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3.xml" ContentType="application/inkml+xml"/>
  <Override PartName="/ppt/ink/ink4.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5.xml" ContentType="application/inkml+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5" r:id="rId1"/>
  </p:sldMasterIdLst>
  <p:sldIdLst>
    <p:sldId id="256" r:id="rId2"/>
    <p:sldId id="257" r:id="rId3"/>
    <p:sldId id="258" r:id="rId4"/>
    <p:sldId id="260" r:id="rId5"/>
    <p:sldId id="259" r:id="rId6"/>
    <p:sldId id="261" r:id="rId7"/>
    <p:sldId id="272" r:id="rId8"/>
    <p:sldId id="271" r:id="rId9"/>
    <p:sldId id="262" r:id="rId10"/>
    <p:sldId id="264" r:id="rId11"/>
    <p:sldId id="265" r:id="rId12"/>
    <p:sldId id="266" r:id="rId13"/>
    <p:sldId id="267" r:id="rId14"/>
    <p:sldId id="268" r:id="rId15"/>
    <p:sldId id="269" r:id="rId16"/>
    <p:sldId id="270" r:id="rId17"/>
    <p:sldId id="26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15"/>
    <p:restoredTop sz="96327"/>
  </p:normalViewPr>
  <p:slideViewPr>
    <p:cSldViewPr snapToGrid="0" snapToObjects="1">
      <p:cViewPr varScale="1">
        <p:scale>
          <a:sx n="155" d="100"/>
          <a:sy n="155" d="100"/>
        </p:scale>
        <p:origin x="55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0"/>
    <c:plotArea>
      <c:layout>
        <c:manualLayout>
          <c:layoutTarget val="inner"/>
          <c:xMode val="edge"/>
          <c:yMode val="edge"/>
          <c:x val="0.17906961427974744"/>
          <c:y val="3.7255230866425466E-2"/>
          <c:w val="0.72363667091285144"/>
          <c:h val="0.78473943606194341"/>
        </c:manualLayout>
      </c:layout>
      <c:barChart>
        <c:barDir val="bar"/>
        <c:grouping val="clustered"/>
        <c:varyColors val="0"/>
        <c:ser>
          <c:idx val="0"/>
          <c:order val="0"/>
          <c:tx>
            <c:strRef>
              <c:f>Sheet1!#REF!</c:f>
              <c:strCache>
                <c:ptCount val="1"/>
                <c:pt idx="0">
                  <c:v>#REF!</c:v>
                </c:pt>
              </c:strCache>
            </c:strRef>
          </c:tx>
          <c:spPr>
            <a:solidFill>
              <a:srgbClr val="92D050"/>
            </a:solidFill>
            <a:ln>
              <a:solidFill>
                <a:schemeClr val="accent1"/>
              </a:solidFill>
              <a:bevel/>
            </a:ln>
            <a:effectLst/>
          </c:spPr>
          <c:invertIfNegative val="0"/>
          <c:cat>
            <c:strRef>
              <c:f>Sheet1!$A$2:$A$11</c:f>
              <c:strCache>
                <c:ptCount val="10"/>
                <c:pt idx="0">
                  <c:v>Research</c:v>
                </c:pt>
                <c:pt idx="1">
                  <c:v>Literature Review</c:v>
                </c:pt>
                <c:pt idx="2">
                  <c:v>Create Report</c:v>
                </c:pt>
                <c:pt idx="3">
                  <c:v>Design a responsive website</c:v>
                </c:pt>
                <c:pt idx="4">
                  <c:v>Design Database</c:v>
                </c:pt>
                <c:pt idx="5">
                  <c:v>Build back-end</c:v>
                </c:pt>
                <c:pt idx="6">
                  <c:v>Testing product</c:v>
                </c:pt>
                <c:pt idx="7">
                  <c:v>Repairs</c:v>
                </c:pt>
                <c:pt idx="8">
                  <c:v>Deliver Products</c:v>
                </c:pt>
                <c:pt idx="9">
                  <c:v>Maintenance</c:v>
                </c:pt>
              </c:strCache>
            </c:strRef>
          </c:cat>
          <c:val>
            <c:numRef>
              <c:f>Sheet1!$B$2:$B$11</c:f>
              <c:numCache>
                <c:formatCode>m/d/yy</c:formatCode>
                <c:ptCount val="10"/>
                <c:pt idx="0">
                  <c:v>44044</c:v>
                </c:pt>
                <c:pt idx="1">
                  <c:v>44105</c:v>
                </c:pt>
                <c:pt idx="2">
                  <c:v>44166</c:v>
                </c:pt>
                <c:pt idx="3">
                  <c:v>44197</c:v>
                </c:pt>
                <c:pt idx="4">
                  <c:v>44228</c:v>
                </c:pt>
                <c:pt idx="5">
                  <c:v>44228</c:v>
                </c:pt>
                <c:pt idx="6">
                  <c:v>44321</c:v>
                </c:pt>
                <c:pt idx="7">
                  <c:v>44341</c:v>
                </c:pt>
                <c:pt idx="8">
                  <c:v>44349</c:v>
                </c:pt>
                <c:pt idx="9">
                  <c:v>44362</c:v>
                </c:pt>
              </c:numCache>
            </c:numRef>
          </c:val>
          <c:extLst>
            <c:ext xmlns:c16="http://schemas.microsoft.com/office/drawing/2014/chart" uri="{C3380CC4-5D6E-409C-BE32-E72D297353CC}">
              <c16:uniqueId val="{00000000-4476-9A44-B6E1-B531DECCE0C9}"/>
            </c:ext>
          </c:extLst>
        </c:ser>
        <c:ser>
          <c:idx val="1"/>
          <c:order val="1"/>
          <c:tx>
            <c:strRef>
              <c:f>Sheet1!$C$1</c:f>
              <c:strCache>
                <c:ptCount val="1"/>
                <c:pt idx="0">
                  <c:v>Date end</c:v>
                </c:pt>
              </c:strCache>
            </c:strRef>
          </c:tx>
          <c:spPr>
            <a:solidFill>
              <a:schemeClr val="accent6"/>
            </a:solidFill>
            <a:ln>
              <a:noFill/>
            </a:ln>
            <a:effectLst/>
          </c:spPr>
          <c:invertIfNegative val="0"/>
          <c:dLbls>
            <c:dLbl>
              <c:idx val="9"/>
              <c:layout>
                <c:manualLayout>
                  <c:x val="7.1177690818569938E-3"/>
                  <c:y val="3.3868391696750422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1DD4-824E-877D-B8765F359793}"/>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Sheet1!$A$2:$A$11</c:f>
              <c:strCache>
                <c:ptCount val="10"/>
                <c:pt idx="0">
                  <c:v>Research</c:v>
                </c:pt>
                <c:pt idx="1">
                  <c:v>Literature Review</c:v>
                </c:pt>
                <c:pt idx="2">
                  <c:v>Create Report</c:v>
                </c:pt>
                <c:pt idx="3">
                  <c:v>Design a responsive website</c:v>
                </c:pt>
                <c:pt idx="4">
                  <c:v>Design Database</c:v>
                </c:pt>
                <c:pt idx="5">
                  <c:v>Build back-end</c:v>
                </c:pt>
                <c:pt idx="6">
                  <c:v>Testing product</c:v>
                </c:pt>
                <c:pt idx="7">
                  <c:v>Repairs</c:v>
                </c:pt>
                <c:pt idx="8">
                  <c:v>Deliver Products</c:v>
                </c:pt>
                <c:pt idx="9">
                  <c:v>Maintenance</c:v>
                </c:pt>
              </c:strCache>
            </c:strRef>
          </c:cat>
          <c:val>
            <c:numRef>
              <c:f>Sheet1!$C$2:$C$11</c:f>
              <c:numCache>
                <c:formatCode>m/d/yy</c:formatCode>
                <c:ptCount val="10"/>
                <c:pt idx="0">
                  <c:v>44317.3</c:v>
                </c:pt>
                <c:pt idx="1">
                  <c:v>44331.5</c:v>
                </c:pt>
                <c:pt idx="2">
                  <c:v>44331</c:v>
                </c:pt>
                <c:pt idx="3">
                  <c:v>44298.5</c:v>
                </c:pt>
                <c:pt idx="4">
                  <c:v>44306</c:v>
                </c:pt>
                <c:pt idx="5">
                  <c:v>44321</c:v>
                </c:pt>
                <c:pt idx="6">
                  <c:v>44341</c:v>
                </c:pt>
                <c:pt idx="7">
                  <c:v>44349</c:v>
                </c:pt>
                <c:pt idx="8">
                  <c:v>44362</c:v>
                </c:pt>
                <c:pt idx="9">
                  <c:v>44926</c:v>
                </c:pt>
              </c:numCache>
            </c:numRef>
          </c:val>
          <c:extLst>
            <c:ext xmlns:c16="http://schemas.microsoft.com/office/drawing/2014/chart" uri="{C3380CC4-5D6E-409C-BE32-E72D297353CC}">
              <c16:uniqueId val="{00000005-4476-9A44-B6E1-B531DECCE0C9}"/>
            </c:ext>
          </c:extLst>
        </c:ser>
        <c:ser>
          <c:idx val="2"/>
          <c:order val="2"/>
          <c:tx>
            <c:strRef>
              <c:f>Sheet1!$B$1</c:f>
              <c:strCache>
                <c:ptCount val="1"/>
                <c:pt idx="0">
                  <c:v>Date start</c:v>
                </c:pt>
              </c:strCache>
            </c:strRef>
          </c:tx>
          <c:spPr>
            <a:solidFill>
              <a:schemeClr val="accent1"/>
            </a:solidFill>
            <a:ln>
              <a:noFill/>
            </a:ln>
            <a:effectLst/>
          </c:spPr>
          <c:invertIfNegative val="0"/>
          <c:cat>
            <c:strRef>
              <c:f>Sheet1!$A$2:$A$11</c:f>
              <c:strCache>
                <c:ptCount val="10"/>
                <c:pt idx="0">
                  <c:v>Research</c:v>
                </c:pt>
                <c:pt idx="1">
                  <c:v>Literature Review</c:v>
                </c:pt>
                <c:pt idx="2">
                  <c:v>Create Report</c:v>
                </c:pt>
                <c:pt idx="3">
                  <c:v>Design a responsive website</c:v>
                </c:pt>
                <c:pt idx="4">
                  <c:v>Design Database</c:v>
                </c:pt>
                <c:pt idx="5">
                  <c:v>Build back-end</c:v>
                </c:pt>
                <c:pt idx="6">
                  <c:v>Testing product</c:v>
                </c:pt>
                <c:pt idx="7">
                  <c:v>Repairs</c:v>
                </c:pt>
                <c:pt idx="8">
                  <c:v>Deliver Products</c:v>
                </c:pt>
                <c:pt idx="9">
                  <c:v>Maintenance</c:v>
                </c:pt>
              </c:strCache>
            </c:strRef>
          </c:cat>
          <c:val>
            <c:numRef>
              <c:f>Sheet1!$D$2:$D$10</c:f>
              <c:numCache>
                <c:formatCode>General</c:formatCode>
                <c:ptCount val="9"/>
              </c:numCache>
            </c:numRef>
          </c:val>
          <c:extLst>
            <c:ext xmlns:c16="http://schemas.microsoft.com/office/drawing/2014/chart" uri="{C3380CC4-5D6E-409C-BE32-E72D297353CC}">
              <c16:uniqueId val="{00000006-4476-9A44-B6E1-B531DECCE0C9}"/>
            </c:ext>
          </c:extLst>
        </c:ser>
        <c:dLbls>
          <c:showLegendKey val="0"/>
          <c:showVal val="0"/>
          <c:showCatName val="0"/>
          <c:showSerName val="0"/>
          <c:showPercent val="0"/>
          <c:showBubbleSize val="0"/>
        </c:dLbls>
        <c:gapWidth val="0"/>
        <c:overlap val="-12"/>
        <c:axId val="646045056"/>
        <c:axId val="646046704"/>
      </c:barChart>
      <c:catAx>
        <c:axId val="64604505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46046704"/>
        <c:crosses val="autoZero"/>
        <c:auto val="1"/>
        <c:lblAlgn val="ctr"/>
        <c:lblOffset val="100"/>
        <c:noMultiLvlLbl val="0"/>
      </c:catAx>
      <c:valAx>
        <c:axId val="646046704"/>
        <c:scaling>
          <c:orientation val="minMax"/>
          <c:max val="44930"/>
          <c:min val="44030"/>
        </c:scaling>
        <c:delete val="0"/>
        <c:axPos val="b"/>
        <c:majorGridlines>
          <c:spPr>
            <a:ln w="9525" cap="flat" cmpd="sng" algn="ctr">
              <a:solidFill>
                <a:schemeClr val="tx1">
                  <a:lumMod val="15000"/>
                  <a:lumOff val="85000"/>
                </a:schemeClr>
              </a:solidFill>
              <a:round/>
            </a:ln>
            <a:effectLst/>
          </c:spPr>
        </c:majorGridlines>
        <c:numFmt formatCode="m/d/yy" sourceLinked="1"/>
        <c:majorTickMark val="none"/>
        <c:minorTickMark val="none"/>
        <c:tickLblPos val="nextTo"/>
        <c:spPr>
          <a:noFill/>
          <a:ln>
            <a:solidFill>
              <a:schemeClr val="accent1"/>
            </a:solid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46045056"/>
        <c:crosses val="autoZero"/>
        <c:crossBetween val="between"/>
      </c:valAx>
      <c:spPr>
        <a:noFill/>
        <a:ln>
          <a:solidFill>
            <a:schemeClr val="accent1"/>
          </a:solidFill>
        </a:ln>
        <a:effectLst/>
      </c:spPr>
    </c:plotArea>
    <c:legend>
      <c:legendPos val="b"/>
      <c:legendEntry>
        <c:idx val="2"/>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3">
  <a:schemeClr val="accent1"/>
  <a:schemeClr val="accent1"/>
  <a:schemeClr val="accent1"/>
  <a:schemeClr val="accent1"/>
  <a:schemeClr val="accent1"/>
  <a:schemeClr val="accent1"/>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0F7D32-754F-4190-85E5-ABB5C7C1503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77F0830-BCD9-4871-A0BD-0660B321126D}">
      <dgm:prSet/>
      <dgm:spPr/>
      <dgm:t>
        <a:bodyPr/>
        <a:lstStyle/>
        <a:p>
          <a:pPr>
            <a:defRPr cap="all"/>
          </a:pPr>
          <a:r>
            <a:rPr lang="en-US"/>
            <a:t>Web-app</a:t>
          </a:r>
        </a:p>
      </dgm:t>
    </dgm:pt>
    <dgm:pt modelId="{DFF08649-C9C4-4D2E-B788-E534BF8CD9F0}" type="parTrans" cxnId="{C98FA2AF-CB2C-4239-8E36-D13E6A77E7E3}">
      <dgm:prSet/>
      <dgm:spPr/>
      <dgm:t>
        <a:bodyPr/>
        <a:lstStyle/>
        <a:p>
          <a:endParaRPr lang="en-US"/>
        </a:p>
      </dgm:t>
    </dgm:pt>
    <dgm:pt modelId="{C250B513-E492-45D0-9C82-2FB8B8FDD4CF}" type="sibTrans" cxnId="{C98FA2AF-CB2C-4239-8E36-D13E6A77E7E3}">
      <dgm:prSet/>
      <dgm:spPr/>
      <dgm:t>
        <a:bodyPr/>
        <a:lstStyle/>
        <a:p>
          <a:endParaRPr lang="en-US"/>
        </a:p>
      </dgm:t>
    </dgm:pt>
    <dgm:pt modelId="{5D876DC0-0CC3-42C1-ACB2-052514BEE0B2}">
      <dgm:prSet/>
      <dgm:spPr/>
      <dgm:t>
        <a:bodyPr/>
        <a:lstStyle/>
        <a:p>
          <a:pPr>
            <a:defRPr cap="all"/>
          </a:pPr>
          <a:r>
            <a:rPr lang="en-US"/>
            <a:t>Web-site</a:t>
          </a:r>
        </a:p>
      </dgm:t>
    </dgm:pt>
    <dgm:pt modelId="{FA5F8A3C-BC43-4E5E-A9CF-09C886889C90}" type="parTrans" cxnId="{C8A8963D-D1CE-4EF1-8519-C63B3656CDAC}">
      <dgm:prSet/>
      <dgm:spPr/>
      <dgm:t>
        <a:bodyPr/>
        <a:lstStyle/>
        <a:p>
          <a:endParaRPr lang="en-US"/>
        </a:p>
      </dgm:t>
    </dgm:pt>
    <dgm:pt modelId="{E80A8E2A-C4CA-4714-9F19-A7C2C01BA145}" type="sibTrans" cxnId="{C8A8963D-D1CE-4EF1-8519-C63B3656CDAC}">
      <dgm:prSet/>
      <dgm:spPr/>
      <dgm:t>
        <a:bodyPr/>
        <a:lstStyle/>
        <a:p>
          <a:endParaRPr lang="en-US"/>
        </a:p>
      </dgm:t>
    </dgm:pt>
    <dgm:pt modelId="{93E014F9-E650-4F89-8E78-2A0166B61529}">
      <dgm:prSet/>
      <dgm:spPr/>
      <dgm:t>
        <a:bodyPr/>
        <a:lstStyle/>
        <a:p>
          <a:pPr>
            <a:defRPr cap="all"/>
          </a:pPr>
          <a:r>
            <a:rPr lang="en-US"/>
            <a:t>E-commerce</a:t>
          </a:r>
        </a:p>
      </dgm:t>
    </dgm:pt>
    <dgm:pt modelId="{EC41F73A-0D8E-4475-8F77-CE4A7EAF6FC8}" type="parTrans" cxnId="{C8D9DC44-FAB1-4372-9FDF-935396FD7AA3}">
      <dgm:prSet/>
      <dgm:spPr/>
      <dgm:t>
        <a:bodyPr/>
        <a:lstStyle/>
        <a:p>
          <a:endParaRPr lang="en-US"/>
        </a:p>
      </dgm:t>
    </dgm:pt>
    <dgm:pt modelId="{21B78F42-B3E0-4D43-9856-A5D3B5DC20FD}" type="sibTrans" cxnId="{C8D9DC44-FAB1-4372-9FDF-935396FD7AA3}">
      <dgm:prSet/>
      <dgm:spPr/>
      <dgm:t>
        <a:bodyPr/>
        <a:lstStyle/>
        <a:p>
          <a:endParaRPr lang="en-US"/>
        </a:p>
      </dgm:t>
    </dgm:pt>
    <dgm:pt modelId="{8B2AA3A0-4EF7-4D20-9C0F-C90466FDEC9F}" type="pres">
      <dgm:prSet presAssocID="{C20F7D32-754F-4190-85E5-ABB5C7C1503F}" presName="root" presStyleCnt="0">
        <dgm:presLayoutVars>
          <dgm:dir/>
          <dgm:resizeHandles val="exact"/>
        </dgm:presLayoutVars>
      </dgm:prSet>
      <dgm:spPr/>
    </dgm:pt>
    <dgm:pt modelId="{1554F492-DA08-4A46-A59E-14FE47F6FB56}" type="pres">
      <dgm:prSet presAssocID="{F77F0830-BCD9-4871-A0BD-0660B321126D}" presName="compNode" presStyleCnt="0"/>
      <dgm:spPr/>
    </dgm:pt>
    <dgm:pt modelId="{970B6047-9F03-4B2A-9773-D147D4B6D01E}" type="pres">
      <dgm:prSet presAssocID="{F77F0830-BCD9-4871-A0BD-0660B321126D}" presName="iconBgRect" presStyleLbl="bgShp" presStyleIdx="0" presStyleCnt="3"/>
      <dgm:spPr/>
    </dgm:pt>
    <dgm:pt modelId="{D9905D4F-FECB-41A7-B427-BF7557A5CFC2}" type="pres">
      <dgm:prSet presAssocID="{F77F0830-BCD9-4871-A0BD-0660B321126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b Design"/>
        </a:ext>
      </dgm:extLst>
    </dgm:pt>
    <dgm:pt modelId="{48ED322C-8DE5-44A2-B574-4D5B3B966768}" type="pres">
      <dgm:prSet presAssocID="{F77F0830-BCD9-4871-A0BD-0660B321126D}" presName="spaceRect" presStyleCnt="0"/>
      <dgm:spPr/>
    </dgm:pt>
    <dgm:pt modelId="{CA702640-FF51-487A-A6F7-425994A8C6DD}" type="pres">
      <dgm:prSet presAssocID="{F77F0830-BCD9-4871-A0BD-0660B321126D}" presName="textRect" presStyleLbl="revTx" presStyleIdx="0" presStyleCnt="3">
        <dgm:presLayoutVars>
          <dgm:chMax val="1"/>
          <dgm:chPref val="1"/>
        </dgm:presLayoutVars>
      </dgm:prSet>
      <dgm:spPr/>
    </dgm:pt>
    <dgm:pt modelId="{228A4403-2DA3-40DF-8B1D-9CBEBDC0DA6D}" type="pres">
      <dgm:prSet presAssocID="{C250B513-E492-45D0-9C82-2FB8B8FDD4CF}" presName="sibTrans" presStyleCnt="0"/>
      <dgm:spPr/>
    </dgm:pt>
    <dgm:pt modelId="{FF42749F-C364-4086-B6DF-2F421FA9E850}" type="pres">
      <dgm:prSet presAssocID="{5D876DC0-0CC3-42C1-ACB2-052514BEE0B2}" presName="compNode" presStyleCnt="0"/>
      <dgm:spPr/>
    </dgm:pt>
    <dgm:pt modelId="{AFF02FFF-3549-450D-82B6-ECFC133FF702}" type="pres">
      <dgm:prSet presAssocID="{5D876DC0-0CC3-42C1-ACB2-052514BEE0B2}" presName="iconBgRect" presStyleLbl="bgShp" presStyleIdx="1" presStyleCnt="3"/>
      <dgm:spPr/>
    </dgm:pt>
    <dgm:pt modelId="{E870C74B-632E-4D84-8579-E2C5C1034459}" type="pres">
      <dgm:prSet presAssocID="{5D876DC0-0CC3-42C1-ACB2-052514BEE0B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ider Web"/>
        </a:ext>
      </dgm:extLst>
    </dgm:pt>
    <dgm:pt modelId="{B81250B5-9E3D-475D-AD23-711DBB24BCD1}" type="pres">
      <dgm:prSet presAssocID="{5D876DC0-0CC3-42C1-ACB2-052514BEE0B2}" presName="spaceRect" presStyleCnt="0"/>
      <dgm:spPr/>
    </dgm:pt>
    <dgm:pt modelId="{00DBC154-EA94-4278-B96F-F42822584820}" type="pres">
      <dgm:prSet presAssocID="{5D876DC0-0CC3-42C1-ACB2-052514BEE0B2}" presName="textRect" presStyleLbl="revTx" presStyleIdx="1" presStyleCnt="3">
        <dgm:presLayoutVars>
          <dgm:chMax val="1"/>
          <dgm:chPref val="1"/>
        </dgm:presLayoutVars>
      </dgm:prSet>
      <dgm:spPr/>
    </dgm:pt>
    <dgm:pt modelId="{C96DA156-31C1-4551-A023-9C9EBA3764EA}" type="pres">
      <dgm:prSet presAssocID="{E80A8E2A-C4CA-4714-9F19-A7C2C01BA145}" presName="sibTrans" presStyleCnt="0"/>
      <dgm:spPr/>
    </dgm:pt>
    <dgm:pt modelId="{0BC79B4F-B079-4AF2-87E7-D035372C090F}" type="pres">
      <dgm:prSet presAssocID="{93E014F9-E650-4F89-8E78-2A0166B61529}" presName="compNode" presStyleCnt="0"/>
      <dgm:spPr/>
    </dgm:pt>
    <dgm:pt modelId="{1993D5A1-BA66-4D4D-83CC-861F9F81FBAE}" type="pres">
      <dgm:prSet presAssocID="{93E014F9-E650-4F89-8E78-2A0166B61529}" presName="iconBgRect" presStyleLbl="bgShp" presStyleIdx="2" presStyleCnt="3"/>
      <dgm:spPr/>
    </dgm:pt>
    <dgm:pt modelId="{21932889-6CF2-46D3-B664-AB5A3C3D1685}" type="pres">
      <dgm:prSet presAssocID="{93E014F9-E650-4F89-8E78-2A0166B6152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opping cart"/>
        </a:ext>
      </dgm:extLst>
    </dgm:pt>
    <dgm:pt modelId="{E21911B4-4946-4EE4-9709-1F5DD420EC89}" type="pres">
      <dgm:prSet presAssocID="{93E014F9-E650-4F89-8E78-2A0166B61529}" presName="spaceRect" presStyleCnt="0"/>
      <dgm:spPr/>
    </dgm:pt>
    <dgm:pt modelId="{C87C1FB8-3C7F-47C8-913F-D5510FD2A436}" type="pres">
      <dgm:prSet presAssocID="{93E014F9-E650-4F89-8E78-2A0166B61529}" presName="textRect" presStyleLbl="revTx" presStyleIdx="2" presStyleCnt="3">
        <dgm:presLayoutVars>
          <dgm:chMax val="1"/>
          <dgm:chPref val="1"/>
        </dgm:presLayoutVars>
      </dgm:prSet>
      <dgm:spPr/>
    </dgm:pt>
  </dgm:ptLst>
  <dgm:cxnLst>
    <dgm:cxn modelId="{9820C629-92D7-49AB-8AE1-0750429EDD06}" type="presOf" srcId="{5D876DC0-0CC3-42C1-ACB2-052514BEE0B2}" destId="{00DBC154-EA94-4278-B96F-F42822584820}" srcOrd="0" destOrd="0" presId="urn:microsoft.com/office/officeart/2018/5/layout/IconCircleLabelList"/>
    <dgm:cxn modelId="{D72F3A2F-82C8-4936-92E2-8213587EFBA3}" type="presOf" srcId="{93E014F9-E650-4F89-8E78-2A0166B61529}" destId="{C87C1FB8-3C7F-47C8-913F-D5510FD2A436}" srcOrd="0" destOrd="0" presId="urn:microsoft.com/office/officeart/2018/5/layout/IconCircleLabelList"/>
    <dgm:cxn modelId="{C8A8963D-D1CE-4EF1-8519-C63B3656CDAC}" srcId="{C20F7D32-754F-4190-85E5-ABB5C7C1503F}" destId="{5D876DC0-0CC3-42C1-ACB2-052514BEE0B2}" srcOrd="1" destOrd="0" parTransId="{FA5F8A3C-BC43-4E5E-A9CF-09C886889C90}" sibTransId="{E80A8E2A-C4CA-4714-9F19-A7C2C01BA145}"/>
    <dgm:cxn modelId="{C8D9DC44-FAB1-4372-9FDF-935396FD7AA3}" srcId="{C20F7D32-754F-4190-85E5-ABB5C7C1503F}" destId="{93E014F9-E650-4F89-8E78-2A0166B61529}" srcOrd="2" destOrd="0" parTransId="{EC41F73A-0D8E-4475-8F77-CE4A7EAF6FC8}" sibTransId="{21B78F42-B3E0-4D43-9856-A5D3B5DC20FD}"/>
    <dgm:cxn modelId="{BCE5D175-1211-451B-9FC4-433CB679B0B0}" type="presOf" srcId="{C20F7D32-754F-4190-85E5-ABB5C7C1503F}" destId="{8B2AA3A0-4EF7-4D20-9C0F-C90466FDEC9F}" srcOrd="0" destOrd="0" presId="urn:microsoft.com/office/officeart/2018/5/layout/IconCircleLabelList"/>
    <dgm:cxn modelId="{464F6280-8A6B-4D4C-8674-EA9F3DB763E8}" type="presOf" srcId="{F77F0830-BCD9-4871-A0BD-0660B321126D}" destId="{CA702640-FF51-487A-A6F7-425994A8C6DD}" srcOrd="0" destOrd="0" presId="urn:microsoft.com/office/officeart/2018/5/layout/IconCircleLabelList"/>
    <dgm:cxn modelId="{C98FA2AF-CB2C-4239-8E36-D13E6A77E7E3}" srcId="{C20F7D32-754F-4190-85E5-ABB5C7C1503F}" destId="{F77F0830-BCD9-4871-A0BD-0660B321126D}" srcOrd="0" destOrd="0" parTransId="{DFF08649-C9C4-4D2E-B788-E534BF8CD9F0}" sibTransId="{C250B513-E492-45D0-9C82-2FB8B8FDD4CF}"/>
    <dgm:cxn modelId="{32C86D47-139B-49FD-849D-AAAD7183F8B7}" type="presParOf" srcId="{8B2AA3A0-4EF7-4D20-9C0F-C90466FDEC9F}" destId="{1554F492-DA08-4A46-A59E-14FE47F6FB56}" srcOrd="0" destOrd="0" presId="urn:microsoft.com/office/officeart/2018/5/layout/IconCircleLabelList"/>
    <dgm:cxn modelId="{918DC5FA-DAFF-4F8E-AD2A-191E56D28A9E}" type="presParOf" srcId="{1554F492-DA08-4A46-A59E-14FE47F6FB56}" destId="{970B6047-9F03-4B2A-9773-D147D4B6D01E}" srcOrd="0" destOrd="0" presId="urn:microsoft.com/office/officeart/2018/5/layout/IconCircleLabelList"/>
    <dgm:cxn modelId="{D1AB9907-1D2C-43B5-AF2D-CC9AB9FDCDAA}" type="presParOf" srcId="{1554F492-DA08-4A46-A59E-14FE47F6FB56}" destId="{D9905D4F-FECB-41A7-B427-BF7557A5CFC2}" srcOrd="1" destOrd="0" presId="urn:microsoft.com/office/officeart/2018/5/layout/IconCircleLabelList"/>
    <dgm:cxn modelId="{3E9E2A94-DF0F-4A14-B911-F6E9BC103D60}" type="presParOf" srcId="{1554F492-DA08-4A46-A59E-14FE47F6FB56}" destId="{48ED322C-8DE5-44A2-B574-4D5B3B966768}" srcOrd="2" destOrd="0" presId="urn:microsoft.com/office/officeart/2018/5/layout/IconCircleLabelList"/>
    <dgm:cxn modelId="{FF7DBF10-F45D-4CB7-955A-1360A5F278FA}" type="presParOf" srcId="{1554F492-DA08-4A46-A59E-14FE47F6FB56}" destId="{CA702640-FF51-487A-A6F7-425994A8C6DD}" srcOrd="3" destOrd="0" presId="urn:microsoft.com/office/officeart/2018/5/layout/IconCircleLabelList"/>
    <dgm:cxn modelId="{9F46B5CF-CE20-448E-83B5-95DB589252F5}" type="presParOf" srcId="{8B2AA3A0-4EF7-4D20-9C0F-C90466FDEC9F}" destId="{228A4403-2DA3-40DF-8B1D-9CBEBDC0DA6D}" srcOrd="1" destOrd="0" presId="urn:microsoft.com/office/officeart/2018/5/layout/IconCircleLabelList"/>
    <dgm:cxn modelId="{AC6CC9A8-BB80-400C-A159-660B2FE77A2B}" type="presParOf" srcId="{8B2AA3A0-4EF7-4D20-9C0F-C90466FDEC9F}" destId="{FF42749F-C364-4086-B6DF-2F421FA9E850}" srcOrd="2" destOrd="0" presId="urn:microsoft.com/office/officeart/2018/5/layout/IconCircleLabelList"/>
    <dgm:cxn modelId="{C0D1E6AD-7B97-4CC6-B366-B4D945160DF8}" type="presParOf" srcId="{FF42749F-C364-4086-B6DF-2F421FA9E850}" destId="{AFF02FFF-3549-450D-82B6-ECFC133FF702}" srcOrd="0" destOrd="0" presId="urn:microsoft.com/office/officeart/2018/5/layout/IconCircleLabelList"/>
    <dgm:cxn modelId="{56FB27AF-D816-400F-9E9A-7F6BC6C0BCFE}" type="presParOf" srcId="{FF42749F-C364-4086-B6DF-2F421FA9E850}" destId="{E870C74B-632E-4D84-8579-E2C5C1034459}" srcOrd="1" destOrd="0" presId="urn:microsoft.com/office/officeart/2018/5/layout/IconCircleLabelList"/>
    <dgm:cxn modelId="{FEFDF1BE-876B-4FC4-9AFA-37F50D17D418}" type="presParOf" srcId="{FF42749F-C364-4086-B6DF-2F421FA9E850}" destId="{B81250B5-9E3D-475D-AD23-711DBB24BCD1}" srcOrd="2" destOrd="0" presId="urn:microsoft.com/office/officeart/2018/5/layout/IconCircleLabelList"/>
    <dgm:cxn modelId="{5E9DCD8D-9A2E-469B-9FAE-C219CD77242A}" type="presParOf" srcId="{FF42749F-C364-4086-B6DF-2F421FA9E850}" destId="{00DBC154-EA94-4278-B96F-F42822584820}" srcOrd="3" destOrd="0" presId="urn:microsoft.com/office/officeart/2018/5/layout/IconCircleLabelList"/>
    <dgm:cxn modelId="{D81051EE-2DF4-41EB-86D4-F702847D9A86}" type="presParOf" srcId="{8B2AA3A0-4EF7-4D20-9C0F-C90466FDEC9F}" destId="{C96DA156-31C1-4551-A023-9C9EBA3764EA}" srcOrd="3" destOrd="0" presId="urn:microsoft.com/office/officeart/2018/5/layout/IconCircleLabelList"/>
    <dgm:cxn modelId="{6C3F6217-5AA1-4C60-867A-08D076FAD3A1}" type="presParOf" srcId="{8B2AA3A0-4EF7-4D20-9C0F-C90466FDEC9F}" destId="{0BC79B4F-B079-4AF2-87E7-D035372C090F}" srcOrd="4" destOrd="0" presId="urn:microsoft.com/office/officeart/2018/5/layout/IconCircleLabelList"/>
    <dgm:cxn modelId="{4E538B55-80EC-4AA2-9DBC-5870240851E6}" type="presParOf" srcId="{0BC79B4F-B079-4AF2-87E7-D035372C090F}" destId="{1993D5A1-BA66-4D4D-83CC-861F9F81FBAE}" srcOrd="0" destOrd="0" presId="urn:microsoft.com/office/officeart/2018/5/layout/IconCircleLabelList"/>
    <dgm:cxn modelId="{A9423A51-4E79-49AC-9BFB-27723B2BE4E5}" type="presParOf" srcId="{0BC79B4F-B079-4AF2-87E7-D035372C090F}" destId="{21932889-6CF2-46D3-B664-AB5A3C3D1685}" srcOrd="1" destOrd="0" presId="urn:microsoft.com/office/officeart/2018/5/layout/IconCircleLabelList"/>
    <dgm:cxn modelId="{8411E676-B801-48EE-977D-B4752444E92B}" type="presParOf" srcId="{0BC79B4F-B079-4AF2-87E7-D035372C090F}" destId="{E21911B4-4946-4EE4-9709-1F5DD420EC89}" srcOrd="2" destOrd="0" presId="urn:microsoft.com/office/officeart/2018/5/layout/IconCircleLabelList"/>
    <dgm:cxn modelId="{F95DA548-AA11-4A99-B648-97A1EA9592CC}" type="presParOf" srcId="{0BC79B4F-B079-4AF2-87E7-D035372C090F}" destId="{C87C1FB8-3C7F-47C8-913F-D5510FD2A43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3AE4C3-8660-460E-83C0-D46E1297C2C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4B0A832-CBC3-4A05-B795-3A960FC8CCB1}">
      <dgm:prSet custT="1"/>
      <dgm:spPr/>
      <dgm:t>
        <a:bodyPr/>
        <a:lstStyle/>
        <a:p>
          <a:r>
            <a:rPr lang="en-US" sz="1600" dirty="0"/>
            <a:t>Nowadays every single business is using at least a computer or a software</a:t>
          </a:r>
        </a:p>
      </dgm:t>
    </dgm:pt>
    <dgm:pt modelId="{E97A04C3-DA6F-42D7-BF8D-1F12D82C84CD}" type="parTrans" cxnId="{8590F77E-799C-43B3-9BFC-6401924D0F42}">
      <dgm:prSet/>
      <dgm:spPr/>
      <dgm:t>
        <a:bodyPr/>
        <a:lstStyle/>
        <a:p>
          <a:endParaRPr lang="en-US"/>
        </a:p>
      </dgm:t>
    </dgm:pt>
    <dgm:pt modelId="{51C0A38B-BCCD-4069-B291-B27D2188AC11}" type="sibTrans" cxnId="{8590F77E-799C-43B3-9BFC-6401924D0F42}">
      <dgm:prSet/>
      <dgm:spPr/>
      <dgm:t>
        <a:bodyPr/>
        <a:lstStyle/>
        <a:p>
          <a:endParaRPr lang="en-US"/>
        </a:p>
      </dgm:t>
    </dgm:pt>
    <dgm:pt modelId="{3BA0F067-A19D-4B8D-B56C-344FD7090F79}">
      <dgm:prSet/>
      <dgm:spPr/>
      <dgm:t>
        <a:bodyPr/>
        <a:lstStyle/>
        <a:p>
          <a:r>
            <a:rPr lang="en-US" dirty="0"/>
            <a:t>Technology help the businesses to make different processes quicker – in banks are using electronic counters instead to count the money manually, police investigators are recording instead writing everything on paper</a:t>
          </a:r>
        </a:p>
      </dgm:t>
    </dgm:pt>
    <dgm:pt modelId="{F8583842-B78F-43C1-B161-54F80D2D3D64}" type="parTrans" cxnId="{3E83C3F1-E7C1-46EB-9A50-DB56296016AD}">
      <dgm:prSet/>
      <dgm:spPr/>
      <dgm:t>
        <a:bodyPr/>
        <a:lstStyle/>
        <a:p>
          <a:endParaRPr lang="en-US"/>
        </a:p>
      </dgm:t>
    </dgm:pt>
    <dgm:pt modelId="{3ABAE087-D31F-45D1-A4EF-848501EFA4BA}" type="sibTrans" cxnId="{3E83C3F1-E7C1-46EB-9A50-DB56296016AD}">
      <dgm:prSet/>
      <dgm:spPr/>
      <dgm:t>
        <a:bodyPr/>
        <a:lstStyle/>
        <a:p>
          <a:endParaRPr lang="en-US"/>
        </a:p>
      </dgm:t>
    </dgm:pt>
    <dgm:pt modelId="{5DA961A0-D7FB-4F08-92BE-BF3358439956}">
      <dgm:prSet custT="1"/>
      <dgm:spPr/>
      <dgm:t>
        <a:bodyPr/>
        <a:lstStyle/>
        <a:p>
          <a:r>
            <a:rPr lang="en-US" sz="1800" dirty="0"/>
            <a:t>Technology come in restaurants sector as well</a:t>
          </a:r>
        </a:p>
      </dgm:t>
    </dgm:pt>
    <dgm:pt modelId="{CC5FC3DD-A0BA-4F40-AFB0-18638822E042}" type="parTrans" cxnId="{43445416-1862-48C1-9F47-46CDB4D97CA9}">
      <dgm:prSet/>
      <dgm:spPr/>
      <dgm:t>
        <a:bodyPr/>
        <a:lstStyle/>
        <a:p>
          <a:endParaRPr lang="en-US"/>
        </a:p>
      </dgm:t>
    </dgm:pt>
    <dgm:pt modelId="{6527DED6-D8BC-456D-A50B-739799BB1C74}" type="sibTrans" cxnId="{43445416-1862-48C1-9F47-46CDB4D97CA9}">
      <dgm:prSet/>
      <dgm:spPr/>
      <dgm:t>
        <a:bodyPr/>
        <a:lstStyle/>
        <a:p>
          <a:endParaRPr lang="en-US"/>
        </a:p>
      </dgm:t>
    </dgm:pt>
    <dgm:pt modelId="{BD9AB358-2CD6-4041-9A21-9AA044DE56A4}">
      <dgm:prSet/>
      <dgm:spPr/>
      <dgm:t>
        <a:bodyPr/>
        <a:lstStyle/>
        <a:p>
          <a:r>
            <a:rPr lang="en-US" dirty="0"/>
            <a:t>There are different machines cutting or mixing in kitchen, microwaves helping to cook faster, POS System</a:t>
          </a:r>
        </a:p>
      </dgm:t>
    </dgm:pt>
    <dgm:pt modelId="{38D749AB-E180-4321-9B10-8A7DBDD995A1}" type="parTrans" cxnId="{57CFAB0F-2F7D-4A41-883D-37B52DA8A0A5}">
      <dgm:prSet/>
      <dgm:spPr/>
      <dgm:t>
        <a:bodyPr/>
        <a:lstStyle/>
        <a:p>
          <a:endParaRPr lang="en-US"/>
        </a:p>
      </dgm:t>
    </dgm:pt>
    <dgm:pt modelId="{915B9BBC-FE64-4A87-A492-8EF412EECE47}" type="sibTrans" cxnId="{57CFAB0F-2F7D-4A41-883D-37B52DA8A0A5}">
      <dgm:prSet/>
      <dgm:spPr/>
      <dgm:t>
        <a:bodyPr/>
        <a:lstStyle/>
        <a:p>
          <a:endParaRPr lang="en-US"/>
        </a:p>
      </dgm:t>
    </dgm:pt>
    <dgm:pt modelId="{F29B152E-CF42-4F89-A41D-D7F344EAA918}">
      <dgm:prSet custT="1"/>
      <dgm:spPr/>
      <dgm:t>
        <a:bodyPr/>
        <a:lstStyle/>
        <a:p>
          <a:r>
            <a:rPr lang="en-US" sz="1800" dirty="0"/>
            <a:t>Most of the restaurant are using now a POS software to perform the task quicker</a:t>
          </a:r>
        </a:p>
      </dgm:t>
    </dgm:pt>
    <dgm:pt modelId="{4FDDA271-6B92-444E-9735-BC53AA06F7B3}" type="parTrans" cxnId="{05D0AF9B-E634-4866-98DF-BDE6DE925D4F}">
      <dgm:prSet/>
      <dgm:spPr/>
      <dgm:t>
        <a:bodyPr/>
        <a:lstStyle/>
        <a:p>
          <a:endParaRPr lang="en-US"/>
        </a:p>
      </dgm:t>
    </dgm:pt>
    <dgm:pt modelId="{3711E3B8-4832-4764-A4D5-7B8387CF9911}" type="sibTrans" cxnId="{05D0AF9B-E634-4866-98DF-BDE6DE925D4F}">
      <dgm:prSet/>
      <dgm:spPr/>
      <dgm:t>
        <a:bodyPr/>
        <a:lstStyle/>
        <a:p>
          <a:endParaRPr lang="en-US"/>
        </a:p>
      </dgm:t>
    </dgm:pt>
    <dgm:pt modelId="{F21E7113-7A9C-4DA3-A20C-9895927D12D9}">
      <dgm:prSet custT="1"/>
      <dgm:spPr/>
      <dgm:t>
        <a:bodyPr/>
        <a:lstStyle/>
        <a:p>
          <a:r>
            <a:rPr lang="en-US" sz="1800" dirty="0"/>
            <a:t>Even the payment is now electronically, because is safer, quicker, etc.</a:t>
          </a:r>
        </a:p>
      </dgm:t>
    </dgm:pt>
    <dgm:pt modelId="{AE327F00-B816-4945-A8C6-E0C1FB5B6774}" type="parTrans" cxnId="{04398CA9-25C4-4DB7-8C04-E36A49244774}">
      <dgm:prSet/>
      <dgm:spPr/>
      <dgm:t>
        <a:bodyPr/>
        <a:lstStyle/>
        <a:p>
          <a:endParaRPr lang="en-US"/>
        </a:p>
      </dgm:t>
    </dgm:pt>
    <dgm:pt modelId="{DA083982-590B-42F7-8D73-45E804B4D849}" type="sibTrans" cxnId="{04398CA9-25C4-4DB7-8C04-E36A49244774}">
      <dgm:prSet/>
      <dgm:spPr/>
      <dgm:t>
        <a:bodyPr/>
        <a:lstStyle/>
        <a:p>
          <a:endParaRPr lang="en-US"/>
        </a:p>
      </dgm:t>
    </dgm:pt>
    <dgm:pt modelId="{1A91DDCD-7109-E641-9637-D074D0969AB3}">
      <dgm:prSet custT="1"/>
      <dgm:spPr/>
      <dgm:t>
        <a:bodyPr/>
        <a:lstStyle/>
        <a:p>
          <a:r>
            <a:rPr lang="en-GB" sz="1800" dirty="0"/>
            <a:t>So, technology and software help to get the food quicker on clients tables</a:t>
          </a:r>
        </a:p>
      </dgm:t>
    </dgm:pt>
    <dgm:pt modelId="{97418545-0E3D-6C4F-A721-8221F28FD369}" type="parTrans" cxnId="{9474ADA1-02E4-0140-93E2-6E389DD2FE4C}">
      <dgm:prSet/>
      <dgm:spPr/>
      <dgm:t>
        <a:bodyPr/>
        <a:lstStyle/>
        <a:p>
          <a:endParaRPr lang="en-GB"/>
        </a:p>
      </dgm:t>
    </dgm:pt>
    <dgm:pt modelId="{FC5A725E-262F-3244-A695-986CBE3A6C8A}" type="sibTrans" cxnId="{9474ADA1-02E4-0140-93E2-6E389DD2FE4C}">
      <dgm:prSet/>
      <dgm:spPr/>
      <dgm:t>
        <a:bodyPr/>
        <a:lstStyle/>
        <a:p>
          <a:endParaRPr lang="en-GB"/>
        </a:p>
      </dgm:t>
    </dgm:pt>
    <dgm:pt modelId="{BF9AF83F-107A-FD4F-B441-C26EE3C44E6B}" type="pres">
      <dgm:prSet presAssocID="{723AE4C3-8660-460E-83C0-D46E1297C2C4}" presName="diagram" presStyleCnt="0">
        <dgm:presLayoutVars>
          <dgm:dir/>
          <dgm:resizeHandles val="exact"/>
        </dgm:presLayoutVars>
      </dgm:prSet>
      <dgm:spPr/>
    </dgm:pt>
    <dgm:pt modelId="{61AD1379-01AC-DB4F-BE13-81555EDAD91B}" type="pres">
      <dgm:prSet presAssocID="{34B0A832-CBC3-4A05-B795-3A960FC8CCB1}" presName="node" presStyleLbl="node1" presStyleIdx="0" presStyleCnt="7">
        <dgm:presLayoutVars>
          <dgm:bulletEnabled val="1"/>
        </dgm:presLayoutVars>
      </dgm:prSet>
      <dgm:spPr/>
    </dgm:pt>
    <dgm:pt modelId="{79B2DA5F-2547-5640-9BBE-FFCF5C1F459F}" type="pres">
      <dgm:prSet presAssocID="{51C0A38B-BCCD-4069-B291-B27D2188AC11}" presName="sibTrans" presStyleCnt="0"/>
      <dgm:spPr/>
    </dgm:pt>
    <dgm:pt modelId="{A2AF44E0-DE11-2F48-A443-AB06C76EFA60}" type="pres">
      <dgm:prSet presAssocID="{3BA0F067-A19D-4B8D-B56C-344FD7090F79}" presName="node" presStyleLbl="node1" presStyleIdx="1" presStyleCnt="7">
        <dgm:presLayoutVars>
          <dgm:bulletEnabled val="1"/>
        </dgm:presLayoutVars>
      </dgm:prSet>
      <dgm:spPr/>
    </dgm:pt>
    <dgm:pt modelId="{E0028EC8-7EF7-4E48-B2F7-90DD3519CEC2}" type="pres">
      <dgm:prSet presAssocID="{3ABAE087-D31F-45D1-A4EF-848501EFA4BA}" presName="sibTrans" presStyleCnt="0"/>
      <dgm:spPr/>
    </dgm:pt>
    <dgm:pt modelId="{118AD85B-E40E-1746-9ACA-024F92BAFD95}" type="pres">
      <dgm:prSet presAssocID="{5DA961A0-D7FB-4F08-92BE-BF3358439956}" presName="node" presStyleLbl="node1" presStyleIdx="2" presStyleCnt="7">
        <dgm:presLayoutVars>
          <dgm:bulletEnabled val="1"/>
        </dgm:presLayoutVars>
      </dgm:prSet>
      <dgm:spPr/>
    </dgm:pt>
    <dgm:pt modelId="{2BD9075B-C8BD-0F43-B0EB-0CBED4C347C0}" type="pres">
      <dgm:prSet presAssocID="{6527DED6-D8BC-456D-A50B-739799BB1C74}" presName="sibTrans" presStyleCnt="0"/>
      <dgm:spPr/>
    </dgm:pt>
    <dgm:pt modelId="{628AED70-D220-BB47-AC3D-471DA39B1F50}" type="pres">
      <dgm:prSet presAssocID="{BD9AB358-2CD6-4041-9A21-9AA044DE56A4}" presName="node" presStyleLbl="node1" presStyleIdx="3" presStyleCnt="7">
        <dgm:presLayoutVars>
          <dgm:bulletEnabled val="1"/>
        </dgm:presLayoutVars>
      </dgm:prSet>
      <dgm:spPr/>
    </dgm:pt>
    <dgm:pt modelId="{FD07FBA3-6BCE-B94A-A99D-AF54D6E058DD}" type="pres">
      <dgm:prSet presAssocID="{915B9BBC-FE64-4A87-A492-8EF412EECE47}" presName="sibTrans" presStyleCnt="0"/>
      <dgm:spPr/>
    </dgm:pt>
    <dgm:pt modelId="{2EEF6F37-4FB0-2C44-A60D-4053F34A5CB6}" type="pres">
      <dgm:prSet presAssocID="{F29B152E-CF42-4F89-A41D-D7F344EAA918}" presName="node" presStyleLbl="node1" presStyleIdx="4" presStyleCnt="7">
        <dgm:presLayoutVars>
          <dgm:bulletEnabled val="1"/>
        </dgm:presLayoutVars>
      </dgm:prSet>
      <dgm:spPr/>
    </dgm:pt>
    <dgm:pt modelId="{6A23BE63-0398-E546-A384-AE11B8B25A87}" type="pres">
      <dgm:prSet presAssocID="{3711E3B8-4832-4764-A4D5-7B8387CF9911}" presName="sibTrans" presStyleCnt="0"/>
      <dgm:spPr/>
    </dgm:pt>
    <dgm:pt modelId="{826B40D5-20D9-8B42-B582-1480369B4DA1}" type="pres">
      <dgm:prSet presAssocID="{F21E7113-7A9C-4DA3-A20C-9895927D12D9}" presName="node" presStyleLbl="node1" presStyleIdx="5" presStyleCnt="7">
        <dgm:presLayoutVars>
          <dgm:bulletEnabled val="1"/>
        </dgm:presLayoutVars>
      </dgm:prSet>
      <dgm:spPr/>
    </dgm:pt>
    <dgm:pt modelId="{A0D625C2-4883-1D48-836D-DA582B1205E9}" type="pres">
      <dgm:prSet presAssocID="{DA083982-590B-42F7-8D73-45E804B4D849}" presName="sibTrans" presStyleCnt="0"/>
      <dgm:spPr/>
    </dgm:pt>
    <dgm:pt modelId="{70F35855-8CD8-9045-895A-1E9BF4F0C234}" type="pres">
      <dgm:prSet presAssocID="{1A91DDCD-7109-E641-9637-D074D0969AB3}" presName="node" presStyleLbl="node1" presStyleIdx="6" presStyleCnt="7">
        <dgm:presLayoutVars>
          <dgm:bulletEnabled val="1"/>
        </dgm:presLayoutVars>
      </dgm:prSet>
      <dgm:spPr/>
    </dgm:pt>
  </dgm:ptLst>
  <dgm:cxnLst>
    <dgm:cxn modelId="{57CFAB0F-2F7D-4A41-883D-37B52DA8A0A5}" srcId="{723AE4C3-8660-460E-83C0-D46E1297C2C4}" destId="{BD9AB358-2CD6-4041-9A21-9AA044DE56A4}" srcOrd="3" destOrd="0" parTransId="{38D749AB-E180-4321-9B10-8A7DBDD995A1}" sibTransId="{915B9BBC-FE64-4A87-A492-8EF412EECE47}"/>
    <dgm:cxn modelId="{43445416-1862-48C1-9F47-46CDB4D97CA9}" srcId="{723AE4C3-8660-460E-83C0-D46E1297C2C4}" destId="{5DA961A0-D7FB-4F08-92BE-BF3358439956}" srcOrd="2" destOrd="0" parTransId="{CC5FC3DD-A0BA-4F40-AFB0-18638822E042}" sibTransId="{6527DED6-D8BC-456D-A50B-739799BB1C74}"/>
    <dgm:cxn modelId="{AFCE8A33-C459-3341-8941-FA9495AEBD0B}" type="presOf" srcId="{F21E7113-7A9C-4DA3-A20C-9895927D12D9}" destId="{826B40D5-20D9-8B42-B582-1480369B4DA1}" srcOrd="0" destOrd="0" presId="urn:microsoft.com/office/officeart/2005/8/layout/default"/>
    <dgm:cxn modelId="{91833839-FEF8-FD47-B154-6DF16C064CA5}" type="presOf" srcId="{BD9AB358-2CD6-4041-9A21-9AA044DE56A4}" destId="{628AED70-D220-BB47-AC3D-471DA39B1F50}" srcOrd="0" destOrd="0" presId="urn:microsoft.com/office/officeart/2005/8/layout/default"/>
    <dgm:cxn modelId="{0FD3043F-8813-6242-95F5-99B1D18AB861}" type="presOf" srcId="{34B0A832-CBC3-4A05-B795-3A960FC8CCB1}" destId="{61AD1379-01AC-DB4F-BE13-81555EDAD91B}" srcOrd="0" destOrd="0" presId="urn:microsoft.com/office/officeart/2005/8/layout/default"/>
    <dgm:cxn modelId="{C5DA8055-95BD-1A43-9CC6-98D27251DC08}" type="presOf" srcId="{3BA0F067-A19D-4B8D-B56C-344FD7090F79}" destId="{A2AF44E0-DE11-2F48-A443-AB06C76EFA60}" srcOrd="0" destOrd="0" presId="urn:microsoft.com/office/officeart/2005/8/layout/default"/>
    <dgm:cxn modelId="{2ED02059-57D8-C449-883A-5D7F8A3EEC70}" type="presOf" srcId="{723AE4C3-8660-460E-83C0-D46E1297C2C4}" destId="{BF9AF83F-107A-FD4F-B441-C26EE3C44E6B}" srcOrd="0" destOrd="0" presId="urn:microsoft.com/office/officeart/2005/8/layout/default"/>
    <dgm:cxn modelId="{8590F77E-799C-43B3-9BFC-6401924D0F42}" srcId="{723AE4C3-8660-460E-83C0-D46E1297C2C4}" destId="{34B0A832-CBC3-4A05-B795-3A960FC8CCB1}" srcOrd="0" destOrd="0" parTransId="{E97A04C3-DA6F-42D7-BF8D-1F12D82C84CD}" sibTransId="{51C0A38B-BCCD-4069-B291-B27D2188AC11}"/>
    <dgm:cxn modelId="{05D0AF9B-E634-4866-98DF-BDE6DE925D4F}" srcId="{723AE4C3-8660-460E-83C0-D46E1297C2C4}" destId="{F29B152E-CF42-4F89-A41D-D7F344EAA918}" srcOrd="4" destOrd="0" parTransId="{4FDDA271-6B92-444E-9735-BC53AA06F7B3}" sibTransId="{3711E3B8-4832-4764-A4D5-7B8387CF9911}"/>
    <dgm:cxn modelId="{9474ADA1-02E4-0140-93E2-6E389DD2FE4C}" srcId="{723AE4C3-8660-460E-83C0-D46E1297C2C4}" destId="{1A91DDCD-7109-E641-9637-D074D0969AB3}" srcOrd="6" destOrd="0" parTransId="{97418545-0E3D-6C4F-A721-8221F28FD369}" sibTransId="{FC5A725E-262F-3244-A695-986CBE3A6C8A}"/>
    <dgm:cxn modelId="{04398CA9-25C4-4DB7-8C04-E36A49244774}" srcId="{723AE4C3-8660-460E-83C0-D46E1297C2C4}" destId="{F21E7113-7A9C-4DA3-A20C-9895927D12D9}" srcOrd="5" destOrd="0" parTransId="{AE327F00-B816-4945-A8C6-E0C1FB5B6774}" sibTransId="{DA083982-590B-42F7-8D73-45E804B4D849}"/>
    <dgm:cxn modelId="{5A3E41BE-06FF-7446-B2A1-302F0BB2CCAE}" type="presOf" srcId="{F29B152E-CF42-4F89-A41D-D7F344EAA918}" destId="{2EEF6F37-4FB0-2C44-A60D-4053F34A5CB6}" srcOrd="0" destOrd="0" presId="urn:microsoft.com/office/officeart/2005/8/layout/default"/>
    <dgm:cxn modelId="{A3C9CEE8-55B3-734B-ACB4-3527B506C68F}" type="presOf" srcId="{5DA961A0-D7FB-4F08-92BE-BF3358439956}" destId="{118AD85B-E40E-1746-9ACA-024F92BAFD95}" srcOrd="0" destOrd="0" presId="urn:microsoft.com/office/officeart/2005/8/layout/default"/>
    <dgm:cxn modelId="{6DFEDAEC-5C66-484D-A602-B3E34C7F047F}" type="presOf" srcId="{1A91DDCD-7109-E641-9637-D074D0969AB3}" destId="{70F35855-8CD8-9045-895A-1E9BF4F0C234}" srcOrd="0" destOrd="0" presId="urn:microsoft.com/office/officeart/2005/8/layout/default"/>
    <dgm:cxn modelId="{3E83C3F1-E7C1-46EB-9A50-DB56296016AD}" srcId="{723AE4C3-8660-460E-83C0-D46E1297C2C4}" destId="{3BA0F067-A19D-4B8D-B56C-344FD7090F79}" srcOrd="1" destOrd="0" parTransId="{F8583842-B78F-43C1-B161-54F80D2D3D64}" sibTransId="{3ABAE087-D31F-45D1-A4EF-848501EFA4BA}"/>
    <dgm:cxn modelId="{1D03752A-5938-B24F-9BA5-351D79E9DD9C}" type="presParOf" srcId="{BF9AF83F-107A-FD4F-B441-C26EE3C44E6B}" destId="{61AD1379-01AC-DB4F-BE13-81555EDAD91B}" srcOrd="0" destOrd="0" presId="urn:microsoft.com/office/officeart/2005/8/layout/default"/>
    <dgm:cxn modelId="{1740DE2F-D6EE-2C47-9CE9-B1DA6ACAF56D}" type="presParOf" srcId="{BF9AF83F-107A-FD4F-B441-C26EE3C44E6B}" destId="{79B2DA5F-2547-5640-9BBE-FFCF5C1F459F}" srcOrd="1" destOrd="0" presId="urn:microsoft.com/office/officeart/2005/8/layout/default"/>
    <dgm:cxn modelId="{A0FBAA87-84D9-8243-B155-243578121B87}" type="presParOf" srcId="{BF9AF83F-107A-FD4F-B441-C26EE3C44E6B}" destId="{A2AF44E0-DE11-2F48-A443-AB06C76EFA60}" srcOrd="2" destOrd="0" presId="urn:microsoft.com/office/officeart/2005/8/layout/default"/>
    <dgm:cxn modelId="{3656A38E-0ABA-2846-B557-BE73E0AEDE62}" type="presParOf" srcId="{BF9AF83F-107A-FD4F-B441-C26EE3C44E6B}" destId="{E0028EC8-7EF7-4E48-B2F7-90DD3519CEC2}" srcOrd="3" destOrd="0" presId="urn:microsoft.com/office/officeart/2005/8/layout/default"/>
    <dgm:cxn modelId="{13C878A5-C9CF-8747-B2FD-FD1B0C01BFE9}" type="presParOf" srcId="{BF9AF83F-107A-FD4F-B441-C26EE3C44E6B}" destId="{118AD85B-E40E-1746-9ACA-024F92BAFD95}" srcOrd="4" destOrd="0" presId="urn:microsoft.com/office/officeart/2005/8/layout/default"/>
    <dgm:cxn modelId="{10F2774B-0801-3542-9FA0-E548E136D4D2}" type="presParOf" srcId="{BF9AF83F-107A-FD4F-B441-C26EE3C44E6B}" destId="{2BD9075B-C8BD-0F43-B0EB-0CBED4C347C0}" srcOrd="5" destOrd="0" presId="urn:microsoft.com/office/officeart/2005/8/layout/default"/>
    <dgm:cxn modelId="{F45509CC-A884-0A42-ADB3-339BF6AD8868}" type="presParOf" srcId="{BF9AF83F-107A-FD4F-B441-C26EE3C44E6B}" destId="{628AED70-D220-BB47-AC3D-471DA39B1F50}" srcOrd="6" destOrd="0" presId="urn:microsoft.com/office/officeart/2005/8/layout/default"/>
    <dgm:cxn modelId="{5C1AD2E7-27E7-364A-8760-772F0AF9696C}" type="presParOf" srcId="{BF9AF83F-107A-FD4F-B441-C26EE3C44E6B}" destId="{FD07FBA3-6BCE-B94A-A99D-AF54D6E058DD}" srcOrd="7" destOrd="0" presId="urn:microsoft.com/office/officeart/2005/8/layout/default"/>
    <dgm:cxn modelId="{884896C6-0CCA-A143-AD7D-D938C75A8974}" type="presParOf" srcId="{BF9AF83F-107A-FD4F-B441-C26EE3C44E6B}" destId="{2EEF6F37-4FB0-2C44-A60D-4053F34A5CB6}" srcOrd="8" destOrd="0" presId="urn:microsoft.com/office/officeart/2005/8/layout/default"/>
    <dgm:cxn modelId="{61C1EA59-BBF3-8247-998D-6082CA1762F6}" type="presParOf" srcId="{BF9AF83F-107A-FD4F-B441-C26EE3C44E6B}" destId="{6A23BE63-0398-E546-A384-AE11B8B25A87}" srcOrd="9" destOrd="0" presId="urn:microsoft.com/office/officeart/2005/8/layout/default"/>
    <dgm:cxn modelId="{B66AE66A-208C-5649-BF20-BC25B38E50A9}" type="presParOf" srcId="{BF9AF83F-107A-FD4F-B441-C26EE3C44E6B}" destId="{826B40D5-20D9-8B42-B582-1480369B4DA1}" srcOrd="10" destOrd="0" presId="urn:microsoft.com/office/officeart/2005/8/layout/default"/>
    <dgm:cxn modelId="{418B489F-BAE0-9B42-B0AB-A31CE2A4CB25}" type="presParOf" srcId="{BF9AF83F-107A-FD4F-B441-C26EE3C44E6B}" destId="{A0D625C2-4883-1D48-836D-DA582B1205E9}" srcOrd="11" destOrd="0" presId="urn:microsoft.com/office/officeart/2005/8/layout/default"/>
    <dgm:cxn modelId="{0CB19610-79CF-CA4A-A7CE-A3D474AC79CC}" type="presParOf" srcId="{BF9AF83F-107A-FD4F-B441-C26EE3C44E6B}" destId="{70F35855-8CD8-9045-895A-1E9BF4F0C23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AE7601-3A00-4057-9164-60642CC23811}"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01A84857-BA09-47E8-A795-7072EB45472A}">
      <dgm:prSet/>
      <dgm:spPr/>
      <dgm:t>
        <a:bodyPr/>
        <a:lstStyle/>
        <a:p>
          <a:r>
            <a:rPr lang="en-US" baseline="0" dirty="0"/>
            <a:t>McDonalds is the best example as a restaurant using technology</a:t>
          </a:r>
          <a:endParaRPr lang="en-US" dirty="0"/>
        </a:p>
      </dgm:t>
    </dgm:pt>
    <dgm:pt modelId="{D6138F8C-9AC3-43B8-BF14-EE3C3705BD86}" type="parTrans" cxnId="{B557E167-A47F-490A-9981-62C577D67F73}">
      <dgm:prSet/>
      <dgm:spPr/>
      <dgm:t>
        <a:bodyPr/>
        <a:lstStyle/>
        <a:p>
          <a:endParaRPr lang="en-US"/>
        </a:p>
      </dgm:t>
    </dgm:pt>
    <dgm:pt modelId="{5531F09E-2E20-4077-B11A-41F6B0AB7B54}" type="sibTrans" cxnId="{B557E167-A47F-490A-9981-62C577D67F73}">
      <dgm:prSet/>
      <dgm:spPr/>
      <dgm:t>
        <a:bodyPr/>
        <a:lstStyle/>
        <a:p>
          <a:endParaRPr lang="en-US"/>
        </a:p>
      </dgm:t>
    </dgm:pt>
    <dgm:pt modelId="{1860555B-6D27-47C9-A7D3-7455C67499B6}">
      <dgm:prSet/>
      <dgm:spPr/>
      <dgm:t>
        <a:bodyPr/>
        <a:lstStyle/>
        <a:p>
          <a:r>
            <a:rPr lang="en-US" baseline="0" dirty="0"/>
            <a:t>They are using computers as a till where a staff member can take your order and charge the right amount (cash or electronic solutions)</a:t>
          </a:r>
          <a:endParaRPr lang="en-US" dirty="0"/>
        </a:p>
      </dgm:t>
    </dgm:pt>
    <dgm:pt modelId="{D895DA97-92FC-415B-9829-7181A1E63758}" type="parTrans" cxnId="{EF20D4C4-8ADE-4E8F-86E2-8F4108B3BCDE}">
      <dgm:prSet/>
      <dgm:spPr/>
      <dgm:t>
        <a:bodyPr/>
        <a:lstStyle/>
        <a:p>
          <a:endParaRPr lang="en-US"/>
        </a:p>
      </dgm:t>
    </dgm:pt>
    <dgm:pt modelId="{83D14C0B-628E-491F-8B74-587513FB3130}" type="sibTrans" cxnId="{EF20D4C4-8ADE-4E8F-86E2-8F4108B3BCDE}">
      <dgm:prSet/>
      <dgm:spPr/>
      <dgm:t>
        <a:bodyPr/>
        <a:lstStyle/>
        <a:p>
          <a:endParaRPr lang="en-US"/>
        </a:p>
      </dgm:t>
    </dgm:pt>
    <dgm:pt modelId="{E520B0E0-3F1B-4535-9E60-483B196FBE84}">
      <dgm:prSet/>
      <dgm:spPr/>
      <dgm:t>
        <a:bodyPr/>
        <a:lstStyle/>
        <a:p>
          <a:r>
            <a:rPr lang="en-US" baseline="0"/>
            <a:t>They has same huge displays in their restaurants where the customers can make the order, they even can personalize the menu as they want – this solution help the customers to see all the options and choose the right one for them</a:t>
          </a:r>
          <a:endParaRPr lang="en-US"/>
        </a:p>
      </dgm:t>
    </dgm:pt>
    <dgm:pt modelId="{1E45C044-0377-41AD-B3C9-E7C369C6886C}" type="parTrans" cxnId="{363CD8B2-CF42-4C78-9090-5D6F17BEF9A6}">
      <dgm:prSet/>
      <dgm:spPr/>
      <dgm:t>
        <a:bodyPr/>
        <a:lstStyle/>
        <a:p>
          <a:endParaRPr lang="en-US"/>
        </a:p>
      </dgm:t>
    </dgm:pt>
    <dgm:pt modelId="{A1A5BE84-354F-46D9-879A-A3CE3AA5B1E4}" type="sibTrans" cxnId="{363CD8B2-CF42-4C78-9090-5D6F17BEF9A6}">
      <dgm:prSet/>
      <dgm:spPr/>
      <dgm:t>
        <a:bodyPr/>
        <a:lstStyle/>
        <a:p>
          <a:endParaRPr lang="en-US"/>
        </a:p>
      </dgm:t>
    </dgm:pt>
    <dgm:pt modelId="{105BB834-6EFB-4E99-8B67-208BCB734D2B}">
      <dgm:prSet/>
      <dgm:spPr/>
      <dgm:t>
        <a:bodyPr/>
        <a:lstStyle/>
        <a:p>
          <a:r>
            <a:rPr lang="en-US" baseline="0" dirty="0"/>
            <a:t>They also developed a mobile app, compatible with iOS and Android, where customers can order their favorite food without queuing or waiting in restaurant. They even make the order on the way to restaurant and choose if the collection point is in the store or drive-throw</a:t>
          </a:r>
          <a:endParaRPr lang="en-US" dirty="0"/>
        </a:p>
      </dgm:t>
    </dgm:pt>
    <dgm:pt modelId="{4A424973-8930-4590-BC33-C4DB275C9B85}" type="parTrans" cxnId="{50B69AAD-CD2F-47EB-8663-E05FD5520E26}">
      <dgm:prSet/>
      <dgm:spPr/>
      <dgm:t>
        <a:bodyPr/>
        <a:lstStyle/>
        <a:p>
          <a:endParaRPr lang="en-US"/>
        </a:p>
      </dgm:t>
    </dgm:pt>
    <dgm:pt modelId="{AF5F3D6A-BF58-4030-8629-7D0B785DFB30}" type="sibTrans" cxnId="{50B69AAD-CD2F-47EB-8663-E05FD5520E26}">
      <dgm:prSet/>
      <dgm:spPr/>
      <dgm:t>
        <a:bodyPr/>
        <a:lstStyle/>
        <a:p>
          <a:endParaRPr lang="en-US"/>
        </a:p>
      </dgm:t>
    </dgm:pt>
    <dgm:pt modelId="{B1295B0E-3AC4-4955-AB5D-86FD88619C37}">
      <dgm:prSet/>
      <dgm:spPr/>
      <dgm:t>
        <a:bodyPr/>
        <a:lstStyle/>
        <a:p>
          <a:r>
            <a:rPr lang="en-US" baseline="0" dirty="0"/>
            <a:t>Those software’s help the company to provide service to more people in same time, being all electronically all data is stored and easy to access (they can find a day income with few click instead of counting the money)[7]</a:t>
          </a:r>
          <a:endParaRPr lang="en-US" dirty="0"/>
        </a:p>
      </dgm:t>
    </dgm:pt>
    <dgm:pt modelId="{E2D0331B-AD3E-47F1-969A-A11BBBEFCB55}" type="parTrans" cxnId="{5ABE518A-05E6-4428-9A92-6E0F345C44FB}">
      <dgm:prSet/>
      <dgm:spPr/>
      <dgm:t>
        <a:bodyPr/>
        <a:lstStyle/>
        <a:p>
          <a:endParaRPr lang="en-US"/>
        </a:p>
      </dgm:t>
    </dgm:pt>
    <dgm:pt modelId="{A4BCAF08-6842-4895-88EC-FE8C974661A2}" type="sibTrans" cxnId="{5ABE518A-05E6-4428-9A92-6E0F345C44FB}">
      <dgm:prSet/>
      <dgm:spPr/>
      <dgm:t>
        <a:bodyPr/>
        <a:lstStyle/>
        <a:p>
          <a:endParaRPr lang="en-US"/>
        </a:p>
      </dgm:t>
    </dgm:pt>
    <dgm:pt modelId="{579501DF-2227-7445-9460-F465B5FCA339}" type="pres">
      <dgm:prSet presAssocID="{F4AE7601-3A00-4057-9164-60642CC23811}" presName="vert0" presStyleCnt="0">
        <dgm:presLayoutVars>
          <dgm:dir/>
          <dgm:animOne val="branch"/>
          <dgm:animLvl val="lvl"/>
        </dgm:presLayoutVars>
      </dgm:prSet>
      <dgm:spPr/>
    </dgm:pt>
    <dgm:pt modelId="{F9F3CE02-0982-1E4F-93F3-332CFE2BBE46}" type="pres">
      <dgm:prSet presAssocID="{01A84857-BA09-47E8-A795-7072EB45472A}" presName="thickLine" presStyleLbl="alignNode1" presStyleIdx="0" presStyleCnt="5"/>
      <dgm:spPr/>
    </dgm:pt>
    <dgm:pt modelId="{DB6F05D0-0D6C-EE43-8061-878BFEA72BCF}" type="pres">
      <dgm:prSet presAssocID="{01A84857-BA09-47E8-A795-7072EB45472A}" presName="horz1" presStyleCnt="0"/>
      <dgm:spPr/>
    </dgm:pt>
    <dgm:pt modelId="{B34F6531-8B7E-7E4C-948A-48021CD20519}" type="pres">
      <dgm:prSet presAssocID="{01A84857-BA09-47E8-A795-7072EB45472A}" presName="tx1" presStyleLbl="revTx" presStyleIdx="0" presStyleCnt="5"/>
      <dgm:spPr/>
    </dgm:pt>
    <dgm:pt modelId="{038AC897-F2BF-924F-8C07-A215573882D8}" type="pres">
      <dgm:prSet presAssocID="{01A84857-BA09-47E8-A795-7072EB45472A}" presName="vert1" presStyleCnt="0"/>
      <dgm:spPr/>
    </dgm:pt>
    <dgm:pt modelId="{DFBED691-6D50-D949-839A-7C8A63C160E9}" type="pres">
      <dgm:prSet presAssocID="{1860555B-6D27-47C9-A7D3-7455C67499B6}" presName="thickLine" presStyleLbl="alignNode1" presStyleIdx="1" presStyleCnt="5"/>
      <dgm:spPr/>
    </dgm:pt>
    <dgm:pt modelId="{A534F8C2-CAAA-EE4E-9896-4F25E1131663}" type="pres">
      <dgm:prSet presAssocID="{1860555B-6D27-47C9-A7D3-7455C67499B6}" presName="horz1" presStyleCnt="0"/>
      <dgm:spPr/>
    </dgm:pt>
    <dgm:pt modelId="{65AE540E-541C-AA47-8500-E09856FDE287}" type="pres">
      <dgm:prSet presAssocID="{1860555B-6D27-47C9-A7D3-7455C67499B6}" presName="tx1" presStyleLbl="revTx" presStyleIdx="1" presStyleCnt="5"/>
      <dgm:spPr/>
    </dgm:pt>
    <dgm:pt modelId="{93C6A9C8-224C-0045-A423-B193FA54F2C9}" type="pres">
      <dgm:prSet presAssocID="{1860555B-6D27-47C9-A7D3-7455C67499B6}" presName="vert1" presStyleCnt="0"/>
      <dgm:spPr/>
    </dgm:pt>
    <dgm:pt modelId="{11D85B4C-5E9E-9748-81DC-084F3C5941BA}" type="pres">
      <dgm:prSet presAssocID="{E520B0E0-3F1B-4535-9E60-483B196FBE84}" presName="thickLine" presStyleLbl="alignNode1" presStyleIdx="2" presStyleCnt="5"/>
      <dgm:spPr/>
    </dgm:pt>
    <dgm:pt modelId="{54EDD15F-ACB0-7A4A-AAAB-A267A50B9A02}" type="pres">
      <dgm:prSet presAssocID="{E520B0E0-3F1B-4535-9E60-483B196FBE84}" presName="horz1" presStyleCnt="0"/>
      <dgm:spPr/>
    </dgm:pt>
    <dgm:pt modelId="{1F2F039D-3F0E-F240-A87C-C38582B44794}" type="pres">
      <dgm:prSet presAssocID="{E520B0E0-3F1B-4535-9E60-483B196FBE84}" presName="tx1" presStyleLbl="revTx" presStyleIdx="2" presStyleCnt="5"/>
      <dgm:spPr/>
    </dgm:pt>
    <dgm:pt modelId="{CB01FF8B-0ED5-5E47-A7FD-1D01519D0E00}" type="pres">
      <dgm:prSet presAssocID="{E520B0E0-3F1B-4535-9E60-483B196FBE84}" presName="vert1" presStyleCnt="0"/>
      <dgm:spPr/>
    </dgm:pt>
    <dgm:pt modelId="{C07C3363-4DFF-3145-883D-39242D6A1726}" type="pres">
      <dgm:prSet presAssocID="{105BB834-6EFB-4E99-8B67-208BCB734D2B}" presName="thickLine" presStyleLbl="alignNode1" presStyleIdx="3" presStyleCnt="5"/>
      <dgm:spPr/>
    </dgm:pt>
    <dgm:pt modelId="{08AB644D-F543-EC4E-882C-8C832F190F75}" type="pres">
      <dgm:prSet presAssocID="{105BB834-6EFB-4E99-8B67-208BCB734D2B}" presName="horz1" presStyleCnt="0"/>
      <dgm:spPr/>
    </dgm:pt>
    <dgm:pt modelId="{56D8EF4B-5E95-7348-A43B-25D162A42F0D}" type="pres">
      <dgm:prSet presAssocID="{105BB834-6EFB-4E99-8B67-208BCB734D2B}" presName="tx1" presStyleLbl="revTx" presStyleIdx="3" presStyleCnt="5"/>
      <dgm:spPr/>
    </dgm:pt>
    <dgm:pt modelId="{6AD27BAF-CEDC-3F4E-BEBD-9403242746BD}" type="pres">
      <dgm:prSet presAssocID="{105BB834-6EFB-4E99-8B67-208BCB734D2B}" presName="vert1" presStyleCnt="0"/>
      <dgm:spPr/>
    </dgm:pt>
    <dgm:pt modelId="{3D41433B-05D5-E546-81A9-0B854B7F7A54}" type="pres">
      <dgm:prSet presAssocID="{B1295B0E-3AC4-4955-AB5D-86FD88619C37}" presName="thickLine" presStyleLbl="alignNode1" presStyleIdx="4" presStyleCnt="5"/>
      <dgm:spPr/>
    </dgm:pt>
    <dgm:pt modelId="{533A0125-FA26-1C4E-927C-F6BF748A803C}" type="pres">
      <dgm:prSet presAssocID="{B1295B0E-3AC4-4955-AB5D-86FD88619C37}" presName="horz1" presStyleCnt="0"/>
      <dgm:spPr/>
    </dgm:pt>
    <dgm:pt modelId="{368C4AE5-8171-4740-915C-6AFF8E3B70E6}" type="pres">
      <dgm:prSet presAssocID="{B1295B0E-3AC4-4955-AB5D-86FD88619C37}" presName="tx1" presStyleLbl="revTx" presStyleIdx="4" presStyleCnt="5"/>
      <dgm:spPr/>
    </dgm:pt>
    <dgm:pt modelId="{16658C43-56B2-7A40-BAFD-EC81B3E2CBDF}" type="pres">
      <dgm:prSet presAssocID="{B1295B0E-3AC4-4955-AB5D-86FD88619C37}" presName="vert1" presStyleCnt="0"/>
      <dgm:spPr/>
    </dgm:pt>
  </dgm:ptLst>
  <dgm:cxnLst>
    <dgm:cxn modelId="{F601553A-BE1C-D34B-BC2C-87453BC64EF6}" type="presOf" srcId="{1860555B-6D27-47C9-A7D3-7455C67499B6}" destId="{65AE540E-541C-AA47-8500-E09856FDE287}" srcOrd="0" destOrd="0" presId="urn:microsoft.com/office/officeart/2008/layout/LinedList"/>
    <dgm:cxn modelId="{8D02463B-5EC0-6C48-AC22-30836EB39951}" type="presOf" srcId="{F4AE7601-3A00-4057-9164-60642CC23811}" destId="{579501DF-2227-7445-9460-F465B5FCA339}" srcOrd="0" destOrd="0" presId="urn:microsoft.com/office/officeart/2008/layout/LinedList"/>
    <dgm:cxn modelId="{A7FBDE64-0DCE-8F45-8614-6D817351EA7C}" type="presOf" srcId="{B1295B0E-3AC4-4955-AB5D-86FD88619C37}" destId="{368C4AE5-8171-4740-915C-6AFF8E3B70E6}" srcOrd="0" destOrd="0" presId="urn:microsoft.com/office/officeart/2008/layout/LinedList"/>
    <dgm:cxn modelId="{B557E167-A47F-490A-9981-62C577D67F73}" srcId="{F4AE7601-3A00-4057-9164-60642CC23811}" destId="{01A84857-BA09-47E8-A795-7072EB45472A}" srcOrd="0" destOrd="0" parTransId="{D6138F8C-9AC3-43B8-BF14-EE3C3705BD86}" sibTransId="{5531F09E-2E20-4077-B11A-41F6B0AB7B54}"/>
    <dgm:cxn modelId="{10CC166B-44FC-624F-A50D-55DC6084A049}" type="presOf" srcId="{105BB834-6EFB-4E99-8B67-208BCB734D2B}" destId="{56D8EF4B-5E95-7348-A43B-25D162A42F0D}" srcOrd="0" destOrd="0" presId="urn:microsoft.com/office/officeart/2008/layout/LinedList"/>
    <dgm:cxn modelId="{5ABE518A-05E6-4428-9A92-6E0F345C44FB}" srcId="{F4AE7601-3A00-4057-9164-60642CC23811}" destId="{B1295B0E-3AC4-4955-AB5D-86FD88619C37}" srcOrd="4" destOrd="0" parTransId="{E2D0331B-AD3E-47F1-969A-A11BBBEFCB55}" sibTransId="{A4BCAF08-6842-4895-88EC-FE8C974661A2}"/>
    <dgm:cxn modelId="{50B69AAD-CD2F-47EB-8663-E05FD5520E26}" srcId="{F4AE7601-3A00-4057-9164-60642CC23811}" destId="{105BB834-6EFB-4E99-8B67-208BCB734D2B}" srcOrd="3" destOrd="0" parTransId="{4A424973-8930-4590-BC33-C4DB275C9B85}" sibTransId="{AF5F3D6A-BF58-4030-8629-7D0B785DFB30}"/>
    <dgm:cxn modelId="{363CD8B2-CF42-4C78-9090-5D6F17BEF9A6}" srcId="{F4AE7601-3A00-4057-9164-60642CC23811}" destId="{E520B0E0-3F1B-4535-9E60-483B196FBE84}" srcOrd="2" destOrd="0" parTransId="{1E45C044-0377-41AD-B3C9-E7C369C6886C}" sibTransId="{A1A5BE84-354F-46D9-879A-A3CE3AA5B1E4}"/>
    <dgm:cxn modelId="{EF20D4C4-8ADE-4E8F-86E2-8F4108B3BCDE}" srcId="{F4AE7601-3A00-4057-9164-60642CC23811}" destId="{1860555B-6D27-47C9-A7D3-7455C67499B6}" srcOrd="1" destOrd="0" parTransId="{D895DA97-92FC-415B-9829-7181A1E63758}" sibTransId="{83D14C0B-628E-491F-8B74-587513FB3130}"/>
    <dgm:cxn modelId="{FCF853E5-D727-AE40-AC6F-6CE895E31D7A}" type="presOf" srcId="{01A84857-BA09-47E8-A795-7072EB45472A}" destId="{B34F6531-8B7E-7E4C-948A-48021CD20519}" srcOrd="0" destOrd="0" presId="urn:microsoft.com/office/officeart/2008/layout/LinedList"/>
    <dgm:cxn modelId="{2F0D50F1-E900-D245-8784-DE1BB5FDA57F}" type="presOf" srcId="{E520B0E0-3F1B-4535-9E60-483B196FBE84}" destId="{1F2F039D-3F0E-F240-A87C-C38582B44794}" srcOrd="0" destOrd="0" presId="urn:microsoft.com/office/officeart/2008/layout/LinedList"/>
    <dgm:cxn modelId="{1D3486E2-CDF7-7143-A661-783C57118B61}" type="presParOf" srcId="{579501DF-2227-7445-9460-F465B5FCA339}" destId="{F9F3CE02-0982-1E4F-93F3-332CFE2BBE46}" srcOrd="0" destOrd="0" presId="urn:microsoft.com/office/officeart/2008/layout/LinedList"/>
    <dgm:cxn modelId="{D477795A-8BA6-B946-BCE8-6E286F1310F6}" type="presParOf" srcId="{579501DF-2227-7445-9460-F465B5FCA339}" destId="{DB6F05D0-0D6C-EE43-8061-878BFEA72BCF}" srcOrd="1" destOrd="0" presId="urn:microsoft.com/office/officeart/2008/layout/LinedList"/>
    <dgm:cxn modelId="{EBDFA064-6931-D04A-85A3-8AF2520B05ED}" type="presParOf" srcId="{DB6F05D0-0D6C-EE43-8061-878BFEA72BCF}" destId="{B34F6531-8B7E-7E4C-948A-48021CD20519}" srcOrd="0" destOrd="0" presId="urn:microsoft.com/office/officeart/2008/layout/LinedList"/>
    <dgm:cxn modelId="{00EC2BF2-DE49-6D4F-9099-7EDE0BE0CA92}" type="presParOf" srcId="{DB6F05D0-0D6C-EE43-8061-878BFEA72BCF}" destId="{038AC897-F2BF-924F-8C07-A215573882D8}" srcOrd="1" destOrd="0" presId="urn:microsoft.com/office/officeart/2008/layout/LinedList"/>
    <dgm:cxn modelId="{99E4AE2D-5F4B-B243-8ED6-1A82B83C5D09}" type="presParOf" srcId="{579501DF-2227-7445-9460-F465B5FCA339}" destId="{DFBED691-6D50-D949-839A-7C8A63C160E9}" srcOrd="2" destOrd="0" presId="urn:microsoft.com/office/officeart/2008/layout/LinedList"/>
    <dgm:cxn modelId="{01D743DC-9B61-BD46-8F7D-34009F3DC3C4}" type="presParOf" srcId="{579501DF-2227-7445-9460-F465B5FCA339}" destId="{A534F8C2-CAAA-EE4E-9896-4F25E1131663}" srcOrd="3" destOrd="0" presId="urn:microsoft.com/office/officeart/2008/layout/LinedList"/>
    <dgm:cxn modelId="{81CE4898-499C-6946-A1B4-260E0C6BE86A}" type="presParOf" srcId="{A534F8C2-CAAA-EE4E-9896-4F25E1131663}" destId="{65AE540E-541C-AA47-8500-E09856FDE287}" srcOrd="0" destOrd="0" presId="urn:microsoft.com/office/officeart/2008/layout/LinedList"/>
    <dgm:cxn modelId="{C780D303-5D72-6D4F-B943-8BE10257AEE6}" type="presParOf" srcId="{A534F8C2-CAAA-EE4E-9896-4F25E1131663}" destId="{93C6A9C8-224C-0045-A423-B193FA54F2C9}" srcOrd="1" destOrd="0" presId="urn:microsoft.com/office/officeart/2008/layout/LinedList"/>
    <dgm:cxn modelId="{644A29CD-A70C-C24D-9C33-04FA9C15E054}" type="presParOf" srcId="{579501DF-2227-7445-9460-F465B5FCA339}" destId="{11D85B4C-5E9E-9748-81DC-084F3C5941BA}" srcOrd="4" destOrd="0" presId="urn:microsoft.com/office/officeart/2008/layout/LinedList"/>
    <dgm:cxn modelId="{7F18CCB4-39C6-5D44-9B9F-3DBFF33F6D7A}" type="presParOf" srcId="{579501DF-2227-7445-9460-F465B5FCA339}" destId="{54EDD15F-ACB0-7A4A-AAAB-A267A50B9A02}" srcOrd="5" destOrd="0" presId="urn:microsoft.com/office/officeart/2008/layout/LinedList"/>
    <dgm:cxn modelId="{9D137C70-A53F-4A46-A2DE-E5159D496EA1}" type="presParOf" srcId="{54EDD15F-ACB0-7A4A-AAAB-A267A50B9A02}" destId="{1F2F039D-3F0E-F240-A87C-C38582B44794}" srcOrd="0" destOrd="0" presId="urn:microsoft.com/office/officeart/2008/layout/LinedList"/>
    <dgm:cxn modelId="{D2614E72-27CA-844B-B928-216F50AAF708}" type="presParOf" srcId="{54EDD15F-ACB0-7A4A-AAAB-A267A50B9A02}" destId="{CB01FF8B-0ED5-5E47-A7FD-1D01519D0E00}" srcOrd="1" destOrd="0" presId="urn:microsoft.com/office/officeart/2008/layout/LinedList"/>
    <dgm:cxn modelId="{617349CD-63F1-0D48-8C52-F0A5860D1CCD}" type="presParOf" srcId="{579501DF-2227-7445-9460-F465B5FCA339}" destId="{C07C3363-4DFF-3145-883D-39242D6A1726}" srcOrd="6" destOrd="0" presId="urn:microsoft.com/office/officeart/2008/layout/LinedList"/>
    <dgm:cxn modelId="{68A95446-3CC1-BC4D-B0F4-C7304F11CC6E}" type="presParOf" srcId="{579501DF-2227-7445-9460-F465B5FCA339}" destId="{08AB644D-F543-EC4E-882C-8C832F190F75}" srcOrd="7" destOrd="0" presId="urn:microsoft.com/office/officeart/2008/layout/LinedList"/>
    <dgm:cxn modelId="{D39317D5-C177-464D-A8CE-CB44716CE6E8}" type="presParOf" srcId="{08AB644D-F543-EC4E-882C-8C832F190F75}" destId="{56D8EF4B-5E95-7348-A43B-25D162A42F0D}" srcOrd="0" destOrd="0" presId="urn:microsoft.com/office/officeart/2008/layout/LinedList"/>
    <dgm:cxn modelId="{5A0B626E-3158-674E-9D4B-4BAE8B7F2B9B}" type="presParOf" srcId="{08AB644D-F543-EC4E-882C-8C832F190F75}" destId="{6AD27BAF-CEDC-3F4E-BEBD-9403242746BD}" srcOrd="1" destOrd="0" presId="urn:microsoft.com/office/officeart/2008/layout/LinedList"/>
    <dgm:cxn modelId="{AA86D725-0995-E540-9238-69D577A7BCD9}" type="presParOf" srcId="{579501DF-2227-7445-9460-F465B5FCA339}" destId="{3D41433B-05D5-E546-81A9-0B854B7F7A54}" srcOrd="8" destOrd="0" presId="urn:microsoft.com/office/officeart/2008/layout/LinedList"/>
    <dgm:cxn modelId="{1130F34A-3DD9-104A-B157-A7A03CD3A9A7}" type="presParOf" srcId="{579501DF-2227-7445-9460-F465B5FCA339}" destId="{533A0125-FA26-1C4E-927C-F6BF748A803C}" srcOrd="9" destOrd="0" presId="urn:microsoft.com/office/officeart/2008/layout/LinedList"/>
    <dgm:cxn modelId="{6F8F63B2-8DFD-8A44-8506-4FDCACDF7F29}" type="presParOf" srcId="{533A0125-FA26-1C4E-927C-F6BF748A803C}" destId="{368C4AE5-8171-4740-915C-6AFF8E3B70E6}" srcOrd="0" destOrd="0" presId="urn:microsoft.com/office/officeart/2008/layout/LinedList"/>
    <dgm:cxn modelId="{9292D852-1A1F-CF44-8C0C-E2EE6C370BC7}" type="presParOf" srcId="{533A0125-FA26-1C4E-927C-F6BF748A803C}" destId="{16658C43-56B2-7A40-BAFD-EC81B3E2CB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B6047-9F03-4B2A-9773-D147D4B6D01E}">
      <dsp:nvSpPr>
        <dsp:cNvPr id="0" name=""/>
        <dsp:cNvSpPr/>
      </dsp:nvSpPr>
      <dsp:spPr>
        <a:xfrm>
          <a:off x="620248" y="278573"/>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905D4F-FECB-41A7-B427-BF7557A5CFC2}">
      <dsp:nvSpPr>
        <dsp:cNvPr id="0" name=""/>
        <dsp:cNvSpPr/>
      </dsp:nvSpPr>
      <dsp:spPr>
        <a:xfrm>
          <a:off x="1007811" y="666135"/>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702640-FF51-487A-A6F7-425994A8C6DD}">
      <dsp:nvSpPr>
        <dsp:cNvPr id="0" name=""/>
        <dsp:cNvSpPr/>
      </dsp:nvSpPr>
      <dsp:spPr>
        <a:xfrm>
          <a:off x="38905" y="2663573"/>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90000"/>
            </a:lnSpc>
            <a:spcBef>
              <a:spcPct val="0"/>
            </a:spcBef>
            <a:spcAft>
              <a:spcPct val="35000"/>
            </a:spcAft>
            <a:buNone/>
            <a:defRPr cap="all"/>
          </a:pPr>
          <a:r>
            <a:rPr lang="en-US" sz="3300" kern="1200"/>
            <a:t>Web-app</a:t>
          </a:r>
        </a:p>
      </dsp:txBody>
      <dsp:txXfrm>
        <a:off x="38905" y="2663573"/>
        <a:ext cx="2981250" cy="720000"/>
      </dsp:txXfrm>
    </dsp:sp>
    <dsp:sp modelId="{AFF02FFF-3549-450D-82B6-ECFC133FF702}">
      <dsp:nvSpPr>
        <dsp:cNvPr id="0" name=""/>
        <dsp:cNvSpPr/>
      </dsp:nvSpPr>
      <dsp:spPr>
        <a:xfrm>
          <a:off x="4123217" y="278573"/>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70C74B-632E-4D84-8579-E2C5C1034459}">
      <dsp:nvSpPr>
        <dsp:cNvPr id="0" name=""/>
        <dsp:cNvSpPr/>
      </dsp:nvSpPr>
      <dsp:spPr>
        <a:xfrm>
          <a:off x="4510780" y="666135"/>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DBC154-EA94-4278-B96F-F42822584820}">
      <dsp:nvSpPr>
        <dsp:cNvPr id="0" name=""/>
        <dsp:cNvSpPr/>
      </dsp:nvSpPr>
      <dsp:spPr>
        <a:xfrm>
          <a:off x="3541874" y="2663573"/>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90000"/>
            </a:lnSpc>
            <a:spcBef>
              <a:spcPct val="0"/>
            </a:spcBef>
            <a:spcAft>
              <a:spcPct val="35000"/>
            </a:spcAft>
            <a:buNone/>
            <a:defRPr cap="all"/>
          </a:pPr>
          <a:r>
            <a:rPr lang="en-US" sz="3300" kern="1200"/>
            <a:t>Web-site</a:t>
          </a:r>
        </a:p>
      </dsp:txBody>
      <dsp:txXfrm>
        <a:off x="3541874" y="2663573"/>
        <a:ext cx="2981250" cy="720000"/>
      </dsp:txXfrm>
    </dsp:sp>
    <dsp:sp modelId="{1993D5A1-BA66-4D4D-83CC-861F9F81FBAE}">
      <dsp:nvSpPr>
        <dsp:cNvPr id="0" name=""/>
        <dsp:cNvSpPr/>
      </dsp:nvSpPr>
      <dsp:spPr>
        <a:xfrm>
          <a:off x="7626186" y="278573"/>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932889-6CF2-46D3-B664-AB5A3C3D1685}">
      <dsp:nvSpPr>
        <dsp:cNvPr id="0" name=""/>
        <dsp:cNvSpPr/>
      </dsp:nvSpPr>
      <dsp:spPr>
        <a:xfrm>
          <a:off x="8013749" y="666135"/>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7C1FB8-3C7F-47C8-913F-D5510FD2A436}">
      <dsp:nvSpPr>
        <dsp:cNvPr id="0" name=""/>
        <dsp:cNvSpPr/>
      </dsp:nvSpPr>
      <dsp:spPr>
        <a:xfrm>
          <a:off x="7044842" y="2663573"/>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90000"/>
            </a:lnSpc>
            <a:spcBef>
              <a:spcPct val="0"/>
            </a:spcBef>
            <a:spcAft>
              <a:spcPct val="35000"/>
            </a:spcAft>
            <a:buNone/>
            <a:defRPr cap="all"/>
          </a:pPr>
          <a:r>
            <a:rPr lang="en-US" sz="3300" kern="1200"/>
            <a:t>E-commerce</a:t>
          </a:r>
        </a:p>
      </dsp:txBody>
      <dsp:txXfrm>
        <a:off x="7044842" y="2663573"/>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AD1379-01AC-DB4F-BE13-81555EDAD91B}">
      <dsp:nvSpPr>
        <dsp:cNvPr id="0" name=""/>
        <dsp:cNvSpPr/>
      </dsp:nvSpPr>
      <dsp:spPr>
        <a:xfrm>
          <a:off x="3129" y="521611"/>
          <a:ext cx="2482397" cy="148943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Nowadays every single business is using at least a computer or a software</a:t>
          </a:r>
        </a:p>
      </dsp:txBody>
      <dsp:txXfrm>
        <a:off x="3129" y="521611"/>
        <a:ext cx="2482397" cy="1489438"/>
      </dsp:txXfrm>
    </dsp:sp>
    <dsp:sp modelId="{A2AF44E0-DE11-2F48-A443-AB06C76EFA60}">
      <dsp:nvSpPr>
        <dsp:cNvPr id="0" name=""/>
        <dsp:cNvSpPr/>
      </dsp:nvSpPr>
      <dsp:spPr>
        <a:xfrm>
          <a:off x="2733766" y="521611"/>
          <a:ext cx="2482397" cy="148943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Technology help the businesses to make different processes quicker – in banks are using electronic counters instead to count the money manually, police investigators are recording instead writing everything on paper</a:t>
          </a:r>
        </a:p>
      </dsp:txBody>
      <dsp:txXfrm>
        <a:off x="2733766" y="521611"/>
        <a:ext cx="2482397" cy="1489438"/>
      </dsp:txXfrm>
    </dsp:sp>
    <dsp:sp modelId="{118AD85B-E40E-1746-9ACA-024F92BAFD95}">
      <dsp:nvSpPr>
        <dsp:cNvPr id="0" name=""/>
        <dsp:cNvSpPr/>
      </dsp:nvSpPr>
      <dsp:spPr>
        <a:xfrm>
          <a:off x="5464404" y="521611"/>
          <a:ext cx="2482397" cy="148943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Technology come in restaurants sector as well</a:t>
          </a:r>
        </a:p>
      </dsp:txBody>
      <dsp:txXfrm>
        <a:off x="5464404" y="521611"/>
        <a:ext cx="2482397" cy="1489438"/>
      </dsp:txXfrm>
    </dsp:sp>
    <dsp:sp modelId="{628AED70-D220-BB47-AC3D-471DA39B1F50}">
      <dsp:nvSpPr>
        <dsp:cNvPr id="0" name=""/>
        <dsp:cNvSpPr/>
      </dsp:nvSpPr>
      <dsp:spPr>
        <a:xfrm>
          <a:off x="8195042" y="521611"/>
          <a:ext cx="2482397" cy="148943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There are different machines cutting or mixing in kitchen, microwaves helping to cook faster, POS System</a:t>
          </a:r>
        </a:p>
      </dsp:txBody>
      <dsp:txXfrm>
        <a:off x="8195042" y="521611"/>
        <a:ext cx="2482397" cy="1489438"/>
      </dsp:txXfrm>
    </dsp:sp>
    <dsp:sp modelId="{2EEF6F37-4FB0-2C44-A60D-4053F34A5CB6}">
      <dsp:nvSpPr>
        <dsp:cNvPr id="0" name=""/>
        <dsp:cNvSpPr/>
      </dsp:nvSpPr>
      <dsp:spPr>
        <a:xfrm>
          <a:off x="1368447" y="2259290"/>
          <a:ext cx="2482397" cy="148943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Most of the restaurant are using now a POS software to perform the task quicker</a:t>
          </a:r>
        </a:p>
      </dsp:txBody>
      <dsp:txXfrm>
        <a:off x="1368447" y="2259290"/>
        <a:ext cx="2482397" cy="1489438"/>
      </dsp:txXfrm>
    </dsp:sp>
    <dsp:sp modelId="{826B40D5-20D9-8B42-B582-1480369B4DA1}">
      <dsp:nvSpPr>
        <dsp:cNvPr id="0" name=""/>
        <dsp:cNvSpPr/>
      </dsp:nvSpPr>
      <dsp:spPr>
        <a:xfrm>
          <a:off x="4099085" y="2259290"/>
          <a:ext cx="2482397" cy="148943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Even the payment is now electronically, because is safer, quicker, etc.</a:t>
          </a:r>
        </a:p>
      </dsp:txBody>
      <dsp:txXfrm>
        <a:off x="4099085" y="2259290"/>
        <a:ext cx="2482397" cy="1489438"/>
      </dsp:txXfrm>
    </dsp:sp>
    <dsp:sp modelId="{70F35855-8CD8-9045-895A-1E9BF4F0C234}">
      <dsp:nvSpPr>
        <dsp:cNvPr id="0" name=""/>
        <dsp:cNvSpPr/>
      </dsp:nvSpPr>
      <dsp:spPr>
        <a:xfrm>
          <a:off x="6829723" y="2259290"/>
          <a:ext cx="2482397" cy="148943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So, technology and software help to get the food quicker on clients tables</a:t>
          </a:r>
        </a:p>
      </dsp:txBody>
      <dsp:txXfrm>
        <a:off x="6829723" y="2259290"/>
        <a:ext cx="2482397" cy="14894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3CE02-0982-1E4F-93F3-332CFE2BBE46}">
      <dsp:nvSpPr>
        <dsp:cNvPr id="0" name=""/>
        <dsp:cNvSpPr/>
      </dsp:nvSpPr>
      <dsp:spPr>
        <a:xfrm>
          <a:off x="0" y="501"/>
          <a:ext cx="603713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34F6531-8B7E-7E4C-948A-48021CD20519}">
      <dsp:nvSpPr>
        <dsp:cNvPr id="0" name=""/>
        <dsp:cNvSpPr/>
      </dsp:nvSpPr>
      <dsp:spPr>
        <a:xfrm>
          <a:off x="0" y="501"/>
          <a:ext cx="6037130" cy="821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baseline="0" dirty="0"/>
            <a:t>McDonalds is the best example as a restaurant using technology</a:t>
          </a:r>
          <a:endParaRPr lang="en-US" sz="1300" kern="1200" dirty="0"/>
        </a:p>
      </dsp:txBody>
      <dsp:txXfrm>
        <a:off x="0" y="501"/>
        <a:ext cx="6037130" cy="821203"/>
      </dsp:txXfrm>
    </dsp:sp>
    <dsp:sp modelId="{DFBED691-6D50-D949-839A-7C8A63C160E9}">
      <dsp:nvSpPr>
        <dsp:cNvPr id="0" name=""/>
        <dsp:cNvSpPr/>
      </dsp:nvSpPr>
      <dsp:spPr>
        <a:xfrm>
          <a:off x="0" y="821705"/>
          <a:ext cx="6037130" cy="0"/>
        </a:xfrm>
        <a:prstGeom prst="line">
          <a:avLst/>
        </a:prstGeom>
        <a:gradFill rotWithShape="0">
          <a:gsLst>
            <a:gs pos="0">
              <a:schemeClr val="accent5">
                <a:hueOff val="-380278"/>
                <a:satOff val="126"/>
                <a:lumOff val="-1765"/>
                <a:alphaOff val="0"/>
                <a:satMod val="103000"/>
                <a:lumMod val="102000"/>
                <a:tint val="94000"/>
              </a:schemeClr>
            </a:gs>
            <a:gs pos="50000">
              <a:schemeClr val="accent5">
                <a:hueOff val="-380278"/>
                <a:satOff val="126"/>
                <a:lumOff val="-1765"/>
                <a:alphaOff val="0"/>
                <a:satMod val="110000"/>
                <a:lumMod val="100000"/>
                <a:shade val="100000"/>
              </a:schemeClr>
            </a:gs>
            <a:gs pos="100000">
              <a:schemeClr val="accent5">
                <a:hueOff val="-380278"/>
                <a:satOff val="126"/>
                <a:lumOff val="-1765"/>
                <a:alphaOff val="0"/>
                <a:lumMod val="99000"/>
                <a:satMod val="120000"/>
                <a:shade val="78000"/>
              </a:schemeClr>
            </a:gs>
          </a:gsLst>
          <a:lin ang="5400000" scaled="0"/>
        </a:gradFill>
        <a:ln w="6350" cap="flat" cmpd="sng" algn="ctr">
          <a:solidFill>
            <a:schemeClr val="accent5">
              <a:hueOff val="-380278"/>
              <a:satOff val="126"/>
              <a:lumOff val="-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AE540E-541C-AA47-8500-E09856FDE287}">
      <dsp:nvSpPr>
        <dsp:cNvPr id="0" name=""/>
        <dsp:cNvSpPr/>
      </dsp:nvSpPr>
      <dsp:spPr>
        <a:xfrm>
          <a:off x="0" y="821705"/>
          <a:ext cx="6037130" cy="821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baseline="0" dirty="0"/>
            <a:t>They are using computers as a till where a staff member can take your order and charge the right amount (cash or electronic solutions)</a:t>
          </a:r>
          <a:endParaRPr lang="en-US" sz="1300" kern="1200" dirty="0"/>
        </a:p>
      </dsp:txBody>
      <dsp:txXfrm>
        <a:off x="0" y="821705"/>
        <a:ext cx="6037130" cy="821203"/>
      </dsp:txXfrm>
    </dsp:sp>
    <dsp:sp modelId="{11D85B4C-5E9E-9748-81DC-084F3C5941BA}">
      <dsp:nvSpPr>
        <dsp:cNvPr id="0" name=""/>
        <dsp:cNvSpPr/>
      </dsp:nvSpPr>
      <dsp:spPr>
        <a:xfrm>
          <a:off x="0" y="1642908"/>
          <a:ext cx="6037130" cy="0"/>
        </a:xfrm>
        <a:prstGeom prst="line">
          <a:avLst/>
        </a:prstGeom>
        <a:gradFill rotWithShape="0">
          <a:gsLst>
            <a:gs pos="0">
              <a:schemeClr val="accent5">
                <a:hueOff val="-760556"/>
                <a:satOff val="252"/>
                <a:lumOff val="-3529"/>
                <a:alphaOff val="0"/>
                <a:satMod val="103000"/>
                <a:lumMod val="102000"/>
                <a:tint val="94000"/>
              </a:schemeClr>
            </a:gs>
            <a:gs pos="50000">
              <a:schemeClr val="accent5">
                <a:hueOff val="-760556"/>
                <a:satOff val="252"/>
                <a:lumOff val="-3529"/>
                <a:alphaOff val="0"/>
                <a:satMod val="110000"/>
                <a:lumMod val="100000"/>
                <a:shade val="100000"/>
              </a:schemeClr>
            </a:gs>
            <a:gs pos="100000">
              <a:schemeClr val="accent5">
                <a:hueOff val="-760556"/>
                <a:satOff val="252"/>
                <a:lumOff val="-3529"/>
                <a:alphaOff val="0"/>
                <a:lumMod val="99000"/>
                <a:satMod val="120000"/>
                <a:shade val="78000"/>
              </a:schemeClr>
            </a:gs>
          </a:gsLst>
          <a:lin ang="5400000" scaled="0"/>
        </a:gradFill>
        <a:ln w="6350" cap="flat" cmpd="sng" algn="ctr">
          <a:solidFill>
            <a:schemeClr val="accent5">
              <a:hueOff val="-760556"/>
              <a:satOff val="252"/>
              <a:lumOff val="-352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F2F039D-3F0E-F240-A87C-C38582B44794}">
      <dsp:nvSpPr>
        <dsp:cNvPr id="0" name=""/>
        <dsp:cNvSpPr/>
      </dsp:nvSpPr>
      <dsp:spPr>
        <a:xfrm>
          <a:off x="0" y="1642908"/>
          <a:ext cx="6037130" cy="821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baseline="0"/>
            <a:t>They has same huge displays in their restaurants where the customers can make the order, they even can personalize the menu as they want – this solution help the customers to see all the options and choose the right one for them</a:t>
          </a:r>
          <a:endParaRPr lang="en-US" sz="1300" kern="1200"/>
        </a:p>
      </dsp:txBody>
      <dsp:txXfrm>
        <a:off x="0" y="1642908"/>
        <a:ext cx="6037130" cy="821203"/>
      </dsp:txXfrm>
    </dsp:sp>
    <dsp:sp modelId="{C07C3363-4DFF-3145-883D-39242D6A1726}">
      <dsp:nvSpPr>
        <dsp:cNvPr id="0" name=""/>
        <dsp:cNvSpPr/>
      </dsp:nvSpPr>
      <dsp:spPr>
        <a:xfrm>
          <a:off x="0" y="2464112"/>
          <a:ext cx="6037130" cy="0"/>
        </a:xfrm>
        <a:prstGeom prst="line">
          <a:avLst/>
        </a:prstGeom>
        <a:gradFill rotWithShape="0">
          <a:gsLst>
            <a:gs pos="0">
              <a:schemeClr val="accent5">
                <a:hueOff val="-1140834"/>
                <a:satOff val="377"/>
                <a:lumOff val="-5294"/>
                <a:alphaOff val="0"/>
                <a:satMod val="103000"/>
                <a:lumMod val="102000"/>
                <a:tint val="94000"/>
              </a:schemeClr>
            </a:gs>
            <a:gs pos="50000">
              <a:schemeClr val="accent5">
                <a:hueOff val="-1140834"/>
                <a:satOff val="377"/>
                <a:lumOff val="-5294"/>
                <a:alphaOff val="0"/>
                <a:satMod val="110000"/>
                <a:lumMod val="100000"/>
                <a:shade val="100000"/>
              </a:schemeClr>
            </a:gs>
            <a:gs pos="100000">
              <a:schemeClr val="accent5">
                <a:hueOff val="-1140834"/>
                <a:satOff val="377"/>
                <a:lumOff val="-5294"/>
                <a:alphaOff val="0"/>
                <a:lumMod val="99000"/>
                <a:satMod val="120000"/>
                <a:shade val="78000"/>
              </a:schemeClr>
            </a:gs>
          </a:gsLst>
          <a:lin ang="5400000" scaled="0"/>
        </a:gradFill>
        <a:ln w="6350" cap="flat" cmpd="sng" algn="ctr">
          <a:solidFill>
            <a:schemeClr val="accent5">
              <a:hueOff val="-1140834"/>
              <a:satOff val="377"/>
              <a:lumOff val="-529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6D8EF4B-5E95-7348-A43B-25D162A42F0D}">
      <dsp:nvSpPr>
        <dsp:cNvPr id="0" name=""/>
        <dsp:cNvSpPr/>
      </dsp:nvSpPr>
      <dsp:spPr>
        <a:xfrm>
          <a:off x="0" y="2464112"/>
          <a:ext cx="6037130" cy="821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baseline="0" dirty="0"/>
            <a:t>They also developed a mobile app, compatible with iOS and Android, where customers can order their favorite food without queuing or waiting in restaurant. They even make the order on the way to restaurant and choose if the collection point is in the store or drive-throw</a:t>
          </a:r>
          <a:endParaRPr lang="en-US" sz="1300" kern="1200" dirty="0"/>
        </a:p>
      </dsp:txBody>
      <dsp:txXfrm>
        <a:off x="0" y="2464112"/>
        <a:ext cx="6037130" cy="821203"/>
      </dsp:txXfrm>
    </dsp:sp>
    <dsp:sp modelId="{3D41433B-05D5-E546-81A9-0B854B7F7A54}">
      <dsp:nvSpPr>
        <dsp:cNvPr id="0" name=""/>
        <dsp:cNvSpPr/>
      </dsp:nvSpPr>
      <dsp:spPr>
        <a:xfrm>
          <a:off x="0" y="3285315"/>
          <a:ext cx="6037130" cy="0"/>
        </a:xfrm>
        <a:prstGeom prst="line">
          <a:avLst/>
        </a:prstGeom>
        <a:gradFill rotWithShape="0">
          <a:gsLst>
            <a:gs pos="0">
              <a:schemeClr val="accent5">
                <a:hueOff val="-1521112"/>
                <a:satOff val="503"/>
                <a:lumOff val="-7058"/>
                <a:alphaOff val="0"/>
                <a:satMod val="103000"/>
                <a:lumMod val="102000"/>
                <a:tint val="94000"/>
              </a:schemeClr>
            </a:gs>
            <a:gs pos="50000">
              <a:schemeClr val="accent5">
                <a:hueOff val="-1521112"/>
                <a:satOff val="503"/>
                <a:lumOff val="-7058"/>
                <a:alphaOff val="0"/>
                <a:satMod val="110000"/>
                <a:lumMod val="100000"/>
                <a:shade val="100000"/>
              </a:schemeClr>
            </a:gs>
            <a:gs pos="100000">
              <a:schemeClr val="accent5">
                <a:hueOff val="-1521112"/>
                <a:satOff val="503"/>
                <a:lumOff val="-7058"/>
                <a:alphaOff val="0"/>
                <a:lumMod val="99000"/>
                <a:satMod val="120000"/>
                <a:shade val="78000"/>
              </a:schemeClr>
            </a:gs>
          </a:gsLst>
          <a:lin ang="5400000" scaled="0"/>
        </a:gradFill>
        <a:ln w="6350" cap="flat" cmpd="sng" algn="ctr">
          <a:solidFill>
            <a:schemeClr val="accent5">
              <a:hueOff val="-1521112"/>
              <a:satOff val="503"/>
              <a:lumOff val="-705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68C4AE5-8171-4740-915C-6AFF8E3B70E6}">
      <dsp:nvSpPr>
        <dsp:cNvPr id="0" name=""/>
        <dsp:cNvSpPr/>
      </dsp:nvSpPr>
      <dsp:spPr>
        <a:xfrm>
          <a:off x="0" y="3285315"/>
          <a:ext cx="6037130" cy="821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baseline="0" dirty="0"/>
            <a:t>Those software’s help the company to provide service to more people in same time, being all electronically all data is stored and easy to access (they can find a day income with few click instead of counting the money)[7]</a:t>
          </a:r>
          <a:endParaRPr lang="en-US" sz="1300" kern="1200" dirty="0"/>
        </a:p>
      </dsp:txBody>
      <dsp:txXfrm>
        <a:off x="0" y="3285315"/>
        <a:ext cx="6037130" cy="821203"/>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23T11:48:45.844"/>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23T18:11:54.541"/>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23T18:13:10.775"/>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23T18:42:32.986"/>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March 25, 2021</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182254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March 25, 2021</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914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March 25, 2021</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911707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March 25, 2021</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819866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March 25, 2021</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891209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March 25, 2021</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848605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March 25, 2021</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411902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March 25, 2021</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342284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March 25, 2021</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517551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March 25, 2021</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53061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March 25, 2021</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757362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March 25, 2021</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1917923690"/>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14" r:id="rId7"/>
    <p:sldLayoutId id="2147483715" r:id="rId8"/>
    <p:sldLayoutId id="2147483716" r:id="rId9"/>
    <p:sldLayoutId id="2147483717" r:id="rId10"/>
    <p:sldLayoutId id="2147483724"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books.co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jp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jp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kinsta.com/blog/ecommerce-statistics/" TargetMode="External"/><Relationship Id="rId2" Type="http://schemas.openxmlformats.org/officeDocument/2006/relationships/hyperlink" Target="https://www.britannica.com/technology/e-commerce" TargetMode="External"/><Relationship Id="rId1" Type="http://schemas.openxmlformats.org/officeDocument/2006/relationships/slideLayout" Target="../slideLayouts/slideLayout2.xml"/><Relationship Id="rId6" Type="http://schemas.openxmlformats.org/officeDocument/2006/relationships/hyperlink" Target="https://www.ystats.com/infographic-asia-pacific-b2c-e-commerce-market-2019" TargetMode="External"/><Relationship Id="rId5" Type="http://schemas.openxmlformats.org/officeDocument/2006/relationships/hyperlink" Target="https://www.slideshare.net/yStats/infographic-thailand-b2c-ecommerce-market-2019" TargetMode="External"/><Relationship Id="rId4" Type="http://schemas.openxmlformats.org/officeDocument/2006/relationships/hyperlink" Target="https://www.ystats.com/infographic-uk-b2c-e-commerce-sales-forecasts-2017-to-20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9">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pic>
        <p:nvPicPr>
          <p:cNvPr id="15" name="Picture 3">
            <a:extLst>
              <a:ext uri="{FF2B5EF4-FFF2-40B4-BE49-F238E27FC236}">
                <a16:creationId xmlns:a16="http://schemas.microsoft.com/office/drawing/2014/main" id="{323F4B23-9CBB-4075-875C-15D7CCCF7681}"/>
              </a:ext>
            </a:extLst>
          </p:cNvPr>
          <p:cNvPicPr>
            <a:picLocks noChangeAspect="1"/>
          </p:cNvPicPr>
          <p:nvPr/>
        </p:nvPicPr>
        <p:blipFill rotWithShape="1">
          <a:blip r:embed="rId2"/>
          <a:srcRect t="31611"/>
          <a:stretch/>
        </p:blipFill>
        <p:spPr>
          <a:xfrm>
            <a:off x="0" y="0"/>
            <a:ext cx="12192000" cy="6857991"/>
          </a:xfrm>
          <a:prstGeom prst="rect">
            <a:avLst/>
          </a:prstGeom>
        </p:spPr>
      </p:pic>
      <p:sp useBgFill="1">
        <p:nvSpPr>
          <p:cNvPr id="33" name="Freeform: Shape 21">
            <a:extLst>
              <a:ext uri="{FF2B5EF4-FFF2-40B4-BE49-F238E27FC236}">
                <a16:creationId xmlns:a16="http://schemas.microsoft.com/office/drawing/2014/main" id="{F6EE1C8D-9233-4EBC-9B68-862FDCA26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2"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23">
            <a:extLst>
              <a:ext uri="{FF2B5EF4-FFF2-40B4-BE49-F238E27FC236}">
                <a16:creationId xmlns:a16="http://schemas.microsoft.com/office/drawing/2014/main" id="{48F92359-2883-4C1D-972D-BF52F3F41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6A658DA-F9C4-544B-9463-60D57A0E6D65}"/>
              </a:ext>
            </a:extLst>
          </p:cNvPr>
          <p:cNvSpPr>
            <a:spLocks noGrp="1"/>
          </p:cNvSpPr>
          <p:nvPr>
            <p:ph type="ctrTitle"/>
          </p:nvPr>
        </p:nvSpPr>
        <p:spPr>
          <a:xfrm>
            <a:off x="720869" y="5052165"/>
            <a:ext cx="10750253" cy="632588"/>
          </a:xfrm>
        </p:spPr>
        <p:txBody>
          <a:bodyPr>
            <a:normAutofit fontScale="90000"/>
          </a:bodyPr>
          <a:lstStyle/>
          <a:p>
            <a:pPr>
              <a:lnSpc>
                <a:spcPct val="100000"/>
              </a:lnSpc>
            </a:pPr>
            <a:r>
              <a:rPr lang="en-US" sz="1800" dirty="0"/>
              <a:t>Ollie Gourmet </a:t>
            </a:r>
            <a:br>
              <a:rPr lang="en-US" sz="1800" dirty="0"/>
            </a:br>
            <a:r>
              <a:rPr lang="en-US" sz="1800" dirty="0"/>
              <a:t>Presentation</a:t>
            </a:r>
          </a:p>
        </p:txBody>
      </p:sp>
      <p:sp>
        <p:nvSpPr>
          <p:cNvPr id="3" name="Subtitle 2">
            <a:extLst>
              <a:ext uri="{FF2B5EF4-FFF2-40B4-BE49-F238E27FC236}">
                <a16:creationId xmlns:a16="http://schemas.microsoft.com/office/drawing/2014/main" id="{8F187CF3-F58F-3445-A2A2-DFEE7FC07066}"/>
              </a:ext>
            </a:extLst>
          </p:cNvPr>
          <p:cNvSpPr>
            <a:spLocks noGrp="1"/>
          </p:cNvSpPr>
          <p:nvPr>
            <p:ph type="subTitle" idx="1"/>
          </p:nvPr>
        </p:nvSpPr>
        <p:spPr>
          <a:xfrm>
            <a:off x="1694381" y="5817388"/>
            <a:ext cx="8803231" cy="1040612"/>
          </a:xfrm>
        </p:spPr>
        <p:txBody>
          <a:bodyPr>
            <a:normAutofit/>
          </a:bodyPr>
          <a:lstStyle/>
          <a:p>
            <a:r>
              <a:rPr lang="en-US" sz="1800" dirty="0"/>
              <a:t>Module Tutor: Renuga Jaykumar</a:t>
            </a:r>
          </a:p>
          <a:p>
            <a:r>
              <a:rPr lang="en-US" sz="1800" dirty="0"/>
              <a:t>Student: Bogdan Halinga</a:t>
            </a:r>
          </a:p>
        </p:txBody>
      </p:sp>
    </p:spTree>
    <p:extLst>
      <p:ext uri="{BB962C8B-B14F-4D97-AF65-F5344CB8AC3E}">
        <p14:creationId xmlns:p14="http://schemas.microsoft.com/office/powerpoint/2010/main" val="1104288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38" name="Ink 37">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38" name="Ink 37">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40" name="Rectangle 39">
            <a:extLst>
              <a:ext uri="{FF2B5EF4-FFF2-40B4-BE49-F238E27FC236}">
                <a16:creationId xmlns:a16="http://schemas.microsoft.com/office/drawing/2014/main" id="{6C8586D2-469F-400A-AEA2-B4413CA53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9"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87883E25-6335-4DAF-A7CE-E4C57BBDA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8158" cy="4831308"/>
          </a:xfrm>
          <a:custGeom>
            <a:avLst/>
            <a:gdLst>
              <a:gd name="connsiteX0" fmla="*/ 0 w 12217206"/>
              <a:gd name="connsiteY0" fmla="*/ 0 h 4977304"/>
              <a:gd name="connsiteX1" fmla="*/ 12192000 w 12217206"/>
              <a:gd name="connsiteY1" fmla="*/ 0 h 4977304"/>
              <a:gd name="connsiteX2" fmla="*/ 12192000 w 12217206"/>
              <a:gd name="connsiteY2" fmla="*/ 2726958 h 4977304"/>
              <a:gd name="connsiteX3" fmla="*/ 12217206 w 12217206"/>
              <a:gd name="connsiteY3" fmla="*/ 2896463 h 4977304"/>
              <a:gd name="connsiteX4" fmla="*/ 12192000 w 12217206"/>
              <a:gd name="connsiteY4" fmla="*/ 2864054 h 4977304"/>
              <a:gd name="connsiteX5" fmla="*/ 12192000 w 12217206"/>
              <a:gd name="connsiteY5" fmla="*/ 3315068 h 4977304"/>
              <a:gd name="connsiteX6" fmla="*/ 12198158 w 12217206"/>
              <a:gd name="connsiteY6" fmla="*/ 3664565 h 4977304"/>
              <a:gd name="connsiteX7" fmla="*/ 12132764 w 12217206"/>
              <a:gd name="connsiteY7" fmla="*/ 3748492 h 4977304"/>
              <a:gd name="connsiteX8" fmla="*/ 12053056 w 12217206"/>
              <a:gd name="connsiteY8" fmla="*/ 3749753 h 4977304"/>
              <a:gd name="connsiteX9" fmla="*/ 11938513 w 12217206"/>
              <a:gd name="connsiteY9" fmla="*/ 3754367 h 4977304"/>
              <a:gd name="connsiteX10" fmla="*/ 11853342 w 12217206"/>
              <a:gd name="connsiteY10" fmla="*/ 3782688 h 4977304"/>
              <a:gd name="connsiteX11" fmla="*/ 11704569 w 12217206"/>
              <a:gd name="connsiteY11" fmla="*/ 3839336 h 4977304"/>
              <a:gd name="connsiteX12" fmla="*/ 11577641 w 12217206"/>
              <a:gd name="connsiteY12" fmla="*/ 3885996 h 4977304"/>
              <a:gd name="connsiteX13" fmla="*/ 11508791 w 12217206"/>
              <a:gd name="connsiteY13" fmla="*/ 3969283 h 4977304"/>
              <a:gd name="connsiteX14" fmla="*/ 11388373 w 12217206"/>
              <a:gd name="connsiteY14" fmla="*/ 4027440 h 4977304"/>
              <a:gd name="connsiteX15" fmla="*/ 11276406 w 12217206"/>
              <a:gd name="connsiteY15" fmla="*/ 4056099 h 4977304"/>
              <a:gd name="connsiteX16" fmla="*/ 11190251 w 12217206"/>
              <a:gd name="connsiteY16" fmla="*/ 4073272 h 4977304"/>
              <a:gd name="connsiteX17" fmla="*/ 11139995 w 12217206"/>
              <a:gd name="connsiteY17" fmla="*/ 4081811 h 4977304"/>
              <a:gd name="connsiteX18" fmla="*/ 11040727 w 12217206"/>
              <a:gd name="connsiteY18" fmla="*/ 4081109 h 4977304"/>
              <a:gd name="connsiteX19" fmla="*/ 10969005 w 12217206"/>
              <a:gd name="connsiteY19" fmla="*/ 4091154 h 4977304"/>
              <a:gd name="connsiteX20" fmla="*/ 10899772 w 12217206"/>
              <a:gd name="connsiteY20" fmla="*/ 4122857 h 4977304"/>
              <a:gd name="connsiteX21" fmla="*/ 10838983 w 12217206"/>
              <a:gd name="connsiteY21" fmla="*/ 4155791 h 4977304"/>
              <a:gd name="connsiteX22" fmla="*/ 10769520 w 12217206"/>
              <a:gd name="connsiteY22" fmla="*/ 4198574 h 4977304"/>
              <a:gd name="connsiteX23" fmla="*/ 10570843 w 12217206"/>
              <a:gd name="connsiteY23" fmla="*/ 4255424 h 4977304"/>
              <a:gd name="connsiteX24" fmla="*/ 10512263 w 12217206"/>
              <a:gd name="connsiteY24" fmla="*/ 4291698 h 4977304"/>
              <a:gd name="connsiteX25" fmla="*/ 10439016 w 12217206"/>
              <a:gd name="connsiteY25" fmla="*/ 4293933 h 4977304"/>
              <a:gd name="connsiteX26" fmla="*/ 10376941 w 12217206"/>
              <a:gd name="connsiteY26" fmla="*/ 4298111 h 4977304"/>
              <a:gd name="connsiteX27" fmla="*/ 10329960 w 12217206"/>
              <a:gd name="connsiteY27" fmla="*/ 4298774 h 4977304"/>
              <a:gd name="connsiteX28" fmla="*/ 10254256 w 12217206"/>
              <a:gd name="connsiteY28" fmla="*/ 4309364 h 4977304"/>
              <a:gd name="connsiteX29" fmla="*/ 10119745 w 12217206"/>
              <a:gd name="connsiteY29" fmla="*/ 4321869 h 4977304"/>
              <a:gd name="connsiteX30" fmla="*/ 10075444 w 12217206"/>
              <a:gd name="connsiteY30" fmla="*/ 4324144 h 4977304"/>
              <a:gd name="connsiteX31" fmla="*/ 10032543 w 12217206"/>
              <a:gd name="connsiteY31" fmla="*/ 4322337 h 4977304"/>
              <a:gd name="connsiteX32" fmla="*/ 9953375 w 12217206"/>
              <a:gd name="connsiteY32" fmla="*/ 4339186 h 4977304"/>
              <a:gd name="connsiteX33" fmla="*/ 9841223 w 12217206"/>
              <a:gd name="connsiteY33" fmla="*/ 4346536 h 4977304"/>
              <a:gd name="connsiteX34" fmla="*/ 9721820 w 12217206"/>
              <a:gd name="connsiteY34" fmla="*/ 4368481 h 4977304"/>
              <a:gd name="connsiteX35" fmla="*/ 9578114 w 12217206"/>
              <a:gd name="connsiteY35" fmla="*/ 4380883 h 4977304"/>
              <a:gd name="connsiteX36" fmla="*/ 9336820 w 12217206"/>
              <a:gd name="connsiteY36" fmla="*/ 4430514 h 4977304"/>
              <a:gd name="connsiteX37" fmla="*/ 9272837 w 12217206"/>
              <a:gd name="connsiteY37" fmla="*/ 4491645 h 4977304"/>
              <a:gd name="connsiteX38" fmla="*/ 9188677 w 12217206"/>
              <a:gd name="connsiteY38" fmla="*/ 4497828 h 4977304"/>
              <a:gd name="connsiteX39" fmla="*/ 9183116 w 12217206"/>
              <a:gd name="connsiteY39" fmla="*/ 4507862 h 4977304"/>
              <a:gd name="connsiteX40" fmla="*/ 9145128 w 12217206"/>
              <a:gd name="connsiteY40" fmla="*/ 4520027 h 4977304"/>
              <a:gd name="connsiteX41" fmla="*/ 9144106 w 12217206"/>
              <a:gd name="connsiteY41" fmla="*/ 4518870 h 4977304"/>
              <a:gd name="connsiteX42" fmla="*/ 9131223 w 12217206"/>
              <a:gd name="connsiteY42" fmla="*/ 4516515 h 4977304"/>
              <a:gd name="connsiteX43" fmla="*/ 9107733 w 12217206"/>
              <a:gd name="connsiteY43" fmla="*/ 4515031 h 4977304"/>
              <a:gd name="connsiteX44" fmla="*/ 9047414 w 12217206"/>
              <a:gd name="connsiteY44" fmla="*/ 4506003 h 4977304"/>
              <a:gd name="connsiteX45" fmla="*/ 8999479 w 12217206"/>
              <a:gd name="connsiteY45" fmla="*/ 4509570 h 4977304"/>
              <a:gd name="connsiteX46" fmla="*/ 8999194 w 12217206"/>
              <a:gd name="connsiteY46" fmla="*/ 4509309 h 4977304"/>
              <a:gd name="connsiteX47" fmla="*/ 8990231 w 12217206"/>
              <a:gd name="connsiteY47" fmla="*/ 4510625 h 4977304"/>
              <a:gd name="connsiteX48" fmla="*/ 8984397 w 12217206"/>
              <a:gd name="connsiteY48" fmla="*/ 4512863 h 4977304"/>
              <a:gd name="connsiteX49" fmla="*/ 8968351 w 12217206"/>
              <a:gd name="connsiteY49" fmla="*/ 4516366 h 4977304"/>
              <a:gd name="connsiteX50" fmla="*/ 8962029 w 12217206"/>
              <a:gd name="connsiteY50" fmla="*/ 4515606 h 4977304"/>
              <a:gd name="connsiteX51" fmla="*/ 8957069 w 12217206"/>
              <a:gd name="connsiteY51" fmla="*/ 4513190 h 4977304"/>
              <a:gd name="connsiteX52" fmla="*/ 8889695 w 12217206"/>
              <a:gd name="connsiteY52" fmla="*/ 4533539 h 4977304"/>
              <a:gd name="connsiteX53" fmla="*/ 8746606 w 12217206"/>
              <a:gd name="connsiteY53" fmla="*/ 4530613 h 4977304"/>
              <a:gd name="connsiteX54" fmla="*/ 8702038 w 12217206"/>
              <a:gd name="connsiteY54" fmla="*/ 4532895 h 4977304"/>
              <a:gd name="connsiteX55" fmla="*/ 8590337 w 12217206"/>
              <a:gd name="connsiteY55" fmla="*/ 4542204 h 4977304"/>
              <a:gd name="connsiteX56" fmla="*/ 8519543 w 12217206"/>
              <a:gd name="connsiteY56" fmla="*/ 4526086 h 4977304"/>
              <a:gd name="connsiteX57" fmla="*/ 8505306 w 12217206"/>
              <a:gd name="connsiteY57" fmla="*/ 4532509 h 4977304"/>
              <a:gd name="connsiteX58" fmla="*/ 8500493 w 12217206"/>
              <a:gd name="connsiteY58" fmla="*/ 4535768 h 4977304"/>
              <a:gd name="connsiteX59" fmla="*/ 8492299 w 12217206"/>
              <a:gd name="connsiteY59" fmla="*/ 4538742 h 4977304"/>
              <a:gd name="connsiteX60" fmla="*/ 8491926 w 12217206"/>
              <a:gd name="connsiteY60" fmla="*/ 4538547 h 4977304"/>
              <a:gd name="connsiteX61" fmla="*/ 8484586 w 12217206"/>
              <a:gd name="connsiteY61" fmla="*/ 4541860 h 4977304"/>
              <a:gd name="connsiteX62" fmla="*/ 8361601 w 12217206"/>
              <a:gd name="connsiteY62" fmla="*/ 4557109 h 4977304"/>
              <a:gd name="connsiteX63" fmla="*/ 8348227 w 12217206"/>
              <a:gd name="connsiteY63" fmla="*/ 4557320 h 4977304"/>
              <a:gd name="connsiteX64" fmla="*/ 8346801 w 12217206"/>
              <a:gd name="connsiteY64" fmla="*/ 4556408 h 4977304"/>
              <a:gd name="connsiteX65" fmla="*/ 8308886 w 12217206"/>
              <a:gd name="connsiteY65" fmla="*/ 4575677 h 4977304"/>
              <a:gd name="connsiteX66" fmla="*/ 8289640 w 12217206"/>
              <a:gd name="connsiteY66" fmla="*/ 4590767 h 4977304"/>
              <a:gd name="connsiteX67" fmla="*/ 8278750 w 12217206"/>
              <a:gd name="connsiteY67" fmla="*/ 4597091 h 4977304"/>
              <a:gd name="connsiteX68" fmla="*/ 8277624 w 12217206"/>
              <a:gd name="connsiteY68" fmla="*/ 4601916 h 4977304"/>
              <a:gd name="connsiteX69" fmla="*/ 8260561 w 12217206"/>
              <a:gd name="connsiteY69" fmla="*/ 4609708 h 4977304"/>
              <a:gd name="connsiteX70" fmla="*/ 8257864 w 12217206"/>
              <a:gd name="connsiteY70" fmla="*/ 4609458 h 4977304"/>
              <a:gd name="connsiteX71" fmla="*/ 8246529 w 12217206"/>
              <a:gd name="connsiteY71" fmla="*/ 4620148 h 4977304"/>
              <a:gd name="connsiteX72" fmla="*/ 8240334 w 12217206"/>
              <a:gd name="connsiteY72" fmla="*/ 4634257 h 4977304"/>
              <a:gd name="connsiteX73" fmla="*/ 8084875 w 12217206"/>
              <a:gd name="connsiteY73" fmla="*/ 4684387 h 4977304"/>
              <a:gd name="connsiteX74" fmla="*/ 7900134 w 12217206"/>
              <a:gd name="connsiteY74" fmla="*/ 4729969 h 4977304"/>
              <a:gd name="connsiteX75" fmla="*/ 7713595 w 12217206"/>
              <a:gd name="connsiteY75" fmla="*/ 4757895 h 4977304"/>
              <a:gd name="connsiteX76" fmla="*/ 7609267 w 12217206"/>
              <a:gd name="connsiteY76" fmla="*/ 4754126 h 4977304"/>
              <a:gd name="connsiteX77" fmla="*/ 7522521 w 12217206"/>
              <a:gd name="connsiteY77" fmla="*/ 4760455 h 4977304"/>
              <a:gd name="connsiteX78" fmla="*/ 7514554 w 12217206"/>
              <a:gd name="connsiteY78" fmla="*/ 4763228 h 4977304"/>
              <a:gd name="connsiteX79" fmla="*/ 7502403 w 12217206"/>
              <a:gd name="connsiteY79" fmla="*/ 4764677 h 4977304"/>
              <a:gd name="connsiteX80" fmla="*/ 7502032 w 12217206"/>
              <a:gd name="connsiteY80" fmla="*/ 4764322 h 4977304"/>
              <a:gd name="connsiteX81" fmla="*/ 7490794 w 12217206"/>
              <a:gd name="connsiteY81" fmla="*/ 4766442 h 4977304"/>
              <a:gd name="connsiteX82" fmla="*/ 7400450 w 12217206"/>
              <a:gd name="connsiteY82" fmla="*/ 4757640 h 4977304"/>
              <a:gd name="connsiteX83" fmla="*/ 7307302 w 12217206"/>
              <a:gd name="connsiteY83" fmla="*/ 4747220 h 4977304"/>
              <a:gd name="connsiteX84" fmla="*/ 7305976 w 12217206"/>
              <a:gd name="connsiteY84" fmla="*/ 4745654 h 4977304"/>
              <a:gd name="connsiteX85" fmla="*/ 7213744 w 12217206"/>
              <a:gd name="connsiteY85" fmla="*/ 4773074 h 4977304"/>
              <a:gd name="connsiteX86" fmla="*/ 7196298 w 12217206"/>
              <a:gd name="connsiteY86" fmla="*/ 4778016 h 4977304"/>
              <a:gd name="connsiteX87" fmla="*/ 7192202 w 12217206"/>
              <a:gd name="connsiteY87" fmla="*/ 4783834 h 4977304"/>
              <a:gd name="connsiteX88" fmla="*/ 7166024 w 12217206"/>
              <a:gd name="connsiteY88" fmla="*/ 4788882 h 4977304"/>
              <a:gd name="connsiteX89" fmla="*/ 7092253 w 12217206"/>
              <a:gd name="connsiteY89" fmla="*/ 4802161 h 4977304"/>
              <a:gd name="connsiteX90" fmla="*/ 7013814 w 12217206"/>
              <a:gd name="connsiteY90" fmla="*/ 4801755 h 4977304"/>
              <a:gd name="connsiteX91" fmla="*/ 6899540 w 12217206"/>
              <a:gd name="connsiteY91" fmla="*/ 4833798 h 4977304"/>
              <a:gd name="connsiteX92" fmla="*/ 6703746 w 12217206"/>
              <a:gd name="connsiteY92" fmla="*/ 4864157 h 4977304"/>
              <a:gd name="connsiteX93" fmla="*/ 6545085 w 12217206"/>
              <a:gd name="connsiteY93" fmla="*/ 4895408 h 4977304"/>
              <a:gd name="connsiteX94" fmla="*/ 6313345 w 12217206"/>
              <a:gd name="connsiteY94" fmla="*/ 4946232 h 4977304"/>
              <a:gd name="connsiteX95" fmla="*/ 6164558 w 12217206"/>
              <a:gd name="connsiteY95" fmla="*/ 4948498 h 4977304"/>
              <a:gd name="connsiteX96" fmla="*/ 6069796 w 12217206"/>
              <a:gd name="connsiteY96" fmla="*/ 4970720 h 4977304"/>
              <a:gd name="connsiteX97" fmla="*/ 6064481 w 12217206"/>
              <a:gd name="connsiteY97" fmla="*/ 4969051 h 4977304"/>
              <a:gd name="connsiteX98" fmla="*/ 6044602 w 12217206"/>
              <a:gd name="connsiteY98" fmla="*/ 4969792 h 4977304"/>
              <a:gd name="connsiteX99" fmla="*/ 6037252 w 12217206"/>
              <a:gd name="connsiteY99" fmla="*/ 4960726 h 4977304"/>
              <a:gd name="connsiteX100" fmla="*/ 6006081 w 12217206"/>
              <a:gd name="connsiteY100" fmla="*/ 4955195 h 4977304"/>
              <a:gd name="connsiteX101" fmla="*/ 5920065 w 12217206"/>
              <a:gd name="connsiteY101" fmla="*/ 4944866 h 4977304"/>
              <a:gd name="connsiteX102" fmla="*/ 5755077 w 12217206"/>
              <a:gd name="connsiteY102" fmla="*/ 4976193 h 4977304"/>
              <a:gd name="connsiteX103" fmla="*/ 5623207 w 12217206"/>
              <a:gd name="connsiteY103" fmla="*/ 4977304 h 4977304"/>
              <a:gd name="connsiteX104" fmla="*/ 5467256 w 12217206"/>
              <a:gd name="connsiteY104" fmla="*/ 4962079 h 4977304"/>
              <a:gd name="connsiteX105" fmla="*/ 5429137 w 12217206"/>
              <a:gd name="connsiteY105" fmla="*/ 4949858 h 4977304"/>
              <a:gd name="connsiteX106" fmla="*/ 5378078 w 12217206"/>
              <a:gd name="connsiteY106" fmla="*/ 4930634 h 4977304"/>
              <a:gd name="connsiteX107" fmla="*/ 5258253 w 12217206"/>
              <a:gd name="connsiteY107" fmla="*/ 4908461 h 4977304"/>
              <a:gd name="connsiteX108" fmla="*/ 5219477 w 12217206"/>
              <a:gd name="connsiteY108" fmla="*/ 4896381 h 4977304"/>
              <a:gd name="connsiteX109" fmla="*/ 5171208 w 12217206"/>
              <a:gd name="connsiteY109" fmla="*/ 4893134 h 4977304"/>
              <a:gd name="connsiteX110" fmla="*/ 5153115 w 12217206"/>
              <a:gd name="connsiteY110" fmla="*/ 4885290 h 4977304"/>
              <a:gd name="connsiteX111" fmla="*/ 5139168 w 12217206"/>
              <a:gd name="connsiteY111" fmla="*/ 4881597 h 4977304"/>
              <a:gd name="connsiteX112" fmla="*/ 5136167 w 12217206"/>
              <a:gd name="connsiteY112" fmla="*/ 4879315 h 4977304"/>
              <a:gd name="connsiteX113" fmla="*/ 5118243 w 12217206"/>
              <a:gd name="connsiteY113" fmla="*/ 4867529 h 4977304"/>
              <a:gd name="connsiteX114" fmla="*/ 5062411 w 12217206"/>
              <a:gd name="connsiteY114" fmla="*/ 4874665 h 4977304"/>
              <a:gd name="connsiteX115" fmla="*/ 5008170 w 12217206"/>
              <a:gd name="connsiteY115" fmla="*/ 4856876 h 4977304"/>
              <a:gd name="connsiteX116" fmla="*/ 4837210 w 12217206"/>
              <a:gd name="connsiteY116" fmla="*/ 4830794 h 4977304"/>
              <a:gd name="connsiteX117" fmla="*/ 4759270 w 12217206"/>
              <a:gd name="connsiteY117" fmla="*/ 4800638 h 4977304"/>
              <a:gd name="connsiteX118" fmla="*/ 4720035 w 12217206"/>
              <a:gd name="connsiteY118" fmla="*/ 4790848 h 4977304"/>
              <a:gd name="connsiteX119" fmla="*/ 4718027 w 12217206"/>
              <a:gd name="connsiteY119" fmla="*/ 4790035 h 4977304"/>
              <a:gd name="connsiteX120" fmla="*/ 4718961 w 12217206"/>
              <a:gd name="connsiteY120" fmla="*/ 4789806 h 4977304"/>
              <a:gd name="connsiteX121" fmla="*/ 4714055 w 12217206"/>
              <a:gd name="connsiteY121" fmla="*/ 4788426 h 4977304"/>
              <a:gd name="connsiteX122" fmla="*/ 4718027 w 12217206"/>
              <a:gd name="connsiteY122" fmla="*/ 4790035 h 4977304"/>
              <a:gd name="connsiteX123" fmla="*/ 4712381 w 12217206"/>
              <a:gd name="connsiteY123" fmla="*/ 4791420 h 4977304"/>
              <a:gd name="connsiteX124" fmla="*/ 4512801 w 12217206"/>
              <a:gd name="connsiteY124" fmla="*/ 4780666 h 4977304"/>
              <a:gd name="connsiteX125" fmla="*/ 4425588 w 12217206"/>
              <a:gd name="connsiteY125" fmla="*/ 4769100 h 4977304"/>
              <a:gd name="connsiteX126" fmla="*/ 4314086 w 12217206"/>
              <a:gd name="connsiteY126" fmla="*/ 4774822 h 4977304"/>
              <a:gd name="connsiteX127" fmla="*/ 4312230 w 12217206"/>
              <a:gd name="connsiteY127" fmla="*/ 4773365 h 4977304"/>
              <a:gd name="connsiteX128" fmla="*/ 4292278 w 12217206"/>
              <a:gd name="connsiteY128" fmla="*/ 4771325 h 4977304"/>
              <a:gd name="connsiteX129" fmla="*/ 4287201 w 12217206"/>
              <a:gd name="connsiteY129" fmla="*/ 4774493 h 4977304"/>
              <a:gd name="connsiteX130" fmla="*/ 4273289 w 12217206"/>
              <a:gd name="connsiteY130" fmla="*/ 4774225 h 4977304"/>
              <a:gd name="connsiteX131" fmla="*/ 4245283 w 12217206"/>
              <a:gd name="connsiteY131" fmla="*/ 4776749 h 4977304"/>
              <a:gd name="connsiteX132" fmla="*/ 4199245 w 12217206"/>
              <a:gd name="connsiteY132" fmla="*/ 4773714 h 4977304"/>
              <a:gd name="connsiteX133" fmla="*/ 4198941 w 12217206"/>
              <a:gd name="connsiteY133" fmla="*/ 4772347 h 4977304"/>
              <a:gd name="connsiteX134" fmla="*/ 4188453 w 12217206"/>
              <a:gd name="connsiteY134" fmla="*/ 4766228 h 4977304"/>
              <a:gd name="connsiteX135" fmla="*/ 4139982 w 12217206"/>
              <a:gd name="connsiteY135" fmla="*/ 4748999 h 4977304"/>
              <a:gd name="connsiteX136" fmla="*/ 4080374 w 12217206"/>
              <a:gd name="connsiteY136" fmla="*/ 4720184 h 4977304"/>
              <a:gd name="connsiteX137" fmla="*/ 4071828 w 12217206"/>
              <a:gd name="connsiteY137" fmla="*/ 4719278 h 4977304"/>
              <a:gd name="connsiteX138" fmla="*/ 4071710 w 12217206"/>
              <a:gd name="connsiteY138" fmla="*/ 4718953 h 4977304"/>
              <a:gd name="connsiteX139" fmla="*/ 4056247 w 12217206"/>
              <a:gd name="connsiteY139" fmla="*/ 4717622 h 4977304"/>
              <a:gd name="connsiteX140" fmla="*/ 4039668 w 12217206"/>
              <a:gd name="connsiteY140" fmla="*/ 4715861 h 4977304"/>
              <a:gd name="connsiteX141" fmla="*/ 4034303 w 12217206"/>
              <a:gd name="connsiteY141" fmla="*/ 4713218 h 4977304"/>
              <a:gd name="connsiteX142" fmla="*/ 4032672 w 12217206"/>
              <a:gd name="connsiteY142" fmla="*/ 4709236 h 4977304"/>
              <a:gd name="connsiteX143" fmla="*/ 4031088 w 12217206"/>
              <a:gd name="connsiteY143" fmla="*/ 4709491 h 4977304"/>
              <a:gd name="connsiteX144" fmla="*/ 4001867 w 12217206"/>
              <a:gd name="connsiteY144" fmla="*/ 4695842 h 4977304"/>
              <a:gd name="connsiteX145" fmla="*/ 3934220 w 12217206"/>
              <a:gd name="connsiteY145" fmla="*/ 4676884 h 4977304"/>
              <a:gd name="connsiteX146" fmla="*/ 3894676 w 12217206"/>
              <a:gd name="connsiteY146" fmla="*/ 4670743 h 4977304"/>
              <a:gd name="connsiteX147" fmla="*/ 3787232 w 12217206"/>
              <a:gd name="connsiteY147" fmla="*/ 4648764 h 4977304"/>
              <a:gd name="connsiteX148" fmla="*/ 3680057 w 12217206"/>
              <a:gd name="connsiteY148" fmla="*/ 4622784 h 4977304"/>
              <a:gd name="connsiteX149" fmla="*/ 3607627 w 12217206"/>
              <a:gd name="connsiteY149" fmla="*/ 4587738 h 4977304"/>
              <a:gd name="connsiteX150" fmla="*/ 3601451 w 12217206"/>
              <a:gd name="connsiteY150" fmla="*/ 4589218 h 4977304"/>
              <a:gd name="connsiteX151" fmla="*/ 3592338 w 12217206"/>
              <a:gd name="connsiteY151" fmla="*/ 4589396 h 4977304"/>
              <a:gd name="connsiteX152" fmla="*/ 3592104 w 12217206"/>
              <a:gd name="connsiteY152" fmla="*/ 4589103 h 4977304"/>
              <a:gd name="connsiteX153" fmla="*/ 3583586 w 12217206"/>
              <a:gd name="connsiteY153" fmla="*/ 4589853 h 4977304"/>
              <a:gd name="connsiteX154" fmla="*/ 3533777 w 12217206"/>
              <a:gd name="connsiteY154" fmla="*/ 4579320 h 4977304"/>
              <a:gd name="connsiteX155" fmla="*/ 3470906 w 12217206"/>
              <a:gd name="connsiteY155" fmla="*/ 4575344 h 4977304"/>
              <a:gd name="connsiteX156" fmla="*/ 3398460 w 12217206"/>
              <a:gd name="connsiteY156" fmla="*/ 4562260 h 4977304"/>
              <a:gd name="connsiteX157" fmla="*/ 3361644 w 12217206"/>
              <a:gd name="connsiteY157" fmla="*/ 4580670 h 4977304"/>
              <a:gd name="connsiteX158" fmla="*/ 3341795 w 12217206"/>
              <a:gd name="connsiteY158" fmla="*/ 4582496 h 4977304"/>
              <a:gd name="connsiteX159" fmla="*/ 3339469 w 12217206"/>
              <a:gd name="connsiteY159" fmla="*/ 4581438 h 4977304"/>
              <a:gd name="connsiteX160" fmla="*/ 3260180 w 12217206"/>
              <a:gd name="connsiteY160" fmla="*/ 4587820 h 4977304"/>
              <a:gd name="connsiteX161" fmla="*/ 3140460 w 12217206"/>
              <a:gd name="connsiteY161" fmla="*/ 4596263 h 4977304"/>
              <a:gd name="connsiteX162" fmla="*/ 3028270 w 12217206"/>
              <a:gd name="connsiteY162" fmla="*/ 4599134 h 4977304"/>
              <a:gd name="connsiteX163" fmla="*/ 2779714 w 12217206"/>
              <a:gd name="connsiteY163" fmla="*/ 4622831 h 4977304"/>
              <a:gd name="connsiteX164" fmla="*/ 2649525 w 12217206"/>
              <a:gd name="connsiteY164" fmla="*/ 4658086 h 4977304"/>
              <a:gd name="connsiteX165" fmla="*/ 2566315 w 12217206"/>
              <a:gd name="connsiteY165" fmla="*/ 4605776 h 4977304"/>
              <a:gd name="connsiteX166" fmla="*/ 2441626 w 12217206"/>
              <a:gd name="connsiteY166" fmla="*/ 4620872 h 4977304"/>
              <a:gd name="connsiteX167" fmla="*/ 2313568 w 12217206"/>
              <a:gd name="connsiteY167" fmla="*/ 4630067 h 4977304"/>
              <a:gd name="connsiteX168" fmla="*/ 2207105 w 12217206"/>
              <a:gd name="connsiteY168" fmla="*/ 4624384 h 4977304"/>
              <a:gd name="connsiteX169" fmla="*/ 2093268 w 12217206"/>
              <a:gd name="connsiteY169" fmla="*/ 4606236 h 4977304"/>
              <a:gd name="connsiteX170" fmla="*/ 1996024 w 12217206"/>
              <a:gd name="connsiteY170" fmla="*/ 4597526 h 4977304"/>
              <a:gd name="connsiteX171" fmla="*/ 1926886 w 12217206"/>
              <a:gd name="connsiteY171" fmla="*/ 4621358 h 4977304"/>
              <a:gd name="connsiteX172" fmla="*/ 1920368 w 12217206"/>
              <a:gd name="connsiteY172" fmla="*/ 4616112 h 4977304"/>
              <a:gd name="connsiteX173" fmla="*/ 1871831 w 12217206"/>
              <a:gd name="connsiteY173" fmla="*/ 4617844 h 4977304"/>
              <a:gd name="connsiteX174" fmla="*/ 1785463 w 12217206"/>
              <a:gd name="connsiteY174" fmla="*/ 4647841 h 4977304"/>
              <a:gd name="connsiteX175" fmla="*/ 1737045 w 12217206"/>
              <a:gd name="connsiteY175" fmla="*/ 4642356 h 4977304"/>
              <a:gd name="connsiteX176" fmla="*/ 1673954 w 12217206"/>
              <a:gd name="connsiteY176" fmla="*/ 4624601 h 4977304"/>
              <a:gd name="connsiteX177" fmla="*/ 1602834 w 12217206"/>
              <a:gd name="connsiteY177" fmla="*/ 4640924 h 4977304"/>
              <a:gd name="connsiteX178" fmla="*/ 1490351 w 12217206"/>
              <a:gd name="connsiteY178" fmla="*/ 4613132 h 4977304"/>
              <a:gd name="connsiteX179" fmla="*/ 1149212 w 12217206"/>
              <a:gd name="connsiteY179" fmla="*/ 4564210 h 4977304"/>
              <a:gd name="connsiteX180" fmla="*/ 938574 w 12217206"/>
              <a:gd name="connsiteY180" fmla="*/ 4566821 h 4977304"/>
              <a:gd name="connsiteX181" fmla="*/ 857697 w 12217206"/>
              <a:gd name="connsiteY181" fmla="*/ 4525391 h 4977304"/>
              <a:gd name="connsiteX182" fmla="*/ 836981 w 12217206"/>
              <a:gd name="connsiteY182" fmla="*/ 4526708 h 4977304"/>
              <a:gd name="connsiteX183" fmla="*/ 816264 w 12217206"/>
              <a:gd name="connsiteY183" fmla="*/ 4524575 h 4977304"/>
              <a:gd name="connsiteX184" fmla="*/ 810965 w 12217206"/>
              <a:gd name="connsiteY184" fmla="*/ 4527718 h 4977304"/>
              <a:gd name="connsiteX185" fmla="*/ 796509 w 12217206"/>
              <a:gd name="connsiteY185" fmla="*/ 4527387 h 4977304"/>
              <a:gd name="connsiteX186" fmla="*/ 767389 w 12217206"/>
              <a:gd name="connsiteY186" fmla="*/ 4529784 h 4977304"/>
              <a:gd name="connsiteX187" fmla="*/ 762544 w 12217206"/>
              <a:gd name="connsiteY187" fmla="*/ 4527372 h 4977304"/>
              <a:gd name="connsiteX188" fmla="*/ 719567 w 12217206"/>
              <a:gd name="connsiteY188" fmla="*/ 4526534 h 4977304"/>
              <a:gd name="connsiteX189" fmla="*/ 719262 w 12217206"/>
              <a:gd name="connsiteY189" fmla="*/ 4525164 h 4977304"/>
              <a:gd name="connsiteX190" fmla="*/ 708402 w 12217206"/>
              <a:gd name="connsiteY190" fmla="*/ 4518999 h 4977304"/>
              <a:gd name="connsiteX191" fmla="*/ 596394 w 12217206"/>
              <a:gd name="connsiteY191" fmla="*/ 4472455 h 4977304"/>
              <a:gd name="connsiteX192" fmla="*/ 578149 w 12217206"/>
              <a:gd name="connsiteY192" fmla="*/ 4469575 h 4977304"/>
              <a:gd name="connsiteX193" fmla="*/ 571336 w 12217206"/>
              <a:gd name="connsiteY193" fmla="*/ 4469781 h 4977304"/>
              <a:gd name="connsiteX194" fmla="*/ 444802 w 12217206"/>
              <a:gd name="connsiteY194" fmla="*/ 4428480 h 4977304"/>
              <a:gd name="connsiteX195" fmla="*/ 403746 w 12217206"/>
              <a:gd name="connsiteY195" fmla="*/ 4422157 h 4977304"/>
              <a:gd name="connsiteX196" fmla="*/ 292240 w 12217206"/>
              <a:gd name="connsiteY196" fmla="*/ 4399681 h 4977304"/>
              <a:gd name="connsiteX197" fmla="*/ 118302 w 12217206"/>
              <a:gd name="connsiteY197" fmla="*/ 4343421 h 4977304"/>
              <a:gd name="connsiteX198" fmla="*/ 15516 w 12217206"/>
              <a:gd name="connsiteY198" fmla="*/ 4340320 h 4977304"/>
              <a:gd name="connsiteX199" fmla="*/ 2 w 12217206"/>
              <a:gd name="connsiteY199" fmla="*/ 4334381 h 4977304"/>
              <a:gd name="connsiteX200" fmla="*/ 2 w 12217206"/>
              <a:gd name="connsiteY200" fmla="*/ 3589361 h 4977304"/>
              <a:gd name="connsiteX201" fmla="*/ 0 w 12217206"/>
              <a:gd name="connsiteY201" fmla="*/ 3589361 h 4977304"/>
              <a:gd name="connsiteX202" fmla="*/ 0 w 12217206"/>
              <a:gd name="connsiteY202" fmla="*/ 3513036 h 4977304"/>
              <a:gd name="connsiteX203" fmla="*/ 0 w 12217206"/>
              <a:gd name="connsiteY203" fmla="*/ 2672265 h 4977304"/>
              <a:gd name="connsiteX0" fmla="*/ 0 w 12217206"/>
              <a:gd name="connsiteY0" fmla="*/ 0 h 4977304"/>
              <a:gd name="connsiteX1" fmla="*/ 12192000 w 12217206"/>
              <a:gd name="connsiteY1" fmla="*/ 0 h 4977304"/>
              <a:gd name="connsiteX2" fmla="*/ 12192000 w 12217206"/>
              <a:gd name="connsiteY2" fmla="*/ 2726958 h 4977304"/>
              <a:gd name="connsiteX3" fmla="*/ 12217206 w 12217206"/>
              <a:gd name="connsiteY3" fmla="*/ 2896463 h 4977304"/>
              <a:gd name="connsiteX4" fmla="*/ 12192000 w 12217206"/>
              <a:gd name="connsiteY4" fmla="*/ 2864054 h 4977304"/>
              <a:gd name="connsiteX5" fmla="*/ 12198158 w 12217206"/>
              <a:gd name="connsiteY5" fmla="*/ 3664565 h 4977304"/>
              <a:gd name="connsiteX6" fmla="*/ 12132764 w 12217206"/>
              <a:gd name="connsiteY6" fmla="*/ 3748492 h 4977304"/>
              <a:gd name="connsiteX7" fmla="*/ 12053056 w 12217206"/>
              <a:gd name="connsiteY7" fmla="*/ 3749753 h 4977304"/>
              <a:gd name="connsiteX8" fmla="*/ 11938513 w 12217206"/>
              <a:gd name="connsiteY8" fmla="*/ 3754367 h 4977304"/>
              <a:gd name="connsiteX9" fmla="*/ 11853342 w 12217206"/>
              <a:gd name="connsiteY9" fmla="*/ 3782688 h 4977304"/>
              <a:gd name="connsiteX10" fmla="*/ 11704569 w 12217206"/>
              <a:gd name="connsiteY10" fmla="*/ 3839336 h 4977304"/>
              <a:gd name="connsiteX11" fmla="*/ 11577641 w 12217206"/>
              <a:gd name="connsiteY11" fmla="*/ 3885996 h 4977304"/>
              <a:gd name="connsiteX12" fmla="*/ 11508791 w 12217206"/>
              <a:gd name="connsiteY12" fmla="*/ 3969283 h 4977304"/>
              <a:gd name="connsiteX13" fmla="*/ 11388373 w 12217206"/>
              <a:gd name="connsiteY13" fmla="*/ 4027440 h 4977304"/>
              <a:gd name="connsiteX14" fmla="*/ 11276406 w 12217206"/>
              <a:gd name="connsiteY14" fmla="*/ 4056099 h 4977304"/>
              <a:gd name="connsiteX15" fmla="*/ 11190251 w 12217206"/>
              <a:gd name="connsiteY15" fmla="*/ 4073272 h 4977304"/>
              <a:gd name="connsiteX16" fmla="*/ 11139995 w 12217206"/>
              <a:gd name="connsiteY16" fmla="*/ 4081811 h 4977304"/>
              <a:gd name="connsiteX17" fmla="*/ 11040727 w 12217206"/>
              <a:gd name="connsiteY17" fmla="*/ 4081109 h 4977304"/>
              <a:gd name="connsiteX18" fmla="*/ 10969005 w 12217206"/>
              <a:gd name="connsiteY18" fmla="*/ 4091154 h 4977304"/>
              <a:gd name="connsiteX19" fmla="*/ 10899772 w 12217206"/>
              <a:gd name="connsiteY19" fmla="*/ 4122857 h 4977304"/>
              <a:gd name="connsiteX20" fmla="*/ 10838983 w 12217206"/>
              <a:gd name="connsiteY20" fmla="*/ 4155791 h 4977304"/>
              <a:gd name="connsiteX21" fmla="*/ 10769520 w 12217206"/>
              <a:gd name="connsiteY21" fmla="*/ 4198574 h 4977304"/>
              <a:gd name="connsiteX22" fmla="*/ 10570843 w 12217206"/>
              <a:gd name="connsiteY22" fmla="*/ 4255424 h 4977304"/>
              <a:gd name="connsiteX23" fmla="*/ 10512263 w 12217206"/>
              <a:gd name="connsiteY23" fmla="*/ 4291698 h 4977304"/>
              <a:gd name="connsiteX24" fmla="*/ 10439016 w 12217206"/>
              <a:gd name="connsiteY24" fmla="*/ 4293933 h 4977304"/>
              <a:gd name="connsiteX25" fmla="*/ 10376941 w 12217206"/>
              <a:gd name="connsiteY25" fmla="*/ 4298111 h 4977304"/>
              <a:gd name="connsiteX26" fmla="*/ 10329960 w 12217206"/>
              <a:gd name="connsiteY26" fmla="*/ 4298774 h 4977304"/>
              <a:gd name="connsiteX27" fmla="*/ 10254256 w 12217206"/>
              <a:gd name="connsiteY27" fmla="*/ 4309364 h 4977304"/>
              <a:gd name="connsiteX28" fmla="*/ 10119745 w 12217206"/>
              <a:gd name="connsiteY28" fmla="*/ 4321869 h 4977304"/>
              <a:gd name="connsiteX29" fmla="*/ 10075444 w 12217206"/>
              <a:gd name="connsiteY29" fmla="*/ 4324144 h 4977304"/>
              <a:gd name="connsiteX30" fmla="*/ 10032543 w 12217206"/>
              <a:gd name="connsiteY30" fmla="*/ 4322337 h 4977304"/>
              <a:gd name="connsiteX31" fmla="*/ 9953375 w 12217206"/>
              <a:gd name="connsiteY31" fmla="*/ 4339186 h 4977304"/>
              <a:gd name="connsiteX32" fmla="*/ 9841223 w 12217206"/>
              <a:gd name="connsiteY32" fmla="*/ 4346536 h 4977304"/>
              <a:gd name="connsiteX33" fmla="*/ 9721820 w 12217206"/>
              <a:gd name="connsiteY33" fmla="*/ 4368481 h 4977304"/>
              <a:gd name="connsiteX34" fmla="*/ 9578114 w 12217206"/>
              <a:gd name="connsiteY34" fmla="*/ 4380883 h 4977304"/>
              <a:gd name="connsiteX35" fmla="*/ 9336820 w 12217206"/>
              <a:gd name="connsiteY35" fmla="*/ 4430514 h 4977304"/>
              <a:gd name="connsiteX36" fmla="*/ 9272837 w 12217206"/>
              <a:gd name="connsiteY36" fmla="*/ 4491645 h 4977304"/>
              <a:gd name="connsiteX37" fmla="*/ 9188677 w 12217206"/>
              <a:gd name="connsiteY37" fmla="*/ 4497828 h 4977304"/>
              <a:gd name="connsiteX38" fmla="*/ 9183116 w 12217206"/>
              <a:gd name="connsiteY38" fmla="*/ 4507862 h 4977304"/>
              <a:gd name="connsiteX39" fmla="*/ 9145128 w 12217206"/>
              <a:gd name="connsiteY39" fmla="*/ 4520027 h 4977304"/>
              <a:gd name="connsiteX40" fmla="*/ 9144106 w 12217206"/>
              <a:gd name="connsiteY40" fmla="*/ 4518870 h 4977304"/>
              <a:gd name="connsiteX41" fmla="*/ 9131223 w 12217206"/>
              <a:gd name="connsiteY41" fmla="*/ 4516515 h 4977304"/>
              <a:gd name="connsiteX42" fmla="*/ 9107733 w 12217206"/>
              <a:gd name="connsiteY42" fmla="*/ 4515031 h 4977304"/>
              <a:gd name="connsiteX43" fmla="*/ 9047414 w 12217206"/>
              <a:gd name="connsiteY43" fmla="*/ 4506003 h 4977304"/>
              <a:gd name="connsiteX44" fmla="*/ 8999479 w 12217206"/>
              <a:gd name="connsiteY44" fmla="*/ 4509570 h 4977304"/>
              <a:gd name="connsiteX45" fmla="*/ 8999194 w 12217206"/>
              <a:gd name="connsiteY45" fmla="*/ 4509309 h 4977304"/>
              <a:gd name="connsiteX46" fmla="*/ 8990231 w 12217206"/>
              <a:gd name="connsiteY46" fmla="*/ 4510625 h 4977304"/>
              <a:gd name="connsiteX47" fmla="*/ 8984397 w 12217206"/>
              <a:gd name="connsiteY47" fmla="*/ 4512863 h 4977304"/>
              <a:gd name="connsiteX48" fmla="*/ 8968351 w 12217206"/>
              <a:gd name="connsiteY48" fmla="*/ 4516366 h 4977304"/>
              <a:gd name="connsiteX49" fmla="*/ 8962029 w 12217206"/>
              <a:gd name="connsiteY49" fmla="*/ 4515606 h 4977304"/>
              <a:gd name="connsiteX50" fmla="*/ 8957069 w 12217206"/>
              <a:gd name="connsiteY50" fmla="*/ 4513190 h 4977304"/>
              <a:gd name="connsiteX51" fmla="*/ 8889695 w 12217206"/>
              <a:gd name="connsiteY51" fmla="*/ 4533539 h 4977304"/>
              <a:gd name="connsiteX52" fmla="*/ 8746606 w 12217206"/>
              <a:gd name="connsiteY52" fmla="*/ 4530613 h 4977304"/>
              <a:gd name="connsiteX53" fmla="*/ 8702038 w 12217206"/>
              <a:gd name="connsiteY53" fmla="*/ 4532895 h 4977304"/>
              <a:gd name="connsiteX54" fmla="*/ 8590337 w 12217206"/>
              <a:gd name="connsiteY54" fmla="*/ 4542204 h 4977304"/>
              <a:gd name="connsiteX55" fmla="*/ 8519543 w 12217206"/>
              <a:gd name="connsiteY55" fmla="*/ 4526086 h 4977304"/>
              <a:gd name="connsiteX56" fmla="*/ 8505306 w 12217206"/>
              <a:gd name="connsiteY56" fmla="*/ 4532509 h 4977304"/>
              <a:gd name="connsiteX57" fmla="*/ 8500493 w 12217206"/>
              <a:gd name="connsiteY57" fmla="*/ 4535768 h 4977304"/>
              <a:gd name="connsiteX58" fmla="*/ 8492299 w 12217206"/>
              <a:gd name="connsiteY58" fmla="*/ 4538742 h 4977304"/>
              <a:gd name="connsiteX59" fmla="*/ 8491926 w 12217206"/>
              <a:gd name="connsiteY59" fmla="*/ 4538547 h 4977304"/>
              <a:gd name="connsiteX60" fmla="*/ 8484586 w 12217206"/>
              <a:gd name="connsiteY60" fmla="*/ 4541860 h 4977304"/>
              <a:gd name="connsiteX61" fmla="*/ 8361601 w 12217206"/>
              <a:gd name="connsiteY61" fmla="*/ 4557109 h 4977304"/>
              <a:gd name="connsiteX62" fmla="*/ 8348227 w 12217206"/>
              <a:gd name="connsiteY62" fmla="*/ 4557320 h 4977304"/>
              <a:gd name="connsiteX63" fmla="*/ 8346801 w 12217206"/>
              <a:gd name="connsiteY63" fmla="*/ 4556408 h 4977304"/>
              <a:gd name="connsiteX64" fmla="*/ 8308886 w 12217206"/>
              <a:gd name="connsiteY64" fmla="*/ 4575677 h 4977304"/>
              <a:gd name="connsiteX65" fmla="*/ 8289640 w 12217206"/>
              <a:gd name="connsiteY65" fmla="*/ 4590767 h 4977304"/>
              <a:gd name="connsiteX66" fmla="*/ 8278750 w 12217206"/>
              <a:gd name="connsiteY66" fmla="*/ 4597091 h 4977304"/>
              <a:gd name="connsiteX67" fmla="*/ 8277624 w 12217206"/>
              <a:gd name="connsiteY67" fmla="*/ 4601916 h 4977304"/>
              <a:gd name="connsiteX68" fmla="*/ 8260561 w 12217206"/>
              <a:gd name="connsiteY68" fmla="*/ 4609708 h 4977304"/>
              <a:gd name="connsiteX69" fmla="*/ 8257864 w 12217206"/>
              <a:gd name="connsiteY69" fmla="*/ 4609458 h 4977304"/>
              <a:gd name="connsiteX70" fmla="*/ 8246529 w 12217206"/>
              <a:gd name="connsiteY70" fmla="*/ 4620148 h 4977304"/>
              <a:gd name="connsiteX71" fmla="*/ 8240334 w 12217206"/>
              <a:gd name="connsiteY71" fmla="*/ 4634257 h 4977304"/>
              <a:gd name="connsiteX72" fmla="*/ 8084875 w 12217206"/>
              <a:gd name="connsiteY72" fmla="*/ 4684387 h 4977304"/>
              <a:gd name="connsiteX73" fmla="*/ 7900134 w 12217206"/>
              <a:gd name="connsiteY73" fmla="*/ 4729969 h 4977304"/>
              <a:gd name="connsiteX74" fmla="*/ 7713595 w 12217206"/>
              <a:gd name="connsiteY74" fmla="*/ 4757895 h 4977304"/>
              <a:gd name="connsiteX75" fmla="*/ 7609267 w 12217206"/>
              <a:gd name="connsiteY75" fmla="*/ 4754126 h 4977304"/>
              <a:gd name="connsiteX76" fmla="*/ 7522521 w 12217206"/>
              <a:gd name="connsiteY76" fmla="*/ 4760455 h 4977304"/>
              <a:gd name="connsiteX77" fmla="*/ 7514554 w 12217206"/>
              <a:gd name="connsiteY77" fmla="*/ 4763228 h 4977304"/>
              <a:gd name="connsiteX78" fmla="*/ 7502403 w 12217206"/>
              <a:gd name="connsiteY78" fmla="*/ 4764677 h 4977304"/>
              <a:gd name="connsiteX79" fmla="*/ 7502032 w 12217206"/>
              <a:gd name="connsiteY79" fmla="*/ 4764322 h 4977304"/>
              <a:gd name="connsiteX80" fmla="*/ 7490794 w 12217206"/>
              <a:gd name="connsiteY80" fmla="*/ 4766442 h 4977304"/>
              <a:gd name="connsiteX81" fmla="*/ 7400450 w 12217206"/>
              <a:gd name="connsiteY81" fmla="*/ 4757640 h 4977304"/>
              <a:gd name="connsiteX82" fmla="*/ 7307302 w 12217206"/>
              <a:gd name="connsiteY82" fmla="*/ 4747220 h 4977304"/>
              <a:gd name="connsiteX83" fmla="*/ 7305976 w 12217206"/>
              <a:gd name="connsiteY83" fmla="*/ 4745654 h 4977304"/>
              <a:gd name="connsiteX84" fmla="*/ 7213744 w 12217206"/>
              <a:gd name="connsiteY84" fmla="*/ 4773074 h 4977304"/>
              <a:gd name="connsiteX85" fmla="*/ 7196298 w 12217206"/>
              <a:gd name="connsiteY85" fmla="*/ 4778016 h 4977304"/>
              <a:gd name="connsiteX86" fmla="*/ 7192202 w 12217206"/>
              <a:gd name="connsiteY86" fmla="*/ 4783834 h 4977304"/>
              <a:gd name="connsiteX87" fmla="*/ 7166024 w 12217206"/>
              <a:gd name="connsiteY87" fmla="*/ 4788882 h 4977304"/>
              <a:gd name="connsiteX88" fmla="*/ 7092253 w 12217206"/>
              <a:gd name="connsiteY88" fmla="*/ 4802161 h 4977304"/>
              <a:gd name="connsiteX89" fmla="*/ 7013814 w 12217206"/>
              <a:gd name="connsiteY89" fmla="*/ 4801755 h 4977304"/>
              <a:gd name="connsiteX90" fmla="*/ 6899540 w 12217206"/>
              <a:gd name="connsiteY90" fmla="*/ 4833798 h 4977304"/>
              <a:gd name="connsiteX91" fmla="*/ 6703746 w 12217206"/>
              <a:gd name="connsiteY91" fmla="*/ 4864157 h 4977304"/>
              <a:gd name="connsiteX92" fmla="*/ 6545085 w 12217206"/>
              <a:gd name="connsiteY92" fmla="*/ 4895408 h 4977304"/>
              <a:gd name="connsiteX93" fmla="*/ 6313345 w 12217206"/>
              <a:gd name="connsiteY93" fmla="*/ 4946232 h 4977304"/>
              <a:gd name="connsiteX94" fmla="*/ 6164558 w 12217206"/>
              <a:gd name="connsiteY94" fmla="*/ 4948498 h 4977304"/>
              <a:gd name="connsiteX95" fmla="*/ 6069796 w 12217206"/>
              <a:gd name="connsiteY95" fmla="*/ 4970720 h 4977304"/>
              <a:gd name="connsiteX96" fmla="*/ 6064481 w 12217206"/>
              <a:gd name="connsiteY96" fmla="*/ 4969051 h 4977304"/>
              <a:gd name="connsiteX97" fmla="*/ 6044602 w 12217206"/>
              <a:gd name="connsiteY97" fmla="*/ 4969792 h 4977304"/>
              <a:gd name="connsiteX98" fmla="*/ 6037252 w 12217206"/>
              <a:gd name="connsiteY98" fmla="*/ 4960726 h 4977304"/>
              <a:gd name="connsiteX99" fmla="*/ 6006081 w 12217206"/>
              <a:gd name="connsiteY99" fmla="*/ 4955195 h 4977304"/>
              <a:gd name="connsiteX100" fmla="*/ 5920065 w 12217206"/>
              <a:gd name="connsiteY100" fmla="*/ 4944866 h 4977304"/>
              <a:gd name="connsiteX101" fmla="*/ 5755077 w 12217206"/>
              <a:gd name="connsiteY101" fmla="*/ 4976193 h 4977304"/>
              <a:gd name="connsiteX102" fmla="*/ 5623207 w 12217206"/>
              <a:gd name="connsiteY102" fmla="*/ 4977304 h 4977304"/>
              <a:gd name="connsiteX103" fmla="*/ 5467256 w 12217206"/>
              <a:gd name="connsiteY103" fmla="*/ 4962079 h 4977304"/>
              <a:gd name="connsiteX104" fmla="*/ 5429137 w 12217206"/>
              <a:gd name="connsiteY104" fmla="*/ 4949858 h 4977304"/>
              <a:gd name="connsiteX105" fmla="*/ 5378078 w 12217206"/>
              <a:gd name="connsiteY105" fmla="*/ 4930634 h 4977304"/>
              <a:gd name="connsiteX106" fmla="*/ 5258253 w 12217206"/>
              <a:gd name="connsiteY106" fmla="*/ 4908461 h 4977304"/>
              <a:gd name="connsiteX107" fmla="*/ 5219477 w 12217206"/>
              <a:gd name="connsiteY107" fmla="*/ 4896381 h 4977304"/>
              <a:gd name="connsiteX108" fmla="*/ 5171208 w 12217206"/>
              <a:gd name="connsiteY108" fmla="*/ 4893134 h 4977304"/>
              <a:gd name="connsiteX109" fmla="*/ 5153115 w 12217206"/>
              <a:gd name="connsiteY109" fmla="*/ 4885290 h 4977304"/>
              <a:gd name="connsiteX110" fmla="*/ 5139168 w 12217206"/>
              <a:gd name="connsiteY110" fmla="*/ 4881597 h 4977304"/>
              <a:gd name="connsiteX111" fmla="*/ 5136167 w 12217206"/>
              <a:gd name="connsiteY111" fmla="*/ 4879315 h 4977304"/>
              <a:gd name="connsiteX112" fmla="*/ 5118243 w 12217206"/>
              <a:gd name="connsiteY112" fmla="*/ 4867529 h 4977304"/>
              <a:gd name="connsiteX113" fmla="*/ 5062411 w 12217206"/>
              <a:gd name="connsiteY113" fmla="*/ 4874665 h 4977304"/>
              <a:gd name="connsiteX114" fmla="*/ 5008170 w 12217206"/>
              <a:gd name="connsiteY114" fmla="*/ 4856876 h 4977304"/>
              <a:gd name="connsiteX115" fmla="*/ 4837210 w 12217206"/>
              <a:gd name="connsiteY115" fmla="*/ 4830794 h 4977304"/>
              <a:gd name="connsiteX116" fmla="*/ 4759270 w 12217206"/>
              <a:gd name="connsiteY116" fmla="*/ 4800638 h 4977304"/>
              <a:gd name="connsiteX117" fmla="*/ 4720035 w 12217206"/>
              <a:gd name="connsiteY117" fmla="*/ 4790848 h 4977304"/>
              <a:gd name="connsiteX118" fmla="*/ 4718027 w 12217206"/>
              <a:gd name="connsiteY118" fmla="*/ 4790035 h 4977304"/>
              <a:gd name="connsiteX119" fmla="*/ 4718961 w 12217206"/>
              <a:gd name="connsiteY119" fmla="*/ 4789806 h 4977304"/>
              <a:gd name="connsiteX120" fmla="*/ 4714055 w 12217206"/>
              <a:gd name="connsiteY120" fmla="*/ 4788426 h 4977304"/>
              <a:gd name="connsiteX121" fmla="*/ 4718027 w 12217206"/>
              <a:gd name="connsiteY121" fmla="*/ 4790035 h 4977304"/>
              <a:gd name="connsiteX122" fmla="*/ 4712381 w 12217206"/>
              <a:gd name="connsiteY122" fmla="*/ 4791420 h 4977304"/>
              <a:gd name="connsiteX123" fmla="*/ 4512801 w 12217206"/>
              <a:gd name="connsiteY123" fmla="*/ 4780666 h 4977304"/>
              <a:gd name="connsiteX124" fmla="*/ 4425588 w 12217206"/>
              <a:gd name="connsiteY124" fmla="*/ 4769100 h 4977304"/>
              <a:gd name="connsiteX125" fmla="*/ 4314086 w 12217206"/>
              <a:gd name="connsiteY125" fmla="*/ 4774822 h 4977304"/>
              <a:gd name="connsiteX126" fmla="*/ 4312230 w 12217206"/>
              <a:gd name="connsiteY126" fmla="*/ 4773365 h 4977304"/>
              <a:gd name="connsiteX127" fmla="*/ 4292278 w 12217206"/>
              <a:gd name="connsiteY127" fmla="*/ 4771325 h 4977304"/>
              <a:gd name="connsiteX128" fmla="*/ 4287201 w 12217206"/>
              <a:gd name="connsiteY128" fmla="*/ 4774493 h 4977304"/>
              <a:gd name="connsiteX129" fmla="*/ 4273289 w 12217206"/>
              <a:gd name="connsiteY129" fmla="*/ 4774225 h 4977304"/>
              <a:gd name="connsiteX130" fmla="*/ 4245283 w 12217206"/>
              <a:gd name="connsiteY130" fmla="*/ 4776749 h 4977304"/>
              <a:gd name="connsiteX131" fmla="*/ 4199245 w 12217206"/>
              <a:gd name="connsiteY131" fmla="*/ 4773714 h 4977304"/>
              <a:gd name="connsiteX132" fmla="*/ 4198941 w 12217206"/>
              <a:gd name="connsiteY132" fmla="*/ 4772347 h 4977304"/>
              <a:gd name="connsiteX133" fmla="*/ 4188453 w 12217206"/>
              <a:gd name="connsiteY133" fmla="*/ 4766228 h 4977304"/>
              <a:gd name="connsiteX134" fmla="*/ 4139982 w 12217206"/>
              <a:gd name="connsiteY134" fmla="*/ 4748999 h 4977304"/>
              <a:gd name="connsiteX135" fmla="*/ 4080374 w 12217206"/>
              <a:gd name="connsiteY135" fmla="*/ 4720184 h 4977304"/>
              <a:gd name="connsiteX136" fmla="*/ 4071828 w 12217206"/>
              <a:gd name="connsiteY136" fmla="*/ 4719278 h 4977304"/>
              <a:gd name="connsiteX137" fmla="*/ 4071710 w 12217206"/>
              <a:gd name="connsiteY137" fmla="*/ 4718953 h 4977304"/>
              <a:gd name="connsiteX138" fmla="*/ 4056247 w 12217206"/>
              <a:gd name="connsiteY138" fmla="*/ 4717622 h 4977304"/>
              <a:gd name="connsiteX139" fmla="*/ 4039668 w 12217206"/>
              <a:gd name="connsiteY139" fmla="*/ 4715861 h 4977304"/>
              <a:gd name="connsiteX140" fmla="*/ 4034303 w 12217206"/>
              <a:gd name="connsiteY140" fmla="*/ 4713218 h 4977304"/>
              <a:gd name="connsiteX141" fmla="*/ 4032672 w 12217206"/>
              <a:gd name="connsiteY141" fmla="*/ 4709236 h 4977304"/>
              <a:gd name="connsiteX142" fmla="*/ 4031088 w 12217206"/>
              <a:gd name="connsiteY142" fmla="*/ 4709491 h 4977304"/>
              <a:gd name="connsiteX143" fmla="*/ 4001867 w 12217206"/>
              <a:gd name="connsiteY143" fmla="*/ 4695842 h 4977304"/>
              <a:gd name="connsiteX144" fmla="*/ 3934220 w 12217206"/>
              <a:gd name="connsiteY144" fmla="*/ 4676884 h 4977304"/>
              <a:gd name="connsiteX145" fmla="*/ 3894676 w 12217206"/>
              <a:gd name="connsiteY145" fmla="*/ 4670743 h 4977304"/>
              <a:gd name="connsiteX146" fmla="*/ 3787232 w 12217206"/>
              <a:gd name="connsiteY146" fmla="*/ 4648764 h 4977304"/>
              <a:gd name="connsiteX147" fmla="*/ 3680057 w 12217206"/>
              <a:gd name="connsiteY147" fmla="*/ 4622784 h 4977304"/>
              <a:gd name="connsiteX148" fmla="*/ 3607627 w 12217206"/>
              <a:gd name="connsiteY148" fmla="*/ 4587738 h 4977304"/>
              <a:gd name="connsiteX149" fmla="*/ 3601451 w 12217206"/>
              <a:gd name="connsiteY149" fmla="*/ 4589218 h 4977304"/>
              <a:gd name="connsiteX150" fmla="*/ 3592338 w 12217206"/>
              <a:gd name="connsiteY150" fmla="*/ 4589396 h 4977304"/>
              <a:gd name="connsiteX151" fmla="*/ 3592104 w 12217206"/>
              <a:gd name="connsiteY151" fmla="*/ 4589103 h 4977304"/>
              <a:gd name="connsiteX152" fmla="*/ 3583586 w 12217206"/>
              <a:gd name="connsiteY152" fmla="*/ 4589853 h 4977304"/>
              <a:gd name="connsiteX153" fmla="*/ 3533777 w 12217206"/>
              <a:gd name="connsiteY153" fmla="*/ 4579320 h 4977304"/>
              <a:gd name="connsiteX154" fmla="*/ 3470906 w 12217206"/>
              <a:gd name="connsiteY154" fmla="*/ 4575344 h 4977304"/>
              <a:gd name="connsiteX155" fmla="*/ 3398460 w 12217206"/>
              <a:gd name="connsiteY155" fmla="*/ 4562260 h 4977304"/>
              <a:gd name="connsiteX156" fmla="*/ 3361644 w 12217206"/>
              <a:gd name="connsiteY156" fmla="*/ 4580670 h 4977304"/>
              <a:gd name="connsiteX157" fmla="*/ 3341795 w 12217206"/>
              <a:gd name="connsiteY157" fmla="*/ 4582496 h 4977304"/>
              <a:gd name="connsiteX158" fmla="*/ 3339469 w 12217206"/>
              <a:gd name="connsiteY158" fmla="*/ 4581438 h 4977304"/>
              <a:gd name="connsiteX159" fmla="*/ 3260180 w 12217206"/>
              <a:gd name="connsiteY159" fmla="*/ 4587820 h 4977304"/>
              <a:gd name="connsiteX160" fmla="*/ 3140460 w 12217206"/>
              <a:gd name="connsiteY160" fmla="*/ 4596263 h 4977304"/>
              <a:gd name="connsiteX161" fmla="*/ 3028270 w 12217206"/>
              <a:gd name="connsiteY161" fmla="*/ 4599134 h 4977304"/>
              <a:gd name="connsiteX162" fmla="*/ 2779714 w 12217206"/>
              <a:gd name="connsiteY162" fmla="*/ 4622831 h 4977304"/>
              <a:gd name="connsiteX163" fmla="*/ 2649525 w 12217206"/>
              <a:gd name="connsiteY163" fmla="*/ 4658086 h 4977304"/>
              <a:gd name="connsiteX164" fmla="*/ 2566315 w 12217206"/>
              <a:gd name="connsiteY164" fmla="*/ 4605776 h 4977304"/>
              <a:gd name="connsiteX165" fmla="*/ 2441626 w 12217206"/>
              <a:gd name="connsiteY165" fmla="*/ 4620872 h 4977304"/>
              <a:gd name="connsiteX166" fmla="*/ 2313568 w 12217206"/>
              <a:gd name="connsiteY166" fmla="*/ 4630067 h 4977304"/>
              <a:gd name="connsiteX167" fmla="*/ 2207105 w 12217206"/>
              <a:gd name="connsiteY167" fmla="*/ 4624384 h 4977304"/>
              <a:gd name="connsiteX168" fmla="*/ 2093268 w 12217206"/>
              <a:gd name="connsiteY168" fmla="*/ 4606236 h 4977304"/>
              <a:gd name="connsiteX169" fmla="*/ 1996024 w 12217206"/>
              <a:gd name="connsiteY169" fmla="*/ 4597526 h 4977304"/>
              <a:gd name="connsiteX170" fmla="*/ 1926886 w 12217206"/>
              <a:gd name="connsiteY170" fmla="*/ 4621358 h 4977304"/>
              <a:gd name="connsiteX171" fmla="*/ 1920368 w 12217206"/>
              <a:gd name="connsiteY171" fmla="*/ 4616112 h 4977304"/>
              <a:gd name="connsiteX172" fmla="*/ 1871831 w 12217206"/>
              <a:gd name="connsiteY172" fmla="*/ 4617844 h 4977304"/>
              <a:gd name="connsiteX173" fmla="*/ 1785463 w 12217206"/>
              <a:gd name="connsiteY173" fmla="*/ 4647841 h 4977304"/>
              <a:gd name="connsiteX174" fmla="*/ 1737045 w 12217206"/>
              <a:gd name="connsiteY174" fmla="*/ 4642356 h 4977304"/>
              <a:gd name="connsiteX175" fmla="*/ 1673954 w 12217206"/>
              <a:gd name="connsiteY175" fmla="*/ 4624601 h 4977304"/>
              <a:gd name="connsiteX176" fmla="*/ 1602834 w 12217206"/>
              <a:gd name="connsiteY176" fmla="*/ 4640924 h 4977304"/>
              <a:gd name="connsiteX177" fmla="*/ 1490351 w 12217206"/>
              <a:gd name="connsiteY177" fmla="*/ 4613132 h 4977304"/>
              <a:gd name="connsiteX178" fmla="*/ 1149212 w 12217206"/>
              <a:gd name="connsiteY178" fmla="*/ 4564210 h 4977304"/>
              <a:gd name="connsiteX179" fmla="*/ 938574 w 12217206"/>
              <a:gd name="connsiteY179" fmla="*/ 4566821 h 4977304"/>
              <a:gd name="connsiteX180" fmla="*/ 857697 w 12217206"/>
              <a:gd name="connsiteY180" fmla="*/ 4525391 h 4977304"/>
              <a:gd name="connsiteX181" fmla="*/ 836981 w 12217206"/>
              <a:gd name="connsiteY181" fmla="*/ 4526708 h 4977304"/>
              <a:gd name="connsiteX182" fmla="*/ 816264 w 12217206"/>
              <a:gd name="connsiteY182" fmla="*/ 4524575 h 4977304"/>
              <a:gd name="connsiteX183" fmla="*/ 810965 w 12217206"/>
              <a:gd name="connsiteY183" fmla="*/ 4527718 h 4977304"/>
              <a:gd name="connsiteX184" fmla="*/ 796509 w 12217206"/>
              <a:gd name="connsiteY184" fmla="*/ 4527387 h 4977304"/>
              <a:gd name="connsiteX185" fmla="*/ 767389 w 12217206"/>
              <a:gd name="connsiteY185" fmla="*/ 4529784 h 4977304"/>
              <a:gd name="connsiteX186" fmla="*/ 762544 w 12217206"/>
              <a:gd name="connsiteY186" fmla="*/ 4527372 h 4977304"/>
              <a:gd name="connsiteX187" fmla="*/ 719567 w 12217206"/>
              <a:gd name="connsiteY187" fmla="*/ 4526534 h 4977304"/>
              <a:gd name="connsiteX188" fmla="*/ 719262 w 12217206"/>
              <a:gd name="connsiteY188" fmla="*/ 4525164 h 4977304"/>
              <a:gd name="connsiteX189" fmla="*/ 708402 w 12217206"/>
              <a:gd name="connsiteY189" fmla="*/ 4518999 h 4977304"/>
              <a:gd name="connsiteX190" fmla="*/ 596394 w 12217206"/>
              <a:gd name="connsiteY190" fmla="*/ 4472455 h 4977304"/>
              <a:gd name="connsiteX191" fmla="*/ 578149 w 12217206"/>
              <a:gd name="connsiteY191" fmla="*/ 4469575 h 4977304"/>
              <a:gd name="connsiteX192" fmla="*/ 571336 w 12217206"/>
              <a:gd name="connsiteY192" fmla="*/ 4469781 h 4977304"/>
              <a:gd name="connsiteX193" fmla="*/ 444802 w 12217206"/>
              <a:gd name="connsiteY193" fmla="*/ 4428480 h 4977304"/>
              <a:gd name="connsiteX194" fmla="*/ 403746 w 12217206"/>
              <a:gd name="connsiteY194" fmla="*/ 4422157 h 4977304"/>
              <a:gd name="connsiteX195" fmla="*/ 292240 w 12217206"/>
              <a:gd name="connsiteY195" fmla="*/ 4399681 h 4977304"/>
              <a:gd name="connsiteX196" fmla="*/ 118302 w 12217206"/>
              <a:gd name="connsiteY196" fmla="*/ 4343421 h 4977304"/>
              <a:gd name="connsiteX197" fmla="*/ 15516 w 12217206"/>
              <a:gd name="connsiteY197" fmla="*/ 4340320 h 4977304"/>
              <a:gd name="connsiteX198" fmla="*/ 2 w 12217206"/>
              <a:gd name="connsiteY198" fmla="*/ 4334381 h 4977304"/>
              <a:gd name="connsiteX199" fmla="*/ 2 w 12217206"/>
              <a:gd name="connsiteY199" fmla="*/ 3589361 h 4977304"/>
              <a:gd name="connsiteX200" fmla="*/ 0 w 12217206"/>
              <a:gd name="connsiteY200" fmla="*/ 3589361 h 4977304"/>
              <a:gd name="connsiteX201" fmla="*/ 0 w 12217206"/>
              <a:gd name="connsiteY201" fmla="*/ 3513036 h 4977304"/>
              <a:gd name="connsiteX202" fmla="*/ 0 w 12217206"/>
              <a:gd name="connsiteY202" fmla="*/ 2672265 h 4977304"/>
              <a:gd name="connsiteX203" fmla="*/ 0 w 12217206"/>
              <a:gd name="connsiteY203" fmla="*/ 0 h 4977304"/>
              <a:gd name="connsiteX0" fmla="*/ 0 w 12217206"/>
              <a:gd name="connsiteY0" fmla="*/ 0 h 4977304"/>
              <a:gd name="connsiteX1" fmla="*/ 12192000 w 12217206"/>
              <a:gd name="connsiteY1" fmla="*/ 0 h 4977304"/>
              <a:gd name="connsiteX2" fmla="*/ 12192000 w 12217206"/>
              <a:gd name="connsiteY2" fmla="*/ 2726958 h 4977304"/>
              <a:gd name="connsiteX3" fmla="*/ 12217206 w 12217206"/>
              <a:gd name="connsiteY3" fmla="*/ 2896463 h 4977304"/>
              <a:gd name="connsiteX4" fmla="*/ 12198158 w 12217206"/>
              <a:gd name="connsiteY4" fmla="*/ 3664565 h 4977304"/>
              <a:gd name="connsiteX5" fmla="*/ 12132764 w 12217206"/>
              <a:gd name="connsiteY5" fmla="*/ 3748492 h 4977304"/>
              <a:gd name="connsiteX6" fmla="*/ 12053056 w 12217206"/>
              <a:gd name="connsiteY6" fmla="*/ 3749753 h 4977304"/>
              <a:gd name="connsiteX7" fmla="*/ 11938513 w 12217206"/>
              <a:gd name="connsiteY7" fmla="*/ 3754367 h 4977304"/>
              <a:gd name="connsiteX8" fmla="*/ 11853342 w 12217206"/>
              <a:gd name="connsiteY8" fmla="*/ 3782688 h 4977304"/>
              <a:gd name="connsiteX9" fmla="*/ 11704569 w 12217206"/>
              <a:gd name="connsiteY9" fmla="*/ 3839336 h 4977304"/>
              <a:gd name="connsiteX10" fmla="*/ 11577641 w 12217206"/>
              <a:gd name="connsiteY10" fmla="*/ 3885996 h 4977304"/>
              <a:gd name="connsiteX11" fmla="*/ 11508791 w 12217206"/>
              <a:gd name="connsiteY11" fmla="*/ 3969283 h 4977304"/>
              <a:gd name="connsiteX12" fmla="*/ 11388373 w 12217206"/>
              <a:gd name="connsiteY12" fmla="*/ 4027440 h 4977304"/>
              <a:gd name="connsiteX13" fmla="*/ 11276406 w 12217206"/>
              <a:gd name="connsiteY13" fmla="*/ 4056099 h 4977304"/>
              <a:gd name="connsiteX14" fmla="*/ 11190251 w 12217206"/>
              <a:gd name="connsiteY14" fmla="*/ 4073272 h 4977304"/>
              <a:gd name="connsiteX15" fmla="*/ 11139995 w 12217206"/>
              <a:gd name="connsiteY15" fmla="*/ 4081811 h 4977304"/>
              <a:gd name="connsiteX16" fmla="*/ 11040727 w 12217206"/>
              <a:gd name="connsiteY16" fmla="*/ 4081109 h 4977304"/>
              <a:gd name="connsiteX17" fmla="*/ 10969005 w 12217206"/>
              <a:gd name="connsiteY17" fmla="*/ 4091154 h 4977304"/>
              <a:gd name="connsiteX18" fmla="*/ 10899772 w 12217206"/>
              <a:gd name="connsiteY18" fmla="*/ 4122857 h 4977304"/>
              <a:gd name="connsiteX19" fmla="*/ 10838983 w 12217206"/>
              <a:gd name="connsiteY19" fmla="*/ 4155791 h 4977304"/>
              <a:gd name="connsiteX20" fmla="*/ 10769520 w 12217206"/>
              <a:gd name="connsiteY20" fmla="*/ 4198574 h 4977304"/>
              <a:gd name="connsiteX21" fmla="*/ 10570843 w 12217206"/>
              <a:gd name="connsiteY21" fmla="*/ 4255424 h 4977304"/>
              <a:gd name="connsiteX22" fmla="*/ 10512263 w 12217206"/>
              <a:gd name="connsiteY22" fmla="*/ 4291698 h 4977304"/>
              <a:gd name="connsiteX23" fmla="*/ 10439016 w 12217206"/>
              <a:gd name="connsiteY23" fmla="*/ 4293933 h 4977304"/>
              <a:gd name="connsiteX24" fmla="*/ 10376941 w 12217206"/>
              <a:gd name="connsiteY24" fmla="*/ 4298111 h 4977304"/>
              <a:gd name="connsiteX25" fmla="*/ 10329960 w 12217206"/>
              <a:gd name="connsiteY25" fmla="*/ 4298774 h 4977304"/>
              <a:gd name="connsiteX26" fmla="*/ 10254256 w 12217206"/>
              <a:gd name="connsiteY26" fmla="*/ 4309364 h 4977304"/>
              <a:gd name="connsiteX27" fmla="*/ 10119745 w 12217206"/>
              <a:gd name="connsiteY27" fmla="*/ 4321869 h 4977304"/>
              <a:gd name="connsiteX28" fmla="*/ 10075444 w 12217206"/>
              <a:gd name="connsiteY28" fmla="*/ 4324144 h 4977304"/>
              <a:gd name="connsiteX29" fmla="*/ 10032543 w 12217206"/>
              <a:gd name="connsiteY29" fmla="*/ 4322337 h 4977304"/>
              <a:gd name="connsiteX30" fmla="*/ 9953375 w 12217206"/>
              <a:gd name="connsiteY30" fmla="*/ 4339186 h 4977304"/>
              <a:gd name="connsiteX31" fmla="*/ 9841223 w 12217206"/>
              <a:gd name="connsiteY31" fmla="*/ 4346536 h 4977304"/>
              <a:gd name="connsiteX32" fmla="*/ 9721820 w 12217206"/>
              <a:gd name="connsiteY32" fmla="*/ 4368481 h 4977304"/>
              <a:gd name="connsiteX33" fmla="*/ 9578114 w 12217206"/>
              <a:gd name="connsiteY33" fmla="*/ 4380883 h 4977304"/>
              <a:gd name="connsiteX34" fmla="*/ 9336820 w 12217206"/>
              <a:gd name="connsiteY34" fmla="*/ 4430514 h 4977304"/>
              <a:gd name="connsiteX35" fmla="*/ 9272837 w 12217206"/>
              <a:gd name="connsiteY35" fmla="*/ 4491645 h 4977304"/>
              <a:gd name="connsiteX36" fmla="*/ 9188677 w 12217206"/>
              <a:gd name="connsiteY36" fmla="*/ 4497828 h 4977304"/>
              <a:gd name="connsiteX37" fmla="*/ 9183116 w 12217206"/>
              <a:gd name="connsiteY37" fmla="*/ 4507862 h 4977304"/>
              <a:gd name="connsiteX38" fmla="*/ 9145128 w 12217206"/>
              <a:gd name="connsiteY38" fmla="*/ 4520027 h 4977304"/>
              <a:gd name="connsiteX39" fmla="*/ 9144106 w 12217206"/>
              <a:gd name="connsiteY39" fmla="*/ 4518870 h 4977304"/>
              <a:gd name="connsiteX40" fmla="*/ 9131223 w 12217206"/>
              <a:gd name="connsiteY40" fmla="*/ 4516515 h 4977304"/>
              <a:gd name="connsiteX41" fmla="*/ 9107733 w 12217206"/>
              <a:gd name="connsiteY41" fmla="*/ 4515031 h 4977304"/>
              <a:gd name="connsiteX42" fmla="*/ 9047414 w 12217206"/>
              <a:gd name="connsiteY42" fmla="*/ 4506003 h 4977304"/>
              <a:gd name="connsiteX43" fmla="*/ 8999479 w 12217206"/>
              <a:gd name="connsiteY43" fmla="*/ 4509570 h 4977304"/>
              <a:gd name="connsiteX44" fmla="*/ 8999194 w 12217206"/>
              <a:gd name="connsiteY44" fmla="*/ 4509309 h 4977304"/>
              <a:gd name="connsiteX45" fmla="*/ 8990231 w 12217206"/>
              <a:gd name="connsiteY45" fmla="*/ 4510625 h 4977304"/>
              <a:gd name="connsiteX46" fmla="*/ 8984397 w 12217206"/>
              <a:gd name="connsiteY46" fmla="*/ 4512863 h 4977304"/>
              <a:gd name="connsiteX47" fmla="*/ 8968351 w 12217206"/>
              <a:gd name="connsiteY47" fmla="*/ 4516366 h 4977304"/>
              <a:gd name="connsiteX48" fmla="*/ 8962029 w 12217206"/>
              <a:gd name="connsiteY48" fmla="*/ 4515606 h 4977304"/>
              <a:gd name="connsiteX49" fmla="*/ 8957069 w 12217206"/>
              <a:gd name="connsiteY49" fmla="*/ 4513190 h 4977304"/>
              <a:gd name="connsiteX50" fmla="*/ 8889695 w 12217206"/>
              <a:gd name="connsiteY50" fmla="*/ 4533539 h 4977304"/>
              <a:gd name="connsiteX51" fmla="*/ 8746606 w 12217206"/>
              <a:gd name="connsiteY51" fmla="*/ 4530613 h 4977304"/>
              <a:gd name="connsiteX52" fmla="*/ 8702038 w 12217206"/>
              <a:gd name="connsiteY52" fmla="*/ 4532895 h 4977304"/>
              <a:gd name="connsiteX53" fmla="*/ 8590337 w 12217206"/>
              <a:gd name="connsiteY53" fmla="*/ 4542204 h 4977304"/>
              <a:gd name="connsiteX54" fmla="*/ 8519543 w 12217206"/>
              <a:gd name="connsiteY54" fmla="*/ 4526086 h 4977304"/>
              <a:gd name="connsiteX55" fmla="*/ 8505306 w 12217206"/>
              <a:gd name="connsiteY55" fmla="*/ 4532509 h 4977304"/>
              <a:gd name="connsiteX56" fmla="*/ 8500493 w 12217206"/>
              <a:gd name="connsiteY56" fmla="*/ 4535768 h 4977304"/>
              <a:gd name="connsiteX57" fmla="*/ 8492299 w 12217206"/>
              <a:gd name="connsiteY57" fmla="*/ 4538742 h 4977304"/>
              <a:gd name="connsiteX58" fmla="*/ 8491926 w 12217206"/>
              <a:gd name="connsiteY58" fmla="*/ 4538547 h 4977304"/>
              <a:gd name="connsiteX59" fmla="*/ 8484586 w 12217206"/>
              <a:gd name="connsiteY59" fmla="*/ 4541860 h 4977304"/>
              <a:gd name="connsiteX60" fmla="*/ 8361601 w 12217206"/>
              <a:gd name="connsiteY60" fmla="*/ 4557109 h 4977304"/>
              <a:gd name="connsiteX61" fmla="*/ 8348227 w 12217206"/>
              <a:gd name="connsiteY61" fmla="*/ 4557320 h 4977304"/>
              <a:gd name="connsiteX62" fmla="*/ 8346801 w 12217206"/>
              <a:gd name="connsiteY62" fmla="*/ 4556408 h 4977304"/>
              <a:gd name="connsiteX63" fmla="*/ 8308886 w 12217206"/>
              <a:gd name="connsiteY63" fmla="*/ 4575677 h 4977304"/>
              <a:gd name="connsiteX64" fmla="*/ 8289640 w 12217206"/>
              <a:gd name="connsiteY64" fmla="*/ 4590767 h 4977304"/>
              <a:gd name="connsiteX65" fmla="*/ 8278750 w 12217206"/>
              <a:gd name="connsiteY65" fmla="*/ 4597091 h 4977304"/>
              <a:gd name="connsiteX66" fmla="*/ 8277624 w 12217206"/>
              <a:gd name="connsiteY66" fmla="*/ 4601916 h 4977304"/>
              <a:gd name="connsiteX67" fmla="*/ 8260561 w 12217206"/>
              <a:gd name="connsiteY67" fmla="*/ 4609708 h 4977304"/>
              <a:gd name="connsiteX68" fmla="*/ 8257864 w 12217206"/>
              <a:gd name="connsiteY68" fmla="*/ 4609458 h 4977304"/>
              <a:gd name="connsiteX69" fmla="*/ 8246529 w 12217206"/>
              <a:gd name="connsiteY69" fmla="*/ 4620148 h 4977304"/>
              <a:gd name="connsiteX70" fmla="*/ 8240334 w 12217206"/>
              <a:gd name="connsiteY70" fmla="*/ 4634257 h 4977304"/>
              <a:gd name="connsiteX71" fmla="*/ 8084875 w 12217206"/>
              <a:gd name="connsiteY71" fmla="*/ 4684387 h 4977304"/>
              <a:gd name="connsiteX72" fmla="*/ 7900134 w 12217206"/>
              <a:gd name="connsiteY72" fmla="*/ 4729969 h 4977304"/>
              <a:gd name="connsiteX73" fmla="*/ 7713595 w 12217206"/>
              <a:gd name="connsiteY73" fmla="*/ 4757895 h 4977304"/>
              <a:gd name="connsiteX74" fmla="*/ 7609267 w 12217206"/>
              <a:gd name="connsiteY74" fmla="*/ 4754126 h 4977304"/>
              <a:gd name="connsiteX75" fmla="*/ 7522521 w 12217206"/>
              <a:gd name="connsiteY75" fmla="*/ 4760455 h 4977304"/>
              <a:gd name="connsiteX76" fmla="*/ 7514554 w 12217206"/>
              <a:gd name="connsiteY76" fmla="*/ 4763228 h 4977304"/>
              <a:gd name="connsiteX77" fmla="*/ 7502403 w 12217206"/>
              <a:gd name="connsiteY77" fmla="*/ 4764677 h 4977304"/>
              <a:gd name="connsiteX78" fmla="*/ 7502032 w 12217206"/>
              <a:gd name="connsiteY78" fmla="*/ 4764322 h 4977304"/>
              <a:gd name="connsiteX79" fmla="*/ 7490794 w 12217206"/>
              <a:gd name="connsiteY79" fmla="*/ 4766442 h 4977304"/>
              <a:gd name="connsiteX80" fmla="*/ 7400450 w 12217206"/>
              <a:gd name="connsiteY80" fmla="*/ 4757640 h 4977304"/>
              <a:gd name="connsiteX81" fmla="*/ 7307302 w 12217206"/>
              <a:gd name="connsiteY81" fmla="*/ 4747220 h 4977304"/>
              <a:gd name="connsiteX82" fmla="*/ 7305976 w 12217206"/>
              <a:gd name="connsiteY82" fmla="*/ 4745654 h 4977304"/>
              <a:gd name="connsiteX83" fmla="*/ 7213744 w 12217206"/>
              <a:gd name="connsiteY83" fmla="*/ 4773074 h 4977304"/>
              <a:gd name="connsiteX84" fmla="*/ 7196298 w 12217206"/>
              <a:gd name="connsiteY84" fmla="*/ 4778016 h 4977304"/>
              <a:gd name="connsiteX85" fmla="*/ 7192202 w 12217206"/>
              <a:gd name="connsiteY85" fmla="*/ 4783834 h 4977304"/>
              <a:gd name="connsiteX86" fmla="*/ 7166024 w 12217206"/>
              <a:gd name="connsiteY86" fmla="*/ 4788882 h 4977304"/>
              <a:gd name="connsiteX87" fmla="*/ 7092253 w 12217206"/>
              <a:gd name="connsiteY87" fmla="*/ 4802161 h 4977304"/>
              <a:gd name="connsiteX88" fmla="*/ 7013814 w 12217206"/>
              <a:gd name="connsiteY88" fmla="*/ 4801755 h 4977304"/>
              <a:gd name="connsiteX89" fmla="*/ 6899540 w 12217206"/>
              <a:gd name="connsiteY89" fmla="*/ 4833798 h 4977304"/>
              <a:gd name="connsiteX90" fmla="*/ 6703746 w 12217206"/>
              <a:gd name="connsiteY90" fmla="*/ 4864157 h 4977304"/>
              <a:gd name="connsiteX91" fmla="*/ 6545085 w 12217206"/>
              <a:gd name="connsiteY91" fmla="*/ 4895408 h 4977304"/>
              <a:gd name="connsiteX92" fmla="*/ 6313345 w 12217206"/>
              <a:gd name="connsiteY92" fmla="*/ 4946232 h 4977304"/>
              <a:gd name="connsiteX93" fmla="*/ 6164558 w 12217206"/>
              <a:gd name="connsiteY93" fmla="*/ 4948498 h 4977304"/>
              <a:gd name="connsiteX94" fmla="*/ 6069796 w 12217206"/>
              <a:gd name="connsiteY94" fmla="*/ 4970720 h 4977304"/>
              <a:gd name="connsiteX95" fmla="*/ 6064481 w 12217206"/>
              <a:gd name="connsiteY95" fmla="*/ 4969051 h 4977304"/>
              <a:gd name="connsiteX96" fmla="*/ 6044602 w 12217206"/>
              <a:gd name="connsiteY96" fmla="*/ 4969792 h 4977304"/>
              <a:gd name="connsiteX97" fmla="*/ 6037252 w 12217206"/>
              <a:gd name="connsiteY97" fmla="*/ 4960726 h 4977304"/>
              <a:gd name="connsiteX98" fmla="*/ 6006081 w 12217206"/>
              <a:gd name="connsiteY98" fmla="*/ 4955195 h 4977304"/>
              <a:gd name="connsiteX99" fmla="*/ 5920065 w 12217206"/>
              <a:gd name="connsiteY99" fmla="*/ 4944866 h 4977304"/>
              <a:gd name="connsiteX100" fmla="*/ 5755077 w 12217206"/>
              <a:gd name="connsiteY100" fmla="*/ 4976193 h 4977304"/>
              <a:gd name="connsiteX101" fmla="*/ 5623207 w 12217206"/>
              <a:gd name="connsiteY101" fmla="*/ 4977304 h 4977304"/>
              <a:gd name="connsiteX102" fmla="*/ 5467256 w 12217206"/>
              <a:gd name="connsiteY102" fmla="*/ 4962079 h 4977304"/>
              <a:gd name="connsiteX103" fmla="*/ 5429137 w 12217206"/>
              <a:gd name="connsiteY103" fmla="*/ 4949858 h 4977304"/>
              <a:gd name="connsiteX104" fmla="*/ 5378078 w 12217206"/>
              <a:gd name="connsiteY104" fmla="*/ 4930634 h 4977304"/>
              <a:gd name="connsiteX105" fmla="*/ 5258253 w 12217206"/>
              <a:gd name="connsiteY105" fmla="*/ 4908461 h 4977304"/>
              <a:gd name="connsiteX106" fmla="*/ 5219477 w 12217206"/>
              <a:gd name="connsiteY106" fmla="*/ 4896381 h 4977304"/>
              <a:gd name="connsiteX107" fmla="*/ 5171208 w 12217206"/>
              <a:gd name="connsiteY107" fmla="*/ 4893134 h 4977304"/>
              <a:gd name="connsiteX108" fmla="*/ 5153115 w 12217206"/>
              <a:gd name="connsiteY108" fmla="*/ 4885290 h 4977304"/>
              <a:gd name="connsiteX109" fmla="*/ 5139168 w 12217206"/>
              <a:gd name="connsiteY109" fmla="*/ 4881597 h 4977304"/>
              <a:gd name="connsiteX110" fmla="*/ 5136167 w 12217206"/>
              <a:gd name="connsiteY110" fmla="*/ 4879315 h 4977304"/>
              <a:gd name="connsiteX111" fmla="*/ 5118243 w 12217206"/>
              <a:gd name="connsiteY111" fmla="*/ 4867529 h 4977304"/>
              <a:gd name="connsiteX112" fmla="*/ 5062411 w 12217206"/>
              <a:gd name="connsiteY112" fmla="*/ 4874665 h 4977304"/>
              <a:gd name="connsiteX113" fmla="*/ 5008170 w 12217206"/>
              <a:gd name="connsiteY113" fmla="*/ 4856876 h 4977304"/>
              <a:gd name="connsiteX114" fmla="*/ 4837210 w 12217206"/>
              <a:gd name="connsiteY114" fmla="*/ 4830794 h 4977304"/>
              <a:gd name="connsiteX115" fmla="*/ 4759270 w 12217206"/>
              <a:gd name="connsiteY115" fmla="*/ 4800638 h 4977304"/>
              <a:gd name="connsiteX116" fmla="*/ 4720035 w 12217206"/>
              <a:gd name="connsiteY116" fmla="*/ 4790848 h 4977304"/>
              <a:gd name="connsiteX117" fmla="*/ 4718027 w 12217206"/>
              <a:gd name="connsiteY117" fmla="*/ 4790035 h 4977304"/>
              <a:gd name="connsiteX118" fmla="*/ 4718961 w 12217206"/>
              <a:gd name="connsiteY118" fmla="*/ 4789806 h 4977304"/>
              <a:gd name="connsiteX119" fmla="*/ 4714055 w 12217206"/>
              <a:gd name="connsiteY119" fmla="*/ 4788426 h 4977304"/>
              <a:gd name="connsiteX120" fmla="*/ 4718027 w 12217206"/>
              <a:gd name="connsiteY120" fmla="*/ 4790035 h 4977304"/>
              <a:gd name="connsiteX121" fmla="*/ 4712381 w 12217206"/>
              <a:gd name="connsiteY121" fmla="*/ 4791420 h 4977304"/>
              <a:gd name="connsiteX122" fmla="*/ 4512801 w 12217206"/>
              <a:gd name="connsiteY122" fmla="*/ 4780666 h 4977304"/>
              <a:gd name="connsiteX123" fmla="*/ 4425588 w 12217206"/>
              <a:gd name="connsiteY123" fmla="*/ 4769100 h 4977304"/>
              <a:gd name="connsiteX124" fmla="*/ 4314086 w 12217206"/>
              <a:gd name="connsiteY124" fmla="*/ 4774822 h 4977304"/>
              <a:gd name="connsiteX125" fmla="*/ 4312230 w 12217206"/>
              <a:gd name="connsiteY125" fmla="*/ 4773365 h 4977304"/>
              <a:gd name="connsiteX126" fmla="*/ 4292278 w 12217206"/>
              <a:gd name="connsiteY126" fmla="*/ 4771325 h 4977304"/>
              <a:gd name="connsiteX127" fmla="*/ 4287201 w 12217206"/>
              <a:gd name="connsiteY127" fmla="*/ 4774493 h 4977304"/>
              <a:gd name="connsiteX128" fmla="*/ 4273289 w 12217206"/>
              <a:gd name="connsiteY128" fmla="*/ 4774225 h 4977304"/>
              <a:gd name="connsiteX129" fmla="*/ 4245283 w 12217206"/>
              <a:gd name="connsiteY129" fmla="*/ 4776749 h 4977304"/>
              <a:gd name="connsiteX130" fmla="*/ 4199245 w 12217206"/>
              <a:gd name="connsiteY130" fmla="*/ 4773714 h 4977304"/>
              <a:gd name="connsiteX131" fmla="*/ 4198941 w 12217206"/>
              <a:gd name="connsiteY131" fmla="*/ 4772347 h 4977304"/>
              <a:gd name="connsiteX132" fmla="*/ 4188453 w 12217206"/>
              <a:gd name="connsiteY132" fmla="*/ 4766228 h 4977304"/>
              <a:gd name="connsiteX133" fmla="*/ 4139982 w 12217206"/>
              <a:gd name="connsiteY133" fmla="*/ 4748999 h 4977304"/>
              <a:gd name="connsiteX134" fmla="*/ 4080374 w 12217206"/>
              <a:gd name="connsiteY134" fmla="*/ 4720184 h 4977304"/>
              <a:gd name="connsiteX135" fmla="*/ 4071828 w 12217206"/>
              <a:gd name="connsiteY135" fmla="*/ 4719278 h 4977304"/>
              <a:gd name="connsiteX136" fmla="*/ 4071710 w 12217206"/>
              <a:gd name="connsiteY136" fmla="*/ 4718953 h 4977304"/>
              <a:gd name="connsiteX137" fmla="*/ 4056247 w 12217206"/>
              <a:gd name="connsiteY137" fmla="*/ 4717622 h 4977304"/>
              <a:gd name="connsiteX138" fmla="*/ 4039668 w 12217206"/>
              <a:gd name="connsiteY138" fmla="*/ 4715861 h 4977304"/>
              <a:gd name="connsiteX139" fmla="*/ 4034303 w 12217206"/>
              <a:gd name="connsiteY139" fmla="*/ 4713218 h 4977304"/>
              <a:gd name="connsiteX140" fmla="*/ 4032672 w 12217206"/>
              <a:gd name="connsiteY140" fmla="*/ 4709236 h 4977304"/>
              <a:gd name="connsiteX141" fmla="*/ 4031088 w 12217206"/>
              <a:gd name="connsiteY141" fmla="*/ 4709491 h 4977304"/>
              <a:gd name="connsiteX142" fmla="*/ 4001867 w 12217206"/>
              <a:gd name="connsiteY142" fmla="*/ 4695842 h 4977304"/>
              <a:gd name="connsiteX143" fmla="*/ 3934220 w 12217206"/>
              <a:gd name="connsiteY143" fmla="*/ 4676884 h 4977304"/>
              <a:gd name="connsiteX144" fmla="*/ 3894676 w 12217206"/>
              <a:gd name="connsiteY144" fmla="*/ 4670743 h 4977304"/>
              <a:gd name="connsiteX145" fmla="*/ 3787232 w 12217206"/>
              <a:gd name="connsiteY145" fmla="*/ 4648764 h 4977304"/>
              <a:gd name="connsiteX146" fmla="*/ 3680057 w 12217206"/>
              <a:gd name="connsiteY146" fmla="*/ 4622784 h 4977304"/>
              <a:gd name="connsiteX147" fmla="*/ 3607627 w 12217206"/>
              <a:gd name="connsiteY147" fmla="*/ 4587738 h 4977304"/>
              <a:gd name="connsiteX148" fmla="*/ 3601451 w 12217206"/>
              <a:gd name="connsiteY148" fmla="*/ 4589218 h 4977304"/>
              <a:gd name="connsiteX149" fmla="*/ 3592338 w 12217206"/>
              <a:gd name="connsiteY149" fmla="*/ 4589396 h 4977304"/>
              <a:gd name="connsiteX150" fmla="*/ 3592104 w 12217206"/>
              <a:gd name="connsiteY150" fmla="*/ 4589103 h 4977304"/>
              <a:gd name="connsiteX151" fmla="*/ 3583586 w 12217206"/>
              <a:gd name="connsiteY151" fmla="*/ 4589853 h 4977304"/>
              <a:gd name="connsiteX152" fmla="*/ 3533777 w 12217206"/>
              <a:gd name="connsiteY152" fmla="*/ 4579320 h 4977304"/>
              <a:gd name="connsiteX153" fmla="*/ 3470906 w 12217206"/>
              <a:gd name="connsiteY153" fmla="*/ 4575344 h 4977304"/>
              <a:gd name="connsiteX154" fmla="*/ 3398460 w 12217206"/>
              <a:gd name="connsiteY154" fmla="*/ 4562260 h 4977304"/>
              <a:gd name="connsiteX155" fmla="*/ 3361644 w 12217206"/>
              <a:gd name="connsiteY155" fmla="*/ 4580670 h 4977304"/>
              <a:gd name="connsiteX156" fmla="*/ 3341795 w 12217206"/>
              <a:gd name="connsiteY156" fmla="*/ 4582496 h 4977304"/>
              <a:gd name="connsiteX157" fmla="*/ 3339469 w 12217206"/>
              <a:gd name="connsiteY157" fmla="*/ 4581438 h 4977304"/>
              <a:gd name="connsiteX158" fmla="*/ 3260180 w 12217206"/>
              <a:gd name="connsiteY158" fmla="*/ 4587820 h 4977304"/>
              <a:gd name="connsiteX159" fmla="*/ 3140460 w 12217206"/>
              <a:gd name="connsiteY159" fmla="*/ 4596263 h 4977304"/>
              <a:gd name="connsiteX160" fmla="*/ 3028270 w 12217206"/>
              <a:gd name="connsiteY160" fmla="*/ 4599134 h 4977304"/>
              <a:gd name="connsiteX161" fmla="*/ 2779714 w 12217206"/>
              <a:gd name="connsiteY161" fmla="*/ 4622831 h 4977304"/>
              <a:gd name="connsiteX162" fmla="*/ 2649525 w 12217206"/>
              <a:gd name="connsiteY162" fmla="*/ 4658086 h 4977304"/>
              <a:gd name="connsiteX163" fmla="*/ 2566315 w 12217206"/>
              <a:gd name="connsiteY163" fmla="*/ 4605776 h 4977304"/>
              <a:gd name="connsiteX164" fmla="*/ 2441626 w 12217206"/>
              <a:gd name="connsiteY164" fmla="*/ 4620872 h 4977304"/>
              <a:gd name="connsiteX165" fmla="*/ 2313568 w 12217206"/>
              <a:gd name="connsiteY165" fmla="*/ 4630067 h 4977304"/>
              <a:gd name="connsiteX166" fmla="*/ 2207105 w 12217206"/>
              <a:gd name="connsiteY166" fmla="*/ 4624384 h 4977304"/>
              <a:gd name="connsiteX167" fmla="*/ 2093268 w 12217206"/>
              <a:gd name="connsiteY167" fmla="*/ 4606236 h 4977304"/>
              <a:gd name="connsiteX168" fmla="*/ 1996024 w 12217206"/>
              <a:gd name="connsiteY168" fmla="*/ 4597526 h 4977304"/>
              <a:gd name="connsiteX169" fmla="*/ 1926886 w 12217206"/>
              <a:gd name="connsiteY169" fmla="*/ 4621358 h 4977304"/>
              <a:gd name="connsiteX170" fmla="*/ 1920368 w 12217206"/>
              <a:gd name="connsiteY170" fmla="*/ 4616112 h 4977304"/>
              <a:gd name="connsiteX171" fmla="*/ 1871831 w 12217206"/>
              <a:gd name="connsiteY171" fmla="*/ 4617844 h 4977304"/>
              <a:gd name="connsiteX172" fmla="*/ 1785463 w 12217206"/>
              <a:gd name="connsiteY172" fmla="*/ 4647841 h 4977304"/>
              <a:gd name="connsiteX173" fmla="*/ 1737045 w 12217206"/>
              <a:gd name="connsiteY173" fmla="*/ 4642356 h 4977304"/>
              <a:gd name="connsiteX174" fmla="*/ 1673954 w 12217206"/>
              <a:gd name="connsiteY174" fmla="*/ 4624601 h 4977304"/>
              <a:gd name="connsiteX175" fmla="*/ 1602834 w 12217206"/>
              <a:gd name="connsiteY175" fmla="*/ 4640924 h 4977304"/>
              <a:gd name="connsiteX176" fmla="*/ 1490351 w 12217206"/>
              <a:gd name="connsiteY176" fmla="*/ 4613132 h 4977304"/>
              <a:gd name="connsiteX177" fmla="*/ 1149212 w 12217206"/>
              <a:gd name="connsiteY177" fmla="*/ 4564210 h 4977304"/>
              <a:gd name="connsiteX178" fmla="*/ 938574 w 12217206"/>
              <a:gd name="connsiteY178" fmla="*/ 4566821 h 4977304"/>
              <a:gd name="connsiteX179" fmla="*/ 857697 w 12217206"/>
              <a:gd name="connsiteY179" fmla="*/ 4525391 h 4977304"/>
              <a:gd name="connsiteX180" fmla="*/ 836981 w 12217206"/>
              <a:gd name="connsiteY180" fmla="*/ 4526708 h 4977304"/>
              <a:gd name="connsiteX181" fmla="*/ 816264 w 12217206"/>
              <a:gd name="connsiteY181" fmla="*/ 4524575 h 4977304"/>
              <a:gd name="connsiteX182" fmla="*/ 810965 w 12217206"/>
              <a:gd name="connsiteY182" fmla="*/ 4527718 h 4977304"/>
              <a:gd name="connsiteX183" fmla="*/ 796509 w 12217206"/>
              <a:gd name="connsiteY183" fmla="*/ 4527387 h 4977304"/>
              <a:gd name="connsiteX184" fmla="*/ 767389 w 12217206"/>
              <a:gd name="connsiteY184" fmla="*/ 4529784 h 4977304"/>
              <a:gd name="connsiteX185" fmla="*/ 762544 w 12217206"/>
              <a:gd name="connsiteY185" fmla="*/ 4527372 h 4977304"/>
              <a:gd name="connsiteX186" fmla="*/ 719567 w 12217206"/>
              <a:gd name="connsiteY186" fmla="*/ 4526534 h 4977304"/>
              <a:gd name="connsiteX187" fmla="*/ 719262 w 12217206"/>
              <a:gd name="connsiteY187" fmla="*/ 4525164 h 4977304"/>
              <a:gd name="connsiteX188" fmla="*/ 708402 w 12217206"/>
              <a:gd name="connsiteY188" fmla="*/ 4518999 h 4977304"/>
              <a:gd name="connsiteX189" fmla="*/ 596394 w 12217206"/>
              <a:gd name="connsiteY189" fmla="*/ 4472455 h 4977304"/>
              <a:gd name="connsiteX190" fmla="*/ 578149 w 12217206"/>
              <a:gd name="connsiteY190" fmla="*/ 4469575 h 4977304"/>
              <a:gd name="connsiteX191" fmla="*/ 571336 w 12217206"/>
              <a:gd name="connsiteY191" fmla="*/ 4469781 h 4977304"/>
              <a:gd name="connsiteX192" fmla="*/ 444802 w 12217206"/>
              <a:gd name="connsiteY192" fmla="*/ 4428480 h 4977304"/>
              <a:gd name="connsiteX193" fmla="*/ 403746 w 12217206"/>
              <a:gd name="connsiteY193" fmla="*/ 4422157 h 4977304"/>
              <a:gd name="connsiteX194" fmla="*/ 292240 w 12217206"/>
              <a:gd name="connsiteY194" fmla="*/ 4399681 h 4977304"/>
              <a:gd name="connsiteX195" fmla="*/ 118302 w 12217206"/>
              <a:gd name="connsiteY195" fmla="*/ 4343421 h 4977304"/>
              <a:gd name="connsiteX196" fmla="*/ 15516 w 12217206"/>
              <a:gd name="connsiteY196" fmla="*/ 4340320 h 4977304"/>
              <a:gd name="connsiteX197" fmla="*/ 2 w 12217206"/>
              <a:gd name="connsiteY197" fmla="*/ 4334381 h 4977304"/>
              <a:gd name="connsiteX198" fmla="*/ 2 w 12217206"/>
              <a:gd name="connsiteY198" fmla="*/ 3589361 h 4977304"/>
              <a:gd name="connsiteX199" fmla="*/ 0 w 12217206"/>
              <a:gd name="connsiteY199" fmla="*/ 3589361 h 4977304"/>
              <a:gd name="connsiteX200" fmla="*/ 0 w 12217206"/>
              <a:gd name="connsiteY200" fmla="*/ 3513036 h 4977304"/>
              <a:gd name="connsiteX201" fmla="*/ 0 w 12217206"/>
              <a:gd name="connsiteY201" fmla="*/ 2672265 h 4977304"/>
              <a:gd name="connsiteX202" fmla="*/ 0 w 12217206"/>
              <a:gd name="connsiteY202" fmla="*/ 0 h 4977304"/>
              <a:gd name="connsiteX0" fmla="*/ 0 w 12198158"/>
              <a:gd name="connsiteY0" fmla="*/ 0 h 4977304"/>
              <a:gd name="connsiteX1" fmla="*/ 12192000 w 12198158"/>
              <a:gd name="connsiteY1" fmla="*/ 0 h 4977304"/>
              <a:gd name="connsiteX2" fmla="*/ 12192000 w 12198158"/>
              <a:gd name="connsiteY2" fmla="*/ 2726958 h 4977304"/>
              <a:gd name="connsiteX3" fmla="*/ 12198158 w 12198158"/>
              <a:gd name="connsiteY3" fmla="*/ 3664565 h 4977304"/>
              <a:gd name="connsiteX4" fmla="*/ 12132764 w 12198158"/>
              <a:gd name="connsiteY4" fmla="*/ 3748492 h 4977304"/>
              <a:gd name="connsiteX5" fmla="*/ 12053056 w 12198158"/>
              <a:gd name="connsiteY5" fmla="*/ 3749753 h 4977304"/>
              <a:gd name="connsiteX6" fmla="*/ 11938513 w 12198158"/>
              <a:gd name="connsiteY6" fmla="*/ 3754367 h 4977304"/>
              <a:gd name="connsiteX7" fmla="*/ 11853342 w 12198158"/>
              <a:gd name="connsiteY7" fmla="*/ 3782688 h 4977304"/>
              <a:gd name="connsiteX8" fmla="*/ 11704569 w 12198158"/>
              <a:gd name="connsiteY8" fmla="*/ 3839336 h 4977304"/>
              <a:gd name="connsiteX9" fmla="*/ 11577641 w 12198158"/>
              <a:gd name="connsiteY9" fmla="*/ 3885996 h 4977304"/>
              <a:gd name="connsiteX10" fmla="*/ 11508791 w 12198158"/>
              <a:gd name="connsiteY10" fmla="*/ 3969283 h 4977304"/>
              <a:gd name="connsiteX11" fmla="*/ 11388373 w 12198158"/>
              <a:gd name="connsiteY11" fmla="*/ 4027440 h 4977304"/>
              <a:gd name="connsiteX12" fmla="*/ 11276406 w 12198158"/>
              <a:gd name="connsiteY12" fmla="*/ 4056099 h 4977304"/>
              <a:gd name="connsiteX13" fmla="*/ 11190251 w 12198158"/>
              <a:gd name="connsiteY13" fmla="*/ 4073272 h 4977304"/>
              <a:gd name="connsiteX14" fmla="*/ 11139995 w 12198158"/>
              <a:gd name="connsiteY14" fmla="*/ 4081811 h 4977304"/>
              <a:gd name="connsiteX15" fmla="*/ 11040727 w 12198158"/>
              <a:gd name="connsiteY15" fmla="*/ 4081109 h 4977304"/>
              <a:gd name="connsiteX16" fmla="*/ 10969005 w 12198158"/>
              <a:gd name="connsiteY16" fmla="*/ 4091154 h 4977304"/>
              <a:gd name="connsiteX17" fmla="*/ 10899772 w 12198158"/>
              <a:gd name="connsiteY17" fmla="*/ 4122857 h 4977304"/>
              <a:gd name="connsiteX18" fmla="*/ 10838983 w 12198158"/>
              <a:gd name="connsiteY18" fmla="*/ 4155791 h 4977304"/>
              <a:gd name="connsiteX19" fmla="*/ 10769520 w 12198158"/>
              <a:gd name="connsiteY19" fmla="*/ 4198574 h 4977304"/>
              <a:gd name="connsiteX20" fmla="*/ 10570843 w 12198158"/>
              <a:gd name="connsiteY20" fmla="*/ 4255424 h 4977304"/>
              <a:gd name="connsiteX21" fmla="*/ 10512263 w 12198158"/>
              <a:gd name="connsiteY21" fmla="*/ 4291698 h 4977304"/>
              <a:gd name="connsiteX22" fmla="*/ 10439016 w 12198158"/>
              <a:gd name="connsiteY22" fmla="*/ 4293933 h 4977304"/>
              <a:gd name="connsiteX23" fmla="*/ 10376941 w 12198158"/>
              <a:gd name="connsiteY23" fmla="*/ 4298111 h 4977304"/>
              <a:gd name="connsiteX24" fmla="*/ 10329960 w 12198158"/>
              <a:gd name="connsiteY24" fmla="*/ 4298774 h 4977304"/>
              <a:gd name="connsiteX25" fmla="*/ 10254256 w 12198158"/>
              <a:gd name="connsiteY25" fmla="*/ 4309364 h 4977304"/>
              <a:gd name="connsiteX26" fmla="*/ 10119745 w 12198158"/>
              <a:gd name="connsiteY26" fmla="*/ 4321869 h 4977304"/>
              <a:gd name="connsiteX27" fmla="*/ 10075444 w 12198158"/>
              <a:gd name="connsiteY27" fmla="*/ 4324144 h 4977304"/>
              <a:gd name="connsiteX28" fmla="*/ 10032543 w 12198158"/>
              <a:gd name="connsiteY28" fmla="*/ 4322337 h 4977304"/>
              <a:gd name="connsiteX29" fmla="*/ 9953375 w 12198158"/>
              <a:gd name="connsiteY29" fmla="*/ 4339186 h 4977304"/>
              <a:gd name="connsiteX30" fmla="*/ 9841223 w 12198158"/>
              <a:gd name="connsiteY30" fmla="*/ 4346536 h 4977304"/>
              <a:gd name="connsiteX31" fmla="*/ 9721820 w 12198158"/>
              <a:gd name="connsiteY31" fmla="*/ 4368481 h 4977304"/>
              <a:gd name="connsiteX32" fmla="*/ 9578114 w 12198158"/>
              <a:gd name="connsiteY32" fmla="*/ 4380883 h 4977304"/>
              <a:gd name="connsiteX33" fmla="*/ 9336820 w 12198158"/>
              <a:gd name="connsiteY33" fmla="*/ 4430514 h 4977304"/>
              <a:gd name="connsiteX34" fmla="*/ 9272837 w 12198158"/>
              <a:gd name="connsiteY34" fmla="*/ 4491645 h 4977304"/>
              <a:gd name="connsiteX35" fmla="*/ 9188677 w 12198158"/>
              <a:gd name="connsiteY35" fmla="*/ 4497828 h 4977304"/>
              <a:gd name="connsiteX36" fmla="*/ 9183116 w 12198158"/>
              <a:gd name="connsiteY36" fmla="*/ 4507862 h 4977304"/>
              <a:gd name="connsiteX37" fmla="*/ 9145128 w 12198158"/>
              <a:gd name="connsiteY37" fmla="*/ 4520027 h 4977304"/>
              <a:gd name="connsiteX38" fmla="*/ 9144106 w 12198158"/>
              <a:gd name="connsiteY38" fmla="*/ 4518870 h 4977304"/>
              <a:gd name="connsiteX39" fmla="*/ 9131223 w 12198158"/>
              <a:gd name="connsiteY39" fmla="*/ 4516515 h 4977304"/>
              <a:gd name="connsiteX40" fmla="*/ 9107733 w 12198158"/>
              <a:gd name="connsiteY40" fmla="*/ 4515031 h 4977304"/>
              <a:gd name="connsiteX41" fmla="*/ 9047414 w 12198158"/>
              <a:gd name="connsiteY41" fmla="*/ 4506003 h 4977304"/>
              <a:gd name="connsiteX42" fmla="*/ 8999479 w 12198158"/>
              <a:gd name="connsiteY42" fmla="*/ 4509570 h 4977304"/>
              <a:gd name="connsiteX43" fmla="*/ 8999194 w 12198158"/>
              <a:gd name="connsiteY43" fmla="*/ 4509309 h 4977304"/>
              <a:gd name="connsiteX44" fmla="*/ 8990231 w 12198158"/>
              <a:gd name="connsiteY44" fmla="*/ 4510625 h 4977304"/>
              <a:gd name="connsiteX45" fmla="*/ 8984397 w 12198158"/>
              <a:gd name="connsiteY45" fmla="*/ 4512863 h 4977304"/>
              <a:gd name="connsiteX46" fmla="*/ 8968351 w 12198158"/>
              <a:gd name="connsiteY46" fmla="*/ 4516366 h 4977304"/>
              <a:gd name="connsiteX47" fmla="*/ 8962029 w 12198158"/>
              <a:gd name="connsiteY47" fmla="*/ 4515606 h 4977304"/>
              <a:gd name="connsiteX48" fmla="*/ 8957069 w 12198158"/>
              <a:gd name="connsiteY48" fmla="*/ 4513190 h 4977304"/>
              <a:gd name="connsiteX49" fmla="*/ 8889695 w 12198158"/>
              <a:gd name="connsiteY49" fmla="*/ 4533539 h 4977304"/>
              <a:gd name="connsiteX50" fmla="*/ 8746606 w 12198158"/>
              <a:gd name="connsiteY50" fmla="*/ 4530613 h 4977304"/>
              <a:gd name="connsiteX51" fmla="*/ 8702038 w 12198158"/>
              <a:gd name="connsiteY51" fmla="*/ 4532895 h 4977304"/>
              <a:gd name="connsiteX52" fmla="*/ 8590337 w 12198158"/>
              <a:gd name="connsiteY52" fmla="*/ 4542204 h 4977304"/>
              <a:gd name="connsiteX53" fmla="*/ 8519543 w 12198158"/>
              <a:gd name="connsiteY53" fmla="*/ 4526086 h 4977304"/>
              <a:gd name="connsiteX54" fmla="*/ 8505306 w 12198158"/>
              <a:gd name="connsiteY54" fmla="*/ 4532509 h 4977304"/>
              <a:gd name="connsiteX55" fmla="*/ 8500493 w 12198158"/>
              <a:gd name="connsiteY55" fmla="*/ 4535768 h 4977304"/>
              <a:gd name="connsiteX56" fmla="*/ 8492299 w 12198158"/>
              <a:gd name="connsiteY56" fmla="*/ 4538742 h 4977304"/>
              <a:gd name="connsiteX57" fmla="*/ 8491926 w 12198158"/>
              <a:gd name="connsiteY57" fmla="*/ 4538547 h 4977304"/>
              <a:gd name="connsiteX58" fmla="*/ 8484586 w 12198158"/>
              <a:gd name="connsiteY58" fmla="*/ 4541860 h 4977304"/>
              <a:gd name="connsiteX59" fmla="*/ 8361601 w 12198158"/>
              <a:gd name="connsiteY59" fmla="*/ 4557109 h 4977304"/>
              <a:gd name="connsiteX60" fmla="*/ 8348227 w 12198158"/>
              <a:gd name="connsiteY60" fmla="*/ 4557320 h 4977304"/>
              <a:gd name="connsiteX61" fmla="*/ 8346801 w 12198158"/>
              <a:gd name="connsiteY61" fmla="*/ 4556408 h 4977304"/>
              <a:gd name="connsiteX62" fmla="*/ 8308886 w 12198158"/>
              <a:gd name="connsiteY62" fmla="*/ 4575677 h 4977304"/>
              <a:gd name="connsiteX63" fmla="*/ 8289640 w 12198158"/>
              <a:gd name="connsiteY63" fmla="*/ 4590767 h 4977304"/>
              <a:gd name="connsiteX64" fmla="*/ 8278750 w 12198158"/>
              <a:gd name="connsiteY64" fmla="*/ 4597091 h 4977304"/>
              <a:gd name="connsiteX65" fmla="*/ 8277624 w 12198158"/>
              <a:gd name="connsiteY65" fmla="*/ 4601916 h 4977304"/>
              <a:gd name="connsiteX66" fmla="*/ 8260561 w 12198158"/>
              <a:gd name="connsiteY66" fmla="*/ 4609708 h 4977304"/>
              <a:gd name="connsiteX67" fmla="*/ 8257864 w 12198158"/>
              <a:gd name="connsiteY67" fmla="*/ 4609458 h 4977304"/>
              <a:gd name="connsiteX68" fmla="*/ 8246529 w 12198158"/>
              <a:gd name="connsiteY68" fmla="*/ 4620148 h 4977304"/>
              <a:gd name="connsiteX69" fmla="*/ 8240334 w 12198158"/>
              <a:gd name="connsiteY69" fmla="*/ 4634257 h 4977304"/>
              <a:gd name="connsiteX70" fmla="*/ 8084875 w 12198158"/>
              <a:gd name="connsiteY70" fmla="*/ 4684387 h 4977304"/>
              <a:gd name="connsiteX71" fmla="*/ 7900134 w 12198158"/>
              <a:gd name="connsiteY71" fmla="*/ 4729969 h 4977304"/>
              <a:gd name="connsiteX72" fmla="*/ 7713595 w 12198158"/>
              <a:gd name="connsiteY72" fmla="*/ 4757895 h 4977304"/>
              <a:gd name="connsiteX73" fmla="*/ 7609267 w 12198158"/>
              <a:gd name="connsiteY73" fmla="*/ 4754126 h 4977304"/>
              <a:gd name="connsiteX74" fmla="*/ 7522521 w 12198158"/>
              <a:gd name="connsiteY74" fmla="*/ 4760455 h 4977304"/>
              <a:gd name="connsiteX75" fmla="*/ 7514554 w 12198158"/>
              <a:gd name="connsiteY75" fmla="*/ 4763228 h 4977304"/>
              <a:gd name="connsiteX76" fmla="*/ 7502403 w 12198158"/>
              <a:gd name="connsiteY76" fmla="*/ 4764677 h 4977304"/>
              <a:gd name="connsiteX77" fmla="*/ 7502032 w 12198158"/>
              <a:gd name="connsiteY77" fmla="*/ 4764322 h 4977304"/>
              <a:gd name="connsiteX78" fmla="*/ 7490794 w 12198158"/>
              <a:gd name="connsiteY78" fmla="*/ 4766442 h 4977304"/>
              <a:gd name="connsiteX79" fmla="*/ 7400450 w 12198158"/>
              <a:gd name="connsiteY79" fmla="*/ 4757640 h 4977304"/>
              <a:gd name="connsiteX80" fmla="*/ 7307302 w 12198158"/>
              <a:gd name="connsiteY80" fmla="*/ 4747220 h 4977304"/>
              <a:gd name="connsiteX81" fmla="*/ 7305976 w 12198158"/>
              <a:gd name="connsiteY81" fmla="*/ 4745654 h 4977304"/>
              <a:gd name="connsiteX82" fmla="*/ 7213744 w 12198158"/>
              <a:gd name="connsiteY82" fmla="*/ 4773074 h 4977304"/>
              <a:gd name="connsiteX83" fmla="*/ 7196298 w 12198158"/>
              <a:gd name="connsiteY83" fmla="*/ 4778016 h 4977304"/>
              <a:gd name="connsiteX84" fmla="*/ 7192202 w 12198158"/>
              <a:gd name="connsiteY84" fmla="*/ 4783834 h 4977304"/>
              <a:gd name="connsiteX85" fmla="*/ 7166024 w 12198158"/>
              <a:gd name="connsiteY85" fmla="*/ 4788882 h 4977304"/>
              <a:gd name="connsiteX86" fmla="*/ 7092253 w 12198158"/>
              <a:gd name="connsiteY86" fmla="*/ 4802161 h 4977304"/>
              <a:gd name="connsiteX87" fmla="*/ 7013814 w 12198158"/>
              <a:gd name="connsiteY87" fmla="*/ 4801755 h 4977304"/>
              <a:gd name="connsiteX88" fmla="*/ 6899540 w 12198158"/>
              <a:gd name="connsiteY88" fmla="*/ 4833798 h 4977304"/>
              <a:gd name="connsiteX89" fmla="*/ 6703746 w 12198158"/>
              <a:gd name="connsiteY89" fmla="*/ 4864157 h 4977304"/>
              <a:gd name="connsiteX90" fmla="*/ 6545085 w 12198158"/>
              <a:gd name="connsiteY90" fmla="*/ 4895408 h 4977304"/>
              <a:gd name="connsiteX91" fmla="*/ 6313345 w 12198158"/>
              <a:gd name="connsiteY91" fmla="*/ 4946232 h 4977304"/>
              <a:gd name="connsiteX92" fmla="*/ 6164558 w 12198158"/>
              <a:gd name="connsiteY92" fmla="*/ 4948498 h 4977304"/>
              <a:gd name="connsiteX93" fmla="*/ 6069796 w 12198158"/>
              <a:gd name="connsiteY93" fmla="*/ 4970720 h 4977304"/>
              <a:gd name="connsiteX94" fmla="*/ 6064481 w 12198158"/>
              <a:gd name="connsiteY94" fmla="*/ 4969051 h 4977304"/>
              <a:gd name="connsiteX95" fmla="*/ 6044602 w 12198158"/>
              <a:gd name="connsiteY95" fmla="*/ 4969792 h 4977304"/>
              <a:gd name="connsiteX96" fmla="*/ 6037252 w 12198158"/>
              <a:gd name="connsiteY96" fmla="*/ 4960726 h 4977304"/>
              <a:gd name="connsiteX97" fmla="*/ 6006081 w 12198158"/>
              <a:gd name="connsiteY97" fmla="*/ 4955195 h 4977304"/>
              <a:gd name="connsiteX98" fmla="*/ 5920065 w 12198158"/>
              <a:gd name="connsiteY98" fmla="*/ 4944866 h 4977304"/>
              <a:gd name="connsiteX99" fmla="*/ 5755077 w 12198158"/>
              <a:gd name="connsiteY99" fmla="*/ 4976193 h 4977304"/>
              <a:gd name="connsiteX100" fmla="*/ 5623207 w 12198158"/>
              <a:gd name="connsiteY100" fmla="*/ 4977304 h 4977304"/>
              <a:gd name="connsiteX101" fmla="*/ 5467256 w 12198158"/>
              <a:gd name="connsiteY101" fmla="*/ 4962079 h 4977304"/>
              <a:gd name="connsiteX102" fmla="*/ 5429137 w 12198158"/>
              <a:gd name="connsiteY102" fmla="*/ 4949858 h 4977304"/>
              <a:gd name="connsiteX103" fmla="*/ 5378078 w 12198158"/>
              <a:gd name="connsiteY103" fmla="*/ 4930634 h 4977304"/>
              <a:gd name="connsiteX104" fmla="*/ 5258253 w 12198158"/>
              <a:gd name="connsiteY104" fmla="*/ 4908461 h 4977304"/>
              <a:gd name="connsiteX105" fmla="*/ 5219477 w 12198158"/>
              <a:gd name="connsiteY105" fmla="*/ 4896381 h 4977304"/>
              <a:gd name="connsiteX106" fmla="*/ 5171208 w 12198158"/>
              <a:gd name="connsiteY106" fmla="*/ 4893134 h 4977304"/>
              <a:gd name="connsiteX107" fmla="*/ 5153115 w 12198158"/>
              <a:gd name="connsiteY107" fmla="*/ 4885290 h 4977304"/>
              <a:gd name="connsiteX108" fmla="*/ 5139168 w 12198158"/>
              <a:gd name="connsiteY108" fmla="*/ 4881597 h 4977304"/>
              <a:gd name="connsiteX109" fmla="*/ 5136167 w 12198158"/>
              <a:gd name="connsiteY109" fmla="*/ 4879315 h 4977304"/>
              <a:gd name="connsiteX110" fmla="*/ 5118243 w 12198158"/>
              <a:gd name="connsiteY110" fmla="*/ 4867529 h 4977304"/>
              <a:gd name="connsiteX111" fmla="*/ 5062411 w 12198158"/>
              <a:gd name="connsiteY111" fmla="*/ 4874665 h 4977304"/>
              <a:gd name="connsiteX112" fmla="*/ 5008170 w 12198158"/>
              <a:gd name="connsiteY112" fmla="*/ 4856876 h 4977304"/>
              <a:gd name="connsiteX113" fmla="*/ 4837210 w 12198158"/>
              <a:gd name="connsiteY113" fmla="*/ 4830794 h 4977304"/>
              <a:gd name="connsiteX114" fmla="*/ 4759270 w 12198158"/>
              <a:gd name="connsiteY114" fmla="*/ 4800638 h 4977304"/>
              <a:gd name="connsiteX115" fmla="*/ 4720035 w 12198158"/>
              <a:gd name="connsiteY115" fmla="*/ 4790848 h 4977304"/>
              <a:gd name="connsiteX116" fmla="*/ 4718027 w 12198158"/>
              <a:gd name="connsiteY116" fmla="*/ 4790035 h 4977304"/>
              <a:gd name="connsiteX117" fmla="*/ 4718961 w 12198158"/>
              <a:gd name="connsiteY117" fmla="*/ 4789806 h 4977304"/>
              <a:gd name="connsiteX118" fmla="*/ 4714055 w 12198158"/>
              <a:gd name="connsiteY118" fmla="*/ 4788426 h 4977304"/>
              <a:gd name="connsiteX119" fmla="*/ 4718027 w 12198158"/>
              <a:gd name="connsiteY119" fmla="*/ 4790035 h 4977304"/>
              <a:gd name="connsiteX120" fmla="*/ 4712381 w 12198158"/>
              <a:gd name="connsiteY120" fmla="*/ 4791420 h 4977304"/>
              <a:gd name="connsiteX121" fmla="*/ 4512801 w 12198158"/>
              <a:gd name="connsiteY121" fmla="*/ 4780666 h 4977304"/>
              <a:gd name="connsiteX122" fmla="*/ 4425588 w 12198158"/>
              <a:gd name="connsiteY122" fmla="*/ 4769100 h 4977304"/>
              <a:gd name="connsiteX123" fmla="*/ 4314086 w 12198158"/>
              <a:gd name="connsiteY123" fmla="*/ 4774822 h 4977304"/>
              <a:gd name="connsiteX124" fmla="*/ 4312230 w 12198158"/>
              <a:gd name="connsiteY124" fmla="*/ 4773365 h 4977304"/>
              <a:gd name="connsiteX125" fmla="*/ 4292278 w 12198158"/>
              <a:gd name="connsiteY125" fmla="*/ 4771325 h 4977304"/>
              <a:gd name="connsiteX126" fmla="*/ 4287201 w 12198158"/>
              <a:gd name="connsiteY126" fmla="*/ 4774493 h 4977304"/>
              <a:gd name="connsiteX127" fmla="*/ 4273289 w 12198158"/>
              <a:gd name="connsiteY127" fmla="*/ 4774225 h 4977304"/>
              <a:gd name="connsiteX128" fmla="*/ 4245283 w 12198158"/>
              <a:gd name="connsiteY128" fmla="*/ 4776749 h 4977304"/>
              <a:gd name="connsiteX129" fmla="*/ 4199245 w 12198158"/>
              <a:gd name="connsiteY129" fmla="*/ 4773714 h 4977304"/>
              <a:gd name="connsiteX130" fmla="*/ 4198941 w 12198158"/>
              <a:gd name="connsiteY130" fmla="*/ 4772347 h 4977304"/>
              <a:gd name="connsiteX131" fmla="*/ 4188453 w 12198158"/>
              <a:gd name="connsiteY131" fmla="*/ 4766228 h 4977304"/>
              <a:gd name="connsiteX132" fmla="*/ 4139982 w 12198158"/>
              <a:gd name="connsiteY132" fmla="*/ 4748999 h 4977304"/>
              <a:gd name="connsiteX133" fmla="*/ 4080374 w 12198158"/>
              <a:gd name="connsiteY133" fmla="*/ 4720184 h 4977304"/>
              <a:gd name="connsiteX134" fmla="*/ 4071828 w 12198158"/>
              <a:gd name="connsiteY134" fmla="*/ 4719278 h 4977304"/>
              <a:gd name="connsiteX135" fmla="*/ 4071710 w 12198158"/>
              <a:gd name="connsiteY135" fmla="*/ 4718953 h 4977304"/>
              <a:gd name="connsiteX136" fmla="*/ 4056247 w 12198158"/>
              <a:gd name="connsiteY136" fmla="*/ 4717622 h 4977304"/>
              <a:gd name="connsiteX137" fmla="*/ 4039668 w 12198158"/>
              <a:gd name="connsiteY137" fmla="*/ 4715861 h 4977304"/>
              <a:gd name="connsiteX138" fmla="*/ 4034303 w 12198158"/>
              <a:gd name="connsiteY138" fmla="*/ 4713218 h 4977304"/>
              <a:gd name="connsiteX139" fmla="*/ 4032672 w 12198158"/>
              <a:gd name="connsiteY139" fmla="*/ 4709236 h 4977304"/>
              <a:gd name="connsiteX140" fmla="*/ 4031088 w 12198158"/>
              <a:gd name="connsiteY140" fmla="*/ 4709491 h 4977304"/>
              <a:gd name="connsiteX141" fmla="*/ 4001867 w 12198158"/>
              <a:gd name="connsiteY141" fmla="*/ 4695842 h 4977304"/>
              <a:gd name="connsiteX142" fmla="*/ 3934220 w 12198158"/>
              <a:gd name="connsiteY142" fmla="*/ 4676884 h 4977304"/>
              <a:gd name="connsiteX143" fmla="*/ 3894676 w 12198158"/>
              <a:gd name="connsiteY143" fmla="*/ 4670743 h 4977304"/>
              <a:gd name="connsiteX144" fmla="*/ 3787232 w 12198158"/>
              <a:gd name="connsiteY144" fmla="*/ 4648764 h 4977304"/>
              <a:gd name="connsiteX145" fmla="*/ 3680057 w 12198158"/>
              <a:gd name="connsiteY145" fmla="*/ 4622784 h 4977304"/>
              <a:gd name="connsiteX146" fmla="*/ 3607627 w 12198158"/>
              <a:gd name="connsiteY146" fmla="*/ 4587738 h 4977304"/>
              <a:gd name="connsiteX147" fmla="*/ 3601451 w 12198158"/>
              <a:gd name="connsiteY147" fmla="*/ 4589218 h 4977304"/>
              <a:gd name="connsiteX148" fmla="*/ 3592338 w 12198158"/>
              <a:gd name="connsiteY148" fmla="*/ 4589396 h 4977304"/>
              <a:gd name="connsiteX149" fmla="*/ 3592104 w 12198158"/>
              <a:gd name="connsiteY149" fmla="*/ 4589103 h 4977304"/>
              <a:gd name="connsiteX150" fmla="*/ 3583586 w 12198158"/>
              <a:gd name="connsiteY150" fmla="*/ 4589853 h 4977304"/>
              <a:gd name="connsiteX151" fmla="*/ 3533777 w 12198158"/>
              <a:gd name="connsiteY151" fmla="*/ 4579320 h 4977304"/>
              <a:gd name="connsiteX152" fmla="*/ 3470906 w 12198158"/>
              <a:gd name="connsiteY152" fmla="*/ 4575344 h 4977304"/>
              <a:gd name="connsiteX153" fmla="*/ 3398460 w 12198158"/>
              <a:gd name="connsiteY153" fmla="*/ 4562260 h 4977304"/>
              <a:gd name="connsiteX154" fmla="*/ 3361644 w 12198158"/>
              <a:gd name="connsiteY154" fmla="*/ 4580670 h 4977304"/>
              <a:gd name="connsiteX155" fmla="*/ 3341795 w 12198158"/>
              <a:gd name="connsiteY155" fmla="*/ 4582496 h 4977304"/>
              <a:gd name="connsiteX156" fmla="*/ 3339469 w 12198158"/>
              <a:gd name="connsiteY156" fmla="*/ 4581438 h 4977304"/>
              <a:gd name="connsiteX157" fmla="*/ 3260180 w 12198158"/>
              <a:gd name="connsiteY157" fmla="*/ 4587820 h 4977304"/>
              <a:gd name="connsiteX158" fmla="*/ 3140460 w 12198158"/>
              <a:gd name="connsiteY158" fmla="*/ 4596263 h 4977304"/>
              <a:gd name="connsiteX159" fmla="*/ 3028270 w 12198158"/>
              <a:gd name="connsiteY159" fmla="*/ 4599134 h 4977304"/>
              <a:gd name="connsiteX160" fmla="*/ 2779714 w 12198158"/>
              <a:gd name="connsiteY160" fmla="*/ 4622831 h 4977304"/>
              <a:gd name="connsiteX161" fmla="*/ 2649525 w 12198158"/>
              <a:gd name="connsiteY161" fmla="*/ 4658086 h 4977304"/>
              <a:gd name="connsiteX162" fmla="*/ 2566315 w 12198158"/>
              <a:gd name="connsiteY162" fmla="*/ 4605776 h 4977304"/>
              <a:gd name="connsiteX163" fmla="*/ 2441626 w 12198158"/>
              <a:gd name="connsiteY163" fmla="*/ 4620872 h 4977304"/>
              <a:gd name="connsiteX164" fmla="*/ 2313568 w 12198158"/>
              <a:gd name="connsiteY164" fmla="*/ 4630067 h 4977304"/>
              <a:gd name="connsiteX165" fmla="*/ 2207105 w 12198158"/>
              <a:gd name="connsiteY165" fmla="*/ 4624384 h 4977304"/>
              <a:gd name="connsiteX166" fmla="*/ 2093268 w 12198158"/>
              <a:gd name="connsiteY166" fmla="*/ 4606236 h 4977304"/>
              <a:gd name="connsiteX167" fmla="*/ 1996024 w 12198158"/>
              <a:gd name="connsiteY167" fmla="*/ 4597526 h 4977304"/>
              <a:gd name="connsiteX168" fmla="*/ 1926886 w 12198158"/>
              <a:gd name="connsiteY168" fmla="*/ 4621358 h 4977304"/>
              <a:gd name="connsiteX169" fmla="*/ 1920368 w 12198158"/>
              <a:gd name="connsiteY169" fmla="*/ 4616112 h 4977304"/>
              <a:gd name="connsiteX170" fmla="*/ 1871831 w 12198158"/>
              <a:gd name="connsiteY170" fmla="*/ 4617844 h 4977304"/>
              <a:gd name="connsiteX171" fmla="*/ 1785463 w 12198158"/>
              <a:gd name="connsiteY171" fmla="*/ 4647841 h 4977304"/>
              <a:gd name="connsiteX172" fmla="*/ 1737045 w 12198158"/>
              <a:gd name="connsiteY172" fmla="*/ 4642356 h 4977304"/>
              <a:gd name="connsiteX173" fmla="*/ 1673954 w 12198158"/>
              <a:gd name="connsiteY173" fmla="*/ 4624601 h 4977304"/>
              <a:gd name="connsiteX174" fmla="*/ 1602834 w 12198158"/>
              <a:gd name="connsiteY174" fmla="*/ 4640924 h 4977304"/>
              <a:gd name="connsiteX175" fmla="*/ 1490351 w 12198158"/>
              <a:gd name="connsiteY175" fmla="*/ 4613132 h 4977304"/>
              <a:gd name="connsiteX176" fmla="*/ 1149212 w 12198158"/>
              <a:gd name="connsiteY176" fmla="*/ 4564210 h 4977304"/>
              <a:gd name="connsiteX177" fmla="*/ 938574 w 12198158"/>
              <a:gd name="connsiteY177" fmla="*/ 4566821 h 4977304"/>
              <a:gd name="connsiteX178" fmla="*/ 857697 w 12198158"/>
              <a:gd name="connsiteY178" fmla="*/ 4525391 h 4977304"/>
              <a:gd name="connsiteX179" fmla="*/ 836981 w 12198158"/>
              <a:gd name="connsiteY179" fmla="*/ 4526708 h 4977304"/>
              <a:gd name="connsiteX180" fmla="*/ 816264 w 12198158"/>
              <a:gd name="connsiteY180" fmla="*/ 4524575 h 4977304"/>
              <a:gd name="connsiteX181" fmla="*/ 810965 w 12198158"/>
              <a:gd name="connsiteY181" fmla="*/ 4527718 h 4977304"/>
              <a:gd name="connsiteX182" fmla="*/ 796509 w 12198158"/>
              <a:gd name="connsiteY182" fmla="*/ 4527387 h 4977304"/>
              <a:gd name="connsiteX183" fmla="*/ 767389 w 12198158"/>
              <a:gd name="connsiteY183" fmla="*/ 4529784 h 4977304"/>
              <a:gd name="connsiteX184" fmla="*/ 762544 w 12198158"/>
              <a:gd name="connsiteY184" fmla="*/ 4527372 h 4977304"/>
              <a:gd name="connsiteX185" fmla="*/ 719567 w 12198158"/>
              <a:gd name="connsiteY185" fmla="*/ 4526534 h 4977304"/>
              <a:gd name="connsiteX186" fmla="*/ 719262 w 12198158"/>
              <a:gd name="connsiteY186" fmla="*/ 4525164 h 4977304"/>
              <a:gd name="connsiteX187" fmla="*/ 708402 w 12198158"/>
              <a:gd name="connsiteY187" fmla="*/ 4518999 h 4977304"/>
              <a:gd name="connsiteX188" fmla="*/ 596394 w 12198158"/>
              <a:gd name="connsiteY188" fmla="*/ 4472455 h 4977304"/>
              <a:gd name="connsiteX189" fmla="*/ 578149 w 12198158"/>
              <a:gd name="connsiteY189" fmla="*/ 4469575 h 4977304"/>
              <a:gd name="connsiteX190" fmla="*/ 571336 w 12198158"/>
              <a:gd name="connsiteY190" fmla="*/ 4469781 h 4977304"/>
              <a:gd name="connsiteX191" fmla="*/ 444802 w 12198158"/>
              <a:gd name="connsiteY191" fmla="*/ 4428480 h 4977304"/>
              <a:gd name="connsiteX192" fmla="*/ 403746 w 12198158"/>
              <a:gd name="connsiteY192" fmla="*/ 4422157 h 4977304"/>
              <a:gd name="connsiteX193" fmla="*/ 292240 w 12198158"/>
              <a:gd name="connsiteY193" fmla="*/ 4399681 h 4977304"/>
              <a:gd name="connsiteX194" fmla="*/ 118302 w 12198158"/>
              <a:gd name="connsiteY194" fmla="*/ 4343421 h 4977304"/>
              <a:gd name="connsiteX195" fmla="*/ 15516 w 12198158"/>
              <a:gd name="connsiteY195" fmla="*/ 4340320 h 4977304"/>
              <a:gd name="connsiteX196" fmla="*/ 2 w 12198158"/>
              <a:gd name="connsiteY196" fmla="*/ 4334381 h 4977304"/>
              <a:gd name="connsiteX197" fmla="*/ 2 w 12198158"/>
              <a:gd name="connsiteY197" fmla="*/ 3589361 h 4977304"/>
              <a:gd name="connsiteX198" fmla="*/ 0 w 12198158"/>
              <a:gd name="connsiteY198" fmla="*/ 3589361 h 4977304"/>
              <a:gd name="connsiteX199" fmla="*/ 0 w 12198158"/>
              <a:gd name="connsiteY199" fmla="*/ 3513036 h 4977304"/>
              <a:gd name="connsiteX200" fmla="*/ 0 w 12198158"/>
              <a:gd name="connsiteY200" fmla="*/ 2672265 h 4977304"/>
              <a:gd name="connsiteX201" fmla="*/ 0 w 12198158"/>
              <a:gd name="connsiteY201"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2 w 12198158"/>
              <a:gd name="connsiteY196" fmla="*/ 3589361 h 4977304"/>
              <a:gd name="connsiteX197" fmla="*/ 0 w 12198158"/>
              <a:gd name="connsiteY197" fmla="*/ 3589361 h 4977304"/>
              <a:gd name="connsiteX198" fmla="*/ 0 w 12198158"/>
              <a:gd name="connsiteY198" fmla="*/ 3513036 h 4977304"/>
              <a:gd name="connsiteX199" fmla="*/ 0 w 12198158"/>
              <a:gd name="connsiteY199" fmla="*/ 2672265 h 4977304"/>
              <a:gd name="connsiteX200" fmla="*/ 0 w 12198158"/>
              <a:gd name="connsiteY200"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2 w 12198158"/>
              <a:gd name="connsiteY196" fmla="*/ 3589361 h 4977304"/>
              <a:gd name="connsiteX197" fmla="*/ 0 w 12198158"/>
              <a:gd name="connsiteY197" fmla="*/ 3589361 h 4977304"/>
              <a:gd name="connsiteX198" fmla="*/ 0 w 12198158"/>
              <a:gd name="connsiteY198" fmla="*/ 3513036 h 4977304"/>
              <a:gd name="connsiteX199" fmla="*/ 0 w 12198158"/>
              <a:gd name="connsiteY199"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2 w 12198158"/>
              <a:gd name="connsiteY196" fmla="*/ 3589361 h 4977304"/>
              <a:gd name="connsiteX197" fmla="*/ 0 w 12198158"/>
              <a:gd name="connsiteY197" fmla="*/ 3589361 h 4977304"/>
              <a:gd name="connsiteX198" fmla="*/ 0 w 12198158"/>
              <a:gd name="connsiteY198"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2 w 12198158"/>
              <a:gd name="connsiteY196" fmla="*/ 3589361 h 4977304"/>
              <a:gd name="connsiteX197" fmla="*/ 0 w 12198158"/>
              <a:gd name="connsiteY197" fmla="*/ 0 h 4977304"/>
              <a:gd name="connsiteX0" fmla="*/ 0 w 12198158"/>
              <a:gd name="connsiteY0" fmla="*/ 0 h 4977304"/>
              <a:gd name="connsiteX1" fmla="*/ 12192000 w 12198158"/>
              <a:gd name="connsiteY1" fmla="*/ 0 h 4977304"/>
              <a:gd name="connsiteX2" fmla="*/ 12198158 w 12198158"/>
              <a:gd name="connsiteY2" fmla="*/ 3664565 h 4977304"/>
              <a:gd name="connsiteX3" fmla="*/ 12132764 w 12198158"/>
              <a:gd name="connsiteY3" fmla="*/ 3748492 h 4977304"/>
              <a:gd name="connsiteX4" fmla="*/ 12053056 w 12198158"/>
              <a:gd name="connsiteY4" fmla="*/ 3749753 h 4977304"/>
              <a:gd name="connsiteX5" fmla="*/ 11938513 w 12198158"/>
              <a:gd name="connsiteY5" fmla="*/ 3754367 h 4977304"/>
              <a:gd name="connsiteX6" fmla="*/ 11853342 w 12198158"/>
              <a:gd name="connsiteY6" fmla="*/ 3782688 h 4977304"/>
              <a:gd name="connsiteX7" fmla="*/ 11704569 w 12198158"/>
              <a:gd name="connsiteY7" fmla="*/ 3839336 h 4977304"/>
              <a:gd name="connsiteX8" fmla="*/ 11577641 w 12198158"/>
              <a:gd name="connsiteY8" fmla="*/ 3885996 h 4977304"/>
              <a:gd name="connsiteX9" fmla="*/ 11508791 w 12198158"/>
              <a:gd name="connsiteY9" fmla="*/ 3969283 h 4977304"/>
              <a:gd name="connsiteX10" fmla="*/ 11388373 w 12198158"/>
              <a:gd name="connsiteY10" fmla="*/ 4027440 h 4977304"/>
              <a:gd name="connsiteX11" fmla="*/ 11276406 w 12198158"/>
              <a:gd name="connsiteY11" fmla="*/ 4056099 h 4977304"/>
              <a:gd name="connsiteX12" fmla="*/ 11190251 w 12198158"/>
              <a:gd name="connsiteY12" fmla="*/ 4073272 h 4977304"/>
              <a:gd name="connsiteX13" fmla="*/ 11139995 w 12198158"/>
              <a:gd name="connsiteY13" fmla="*/ 4081811 h 4977304"/>
              <a:gd name="connsiteX14" fmla="*/ 11040727 w 12198158"/>
              <a:gd name="connsiteY14" fmla="*/ 4081109 h 4977304"/>
              <a:gd name="connsiteX15" fmla="*/ 10969005 w 12198158"/>
              <a:gd name="connsiteY15" fmla="*/ 4091154 h 4977304"/>
              <a:gd name="connsiteX16" fmla="*/ 10899772 w 12198158"/>
              <a:gd name="connsiteY16" fmla="*/ 4122857 h 4977304"/>
              <a:gd name="connsiteX17" fmla="*/ 10838983 w 12198158"/>
              <a:gd name="connsiteY17" fmla="*/ 4155791 h 4977304"/>
              <a:gd name="connsiteX18" fmla="*/ 10769520 w 12198158"/>
              <a:gd name="connsiteY18" fmla="*/ 4198574 h 4977304"/>
              <a:gd name="connsiteX19" fmla="*/ 10570843 w 12198158"/>
              <a:gd name="connsiteY19" fmla="*/ 4255424 h 4977304"/>
              <a:gd name="connsiteX20" fmla="*/ 10512263 w 12198158"/>
              <a:gd name="connsiteY20" fmla="*/ 4291698 h 4977304"/>
              <a:gd name="connsiteX21" fmla="*/ 10439016 w 12198158"/>
              <a:gd name="connsiteY21" fmla="*/ 4293933 h 4977304"/>
              <a:gd name="connsiteX22" fmla="*/ 10376941 w 12198158"/>
              <a:gd name="connsiteY22" fmla="*/ 4298111 h 4977304"/>
              <a:gd name="connsiteX23" fmla="*/ 10329960 w 12198158"/>
              <a:gd name="connsiteY23" fmla="*/ 4298774 h 4977304"/>
              <a:gd name="connsiteX24" fmla="*/ 10254256 w 12198158"/>
              <a:gd name="connsiteY24" fmla="*/ 4309364 h 4977304"/>
              <a:gd name="connsiteX25" fmla="*/ 10119745 w 12198158"/>
              <a:gd name="connsiteY25" fmla="*/ 4321869 h 4977304"/>
              <a:gd name="connsiteX26" fmla="*/ 10075444 w 12198158"/>
              <a:gd name="connsiteY26" fmla="*/ 4324144 h 4977304"/>
              <a:gd name="connsiteX27" fmla="*/ 10032543 w 12198158"/>
              <a:gd name="connsiteY27" fmla="*/ 4322337 h 4977304"/>
              <a:gd name="connsiteX28" fmla="*/ 9953375 w 12198158"/>
              <a:gd name="connsiteY28" fmla="*/ 4339186 h 4977304"/>
              <a:gd name="connsiteX29" fmla="*/ 9841223 w 12198158"/>
              <a:gd name="connsiteY29" fmla="*/ 4346536 h 4977304"/>
              <a:gd name="connsiteX30" fmla="*/ 9721820 w 12198158"/>
              <a:gd name="connsiteY30" fmla="*/ 4368481 h 4977304"/>
              <a:gd name="connsiteX31" fmla="*/ 9578114 w 12198158"/>
              <a:gd name="connsiteY31" fmla="*/ 4380883 h 4977304"/>
              <a:gd name="connsiteX32" fmla="*/ 9336820 w 12198158"/>
              <a:gd name="connsiteY32" fmla="*/ 4430514 h 4977304"/>
              <a:gd name="connsiteX33" fmla="*/ 9272837 w 12198158"/>
              <a:gd name="connsiteY33" fmla="*/ 4491645 h 4977304"/>
              <a:gd name="connsiteX34" fmla="*/ 9188677 w 12198158"/>
              <a:gd name="connsiteY34" fmla="*/ 4497828 h 4977304"/>
              <a:gd name="connsiteX35" fmla="*/ 9183116 w 12198158"/>
              <a:gd name="connsiteY35" fmla="*/ 4507862 h 4977304"/>
              <a:gd name="connsiteX36" fmla="*/ 9145128 w 12198158"/>
              <a:gd name="connsiteY36" fmla="*/ 4520027 h 4977304"/>
              <a:gd name="connsiteX37" fmla="*/ 9144106 w 12198158"/>
              <a:gd name="connsiteY37" fmla="*/ 4518870 h 4977304"/>
              <a:gd name="connsiteX38" fmla="*/ 9131223 w 12198158"/>
              <a:gd name="connsiteY38" fmla="*/ 4516515 h 4977304"/>
              <a:gd name="connsiteX39" fmla="*/ 9107733 w 12198158"/>
              <a:gd name="connsiteY39" fmla="*/ 4515031 h 4977304"/>
              <a:gd name="connsiteX40" fmla="*/ 9047414 w 12198158"/>
              <a:gd name="connsiteY40" fmla="*/ 4506003 h 4977304"/>
              <a:gd name="connsiteX41" fmla="*/ 8999479 w 12198158"/>
              <a:gd name="connsiteY41" fmla="*/ 4509570 h 4977304"/>
              <a:gd name="connsiteX42" fmla="*/ 8999194 w 12198158"/>
              <a:gd name="connsiteY42" fmla="*/ 4509309 h 4977304"/>
              <a:gd name="connsiteX43" fmla="*/ 8990231 w 12198158"/>
              <a:gd name="connsiteY43" fmla="*/ 4510625 h 4977304"/>
              <a:gd name="connsiteX44" fmla="*/ 8984397 w 12198158"/>
              <a:gd name="connsiteY44" fmla="*/ 4512863 h 4977304"/>
              <a:gd name="connsiteX45" fmla="*/ 8968351 w 12198158"/>
              <a:gd name="connsiteY45" fmla="*/ 4516366 h 4977304"/>
              <a:gd name="connsiteX46" fmla="*/ 8962029 w 12198158"/>
              <a:gd name="connsiteY46" fmla="*/ 4515606 h 4977304"/>
              <a:gd name="connsiteX47" fmla="*/ 8957069 w 12198158"/>
              <a:gd name="connsiteY47" fmla="*/ 4513190 h 4977304"/>
              <a:gd name="connsiteX48" fmla="*/ 8889695 w 12198158"/>
              <a:gd name="connsiteY48" fmla="*/ 4533539 h 4977304"/>
              <a:gd name="connsiteX49" fmla="*/ 8746606 w 12198158"/>
              <a:gd name="connsiteY49" fmla="*/ 4530613 h 4977304"/>
              <a:gd name="connsiteX50" fmla="*/ 8702038 w 12198158"/>
              <a:gd name="connsiteY50" fmla="*/ 4532895 h 4977304"/>
              <a:gd name="connsiteX51" fmla="*/ 8590337 w 12198158"/>
              <a:gd name="connsiteY51" fmla="*/ 4542204 h 4977304"/>
              <a:gd name="connsiteX52" fmla="*/ 8519543 w 12198158"/>
              <a:gd name="connsiteY52" fmla="*/ 4526086 h 4977304"/>
              <a:gd name="connsiteX53" fmla="*/ 8505306 w 12198158"/>
              <a:gd name="connsiteY53" fmla="*/ 4532509 h 4977304"/>
              <a:gd name="connsiteX54" fmla="*/ 8500493 w 12198158"/>
              <a:gd name="connsiteY54" fmla="*/ 4535768 h 4977304"/>
              <a:gd name="connsiteX55" fmla="*/ 8492299 w 12198158"/>
              <a:gd name="connsiteY55" fmla="*/ 4538742 h 4977304"/>
              <a:gd name="connsiteX56" fmla="*/ 8491926 w 12198158"/>
              <a:gd name="connsiteY56" fmla="*/ 4538547 h 4977304"/>
              <a:gd name="connsiteX57" fmla="*/ 8484586 w 12198158"/>
              <a:gd name="connsiteY57" fmla="*/ 4541860 h 4977304"/>
              <a:gd name="connsiteX58" fmla="*/ 8361601 w 12198158"/>
              <a:gd name="connsiteY58" fmla="*/ 4557109 h 4977304"/>
              <a:gd name="connsiteX59" fmla="*/ 8348227 w 12198158"/>
              <a:gd name="connsiteY59" fmla="*/ 4557320 h 4977304"/>
              <a:gd name="connsiteX60" fmla="*/ 8346801 w 12198158"/>
              <a:gd name="connsiteY60" fmla="*/ 4556408 h 4977304"/>
              <a:gd name="connsiteX61" fmla="*/ 8308886 w 12198158"/>
              <a:gd name="connsiteY61" fmla="*/ 4575677 h 4977304"/>
              <a:gd name="connsiteX62" fmla="*/ 8289640 w 12198158"/>
              <a:gd name="connsiteY62" fmla="*/ 4590767 h 4977304"/>
              <a:gd name="connsiteX63" fmla="*/ 8278750 w 12198158"/>
              <a:gd name="connsiteY63" fmla="*/ 4597091 h 4977304"/>
              <a:gd name="connsiteX64" fmla="*/ 8277624 w 12198158"/>
              <a:gd name="connsiteY64" fmla="*/ 4601916 h 4977304"/>
              <a:gd name="connsiteX65" fmla="*/ 8260561 w 12198158"/>
              <a:gd name="connsiteY65" fmla="*/ 4609708 h 4977304"/>
              <a:gd name="connsiteX66" fmla="*/ 8257864 w 12198158"/>
              <a:gd name="connsiteY66" fmla="*/ 4609458 h 4977304"/>
              <a:gd name="connsiteX67" fmla="*/ 8246529 w 12198158"/>
              <a:gd name="connsiteY67" fmla="*/ 4620148 h 4977304"/>
              <a:gd name="connsiteX68" fmla="*/ 8240334 w 12198158"/>
              <a:gd name="connsiteY68" fmla="*/ 4634257 h 4977304"/>
              <a:gd name="connsiteX69" fmla="*/ 8084875 w 12198158"/>
              <a:gd name="connsiteY69" fmla="*/ 4684387 h 4977304"/>
              <a:gd name="connsiteX70" fmla="*/ 7900134 w 12198158"/>
              <a:gd name="connsiteY70" fmla="*/ 4729969 h 4977304"/>
              <a:gd name="connsiteX71" fmla="*/ 7713595 w 12198158"/>
              <a:gd name="connsiteY71" fmla="*/ 4757895 h 4977304"/>
              <a:gd name="connsiteX72" fmla="*/ 7609267 w 12198158"/>
              <a:gd name="connsiteY72" fmla="*/ 4754126 h 4977304"/>
              <a:gd name="connsiteX73" fmla="*/ 7522521 w 12198158"/>
              <a:gd name="connsiteY73" fmla="*/ 4760455 h 4977304"/>
              <a:gd name="connsiteX74" fmla="*/ 7514554 w 12198158"/>
              <a:gd name="connsiteY74" fmla="*/ 4763228 h 4977304"/>
              <a:gd name="connsiteX75" fmla="*/ 7502403 w 12198158"/>
              <a:gd name="connsiteY75" fmla="*/ 4764677 h 4977304"/>
              <a:gd name="connsiteX76" fmla="*/ 7502032 w 12198158"/>
              <a:gd name="connsiteY76" fmla="*/ 4764322 h 4977304"/>
              <a:gd name="connsiteX77" fmla="*/ 7490794 w 12198158"/>
              <a:gd name="connsiteY77" fmla="*/ 4766442 h 4977304"/>
              <a:gd name="connsiteX78" fmla="*/ 7400450 w 12198158"/>
              <a:gd name="connsiteY78" fmla="*/ 4757640 h 4977304"/>
              <a:gd name="connsiteX79" fmla="*/ 7307302 w 12198158"/>
              <a:gd name="connsiteY79" fmla="*/ 4747220 h 4977304"/>
              <a:gd name="connsiteX80" fmla="*/ 7305976 w 12198158"/>
              <a:gd name="connsiteY80" fmla="*/ 4745654 h 4977304"/>
              <a:gd name="connsiteX81" fmla="*/ 7213744 w 12198158"/>
              <a:gd name="connsiteY81" fmla="*/ 4773074 h 4977304"/>
              <a:gd name="connsiteX82" fmla="*/ 7196298 w 12198158"/>
              <a:gd name="connsiteY82" fmla="*/ 4778016 h 4977304"/>
              <a:gd name="connsiteX83" fmla="*/ 7192202 w 12198158"/>
              <a:gd name="connsiteY83" fmla="*/ 4783834 h 4977304"/>
              <a:gd name="connsiteX84" fmla="*/ 7166024 w 12198158"/>
              <a:gd name="connsiteY84" fmla="*/ 4788882 h 4977304"/>
              <a:gd name="connsiteX85" fmla="*/ 7092253 w 12198158"/>
              <a:gd name="connsiteY85" fmla="*/ 4802161 h 4977304"/>
              <a:gd name="connsiteX86" fmla="*/ 7013814 w 12198158"/>
              <a:gd name="connsiteY86" fmla="*/ 4801755 h 4977304"/>
              <a:gd name="connsiteX87" fmla="*/ 6899540 w 12198158"/>
              <a:gd name="connsiteY87" fmla="*/ 4833798 h 4977304"/>
              <a:gd name="connsiteX88" fmla="*/ 6703746 w 12198158"/>
              <a:gd name="connsiteY88" fmla="*/ 4864157 h 4977304"/>
              <a:gd name="connsiteX89" fmla="*/ 6545085 w 12198158"/>
              <a:gd name="connsiteY89" fmla="*/ 4895408 h 4977304"/>
              <a:gd name="connsiteX90" fmla="*/ 6313345 w 12198158"/>
              <a:gd name="connsiteY90" fmla="*/ 4946232 h 4977304"/>
              <a:gd name="connsiteX91" fmla="*/ 6164558 w 12198158"/>
              <a:gd name="connsiteY91" fmla="*/ 4948498 h 4977304"/>
              <a:gd name="connsiteX92" fmla="*/ 6069796 w 12198158"/>
              <a:gd name="connsiteY92" fmla="*/ 4970720 h 4977304"/>
              <a:gd name="connsiteX93" fmla="*/ 6064481 w 12198158"/>
              <a:gd name="connsiteY93" fmla="*/ 4969051 h 4977304"/>
              <a:gd name="connsiteX94" fmla="*/ 6044602 w 12198158"/>
              <a:gd name="connsiteY94" fmla="*/ 4969792 h 4977304"/>
              <a:gd name="connsiteX95" fmla="*/ 6037252 w 12198158"/>
              <a:gd name="connsiteY95" fmla="*/ 4960726 h 4977304"/>
              <a:gd name="connsiteX96" fmla="*/ 6006081 w 12198158"/>
              <a:gd name="connsiteY96" fmla="*/ 4955195 h 4977304"/>
              <a:gd name="connsiteX97" fmla="*/ 5920065 w 12198158"/>
              <a:gd name="connsiteY97" fmla="*/ 4944866 h 4977304"/>
              <a:gd name="connsiteX98" fmla="*/ 5755077 w 12198158"/>
              <a:gd name="connsiteY98" fmla="*/ 4976193 h 4977304"/>
              <a:gd name="connsiteX99" fmla="*/ 5623207 w 12198158"/>
              <a:gd name="connsiteY99" fmla="*/ 4977304 h 4977304"/>
              <a:gd name="connsiteX100" fmla="*/ 5467256 w 12198158"/>
              <a:gd name="connsiteY100" fmla="*/ 4962079 h 4977304"/>
              <a:gd name="connsiteX101" fmla="*/ 5429137 w 12198158"/>
              <a:gd name="connsiteY101" fmla="*/ 4949858 h 4977304"/>
              <a:gd name="connsiteX102" fmla="*/ 5378078 w 12198158"/>
              <a:gd name="connsiteY102" fmla="*/ 4930634 h 4977304"/>
              <a:gd name="connsiteX103" fmla="*/ 5258253 w 12198158"/>
              <a:gd name="connsiteY103" fmla="*/ 4908461 h 4977304"/>
              <a:gd name="connsiteX104" fmla="*/ 5219477 w 12198158"/>
              <a:gd name="connsiteY104" fmla="*/ 4896381 h 4977304"/>
              <a:gd name="connsiteX105" fmla="*/ 5171208 w 12198158"/>
              <a:gd name="connsiteY105" fmla="*/ 4893134 h 4977304"/>
              <a:gd name="connsiteX106" fmla="*/ 5153115 w 12198158"/>
              <a:gd name="connsiteY106" fmla="*/ 4885290 h 4977304"/>
              <a:gd name="connsiteX107" fmla="*/ 5139168 w 12198158"/>
              <a:gd name="connsiteY107" fmla="*/ 4881597 h 4977304"/>
              <a:gd name="connsiteX108" fmla="*/ 5136167 w 12198158"/>
              <a:gd name="connsiteY108" fmla="*/ 4879315 h 4977304"/>
              <a:gd name="connsiteX109" fmla="*/ 5118243 w 12198158"/>
              <a:gd name="connsiteY109" fmla="*/ 4867529 h 4977304"/>
              <a:gd name="connsiteX110" fmla="*/ 5062411 w 12198158"/>
              <a:gd name="connsiteY110" fmla="*/ 4874665 h 4977304"/>
              <a:gd name="connsiteX111" fmla="*/ 5008170 w 12198158"/>
              <a:gd name="connsiteY111" fmla="*/ 4856876 h 4977304"/>
              <a:gd name="connsiteX112" fmla="*/ 4837210 w 12198158"/>
              <a:gd name="connsiteY112" fmla="*/ 4830794 h 4977304"/>
              <a:gd name="connsiteX113" fmla="*/ 4759270 w 12198158"/>
              <a:gd name="connsiteY113" fmla="*/ 4800638 h 4977304"/>
              <a:gd name="connsiteX114" fmla="*/ 4720035 w 12198158"/>
              <a:gd name="connsiteY114" fmla="*/ 4790848 h 4977304"/>
              <a:gd name="connsiteX115" fmla="*/ 4718027 w 12198158"/>
              <a:gd name="connsiteY115" fmla="*/ 4790035 h 4977304"/>
              <a:gd name="connsiteX116" fmla="*/ 4718961 w 12198158"/>
              <a:gd name="connsiteY116" fmla="*/ 4789806 h 4977304"/>
              <a:gd name="connsiteX117" fmla="*/ 4714055 w 12198158"/>
              <a:gd name="connsiteY117" fmla="*/ 4788426 h 4977304"/>
              <a:gd name="connsiteX118" fmla="*/ 4718027 w 12198158"/>
              <a:gd name="connsiteY118" fmla="*/ 4790035 h 4977304"/>
              <a:gd name="connsiteX119" fmla="*/ 4712381 w 12198158"/>
              <a:gd name="connsiteY119" fmla="*/ 4791420 h 4977304"/>
              <a:gd name="connsiteX120" fmla="*/ 4512801 w 12198158"/>
              <a:gd name="connsiteY120" fmla="*/ 4780666 h 4977304"/>
              <a:gd name="connsiteX121" fmla="*/ 4425588 w 12198158"/>
              <a:gd name="connsiteY121" fmla="*/ 4769100 h 4977304"/>
              <a:gd name="connsiteX122" fmla="*/ 4314086 w 12198158"/>
              <a:gd name="connsiteY122" fmla="*/ 4774822 h 4977304"/>
              <a:gd name="connsiteX123" fmla="*/ 4312230 w 12198158"/>
              <a:gd name="connsiteY123" fmla="*/ 4773365 h 4977304"/>
              <a:gd name="connsiteX124" fmla="*/ 4292278 w 12198158"/>
              <a:gd name="connsiteY124" fmla="*/ 4771325 h 4977304"/>
              <a:gd name="connsiteX125" fmla="*/ 4287201 w 12198158"/>
              <a:gd name="connsiteY125" fmla="*/ 4774493 h 4977304"/>
              <a:gd name="connsiteX126" fmla="*/ 4273289 w 12198158"/>
              <a:gd name="connsiteY126" fmla="*/ 4774225 h 4977304"/>
              <a:gd name="connsiteX127" fmla="*/ 4245283 w 12198158"/>
              <a:gd name="connsiteY127" fmla="*/ 4776749 h 4977304"/>
              <a:gd name="connsiteX128" fmla="*/ 4199245 w 12198158"/>
              <a:gd name="connsiteY128" fmla="*/ 4773714 h 4977304"/>
              <a:gd name="connsiteX129" fmla="*/ 4198941 w 12198158"/>
              <a:gd name="connsiteY129" fmla="*/ 4772347 h 4977304"/>
              <a:gd name="connsiteX130" fmla="*/ 4188453 w 12198158"/>
              <a:gd name="connsiteY130" fmla="*/ 4766228 h 4977304"/>
              <a:gd name="connsiteX131" fmla="*/ 4139982 w 12198158"/>
              <a:gd name="connsiteY131" fmla="*/ 4748999 h 4977304"/>
              <a:gd name="connsiteX132" fmla="*/ 4080374 w 12198158"/>
              <a:gd name="connsiteY132" fmla="*/ 4720184 h 4977304"/>
              <a:gd name="connsiteX133" fmla="*/ 4071828 w 12198158"/>
              <a:gd name="connsiteY133" fmla="*/ 4719278 h 4977304"/>
              <a:gd name="connsiteX134" fmla="*/ 4071710 w 12198158"/>
              <a:gd name="connsiteY134" fmla="*/ 4718953 h 4977304"/>
              <a:gd name="connsiteX135" fmla="*/ 4056247 w 12198158"/>
              <a:gd name="connsiteY135" fmla="*/ 4717622 h 4977304"/>
              <a:gd name="connsiteX136" fmla="*/ 4039668 w 12198158"/>
              <a:gd name="connsiteY136" fmla="*/ 4715861 h 4977304"/>
              <a:gd name="connsiteX137" fmla="*/ 4034303 w 12198158"/>
              <a:gd name="connsiteY137" fmla="*/ 4713218 h 4977304"/>
              <a:gd name="connsiteX138" fmla="*/ 4032672 w 12198158"/>
              <a:gd name="connsiteY138" fmla="*/ 4709236 h 4977304"/>
              <a:gd name="connsiteX139" fmla="*/ 4031088 w 12198158"/>
              <a:gd name="connsiteY139" fmla="*/ 4709491 h 4977304"/>
              <a:gd name="connsiteX140" fmla="*/ 4001867 w 12198158"/>
              <a:gd name="connsiteY140" fmla="*/ 4695842 h 4977304"/>
              <a:gd name="connsiteX141" fmla="*/ 3934220 w 12198158"/>
              <a:gd name="connsiteY141" fmla="*/ 4676884 h 4977304"/>
              <a:gd name="connsiteX142" fmla="*/ 3894676 w 12198158"/>
              <a:gd name="connsiteY142" fmla="*/ 4670743 h 4977304"/>
              <a:gd name="connsiteX143" fmla="*/ 3787232 w 12198158"/>
              <a:gd name="connsiteY143" fmla="*/ 4648764 h 4977304"/>
              <a:gd name="connsiteX144" fmla="*/ 3680057 w 12198158"/>
              <a:gd name="connsiteY144" fmla="*/ 4622784 h 4977304"/>
              <a:gd name="connsiteX145" fmla="*/ 3607627 w 12198158"/>
              <a:gd name="connsiteY145" fmla="*/ 4587738 h 4977304"/>
              <a:gd name="connsiteX146" fmla="*/ 3601451 w 12198158"/>
              <a:gd name="connsiteY146" fmla="*/ 4589218 h 4977304"/>
              <a:gd name="connsiteX147" fmla="*/ 3592338 w 12198158"/>
              <a:gd name="connsiteY147" fmla="*/ 4589396 h 4977304"/>
              <a:gd name="connsiteX148" fmla="*/ 3592104 w 12198158"/>
              <a:gd name="connsiteY148" fmla="*/ 4589103 h 4977304"/>
              <a:gd name="connsiteX149" fmla="*/ 3583586 w 12198158"/>
              <a:gd name="connsiteY149" fmla="*/ 4589853 h 4977304"/>
              <a:gd name="connsiteX150" fmla="*/ 3533777 w 12198158"/>
              <a:gd name="connsiteY150" fmla="*/ 4579320 h 4977304"/>
              <a:gd name="connsiteX151" fmla="*/ 3470906 w 12198158"/>
              <a:gd name="connsiteY151" fmla="*/ 4575344 h 4977304"/>
              <a:gd name="connsiteX152" fmla="*/ 3398460 w 12198158"/>
              <a:gd name="connsiteY152" fmla="*/ 4562260 h 4977304"/>
              <a:gd name="connsiteX153" fmla="*/ 3361644 w 12198158"/>
              <a:gd name="connsiteY153" fmla="*/ 4580670 h 4977304"/>
              <a:gd name="connsiteX154" fmla="*/ 3341795 w 12198158"/>
              <a:gd name="connsiteY154" fmla="*/ 4582496 h 4977304"/>
              <a:gd name="connsiteX155" fmla="*/ 3339469 w 12198158"/>
              <a:gd name="connsiteY155" fmla="*/ 4581438 h 4977304"/>
              <a:gd name="connsiteX156" fmla="*/ 3260180 w 12198158"/>
              <a:gd name="connsiteY156" fmla="*/ 4587820 h 4977304"/>
              <a:gd name="connsiteX157" fmla="*/ 3140460 w 12198158"/>
              <a:gd name="connsiteY157" fmla="*/ 4596263 h 4977304"/>
              <a:gd name="connsiteX158" fmla="*/ 3028270 w 12198158"/>
              <a:gd name="connsiteY158" fmla="*/ 4599134 h 4977304"/>
              <a:gd name="connsiteX159" fmla="*/ 2779714 w 12198158"/>
              <a:gd name="connsiteY159" fmla="*/ 4622831 h 4977304"/>
              <a:gd name="connsiteX160" fmla="*/ 2649525 w 12198158"/>
              <a:gd name="connsiteY160" fmla="*/ 4658086 h 4977304"/>
              <a:gd name="connsiteX161" fmla="*/ 2566315 w 12198158"/>
              <a:gd name="connsiteY161" fmla="*/ 4605776 h 4977304"/>
              <a:gd name="connsiteX162" fmla="*/ 2441626 w 12198158"/>
              <a:gd name="connsiteY162" fmla="*/ 4620872 h 4977304"/>
              <a:gd name="connsiteX163" fmla="*/ 2313568 w 12198158"/>
              <a:gd name="connsiteY163" fmla="*/ 4630067 h 4977304"/>
              <a:gd name="connsiteX164" fmla="*/ 2207105 w 12198158"/>
              <a:gd name="connsiteY164" fmla="*/ 4624384 h 4977304"/>
              <a:gd name="connsiteX165" fmla="*/ 2093268 w 12198158"/>
              <a:gd name="connsiteY165" fmla="*/ 4606236 h 4977304"/>
              <a:gd name="connsiteX166" fmla="*/ 1996024 w 12198158"/>
              <a:gd name="connsiteY166" fmla="*/ 4597526 h 4977304"/>
              <a:gd name="connsiteX167" fmla="*/ 1926886 w 12198158"/>
              <a:gd name="connsiteY167" fmla="*/ 4621358 h 4977304"/>
              <a:gd name="connsiteX168" fmla="*/ 1920368 w 12198158"/>
              <a:gd name="connsiteY168" fmla="*/ 4616112 h 4977304"/>
              <a:gd name="connsiteX169" fmla="*/ 1871831 w 12198158"/>
              <a:gd name="connsiteY169" fmla="*/ 4617844 h 4977304"/>
              <a:gd name="connsiteX170" fmla="*/ 1785463 w 12198158"/>
              <a:gd name="connsiteY170" fmla="*/ 4647841 h 4977304"/>
              <a:gd name="connsiteX171" fmla="*/ 1737045 w 12198158"/>
              <a:gd name="connsiteY171" fmla="*/ 4642356 h 4977304"/>
              <a:gd name="connsiteX172" fmla="*/ 1673954 w 12198158"/>
              <a:gd name="connsiteY172" fmla="*/ 4624601 h 4977304"/>
              <a:gd name="connsiteX173" fmla="*/ 1602834 w 12198158"/>
              <a:gd name="connsiteY173" fmla="*/ 4640924 h 4977304"/>
              <a:gd name="connsiteX174" fmla="*/ 1490351 w 12198158"/>
              <a:gd name="connsiteY174" fmla="*/ 4613132 h 4977304"/>
              <a:gd name="connsiteX175" fmla="*/ 1149212 w 12198158"/>
              <a:gd name="connsiteY175" fmla="*/ 4564210 h 4977304"/>
              <a:gd name="connsiteX176" fmla="*/ 938574 w 12198158"/>
              <a:gd name="connsiteY176" fmla="*/ 4566821 h 4977304"/>
              <a:gd name="connsiteX177" fmla="*/ 857697 w 12198158"/>
              <a:gd name="connsiteY177" fmla="*/ 4525391 h 4977304"/>
              <a:gd name="connsiteX178" fmla="*/ 836981 w 12198158"/>
              <a:gd name="connsiteY178" fmla="*/ 4526708 h 4977304"/>
              <a:gd name="connsiteX179" fmla="*/ 816264 w 12198158"/>
              <a:gd name="connsiteY179" fmla="*/ 4524575 h 4977304"/>
              <a:gd name="connsiteX180" fmla="*/ 810965 w 12198158"/>
              <a:gd name="connsiteY180" fmla="*/ 4527718 h 4977304"/>
              <a:gd name="connsiteX181" fmla="*/ 796509 w 12198158"/>
              <a:gd name="connsiteY181" fmla="*/ 4527387 h 4977304"/>
              <a:gd name="connsiteX182" fmla="*/ 767389 w 12198158"/>
              <a:gd name="connsiteY182" fmla="*/ 4529784 h 4977304"/>
              <a:gd name="connsiteX183" fmla="*/ 762544 w 12198158"/>
              <a:gd name="connsiteY183" fmla="*/ 4527372 h 4977304"/>
              <a:gd name="connsiteX184" fmla="*/ 719567 w 12198158"/>
              <a:gd name="connsiteY184" fmla="*/ 4526534 h 4977304"/>
              <a:gd name="connsiteX185" fmla="*/ 719262 w 12198158"/>
              <a:gd name="connsiteY185" fmla="*/ 4525164 h 4977304"/>
              <a:gd name="connsiteX186" fmla="*/ 708402 w 12198158"/>
              <a:gd name="connsiteY186" fmla="*/ 4518999 h 4977304"/>
              <a:gd name="connsiteX187" fmla="*/ 596394 w 12198158"/>
              <a:gd name="connsiteY187" fmla="*/ 4472455 h 4977304"/>
              <a:gd name="connsiteX188" fmla="*/ 578149 w 12198158"/>
              <a:gd name="connsiteY188" fmla="*/ 4469575 h 4977304"/>
              <a:gd name="connsiteX189" fmla="*/ 571336 w 12198158"/>
              <a:gd name="connsiteY189" fmla="*/ 4469781 h 4977304"/>
              <a:gd name="connsiteX190" fmla="*/ 444802 w 12198158"/>
              <a:gd name="connsiteY190" fmla="*/ 4428480 h 4977304"/>
              <a:gd name="connsiteX191" fmla="*/ 403746 w 12198158"/>
              <a:gd name="connsiteY191" fmla="*/ 4422157 h 4977304"/>
              <a:gd name="connsiteX192" fmla="*/ 292240 w 12198158"/>
              <a:gd name="connsiteY192" fmla="*/ 4399681 h 4977304"/>
              <a:gd name="connsiteX193" fmla="*/ 118302 w 12198158"/>
              <a:gd name="connsiteY193" fmla="*/ 4343421 h 4977304"/>
              <a:gd name="connsiteX194" fmla="*/ 15516 w 12198158"/>
              <a:gd name="connsiteY194" fmla="*/ 4340320 h 4977304"/>
              <a:gd name="connsiteX195" fmla="*/ 2 w 12198158"/>
              <a:gd name="connsiteY195" fmla="*/ 4334381 h 4977304"/>
              <a:gd name="connsiteX196" fmla="*/ 0 w 12198158"/>
              <a:gd name="connsiteY196" fmla="*/ 0 h 4977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Lst>
            <a:rect l="l" t="t" r="r" b="b"/>
            <a:pathLst>
              <a:path w="12198158" h="4977304">
                <a:moveTo>
                  <a:pt x="0" y="0"/>
                </a:moveTo>
                <a:lnTo>
                  <a:pt x="12192000" y="0"/>
                </a:lnTo>
                <a:cubicBezTo>
                  <a:pt x="12194053" y="1221522"/>
                  <a:pt x="12196105" y="2443043"/>
                  <a:pt x="12198158" y="3664565"/>
                </a:cubicBezTo>
                <a:lnTo>
                  <a:pt x="12132764" y="3748492"/>
                </a:lnTo>
                <a:cubicBezTo>
                  <a:pt x="12118570" y="3746087"/>
                  <a:pt x="12066475" y="3748051"/>
                  <a:pt x="12053056" y="3749753"/>
                </a:cubicBezTo>
                <a:cubicBezTo>
                  <a:pt x="11951151" y="3723523"/>
                  <a:pt x="11987956" y="3741350"/>
                  <a:pt x="11938513" y="3754367"/>
                </a:cubicBezTo>
                <a:cubicBezTo>
                  <a:pt x="11893437" y="3756229"/>
                  <a:pt x="11892333" y="3768527"/>
                  <a:pt x="11853342" y="3782688"/>
                </a:cubicBezTo>
                <a:lnTo>
                  <a:pt x="11704569" y="3839336"/>
                </a:lnTo>
                <a:cubicBezTo>
                  <a:pt x="11658619" y="3856554"/>
                  <a:pt x="11620159" y="3839774"/>
                  <a:pt x="11577641" y="3885996"/>
                </a:cubicBezTo>
                <a:lnTo>
                  <a:pt x="11508791" y="3969283"/>
                </a:lnTo>
                <a:cubicBezTo>
                  <a:pt x="11460627" y="3971273"/>
                  <a:pt x="11432986" y="4009558"/>
                  <a:pt x="11388373" y="4027440"/>
                </a:cubicBezTo>
                <a:cubicBezTo>
                  <a:pt x="11343278" y="4048257"/>
                  <a:pt x="11314689" y="4047456"/>
                  <a:pt x="11276406" y="4056099"/>
                </a:cubicBezTo>
                <a:cubicBezTo>
                  <a:pt x="11261021" y="4049529"/>
                  <a:pt x="11204601" y="4061517"/>
                  <a:pt x="11190251" y="4073272"/>
                </a:cubicBezTo>
                <a:cubicBezTo>
                  <a:pt x="11148224" y="4071760"/>
                  <a:pt x="11166866" y="4068152"/>
                  <a:pt x="11139995" y="4081811"/>
                </a:cubicBezTo>
                <a:cubicBezTo>
                  <a:pt x="11109018" y="4049468"/>
                  <a:pt x="11068949" y="4077660"/>
                  <a:pt x="11040727" y="4081109"/>
                </a:cubicBezTo>
                <a:cubicBezTo>
                  <a:pt x="11023237" y="4085061"/>
                  <a:pt x="10985662" y="4089557"/>
                  <a:pt x="10969005" y="4091154"/>
                </a:cubicBezTo>
                <a:cubicBezTo>
                  <a:pt x="10940582" y="4090832"/>
                  <a:pt x="10898726" y="4139134"/>
                  <a:pt x="10899772" y="4122857"/>
                </a:cubicBezTo>
                <a:cubicBezTo>
                  <a:pt x="10876619" y="4120124"/>
                  <a:pt x="10869907" y="4153686"/>
                  <a:pt x="10838983" y="4155791"/>
                </a:cubicBezTo>
                <a:cubicBezTo>
                  <a:pt x="10773332" y="4195792"/>
                  <a:pt x="10814211" y="4181968"/>
                  <a:pt x="10769520" y="4198574"/>
                </a:cubicBezTo>
                <a:cubicBezTo>
                  <a:pt x="10724830" y="4215180"/>
                  <a:pt x="10633260" y="4238403"/>
                  <a:pt x="10570843" y="4255424"/>
                </a:cubicBezTo>
                <a:cubicBezTo>
                  <a:pt x="10542692" y="4260653"/>
                  <a:pt x="10551563" y="4286463"/>
                  <a:pt x="10512263" y="4291698"/>
                </a:cubicBezTo>
                <a:cubicBezTo>
                  <a:pt x="10488463" y="4290048"/>
                  <a:pt x="10466846" y="4304648"/>
                  <a:pt x="10439016" y="4293933"/>
                </a:cubicBezTo>
                <a:cubicBezTo>
                  <a:pt x="10429577" y="4289548"/>
                  <a:pt x="10402340" y="4290424"/>
                  <a:pt x="10376941" y="4298111"/>
                </a:cubicBezTo>
                <a:cubicBezTo>
                  <a:pt x="10367909" y="4289198"/>
                  <a:pt x="10340964" y="4298606"/>
                  <a:pt x="10329960" y="4298774"/>
                </a:cubicBezTo>
                <a:cubicBezTo>
                  <a:pt x="10316703" y="4291487"/>
                  <a:pt x="10267890" y="4301333"/>
                  <a:pt x="10254256" y="4309364"/>
                </a:cubicBezTo>
                <a:lnTo>
                  <a:pt x="10119745" y="4321869"/>
                </a:lnTo>
                <a:lnTo>
                  <a:pt x="10075444" y="4324144"/>
                </a:lnTo>
                <a:cubicBezTo>
                  <a:pt x="10067850" y="4321897"/>
                  <a:pt x="10040161" y="4323339"/>
                  <a:pt x="10032543" y="4322337"/>
                </a:cubicBezTo>
                <a:cubicBezTo>
                  <a:pt x="9991791" y="4333306"/>
                  <a:pt x="9977737" y="4333839"/>
                  <a:pt x="9953375" y="4339186"/>
                </a:cubicBezTo>
                <a:cubicBezTo>
                  <a:pt x="9912366" y="4339340"/>
                  <a:pt x="9882148" y="4335866"/>
                  <a:pt x="9841223" y="4346536"/>
                </a:cubicBezTo>
                <a:lnTo>
                  <a:pt x="9721820" y="4368481"/>
                </a:lnTo>
                <a:cubicBezTo>
                  <a:pt x="9668605" y="4358070"/>
                  <a:pt x="9595633" y="4367186"/>
                  <a:pt x="9578114" y="4380883"/>
                </a:cubicBezTo>
                <a:cubicBezTo>
                  <a:pt x="9512605" y="4396386"/>
                  <a:pt x="9409151" y="4424759"/>
                  <a:pt x="9336820" y="4430514"/>
                </a:cubicBezTo>
                <a:lnTo>
                  <a:pt x="9272837" y="4491645"/>
                </a:lnTo>
                <a:lnTo>
                  <a:pt x="9188677" y="4497828"/>
                </a:lnTo>
                <a:lnTo>
                  <a:pt x="9183116" y="4507862"/>
                </a:lnTo>
                <a:lnTo>
                  <a:pt x="9145128" y="4520027"/>
                </a:lnTo>
                <a:lnTo>
                  <a:pt x="9144106" y="4518870"/>
                </a:lnTo>
                <a:cubicBezTo>
                  <a:pt x="9140946" y="4516556"/>
                  <a:pt x="9136985" y="4515370"/>
                  <a:pt x="9131223" y="4516515"/>
                </a:cubicBezTo>
                <a:cubicBezTo>
                  <a:pt x="9132769" y="4495356"/>
                  <a:pt x="9124864" y="4509787"/>
                  <a:pt x="9107733" y="4515031"/>
                </a:cubicBezTo>
                <a:cubicBezTo>
                  <a:pt x="9106313" y="4483339"/>
                  <a:pt x="9062068" y="4520734"/>
                  <a:pt x="9047414" y="4506003"/>
                </a:cubicBezTo>
                <a:lnTo>
                  <a:pt x="8999479" y="4509570"/>
                </a:lnTo>
                <a:lnTo>
                  <a:pt x="8999194" y="4509309"/>
                </a:lnTo>
                <a:cubicBezTo>
                  <a:pt x="8997140" y="4509070"/>
                  <a:pt x="8994323" y="4509427"/>
                  <a:pt x="8990231" y="4510625"/>
                </a:cubicBezTo>
                <a:lnTo>
                  <a:pt x="8984397" y="4512863"/>
                </a:lnTo>
                <a:lnTo>
                  <a:pt x="8968351" y="4516366"/>
                </a:lnTo>
                <a:lnTo>
                  <a:pt x="8962029" y="4515606"/>
                </a:lnTo>
                <a:lnTo>
                  <a:pt x="8957069" y="4513190"/>
                </a:lnTo>
                <a:cubicBezTo>
                  <a:pt x="8948720" y="4521824"/>
                  <a:pt x="8916209" y="4555353"/>
                  <a:pt x="8889695" y="4533539"/>
                </a:cubicBezTo>
                <a:cubicBezTo>
                  <a:pt x="8858762" y="4534647"/>
                  <a:pt x="8783440" y="4526750"/>
                  <a:pt x="8746606" y="4530613"/>
                </a:cubicBezTo>
                <a:cubicBezTo>
                  <a:pt x="8714005" y="4542255"/>
                  <a:pt x="8742361" y="4527419"/>
                  <a:pt x="8702038" y="4532895"/>
                </a:cubicBezTo>
                <a:cubicBezTo>
                  <a:pt x="8665825" y="4554110"/>
                  <a:pt x="8633382" y="4536256"/>
                  <a:pt x="8590337" y="4542204"/>
                </a:cubicBezTo>
                <a:lnTo>
                  <a:pt x="8519543" y="4526086"/>
                </a:lnTo>
                <a:lnTo>
                  <a:pt x="8505306" y="4532509"/>
                </a:lnTo>
                <a:lnTo>
                  <a:pt x="8500493" y="4535768"/>
                </a:lnTo>
                <a:cubicBezTo>
                  <a:pt x="8496977" y="4537698"/>
                  <a:pt x="8494378" y="4538579"/>
                  <a:pt x="8492299" y="4538742"/>
                </a:cubicBezTo>
                <a:lnTo>
                  <a:pt x="8491926" y="4538547"/>
                </a:lnTo>
                <a:lnTo>
                  <a:pt x="8484586" y="4541860"/>
                </a:lnTo>
                <a:lnTo>
                  <a:pt x="8361601" y="4557109"/>
                </a:lnTo>
                <a:cubicBezTo>
                  <a:pt x="8356446" y="4559308"/>
                  <a:pt x="8352158" y="4558930"/>
                  <a:pt x="8348227" y="4557320"/>
                </a:cubicBezTo>
                <a:lnTo>
                  <a:pt x="8346801" y="4556408"/>
                </a:lnTo>
                <a:lnTo>
                  <a:pt x="8308886" y="4575677"/>
                </a:lnTo>
                <a:lnTo>
                  <a:pt x="8289640" y="4590767"/>
                </a:lnTo>
                <a:lnTo>
                  <a:pt x="8278750" y="4597091"/>
                </a:lnTo>
                <a:lnTo>
                  <a:pt x="8277624" y="4601916"/>
                </a:lnTo>
                <a:cubicBezTo>
                  <a:pt x="8275321" y="4605440"/>
                  <a:pt x="8270631" y="4608316"/>
                  <a:pt x="8260561" y="4609708"/>
                </a:cubicBezTo>
                <a:lnTo>
                  <a:pt x="8257864" y="4609458"/>
                </a:lnTo>
                <a:lnTo>
                  <a:pt x="8246529" y="4620148"/>
                </a:lnTo>
                <a:cubicBezTo>
                  <a:pt x="8243357" y="4624329"/>
                  <a:pt x="8241146" y="4628979"/>
                  <a:pt x="8240334" y="4634257"/>
                </a:cubicBezTo>
                <a:cubicBezTo>
                  <a:pt x="8176370" y="4631100"/>
                  <a:pt x="8141696" y="4668156"/>
                  <a:pt x="8084875" y="4684387"/>
                </a:cubicBezTo>
                <a:cubicBezTo>
                  <a:pt x="8020114" y="4709519"/>
                  <a:pt x="7961756" y="4732581"/>
                  <a:pt x="7900134" y="4729969"/>
                </a:cubicBezTo>
                <a:cubicBezTo>
                  <a:pt x="7829893" y="4746164"/>
                  <a:pt x="7775775" y="4748586"/>
                  <a:pt x="7713595" y="4757895"/>
                </a:cubicBezTo>
                <a:lnTo>
                  <a:pt x="7609267" y="4754126"/>
                </a:lnTo>
                <a:lnTo>
                  <a:pt x="7522521" y="4760455"/>
                </a:lnTo>
                <a:lnTo>
                  <a:pt x="7514554" y="4763228"/>
                </a:lnTo>
                <a:cubicBezTo>
                  <a:pt x="7508980" y="4764682"/>
                  <a:pt x="7505163" y="4765062"/>
                  <a:pt x="7502403" y="4764677"/>
                </a:cubicBezTo>
                <a:lnTo>
                  <a:pt x="7502032" y="4764322"/>
                </a:lnTo>
                <a:lnTo>
                  <a:pt x="7490794" y="4766442"/>
                </a:lnTo>
                <a:cubicBezTo>
                  <a:pt x="7471998" y="4770914"/>
                  <a:pt x="7417576" y="4752001"/>
                  <a:pt x="7400450" y="4757640"/>
                </a:cubicBezTo>
                <a:cubicBezTo>
                  <a:pt x="7369869" y="4754437"/>
                  <a:pt x="7329097" y="4753237"/>
                  <a:pt x="7307302" y="4747220"/>
                </a:cubicBezTo>
                <a:lnTo>
                  <a:pt x="7305976" y="4745654"/>
                </a:lnTo>
                <a:lnTo>
                  <a:pt x="7213744" y="4773074"/>
                </a:lnTo>
                <a:lnTo>
                  <a:pt x="7196298" y="4778016"/>
                </a:lnTo>
                <a:lnTo>
                  <a:pt x="7192202" y="4783834"/>
                </a:lnTo>
                <a:cubicBezTo>
                  <a:pt x="7187314" y="4787660"/>
                  <a:pt x="7179713" y="4789983"/>
                  <a:pt x="7166024" y="4788882"/>
                </a:cubicBezTo>
                <a:lnTo>
                  <a:pt x="7092253" y="4802161"/>
                </a:lnTo>
                <a:cubicBezTo>
                  <a:pt x="7056437" y="4803224"/>
                  <a:pt x="7045485" y="4804285"/>
                  <a:pt x="7013814" y="4801755"/>
                </a:cubicBezTo>
                <a:cubicBezTo>
                  <a:pt x="6932900" y="4813634"/>
                  <a:pt x="6939012" y="4839878"/>
                  <a:pt x="6899540" y="4833798"/>
                </a:cubicBezTo>
                <a:cubicBezTo>
                  <a:pt x="6867337" y="4828143"/>
                  <a:pt x="6783460" y="4848857"/>
                  <a:pt x="6703746" y="4864157"/>
                </a:cubicBezTo>
                <a:cubicBezTo>
                  <a:pt x="6644670" y="4874425"/>
                  <a:pt x="6623684" y="4889739"/>
                  <a:pt x="6545085" y="4895408"/>
                </a:cubicBezTo>
                <a:cubicBezTo>
                  <a:pt x="6467836" y="4943289"/>
                  <a:pt x="6405420" y="4917526"/>
                  <a:pt x="6313345" y="4946232"/>
                </a:cubicBezTo>
                <a:cubicBezTo>
                  <a:pt x="6293349" y="4963089"/>
                  <a:pt x="6205149" y="4944417"/>
                  <a:pt x="6164558" y="4948498"/>
                </a:cubicBezTo>
                <a:cubicBezTo>
                  <a:pt x="6123967" y="4952580"/>
                  <a:pt x="6086477" y="4967293"/>
                  <a:pt x="6069796" y="4970720"/>
                </a:cubicBezTo>
                <a:lnTo>
                  <a:pt x="6064481" y="4969051"/>
                </a:lnTo>
                <a:lnTo>
                  <a:pt x="6044602" y="4969792"/>
                </a:lnTo>
                <a:lnTo>
                  <a:pt x="6037252" y="4960726"/>
                </a:lnTo>
                <a:lnTo>
                  <a:pt x="6006081" y="4955195"/>
                </a:lnTo>
                <a:cubicBezTo>
                  <a:pt x="5994678" y="4954557"/>
                  <a:pt x="5932808" y="4941262"/>
                  <a:pt x="5920065" y="4944866"/>
                </a:cubicBezTo>
                <a:cubicBezTo>
                  <a:pt x="5853957" y="4950547"/>
                  <a:pt x="5821185" y="4970512"/>
                  <a:pt x="5755077" y="4976193"/>
                </a:cubicBezTo>
                <a:lnTo>
                  <a:pt x="5623207" y="4977304"/>
                </a:lnTo>
                <a:lnTo>
                  <a:pt x="5467256" y="4962079"/>
                </a:lnTo>
                <a:cubicBezTo>
                  <a:pt x="5474480" y="4947930"/>
                  <a:pt x="5435381" y="4963206"/>
                  <a:pt x="5429137" y="4949858"/>
                </a:cubicBezTo>
                <a:cubicBezTo>
                  <a:pt x="5425747" y="4938963"/>
                  <a:pt x="5388231" y="4933877"/>
                  <a:pt x="5378078" y="4930634"/>
                </a:cubicBezTo>
                <a:lnTo>
                  <a:pt x="5258253" y="4908461"/>
                </a:lnTo>
                <a:cubicBezTo>
                  <a:pt x="5248095" y="4908261"/>
                  <a:pt x="5227061" y="4899237"/>
                  <a:pt x="5219477" y="4896381"/>
                </a:cubicBezTo>
                <a:lnTo>
                  <a:pt x="5171208" y="4893134"/>
                </a:lnTo>
                <a:lnTo>
                  <a:pt x="5153115" y="4885290"/>
                </a:lnTo>
                <a:lnTo>
                  <a:pt x="5139168" y="4881597"/>
                </a:lnTo>
                <a:lnTo>
                  <a:pt x="5136167" y="4879315"/>
                </a:lnTo>
                <a:cubicBezTo>
                  <a:pt x="5130452" y="4874928"/>
                  <a:pt x="5124659" y="4870789"/>
                  <a:pt x="5118243" y="4867529"/>
                </a:cubicBezTo>
                <a:cubicBezTo>
                  <a:pt x="5104912" y="4898609"/>
                  <a:pt x="5061478" y="4844922"/>
                  <a:pt x="5062411" y="4874665"/>
                </a:cubicBezTo>
                <a:cubicBezTo>
                  <a:pt x="5024842" y="4862159"/>
                  <a:pt x="5035586" y="4893749"/>
                  <a:pt x="5008170" y="4856876"/>
                </a:cubicBezTo>
                <a:cubicBezTo>
                  <a:pt x="4933732" y="4857292"/>
                  <a:pt x="4913077" y="4871417"/>
                  <a:pt x="4837210" y="4830794"/>
                </a:cubicBezTo>
                <a:cubicBezTo>
                  <a:pt x="4803536" y="4812721"/>
                  <a:pt x="4780918" y="4800616"/>
                  <a:pt x="4759270" y="4800638"/>
                </a:cubicBezTo>
                <a:cubicBezTo>
                  <a:pt x="4738164" y="4795750"/>
                  <a:pt x="4726328" y="4792685"/>
                  <a:pt x="4720035" y="4790848"/>
                </a:cubicBezTo>
                <a:lnTo>
                  <a:pt x="4718027" y="4790035"/>
                </a:lnTo>
                <a:lnTo>
                  <a:pt x="4718961" y="4789806"/>
                </a:lnTo>
                <a:cubicBezTo>
                  <a:pt x="4717997" y="4789109"/>
                  <a:pt x="4715119" y="4788451"/>
                  <a:pt x="4714055" y="4788426"/>
                </a:cubicBezTo>
                <a:lnTo>
                  <a:pt x="4718027" y="4790035"/>
                </a:lnTo>
                <a:lnTo>
                  <a:pt x="4712381" y="4791420"/>
                </a:lnTo>
                <a:cubicBezTo>
                  <a:pt x="4677029" y="4783866"/>
                  <a:pt x="4521728" y="4782988"/>
                  <a:pt x="4512801" y="4780666"/>
                </a:cubicBezTo>
                <a:cubicBezTo>
                  <a:pt x="4454849" y="4766427"/>
                  <a:pt x="4459685" y="4765622"/>
                  <a:pt x="4425588" y="4769100"/>
                </a:cubicBezTo>
                <a:lnTo>
                  <a:pt x="4314086" y="4774822"/>
                </a:lnTo>
                <a:lnTo>
                  <a:pt x="4312230" y="4773365"/>
                </a:lnTo>
                <a:cubicBezTo>
                  <a:pt x="4303254" y="4769704"/>
                  <a:pt x="4297128" y="4769706"/>
                  <a:pt x="4292278" y="4771325"/>
                </a:cubicBezTo>
                <a:lnTo>
                  <a:pt x="4287201" y="4774493"/>
                </a:lnTo>
                <a:lnTo>
                  <a:pt x="4273289" y="4774225"/>
                </a:lnTo>
                <a:lnTo>
                  <a:pt x="4245283" y="4776749"/>
                </a:lnTo>
                <a:lnTo>
                  <a:pt x="4199245" y="4773714"/>
                </a:lnTo>
                <a:cubicBezTo>
                  <a:pt x="4199145" y="4773258"/>
                  <a:pt x="4199042" y="4772803"/>
                  <a:pt x="4198941" y="4772347"/>
                </a:cubicBezTo>
                <a:cubicBezTo>
                  <a:pt x="4197318" y="4769266"/>
                  <a:pt x="4194344" y="4766965"/>
                  <a:pt x="4188453" y="4766228"/>
                </a:cubicBezTo>
                <a:cubicBezTo>
                  <a:pt x="4201411" y="4747453"/>
                  <a:pt x="4158502" y="4749511"/>
                  <a:pt x="4139982" y="4748999"/>
                </a:cubicBezTo>
                <a:cubicBezTo>
                  <a:pt x="4121969" y="4741325"/>
                  <a:pt x="4096368" y="4726578"/>
                  <a:pt x="4080374" y="4720184"/>
                </a:cubicBezTo>
                <a:lnTo>
                  <a:pt x="4071828" y="4719278"/>
                </a:lnTo>
                <a:cubicBezTo>
                  <a:pt x="4071789" y="4719168"/>
                  <a:pt x="4071748" y="4719061"/>
                  <a:pt x="4071710" y="4718953"/>
                </a:cubicBezTo>
                <a:lnTo>
                  <a:pt x="4056247" y="4717622"/>
                </a:lnTo>
                <a:lnTo>
                  <a:pt x="4039668" y="4715861"/>
                </a:lnTo>
                <a:lnTo>
                  <a:pt x="4034303" y="4713218"/>
                </a:lnTo>
                <a:lnTo>
                  <a:pt x="4032672" y="4709236"/>
                </a:lnTo>
                <a:lnTo>
                  <a:pt x="4031088" y="4709491"/>
                </a:lnTo>
                <a:cubicBezTo>
                  <a:pt x="4018745" y="4714773"/>
                  <a:pt x="4014198" y="4723869"/>
                  <a:pt x="4001867" y="4695842"/>
                </a:cubicBezTo>
                <a:lnTo>
                  <a:pt x="3934220" y="4676884"/>
                </a:lnTo>
                <a:cubicBezTo>
                  <a:pt x="3917894" y="4685272"/>
                  <a:pt x="3905931" y="4680180"/>
                  <a:pt x="3894676" y="4670743"/>
                </a:cubicBezTo>
                <a:cubicBezTo>
                  <a:pt x="3858520" y="4671281"/>
                  <a:pt x="3827077" y="4656219"/>
                  <a:pt x="3787232" y="4648764"/>
                </a:cubicBezTo>
                <a:cubicBezTo>
                  <a:pt x="3738515" y="4632794"/>
                  <a:pt x="3722648" y="4630647"/>
                  <a:pt x="3680057" y="4622784"/>
                </a:cubicBezTo>
                <a:lnTo>
                  <a:pt x="3607627" y="4587738"/>
                </a:lnTo>
                <a:lnTo>
                  <a:pt x="3601451" y="4589218"/>
                </a:lnTo>
                <a:cubicBezTo>
                  <a:pt x="3597182" y="4589890"/>
                  <a:pt x="3594330" y="4589890"/>
                  <a:pt x="3592338" y="4589396"/>
                </a:cubicBezTo>
                <a:lnTo>
                  <a:pt x="3592104" y="4589103"/>
                </a:lnTo>
                <a:lnTo>
                  <a:pt x="3583586" y="4589853"/>
                </a:lnTo>
                <a:cubicBezTo>
                  <a:pt x="3569244" y="4591798"/>
                  <a:pt x="3547025" y="4576378"/>
                  <a:pt x="3533777" y="4579320"/>
                </a:cubicBezTo>
                <a:cubicBezTo>
                  <a:pt x="3511599" y="4574654"/>
                  <a:pt x="3486298" y="4581458"/>
                  <a:pt x="3470906" y="4575344"/>
                </a:cubicBezTo>
                <a:lnTo>
                  <a:pt x="3398460" y="4562260"/>
                </a:lnTo>
                <a:lnTo>
                  <a:pt x="3361644" y="4580670"/>
                </a:lnTo>
                <a:cubicBezTo>
                  <a:pt x="3357618" y="4583165"/>
                  <a:pt x="3351760" y="4584336"/>
                  <a:pt x="3341795" y="4582496"/>
                </a:cubicBezTo>
                <a:lnTo>
                  <a:pt x="3339469" y="4581438"/>
                </a:lnTo>
                <a:cubicBezTo>
                  <a:pt x="3334155" y="4584121"/>
                  <a:pt x="3293348" y="4585348"/>
                  <a:pt x="3260180" y="4587820"/>
                </a:cubicBezTo>
                <a:cubicBezTo>
                  <a:pt x="3207583" y="4590362"/>
                  <a:pt x="3201254" y="4599020"/>
                  <a:pt x="3140460" y="4596263"/>
                </a:cubicBezTo>
                <a:cubicBezTo>
                  <a:pt x="3080635" y="4597598"/>
                  <a:pt x="3070240" y="4604121"/>
                  <a:pt x="3028270" y="4599134"/>
                </a:cubicBezTo>
                <a:lnTo>
                  <a:pt x="2779714" y="4622831"/>
                </a:lnTo>
                <a:cubicBezTo>
                  <a:pt x="2717485" y="4652864"/>
                  <a:pt x="2720552" y="4643479"/>
                  <a:pt x="2649525" y="4658086"/>
                </a:cubicBezTo>
                <a:cubicBezTo>
                  <a:pt x="2585557" y="4592997"/>
                  <a:pt x="2606961" y="4610743"/>
                  <a:pt x="2566315" y="4605776"/>
                </a:cubicBezTo>
                <a:lnTo>
                  <a:pt x="2441626" y="4620872"/>
                </a:lnTo>
                <a:cubicBezTo>
                  <a:pt x="2409973" y="4638856"/>
                  <a:pt x="2352457" y="4606180"/>
                  <a:pt x="2313568" y="4630067"/>
                </a:cubicBezTo>
                <a:cubicBezTo>
                  <a:pt x="2274482" y="4630651"/>
                  <a:pt x="2231693" y="4626096"/>
                  <a:pt x="2207105" y="4624384"/>
                </a:cubicBezTo>
                <a:cubicBezTo>
                  <a:pt x="2170388" y="4620413"/>
                  <a:pt x="2128447" y="4610713"/>
                  <a:pt x="2093268" y="4606236"/>
                </a:cubicBezTo>
                <a:cubicBezTo>
                  <a:pt x="2076153" y="4621015"/>
                  <a:pt x="2044188" y="4596793"/>
                  <a:pt x="1996024" y="4597526"/>
                </a:cubicBezTo>
                <a:cubicBezTo>
                  <a:pt x="1977383" y="4614519"/>
                  <a:pt x="1963539" y="4597813"/>
                  <a:pt x="1926886" y="4621358"/>
                </a:cubicBezTo>
                <a:cubicBezTo>
                  <a:pt x="1925073" y="4619412"/>
                  <a:pt x="1922877" y="4617645"/>
                  <a:pt x="1920368" y="4616112"/>
                </a:cubicBezTo>
                <a:cubicBezTo>
                  <a:pt x="1905804" y="4607213"/>
                  <a:pt x="1884071" y="4607988"/>
                  <a:pt x="1871831" y="4617844"/>
                </a:cubicBezTo>
                <a:cubicBezTo>
                  <a:pt x="1842333" y="4633872"/>
                  <a:pt x="1813480" y="4642318"/>
                  <a:pt x="1785463" y="4647841"/>
                </a:cubicBezTo>
                <a:lnTo>
                  <a:pt x="1737045" y="4642356"/>
                </a:lnTo>
                <a:cubicBezTo>
                  <a:pt x="1718461" y="4638483"/>
                  <a:pt x="1695530" y="4628808"/>
                  <a:pt x="1673954" y="4624601"/>
                </a:cubicBezTo>
                <a:cubicBezTo>
                  <a:pt x="1651606" y="4623293"/>
                  <a:pt x="1622786" y="4654278"/>
                  <a:pt x="1602834" y="4640924"/>
                </a:cubicBezTo>
                <a:cubicBezTo>
                  <a:pt x="1563877" y="4628244"/>
                  <a:pt x="1518595" y="4650131"/>
                  <a:pt x="1490351" y="4613132"/>
                </a:cubicBezTo>
                <a:cubicBezTo>
                  <a:pt x="1412573" y="4597158"/>
                  <a:pt x="1263233" y="4580189"/>
                  <a:pt x="1149212" y="4564210"/>
                </a:cubicBezTo>
                <a:cubicBezTo>
                  <a:pt x="1116338" y="4591134"/>
                  <a:pt x="987159" y="4573292"/>
                  <a:pt x="938574" y="4566821"/>
                </a:cubicBezTo>
                <a:cubicBezTo>
                  <a:pt x="889988" y="4560351"/>
                  <a:pt x="864045" y="4523705"/>
                  <a:pt x="857697" y="4525391"/>
                </a:cubicBezTo>
                <a:lnTo>
                  <a:pt x="836981" y="4526708"/>
                </a:lnTo>
                <a:cubicBezTo>
                  <a:pt x="827680" y="4523006"/>
                  <a:pt x="821314" y="4522979"/>
                  <a:pt x="816264" y="4524575"/>
                </a:cubicBezTo>
                <a:lnTo>
                  <a:pt x="810965" y="4527718"/>
                </a:lnTo>
                <a:lnTo>
                  <a:pt x="796509" y="4527387"/>
                </a:lnTo>
                <a:lnTo>
                  <a:pt x="767389" y="4529784"/>
                </a:lnTo>
                <a:lnTo>
                  <a:pt x="762544" y="4527372"/>
                </a:lnTo>
                <a:lnTo>
                  <a:pt x="719567" y="4526534"/>
                </a:lnTo>
                <a:cubicBezTo>
                  <a:pt x="719467" y="4526078"/>
                  <a:pt x="719363" y="4525621"/>
                  <a:pt x="719262" y="4525164"/>
                </a:cubicBezTo>
                <a:cubicBezTo>
                  <a:pt x="717595" y="4522076"/>
                  <a:pt x="714519" y="4519761"/>
                  <a:pt x="708402" y="4518999"/>
                </a:cubicBezTo>
                <a:cubicBezTo>
                  <a:pt x="687925" y="4510214"/>
                  <a:pt x="618105" y="4480694"/>
                  <a:pt x="596394" y="4472455"/>
                </a:cubicBezTo>
                <a:cubicBezTo>
                  <a:pt x="585891" y="4471805"/>
                  <a:pt x="582326" y="4470021"/>
                  <a:pt x="578149" y="4469575"/>
                </a:cubicBezTo>
                <a:lnTo>
                  <a:pt x="571336" y="4469781"/>
                </a:lnTo>
                <a:cubicBezTo>
                  <a:pt x="549113" y="4462932"/>
                  <a:pt x="472734" y="4436418"/>
                  <a:pt x="444802" y="4428480"/>
                </a:cubicBezTo>
                <a:cubicBezTo>
                  <a:pt x="427780" y="4436790"/>
                  <a:pt x="415383" y="4431645"/>
                  <a:pt x="403746" y="4422157"/>
                </a:cubicBezTo>
                <a:cubicBezTo>
                  <a:pt x="366174" y="4422528"/>
                  <a:pt x="333597" y="4407319"/>
                  <a:pt x="292240" y="4399681"/>
                </a:cubicBezTo>
                <a:lnTo>
                  <a:pt x="118302" y="4343421"/>
                </a:lnTo>
                <a:cubicBezTo>
                  <a:pt x="72181" y="4333528"/>
                  <a:pt x="35232" y="4341827"/>
                  <a:pt x="15516" y="4340320"/>
                </a:cubicBezTo>
                <a:lnTo>
                  <a:pt x="2" y="4334381"/>
                </a:lnTo>
                <a:cubicBezTo>
                  <a:pt x="1" y="2889587"/>
                  <a:pt x="1" y="1444794"/>
                  <a:pt x="0" y="0"/>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7ECEA6E-E1BC-7249-9756-29F04F872710}"/>
              </a:ext>
            </a:extLst>
          </p:cNvPr>
          <p:cNvSpPr>
            <a:spLocks noGrp="1"/>
          </p:cNvSpPr>
          <p:nvPr>
            <p:ph type="title"/>
          </p:nvPr>
        </p:nvSpPr>
        <p:spPr>
          <a:xfrm>
            <a:off x="1910822" y="1122363"/>
            <a:ext cx="8376514" cy="2596652"/>
          </a:xfrm>
        </p:spPr>
        <p:txBody>
          <a:bodyPr vert="horz" lIns="91440" tIns="45720" rIns="91440" bIns="45720" rtlCol="0" anchor="b">
            <a:normAutofit/>
          </a:bodyPr>
          <a:lstStyle/>
          <a:p>
            <a:pPr algn="ctr"/>
            <a:r>
              <a:rPr lang="en-US" dirty="0"/>
              <a:t>Ollie Gourmet</a:t>
            </a:r>
          </a:p>
        </p:txBody>
      </p:sp>
    </p:spTree>
    <p:extLst>
      <p:ext uri="{BB962C8B-B14F-4D97-AF65-F5344CB8AC3E}">
        <p14:creationId xmlns:p14="http://schemas.microsoft.com/office/powerpoint/2010/main" val="364846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584D22-CD28-4363-A679-ACA953A2A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B0E491B-5098-4794-9326-BC6DB4755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FEC981-F601-7941-AD54-B93EC8DBD5F2}"/>
              </a:ext>
            </a:extLst>
          </p:cNvPr>
          <p:cNvSpPr>
            <a:spLocks noGrp="1"/>
          </p:cNvSpPr>
          <p:nvPr>
            <p:ph type="title"/>
          </p:nvPr>
        </p:nvSpPr>
        <p:spPr>
          <a:xfrm>
            <a:off x="0" y="609601"/>
            <a:ext cx="12192000" cy="1216024"/>
          </a:xfrm>
        </p:spPr>
        <p:txBody>
          <a:bodyPr>
            <a:normAutofit/>
          </a:bodyPr>
          <a:lstStyle/>
          <a:p>
            <a:pPr algn="ctr"/>
            <a:r>
              <a:rPr lang="en-US" dirty="0"/>
              <a:t>What is ollie gourmet?</a:t>
            </a:r>
          </a:p>
        </p:txBody>
      </p:sp>
      <p:graphicFrame>
        <p:nvGraphicFramePr>
          <p:cNvPr id="5" name="Content Placeholder 2">
            <a:extLst>
              <a:ext uri="{FF2B5EF4-FFF2-40B4-BE49-F238E27FC236}">
                <a16:creationId xmlns:a16="http://schemas.microsoft.com/office/drawing/2014/main" id="{300E39BB-CB31-4C64-9118-B5E657901831}"/>
              </a:ext>
            </a:extLst>
          </p:cNvPr>
          <p:cNvGraphicFramePr>
            <a:graphicFrameLocks noGrp="1"/>
          </p:cNvGraphicFramePr>
          <p:nvPr>
            <p:ph idx="1"/>
            <p:extLst>
              <p:ext uri="{D42A27DB-BD31-4B8C-83A1-F6EECF244321}">
                <p14:modId xmlns:p14="http://schemas.microsoft.com/office/powerpoint/2010/main" val="1207046549"/>
              </p:ext>
            </p:extLst>
          </p:nvPr>
        </p:nvGraphicFramePr>
        <p:xfrm>
          <a:off x="1050925" y="2586251"/>
          <a:ext cx="10064998" cy="36621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1098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9960D-A7A0-C843-8A13-B5BD9DC2949C}"/>
              </a:ext>
            </a:extLst>
          </p:cNvPr>
          <p:cNvSpPr>
            <a:spLocks noGrp="1"/>
          </p:cNvSpPr>
          <p:nvPr>
            <p:ph type="title"/>
          </p:nvPr>
        </p:nvSpPr>
        <p:spPr>
          <a:xfrm>
            <a:off x="1050879" y="609601"/>
            <a:ext cx="9621448" cy="1216024"/>
          </a:xfrm>
        </p:spPr>
        <p:txBody>
          <a:bodyPr>
            <a:normAutofit/>
          </a:bodyPr>
          <a:lstStyle/>
          <a:p>
            <a:r>
              <a:rPr lang="en-US" dirty="0"/>
              <a:t>Why is ollie gourmet different?</a:t>
            </a:r>
          </a:p>
        </p:txBody>
      </p:sp>
      <p:sp>
        <p:nvSpPr>
          <p:cNvPr id="3" name="Content Placeholder 2">
            <a:extLst>
              <a:ext uri="{FF2B5EF4-FFF2-40B4-BE49-F238E27FC236}">
                <a16:creationId xmlns:a16="http://schemas.microsoft.com/office/drawing/2014/main" id="{88A6E189-4B3E-F64C-A1D4-112CEF5C22CF}"/>
              </a:ext>
            </a:extLst>
          </p:cNvPr>
          <p:cNvSpPr>
            <a:spLocks noGrp="1"/>
          </p:cNvSpPr>
          <p:nvPr>
            <p:ph idx="1"/>
          </p:nvPr>
        </p:nvSpPr>
        <p:spPr>
          <a:xfrm>
            <a:off x="1050879" y="2147357"/>
            <a:ext cx="9621448" cy="4107019"/>
          </a:xfrm>
        </p:spPr>
        <p:txBody>
          <a:bodyPr>
            <a:normAutofit/>
          </a:bodyPr>
          <a:lstStyle/>
          <a:p>
            <a:r>
              <a:rPr lang="en-US" dirty="0"/>
              <a:t>Ollie Gourmet is a place where can be purchased products, like in a normal shop, and where you can eat them, like in a restaurant, so is a hybrid between shop and restaurant </a:t>
            </a:r>
          </a:p>
          <a:p>
            <a:r>
              <a:rPr lang="en-US" dirty="0"/>
              <a:t>Ollie Gourmet will operate all the tasks needed for both sides – customers and staff</a:t>
            </a:r>
          </a:p>
          <a:p>
            <a:r>
              <a:rPr lang="en-US" dirty="0"/>
              <a:t>Customers can access their account and do shopping, book table or manage the account and orders</a:t>
            </a:r>
          </a:p>
          <a:p>
            <a:r>
              <a:rPr lang="en-US" dirty="0"/>
              <a:t>Staff members will use the web-app on different devices (mobile, computers) to perform all the tasks </a:t>
            </a:r>
          </a:p>
          <a:p>
            <a:r>
              <a:rPr lang="en-US" dirty="0"/>
              <a:t>The system will manage the inventory of the shop and generate different report which help the company </a:t>
            </a:r>
          </a:p>
        </p:txBody>
      </p:sp>
      <p:sp>
        <p:nvSpPr>
          <p:cNvPr id="10" name="Freeform: Shape 9">
            <a:extLst>
              <a:ext uri="{FF2B5EF4-FFF2-40B4-BE49-F238E27FC236}">
                <a16:creationId xmlns:a16="http://schemas.microsoft.com/office/drawing/2014/main" id="{80FB4D7A-9B72-446C-9A0D-C0A2986BC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61483" y="-2"/>
            <a:ext cx="1329192"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1364418" h="6858000">
                <a:moveTo>
                  <a:pt x="37636" y="0"/>
                </a:moveTo>
                <a:lnTo>
                  <a:pt x="1364418" y="0"/>
                </a:lnTo>
                <a:lnTo>
                  <a:pt x="1364418" y="6858000"/>
                </a:lnTo>
                <a:lnTo>
                  <a:pt x="101112" y="6857735"/>
                </a:lnTo>
                <a:cubicBezTo>
                  <a:pt x="115369" y="6839114"/>
                  <a:pt x="142394" y="6806441"/>
                  <a:pt x="137705" y="6776847"/>
                </a:cubicBezTo>
                <a:cubicBezTo>
                  <a:pt x="148424" y="6767643"/>
                  <a:pt x="156380" y="6753187"/>
                  <a:pt x="149205" y="6737706"/>
                </a:cubicBezTo>
                <a:cubicBezTo>
                  <a:pt x="155245" y="6708183"/>
                  <a:pt x="170958" y="6713000"/>
                  <a:pt x="173944" y="6691589"/>
                </a:cubicBezTo>
                <a:cubicBezTo>
                  <a:pt x="174057" y="6689618"/>
                  <a:pt x="165855" y="6661941"/>
                  <a:pt x="165968" y="6659970"/>
                </a:cubicBezTo>
                <a:cubicBezTo>
                  <a:pt x="166538" y="6656036"/>
                  <a:pt x="165560" y="6637698"/>
                  <a:pt x="166592" y="6636211"/>
                </a:cubicBezTo>
                <a:lnTo>
                  <a:pt x="184036" y="6594177"/>
                </a:lnTo>
                <a:cubicBezTo>
                  <a:pt x="192044" y="6580421"/>
                  <a:pt x="188570" y="6573022"/>
                  <a:pt x="198076" y="6557575"/>
                </a:cubicBezTo>
                <a:cubicBezTo>
                  <a:pt x="200255" y="6540981"/>
                  <a:pt x="232864" y="6478671"/>
                  <a:pt x="251033" y="6492130"/>
                </a:cubicBezTo>
                <a:cubicBezTo>
                  <a:pt x="252316" y="6486906"/>
                  <a:pt x="263405" y="6432771"/>
                  <a:pt x="266720" y="6431610"/>
                </a:cubicBezTo>
                <a:lnTo>
                  <a:pt x="310425" y="6379786"/>
                </a:lnTo>
                <a:cubicBezTo>
                  <a:pt x="310468" y="6347539"/>
                  <a:pt x="314739" y="6343120"/>
                  <a:pt x="293648" y="6334727"/>
                </a:cubicBezTo>
                <a:cubicBezTo>
                  <a:pt x="293165" y="6323607"/>
                  <a:pt x="271546" y="6324415"/>
                  <a:pt x="271063" y="6313295"/>
                </a:cubicBezTo>
                <a:cubicBezTo>
                  <a:pt x="270633" y="6307513"/>
                  <a:pt x="278657" y="6285828"/>
                  <a:pt x="278227" y="6280046"/>
                </a:cubicBezTo>
                <a:cubicBezTo>
                  <a:pt x="276993" y="6275532"/>
                  <a:pt x="276658" y="6280700"/>
                  <a:pt x="281226" y="6272987"/>
                </a:cubicBezTo>
                <a:lnTo>
                  <a:pt x="288000" y="6252834"/>
                </a:ln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184257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B6DDD1-C89C-1A48-A45E-C628FF656DA3}"/>
              </a:ext>
            </a:extLst>
          </p:cNvPr>
          <p:cNvSpPr>
            <a:spLocks noGrp="1"/>
          </p:cNvSpPr>
          <p:nvPr>
            <p:ph type="title"/>
          </p:nvPr>
        </p:nvSpPr>
        <p:spPr>
          <a:xfrm>
            <a:off x="1050879" y="609601"/>
            <a:ext cx="6967181" cy="1216024"/>
          </a:xfrm>
        </p:spPr>
        <p:txBody>
          <a:bodyPr>
            <a:normAutofit/>
          </a:bodyPr>
          <a:lstStyle/>
          <a:p>
            <a:r>
              <a:rPr lang="en-US" dirty="0"/>
              <a:t>Aims:</a:t>
            </a:r>
          </a:p>
        </p:txBody>
      </p:sp>
      <p:sp>
        <p:nvSpPr>
          <p:cNvPr id="3" name="Content Placeholder 2">
            <a:extLst>
              <a:ext uri="{FF2B5EF4-FFF2-40B4-BE49-F238E27FC236}">
                <a16:creationId xmlns:a16="http://schemas.microsoft.com/office/drawing/2014/main" id="{F5902E68-7667-3543-A4F1-5525FA1B2D71}"/>
              </a:ext>
            </a:extLst>
          </p:cNvPr>
          <p:cNvSpPr>
            <a:spLocks noGrp="1"/>
          </p:cNvSpPr>
          <p:nvPr>
            <p:ph idx="1"/>
          </p:nvPr>
        </p:nvSpPr>
        <p:spPr>
          <a:xfrm>
            <a:off x="347871" y="2147356"/>
            <a:ext cx="7670190" cy="4107021"/>
          </a:xfrm>
        </p:spPr>
        <p:txBody>
          <a:bodyPr>
            <a:normAutofit lnSpcReduction="10000"/>
          </a:bodyPr>
          <a:lstStyle/>
          <a:p>
            <a:pPr>
              <a:lnSpc>
                <a:spcPct val="90000"/>
              </a:lnSpc>
            </a:pPr>
            <a:r>
              <a:rPr lang="en-US" sz="1600" dirty="0"/>
              <a:t>Develop a web-site/web-app where customers can buy products online and manage an account and where staff member can perform all the tasks needed in the restaurant/store.</a:t>
            </a:r>
          </a:p>
          <a:p>
            <a:pPr>
              <a:lnSpc>
                <a:spcPct val="90000"/>
              </a:lnSpc>
            </a:pPr>
            <a:r>
              <a:rPr lang="en-US" sz="1600" dirty="0"/>
              <a:t>Online store for customers with different functions as: register/login, book table, register for newsletter,  manage their details online, access gift cards, add/remove products to/from basket, complete the orders and access historical list with all orders, provide feedback for products.</a:t>
            </a:r>
          </a:p>
          <a:p>
            <a:pPr>
              <a:lnSpc>
                <a:spcPct val="90000"/>
              </a:lnSpc>
            </a:pPr>
            <a:r>
              <a:rPr lang="en-US" sz="1600" dirty="0"/>
              <a:t>Web-app for staff member where all staff member must to login to operate it, after signing in they can take order in restaurant or manage orders on main till.</a:t>
            </a:r>
          </a:p>
          <a:p>
            <a:pPr>
              <a:lnSpc>
                <a:spcPct val="90000"/>
              </a:lnSpc>
            </a:pPr>
            <a:r>
              <a:rPr lang="en-US" sz="1600" dirty="0"/>
              <a:t>There will be three different kind of staff members: ADMINS, MANAGERS and STAFF</a:t>
            </a:r>
          </a:p>
          <a:p>
            <a:pPr>
              <a:lnSpc>
                <a:spcPct val="90000"/>
              </a:lnSpc>
            </a:pPr>
            <a:r>
              <a:rPr lang="en-US" sz="1600" dirty="0"/>
              <a:t>The admin can create account for all other members, access all the data for accountancy and reports</a:t>
            </a:r>
          </a:p>
          <a:p>
            <a:pPr>
              <a:lnSpc>
                <a:spcPct val="90000"/>
              </a:lnSpc>
            </a:pPr>
            <a:r>
              <a:rPr lang="en-US" sz="1600" dirty="0"/>
              <a:t>The managers will add and remove stock, will allow returns to staffs, send notification to each member when will take the break</a:t>
            </a:r>
          </a:p>
          <a:p>
            <a:pPr>
              <a:lnSpc>
                <a:spcPct val="90000"/>
              </a:lnSpc>
            </a:pPr>
            <a:r>
              <a:rPr lang="en-US" sz="1600" dirty="0"/>
              <a:t>The staff will take orders, charge the customers, etc. </a:t>
            </a:r>
          </a:p>
        </p:txBody>
      </p:sp>
      <p:pic>
        <p:nvPicPr>
          <p:cNvPr id="14" name="Picture 13" descr="Desk with stethoscope and computer keyboard">
            <a:extLst>
              <a:ext uri="{FF2B5EF4-FFF2-40B4-BE49-F238E27FC236}">
                <a16:creationId xmlns:a16="http://schemas.microsoft.com/office/drawing/2014/main" id="{A34D73BA-E842-49AE-A406-B8821153F59D}"/>
              </a:ext>
            </a:extLst>
          </p:cNvPr>
          <p:cNvPicPr>
            <a:picLocks noChangeAspect="1"/>
          </p:cNvPicPr>
          <p:nvPr/>
        </p:nvPicPr>
        <p:blipFill rotWithShape="1">
          <a:blip r:embed="rId2"/>
          <a:srcRect l="56944" r="1993"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2139387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C685BF-E9A7-4525-ABF3-CCC2EAC37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2687005"/>
          </a:xfrm>
          <a:custGeom>
            <a:avLst/>
            <a:gdLst>
              <a:gd name="connsiteX0" fmla="*/ 12192000 w 12192000"/>
              <a:gd name="connsiteY0" fmla="*/ 0 h 2785707"/>
              <a:gd name="connsiteX1" fmla="*/ 0 w 12192000"/>
              <a:gd name="connsiteY1" fmla="*/ 0 h 2785707"/>
              <a:gd name="connsiteX2" fmla="*/ 0 w 12192000"/>
              <a:gd name="connsiteY2" fmla="*/ 591237 h 2785707"/>
              <a:gd name="connsiteX3" fmla="*/ 7462 w 12192000"/>
              <a:gd name="connsiteY3" fmla="*/ 596097 h 2785707"/>
              <a:gd name="connsiteX4" fmla="*/ 65949 w 12192000"/>
              <a:gd name="connsiteY4" fmla="*/ 623063 h 2785707"/>
              <a:gd name="connsiteX5" fmla="*/ 174040 w 12192000"/>
              <a:gd name="connsiteY5" fmla="*/ 614935 h 2785707"/>
              <a:gd name="connsiteX6" fmla="*/ 331354 w 12192000"/>
              <a:gd name="connsiteY6" fmla="*/ 605310 h 2785707"/>
              <a:gd name="connsiteX7" fmla="*/ 437701 w 12192000"/>
              <a:gd name="connsiteY7" fmla="*/ 649169 h 2785707"/>
              <a:gd name="connsiteX8" fmla="*/ 570985 w 12192000"/>
              <a:gd name="connsiteY8" fmla="*/ 634864 h 2785707"/>
              <a:gd name="connsiteX9" fmla="*/ 660488 w 12192000"/>
              <a:gd name="connsiteY9" fmla="*/ 637694 h 2785707"/>
              <a:gd name="connsiteX10" fmla="*/ 862240 w 12192000"/>
              <a:gd name="connsiteY10" fmla="*/ 647402 h 2785707"/>
              <a:gd name="connsiteX11" fmla="*/ 1055198 w 12192000"/>
              <a:gd name="connsiteY11" fmla="*/ 658414 h 2785707"/>
              <a:gd name="connsiteX12" fmla="*/ 1161490 w 12192000"/>
              <a:gd name="connsiteY12" fmla="*/ 664553 h 2785707"/>
              <a:gd name="connsiteX13" fmla="*/ 1335488 w 12192000"/>
              <a:gd name="connsiteY13" fmla="*/ 684838 h 2785707"/>
              <a:gd name="connsiteX14" fmla="*/ 1384901 w 12192000"/>
              <a:gd name="connsiteY14" fmla="*/ 684207 h 2785707"/>
              <a:gd name="connsiteX15" fmla="*/ 1414557 w 12192000"/>
              <a:gd name="connsiteY15" fmla="*/ 685540 h 2785707"/>
              <a:gd name="connsiteX16" fmla="*/ 1479073 w 12192000"/>
              <a:gd name="connsiteY16" fmla="*/ 708783 h 2785707"/>
              <a:gd name="connsiteX17" fmla="*/ 1760498 w 12192000"/>
              <a:gd name="connsiteY17" fmla="*/ 700683 h 2785707"/>
              <a:gd name="connsiteX18" fmla="*/ 1971386 w 12192000"/>
              <a:gd name="connsiteY18" fmla="*/ 726403 h 2785707"/>
              <a:gd name="connsiteX19" fmla="*/ 2050659 w 12192000"/>
              <a:gd name="connsiteY19" fmla="*/ 720928 h 2785707"/>
              <a:gd name="connsiteX20" fmla="*/ 2220475 w 12192000"/>
              <a:gd name="connsiteY20" fmla="*/ 749487 h 2785707"/>
              <a:gd name="connsiteX21" fmla="*/ 2272406 w 12192000"/>
              <a:gd name="connsiteY21" fmla="*/ 777021 h 2785707"/>
              <a:gd name="connsiteX22" fmla="*/ 2297410 w 12192000"/>
              <a:gd name="connsiteY22" fmla="*/ 791240 h 2785707"/>
              <a:gd name="connsiteX23" fmla="*/ 2377393 w 12192000"/>
              <a:gd name="connsiteY23" fmla="*/ 838529 h 2785707"/>
              <a:gd name="connsiteX24" fmla="*/ 2389325 w 12192000"/>
              <a:gd name="connsiteY24" fmla="*/ 847736 h 2785707"/>
              <a:gd name="connsiteX25" fmla="*/ 2418508 w 12192000"/>
              <a:gd name="connsiteY25" fmla="*/ 847030 h 2785707"/>
              <a:gd name="connsiteX26" fmla="*/ 2435377 w 12192000"/>
              <a:gd name="connsiteY26" fmla="*/ 837345 h 2785707"/>
              <a:gd name="connsiteX27" fmla="*/ 2439620 w 12192000"/>
              <a:gd name="connsiteY27" fmla="*/ 840860 h 2785707"/>
              <a:gd name="connsiteX28" fmla="*/ 2451797 w 12192000"/>
              <a:gd name="connsiteY28" fmla="*/ 846508 h 2785707"/>
              <a:gd name="connsiteX29" fmla="*/ 2505861 w 12192000"/>
              <a:gd name="connsiteY29" fmla="*/ 882666 h 2785707"/>
              <a:gd name="connsiteX30" fmla="*/ 2528621 w 12192000"/>
              <a:gd name="connsiteY30" fmla="*/ 883310 h 2785707"/>
              <a:gd name="connsiteX31" fmla="*/ 2615876 w 12192000"/>
              <a:gd name="connsiteY31" fmla="*/ 913568 h 2785707"/>
              <a:gd name="connsiteX32" fmla="*/ 2633076 w 12192000"/>
              <a:gd name="connsiteY32" fmla="*/ 918384 h 2785707"/>
              <a:gd name="connsiteX33" fmla="*/ 2665101 w 12192000"/>
              <a:gd name="connsiteY33" fmla="*/ 936714 h 2785707"/>
              <a:gd name="connsiteX34" fmla="*/ 2675173 w 12192000"/>
              <a:gd name="connsiteY34" fmla="*/ 938458 h 2785707"/>
              <a:gd name="connsiteX35" fmla="*/ 2707978 w 12192000"/>
              <a:gd name="connsiteY35" fmla="*/ 955182 h 2785707"/>
              <a:gd name="connsiteX36" fmla="*/ 2778669 w 12192000"/>
              <a:gd name="connsiteY36" fmla="*/ 991480 h 2785707"/>
              <a:gd name="connsiteX37" fmla="*/ 2796452 w 12192000"/>
              <a:gd name="connsiteY37" fmla="*/ 1000372 h 2785707"/>
              <a:gd name="connsiteX38" fmla="*/ 2813495 w 12192000"/>
              <a:gd name="connsiteY38" fmla="*/ 1001982 h 2785707"/>
              <a:gd name="connsiteX39" fmla="*/ 2904193 w 12192000"/>
              <a:gd name="connsiteY39" fmla="*/ 1024123 h 2785707"/>
              <a:gd name="connsiteX40" fmla="*/ 2926826 w 12192000"/>
              <a:gd name="connsiteY40" fmla="*/ 1025558 h 2785707"/>
              <a:gd name="connsiteX41" fmla="*/ 2937629 w 12192000"/>
              <a:gd name="connsiteY41" fmla="*/ 1021496 h 2785707"/>
              <a:gd name="connsiteX42" fmla="*/ 2970190 w 12192000"/>
              <a:gd name="connsiteY42" fmla="*/ 1039341 h 2785707"/>
              <a:gd name="connsiteX43" fmla="*/ 3023036 w 12192000"/>
              <a:gd name="connsiteY43" fmla="*/ 1057429 h 2785707"/>
              <a:gd name="connsiteX44" fmla="*/ 3047640 w 12192000"/>
              <a:gd name="connsiteY44" fmla="*/ 1067886 h 2785707"/>
              <a:gd name="connsiteX45" fmla="*/ 3069615 w 12192000"/>
              <a:gd name="connsiteY45" fmla="*/ 1068623 h 2785707"/>
              <a:gd name="connsiteX46" fmla="*/ 3189718 w 12192000"/>
              <a:gd name="connsiteY46" fmla="*/ 1090790 h 2785707"/>
              <a:gd name="connsiteX47" fmla="*/ 3234683 w 12192000"/>
              <a:gd name="connsiteY47" fmla="*/ 1082861 h 2785707"/>
              <a:gd name="connsiteX48" fmla="*/ 3243889 w 12192000"/>
              <a:gd name="connsiteY48" fmla="*/ 1088560 h 2785707"/>
              <a:gd name="connsiteX49" fmla="*/ 3316289 w 12192000"/>
              <a:gd name="connsiteY49" fmla="*/ 1102846 h 2785707"/>
              <a:gd name="connsiteX50" fmla="*/ 3363255 w 12192000"/>
              <a:gd name="connsiteY50" fmla="*/ 1113121 h 2785707"/>
              <a:gd name="connsiteX51" fmla="*/ 3450298 w 12192000"/>
              <a:gd name="connsiteY51" fmla="*/ 1140641 h 2785707"/>
              <a:gd name="connsiteX52" fmla="*/ 3502843 w 12192000"/>
              <a:gd name="connsiteY52" fmla="*/ 1152088 h 2785707"/>
              <a:gd name="connsiteX53" fmla="*/ 3534327 w 12192000"/>
              <a:gd name="connsiteY53" fmla="*/ 1158780 h 2785707"/>
              <a:gd name="connsiteX54" fmla="*/ 3613707 w 12192000"/>
              <a:gd name="connsiteY54" fmla="*/ 1188135 h 2785707"/>
              <a:gd name="connsiteX55" fmla="*/ 3734447 w 12192000"/>
              <a:gd name="connsiteY55" fmla="*/ 1264997 h 2785707"/>
              <a:gd name="connsiteX56" fmla="*/ 3774777 w 12192000"/>
              <a:gd name="connsiteY56" fmla="*/ 1280345 h 2785707"/>
              <a:gd name="connsiteX57" fmla="*/ 3782987 w 12192000"/>
              <a:gd name="connsiteY57" fmla="*/ 1278825 h 2785707"/>
              <a:gd name="connsiteX58" fmla="*/ 3829525 w 12192000"/>
              <a:gd name="connsiteY58" fmla="*/ 1314650 h 2785707"/>
              <a:gd name="connsiteX59" fmla="*/ 3916534 w 12192000"/>
              <a:gd name="connsiteY59" fmla="*/ 1337438 h 2785707"/>
              <a:gd name="connsiteX60" fmla="*/ 3985243 w 12192000"/>
              <a:gd name="connsiteY60" fmla="*/ 1349887 h 2785707"/>
              <a:gd name="connsiteX61" fmla="*/ 4022446 w 12192000"/>
              <a:gd name="connsiteY61" fmla="*/ 1358915 h 2785707"/>
              <a:gd name="connsiteX62" fmla="*/ 4050987 w 12192000"/>
              <a:gd name="connsiteY62" fmla="*/ 1363213 h 2785707"/>
              <a:gd name="connsiteX63" fmla="*/ 4115739 w 12192000"/>
              <a:gd name="connsiteY63" fmla="*/ 1386380 h 2785707"/>
              <a:gd name="connsiteX64" fmla="*/ 4219773 w 12192000"/>
              <a:gd name="connsiteY64" fmla="*/ 1429896 h 2785707"/>
              <a:gd name="connsiteX65" fmla="*/ 4242592 w 12192000"/>
              <a:gd name="connsiteY65" fmla="*/ 1437995 h 2785707"/>
              <a:gd name="connsiteX66" fmla="*/ 4264860 w 12192000"/>
              <a:gd name="connsiteY66" fmla="*/ 1440328 h 2785707"/>
              <a:gd name="connsiteX67" fmla="*/ 4272342 w 12192000"/>
              <a:gd name="connsiteY67" fmla="*/ 1436836 h 2785707"/>
              <a:gd name="connsiteX68" fmla="*/ 4285317 w 12192000"/>
              <a:gd name="connsiteY68" fmla="*/ 1440547 h 2785707"/>
              <a:gd name="connsiteX69" fmla="*/ 4289326 w 12192000"/>
              <a:gd name="connsiteY69" fmla="*/ 1440567 h 2785707"/>
              <a:gd name="connsiteX70" fmla="*/ 4311745 w 12192000"/>
              <a:gd name="connsiteY70" fmla="*/ 1441649 h 2785707"/>
              <a:gd name="connsiteX71" fmla="*/ 4345821 w 12192000"/>
              <a:gd name="connsiteY71" fmla="*/ 1467990 h 2785707"/>
              <a:gd name="connsiteX72" fmla="*/ 4399086 w 12192000"/>
              <a:gd name="connsiteY72" fmla="*/ 1480631 h 2785707"/>
              <a:gd name="connsiteX73" fmla="*/ 4635587 w 12192000"/>
              <a:gd name="connsiteY73" fmla="*/ 1532477 h 2785707"/>
              <a:gd name="connsiteX74" fmla="*/ 4697305 w 12192000"/>
              <a:gd name="connsiteY74" fmla="*/ 1598576 h 2785707"/>
              <a:gd name="connsiteX75" fmla="*/ 4800559 w 12192000"/>
              <a:gd name="connsiteY75" fmla="*/ 1650651 h 2785707"/>
              <a:gd name="connsiteX76" fmla="*/ 4945615 w 12192000"/>
              <a:gd name="connsiteY76" fmla="*/ 1698753 h 2785707"/>
              <a:gd name="connsiteX77" fmla="*/ 4951384 w 12192000"/>
              <a:gd name="connsiteY77" fmla="*/ 1709811 h 2785707"/>
              <a:gd name="connsiteX78" fmla="*/ 4961956 w 12192000"/>
              <a:gd name="connsiteY78" fmla="*/ 1718626 h 2785707"/>
              <a:gd name="connsiteX79" fmla="*/ 4964473 w 12192000"/>
              <a:gd name="connsiteY79" fmla="*/ 1718615 h 2785707"/>
              <a:gd name="connsiteX80" fmla="*/ 4991598 w 12192000"/>
              <a:gd name="connsiteY80" fmla="*/ 1734829 h 2785707"/>
              <a:gd name="connsiteX81" fmla="*/ 5009548 w 12192000"/>
              <a:gd name="connsiteY81" fmla="*/ 1747489 h 2785707"/>
              <a:gd name="connsiteX82" fmla="*/ 5014839 w 12192000"/>
              <a:gd name="connsiteY82" fmla="*/ 1748130 h 2785707"/>
              <a:gd name="connsiteX83" fmla="*/ 5058738 w 12192000"/>
              <a:gd name="connsiteY83" fmla="*/ 1764982 h 2785707"/>
              <a:gd name="connsiteX84" fmla="*/ 5080507 w 12192000"/>
              <a:gd name="connsiteY84" fmla="*/ 1768847 h 2785707"/>
              <a:gd name="connsiteX85" fmla="*/ 5142055 w 12192000"/>
              <a:gd name="connsiteY85" fmla="*/ 1767607 h 2785707"/>
              <a:gd name="connsiteX86" fmla="*/ 5173522 w 12192000"/>
              <a:gd name="connsiteY86" fmla="*/ 1784620 h 2785707"/>
              <a:gd name="connsiteX87" fmla="*/ 5180367 w 12192000"/>
              <a:gd name="connsiteY87" fmla="*/ 1787604 h 2785707"/>
              <a:gd name="connsiteX88" fmla="*/ 5180716 w 12192000"/>
              <a:gd name="connsiteY88" fmla="*/ 1787481 h 2785707"/>
              <a:gd name="connsiteX89" fmla="*/ 5188363 w 12192000"/>
              <a:gd name="connsiteY89" fmla="*/ 1790269 h 2785707"/>
              <a:gd name="connsiteX90" fmla="*/ 5192852 w 12192000"/>
              <a:gd name="connsiteY90" fmla="*/ 1793043 h 2785707"/>
              <a:gd name="connsiteX91" fmla="*/ 5272230 w 12192000"/>
              <a:gd name="connsiteY91" fmla="*/ 1791348 h 2785707"/>
              <a:gd name="connsiteX92" fmla="*/ 5376484 w 12192000"/>
              <a:gd name="connsiteY92" fmla="*/ 1805756 h 2785707"/>
              <a:gd name="connsiteX93" fmla="*/ 5478926 w 12192000"/>
              <a:gd name="connsiteY93" fmla="*/ 1822858 h 2785707"/>
              <a:gd name="connsiteX94" fmla="*/ 5515632 w 12192000"/>
              <a:gd name="connsiteY94" fmla="*/ 1830425 h 2785707"/>
              <a:gd name="connsiteX95" fmla="*/ 5582742 w 12192000"/>
              <a:gd name="connsiteY95" fmla="*/ 1837848 h 2785707"/>
              <a:gd name="connsiteX96" fmla="*/ 5615731 w 12192000"/>
              <a:gd name="connsiteY96" fmla="*/ 1838115 h 2785707"/>
              <a:gd name="connsiteX97" fmla="*/ 5619149 w 12192000"/>
              <a:gd name="connsiteY97" fmla="*/ 1835988 h 2785707"/>
              <a:gd name="connsiteX98" fmla="*/ 5625050 w 12192000"/>
              <a:gd name="connsiteY98" fmla="*/ 1835832 h 2785707"/>
              <a:gd name="connsiteX99" fmla="*/ 5640026 w 12192000"/>
              <a:gd name="connsiteY99" fmla="*/ 1839536 h 2785707"/>
              <a:gd name="connsiteX100" fmla="*/ 5645469 w 12192000"/>
              <a:gd name="connsiteY100" fmla="*/ 1841610 h 2785707"/>
              <a:gd name="connsiteX101" fmla="*/ 5653837 w 12192000"/>
              <a:gd name="connsiteY101" fmla="*/ 1843194 h 2785707"/>
              <a:gd name="connsiteX102" fmla="*/ 5654101 w 12192000"/>
              <a:gd name="connsiteY102" fmla="*/ 1843017 h 2785707"/>
              <a:gd name="connsiteX103" fmla="*/ 5661820 w 12192000"/>
              <a:gd name="connsiteY103" fmla="*/ 1844927 h 2785707"/>
              <a:gd name="connsiteX104" fmla="*/ 5698828 w 12192000"/>
              <a:gd name="connsiteY104" fmla="*/ 1857009 h 2785707"/>
              <a:gd name="connsiteX105" fmla="*/ 5755153 w 12192000"/>
              <a:gd name="connsiteY105" fmla="*/ 1846051 h 2785707"/>
              <a:gd name="connsiteX106" fmla="*/ 5777080 w 12192000"/>
              <a:gd name="connsiteY106" fmla="*/ 1846484 h 2785707"/>
              <a:gd name="connsiteX107" fmla="*/ 5790062 w 12192000"/>
              <a:gd name="connsiteY107" fmla="*/ 1844754 h 2785707"/>
              <a:gd name="connsiteX108" fmla="*/ 5888138 w 12192000"/>
              <a:gd name="connsiteY108" fmla="*/ 1877663 h 2785707"/>
              <a:gd name="connsiteX109" fmla="*/ 5902013 w 12192000"/>
              <a:gd name="connsiteY109" fmla="*/ 1884827 h 2785707"/>
              <a:gd name="connsiteX110" fmla="*/ 5912492 w 12192000"/>
              <a:gd name="connsiteY110" fmla="*/ 1894998 h 2785707"/>
              <a:gd name="connsiteX111" fmla="*/ 6068995 w 12192000"/>
              <a:gd name="connsiteY111" fmla="*/ 1920302 h 2785707"/>
              <a:gd name="connsiteX112" fmla="*/ 6283598 w 12192000"/>
              <a:gd name="connsiteY112" fmla="*/ 1991295 h 2785707"/>
              <a:gd name="connsiteX113" fmla="*/ 6378390 w 12192000"/>
              <a:gd name="connsiteY113" fmla="*/ 1991561 h 2785707"/>
              <a:gd name="connsiteX114" fmla="*/ 6519309 w 12192000"/>
              <a:gd name="connsiteY114" fmla="*/ 2027309 h 2785707"/>
              <a:gd name="connsiteX115" fmla="*/ 6643152 w 12192000"/>
              <a:gd name="connsiteY115" fmla="*/ 2049516 h 2785707"/>
              <a:gd name="connsiteX116" fmla="*/ 6656875 w 12192000"/>
              <a:gd name="connsiteY116" fmla="*/ 2051188 h 2785707"/>
              <a:gd name="connsiteX117" fmla="*/ 6662165 w 12192000"/>
              <a:gd name="connsiteY117" fmla="*/ 2046505 h 2785707"/>
              <a:gd name="connsiteX118" fmla="*/ 6708706 w 12192000"/>
              <a:gd name="connsiteY118" fmla="*/ 2049842 h 2785707"/>
              <a:gd name="connsiteX119" fmla="*/ 6797201 w 12192000"/>
              <a:gd name="connsiteY119" fmla="*/ 2065320 h 2785707"/>
              <a:gd name="connsiteX120" fmla="*/ 6810764 w 12192000"/>
              <a:gd name="connsiteY120" fmla="*/ 2071002 h 2785707"/>
              <a:gd name="connsiteX121" fmla="*/ 6901101 w 12192000"/>
              <a:gd name="connsiteY121" fmla="*/ 2082052 h 2785707"/>
              <a:gd name="connsiteX122" fmla="*/ 6962781 w 12192000"/>
              <a:gd name="connsiteY122" fmla="*/ 2092999 h 2785707"/>
              <a:gd name="connsiteX123" fmla="*/ 6975881 w 12192000"/>
              <a:gd name="connsiteY123" fmla="*/ 2098520 h 2785707"/>
              <a:gd name="connsiteX124" fmla="*/ 6991402 w 12192000"/>
              <a:gd name="connsiteY124" fmla="*/ 2094572 h 2785707"/>
              <a:gd name="connsiteX125" fmla="*/ 6996085 w 12192000"/>
              <a:gd name="connsiteY125" fmla="*/ 2090397 h 2785707"/>
              <a:gd name="connsiteX126" fmla="*/ 7045119 w 12192000"/>
              <a:gd name="connsiteY126" fmla="*/ 2100367 h 2785707"/>
              <a:gd name="connsiteX127" fmla="*/ 7051064 w 12192000"/>
              <a:gd name="connsiteY127" fmla="*/ 2100779 h 2785707"/>
              <a:gd name="connsiteX128" fmla="*/ 7092123 w 12192000"/>
              <a:gd name="connsiteY128" fmla="*/ 2100750 h 2785707"/>
              <a:gd name="connsiteX129" fmla="*/ 7153291 w 12192000"/>
              <a:gd name="connsiteY129" fmla="*/ 2096258 h 2785707"/>
              <a:gd name="connsiteX130" fmla="*/ 7216946 w 12192000"/>
              <a:gd name="connsiteY130" fmla="*/ 2083586 h 2785707"/>
              <a:gd name="connsiteX131" fmla="*/ 7253640 w 12192000"/>
              <a:gd name="connsiteY131" fmla="*/ 2078754 h 2785707"/>
              <a:gd name="connsiteX132" fmla="*/ 7279228 w 12192000"/>
              <a:gd name="connsiteY132" fmla="*/ 2072719 h 2785707"/>
              <a:gd name="connsiteX133" fmla="*/ 7350342 w 12192000"/>
              <a:gd name="connsiteY133" fmla="*/ 2070909 h 2785707"/>
              <a:gd name="connsiteX134" fmla="*/ 7470724 w 12192000"/>
              <a:gd name="connsiteY134" fmla="*/ 2073574 h 2785707"/>
              <a:gd name="connsiteX135" fmla="*/ 7514696 w 12192000"/>
              <a:gd name="connsiteY135" fmla="*/ 2067266 h 2785707"/>
              <a:gd name="connsiteX136" fmla="*/ 7516909 w 12192000"/>
              <a:gd name="connsiteY136" fmla="*/ 2061590 h 2785707"/>
              <a:gd name="connsiteX137" fmla="*/ 7530255 w 12192000"/>
              <a:gd name="connsiteY137" fmla="*/ 2060403 h 2785707"/>
              <a:gd name="connsiteX138" fmla="*/ 7533279 w 12192000"/>
              <a:gd name="connsiteY138" fmla="*/ 2059039 h 2785707"/>
              <a:gd name="connsiteX139" fmla="*/ 7551151 w 12192000"/>
              <a:gd name="connsiteY139" fmla="*/ 2052267 h 2785707"/>
              <a:gd name="connsiteX140" fmla="*/ 7602338 w 12192000"/>
              <a:gd name="connsiteY140" fmla="*/ 2063846 h 2785707"/>
              <a:gd name="connsiteX141" fmla="*/ 7625892 w 12192000"/>
              <a:gd name="connsiteY141" fmla="*/ 2064714 h 2785707"/>
              <a:gd name="connsiteX142" fmla="*/ 7648322 w 12192000"/>
              <a:gd name="connsiteY142" fmla="*/ 2072757 h 2785707"/>
              <a:gd name="connsiteX143" fmla="*/ 7660138 w 12192000"/>
              <a:gd name="connsiteY143" fmla="*/ 2081487 h 2785707"/>
              <a:gd name="connsiteX144" fmla="*/ 7701887 w 12192000"/>
              <a:gd name="connsiteY144" fmla="*/ 2097255 h 2785707"/>
              <a:gd name="connsiteX145" fmla="*/ 7701887 w 12192000"/>
              <a:gd name="connsiteY145" fmla="*/ 2081564 h 2785707"/>
              <a:gd name="connsiteX146" fmla="*/ 7781603 w 12192000"/>
              <a:gd name="connsiteY146" fmla="*/ 2105597 h 2785707"/>
              <a:gd name="connsiteX147" fmla="*/ 7840532 w 12192000"/>
              <a:gd name="connsiteY147" fmla="*/ 2126887 h 2785707"/>
              <a:gd name="connsiteX148" fmla="*/ 7852490 w 12192000"/>
              <a:gd name="connsiteY148" fmla="*/ 2134555 h 2785707"/>
              <a:gd name="connsiteX149" fmla="*/ 7868492 w 12192000"/>
              <a:gd name="connsiteY149" fmla="*/ 2133321 h 2785707"/>
              <a:gd name="connsiteX150" fmla="*/ 7873842 w 12192000"/>
              <a:gd name="connsiteY150" fmla="*/ 2130014 h 2785707"/>
              <a:gd name="connsiteX151" fmla="*/ 7920468 w 12192000"/>
              <a:gd name="connsiteY151" fmla="*/ 2148187 h 2785707"/>
              <a:gd name="connsiteX152" fmla="*/ 7926263 w 12192000"/>
              <a:gd name="connsiteY152" fmla="*/ 2149606 h 2785707"/>
              <a:gd name="connsiteX153" fmla="*/ 7966770 w 12192000"/>
              <a:gd name="connsiteY153" fmla="*/ 2156585 h 2785707"/>
              <a:gd name="connsiteX154" fmla="*/ 8092911 w 12192000"/>
              <a:gd name="connsiteY154" fmla="*/ 2161008 h 2785707"/>
              <a:gd name="connsiteX155" fmla="*/ 8129956 w 12192000"/>
              <a:gd name="connsiteY155" fmla="*/ 2162518 h 2785707"/>
              <a:gd name="connsiteX156" fmla="*/ 8156253 w 12192000"/>
              <a:gd name="connsiteY156" fmla="*/ 2160951 h 2785707"/>
              <a:gd name="connsiteX157" fmla="*/ 8226723 w 12192000"/>
              <a:gd name="connsiteY157" fmla="*/ 2171307 h 2785707"/>
              <a:gd name="connsiteX158" fmla="*/ 8345013 w 12192000"/>
              <a:gd name="connsiteY158" fmla="*/ 2194472 h 2785707"/>
              <a:gd name="connsiteX159" fmla="*/ 8389494 w 12192000"/>
              <a:gd name="connsiteY159" fmla="*/ 2195774 h 2785707"/>
              <a:gd name="connsiteX160" fmla="*/ 8392672 w 12192000"/>
              <a:gd name="connsiteY160" fmla="*/ 2190570 h 2785707"/>
              <a:gd name="connsiteX161" fmla="*/ 8406045 w 12192000"/>
              <a:gd name="connsiteY161" fmla="*/ 2191681 h 2785707"/>
              <a:gd name="connsiteX162" fmla="*/ 8409264 w 12192000"/>
              <a:gd name="connsiteY162" fmla="*/ 2190855 h 2785707"/>
              <a:gd name="connsiteX163" fmla="*/ 8428080 w 12192000"/>
              <a:gd name="connsiteY163" fmla="*/ 2187244 h 2785707"/>
              <a:gd name="connsiteX164" fmla="*/ 8476550 w 12192000"/>
              <a:gd name="connsiteY164" fmla="*/ 2207369 h 2785707"/>
              <a:gd name="connsiteX165" fmla="*/ 8588757 w 12192000"/>
              <a:gd name="connsiteY165" fmla="*/ 2225395 h 2785707"/>
              <a:gd name="connsiteX166" fmla="*/ 8749518 w 12192000"/>
              <a:gd name="connsiteY166" fmla="*/ 2245011 h 2785707"/>
              <a:gd name="connsiteX167" fmla="*/ 8874315 w 12192000"/>
              <a:gd name="connsiteY167" fmla="*/ 2266877 h 2785707"/>
              <a:gd name="connsiteX168" fmla="*/ 9029190 w 12192000"/>
              <a:gd name="connsiteY168" fmla="*/ 2309251 h 2785707"/>
              <a:gd name="connsiteX169" fmla="*/ 9142331 w 12192000"/>
              <a:gd name="connsiteY169" fmla="*/ 2320064 h 2785707"/>
              <a:gd name="connsiteX170" fmla="*/ 9155844 w 12192000"/>
              <a:gd name="connsiteY170" fmla="*/ 2330314 h 2785707"/>
              <a:gd name="connsiteX171" fmla="*/ 9171403 w 12192000"/>
              <a:gd name="connsiteY171" fmla="*/ 2337223 h 2785707"/>
              <a:gd name="connsiteX172" fmla="*/ 9173407 w 12192000"/>
              <a:gd name="connsiteY172" fmla="*/ 2336681 h 2785707"/>
              <a:gd name="connsiteX173" fmla="*/ 9208166 w 12192000"/>
              <a:gd name="connsiteY173" fmla="*/ 2347769 h 2785707"/>
              <a:gd name="connsiteX174" fmla="*/ 9274752 w 12192000"/>
              <a:gd name="connsiteY174" fmla="*/ 2367321 h 2785707"/>
              <a:gd name="connsiteX175" fmla="*/ 9275339 w 12192000"/>
              <a:gd name="connsiteY175" fmla="*/ 2366424 h 2785707"/>
              <a:gd name="connsiteX176" fmla="*/ 9286171 w 12192000"/>
              <a:gd name="connsiteY176" fmla="*/ 2364868 h 2785707"/>
              <a:gd name="connsiteX177" fmla="*/ 9306706 w 12192000"/>
              <a:gd name="connsiteY177" fmla="*/ 2364279 h 2785707"/>
              <a:gd name="connsiteX178" fmla="*/ 9354964 w 12192000"/>
              <a:gd name="connsiteY178" fmla="*/ 2350000 h 2785707"/>
              <a:gd name="connsiteX179" fmla="*/ 9393840 w 12192000"/>
              <a:gd name="connsiteY179" fmla="*/ 2360999 h 2785707"/>
              <a:gd name="connsiteX180" fmla="*/ 9401723 w 12192000"/>
              <a:gd name="connsiteY180" fmla="*/ 2362648 h 2785707"/>
              <a:gd name="connsiteX181" fmla="*/ 9401904 w 12192000"/>
              <a:gd name="connsiteY181" fmla="*/ 2362449 h 2785707"/>
              <a:gd name="connsiteX182" fmla="*/ 9410265 w 12192000"/>
              <a:gd name="connsiteY182" fmla="*/ 2363724 h 2785707"/>
              <a:gd name="connsiteX183" fmla="*/ 9431384 w 12192000"/>
              <a:gd name="connsiteY183" fmla="*/ 2368857 h 2785707"/>
              <a:gd name="connsiteX184" fmla="*/ 9436806 w 12192000"/>
              <a:gd name="connsiteY184" fmla="*/ 2368409 h 2785707"/>
              <a:gd name="connsiteX185" fmla="*/ 9469943 w 12192000"/>
              <a:gd name="connsiteY185" fmla="*/ 2364702 h 2785707"/>
              <a:gd name="connsiteX186" fmla="*/ 9571973 w 12192000"/>
              <a:gd name="connsiteY186" fmla="*/ 2375579 h 2785707"/>
              <a:gd name="connsiteX187" fmla="*/ 9673508 w 12192000"/>
              <a:gd name="connsiteY187" fmla="*/ 2388756 h 2785707"/>
              <a:gd name="connsiteX188" fmla="*/ 9775728 w 12192000"/>
              <a:gd name="connsiteY188" fmla="*/ 2398997 h 2785707"/>
              <a:gd name="connsiteX189" fmla="*/ 9828502 w 12192000"/>
              <a:gd name="connsiteY189" fmla="*/ 2387377 h 2785707"/>
              <a:gd name="connsiteX190" fmla="*/ 9834358 w 12192000"/>
              <a:gd name="connsiteY190" fmla="*/ 2387922 h 2785707"/>
              <a:gd name="connsiteX191" fmla="*/ 9848851 w 12192000"/>
              <a:gd name="connsiteY191" fmla="*/ 2393407 h 2785707"/>
              <a:gd name="connsiteX192" fmla="*/ 9854053 w 12192000"/>
              <a:gd name="connsiteY192" fmla="*/ 2396127 h 2785707"/>
              <a:gd name="connsiteX193" fmla="*/ 9862192 w 12192000"/>
              <a:gd name="connsiteY193" fmla="*/ 2398707 h 2785707"/>
              <a:gd name="connsiteX194" fmla="*/ 9862471 w 12192000"/>
              <a:gd name="connsiteY194" fmla="*/ 2398561 h 2785707"/>
              <a:gd name="connsiteX195" fmla="*/ 9905498 w 12192000"/>
              <a:gd name="connsiteY195" fmla="*/ 2417867 h 2785707"/>
              <a:gd name="connsiteX196" fmla="*/ 9962223 w 12192000"/>
              <a:gd name="connsiteY196" fmla="*/ 2413612 h 2785707"/>
              <a:gd name="connsiteX197" fmla="*/ 9983885 w 12192000"/>
              <a:gd name="connsiteY197" fmla="*/ 2416653 h 2785707"/>
              <a:gd name="connsiteX198" fmla="*/ 9995871 w 12192000"/>
              <a:gd name="connsiteY198" fmla="*/ 2417158 h 2785707"/>
              <a:gd name="connsiteX199" fmla="*/ 10030934 w 12192000"/>
              <a:gd name="connsiteY199" fmla="*/ 2432369 h 2785707"/>
              <a:gd name="connsiteX200" fmla="*/ 10036087 w 12192000"/>
              <a:gd name="connsiteY200" fmla="*/ 2432793 h 2785707"/>
              <a:gd name="connsiteX201" fmla="*/ 10057471 w 12192000"/>
              <a:gd name="connsiteY201" fmla="*/ 2445317 h 2785707"/>
              <a:gd name="connsiteX202" fmla="*/ 10088697 w 12192000"/>
              <a:gd name="connsiteY202" fmla="*/ 2461159 h 2785707"/>
              <a:gd name="connsiteX203" fmla="*/ 10091030 w 12192000"/>
              <a:gd name="connsiteY203" fmla="*/ 2461029 h 2785707"/>
              <a:gd name="connsiteX204" fmla="*/ 10104127 w 12192000"/>
              <a:gd name="connsiteY204" fmla="*/ 2469841 h 2785707"/>
              <a:gd name="connsiteX205" fmla="*/ 10169163 w 12192000"/>
              <a:gd name="connsiteY205" fmla="*/ 2492519 h 2785707"/>
              <a:gd name="connsiteX206" fmla="*/ 10266247 w 12192000"/>
              <a:gd name="connsiteY206" fmla="*/ 2525164 h 2785707"/>
              <a:gd name="connsiteX207" fmla="*/ 10383588 w 12192000"/>
              <a:gd name="connsiteY207" fmla="*/ 2556604 h 2785707"/>
              <a:gd name="connsiteX208" fmla="*/ 10502276 w 12192000"/>
              <a:gd name="connsiteY208" fmla="*/ 2611346 h 2785707"/>
              <a:gd name="connsiteX209" fmla="*/ 10702436 w 12192000"/>
              <a:gd name="connsiteY209" fmla="*/ 2685688 h 2785707"/>
              <a:gd name="connsiteX210" fmla="*/ 10738338 w 12192000"/>
              <a:gd name="connsiteY210" fmla="*/ 2690143 h 2785707"/>
              <a:gd name="connsiteX211" fmla="*/ 10738410 w 12192000"/>
              <a:gd name="connsiteY211" fmla="*/ 2690169 h 2785707"/>
              <a:gd name="connsiteX212" fmla="*/ 10828361 w 12192000"/>
              <a:gd name="connsiteY212" fmla="*/ 2695982 h 2785707"/>
              <a:gd name="connsiteX213" fmla="*/ 10850642 w 12192000"/>
              <a:gd name="connsiteY213" fmla="*/ 2691703 h 2785707"/>
              <a:gd name="connsiteX214" fmla="*/ 10944231 w 12192000"/>
              <a:gd name="connsiteY214" fmla="*/ 2690377 h 2785707"/>
              <a:gd name="connsiteX215" fmla="*/ 10961147 w 12192000"/>
              <a:gd name="connsiteY215" fmla="*/ 2687666 h 2785707"/>
              <a:gd name="connsiteX216" fmla="*/ 10980692 w 12192000"/>
              <a:gd name="connsiteY216" fmla="*/ 2691799 h 2785707"/>
              <a:gd name="connsiteX217" fmla="*/ 11058630 w 12192000"/>
              <a:gd name="connsiteY217" fmla="*/ 2709148 h 2785707"/>
              <a:gd name="connsiteX218" fmla="*/ 11094767 w 12192000"/>
              <a:gd name="connsiteY218" fmla="*/ 2717083 h 2785707"/>
              <a:gd name="connsiteX219" fmla="*/ 11096358 w 12192000"/>
              <a:gd name="connsiteY219" fmla="*/ 2720774 h 2785707"/>
              <a:gd name="connsiteX220" fmla="*/ 11104973 w 12192000"/>
              <a:gd name="connsiteY220" fmla="*/ 2716245 h 2785707"/>
              <a:gd name="connsiteX221" fmla="*/ 11131099 w 12192000"/>
              <a:gd name="connsiteY221" fmla="*/ 2719881 h 2785707"/>
              <a:gd name="connsiteX222" fmla="*/ 11140776 w 12192000"/>
              <a:gd name="connsiteY222" fmla="*/ 2725926 h 2785707"/>
              <a:gd name="connsiteX223" fmla="*/ 11158686 w 12192000"/>
              <a:gd name="connsiteY223" fmla="*/ 2726270 h 2785707"/>
              <a:gd name="connsiteX224" fmla="*/ 11273267 w 12192000"/>
              <a:gd name="connsiteY224" fmla="*/ 2728567 h 2785707"/>
              <a:gd name="connsiteX225" fmla="*/ 11288916 w 12192000"/>
              <a:gd name="connsiteY225" fmla="*/ 2737828 h 2785707"/>
              <a:gd name="connsiteX226" fmla="*/ 11311388 w 12192000"/>
              <a:gd name="connsiteY226" fmla="*/ 2736624 h 2785707"/>
              <a:gd name="connsiteX227" fmla="*/ 11335078 w 12192000"/>
              <a:gd name="connsiteY227" fmla="*/ 2749941 h 2785707"/>
              <a:gd name="connsiteX228" fmla="*/ 11348344 w 12192000"/>
              <a:gd name="connsiteY228" fmla="*/ 2752346 h 2785707"/>
              <a:gd name="connsiteX229" fmla="*/ 11353373 w 12192000"/>
              <a:gd name="connsiteY229" fmla="*/ 2754678 h 2785707"/>
              <a:gd name="connsiteX230" fmla="*/ 11367159 w 12192000"/>
              <a:gd name="connsiteY230" fmla="*/ 2741107 h 2785707"/>
              <a:gd name="connsiteX231" fmla="*/ 11389712 w 12192000"/>
              <a:gd name="connsiteY231" fmla="*/ 2740372 h 2785707"/>
              <a:gd name="connsiteX232" fmla="*/ 11395219 w 12192000"/>
              <a:gd name="connsiteY232" fmla="*/ 2733120 h 2785707"/>
              <a:gd name="connsiteX233" fmla="*/ 11409180 w 12192000"/>
              <a:gd name="connsiteY233" fmla="*/ 2739023 h 2785707"/>
              <a:gd name="connsiteX234" fmla="*/ 11431837 w 12192000"/>
              <a:gd name="connsiteY234" fmla="*/ 2746056 h 2785707"/>
              <a:gd name="connsiteX235" fmla="*/ 11444471 w 12192000"/>
              <a:gd name="connsiteY235" fmla="*/ 2749621 h 2785707"/>
              <a:gd name="connsiteX236" fmla="*/ 11451208 w 12192000"/>
              <a:gd name="connsiteY236" fmla="*/ 2744859 h 2785707"/>
              <a:gd name="connsiteX237" fmla="*/ 11473061 w 12192000"/>
              <a:gd name="connsiteY237" fmla="*/ 2757601 h 2785707"/>
              <a:gd name="connsiteX238" fmla="*/ 11526925 w 12192000"/>
              <a:gd name="connsiteY238" fmla="*/ 2772124 h 2785707"/>
              <a:gd name="connsiteX239" fmla="*/ 11584409 w 12192000"/>
              <a:gd name="connsiteY239" fmla="*/ 2785707 h 2785707"/>
              <a:gd name="connsiteX240" fmla="*/ 11705161 w 12192000"/>
              <a:gd name="connsiteY240" fmla="*/ 2774143 h 2785707"/>
              <a:gd name="connsiteX241" fmla="*/ 11831541 w 12192000"/>
              <a:gd name="connsiteY241" fmla="*/ 2745647 h 2785707"/>
              <a:gd name="connsiteX242" fmla="*/ 12017942 w 12192000"/>
              <a:gd name="connsiteY242" fmla="*/ 2704117 h 2785707"/>
              <a:gd name="connsiteX243" fmla="*/ 12134490 w 12192000"/>
              <a:gd name="connsiteY243" fmla="*/ 2673464 h 2785707"/>
              <a:gd name="connsiteX244" fmla="*/ 12159651 w 12192000"/>
              <a:gd name="connsiteY244" fmla="*/ 2679085 h 2785707"/>
              <a:gd name="connsiteX245" fmla="*/ 12192000 w 12192000"/>
              <a:gd name="connsiteY245" fmla="*/ 2674480 h 278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Lst>
            <a:rect l="l" t="t" r="r" b="b"/>
            <a:pathLst>
              <a:path w="12192000" h="2785707">
                <a:moveTo>
                  <a:pt x="12192000" y="0"/>
                </a:moveTo>
                <a:lnTo>
                  <a:pt x="0" y="0"/>
                </a:lnTo>
                <a:lnTo>
                  <a:pt x="0" y="591237"/>
                </a:lnTo>
                <a:lnTo>
                  <a:pt x="7462" y="596097"/>
                </a:lnTo>
                <a:cubicBezTo>
                  <a:pt x="33908" y="613349"/>
                  <a:pt x="59850" y="629066"/>
                  <a:pt x="65949" y="623063"/>
                </a:cubicBezTo>
                <a:cubicBezTo>
                  <a:pt x="104511" y="621541"/>
                  <a:pt x="147418" y="628042"/>
                  <a:pt x="174040" y="614935"/>
                </a:cubicBezTo>
                <a:cubicBezTo>
                  <a:pt x="181060" y="595502"/>
                  <a:pt x="307304" y="613591"/>
                  <a:pt x="331354" y="605310"/>
                </a:cubicBezTo>
                <a:cubicBezTo>
                  <a:pt x="388829" y="623899"/>
                  <a:pt x="404420" y="655488"/>
                  <a:pt x="437701" y="649169"/>
                </a:cubicBezTo>
                <a:cubicBezTo>
                  <a:pt x="460360" y="643797"/>
                  <a:pt x="544430" y="662096"/>
                  <a:pt x="570985" y="634864"/>
                </a:cubicBezTo>
                <a:cubicBezTo>
                  <a:pt x="611720" y="655852"/>
                  <a:pt x="628268" y="628594"/>
                  <a:pt x="660488" y="637694"/>
                </a:cubicBezTo>
                <a:cubicBezTo>
                  <a:pt x="731929" y="640906"/>
                  <a:pt x="769884" y="669504"/>
                  <a:pt x="862240" y="647402"/>
                </a:cubicBezTo>
                <a:cubicBezTo>
                  <a:pt x="904065" y="656940"/>
                  <a:pt x="965938" y="616724"/>
                  <a:pt x="1055198" y="658414"/>
                </a:cubicBezTo>
                <a:cubicBezTo>
                  <a:pt x="1106774" y="665872"/>
                  <a:pt x="1080744" y="646485"/>
                  <a:pt x="1161490" y="664553"/>
                </a:cubicBezTo>
                <a:cubicBezTo>
                  <a:pt x="1184673" y="638081"/>
                  <a:pt x="1309702" y="681966"/>
                  <a:pt x="1335488" y="684838"/>
                </a:cubicBezTo>
                <a:cubicBezTo>
                  <a:pt x="1355801" y="667828"/>
                  <a:pt x="1366194" y="681653"/>
                  <a:pt x="1384901" y="684207"/>
                </a:cubicBezTo>
                <a:cubicBezTo>
                  <a:pt x="1393212" y="673848"/>
                  <a:pt x="1409014" y="673874"/>
                  <a:pt x="1414557" y="685540"/>
                </a:cubicBezTo>
                <a:cubicBezTo>
                  <a:pt x="1407315" y="713070"/>
                  <a:pt x="1474731" y="690092"/>
                  <a:pt x="1479073" y="708783"/>
                </a:cubicBezTo>
                <a:cubicBezTo>
                  <a:pt x="1540070" y="714517"/>
                  <a:pt x="1678447" y="697746"/>
                  <a:pt x="1760498" y="700683"/>
                </a:cubicBezTo>
                <a:cubicBezTo>
                  <a:pt x="1792632" y="694031"/>
                  <a:pt x="1855180" y="727000"/>
                  <a:pt x="1971386" y="726403"/>
                </a:cubicBezTo>
                <a:cubicBezTo>
                  <a:pt x="1986964" y="720596"/>
                  <a:pt x="2046286" y="708514"/>
                  <a:pt x="2050659" y="720928"/>
                </a:cubicBezTo>
                <a:cubicBezTo>
                  <a:pt x="2086682" y="721863"/>
                  <a:pt x="2195049" y="765696"/>
                  <a:pt x="2220475" y="749487"/>
                </a:cubicBezTo>
                <a:cubicBezTo>
                  <a:pt x="2215241" y="776310"/>
                  <a:pt x="2266142" y="751623"/>
                  <a:pt x="2272406" y="777021"/>
                </a:cubicBezTo>
                <a:lnTo>
                  <a:pt x="2297410" y="791240"/>
                </a:lnTo>
                <a:cubicBezTo>
                  <a:pt x="2314908" y="801492"/>
                  <a:pt x="2362075" y="829113"/>
                  <a:pt x="2377393" y="838529"/>
                </a:cubicBezTo>
                <a:lnTo>
                  <a:pt x="2389325" y="847736"/>
                </a:lnTo>
                <a:lnTo>
                  <a:pt x="2418508" y="847030"/>
                </a:lnTo>
                <a:lnTo>
                  <a:pt x="2435377" y="837345"/>
                </a:lnTo>
                <a:lnTo>
                  <a:pt x="2439620" y="840860"/>
                </a:lnTo>
                <a:cubicBezTo>
                  <a:pt x="2444187" y="847628"/>
                  <a:pt x="2446502" y="851791"/>
                  <a:pt x="2451797" y="846508"/>
                </a:cubicBezTo>
                <a:lnTo>
                  <a:pt x="2505861" y="882666"/>
                </a:lnTo>
                <a:cubicBezTo>
                  <a:pt x="2511636" y="885661"/>
                  <a:pt x="2518894" y="886415"/>
                  <a:pt x="2528621" y="883310"/>
                </a:cubicBezTo>
                <a:cubicBezTo>
                  <a:pt x="2546958" y="888460"/>
                  <a:pt x="2598467" y="907723"/>
                  <a:pt x="2615876" y="913568"/>
                </a:cubicBezTo>
                <a:lnTo>
                  <a:pt x="2633076" y="918384"/>
                </a:lnTo>
                <a:cubicBezTo>
                  <a:pt x="2641280" y="922241"/>
                  <a:pt x="2658085" y="933369"/>
                  <a:pt x="2665101" y="936714"/>
                </a:cubicBezTo>
                <a:cubicBezTo>
                  <a:pt x="2670825" y="938682"/>
                  <a:pt x="2668027" y="935380"/>
                  <a:pt x="2675173" y="938458"/>
                </a:cubicBezTo>
                <a:cubicBezTo>
                  <a:pt x="2675225" y="944597"/>
                  <a:pt x="2677804" y="950555"/>
                  <a:pt x="2707978" y="955182"/>
                </a:cubicBezTo>
                <a:cubicBezTo>
                  <a:pt x="2726571" y="970114"/>
                  <a:pt x="2750921" y="982615"/>
                  <a:pt x="2778669" y="991480"/>
                </a:cubicBezTo>
                <a:cubicBezTo>
                  <a:pt x="2784596" y="986681"/>
                  <a:pt x="2791940" y="997468"/>
                  <a:pt x="2796452" y="1000372"/>
                </a:cubicBezTo>
                <a:cubicBezTo>
                  <a:pt x="2798282" y="996724"/>
                  <a:pt x="2810819" y="997911"/>
                  <a:pt x="2813495" y="1001982"/>
                </a:cubicBezTo>
                <a:cubicBezTo>
                  <a:pt x="2894291" y="1036995"/>
                  <a:pt x="2861846" y="990458"/>
                  <a:pt x="2904193" y="1024123"/>
                </a:cubicBezTo>
                <a:cubicBezTo>
                  <a:pt x="2912426" y="1027395"/>
                  <a:pt x="2919877" y="1027211"/>
                  <a:pt x="2926826" y="1025558"/>
                </a:cubicBezTo>
                <a:lnTo>
                  <a:pt x="2937629" y="1021496"/>
                </a:lnTo>
                <a:lnTo>
                  <a:pt x="2970190" y="1039341"/>
                </a:lnTo>
                <a:cubicBezTo>
                  <a:pt x="2986667" y="1046544"/>
                  <a:pt x="3004419" y="1052632"/>
                  <a:pt x="3023036" y="1057429"/>
                </a:cubicBezTo>
                <a:cubicBezTo>
                  <a:pt x="3029427" y="1050485"/>
                  <a:pt x="3041250" y="1064362"/>
                  <a:pt x="3047640" y="1067886"/>
                </a:cubicBezTo>
                <a:cubicBezTo>
                  <a:pt x="3049113" y="1062834"/>
                  <a:pt x="3065273" y="1063377"/>
                  <a:pt x="3069615" y="1068623"/>
                </a:cubicBezTo>
                <a:cubicBezTo>
                  <a:pt x="3180167" y="1108914"/>
                  <a:pt x="3128204" y="1049097"/>
                  <a:pt x="3189718" y="1090790"/>
                </a:cubicBezTo>
                <a:lnTo>
                  <a:pt x="3234683" y="1082861"/>
                </a:lnTo>
                <a:lnTo>
                  <a:pt x="3243889" y="1088560"/>
                </a:lnTo>
                <a:cubicBezTo>
                  <a:pt x="3282443" y="1096267"/>
                  <a:pt x="3296793" y="1087718"/>
                  <a:pt x="3316289" y="1102846"/>
                </a:cubicBezTo>
                <a:cubicBezTo>
                  <a:pt x="3355705" y="1086745"/>
                  <a:pt x="3338941" y="1104834"/>
                  <a:pt x="3363255" y="1113121"/>
                </a:cubicBezTo>
                <a:cubicBezTo>
                  <a:pt x="3385590" y="1119421"/>
                  <a:pt x="3427034" y="1134146"/>
                  <a:pt x="3450298" y="1140641"/>
                </a:cubicBezTo>
                <a:cubicBezTo>
                  <a:pt x="3464287" y="1161185"/>
                  <a:pt x="3479428" y="1142090"/>
                  <a:pt x="3502843" y="1152088"/>
                </a:cubicBezTo>
                <a:cubicBezTo>
                  <a:pt x="3512778" y="1160751"/>
                  <a:pt x="3520916" y="1163472"/>
                  <a:pt x="3534327" y="1158780"/>
                </a:cubicBezTo>
                <a:cubicBezTo>
                  <a:pt x="3579631" y="1200367"/>
                  <a:pt x="3566563" y="1166440"/>
                  <a:pt x="3613707" y="1188135"/>
                </a:cubicBezTo>
                <a:cubicBezTo>
                  <a:pt x="3653700" y="1209113"/>
                  <a:pt x="3700718" y="1226767"/>
                  <a:pt x="3734447" y="1264997"/>
                </a:cubicBezTo>
                <a:cubicBezTo>
                  <a:pt x="3739812" y="1275024"/>
                  <a:pt x="3757867" y="1281897"/>
                  <a:pt x="3774777" y="1280345"/>
                </a:cubicBezTo>
                <a:cubicBezTo>
                  <a:pt x="3777687" y="1280079"/>
                  <a:pt x="3780452" y="1279566"/>
                  <a:pt x="3782987" y="1278825"/>
                </a:cubicBezTo>
                <a:cubicBezTo>
                  <a:pt x="3802089" y="1304950"/>
                  <a:pt x="3822370" y="1298085"/>
                  <a:pt x="3829525" y="1314650"/>
                </a:cubicBezTo>
                <a:cubicBezTo>
                  <a:pt x="3870043" y="1329235"/>
                  <a:pt x="3909546" y="1322767"/>
                  <a:pt x="3916534" y="1337438"/>
                </a:cubicBezTo>
                <a:cubicBezTo>
                  <a:pt x="3938646" y="1341249"/>
                  <a:pt x="3973911" y="1333246"/>
                  <a:pt x="3985243" y="1349887"/>
                </a:cubicBezTo>
                <a:cubicBezTo>
                  <a:pt x="3991624" y="1339551"/>
                  <a:pt x="4007098" y="1363379"/>
                  <a:pt x="4022446" y="1358915"/>
                </a:cubicBezTo>
                <a:cubicBezTo>
                  <a:pt x="4033756" y="1354584"/>
                  <a:pt x="4041089" y="1360802"/>
                  <a:pt x="4050987" y="1363213"/>
                </a:cubicBezTo>
                <a:cubicBezTo>
                  <a:pt x="4065543" y="1360896"/>
                  <a:pt x="4106233" y="1377936"/>
                  <a:pt x="4115739" y="1386380"/>
                </a:cubicBezTo>
                <a:cubicBezTo>
                  <a:pt x="4136569" y="1413385"/>
                  <a:pt x="4202076" y="1408872"/>
                  <a:pt x="4219773" y="1429896"/>
                </a:cubicBezTo>
                <a:cubicBezTo>
                  <a:pt x="4227193" y="1433905"/>
                  <a:pt x="4234841" y="1436419"/>
                  <a:pt x="4242592" y="1437995"/>
                </a:cubicBezTo>
                <a:lnTo>
                  <a:pt x="4264860" y="1440328"/>
                </a:lnTo>
                <a:lnTo>
                  <a:pt x="4272342" y="1436836"/>
                </a:lnTo>
                <a:lnTo>
                  <a:pt x="4285317" y="1440547"/>
                </a:lnTo>
                <a:lnTo>
                  <a:pt x="4289326" y="1440567"/>
                </a:lnTo>
                <a:lnTo>
                  <a:pt x="4311745" y="1441649"/>
                </a:lnTo>
                <a:cubicBezTo>
                  <a:pt x="4295920" y="1463324"/>
                  <a:pt x="4370745" y="1452790"/>
                  <a:pt x="4345821" y="1467990"/>
                </a:cubicBezTo>
                <a:cubicBezTo>
                  <a:pt x="4382864" y="1476647"/>
                  <a:pt x="4349421" y="1488843"/>
                  <a:pt x="4399086" y="1480631"/>
                </a:cubicBezTo>
                <a:cubicBezTo>
                  <a:pt x="4451935" y="1510979"/>
                  <a:pt x="4598080" y="1494621"/>
                  <a:pt x="4635587" y="1532477"/>
                </a:cubicBezTo>
                <a:cubicBezTo>
                  <a:pt x="4632999" y="1520275"/>
                  <a:pt x="4681854" y="1589802"/>
                  <a:pt x="4697305" y="1598576"/>
                </a:cubicBezTo>
                <a:cubicBezTo>
                  <a:pt x="4733556" y="1613805"/>
                  <a:pt x="4746756" y="1626181"/>
                  <a:pt x="4800559" y="1650651"/>
                </a:cubicBezTo>
                <a:cubicBezTo>
                  <a:pt x="4853578" y="1666654"/>
                  <a:pt x="4885909" y="1696908"/>
                  <a:pt x="4945615" y="1698753"/>
                </a:cubicBezTo>
                <a:cubicBezTo>
                  <a:pt x="4946370" y="1702791"/>
                  <a:pt x="4948427" y="1706445"/>
                  <a:pt x="4951384" y="1709811"/>
                </a:cubicBezTo>
                <a:lnTo>
                  <a:pt x="4961956" y="1718626"/>
                </a:lnTo>
                <a:lnTo>
                  <a:pt x="4964473" y="1718615"/>
                </a:lnTo>
                <a:lnTo>
                  <a:pt x="4991598" y="1734829"/>
                </a:lnTo>
                <a:lnTo>
                  <a:pt x="5009548" y="1747489"/>
                </a:lnTo>
                <a:lnTo>
                  <a:pt x="5014839" y="1748130"/>
                </a:lnTo>
                <a:cubicBezTo>
                  <a:pt x="5023037" y="1751045"/>
                  <a:pt x="5047794" y="1761529"/>
                  <a:pt x="5058738" y="1764982"/>
                </a:cubicBezTo>
                <a:cubicBezTo>
                  <a:pt x="5064791" y="1749903"/>
                  <a:pt x="5066861" y="1761618"/>
                  <a:pt x="5080507" y="1768847"/>
                </a:cubicBezTo>
                <a:cubicBezTo>
                  <a:pt x="5092955" y="1747037"/>
                  <a:pt x="5123611" y="1774828"/>
                  <a:pt x="5142055" y="1767607"/>
                </a:cubicBezTo>
                <a:cubicBezTo>
                  <a:pt x="5151799" y="1773410"/>
                  <a:pt x="5162333" y="1779148"/>
                  <a:pt x="5173522" y="1784620"/>
                </a:cubicBezTo>
                <a:lnTo>
                  <a:pt x="5180367" y="1787604"/>
                </a:lnTo>
                <a:lnTo>
                  <a:pt x="5180716" y="1787481"/>
                </a:lnTo>
                <a:cubicBezTo>
                  <a:pt x="5182658" y="1787744"/>
                  <a:pt x="5185081" y="1788580"/>
                  <a:pt x="5188363" y="1790269"/>
                </a:cubicBezTo>
                <a:lnTo>
                  <a:pt x="5192852" y="1793043"/>
                </a:lnTo>
                <a:lnTo>
                  <a:pt x="5272230" y="1791348"/>
                </a:lnTo>
                <a:cubicBezTo>
                  <a:pt x="5312404" y="1798683"/>
                  <a:pt x="5342704" y="1787354"/>
                  <a:pt x="5376484" y="1805756"/>
                </a:cubicBezTo>
                <a:cubicBezTo>
                  <a:pt x="5414117" y="1812554"/>
                  <a:pt x="5448503" y="1811916"/>
                  <a:pt x="5478926" y="1822858"/>
                </a:cubicBezTo>
                <a:cubicBezTo>
                  <a:pt x="5493297" y="1819986"/>
                  <a:pt x="5506053" y="1820161"/>
                  <a:pt x="5515632" y="1830425"/>
                </a:cubicBezTo>
                <a:cubicBezTo>
                  <a:pt x="5551385" y="1834476"/>
                  <a:pt x="5563012" y="1824675"/>
                  <a:pt x="5582742" y="1837848"/>
                </a:cubicBezTo>
                <a:lnTo>
                  <a:pt x="5615731" y="1838115"/>
                </a:lnTo>
                <a:lnTo>
                  <a:pt x="5619149" y="1835988"/>
                </a:lnTo>
                <a:lnTo>
                  <a:pt x="5625050" y="1835832"/>
                </a:lnTo>
                <a:lnTo>
                  <a:pt x="5640026" y="1839536"/>
                </a:lnTo>
                <a:lnTo>
                  <a:pt x="5645469" y="1841610"/>
                </a:lnTo>
                <a:cubicBezTo>
                  <a:pt x="5649292" y="1842786"/>
                  <a:pt x="5651918" y="1843241"/>
                  <a:pt x="5653837" y="1843194"/>
                </a:cubicBezTo>
                <a:lnTo>
                  <a:pt x="5654101" y="1843017"/>
                </a:lnTo>
                <a:lnTo>
                  <a:pt x="5661820" y="1844927"/>
                </a:lnTo>
                <a:cubicBezTo>
                  <a:pt x="5674709" y="1848645"/>
                  <a:pt x="5687118" y="1852732"/>
                  <a:pt x="5698828" y="1857009"/>
                </a:cubicBezTo>
                <a:cubicBezTo>
                  <a:pt x="5712521" y="1846861"/>
                  <a:pt x="5753797" y="1869873"/>
                  <a:pt x="5755153" y="1846051"/>
                </a:cubicBezTo>
                <a:cubicBezTo>
                  <a:pt x="5771136" y="1851140"/>
                  <a:pt x="5778501" y="1862553"/>
                  <a:pt x="5777080" y="1846484"/>
                </a:cubicBezTo>
                <a:lnTo>
                  <a:pt x="5790062" y="1844754"/>
                </a:lnTo>
                <a:lnTo>
                  <a:pt x="5888138" y="1877663"/>
                </a:lnTo>
                <a:lnTo>
                  <a:pt x="5902013" y="1884827"/>
                </a:lnTo>
                <a:cubicBezTo>
                  <a:pt x="5906316" y="1887734"/>
                  <a:pt x="5909915" y="1891071"/>
                  <a:pt x="5912492" y="1894998"/>
                </a:cubicBezTo>
                <a:cubicBezTo>
                  <a:pt x="5968551" y="1887421"/>
                  <a:pt x="6012526" y="1912636"/>
                  <a:pt x="6068995" y="1920302"/>
                </a:cubicBezTo>
                <a:cubicBezTo>
                  <a:pt x="6130128" y="1936331"/>
                  <a:pt x="6262213" y="1980287"/>
                  <a:pt x="6283598" y="1991295"/>
                </a:cubicBezTo>
                <a:cubicBezTo>
                  <a:pt x="6301966" y="1997651"/>
                  <a:pt x="6386462" y="2003382"/>
                  <a:pt x="6378390" y="1991561"/>
                </a:cubicBezTo>
                <a:cubicBezTo>
                  <a:pt x="6430691" y="2023578"/>
                  <a:pt x="6456320" y="2005237"/>
                  <a:pt x="6519309" y="2027309"/>
                </a:cubicBezTo>
                <a:lnTo>
                  <a:pt x="6643152" y="2049516"/>
                </a:lnTo>
                <a:lnTo>
                  <a:pt x="6656875" y="2051188"/>
                </a:lnTo>
                <a:lnTo>
                  <a:pt x="6662165" y="2046505"/>
                </a:lnTo>
                <a:lnTo>
                  <a:pt x="6708706" y="2049842"/>
                </a:lnTo>
                <a:cubicBezTo>
                  <a:pt x="6728320" y="2063550"/>
                  <a:pt x="6766107" y="2058616"/>
                  <a:pt x="6797201" y="2065320"/>
                </a:cubicBezTo>
                <a:lnTo>
                  <a:pt x="6810764" y="2071002"/>
                </a:lnTo>
                <a:lnTo>
                  <a:pt x="6901101" y="2082052"/>
                </a:lnTo>
                <a:lnTo>
                  <a:pt x="6962781" y="2092999"/>
                </a:lnTo>
                <a:lnTo>
                  <a:pt x="6975881" y="2098520"/>
                </a:lnTo>
                <a:lnTo>
                  <a:pt x="6991402" y="2094572"/>
                </a:lnTo>
                <a:cubicBezTo>
                  <a:pt x="6993328" y="2093335"/>
                  <a:pt x="6994904" y="2091926"/>
                  <a:pt x="6996085" y="2090397"/>
                </a:cubicBezTo>
                <a:lnTo>
                  <a:pt x="7045119" y="2100367"/>
                </a:lnTo>
                <a:lnTo>
                  <a:pt x="7051064" y="2100779"/>
                </a:lnTo>
                <a:lnTo>
                  <a:pt x="7092123" y="2100750"/>
                </a:lnTo>
                <a:lnTo>
                  <a:pt x="7153291" y="2096258"/>
                </a:lnTo>
                <a:cubicBezTo>
                  <a:pt x="7173585" y="2092006"/>
                  <a:pt x="7192251" y="2072757"/>
                  <a:pt x="7216946" y="2083586"/>
                </a:cubicBezTo>
                <a:cubicBezTo>
                  <a:pt x="7211675" y="2072232"/>
                  <a:pt x="7246465" y="2087999"/>
                  <a:pt x="7253640" y="2078754"/>
                </a:cubicBezTo>
                <a:cubicBezTo>
                  <a:pt x="7257908" y="2071016"/>
                  <a:pt x="7269456" y="2073996"/>
                  <a:pt x="7279228" y="2072719"/>
                </a:cubicBezTo>
                <a:cubicBezTo>
                  <a:pt x="7287893" y="2065644"/>
                  <a:pt x="7334999" y="2066706"/>
                  <a:pt x="7350342" y="2070909"/>
                </a:cubicBezTo>
                <a:cubicBezTo>
                  <a:pt x="7392243" y="2087644"/>
                  <a:pt x="7436988" y="2061053"/>
                  <a:pt x="7470724" y="2073574"/>
                </a:cubicBezTo>
                <a:cubicBezTo>
                  <a:pt x="7498116" y="2072967"/>
                  <a:pt x="7506999" y="2069264"/>
                  <a:pt x="7514696" y="2067266"/>
                </a:cubicBezTo>
                <a:lnTo>
                  <a:pt x="7516909" y="2061590"/>
                </a:lnTo>
                <a:lnTo>
                  <a:pt x="7530255" y="2060403"/>
                </a:lnTo>
                <a:lnTo>
                  <a:pt x="7533279" y="2059039"/>
                </a:lnTo>
                <a:cubicBezTo>
                  <a:pt x="7539042" y="2056412"/>
                  <a:pt x="7544852" y="2053978"/>
                  <a:pt x="7551151" y="2052267"/>
                </a:cubicBezTo>
                <a:cubicBezTo>
                  <a:pt x="7560368" y="2076923"/>
                  <a:pt x="7606247" y="2041786"/>
                  <a:pt x="7602338" y="2063846"/>
                </a:cubicBezTo>
                <a:lnTo>
                  <a:pt x="7625892" y="2064714"/>
                </a:lnTo>
                <a:lnTo>
                  <a:pt x="7648322" y="2072757"/>
                </a:lnTo>
                <a:lnTo>
                  <a:pt x="7660138" y="2081487"/>
                </a:lnTo>
                <a:lnTo>
                  <a:pt x="7701887" y="2097255"/>
                </a:lnTo>
                <a:lnTo>
                  <a:pt x="7701887" y="2081564"/>
                </a:lnTo>
                <a:lnTo>
                  <a:pt x="7781603" y="2105597"/>
                </a:lnTo>
                <a:lnTo>
                  <a:pt x="7840532" y="2126887"/>
                </a:lnTo>
                <a:lnTo>
                  <a:pt x="7852490" y="2134555"/>
                </a:lnTo>
                <a:lnTo>
                  <a:pt x="7868492" y="2133321"/>
                </a:lnTo>
                <a:cubicBezTo>
                  <a:pt x="7870608" y="2132431"/>
                  <a:pt x="7872409" y="2131316"/>
                  <a:pt x="7873842" y="2130014"/>
                </a:cubicBezTo>
                <a:lnTo>
                  <a:pt x="7920468" y="2148187"/>
                </a:lnTo>
                <a:lnTo>
                  <a:pt x="7926263" y="2149606"/>
                </a:lnTo>
                <a:lnTo>
                  <a:pt x="7966770" y="2156585"/>
                </a:lnTo>
                <a:lnTo>
                  <a:pt x="8092911" y="2161008"/>
                </a:lnTo>
                <a:cubicBezTo>
                  <a:pt x="8089698" y="2148943"/>
                  <a:pt x="8121258" y="2170386"/>
                  <a:pt x="8129956" y="2162518"/>
                </a:cubicBezTo>
                <a:cubicBezTo>
                  <a:pt x="8135520" y="2155638"/>
                  <a:pt x="8146390" y="2160539"/>
                  <a:pt x="8156253" y="2160951"/>
                </a:cubicBezTo>
                <a:cubicBezTo>
                  <a:pt x="8166039" y="2155473"/>
                  <a:pt x="8212323" y="2164555"/>
                  <a:pt x="8226723" y="2171307"/>
                </a:cubicBezTo>
                <a:cubicBezTo>
                  <a:pt x="8265129" y="2194914"/>
                  <a:pt x="8313924" y="2176403"/>
                  <a:pt x="8345013" y="2194472"/>
                </a:cubicBezTo>
                <a:cubicBezTo>
                  <a:pt x="8372141" y="2198551"/>
                  <a:pt x="8381553" y="2196425"/>
                  <a:pt x="8389494" y="2195774"/>
                </a:cubicBezTo>
                <a:lnTo>
                  <a:pt x="8392672" y="2190570"/>
                </a:lnTo>
                <a:lnTo>
                  <a:pt x="8406045" y="2191681"/>
                </a:lnTo>
                <a:lnTo>
                  <a:pt x="8409264" y="2190855"/>
                </a:lnTo>
                <a:cubicBezTo>
                  <a:pt x="8415411" y="2189254"/>
                  <a:pt x="8421567" y="2187852"/>
                  <a:pt x="8428080" y="2187244"/>
                </a:cubicBezTo>
                <a:cubicBezTo>
                  <a:pt x="8432860" y="2213065"/>
                  <a:pt x="8484266" y="2186341"/>
                  <a:pt x="8476550" y="2207369"/>
                </a:cubicBezTo>
                <a:cubicBezTo>
                  <a:pt x="8513167" y="2208526"/>
                  <a:pt x="8555619" y="2244400"/>
                  <a:pt x="8588757" y="2225395"/>
                </a:cubicBezTo>
                <a:cubicBezTo>
                  <a:pt x="8642872" y="2232730"/>
                  <a:pt x="8692026" y="2235404"/>
                  <a:pt x="8749518" y="2245011"/>
                </a:cubicBezTo>
                <a:cubicBezTo>
                  <a:pt x="8793577" y="2260750"/>
                  <a:pt x="8842828" y="2247803"/>
                  <a:pt x="8874315" y="2266877"/>
                </a:cubicBezTo>
                <a:cubicBezTo>
                  <a:pt x="8926109" y="2267125"/>
                  <a:pt x="8990017" y="2281364"/>
                  <a:pt x="9029190" y="2309251"/>
                </a:cubicBezTo>
                <a:cubicBezTo>
                  <a:pt x="9084505" y="2314654"/>
                  <a:pt x="9093058" y="2330757"/>
                  <a:pt x="9142331" y="2320064"/>
                </a:cubicBezTo>
                <a:cubicBezTo>
                  <a:pt x="9146183" y="2324091"/>
                  <a:pt x="9150768" y="2327448"/>
                  <a:pt x="9155844" y="2330314"/>
                </a:cubicBezTo>
                <a:lnTo>
                  <a:pt x="9171403" y="2337223"/>
                </a:lnTo>
                <a:lnTo>
                  <a:pt x="9173407" y="2336681"/>
                </a:lnTo>
                <a:lnTo>
                  <a:pt x="9208166" y="2347769"/>
                </a:lnTo>
                <a:lnTo>
                  <a:pt x="9274752" y="2367321"/>
                </a:lnTo>
                <a:lnTo>
                  <a:pt x="9275339" y="2366424"/>
                </a:lnTo>
                <a:cubicBezTo>
                  <a:pt x="9277508" y="2364656"/>
                  <a:pt x="9280711" y="2363810"/>
                  <a:pt x="9286171" y="2364868"/>
                </a:cubicBezTo>
                <a:cubicBezTo>
                  <a:pt x="9278880" y="2347951"/>
                  <a:pt x="9289961" y="2359662"/>
                  <a:pt x="9306706" y="2364279"/>
                </a:cubicBezTo>
                <a:cubicBezTo>
                  <a:pt x="9299116" y="2339032"/>
                  <a:pt x="9346014" y="2361383"/>
                  <a:pt x="9354964" y="2350000"/>
                </a:cubicBezTo>
                <a:cubicBezTo>
                  <a:pt x="9367435" y="2353960"/>
                  <a:pt x="9380485" y="2357688"/>
                  <a:pt x="9393840" y="2360999"/>
                </a:cubicBezTo>
                <a:lnTo>
                  <a:pt x="9401723" y="2362648"/>
                </a:lnTo>
                <a:cubicBezTo>
                  <a:pt x="9401784" y="2362582"/>
                  <a:pt x="9401843" y="2362515"/>
                  <a:pt x="9401904" y="2362449"/>
                </a:cubicBezTo>
                <a:cubicBezTo>
                  <a:pt x="9403668" y="2362309"/>
                  <a:pt x="9406280" y="2362664"/>
                  <a:pt x="9410265" y="2363724"/>
                </a:cubicBezTo>
                <a:lnTo>
                  <a:pt x="9431384" y="2368857"/>
                </a:lnTo>
                <a:lnTo>
                  <a:pt x="9436806" y="2368409"/>
                </a:lnTo>
                <a:lnTo>
                  <a:pt x="9469943" y="2364702"/>
                </a:lnTo>
                <a:cubicBezTo>
                  <a:pt x="9492075" y="2366299"/>
                  <a:pt x="9538048" y="2371570"/>
                  <a:pt x="9571973" y="2375579"/>
                </a:cubicBezTo>
                <a:cubicBezTo>
                  <a:pt x="9604304" y="2385689"/>
                  <a:pt x="9636016" y="2383371"/>
                  <a:pt x="9673508" y="2388756"/>
                </a:cubicBezTo>
                <a:cubicBezTo>
                  <a:pt x="9711732" y="2406591"/>
                  <a:pt x="9735674" y="2393166"/>
                  <a:pt x="9775728" y="2398997"/>
                </a:cubicBezTo>
                <a:cubicBezTo>
                  <a:pt x="9806799" y="2422784"/>
                  <a:pt x="9806899" y="2389955"/>
                  <a:pt x="9828502" y="2387377"/>
                </a:cubicBezTo>
                <a:lnTo>
                  <a:pt x="9834358" y="2387922"/>
                </a:lnTo>
                <a:lnTo>
                  <a:pt x="9848851" y="2393407"/>
                </a:lnTo>
                <a:lnTo>
                  <a:pt x="9854053" y="2396127"/>
                </a:lnTo>
                <a:cubicBezTo>
                  <a:pt x="9857729" y="2397755"/>
                  <a:pt x="9860291" y="2398523"/>
                  <a:pt x="9862192" y="2398707"/>
                </a:cubicBezTo>
                <a:lnTo>
                  <a:pt x="9862471" y="2398561"/>
                </a:lnTo>
                <a:lnTo>
                  <a:pt x="9905498" y="2417867"/>
                </a:lnTo>
                <a:cubicBezTo>
                  <a:pt x="9919952" y="2409351"/>
                  <a:pt x="9958757" y="2437263"/>
                  <a:pt x="9962223" y="2413612"/>
                </a:cubicBezTo>
                <a:cubicBezTo>
                  <a:pt x="9977588" y="2420601"/>
                  <a:pt x="9983860" y="2432885"/>
                  <a:pt x="9983885" y="2416653"/>
                </a:cubicBezTo>
                <a:cubicBezTo>
                  <a:pt x="9989098" y="2418537"/>
                  <a:pt x="9992817" y="2418345"/>
                  <a:pt x="9995871" y="2417158"/>
                </a:cubicBezTo>
                <a:lnTo>
                  <a:pt x="10030934" y="2432369"/>
                </a:lnTo>
                <a:lnTo>
                  <a:pt x="10036087" y="2432793"/>
                </a:lnTo>
                <a:lnTo>
                  <a:pt x="10057471" y="2445317"/>
                </a:lnTo>
                <a:lnTo>
                  <a:pt x="10088697" y="2461159"/>
                </a:lnTo>
                <a:lnTo>
                  <a:pt x="10091030" y="2461029"/>
                </a:lnTo>
                <a:lnTo>
                  <a:pt x="10104127" y="2469841"/>
                </a:lnTo>
                <a:cubicBezTo>
                  <a:pt x="10108126" y="2473257"/>
                  <a:pt x="10166959" y="2488286"/>
                  <a:pt x="10169163" y="2492519"/>
                </a:cubicBezTo>
                <a:cubicBezTo>
                  <a:pt x="10225323" y="2491613"/>
                  <a:pt x="10211037" y="2510783"/>
                  <a:pt x="10266247" y="2525164"/>
                </a:cubicBezTo>
                <a:cubicBezTo>
                  <a:pt x="10304736" y="2528123"/>
                  <a:pt x="10324750" y="2536388"/>
                  <a:pt x="10383588" y="2556604"/>
                </a:cubicBezTo>
                <a:cubicBezTo>
                  <a:pt x="10422927" y="2570967"/>
                  <a:pt x="10449351" y="2596747"/>
                  <a:pt x="10502276" y="2611346"/>
                </a:cubicBezTo>
                <a:cubicBezTo>
                  <a:pt x="10551189" y="2649570"/>
                  <a:pt x="10642054" y="2656133"/>
                  <a:pt x="10702436" y="2685688"/>
                </a:cubicBezTo>
                <a:cubicBezTo>
                  <a:pt x="10734755" y="2677393"/>
                  <a:pt x="10727906" y="2683472"/>
                  <a:pt x="10738338" y="2690143"/>
                </a:cubicBezTo>
                <a:lnTo>
                  <a:pt x="10738410" y="2690169"/>
                </a:lnTo>
                <a:lnTo>
                  <a:pt x="10828361" y="2695982"/>
                </a:lnTo>
                <a:cubicBezTo>
                  <a:pt x="10834653" y="2692647"/>
                  <a:pt x="10841817" y="2690605"/>
                  <a:pt x="10850642" y="2691703"/>
                </a:cubicBezTo>
                <a:cubicBezTo>
                  <a:pt x="10900458" y="2713605"/>
                  <a:pt x="10856850" y="2676798"/>
                  <a:pt x="10944231" y="2690377"/>
                </a:cubicBezTo>
                <a:cubicBezTo>
                  <a:pt x="10947888" y="2693638"/>
                  <a:pt x="10960334" y="2691646"/>
                  <a:pt x="10961147" y="2687666"/>
                </a:cubicBezTo>
                <a:cubicBezTo>
                  <a:pt x="10966277" y="2689341"/>
                  <a:pt x="10976214" y="2697915"/>
                  <a:pt x="10980692" y="2691799"/>
                </a:cubicBezTo>
                <a:cubicBezTo>
                  <a:pt x="11009873" y="2693413"/>
                  <a:pt x="11036717" y="2699386"/>
                  <a:pt x="11058630" y="2709148"/>
                </a:cubicBezTo>
                <a:cubicBezTo>
                  <a:pt x="11089046" y="2706063"/>
                  <a:pt x="11093105" y="2711169"/>
                  <a:pt x="11094767" y="2717083"/>
                </a:cubicBezTo>
                <a:lnTo>
                  <a:pt x="11096358" y="2720774"/>
                </a:lnTo>
                <a:lnTo>
                  <a:pt x="11104973" y="2716245"/>
                </a:lnTo>
                <a:cubicBezTo>
                  <a:pt x="11114214" y="2713690"/>
                  <a:pt x="11122836" y="2715703"/>
                  <a:pt x="11131099" y="2719881"/>
                </a:cubicBezTo>
                <a:lnTo>
                  <a:pt x="11140776" y="2725926"/>
                </a:lnTo>
                <a:lnTo>
                  <a:pt x="11158686" y="2726270"/>
                </a:lnTo>
                <a:cubicBezTo>
                  <a:pt x="11180768" y="2726709"/>
                  <a:pt x="11251563" y="2726640"/>
                  <a:pt x="11273267" y="2728567"/>
                </a:cubicBezTo>
                <a:lnTo>
                  <a:pt x="11288916" y="2737828"/>
                </a:lnTo>
                <a:lnTo>
                  <a:pt x="11311388" y="2736624"/>
                </a:lnTo>
                <a:cubicBezTo>
                  <a:pt x="11321582" y="2738058"/>
                  <a:pt x="11329783" y="2742030"/>
                  <a:pt x="11335078" y="2749941"/>
                </a:cubicBezTo>
                <a:cubicBezTo>
                  <a:pt x="11338817" y="2743516"/>
                  <a:pt x="11342149" y="2746955"/>
                  <a:pt x="11348344" y="2752346"/>
                </a:cubicBezTo>
                <a:lnTo>
                  <a:pt x="11353373" y="2754678"/>
                </a:lnTo>
                <a:lnTo>
                  <a:pt x="11367159" y="2741107"/>
                </a:lnTo>
                <a:lnTo>
                  <a:pt x="11389712" y="2740372"/>
                </a:lnTo>
                <a:lnTo>
                  <a:pt x="11395219" y="2733120"/>
                </a:lnTo>
                <a:lnTo>
                  <a:pt x="11409180" y="2739023"/>
                </a:lnTo>
                <a:cubicBezTo>
                  <a:pt x="11414137" y="2740775"/>
                  <a:pt x="11422149" y="2743232"/>
                  <a:pt x="11431837" y="2746056"/>
                </a:cubicBezTo>
                <a:lnTo>
                  <a:pt x="11444471" y="2749621"/>
                </a:lnTo>
                <a:lnTo>
                  <a:pt x="11451208" y="2744859"/>
                </a:lnTo>
                <a:lnTo>
                  <a:pt x="11473061" y="2757601"/>
                </a:lnTo>
                <a:lnTo>
                  <a:pt x="11526925" y="2772124"/>
                </a:lnTo>
                <a:cubicBezTo>
                  <a:pt x="11539650" y="2795076"/>
                  <a:pt x="11582438" y="2758503"/>
                  <a:pt x="11584409" y="2785707"/>
                </a:cubicBezTo>
                <a:cubicBezTo>
                  <a:pt x="11604765" y="2763696"/>
                  <a:pt x="11670052" y="2782257"/>
                  <a:pt x="11705161" y="2774143"/>
                </a:cubicBezTo>
                <a:cubicBezTo>
                  <a:pt x="11712651" y="2785033"/>
                  <a:pt x="11817987" y="2755153"/>
                  <a:pt x="11831541" y="2745647"/>
                </a:cubicBezTo>
                <a:cubicBezTo>
                  <a:pt x="11943852" y="2715987"/>
                  <a:pt x="11988586" y="2718581"/>
                  <a:pt x="12017942" y="2704117"/>
                </a:cubicBezTo>
                <a:cubicBezTo>
                  <a:pt x="12044424" y="2697243"/>
                  <a:pt x="12068778" y="2677784"/>
                  <a:pt x="12134490" y="2673464"/>
                </a:cubicBezTo>
                <a:cubicBezTo>
                  <a:pt x="12140262" y="2677664"/>
                  <a:pt x="12149020" y="2679275"/>
                  <a:pt x="12159651" y="2679085"/>
                </a:cubicBezTo>
                <a:lnTo>
                  <a:pt x="12192000" y="26744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51482C-DDD1-2E4E-AA32-16EB38BEB3DC}"/>
              </a:ext>
            </a:extLst>
          </p:cNvPr>
          <p:cNvSpPr>
            <a:spLocks noGrp="1"/>
          </p:cNvSpPr>
          <p:nvPr>
            <p:ph type="title"/>
          </p:nvPr>
        </p:nvSpPr>
        <p:spPr>
          <a:xfrm>
            <a:off x="1050879" y="609601"/>
            <a:ext cx="9810604" cy="1216024"/>
          </a:xfrm>
        </p:spPr>
        <p:txBody>
          <a:bodyPr>
            <a:normAutofit/>
          </a:bodyPr>
          <a:lstStyle/>
          <a:p>
            <a:r>
              <a:rPr lang="en-US" dirty="0"/>
              <a:t>objectives</a:t>
            </a:r>
          </a:p>
        </p:txBody>
      </p:sp>
      <p:sp>
        <p:nvSpPr>
          <p:cNvPr id="12" name="Freeform: Shape 11">
            <a:extLst>
              <a:ext uri="{FF2B5EF4-FFF2-40B4-BE49-F238E27FC236}">
                <a16:creationId xmlns:a16="http://schemas.microsoft.com/office/drawing/2014/main" id="{C87A8A8A-B020-4F46-8329-D75799D71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4144" y="6080078"/>
            <a:ext cx="9517857" cy="777922"/>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00F452-88B3-8A48-BCDA-A4F70FC0FD13}"/>
              </a:ext>
            </a:extLst>
          </p:cNvPr>
          <p:cNvSpPr>
            <a:spLocks noGrp="1"/>
          </p:cNvSpPr>
          <p:nvPr>
            <p:ph idx="1"/>
          </p:nvPr>
        </p:nvSpPr>
        <p:spPr>
          <a:xfrm>
            <a:off x="1015691" y="1937631"/>
            <a:ext cx="9880979" cy="3567373"/>
          </a:xfrm>
        </p:spPr>
        <p:txBody>
          <a:bodyPr anchor="ctr">
            <a:normAutofit lnSpcReduction="10000"/>
          </a:bodyPr>
          <a:lstStyle/>
          <a:p>
            <a:r>
              <a:rPr lang="en-US" dirty="0"/>
              <a:t>Design the web-site and make it responsive for different size devices using HTML5 and CSS3, also Bootstrap</a:t>
            </a:r>
          </a:p>
          <a:p>
            <a:r>
              <a:rPr lang="en-US" dirty="0"/>
              <a:t>Using JavaScript, I will make the web-site interactive(i.e., make buttons working)</a:t>
            </a:r>
          </a:p>
          <a:p>
            <a:r>
              <a:rPr lang="en-US" dirty="0"/>
              <a:t>Design database using MySQL</a:t>
            </a:r>
          </a:p>
          <a:p>
            <a:r>
              <a:rPr lang="en-US" dirty="0"/>
              <a:t>Manage database using PHP</a:t>
            </a:r>
          </a:p>
          <a:p>
            <a:r>
              <a:rPr lang="en-US" dirty="0"/>
              <a:t>The most challenging objective is to keep the stock updated. Some of this kind of businesses they are using same products in different ways. For example, they buy big pieces of ham (5kg) which are selling as it come or cut in smaller pieces or sell per kg or use them in different recipes used in restaurant as ham and cheese toast. So, they will add as entry in shop the big piece, but it should decrease every time it is used.</a:t>
            </a:r>
          </a:p>
          <a:p>
            <a:endParaRPr lang="en-US" dirty="0"/>
          </a:p>
        </p:txBody>
      </p:sp>
    </p:spTree>
    <p:extLst>
      <p:ext uri="{BB962C8B-B14F-4D97-AF65-F5344CB8AC3E}">
        <p14:creationId xmlns:p14="http://schemas.microsoft.com/office/powerpoint/2010/main" val="802326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8234A-1FAC-4D43-959C-2178A8F2CB0B}"/>
              </a:ext>
            </a:extLst>
          </p:cNvPr>
          <p:cNvSpPr>
            <a:spLocks noGrp="1"/>
          </p:cNvSpPr>
          <p:nvPr>
            <p:ph type="title"/>
          </p:nvPr>
        </p:nvSpPr>
        <p:spPr>
          <a:xfrm>
            <a:off x="5177859" y="609601"/>
            <a:ext cx="5683623" cy="1216024"/>
          </a:xfrm>
        </p:spPr>
        <p:txBody>
          <a:bodyPr>
            <a:normAutofit/>
          </a:bodyPr>
          <a:lstStyle/>
          <a:p>
            <a:r>
              <a:rPr lang="en-US" dirty="0"/>
              <a:t>Methodology</a:t>
            </a:r>
          </a:p>
        </p:txBody>
      </p:sp>
      <p:pic>
        <p:nvPicPr>
          <p:cNvPr id="5" name="Picture 4" descr="Question mark on green pastel background">
            <a:extLst>
              <a:ext uri="{FF2B5EF4-FFF2-40B4-BE49-F238E27FC236}">
                <a16:creationId xmlns:a16="http://schemas.microsoft.com/office/drawing/2014/main" id="{E39857C0-639B-4F81-8BAF-7FC6B423C8F1}"/>
              </a:ext>
            </a:extLst>
          </p:cNvPr>
          <p:cNvPicPr>
            <a:picLocks noChangeAspect="1"/>
          </p:cNvPicPr>
          <p:nvPr/>
        </p:nvPicPr>
        <p:blipFill rotWithShape="1">
          <a:blip r:embed="rId2"/>
          <a:srcRect l="44922" r="4929"/>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3" name="Content Placeholder 2">
            <a:extLst>
              <a:ext uri="{FF2B5EF4-FFF2-40B4-BE49-F238E27FC236}">
                <a16:creationId xmlns:a16="http://schemas.microsoft.com/office/drawing/2014/main" id="{8A8DE806-68DC-CE4C-9256-CBB93F052FB3}"/>
              </a:ext>
            </a:extLst>
          </p:cNvPr>
          <p:cNvSpPr>
            <a:spLocks noGrp="1"/>
          </p:cNvSpPr>
          <p:nvPr>
            <p:ph idx="1"/>
          </p:nvPr>
        </p:nvSpPr>
        <p:spPr>
          <a:xfrm>
            <a:off x="5177859" y="2147356"/>
            <a:ext cx="5683624" cy="4107021"/>
          </a:xfrm>
        </p:spPr>
        <p:txBody>
          <a:bodyPr>
            <a:normAutofit/>
          </a:bodyPr>
          <a:lstStyle/>
          <a:p>
            <a:r>
              <a:rPr lang="en-US" sz="1400" dirty="0"/>
              <a:t>As methodology I will use the </a:t>
            </a:r>
            <a:r>
              <a:rPr lang="en-US" sz="1400" b="1" dirty="0"/>
              <a:t>AGILE methodology</a:t>
            </a:r>
            <a:endParaRPr lang="en-US" sz="1400" dirty="0"/>
          </a:p>
          <a:p>
            <a:r>
              <a:rPr lang="en-US" sz="1400" dirty="0"/>
              <a:t>“</a:t>
            </a:r>
            <a:r>
              <a:rPr lang="en-GB" sz="1400" dirty="0"/>
              <a:t>Agile methodology is a practice that promotes continuous iteration of development and testing throughout the software development lifecycle of the project. In the Agile model, both development and testing activities are concurrent, unlike the Waterfall model.”</a:t>
            </a:r>
            <a:r>
              <a:rPr lang="en-GB" sz="1100" dirty="0"/>
              <a:t> </a:t>
            </a:r>
          </a:p>
          <a:p>
            <a:r>
              <a:rPr lang="en-US" sz="1400" dirty="0"/>
              <a:t>Same of agile methodology characteristics are:</a:t>
            </a:r>
          </a:p>
          <a:p>
            <a:r>
              <a:rPr lang="en-GB" sz="1200" dirty="0"/>
              <a:t>Agile method proposes incremental and iterative approach to software design</a:t>
            </a:r>
          </a:p>
          <a:p>
            <a:r>
              <a:rPr lang="en-GB" sz="1200" dirty="0"/>
              <a:t>Agile model is considered unstructured compared to the waterfall model</a:t>
            </a:r>
          </a:p>
          <a:p>
            <a:r>
              <a:rPr lang="en-GB" sz="1400" dirty="0"/>
              <a:t>Documentation attends less priority than software development </a:t>
            </a:r>
          </a:p>
          <a:p>
            <a:r>
              <a:rPr lang="en-GB" sz="1400" dirty="0"/>
              <a:t>Testers and developers work together</a:t>
            </a:r>
            <a:r>
              <a:rPr lang="en-GB" sz="1100" dirty="0"/>
              <a:t>[6]</a:t>
            </a:r>
          </a:p>
          <a:p>
            <a:endParaRPr lang="en-GB" sz="1400" dirty="0"/>
          </a:p>
          <a:p>
            <a:endParaRPr lang="en-GB" sz="1200" dirty="0"/>
          </a:p>
          <a:p>
            <a:endParaRPr lang="en-US" sz="1400" dirty="0"/>
          </a:p>
          <a:p>
            <a:endParaRPr lang="en-US" sz="1400" dirty="0"/>
          </a:p>
        </p:txBody>
      </p:sp>
    </p:spTree>
    <p:extLst>
      <p:ext uri="{BB962C8B-B14F-4D97-AF65-F5344CB8AC3E}">
        <p14:creationId xmlns:p14="http://schemas.microsoft.com/office/powerpoint/2010/main" val="3562148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0E532-0DC0-FE4B-8240-ABA04E49C40B}"/>
              </a:ext>
            </a:extLst>
          </p:cNvPr>
          <p:cNvSpPr>
            <a:spLocks noGrp="1"/>
          </p:cNvSpPr>
          <p:nvPr>
            <p:ph type="title"/>
          </p:nvPr>
        </p:nvSpPr>
        <p:spPr>
          <a:xfrm>
            <a:off x="5177859" y="609601"/>
            <a:ext cx="5683623" cy="1216024"/>
          </a:xfrm>
        </p:spPr>
        <p:txBody>
          <a:bodyPr>
            <a:normAutofit/>
          </a:bodyPr>
          <a:lstStyle/>
          <a:p>
            <a:r>
              <a:rPr lang="en-US" dirty="0"/>
              <a:t>Tools required</a:t>
            </a:r>
          </a:p>
        </p:txBody>
      </p:sp>
      <p:pic>
        <p:nvPicPr>
          <p:cNvPr id="15" name="Picture 4" descr="Electronic circuit board">
            <a:extLst>
              <a:ext uri="{FF2B5EF4-FFF2-40B4-BE49-F238E27FC236}">
                <a16:creationId xmlns:a16="http://schemas.microsoft.com/office/drawing/2014/main" id="{FCCD66A6-D9AF-40C2-9912-45879CEBAD7B}"/>
              </a:ext>
            </a:extLst>
          </p:cNvPr>
          <p:cNvPicPr>
            <a:picLocks noChangeAspect="1"/>
          </p:cNvPicPr>
          <p:nvPr/>
        </p:nvPicPr>
        <p:blipFill rotWithShape="1">
          <a:blip r:embed="rId2"/>
          <a:srcRect l="43599" r="11767" b="-2"/>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3" name="Content Placeholder 2">
            <a:extLst>
              <a:ext uri="{FF2B5EF4-FFF2-40B4-BE49-F238E27FC236}">
                <a16:creationId xmlns:a16="http://schemas.microsoft.com/office/drawing/2014/main" id="{A086CAEC-106B-8B44-B60D-1F09C4EE5D04}"/>
              </a:ext>
            </a:extLst>
          </p:cNvPr>
          <p:cNvSpPr>
            <a:spLocks noGrp="1"/>
          </p:cNvSpPr>
          <p:nvPr>
            <p:ph idx="1"/>
          </p:nvPr>
        </p:nvSpPr>
        <p:spPr>
          <a:xfrm>
            <a:off x="4585648" y="2147356"/>
            <a:ext cx="7434556" cy="4107021"/>
          </a:xfrm>
        </p:spPr>
        <p:txBody>
          <a:bodyPr numCol="2">
            <a:normAutofit/>
          </a:bodyPr>
          <a:lstStyle/>
          <a:p>
            <a:pPr marL="0" indent="0">
              <a:buNone/>
            </a:pPr>
            <a:r>
              <a:rPr lang="en-US" b="1" dirty="0"/>
              <a:t>Languages:</a:t>
            </a:r>
          </a:p>
          <a:p>
            <a:r>
              <a:rPr lang="en-US" dirty="0"/>
              <a:t>HTML5</a:t>
            </a:r>
          </a:p>
          <a:p>
            <a:r>
              <a:rPr lang="en-US" dirty="0"/>
              <a:t>CSS3</a:t>
            </a:r>
          </a:p>
          <a:p>
            <a:r>
              <a:rPr lang="en-US" dirty="0"/>
              <a:t>Bootstrap</a:t>
            </a:r>
          </a:p>
          <a:p>
            <a:r>
              <a:rPr lang="en-US" dirty="0"/>
              <a:t>jQuery</a:t>
            </a:r>
          </a:p>
          <a:p>
            <a:r>
              <a:rPr lang="en-US" dirty="0"/>
              <a:t>JavaScript</a:t>
            </a:r>
          </a:p>
          <a:p>
            <a:r>
              <a:rPr lang="en-US" dirty="0"/>
              <a:t>PHP</a:t>
            </a:r>
          </a:p>
          <a:p>
            <a:r>
              <a:rPr lang="en-US" dirty="0"/>
              <a:t>MySQL</a:t>
            </a:r>
          </a:p>
          <a:p>
            <a:endParaRPr lang="en-US" dirty="0"/>
          </a:p>
          <a:p>
            <a:endParaRPr lang="en-US" dirty="0"/>
          </a:p>
          <a:p>
            <a:pPr marL="0" indent="0">
              <a:buNone/>
            </a:pPr>
            <a:r>
              <a:rPr lang="en-US" b="1" dirty="0"/>
              <a:t>Softwire:</a:t>
            </a:r>
          </a:p>
          <a:p>
            <a:r>
              <a:rPr lang="en-US" dirty="0"/>
              <a:t>Microsoft Visual Studio Code</a:t>
            </a:r>
          </a:p>
          <a:p>
            <a:r>
              <a:rPr lang="en-US" dirty="0"/>
              <a:t>Visual Studio extensions</a:t>
            </a:r>
          </a:p>
          <a:p>
            <a:r>
              <a:rPr lang="en-US" dirty="0"/>
              <a:t>phpMyAdmin</a:t>
            </a:r>
          </a:p>
          <a:p>
            <a:r>
              <a:rPr lang="en-US" dirty="0"/>
              <a:t>MySQL Database</a:t>
            </a:r>
          </a:p>
          <a:p>
            <a:r>
              <a:rPr lang="en-US" dirty="0"/>
              <a:t>cPanel provided by the online hostage</a:t>
            </a:r>
          </a:p>
          <a:p>
            <a:endParaRPr lang="en-US" dirty="0"/>
          </a:p>
        </p:txBody>
      </p:sp>
    </p:spTree>
    <p:extLst>
      <p:ext uri="{BB962C8B-B14F-4D97-AF65-F5344CB8AC3E}">
        <p14:creationId xmlns:p14="http://schemas.microsoft.com/office/powerpoint/2010/main" val="2394431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A3BA8-E304-2B4F-B468-010FF9ECC948}"/>
              </a:ext>
            </a:extLst>
          </p:cNvPr>
          <p:cNvSpPr>
            <a:spLocks noGrp="1"/>
          </p:cNvSpPr>
          <p:nvPr>
            <p:ph type="title"/>
          </p:nvPr>
        </p:nvSpPr>
        <p:spPr/>
        <p:txBody>
          <a:bodyPr/>
          <a:lstStyle/>
          <a:p>
            <a:r>
              <a:rPr lang="en-US" dirty="0"/>
              <a:t>Literature review</a:t>
            </a:r>
          </a:p>
        </p:txBody>
      </p:sp>
      <p:sp>
        <p:nvSpPr>
          <p:cNvPr id="3" name="Content Placeholder 2">
            <a:extLst>
              <a:ext uri="{FF2B5EF4-FFF2-40B4-BE49-F238E27FC236}">
                <a16:creationId xmlns:a16="http://schemas.microsoft.com/office/drawing/2014/main" id="{631A2F16-BC85-A348-9269-3CF32892A465}"/>
              </a:ext>
            </a:extLst>
          </p:cNvPr>
          <p:cNvSpPr>
            <a:spLocks noGrp="1"/>
          </p:cNvSpPr>
          <p:nvPr>
            <p:ph idx="1"/>
          </p:nvPr>
        </p:nvSpPr>
        <p:spPr/>
        <p:txBody>
          <a:bodyPr/>
          <a:lstStyle/>
          <a:p>
            <a:r>
              <a:rPr lang="en-US" dirty="0"/>
              <a:t>“E-commerce, in full electronic commerce, maintaining relationships and conducting business transactions that include selling information, services, and goods by means of computer telecommunications networks.” - [1]</a:t>
            </a:r>
          </a:p>
          <a:p>
            <a:r>
              <a:rPr lang="en-US" dirty="0"/>
              <a:t>First e-commerce web-site was </a:t>
            </a:r>
            <a:r>
              <a:rPr lang="en-US" dirty="0">
                <a:hlinkClick r:id="rId2"/>
              </a:rPr>
              <a:t>www.books.com</a:t>
            </a:r>
            <a:r>
              <a:rPr lang="en-US" dirty="0"/>
              <a:t> build in 1992 for selling books[2]</a:t>
            </a:r>
          </a:p>
          <a:p>
            <a:r>
              <a:rPr lang="en-US" dirty="0"/>
              <a:t>Since then, all sectors tried to get into e-commerce:  Amazon (biggest company in the word) is an e-commerce, Spotify – deliver music using internet, Airbnb – provide vacation rentals using internet, Uber – provide taxi service using internet, Revolut – provide banking services without having any branch</a:t>
            </a:r>
          </a:p>
          <a:p>
            <a:r>
              <a:rPr lang="en-US" dirty="0"/>
              <a:t>Nowadays e-commerce is used more than traditional commerce. People can have all kind of services just a click away. </a:t>
            </a:r>
          </a:p>
        </p:txBody>
      </p:sp>
    </p:spTree>
    <p:extLst>
      <p:ext uri="{BB962C8B-B14F-4D97-AF65-F5344CB8AC3E}">
        <p14:creationId xmlns:p14="http://schemas.microsoft.com/office/powerpoint/2010/main" val="589186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C685BF-E9A7-4525-ABF3-CCC2EAC37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2687005"/>
          </a:xfrm>
          <a:custGeom>
            <a:avLst/>
            <a:gdLst>
              <a:gd name="connsiteX0" fmla="*/ 12192000 w 12192000"/>
              <a:gd name="connsiteY0" fmla="*/ 0 h 2785707"/>
              <a:gd name="connsiteX1" fmla="*/ 0 w 12192000"/>
              <a:gd name="connsiteY1" fmla="*/ 0 h 2785707"/>
              <a:gd name="connsiteX2" fmla="*/ 0 w 12192000"/>
              <a:gd name="connsiteY2" fmla="*/ 591237 h 2785707"/>
              <a:gd name="connsiteX3" fmla="*/ 7462 w 12192000"/>
              <a:gd name="connsiteY3" fmla="*/ 596097 h 2785707"/>
              <a:gd name="connsiteX4" fmla="*/ 65949 w 12192000"/>
              <a:gd name="connsiteY4" fmla="*/ 623063 h 2785707"/>
              <a:gd name="connsiteX5" fmla="*/ 174040 w 12192000"/>
              <a:gd name="connsiteY5" fmla="*/ 614935 h 2785707"/>
              <a:gd name="connsiteX6" fmla="*/ 331354 w 12192000"/>
              <a:gd name="connsiteY6" fmla="*/ 605310 h 2785707"/>
              <a:gd name="connsiteX7" fmla="*/ 437701 w 12192000"/>
              <a:gd name="connsiteY7" fmla="*/ 649169 h 2785707"/>
              <a:gd name="connsiteX8" fmla="*/ 570985 w 12192000"/>
              <a:gd name="connsiteY8" fmla="*/ 634864 h 2785707"/>
              <a:gd name="connsiteX9" fmla="*/ 660488 w 12192000"/>
              <a:gd name="connsiteY9" fmla="*/ 637694 h 2785707"/>
              <a:gd name="connsiteX10" fmla="*/ 862240 w 12192000"/>
              <a:gd name="connsiteY10" fmla="*/ 647402 h 2785707"/>
              <a:gd name="connsiteX11" fmla="*/ 1055198 w 12192000"/>
              <a:gd name="connsiteY11" fmla="*/ 658414 h 2785707"/>
              <a:gd name="connsiteX12" fmla="*/ 1161490 w 12192000"/>
              <a:gd name="connsiteY12" fmla="*/ 664553 h 2785707"/>
              <a:gd name="connsiteX13" fmla="*/ 1335488 w 12192000"/>
              <a:gd name="connsiteY13" fmla="*/ 684838 h 2785707"/>
              <a:gd name="connsiteX14" fmla="*/ 1384901 w 12192000"/>
              <a:gd name="connsiteY14" fmla="*/ 684207 h 2785707"/>
              <a:gd name="connsiteX15" fmla="*/ 1414557 w 12192000"/>
              <a:gd name="connsiteY15" fmla="*/ 685540 h 2785707"/>
              <a:gd name="connsiteX16" fmla="*/ 1479073 w 12192000"/>
              <a:gd name="connsiteY16" fmla="*/ 708783 h 2785707"/>
              <a:gd name="connsiteX17" fmla="*/ 1760498 w 12192000"/>
              <a:gd name="connsiteY17" fmla="*/ 700683 h 2785707"/>
              <a:gd name="connsiteX18" fmla="*/ 1971386 w 12192000"/>
              <a:gd name="connsiteY18" fmla="*/ 726403 h 2785707"/>
              <a:gd name="connsiteX19" fmla="*/ 2050659 w 12192000"/>
              <a:gd name="connsiteY19" fmla="*/ 720928 h 2785707"/>
              <a:gd name="connsiteX20" fmla="*/ 2220475 w 12192000"/>
              <a:gd name="connsiteY20" fmla="*/ 749487 h 2785707"/>
              <a:gd name="connsiteX21" fmla="*/ 2272406 w 12192000"/>
              <a:gd name="connsiteY21" fmla="*/ 777021 h 2785707"/>
              <a:gd name="connsiteX22" fmla="*/ 2297410 w 12192000"/>
              <a:gd name="connsiteY22" fmla="*/ 791240 h 2785707"/>
              <a:gd name="connsiteX23" fmla="*/ 2377393 w 12192000"/>
              <a:gd name="connsiteY23" fmla="*/ 838529 h 2785707"/>
              <a:gd name="connsiteX24" fmla="*/ 2389325 w 12192000"/>
              <a:gd name="connsiteY24" fmla="*/ 847736 h 2785707"/>
              <a:gd name="connsiteX25" fmla="*/ 2418508 w 12192000"/>
              <a:gd name="connsiteY25" fmla="*/ 847030 h 2785707"/>
              <a:gd name="connsiteX26" fmla="*/ 2435377 w 12192000"/>
              <a:gd name="connsiteY26" fmla="*/ 837345 h 2785707"/>
              <a:gd name="connsiteX27" fmla="*/ 2439620 w 12192000"/>
              <a:gd name="connsiteY27" fmla="*/ 840860 h 2785707"/>
              <a:gd name="connsiteX28" fmla="*/ 2451797 w 12192000"/>
              <a:gd name="connsiteY28" fmla="*/ 846508 h 2785707"/>
              <a:gd name="connsiteX29" fmla="*/ 2505861 w 12192000"/>
              <a:gd name="connsiteY29" fmla="*/ 882666 h 2785707"/>
              <a:gd name="connsiteX30" fmla="*/ 2528621 w 12192000"/>
              <a:gd name="connsiteY30" fmla="*/ 883310 h 2785707"/>
              <a:gd name="connsiteX31" fmla="*/ 2615876 w 12192000"/>
              <a:gd name="connsiteY31" fmla="*/ 913568 h 2785707"/>
              <a:gd name="connsiteX32" fmla="*/ 2633076 w 12192000"/>
              <a:gd name="connsiteY32" fmla="*/ 918384 h 2785707"/>
              <a:gd name="connsiteX33" fmla="*/ 2665101 w 12192000"/>
              <a:gd name="connsiteY33" fmla="*/ 936714 h 2785707"/>
              <a:gd name="connsiteX34" fmla="*/ 2675173 w 12192000"/>
              <a:gd name="connsiteY34" fmla="*/ 938458 h 2785707"/>
              <a:gd name="connsiteX35" fmla="*/ 2707978 w 12192000"/>
              <a:gd name="connsiteY35" fmla="*/ 955182 h 2785707"/>
              <a:gd name="connsiteX36" fmla="*/ 2778669 w 12192000"/>
              <a:gd name="connsiteY36" fmla="*/ 991480 h 2785707"/>
              <a:gd name="connsiteX37" fmla="*/ 2796452 w 12192000"/>
              <a:gd name="connsiteY37" fmla="*/ 1000372 h 2785707"/>
              <a:gd name="connsiteX38" fmla="*/ 2813495 w 12192000"/>
              <a:gd name="connsiteY38" fmla="*/ 1001982 h 2785707"/>
              <a:gd name="connsiteX39" fmla="*/ 2904193 w 12192000"/>
              <a:gd name="connsiteY39" fmla="*/ 1024123 h 2785707"/>
              <a:gd name="connsiteX40" fmla="*/ 2926826 w 12192000"/>
              <a:gd name="connsiteY40" fmla="*/ 1025558 h 2785707"/>
              <a:gd name="connsiteX41" fmla="*/ 2937629 w 12192000"/>
              <a:gd name="connsiteY41" fmla="*/ 1021496 h 2785707"/>
              <a:gd name="connsiteX42" fmla="*/ 2970190 w 12192000"/>
              <a:gd name="connsiteY42" fmla="*/ 1039341 h 2785707"/>
              <a:gd name="connsiteX43" fmla="*/ 3023036 w 12192000"/>
              <a:gd name="connsiteY43" fmla="*/ 1057429 h 2785707"/>
              <a:gd name="connsiteX44" fmla="*/ 3047640 w 12192000"/>
              <a:gd name="connsiteY44" fmla="*/ 1067886 h 2785707"/>
              <a:gd name="connsiteX45" fmla="*/ 3069615 w 12192000"/>
              <a:gd name="connsiteY45" fmla="*/ 1068623 h 2785707"/>
              <a:gd name="connsiteX46" fmla="*/ 3189718 w 12192000"/>
              <a:gd name="connsiteY46" fmla="*/ 1090790 h 2785707"/>
              <a:gd name="connsiteX47" fmla="*/ 3234683 w 12192000"/>
              <a:gd name="connsiteY47" fmla="*/ 1082861 h 2785707"/>
              <a:gd name="connsiteX48" fmla="*/ 3243889 w 12192000"/>
              <a:gd name="connsiteY48" fmla="*/ 1088560 h 2785707"/>
              <a:gd name="connsiteX49" fmla="*/ 3316289 w 12192000"/>
              <a:gd name="connsiteY49" fmla="*/ 1102846 h 2785707"/>
              <a:gd name="connsiteX50" fmla="*/ 3363255 w 12192000"/>
              <a:gd name="connsiteY50" fmla="*/ 1113121 h 2785707"/>
              <a:gd name="connsiteX51" fmla="*/ 3450298 w 12192000"/>
              <a:gd name="connsiteY51" fmla="*/ 1140641 h 2785707"/>
              <a:gd name="connsiteX52" fmla="*/ 3502843 w 12192000"/>
              <a:gd name="connsiteY52" fmla="*/ 1152088 h 2785707"/>
              <a:gd name="connsiteX53" fmla="*/ 3534327 w 12192000"/>
              <a:gd name="connsiteY53" fmla="*/ 1158780 h 2785707"/>
              <a:gd name="connsiteX54" fmla="*/ 3613707 w 12192000"/>
              <a:gd name="connsiteY54" fmla="*/ 1188135 h 2785707"/>
              <a:gd name="connsiteX55" fmla="*/ 3734447 w 12192000"/>
              <a:gd name="connsiteY55" fmla="*/ 1264997 h 2785707"/>
              <a:gd name="connsiteX56" fmla="*/ 3774777 w 12192000"/>
              <a:gd name="connsiteY56" fmla="*/ 1280345 h 2785707"/>
              <a:gd name="connsiteX57" fmla="*/ 3782987 w 12192000"/>
              <a:gd name="connsiteY57" fmla="*/ 1278825 h 2785707"/>
              <a:gd name="connsiteX58" fmla="*/ 3829525 w 12192000"/>
              <a:gd name="connsiteY58" fmla="*/ 1314650 h 2785707"/>
              <a:gd name="connsiteX59" fmla="*/ 3916534 w 12192000"/>
              <a:gd name="connsiteY59" fmla="*/ 1337438 h 2785707"/>
              <a:gd name="connsiteX60" fmla="*/ 3985243 w 12192000"/>
              <a:gd name="connsiteY60" fmla="*/ 1349887 h 2785707"/>
              <a:gd name="connsiteX61" fmla="*/ 4022446 w 12192000"/>
              <a:gd name="connsiteY61" fmla="*/ 1358915 h 2785707"/>
              <a:gd name="connsiteX62" fmla="*/ 4050987 w 12192000"/>
              <a:gd name="connsiteY62" fmla="*/ 1363213 h 2785707"/>
              <a:gd name="connsiteX63" fmla="*/ 4115739 w 12192000"/>
              <a:gd name="connsiteY63" fmla="*/ 1386380 h 2785707"/>
              <a:gd name="connsiteX64" fmla="*/ 4219773 w 12192000"/>
              <a:gd name="connsiteY64" fmla="*/ 1429896 h 2785707"/>
              <a:gd name="connsiteX65" fmla="*/ 4242592 w 12192000"/>
              <a:gd name="connsiteY65" fmla="*/ 1437995 h 2785707"/>
              <a:gd name="connsiteX66" fmla="*/ 4264860 w 12192000"/>
              <a:gd name="connsiteY66" fmla="*/ 1440328 h 2785707"/>
              <a:gd name="connsiteX67" fmla="*/ 4272342 w 12192000"/>
              <a:gd name="connsiteY67" fmla="*/ 1436836 h 2785707"/>
              <a:gd name="connsiteX68" fmla="*/ 4285317 w 12192000"/>
              <a:gd name="connsiteY68" fmla="*/ 1440547 h 2785707"/>
              <a:gd name="connsiteX69" fmla="*/ 4289326 w 12192000"/>
              <a:gd name="connsiteY69" fmla="*/ 1440567 h 2785707"/>
              <a:gd name="connsiteX70" fmla="*/ 4311745 w 12192000"/>
              <a:gd name="connsiteY70" fmla="*/ 1441649 h 2785707"/>
              <a:gd name="connsiteX71" fmla="*/ 4345821 w 12192000"/>
              <a:gd name="connsiteY71" fmla="*/ 1467990 h 2785707"/>
              <a:gd name="connsiteX72" fmla="*/ 4399086 w 12192000"/>
              <a:gd name="connsiteY72" fmla="*/ 1480631 h 2785707"/>
              <a:gd name="connsiteX73" fmla="*/ 4635587 w 12192000"/>
              <a:gd name="connsiteY73" fmla="*/ 1532477 h 2785707"/>
              <a:gd name="connsiteX74" fmla="*/ 4697305 w 12192000"/>
              <a:gd name="connsiteY74" fmla="*/ 1598576 h 2785707"/>
              <a:gd name="connsiteX75" fmla="*/ 4800559 w 12192000"/>
              <a:gd name="connsiteY75" fmla="*/ 1650651 h 2785707"/>
              <a:gd name="connsiteX76" fmla="*/ 4945615 w 12192000"/>
              <a:gd name="connsiteY76" fmla="*/ 1698753 h 2785707"/>
              <a:gd name="connsiteX77" fmla="*/ 4951384 w 12192000"/>
              <a:gd name="connsiteY77" fmla="*/ 1709811 h 2785707"/>
              <a:gd name="connsiteX78" fmla="*/ 4961956 w 12192000"/>
              <a:gd name="connsiteY78" fmla="*/ 1718626 h 2785707"/>
              <a:gd name="connsiteX79" fmla="*/ 4964473 w 12192000"/>
              <a:gd name="connsiteY79" fmla="*/ 1718615 h 2785707"/>
              <a:gd name="connsiteX80" fmla="*/ 4991598 w 12192000"/>
              <a:gd name="connsiteY80" fmla="*/ 1734829 h 2785707"/>
              <a:gd name="connsiteX81" fmla="*/ 5009548 w 12192000"/>
              <a:gd name="connsiteY81" fmla="*/ 1747489 h 2785707"/>
              <a:gd name="connsiteX82" fmla="*/ 5014839 w 12192000"/>
              <a:gd name="connsiteY82" fmla="*/ 1748130 h 2785707"/>
              <a:gd name="connsiteX83" fmla="*/ 5058738 w 12192000"/>
              <a:gd name="connsiteY83" fmla="*/ 1764982 h 2785707"/>
              <a:gd name="connsiteX84" fmla="*/ 5080507 w 12192000"/>
              <a:gd name="connsiteY84" fmla="*/ 1768847 h 2785707"/>
              <a:gd name="connsiteX85" fmla="*/ 5142055 w 12192000"/>
              <a:gd name="connsiteY85" fmla="*/ 1767607 h 2785707"/>
              <a:gd name="connsiteX86" fmla="*/ 5173522 w 12192000"/>
              <a:gd name="connsiteY86" fmla="*/ 1784620 h 2785707"/>
              <a:gd name="connsiteX87" fmla="*/ 5180367 w 12192000"/>
              <a:gd name="connsiteY87" fmla="*/ 1787604 h 2785707"/>
              <a:gd name="connsiteX88" fmla="*/ 5180716 w 12192000"/>
              <a:gd name="connsiteY88" fmla="*/ 1787481 h 2785707"/>
              <a:gd name="connsiteX89" fmla="*/ 5188363 w 12192000"/>
              <a:gd name="connsiteY89" fmla="*/ 1790269 h 2785707"/>
              <a:gd name="connsiteX90" fmla="*/ 5192852 w 12192000"/>
              <a:gd name="connsiteY90" fmla="*/ 1793043 h 2785707"/>
              <a:gd name="connsiteX91" fmla="*/ 5272230 w 12192000"/>
              <a:gd name="connsiteY91" fmla="*/ 1791348 h 2785707"/>
              <a:gd name="connsiteX92" fmla="*/ 5376484 w 12192000"/>
              <a:gd name="connsiteY92" fmla="*/ 1805756 h 2785707"/>
              <a:gd name="connsiteX93" fmla="*/ 5478926 w 12192000"/>
              <a:gd name="connsiteY93" fmla="*/ 1822858 h 2785707"/>
              <a:gd name="connsiteX94" fmla="*/ 5515632 w 12192000"/>
              <a:gd name="connsiteY94" fmla="*/ 1830425 h 2785707"/>
              <a:gd name="connsiteX95" fmla="*/ 5582742 w 12192000"/>
              <a:gd name="connsiteY95" fmla="*/ 1837848 h 2785707"/>
              <a:gd name="connsiteX96" fmla="*/ 5615731 w 12192000"/>
              <a:gd name="connsiteY96" fmla="*/ 1838115 h 2785707"/>
              <a:gd name="connsiteX97" fmla="*/ 5619149 w 12192000"/>
              <a:gd name="connsiteY97" fmla="*/ 1835988 h 2785707"/>
              <a:gd name="connsiteX98" fmla="*/ 5625050 w 12192000"/>
              <a:gd name="connsiteY98" fmla="*/ 1835832 h 2785707"/>
              <a:gd name="connsiteX99" fmla="*/ 5640026 w 12192000"/>
              <a:gd name="connsiteY99" fmla="*/ 1839536 h 2785707"/>
              <a:gd name="connsiteX100" fmla="*/ 5645469 w 12192000"/>
              <a:gd name="connsiteY100" fmla="*/ 1841610 h 2785707"/>
              <a:gd name="connsiteX101" fmla="*/ 5653837 w 12192000"/>
              <a:gd name="connsiteY101" fmla="*/ 1843194 h 2785707"/>
              <a:gd name="connsiteX102" fmla="*/ 5654101 w 12192000"/>
              <a:gd name="connsiteY102" fmla="*/ 1843017 h 2785707"/>
              <a:gd name="connsiteX103" fmla="*/ 5661820 w 12192000"/>
              <a:gd name="connsiteY103" fmla="*/ 1844927 h 2785707"/>
              <a:gd name="connsiteX104" fmla="*/ 5698828 w 12192000"/>
              <a:gd name="connsiteY104" fmla="*/ 1857009 h 2785707"/>
              <a:gd name="connsiteX105" fmla="*/ 5755153 w 12192000"/>
              <a:gd name="connsiteY105" fmla="*/ 1846051 h 2785707"/>
              <a:gd name="connsiteX106" fmla="*/ 5777080 w 12192000"/>
              <a:gd name="connsiteY106" fmla="*/ 1846484 h 2785707"/>
              <a:gd name="connsiteX107" fmla="*/ 5790062 w 12192000"/>
              <a:gd name="connsiteY107" fmla="*/ 1844754 h 2785707"/>
              <a:gd name="connsiteX108" fmla="*/ 5888138 w 12192000"/>
              <a:gd name="connsiteY108" fmla="*/ 1877663 h 2785707"/>
              <a:gd name="connsiteX109" fmla="*/ 5902013 w 12192000"/>
              <a:gd name="connsiteY109" fmla="*/ 1884827 h 2785707"/>
              <a:gd name="connsiteX110" fmla="*/ 5912492 w 12192000"/>
              <a:gd name="connsiteY110" fmla="*/ 1894998 h 2785707"/>
              <a:gd name="connsiteX111" fmla="*/ 6068995 w 12192000"/>
              <a:gd name="connsiteY111" fmla="*/ 1920302 h 2785707"/>
              <a:gd name="connsiteX112" fmla="*/ 6283598 w 12192000"/>
              <a:gd name="connsiteY112" fmla="*/ 1991295 h 2785707"/>
              <a:gd name="connsiteX113" fmla="*/ 6378390 w 12192000"/>
              <a:gd name="connsiteY113" fmla="*/ 1991561 h 2785707"/>
              <a:gd name="connsiteX114" fmla="*/ 6519309 w 12192000"/>
              <a:gd name="connsiteY114" fmla="*/ 2027309 h 2785707"/>
              <a:gd name="connsiteX115" fmla="*/ 6643152 w 12192000"/>
              <a:gd name="connsiteY115" fmla="*/ 2049516 h 2785707"/>
              <a:gd name="connsiteX116" fmla="*/ 6656875 w 12192000"/>
              <a:gd name="connsiteY116" fmla="*/ 2051188 h 2785707"/>
              <a:gd name="connsiteX117" fmla="*/ 6662165 w 12192000"/>
              <a:gd name="connsiteY117" fmla="*/ 2046505 h 2785707"/>
              <a:gd name="connsiteX118" fmla="*/ 6708706 w 12192000"/>
              <a:gd name="connsiteY118" fmla="*/ 2049842 h 2785707"/>
              <a:gd name="connsiteX119" fmla="*/ 6797201 w 12192000"/>
              <a:gd name="connsiteY119" fmla="*/ 2065320 h 2785707"/>
              <a:gd name="connsiteX120" fmla="*/ 6810764 w 12192000"/>
              <a:gd name="connsiteY120" fmla="*/ 2071002 h 2785707"/>
              <a:gd name="connsiteX121" fmla="*/ 6901101 w 12192000"/>
              <a:gd name="connsiteY121" fmla="*/ 2082052 h 2785707"/>
              <a:gd name="connsiteX122" fmla="*/ 6962781 w 12192000"/>
              <a:gd name="connsiteY122" fmla="*/ 2092999 h 2785707"/>
              <a:gd name="connsiteX123" fmla="*/ 6975881 w 12192000"/>
              <a:gd name="connsiteY123" fmla="*/ 2098520 h 2785707"/>
              <a:gd name="connsiteX124" fmla="*/ 6991402 w 12192000"/>
              <a:gd name="connsiteY124" fmla="*/ 2094572 h 2785707"/>
              <a:gd name="connsiteX125" fmla="*/ 6996085 w 12192000"/>
              <a:gd name="connsiteY125" fmla="*/ 2090397 h 2785707"/>
              <a:gd name="connsiteX126" fmla="*/ 7045119 w 12192000"/>
              <a:gd name="connsiteY126" fmla="*/ 2100367 h 2785707"/>
              <a:gd name="connsiteX127" fmla="*/ 7051064 w 12192000"/>
              <a:gd name="connsiteY127" fmla="*/ 2100779 h 2785707"/>
              <a:gd name="connsiteX128" fmla="*/ 7092123 w 12192000"/>
              <a:gd name="connsiteY128" fmla="*/ 2100750 h 2785707"/>
              <a:gd name="connsiteX129" fmla="*/ 7153291 w 12192000"/>
              <a:gd name="connsiteY129" fmla="*/ 2096258 h 2785707"/>
              <a:gd name="connsiteX130" fmla="*/ 7216946 w 12192000"/>
              <a:gd name="connsiteY130" fmla="*/ 2083586 h 2785707"/>
              <a:gd name="connsiteX131" fmla="*/ 7253640 w 12192000"/>
              <a:gd name="connsiteY131" fmla="*/ 2078754 h 2785707"/>
              <a:gd name="connsiteX132" fmla="*/ 7279228 w 12192000"/>
              <a:gd name="connsiteY132" fmla="*/ 2072719 h 2785707"/>
              <a:gd name="connsiteX133" fmla="*/ 7350342 w 12192000"/>
              <a:gd name="connsiteY133" fmla="*/ 2070909 h 2785707"/>
              <a:gd name="connsiteX134" fmla="*/ 7470724 w 12192000"/>
              <a:gd name="connsiteY134" fmla="*/ 2073574 h 2785707"/>
              <a:gd name="connsiteX135" fmla="*/ 7514696 w 12192000"/>
              <a:gd name="connsiteY135" fmla="*/ 2067266 h 2785707"/>
              <a:gd name="connsiteX136" fmla="*/ 7516909 w 12192000"/>
              <a:gd name="connsiteY136" fmla="*/ 2061590 h 2785707"/>
              <a:gd name="connsiteX137" fmla="*/ 7530255 w 12192000"/>
              <a:gd name="connsiteY137" fmla="*/ 2060403 h 2785707"/>
              <a:gd name="connsiteX138" fmla="*/ 7533279 w 12192000"/>
              <a:gd name="connsiteY138" fmla="*/ 2059039 h 2785707"/>
              <a:gd name="connsiteX139" fmla="*/ 7551151 w 12192000"/>
              <a:gd name="connsiteY139" fmla="*/ 2052267 h 2785707"/>
              <a:gd name="connsiteX140" fmla="*/ 7602338 w 12192000"/>
              <a:gd name="connsiteY140" fmla="*/ 2063846 h 2785707"/>
              <a:gd name="connsiteX141" fmla="*/ 7625892 w 12192000"/>
              <a:gd name="connsiteY141" fmla="*/ 2064714 h 2785707"/>
              <a:gd name="connsiteX142" fmla="*/ 7648322 w 12192000"/>
              <a:gd name="connsiteY142" fmla="*/ 2072757 h 2785707"/>
              <a:gd name="connsiteX143" fmla="*/ 7660138 w 12192000"/>
              <a:gd name="connsiteY143" fmla="*/ 2081487 h 2785707"/>
              <a:gd name="connsiteX144" fmla="*/ 7701887 w 12192000"/>
              <a:gd name="connsiteY144" fmla="*/ 2097255 h 2785707"/>
              <a:gd name="connsiteX145" fmla="*/ 7701887 w 12192000"/>
              <a:gd name="connsiteY145" fmla="*/ 2081564 h 2785707"/>
              <a:gd name="connsiteX146" fmla="*/ 7781603 w 12192000"/>
              <a:gd name="connsiteY146" fmla="*/ 2105597 h 2785707"/>
              <a:gd name="connsiteX147" fmla="*/ 7840532 w 12192000"/>
              <a:gd name="connsiteY147" fmla="*/ 2126887 h 2785707"/>
              <a:gd name="connsiteX148" fmla="*/ 7852490 w 12192000"/>
              <a:gd name="connsiteY148" fmla="*/ 2134555 h 2785707"/>
              <a:gd name="connsiteX149" fmla="*/ 7868492 w 12192000"/>
              <a:gd name="connsiteY149" fmla="*/ 2133321 h 2785707"/>
              <a:gd name="connsiteX150" fmla="*/ 7873842 w 12192000"/>
              <a:gd name="connsiteY150" fmla="*/ 2130014 h 2785707"/>
              <a:gd name="connsiteX151" fmla="*/ 7920468 w 12192000"/>
              <a:gd name="connsiteY151" fmla="*/ 2148187 h 2785707"/>
              <a:gd name="connsiteX152" fmla="*/ 7926263 w 12192000"/>
              <a:gd name="connsiteY152" fmla="*/ 2149606 h 2785707"/>
              <a:gd name="connsiteX153" fmla="*/ 7966770 w 12192000"/>
              <a:gd name="connsiteY153" fmla="*/ 2156585 h 2785707"/>
              <a:gd name="connsiteX154" fmla="*/ 8092911 w 12192000"/>
              <a:gd name="connsiteY154" fmla="*/ 2161008 h 2785707"/>
              <a:gd name="connsiteX155" fmla="*/ 8129956 w 12192000"/>
              <a:gd name="connsiteY155" fmla="*/ 2162518 h 2785707"/>
              <a:gd name="connsiteX156" fmla="*/ 8156253 w 12192000"/>
              <a:gd name="connsiteY156" fmla="*/ 2160951 h 2785707"/>
              <a:gd name="connsiteX157" fmla="*/ 8226723 w 12192000"/>
              <a:gd name="connsiteY157" fmla="*/ 2171307 h 2785707"/>
              <a:gd name="connsiteX158" fmla="*/ 8345013 w 12192000"/>
              <a:gd name="connsiteY158" fmla="*/ 2194472 h 2785707"/>
              <a:gd name="connsiteX159" fmla="*/ 8389494 w 12192000"/>
              <a:gd name="connsiteY159" fmla="*/ 2195774 h 2785707"/>
              <a:gd name="connsiteX160" fmla="*/ 8392672 w 12192000"/>
              <a:gd name="connsiteY160" fmla="*/ 2190570 h 2785707"/>
              <a:gd name="connsiteX161" fmla="*/ 8406045 w 12192000"/>
              <a:gd name="connsiteY161" fmla="*/ 2191681 h 2785707"/>
              <a:gd name="connsiteX162" fmla="*/ 8409264 w 12192000"/>
              <a:gd name="connsiteY162" fmla="*/ 2190855 h 2785707"/>
              <a:gd name="connsiteX163" fmla="*/ 8428080 w 12192000"/>
              <a:gd name="connsiteY163" fmla="*/ 2187244 h 2785707"/>
              <a:gd name="connsiteX164" fmla="*/ 8476550 w 12192000"/>
              <a:gd name="connsiteY164" fmla="*/ 2207369 h 2785707"/>
              <a:gd name="connsiteX165" fmla="*/ 8588757 w 12192000"/>
              <a:gd name="connsiteY165" fmla="*/ 2225395 h 2785707"/>
              <a:gd name="connsiteX166" fmla="*/ 8749518 w 12192000"/>
              <a:gd name="connsiteY166" fmla="*/ 2245011 h 2785707"/>
              <a:gd name="connsiteX167" fmla="*/ 8874315 w 12192000"/>
              <a:gd name="connsiteY167" fmla="*/ 2266877 h 2785707"/>
              <a:gd name="connsiteX168" fmla="*/ 9029190 w 12192000"/>
              <a:gd name="connsiteY168" fmla="*/ 2309251 h 2785707"/>
              <a:gd name="connsiteX169" fmla="*/ 9142331 w 12192000"/>
              <a:gd name="connsiteY169" fmla="*/ 2320064 h 2785707"/>
              <a:gd name="connsiteX170" fmla="*/ 9155844 w 12192000"/>
              <a:gd name="connsiteY170" fmla="*/ 2330314 h 2785707"/>
              <a:gd name="connsiteX171" fmla="*/ 9171403 w 12192000"/>
              <a:gd name="connsiteY171" fmla="*/ 2337223 h 2785707"/>
              <a:gd name="connsiteX172" fmla="*/ 9173407 w 12192000"/>
              <a:gd name="connsiteY172" fmla="*/ 2336681 h 2785707"/>
              <a:gd name="connsiteX173" fmla="*/ 9208166 w 12192000"/>
              <a:gd name="connsiteY173" fmla="*/ 2347769 h 2785707"/>
              <a:gd name="connsiteX174" fmla="*/ 9274752 w 12192000"/>
              <a:gd name="connsiteY174" fmla="*/ 2367321 h 2785707"/>
              <a:gd name="connsiteX175" fmla="*/ 9275339 w 12192000"/>
              <a:gd name="connsiteY175" fmla="*/ 2366424 h 2785707"/>
              <a:gd name="connsiteX176" fmla="*/ 9286171 w 12192000"/>
              <a:gd name="connsiteY176" fmla="*/ 2364868 h 2785707"/>
              <a:gd name="connsiteX177" fmla="*/ 9306706 w 12192000"/>
              <a:gd name="connsiteY177" fmla="*/ 2364279 h 2785707"/>
              <a:gd name="connsiteX178" fmla="*/ 9354964 w 12192000"/>
              <a:gd name="connsiteY178" fmla="*/ 2350000 h 2785707"/>
              <a:gd name="connsiteX179" fmla="*/ 9393840 w 12192000"/>
              <a:gd name="connsiteY179" fmla="*/ 2360999 h 2785707"/>
              <a:gd name="connsiteX180" fmla="*/ 9401723 w 12192000"/>
              <a:gd name="connsiteY180" fmla="*/ 2362648 h 2785707"/>
              <a:gd name="connsiteX181" fmla="*/ 9401904 w 12192000"/>
              <a:gd name="connsiteY181" fmla="*/ 2362449 h 2785707"/>
              <a:gd name="connsiteX182" fmla="*/ 9410265 w 12192000"/>
              <a:gd name="connsiteY182" fmla="*/ 2363724 h 2785707"/>
              <a:gd name="connsiteX183" fmla="*/ 9431384 w 12192000"/>
              <a:gd name="connsiteY183" fmla="*/ 2368857 h 2785707"/>
              <a:gd name="connsiteX184" fmla="*/ 9436806 w 12192000"/>
              <a:gd name="connsiteY184" fmla="*/ 2368409 h 2785707"/>
              <a:gd name="connsiteX185" fmla="*/ 9469943 w 12192000"/>
              <a:gd name="connsiteY185" fmla="*/ 2364702 h 2785707"/>
              <a:gd name="connsiteX186" fmla="*/ 9571973 w 12192000"/>
              <a:gd name="connsiteY186" fmla="*/ 2375579 h 2785707"/>
              <a:gd name="connsiteX187" fmla="*/ 9673508 w 12192000"/>
              <a:gd name="connsiteY187" fmla="*/ 2388756 h 2785707"/>
              <a:gd name="connsiteX188" fmla="*/ 9775728 w 12192000"/>
              <a:gd name="connsiteY188" fmla="*/ 2398997 h 2785707"/>
              <a:gd name="connsiteX189" fmla="*/ 9828502 w 12192000"/>
              <a:gd name="connsiteY189" fmla="*/ 2387377 h 2785707"/>
              <a:gd name="connsiteX190" fmla="*/ 9834358 w 12192000"/>
              <a:gd name="connsiteY190" fmla="*/ 2387922 h 2785707"/>
              <a:gd name="connsiteX191" fmla="*/ 9848851 w 12192000"/>
              <a:gd name="connsiteY191" fmla="*/ 2393407 h 2785707"/>
              <a:gd name="connsiteX192" fmla="*/ 9854053 w 12192000"/>
              <a:gd name="connsiteY192" fmla="*/ 2396127 h 2785707"/>
              <a:gd name="connsiteX193" fmla="*/ 9862192 w 12192000"/>
              <a:gd name="connsiteY193" fmla="*/ 2398707 h 2785707"/>
              <a:gd name="connsiteX194" fmla="*/ 9862471 w 12192000"/>
              <a:gd name="connsiteY194" fmla="*/ 2398561 h 2785707"/>
              <a:gd name="connsiteX195" fmla="*/ 9905498 w 12192000"/>
              <a:gd name="connsiteY195" fmla="*/ 2417867 h 2785707"/>
              <a:gd name="connsiteX196" fmla="*/ 9962223 w 12192000"/>
              <a:gd name="connsiteY196" fmla="*/ 2413612 h 2785707"/>
              <a:gd name="connsiteX197" fmla="*/ 9983885 w 12192000"/>
              <a:gd name="connsiteY197" fmla="*/ 2416653 h 2785707"/>
              <a:gd name="connsiteX198" fmla="*/ 9995871 w 12192000"/>
              <a:gd name="connsiteY198" fmla="*/ 2417158 h 2785707"/>
              <a:gd name="connsiteX199" fmla="*/ 10030934 w 12192000"/>
              <a:gd name="connsiteY199" fmla="*/ 2432369 h 2785707"/>
              <a:gd name="connsiteX200" fmla="*/ 10036087 w 12192000"/>
              <a:gd name="connsiteY200" fmla="*/ 2432793 h 2785707"/>
              <a:gd name="connsiteX201" fmla="*/ 10057471 w 12192000"/>
              <a:gd name="connsiteY201" fmla="*/ 2445317 h 2785707"/>
              <a:gd name="connsiteX202" fmla="*/ 10088697 w 12192000"/>
              <a:gd name="connsiteY202" fmla="*/ 2461159 h 2785707"/>
              <a:gd name="connsiteX203" fmla="*/ 10091030 w 12192000"/>
              <a:gd name="connsiteY203" fmla="*/ 2461029 h 2785707"/>
              <a:gd name="connsiteX204" fmla="*/ 10104127 w 12192000"/>
              <a:gd name="connsiteY204" fmla="*/ 2469841 h 2785707"/>
              <a:gd name="connsiteX205" fmla="*/ 10169163 w 12192000"/>
              <a:gd name="connsiteY205" fmla="*/ 2492519 h 2785707"/>
              <a:gd name="connsiteX206" fmla="*/ 10266247 w 12192000"/>
              <a:gd name="connsiteY206" fmla="*/ 2525164 h 2785707"/>
              <a:gd name="connsiteX207" fmla="*/ 10383588 w 12192000"/>
              <a:gd name="connsiteY207" fmla="*/ 2556604 h 2785707"/>
              <a:gd name="connsiteX208" fmla="*/ 10502276 w 12192000"/>
              <a:gd name="connsiteY208" fmla="*/ 2611346 h 2785707"/>
              <a:gd name="connsiteX209" fmla="*/ 10702436 w 12192000"/>
              <a:gd name="connsiteY209" fmla="*/ 2685688 h 2785707"/>
              <a:gd name="connsiteX210" fmla="*/ 10738338 w 12192000"/>
              <a:gd name="connsiteY210" fmla="*/ 2690143 h 2785707"/>
              <a:gd name="connsiteX211" fmla="*/ 10738410 w 12192000"/>
              <a:gd name="connsiteY211" fmla="*/ 2690169 h 2785707"/>
              <a:gd name="connsiteX212" fmla="*/ 10828361 w 12192000"/>
              <a:gd name="connsiteY212" fmla="*/ 2695982 h 2785707"/>
              <a:gd name="connsiteX213" fmla="*/ 10850642 w 12192000"/>
              <a:gd name="connsiteY213" fmla="*/ 2691703 h 2785707"/>
              <a:gd name="connsiteX214" fmla="*/ 10944231 w 12192000"/>
              <a:gd name="connsiteY214" fmla="*/ 2690377 h 2785707"/>
              <a:gd name="connsiteX215" fmla="*/ 10961147 w 12192000"/>
              <a:gd name="connsiteY215" fmla="*/ 2687666 h 2785707"/>
              <a:gd name="connsiteX216" fmla="*/ 10980692 w 12192000"/>
              <a:gd name="connsiteY216" fmla="*/ 2691799 h 2785707"/>
              <a:gd name="connsiteX217" fmla="*/ 11058630 w 12192000"/>
              <a:gd name="connsiteY217" fmla="*/ 2709148 h 2785707"/>
              <a:gd name="connsiteX218" fmla="*/ 11094767 w 12192000"/>
              <a:gd name="connsiteY218" fmla="*/ 2717083 h 2785707"/>
              <a:gd name="connsiteX219" fmla="*/ 11096358 w 12192000"/>
              <a:gd name="connsiteY219" fmla="*/ 2720774 h 2785707"/>
              <a:gd name="connsiteX220" fmla="*/ 11104973 w 12192000"/>
              <a:gd name="connsiteY220" fmla="*/ 2716245 h 2785707"/>
              <a:gd name="connsiteX221" fmla="*/ 11131099 w 12192000"/>
              <a:gd name="connsiteY221" fmla="*/ 2719881 h 2785707"/>
              <a:gd name="connsiteX222" fmla="*/ 11140776 w 12192000"/>
              <a:gd name="connsiteY222" fmla="*/ 2725926 h 2785707"/>
              <a:gd name="connsiteX223" fmla="*/ 11158686 w 12192000"/>
              <a:gd name="connsiteY223" fmla="*/ 2726270 h 2785707"/>
              <a:gd name="connsiteX224" fmla="*/ 11273267 w 12192000"/>
              <a:gd name="connsiteY224" fmla="*/ 2728567 h 2785707"/>
              <a:gd name="connsiteX225" fmla="*/ 11288916 w 12192000"/>
              <a:gd name="connsiteY225" fmla="*/ 2737828 h 2785707"/>
              <a:gd name="connsiteX226" fmla="*/ 11311388 w 12192000"/>
              <a:gd name="connsiteY226" fmla="*/ 2736624 h 2785707"/>
              <a:gd name="connsiteX227" fmla="*/ 11335078 w 12192000"/>
              <a:gd name="connsiteY227" fmla="*/ 2749941 h 2785707"/>
              <a:gd name="connsiteX228" fmla="*/ 11348344 w 12192000"/>
              <a:gd name="connsiteY228" fmla="*/ 2752346 h 2785707"/>
              <a:gd name="connsiteX229" fmla="*/ 11353373 w 12192000"/>
              <a:gd name="connsiteY229" fmla="*/ 2754678 h 2785707"/>
              <a:gd name="connsiteX230" fmla="*/ 11367159 w 12192000"/>
              <a:gd name="connsiteY230" fmla="*/ 2741107 h 2785707"/>
              <a:gd name="connsiteX231" fmla="*/ 11389712 w 12192000"/>
              <a:gd name="connsiteY231" fmla="*/ 2740372 h 2785707"/>
              <a:gd name="connsiteX232" fmla="*/ 11395219 w 12192000"/>
              <a:gd name="connsiteY232" fmla="*/ 2733120 h 2785707"/>
              <a:gd name="connsiteX233" fmla="*/ 11409180 w 12192000"/>
              <a:gd name="connsiteY233" fmla="*/ 2739023 h 2785707"/>
              <a:gd name="connsiteX234" fmla="*/ 11431837 w 12192000"/>
              <a:gd name="connsiteY234" fmla="*/ 2746056 h 2785707"/>
              <a:gd name="connsiteX235" fmla="*/ 11444471 w 12192000"/>
              <a:gd name="connsiteY235" fmla="*/ 2749621 h 2785707"/>
              <a:gd name="connsiteX236" fmla="*/ 11451208 w 12192000"/>
              <a:gd name="connsiteY236" fmla="*/ 2744859 h 2785707"/>
              <a:gd name="connsiteX237" fmla="*/ 11473061 w 12192000"/>
              <a:gd name="connsiteY237" fmla="*/ 2757601 h 2785707"/>
              <a:gd name="connsiteX238" fmla="*/ 11526925 w 12192000"/>
              <a:gd name="connsiteY238" fmla="*/ 2772124 h 2785707"/>
              <a:gd name="connsiteX239" fmla="*/ 11584409 w 12192000"/>
              <a:gd name="connsiteY239" fmla="*/ 2785707 h 2785707"/>
              <a:gd name="connsiteX240" fmla="*/ 11705161 w 12192000"/>
              <a:gd name="connsiteY240" fmla="*/ 2774143 h 2785707"/>
              <a:gd name="connsiteX241" fmla="*/ 11831541 w 12192000"/>
              <a:gd name="connsiteY241" fmla="*/ 2745647 h 2785707"/>
              <a:gd name="connsiteX242" fmla="*/ 12017942 w 12192000"/>
              <a:gd name="connsiteY242" fmla="*/ 2704117 h 2785707"/>
              <a:gd name="connsiteX243" fmla="*/ 12134490 w 12192000"/>
              <a:gd name="connsiteY243" fmla="*/ 2673464 h 2785707"/>
              <a:gd name="connsiteX244" fmla="*/ 12159651 w 12192000"/>
              <a:gd name="connsiteY244" fmla="*/ 2679085 h 2785707"/>
              <a:gd name="connsiteX245" fmla="*/ 12192000 w 12192000"/>
              <a:gd name="connsiteY245" fmla="*/ 2674480 h 278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Lst>
            <a:rect l="l" t="t" r="r" b="b"/>
            <a:pathLst>
              <a:path w="12192000" h="2785707">
                <a:moveTo>
                  <a:pt x="12192000" y="0"/>
                </a:moveTo>
                <a:lnTo>
                  <a:pt x="0" y="0"/>
                </a:lnTo>
                <a:lnTo>
                  <a:pt x="0" y="591237"/>
                </a:lnTo>
                <a:lnTo>
                  <a:pt x="7462" y="596097"/>
                </a:lnTo>
                <a:cubicBezTo>
                  <a:pt x="33908" y="613349"/>
                  <a:pt x="59850" y="629066"/>
                  <a:pt x="65949" y="623063"/>
                </a:cubicBezTo>
                <a:cubicBezTo>
                  <a:pt x="104511" y="621541"/>
                  <a:pt x="147418" y="628042"/>
                  <a:pt x="174040" y="614935"/>
                </a:cubicBezTo>
                <a:cubicBezTo>
                  <a:pt x="181060" y="595502"/>
                  <a:pt x="307304" y="613591"/>
                  <a:pt x="331354" y="605310"/>
                </a:cubicBezTo>
                <a:cubicBezTo>
                  <a:pt x="388829" y="623899"/>
                  <a:pt x="404420" y="655488"/>
                  <a:pt x="437701" y="649169"/>
                </a:cubicBezTo>
                <a:cubicBezTo>
                  <a:pt x="460360" y="643797"/>
                  <a:pt x="544430" y="662096"/>
                  <a:pt x="570985" y="634864"/>
                </a:cubicBezTo>
                <a:cubicBezTo>
                  <a:pt x="611720" y="655852"/>
                  <a:pt x="628268" y="628594"/>
                  <a:pt x="660488" y="637694"/>
                </a:cubicBezTo>
                <a:cubicBezTo>
                  <a:pt x="731929" y="640906"/>
                  <a:pt x="769884" y="669504"/>
                  <a:pt x="862240" y="647402"/>
                </a:cubicBezTo>
                <a:cubicBezTo>
                  <a:pt x="904065" y="656940"/>
                  <a:pt x="965938" y="616724"/>
                  <a:pt x="1055198" y="658414"/>
                </a:cubicBezTo>
                <a:cubicBezTo>
                  <a:pt x="1106774" y="665872"/>
                  <a:pt x="1080744" y="646485"/>
                  <a:pt x="1161490" y="664553"/>
                </a:cubicBezTo>
                <a:cubicBezTo>
                  <a:pt x="1184673" y="638081"/>
                  <a:pt x="1309702" y="681966"/>
                  <a:pt x="1335488" y="684838"/>
                </a:cubicBezTo>
                <a:cubicBezTo>
                  <a:pt x="1355801" y="667828"/>
                  <a:pt x="1366194" y="681653"/>
                  <a:pt x="1384901" y="684207"/>
                </a:cubicBezTo>
                <a:cubicBezTo>
                  <a:pt x="1393212" y="673848"/>
                  <a:pt x="1409014" y="673874"/>
                  <a:pt x="1414557" y="685540"/>
                </a:cubicBezTo>
                <a:cubicBezTo>
                  <a:pt x="1407315" y="713070"/>
                  <a:pt x="1474731" y="690092"/>
                  <a:pt x="1479073" y="708783"/>
                </a:cubicBezTo>
                <a:cubicBezTo>
                  <a:pt x="1540070" y="714517"/>
                  <a:pt x="1678447" y="697746"/>
                  <a:pt x="1760498" y="700683"/>
                </a:cubicBezTo>
                <a:cubicBezTo>
                  <a:pt x="1792632" y="694031"/>
                  <a:pt x="1855180" y="727000"/>
                  <a:pt x="1971386" y="726403"/>
                </a:cubicBezTo>
                <a:cubicBezTo>
                  <a:pt x="1986964" y="720596"/>
                  <a:pt x="2046286" y="708514"/>
                  <a:pt x="2050659" y="720928"/>
                </a:cubicBezTo>
                <a:cubicBezTo>
                  <a:pt x="2086682" y="721863"/>
                  <a:pt x="2195049" y="765696"/>
                  <a:pt x="2220475" y="749487"/>
                </a:cubicBezTo>
                <a:cubicBezTo>
                  <a:pt x="2215241" y="776310"/>
                  <a:pt x="2266142" y="751623"/>
                  <a:pt x="2272406" y="777021"/>
                </a:cubicBezTo>
                <a:lnTo>
                  <a:pt x="2297410" y="791240"/>
                </a:lnTo>
                <a:cubicBezTo>
                  <a:pt x="2314908" y="801492"/>
                  <a:pt x="2362075" y="829113"/>
                  <a:pt x="2377393" y="838529"/>
                </a:cubicBezTo>
                <a:lnTo>
                  <a:pt x="2389325" y="847736"/>
                </a:lnTo>
                <a:lnTo>
                  <a:pt x="2418508" y="847030"/>
                </a:lnTo>
                <a:lnTo>
                  <a:pt x="2435377" y="837345"/>
                </a:lnTo>
                <a:lnTo>
                  <a:pt x="2439620" y="840860"/>
                </a:lnTo>
                <a:cubicBezTo>
                  <a:pt x="2444187" y="847628"/>
                  <a:pt x="2446502" y="851791"/>
                  <a:pt x="2451797" y="846508"/>
                </a:cubicBezTo>
                <a:lnTo>
                  <a:pt x="2505861" y="882666"/>
                </a:lnTo>
                <a:cubicBezTo>
                  <a:pt x="2511636" y="885661"/>
                  <a:pt x="2518894" y="886415"/>
                  <a:pt x="2528621" y="883310"/>
                </a:cubicBezTo>
                <a:cubicBezTo>
                  <a:pt x="2546958" y="888460"/>
                  <a:pt x="2598467" y="907723"/>
                  <a:pt x="2615876" y="913568"/>
                </a:cubicBezTo>
                <a:lnTo>
                  <a:pt x="2633076" y="918384"/>
                </a:lnTo>
                <a:cubicBezTo>
                  <a:pt x="2641280" y="922241"/>
                  <a:pt x="2658085" y="933369"/>
                  <a:pt x="2665101" y="936714"/>
                </a:cubicBezTo>
                <a:cubicBezTo>
                  <a:pt x="2670825" y="938682"/>
                  <a:pt x="2668027" y="935380"/>
                  <a:pt x="2675173" y="938458"/>
                </a:cubicBezTo>
                <a:cubicBezTo>
                  <a:pt x="2675225" y="944597"/>
                  <a:pt x="2677804" y="950555"/>
                  <a:pt x="2707978" y="955182"/>
                </a:cubicBezTo>
                <a:cubicBezTo>
                  <a:pt x="2726571" y="970114"/>
                  <a:pt x="2750921" y="982615"/>
                  <a:pt x="2778669" y="991480"/>
                </a:cubicBezTo>
                <a:cubicBezTo>
                  <a:pt x="2784596" y="986681"/>
                  <a:pt x="2791940" y="997468"/>
                  <a:pt x="2796452" y="1000372"/>
                </a:cubicBezTo>
                <a:cubicBezTo>
                  <a:pt x="2798282" y="996724"/>
                  <a:pt x="2810819" y="997911"/>
                  <a:pt x="2813495" y="1001982"/>
                </a:cubicBezTo>
                <a:cubicBezTo>
                  <a:pt x="2894291" y="1036995"/>
                  <a:pt x="2861846" y="990458"/>
                  <a:pt x="2904193" y="1024123"/>
                </a:cubicBezTo>
                <a:cubicBezTo>
                  <a:pt x="2912426" y="1027395"/>
                  <a:pt x="2919877" y="1027211"/>
                  <a:pt x="2926826" y="1025558"/>
                </a:cubicBezTo>
                <a:lnTo>
                  <a:pt x="2937629" y="1021496"/>
                </a:lnTo>
                <a:lnTo>
                  <a:pt x="2970190" y="1039341"/>
                </a:lnTo>
                <a:cubicBezTo>
                  <a:pt x="2986667" y="1046544"/>
                  <a:pt x="3004419" y="1052632"/>
                  <a:pt x="3023036" y="1057429"/>
                </a:cubicBezTo>
                <a:cubicBezTo>
                  <a:pt x="3029427" y="1050485"/>
                  <a:pt x="3041250" y="1064362"/>
                  <a:pt x="3047640" y="1067886"/>
                </a:cubicBezTo>
                <a:cubicBezTo>
                  <a:pt x="3049113" y="1062834"/>
                  <a:pt x="3065273" y="1063377"/>
                  <a:pt x="3069615" y="1068623"/>
                </a:cubicBezTo>
                <a:cubicBezTo>
                  <a:pt x="3180167" y="1108914"/>
                  <a:pt x="3128204" y="1049097"/>
                  <a:pt x="3189718" y="1090790"/>
                </a:cubicBezTo>
                <a:lnTo>
                  <a:pt x="3234683" y="1082861"/>
                </a:lnTo>
                <a:lnTo>
                  <a:pt x="3243889" y="1088560"/>
                </a:lnTo>
                <a:cubicBezTo>
                  <a:pt x="3282443" y="1096267"/>
                  <a:pt x="3296793" y="1087718"/>
                  <a:pt x="3316289" y="1102846"/>
                </a:cubicBezTo>
                <a:cubicBezTo>
                  <a:pt x="3355705" y="1086745"/>
                  <a:pt x="3338941" y="1104834"/>
                  <a:pt x="3363255" y="1113121"/>
                </a:cubicBezTo>
                <a:cubicBezTo>
                  <a:pt x="3385590" y="1119421"/>
                  <a:pt x="3427034" y="1134146"/>
                  <a:pt x="3450298" y="1140641"/>
                </a:cubicBezTo>
                <a:cubicBezTo>
                  <a:pt x="3464287" y="1161185"/>
                  <a:pt x="3479428" y="1142090"/>
                  <a:pt x="3502843" y="1152088"/>
                </a:cubicBezTo>
                <a:cubicBezTo>
                  <a:pt x="3512778" y="1160751"/>
                  <a:pt x="3520916" y="1163472"/>
                  <a:pt x="3534327" y="1158780"/>
                </a:cubicBezTo>
                <a:cubicBezTo>
                  <a:pt x="3579631" y="1200367"/>
                  <a:pt x="3566563" y="1166440"/>
                  <a:pt x="3613707" y="1188135"/>
                </a:cubicBezTo>
                <a:cubicBezTo>
                  <a:pt x="3653700" y="1209113"/>
                  <a:pt x="3700718" y="1226767"/>
                  <a:pt x="3734447" y="1264997"/>
                </a:cubicBezTo>
                <a:cubicBezTo>
                  <a:pt x="3739812" y="1275024"/>
                  <a:pt x="3757867" y="1281897"/>
                  <a:pt x="3774777" y="1280345"/>
                </a:cubicBezTo>
                <a:cubicBezTo>
                  <a:pt x="3777687" y="1280079"/>
                  <a:pt x="3780452" y="1279566"/>
                  <a:pt x="3782987" y="1278825"/>
                </a:cubicBezTo>
                <a:cubicBezTo>
                  <a:pt x="3802089" y="1304950"/>
                  <a:pt x="3822370" y="1298085"/>
                  <a:pt x="3829525" y="1314650"/>
                </a:cubicBezTo>
                <a:cubicBezTo>
                  <a:pt x="3870043" y="1329235"/>
                  <a:pt x="3909546" y="1322767"/>
                  <a:pt x="3916534" y="1337438"/>
                </a:cubicBezTo>
                <a:cubicBezTo>
                  <a:pt x="3938646" y="1341249"/>
                  <a:pt x="3973911" y="1333246"/>
                  <a:pt x="3985243" y="1349887"/>
                </a:cubicBezTo>
                <a:cubicBezTo>
                  <a:pt x="3991624" y="1339551"/>
                  <a:pt x="4007098" y="1363379"/>
                  <a:pt x="4022446" y="1358915"/>
                </a:cubicBezTo>
                <a:cubicBezTo>
                  <a:pt x="4033756" y="1354584"/>
                  <a:pt x="4041089" y="1360802"/>
                  <a:pt x="4050987" y="1363213"/>
                </a:cubicBezTo>
                <a:cubicBezTo>
                  <a:pt x="4065543" y="1360896"/>
                  <a:pt x="4106233" y="1377936"/>
                  <a:pt x="4115739" y="1386380"/>
                </a:cubicBezTo>
                <a:cubicBezTo>
                  <a:pt x="4136569" y="1413385"/>
                  <a:pt x="4202076" y="1408872"/>
                  <a:pt x="4219773" y="1429896"/>
                </a:cubicBezTo>
                <a:cubicBezTo>
                  <a:pt x="4227193" y="1433905"/>
                  <a:pt x="4234841" y="1436419"/>
                  <a:pt x="4242592" y="1437995"/>
                </a:cubicBezTo>
                <a:lnTo>
                  <a:pt x="4264860" y="1440328"/>
                </a:lnTo>
                <a:lnTo>
                  <a:pt x="4272342" y="1436836"/>
                </a:lnTo>
                <a:lnTo>
                  <a:pt x="4285317" y="1440547"/>
                </a:lnTo>
                <a:lnTo>
                  <a:pt x="4289326" y="1440567"/>
                </a:lnTo>
                <a:lnTo>
                  <a:pt x="4311745" y="1441649"/>
                </a:lnTo>
                <a:cubicBezTo>
                  <a:pt x="4295920" y="1463324"/>
                  <a:pt x="4370745" y="1452790"/>
                  <a:pt x="4345821" y="1467990"/>
                </a:cubicBezTo>
                <a:cubicBezTo>
                  <a:pt x="4382864" y="1476647"/>
                  <a:pt x="4349421" y="1488843"/>
                  <a:pt x="4399086" y="1480631"/>
                </a:cubicBezTo>
                <a:cubicBezTo>
                  <a:pt x="4451935" y="1510979"/>
                  <a:pt x="4598080" y="1494621"/>
                  <a:pt x="4635587" y="1532477"/>
                </a:cubicBezTo>
                <a:cubicBezTo>
                  <a:pt x="4632999" y="1520275"/>
                  <a:pt x="4681854" y="1589802"/>
                  <a:pt x="4697305" y="1598576"/>
                </a:cubicBezTo>
                <a:cubicBezTo>
                  <a:pt x="4733556" y="1613805"/>
                  <a:pt x="4746756" y="1626181"/>
                  <a:pt x="4800559" y="1650651"/>
                </a:cubicBezTo>
                <a:cubicBezTo>
                  <a:pt x="4853578" y="1666654"/>
                  <a:pt x="4885909" y="1696908"/>
                  <a:pt x="4945615" y="1698753"/>
                </a:cubicBezTo>
                <a:cubicBezTo>
                  <a:pt x="4946370" y="1702791"/>
                  <a:pt x="4948427" y="1706445"/>
                  <a:pt x="4951384" y="1709811"/>
                </a:cubicBezTo>
                <a:lnTo>
                  <a:pt x="4961956" y="1718626"/>
                </a:lnTo>
                <a:lnTo>
                  <a:pt x="4964473" y="1718615"/>
                </a:lnTo>
                <a:lnTo>
                  <a:pt x="4991598" y="1734829"/>
                </a:lnTo>
                <a:lnTo>
                  <a:pt x="5009548" y="1747489"/>
                </a:lnTo>
                <a:lnTo>
                  <a:pt x="5014839" y="1748130"/>
                </a:lnTo>
                <a:cubicBezTo>
                  <a:pt x="5023037" y="1751045"/>
                  <a:pt x="5047794" y="1761529"/>
                  <a:pt x="5058738" y="1764982"/>
                </a:cubicBezTo>
                <a:cubicBezTo>
                  <a:pt x="5064791" y="1749903"/>
                  <a:pt x="5066861" y="1761618"/>
                  <a:pt x="5080507" y="1768847"/>
                </a:cubicBezTo>
                <a:cubicBezTo>
                  <a:pt x="5092955" y="1747037"/>
                  <a:pt x="5123611" y="1774828"/>
                  <a:pt x="5142055" y="1767607"/>
                </a:cubicBezTo>
                <a:cubicBezTo>
                  <a:pt x="5151799" y="1773410"/>
                  <a:pt x="5162333" y="1779148"/>
                  <a:pt x="5173522" y="1784620"/>
                </a:cubicBezTo>
                <a:lnTo>
                  <a:pt x="5180367" y="1787604"/>
                </a:lnTo>
                <a:lnTo>
                  <a:pt x="5180716" y="1787481"/>
                </a:lnTo>
                <a:cubicBezTo>
                  <a:pt x="5182658" y="1787744"/>
                  <a:pt x="5185081" y="1788580"/>
                  <a:pt x="5188363" y="1790269"/>
                </a:cubicBezTo>
                <a:lnTo>
                  <a:pt x="5192852" y="1793043"/>
                </a:lnTo>
                <a:lnTo>
                  <a:pt x="5272230" y="1791348"/>
                </a:lnTo>
                <a:cubicBezTo>
                  <a:pt x="5312404" y="1798683"/>
                  <a:pt x="5342704" y="1787354"/>
                  <a:pt x="5376484" y="1805756"/>
                </a:cubicBezTo>
                <a:cubicBezTo>
                  <a:pt x="5414117" y="1812554"/>
                  <a:pt x="5448503" y="1811916"/>
                  <a:pt x="5478926" y="1822858"/>
                </a:cubicBezTo>
                <a:cubicBezTo>
                  <a:pt x="5493297" y="1819986"/>
                  <a:pt x="5506053" y="1820161"/>
                  <a:pt x="5515632" y="1830425"/>
                </a:cubicBezTo>
                <a:cubicBezTo>
                  <a:pt x="5551385" y="1834476"/>
                  <a:pt x="5563012" y="1824675"/>
                  <a:pt x="5582742" y="1837848"/>
                </a:cubicBezTo>
                <a:lnTo>
                  <a:pt x="5615731" y="1838115"/>
                </a:lnTo>
                <a:lnTo>
                  <a:pt x="5619149" y="1835988"/>
                </a:lnTo>
                <a:lnTo>
                  <a:pt x="5625050" y="1835832"/>
                </a:lnTo>
                <a:lnTo>
                  <a:pt x="5640026" y="1839536"/>
                </a:lnTo>
                <a:lnTo>
                  <a:pt x="5645469" y="1841610"/>
                </a:lnTo>
                <a:cubicBezTo>
                  <a:pt x="5649292" y="1842786"/>
                  <a:pt x="5651918" y="1843241"/>
                  <a:pt x="5653837" y="1843194"/>
                </a:cubicBezTo>
                <a:lnTo>
                  <a:pt x="5654101" y="1843017"/>
                </a:lnTo>
                <a:lnTo>
                  <a:pt x="5661820" y="1844927"/>
                </a:lnTo>
                <a:cubicBezTo>
                  <a:pt x="5674709" y="1848645"/>
                  <a:pt x="5687118" y="1852732"/>
                  <a:pt x="5698828" y="1857009"/>
                </a:cubicBezTo>
                <a:cubicBezTo>
                  <a:pt x="5712521" y="1846861"/>
                  <a:pt x="5753797" y="1869873"/>
                  <a:pt x="5755153" y="1846051"/>
                </a:cubicBezTo>
                <a:cubicBezTo>
                  <a:pt x="5771136" y="1851140"/>
                  <a:pt x="5778501" y="1862553"/>
                  <a:pt x="5777080" y="1846484"/>
                </a:cubicBezTo>
                <a:lnTo>
                  <a:pt x="5790062" y="1844754"/>
                </a:lnTo>
                <a:lnTo>
                  <a:pt x="5888138" y="1877663"/>
                </a:lnTo>
                <a:lnTo>
                  <a:pt x="5902013" y="1884827"/>
                </a:lnTo>
                <a:cubicBezTo>
                  <a:pt x="5906316" y="1887734"/>
                  <a:pt x="5909915" y="1891071"/>
                  <a:pt x="5912492" y="1894998"/>
                </a:cubicBezTo>
                <a:cubicBezTo>
                  <a:pt x="5968551" y="1887421"/>
                  <a:pt x="6012526" y="1912636"/>
                  <a:pt x="6068995" y="1920302"/>
                </a:cubicBezTo>
                <a:cubicBezTo>
                  <a:pt x="6130128" y="1936331"/>
                  <a:pt x="6262213" y="1980287"/>
                  <a:pt x="6283598" y="1991295"/>
                </a:cubicBezTo>
                <a:cubicBezTo>
                  <a:pt x="6301966" y="1997651"/>
                  <a:pt x="6386462" y="2003382"/>
                  <a:pt x="6378390" y="1991561"/>
                </a:cubicBezTo>
                <a:cubicBezTo>
                  <a:pt x="6430691" y="2023578"/>
                  <a:pt x="6456320" y="2005237"/>
                  <a:pt x="6519309" y="2027309"/>
                </a:cubicBezTo>
                <a:lnTo>
                  <a:pt x="6643152" y="2049516"/>
                </a:lnTo>
                <a:lnTo>
                  <a:pt x="6656875" y="2051188"/>
                </a:lnTo>
                <a:lnTo>
                  <a:pt x="6662165" y="2046505"/>
                </a:lnTo>
                <a:lnTo>
                  <a:pt x="6708706" y="2049842"/>
                </a:lnTo>
                <a:cubicBezTo>
                  <a:pt x="6728320" y="2063550"/>
                  <a:pt x="6766107" y="2058616"/>
                  <a:pt x="6797201" y="2065320"/>
                </a:cubicBezTo>
                <a:lnTo>
                  <a:pt x="6810764" y="2071002"/>
                </a:lnTo>
                <a:lnTo>
                  <a:pt x="6901101" y="2082052"/>
                </a:lnTo>
                <a:lnTo>
                  <a:pt x="6962781" y="2092999"/>
                </a:lnTo>
                <a:lnTo>
                  <a:pt x="6975881" y="2098520"/>
                </a:lnTo>
                <a:lnTo>
                  <a:pt x="6991402" y="2094572"/>
                </a:lnTo>
                <a:cubicBezTo>
                  <a:pt x="6993328" y="2093335"/>
                  <a:pt x="6994904" y="2091926"/>
                  <a:pt x="6996085" y="2090397"/>
                </a:cubicBezTo>
                <a:lnTo>
                  <a:pt x="7045119" y="2100367"/>
                </a:lnTo>
                <a:lnTo>
                  <a:pt x="7051064" y="2100779"/>
                </a:lnTo>
                <a:lnTo>
                  <a:pt x="7092123" y="2100750"/>
                </a:lnTo>
                <a:lnTo>
                  <a:pt x="7153291" y="2096258"/>
                </a:lnTo>
                <a:cubicBezTo>
                  <a:pt x="7173585" y="2092006"/>
                  <a:pt x="7192251" y="2072757"/>
                  <a:pt x="7216946" y="2083586"/>
                </a:cubicBezTo>
                <a:cubicBezTo>
                  <a:pt x="7211675" y="2072232"/>
                  <a:pt x="7246465" y="2087999"/>
                  <a:pt x="7253640" y="2078754"/>
                </a:cubicBezTo>
                <a:cubicBezTo>
                  <a:pt x="7257908" y="2071016"/>
                  <a:pt x="7269456" y="2073996"/>
                  <a:pt x="7279228" y="2072719"/>
                </a:cubicBezTo>
                <a:cubicBezTo>
                  <a:pt x="7287893" y="2065644"/>
                  <a:pt x="7334999" y="2066706"/>
                  <a:pt x="7350342" y="2070909"/>
                </a:cubicBezTo>
                <a:cubicBezTo>
                  <a:pt x="7392243" y="2087644"/>
                  <a:pt x="7436988" y="2061053"/>
                  <a:pt x="7470724" y="2073574"/>
                </a:cubicBezTo>
                <a:cubicBezTo>
                  <a:pt x="7498116" y="2072967"/>
                  <a:pt x="7506999" y="2069264"/>
                  <a:pt x="7514696" y="2067266"/>
                </a:cubicBezTo>
                <a:lnTo>
                  <a:pt x="7516909" y="2061590"/>
                </a:lnTo>
                <a:lnTo>
                  <a:pt x="7530255" y="2060403"/>
                </a:lnTo>
                <a:lnTo>
                  <a:pt x="7533279" y="2059039"/>
                </a:lnTo>
                <a:cubicBezTo>
                  <a:pt x="7539042" y="2056412"/>
                  <a:pt x="7544852" y="2053978"/>
                  <a:pt x="7551151" y="2052267"/>
                </a:cubicBezTo>
                <a:cubicBezTo>
                  <a:pt x="7560368" y="2076923"/>
                  <a:pt x="7606247" y="2041786"/>
                  <a:pt x="7602338" y="2063846"/>
                </a:cubicBezTo>
                <a:lnTo>
                  <a:pt x="7625892" y="2064714"/>
                </a:lnTo>
                <a:lnTo>
                  <a:pt x="7648322" y="2072757"/>
                </a:lnTo>
                <a:lnTo>
                  <a:pt x="7660138" y="2081487"/>
                </a:lnTo>
                <a:lnTo>
                  <a:pt x="7701887" y="2097255"/>
                </a:lnTo>
                <a:lnTo>
                  <a:pt x="7701887" y="2081564"/>
                </a:lnTo>
                <a:lnTo>
                  <a:pt x="7781603" y="2105597"/>
                </a:lnTo>
                <a:lnTo>
                  <a:pt x="7840532" y="2126887"/>
                </a:lnTo>
                <a:lnTo>
                  <a:pt x="7852490" y="2134555"/>
                </a:lnTo>
                <a:lnTo>
                  <a:pt x="7868492" y="2133321"/>
                </a:lnTo>
                <a:cubicBezTo>
                  <a:pt x="7870608" y="2132431"/>
                  <a:pt x="7872409" y="2131316"/>
                  <a:pt x="7873842" y="2130014"/>
                </a:cubicBezTo>
                <a:lnTo>
                  <a:pt x="7920468" y="2148187"/>
                </a:lnTo>
                <a:lnTo>
                  <a:pt x="7926263" y="2149606"/>
                </a:lnTo>
                <a:lnTo>
                  <a:pt x="7966770" y="2156585"/>
                </a:lnTo>
                <a:lnTo>
                  <a:pt x="8092911" y="2161008"/>
                </a:lnTo>
                <a:cubicBezTo>
                  <a:pt x="8089698" y="2148943"/>
                  <a:pt x="8121258" y="2170386"/>
                  <a:pt x="8129956" y="2162518"/>
                </a:cubicBezTo>
                <a:cubicBezTo>
                  <a:pt x="8135520" y="2155638"/>
                  <a:pt x="8146390" y="2160539"/>
                  <a:pt x="8156253" y="2160951"/>
                </a:cubicBezTo>
                <a:cubicBezTo>
                  <a:pt x="8166039" y="2155473"/>
                  <a:pt x="8212323" y="2164555"/>
                  <a:pt x="8226723" y="2171307"/>
                </a:cubicBezTo>
                <a:cubicBezTo>
                  <a:pt x="8265129" y="2194914"/>
                  <a:pt x="8313924" y="2176403"/>
                  <a:pt x="8345013" y="2194472"/>
                </a:cubicBezTo>
                <a:cubicBezTo>
                  <a:pt x="8372141" y="2198551"/>
                  <a:pt x="8381553" y="2196425"/>
                  <a:pt x="8389494" y="2195774"/>
                </a:cubicBezTo>
                <a:lnTo>
                  <a:pt x="8392672" y="2190570"/>
                </a:lnTo>
                <a:lnTo>
                  <a:pt x="8406045" y="2191681"/>
                </a:lnTo>
                <a:lnTo>
                  <a:pt x="8409264" y="2190855"/>
                </a:lnTo>
                <a:cubicBezTo>
                  <a:pt x="8415411" y="2189254"/>
                  <a:pt x="8421567" y="2187852"/>
                  <a:pt x="8428080" y="2187244"/>
                </a:cubicBezTo>
                <a:cubicBezTo>
                  <a:pt x="8432860" y="2213065"/>
                  <a:pt x="8484266" y="2186341"/>
                  <a:pt x="8476550" y="2207369"/>
                </a:cubicBezTo>
                <a:cubicBezTo>
                  <a:pt x="8513167" y="2208526"/>
                  <a:pt x="8555619" y="2244400"/>
                  <a:pt x="8588757" y="2225395"/>
                </a:cubicBezTo>
                <a:cubicBezTo>
                  <a:pt x="8642872" y="2232730"/>
                  <a:pt x="8692026" y="2235404"/>
                  <a:pt x="8749518" y="2245011"/>
                </a:cubicBezTo>
                <a:cubicBezTo>
                  <a:pt x="8793577" y="2260750"/>
                  <a:pt x="8842828" y="2247803"/>
                  <a:pt x="8874315" y="2266877"/>
                </a:cubicBezTo>
                <a:cubicBezTo>
                  <a:pt x="8926109" y="2267125"/>
                  <a:pt x="8990017" y="2281364"/>
                  <a:pt x="9029190" y="2309251"/>
                </a:cubicBezTo>
                <a:cubicBezTo>
                  <a:pt x="9084505" y="2314654"/>
                  <a:pt x="9093058" y="2330757"/>
                  <a:pt x="9142331" y="2320064"/>
                </a:cubicBezTo>
                <a:cubicBezTo>
                  <a:pt x="9146183" y="2324091"/>
                  <a:pt x="9150768" y="2327448"/>
                  <a:pt x="9155844" y="2330314"/>
                </a:cubicBezTo>
                <a:lnTo>
                  <a:pt x="9171403" y="2337223"/>
                </a:lnTo>
                <a:lnTo>
                  <a:pt x="9173407" y="2336681"/>
                </a:lnTo>
                <a:lnTo>
                  <a:pt x="9208166" y="2347769"/>
                </a:lnTo>
                <a:lnTo>
                  <a:pt x="9274752" y="2367321"/>
                </a:lnTo>
                <a:lnTo>
                  <a:pt x="9275339" y="2366424"/>
                </a:lnTo>
                <a:cubicBezTo>
                  <a:pt x="9277508" y="2364656"/>
                  <a:pt x="9280711" y="2363810"/>
                  <a:pt x="9286171" y="2364868"/>
                </a:cubicBezTo>
                <a:cubicBezTo>
                  <a:pt x="9278880" y="2347951"/>
                  <a:pt x="9289961" y="2359662"/>
                  <a:pt x="9306706" y="2364279"/>
                </a:cubicBezTo>
                <a:cubicBezTo>
                  <a:pt x="9299116" y="2339032"/>
                  <a:pt x="9346014" y="2361383"/>
                  <a:pt x="9354964" y="2350000"/>
                </a:cubicBezTo>
                <a:cubicBezTo>
                  <a:pt x="9367435" y="2353960"/>
                  <a:pt x="9380485" y="2357688"/>
                  <a:pt x="9393840" y="2360999"/>
                </a:cubicBezTo>
                <a:lnTo>
                  <a:pt x="9401723" y="2362648"/>
                </a:lnTo>
                <a:cubicBezTo>
                  <a:pt x="9401784" y="2362582"/>
                  <a:pt x="9401843" y="2362515"/>
                  <a:pt x="9401904" y="2362449"/>
                </a:cubicBezTo>
                <a:cubicBezTo>
                  <a:pt x="9403668" y="2362309"/>
                  <a:pt x="9406280" y="2362664"/>
                  <a:pt x="9410265" y="2363724"/>
                </a:cubicBezTo>
                <a:lnTo>
                  <a:pt x="9431384" y="2368857"/>
                </a:lnTo>
                <a:lnTo>
                  <a:pt x="9436806" y="2368409"/>
                </a:lnTo>
                <a:lnTo>
                  <a:pt x="9469943" y="2364702"/>
                </a:lnTo>
                <a:cubicBezTo>
                  <a:pt x="9492075" y="2366299"/>
                  <a:pt x="9538048" y="2371570"/>
                  <a:pt x="9571973" y="2375579"/>
                </a:cubicBezTo>
                <a:cubicBezTo>
                  <a:pt x="9604304" y="2385689"/>
                  <a:pt x="9636016" y="2383371"/>
                  <a:pt x="9673508" y="2388756"/>
                </a:cubicBezTo>
                <a:cubicBezTo>
                  <a:pt x="9711732" y="2406591"/>
                  <a:pt x="9735674" y="2393166"/>
                  <a:pt x="9775728" y="2398997"/>
                </a:cubicBezTo>
                <a:cubicBezTo>
                  <a:pt x="9806799" y="2422784"/>
                  <a:pt x="9806899" y="2389955"/>
                  <a:pt x="9828502" y="2387377"/>
                </a:cubicBezTo>
                <a:lnTo>
                  <a:pt x="9834358" y="2387922"/>
                </a:lnTo>
                <a:lnTo>
                  <a:pt x="9848851" y="2393407"/>
                </a:lnTo>
                <a:lnTo>
                  <a:pt x="9854053" y="2396127"/>
                </a:lnTo>
                <a:cubicBezTo>
                  <a:pt x="9857729" y="2397755"/>
                  <a:pt x="9860291" y="2398523"/>
                  <a:pt x="9862192" y="2398707"/>
                </a:cubicBezTo>
                <a:lnTo>
                  <a:pt x="9862471" y="2398561"/>
                </a:lnTo>
                <a:lnTo>
                  <a:pt x="9905498" y="2417867"/>
                </a:lnTo>
                <a:cubicBezTo>
                  <a:pt x="9919952" y="2409351"/>
                  <a:pt x="9958757" y="2437263"/>
                  <a:pt x="9962223" y="2413612"/>
                </a:cubicBezTo>
                <a:cubicBezTo>
                  <a:pt x="9977588" y="2420601"/>
                  <a:pt x="9983860" y="2432885"/>
                  <a:pt x="9983885" y="2416653"/>
                </a:cubicBezTo>
                <a:cubicBezTo>
                  <a:pt x="9989098" y="2418537"/>
                  <a:pt x="9992817" y="2418345"/>
                  <a:pt x="9995871" y="2417158"/>
                </a:cubicBezTo>
                <a:lnTo>
                  <a:pt x="10030934" y="2432369"/>
                </a:lnTo>
                <a:lnTo>
                  <a:pt x="10036087" y="2432793"/>
                </a:lnTo>
                <a:lnTo>
                  <a:pt x="10057471" y="2445317"/>
                </a:lnTo>
                <a:lnTo>
                  <a:pt x="10088697" y="2461159"/>
                </a:lnTo>
                <a:lnTo>
                  <a:pt x="10091030" y="2461029"/>
                </a:lnTo>
                <a:lnTo>
                  <a:pt x="10104127" y="2469841"/>
                </a:lnTo>
                <a:cubicBezTo>
                  <a:pt x="10108126" y="2473257"/>
                  <a:pt x="10166959" y="2488286"/>
                  <a:pt x="10169163" y="2492519"/>
                </a:cubicBezTo>
                <a:cubicBezTo>
                  <a:pt x="10225323" y="2491613"/>
                  <a:pt x="10211037" y="2510783"/>
                  <a:pt x="10266247" y="2525164"/>
                </a:cubicBezTo>
                <a:cubicBezTo>
                  <a:pt x="10304736" y="2528123"/>
                  <a:pt x="10324750" y="2536388"/>
                  <a:pt x="10383588" y="2556604"/>
                </a:cubicBezTo>
                <a:cubicBezTo>
                  <a:pt x="10422927" y="2570967"/>
                  <a:pt x="10449351" y="2596747"/>
                  <a:pt x="10502276" y="2611346"/>
                </a:cubicBezTo>
                <a:cubicBezTo>
                  <a:pt x="10551189" y="2649570"/>
                  <a:pt x="10642054" y="2656133"/>
                  <a:pt x="10702436" y="2685688"/>
                </a:cubicBezTo>
                <a:cubicBezTo>
                  <a:pt x="10734755" y="2677393"/>
                  <a:pt x="10727906" y="2683472"/>
                  <a:pt x="10738338" y="2690143"/>
                </a:cubicBezTo>
                <a:lnTo>
                  <a:pt x="10738410" y="2690169"/>
                </a:lnTo>
                <a:lnTo>
                  <a:pt x="10828361" y="2695982"/>
                </a:lnTo>
                <a:cubicBezTo>
                  <a:pt x="10834653" y="2692647"/>
                  <a:pt x="10841817" y="2690605"/>
                  <a:pt x="10850642" y="2691703"/>
                </a:cubicBezTo>
                <a:cubicBezTo>
                  <a:pt x="10900458" y="2713605"/>
                  <a:pt x="10856850" y="2676798"/>
                  <a:pt x="10944231" y="2690377"/>
                </a:cubicBezTo>
                <a:cubicBezTo>
                  <a:pt x="10947888" y="2693638"/>
                  <a:pt x="10960334" y="2691646"/>
                  <a:pt x="10961147" y="2687666"/>
                </a:cubicBezTo>
                <a:cubicBezTo>
                  <a:pt x="10966277" y="2689341"/>
                  <a:pt x="10976214" y="2697915"/>
                  <a:pt x="10980692" y="2691799"/>
                </a:cubicBezTo>
                <a:cubicBezTo>
                  <a:pt x="11009873" y="2693413"/>
                  <a:pt x="11036717" y="2699386"/>
                  <a:pt x="11058630" y="2709148"/>
                </a:cubicBezTo>
                <a:cubicBezTo>
                  <a:pt x="11089046" y="2706063"/>
                  <a:pt x="11093105" y="2711169"/>
                  <a:pt x="11094767" y="2717083"/>
                </a:cubicBezTo>
                <a:lnTo>
                  <a:pt x="11096358" y="2720774"/>
                </a:lnTo>
                <a:lnTo>
                  <a:pt x="11104973" y="2716245"/>
                </a:lnTo>
                <a:cubicBezTo>
                  <a:pt x="11114214" y="2713690"/>
                  <a:pt x="11122836" y="2715703"/>
                  <a:pt x="11131099" y="2719881"/>
                </a:cubicBezTo>
                <a:lnTo>
                  <a:pt x="11140776" y="2725926"/>
                </a:lnTo>
                <a:lnTo>
                  <a:pt x="11158686" y="2726270"/>
                </a:lnTo>
                <a:cubicBezTo>
                  <a:pt x="11180768" y="2726709"/>
                  <a:pt x="11251563" y="2726640"/>
                  <a:pt x="11273267" y="2728567"/>
                </a:cubicBezTo>
                <a:lnTo>
                  <a:pt x="11288916" y="2737828"/>
                </a:lnTo>
                <a:lnTo>
                  <a:pt x="11311388" y="2736624"/>
                </a:lnTo>
                <a:cubicBezTo>
                  <a:pt x="11321582" y="2738058"/>
                  <a:pt x="11329783" y="2742030"/>
                  <a:pt x="11335078" y="2749941"/>
                </a:cubicBezTo>
                <a:cubicBezTo>
                  <a:pt x="11338817" y="2743516"/>
                  <a:pt x="11342149" y="2746955"/>
                  <a:pt x="11348344" y="2752346"/>
                </a:cubicBezTo>
                <a:lnTo>
                  <a:pt x="11353373" y="2754678"/>
                </a:lnTo>
                <a:lnTo>
                  <a:pt x="11367159" y="2741107"/>
                </a:lnTo>
                <a:lnTo>
                  <a:pt x="11389712" y="2740372"/>
                </a:lnTo>
                <a:lnTo>
                  <a:pt x="11395219" y="2733120"/>
                </a:lnTo>
                <a:lnTo>
                  <a:pt x="11409180" y="2739023"/>
                </a:lnTo>
                <a:cubicBezTo>
                  <a:pt x="11414137" y="2740775"/>
                  <a:pt x="11422149" y="2743232"/>
                  <a:pt x="11431837" y="2746056"/>
                </a:cubicBezTo>
                <a:lnTo>
                  <a:pt x="11444471" y="2749621"/>
                </a:lnTo>
                <a:lnTo>
                  <a:pt x="11451208" y="2744859"/>
                </a:lnTo>
                <a:lnTo>
                  <a:pt x="11473061" y="2757601"/>
                </a:lnTo>
                <a:lnTo>
                  <a:pt x="11526925" y="2772124"/>
                </a:lnTo>
                <a:cubicBezTo>
                  <a:pt x="11539650" y="2795076"/>
                  <a:pt x="11582438" y="2758503"/>
                  <a:pt x="11584409" y="2785707"/>
                </a:cubicBezTo>
                <a:cubicBezTo>
                  <a:pt x="11604765" y="2763696"/>
                  <a:pt x="11670052" y="2782257"/>
                  <a:pt x="11705161" y="2774143"/>
                </a:cubicBezTo>
                <a:cubicBezTo>
                  <a:pt x="11712651" y="2785033"/>
                  <a:pt x="11817987" y="2755153"/>
                  <a:pt x="11831541" y="2745647"/>
                </a:cubicBezTo>
                <a:cubicBezTo>
                  <a:pt x="11943852" y="2715987"/>
                  <a:pt x="11988586" y="2718581"/>
                  <a:pt x="12017942" y="2704117"/>
                </a:cubicBezTo>
                <a:cubicBezTo>
                  <a:pt x="12044424" y="2697243"/>
                  <a:pt x="12068778" y="2677784"/>
                  <a:pt x="12134490" y="2673464"/>
                </a:cubicBezTo>
                <a:cubicBezTo>
                  <a:pt x="12140262" y="2677664"/>
                  <a:pt x="12149020" y="2679275"/>
                  <a:pt x="12159651" y="2679085"/>
                </a:cubicBezTo>
                <a:lnTo>
                  <a:pt x="12192000" y="26744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C924A9-984F-0D48-99DB-6D746ED124E8}"/>
              </a:ext>
            </a:extLst>
          </p:cNvPr>
          <p:cNvSpPr>
            <a:spLocks noGrp="1"/>
          </p:cNvSpPr>
          <p:nvPr>
            <p:ph type="title"/>
          </p:nvPr>
        </p:nvSpPr>
        <p:spPr>
          <a:xfrm>
            <a:off x="1050879" y="609601"/>
            <a:ext cx="9810604" cy="1216024"/>
          </a:xfrm>
        </p:spPr>
        <p:txBody>
          <a:bodyPr>
            <a:normAutofit/>
          </a:bodyPr>
          <a:lstStyle/>
          <a:p>
            <a:r>
              <a:rPr lang="en-US" dirty="0"/>
              <a:t>E-commerce benefits</a:t>
            </a:r>
          </a:p>
        </p:txBody>
      </p:sp>
      <p:sp>
        <p:nvSpPr>
          <p:cNvPr id="12" name="Freeform: Shape 11">
            <a:extLst>
              <a:ext uri="{FF2B5EF4-FFF2-40B4-BE49-F238E27FC236}">
                <a16:creationId xmlns:a16="http://schemas.microsoft.com/office/drawing/2014/main" id="{C87A8A8A-B020-4F46-8329-D75799D71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4144" y="6080078"/>
            <a:ext cx="9517857" cy="777922"/>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412251-DE2B-4148-9EC1-0B977532ACC8}"/>
              </a:ext>
            </a:extLst>
          </p:cNvPr>
          <p:cNvSpPr>
            <a:spLocks noGrp="1"/>
          </p:cNvSpPr>
          <p:nvPr>
            <p:ph idx="1"/>
          </p:nvPr>
        </p:nvSpPr>
        <p:spPr>
          <a:xfrm>
            <a:off x="1050878" y="2687005"/>
            <a:ext cx="9880979" cy="3567373"/>
          </a:xfrm>
        </p:spPr>
        <p:txBody>
          <a:bodyPr anchor="ctr">
            <a:normAutofit/>
          </a:bodyPr>
          <a:lstStyle/>
          <a:p>
            <a:r>
              <a:rPr lang="en-US" dirty="0"/>
              <a:t>People can access and provide products and services all over the world</a:t>
            </a:r>
          </a:p>
          <a:p>
            <a:r>
              <a:rPr lang="en-US" dirty="0"/>
              <a:t>Easy to access, not queuing, easy to compare products or services</a:t>
            </a:r>
          </a:p>
          <a:p>
            <a:r>
              <a:rPr lang="en-US" dirty="0"/>
              <a:t>The actual pandemic situation is a good example because most of the business survived on this situation because they moved or focused on e-commerce and they continued to provide products or services</a:t>
            </a:r>
          </a:p>
          <a:p>
            <a:r>
              <a:rPr lang="en-US" dirty="0"/>
              <a:t>Online rentals (host and domain) is much cheaper than physical rentals. </a:t>
            </a:r>
          </a:p>
          <a:p>
            <a:r>
              <a:rPr lang="en-US" dirty="0"/>
              <a:t>The data used to develop the business is kept online and easy to generate report (bestseller product)</a:t>
            </a:r>
          </a:p>
          <a:p>
            <a:endParaRPr lang="en-US" dirty="0"/>
          </a:p>
          <a:p>
            <a:endParaRPr lang="en-US" dirty="0"/>
          </a:p>
        </p:txBody>
      </p:sp>
    </p:spTree>
    <p:extLst>
      <p:ext uri="{BB962C8B-B14F-4D97-AF65-F5344CB8AC3E}">
        <p14:creationId xmlns:p14="http://schemas.microsoft.com/office/powerpoint/2010/main" val="2335868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33" name="Ink 3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33" name="Ink 3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35" name="Rectangle 34">
            <a:extLst>
              <a:ext uri="{FF2B5EF4-FFF2-40B4-BE49-F238E27FC236}">
                <a16:creationId xmlns:a16="http://schemas.microsoft.com/office/drawing/2014/main" id="{2B127A9A-54DE-411D-BF20-D86767166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D8A9915-5F98-4E73-9785-7DF064550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E1E25-D7D7-8444-A880-4303FEFAD374}"/>
              </a:ext>
            </a:extLst>
          </p:cNvPr>
          <p:cNvSpPr>
            <a:spLocks noGrp="1"/>
          </p:cNvSpPr>
          <p:nvPr>
            <p:ph type="title"/>
          </p:nvPr>
        </p:nvSpPr>
        <p:spPr>
          <a:xfrm>
            <a:off x="930464" y="868474"/>
            <a:ext cx="4889051" cy="2935357"/>
          </a:xfrm>
        </p:spPr>
        <p:txBody>
          <a:bodyPr vert="horz" lIns="91440" tIns="45720" rIns="91440" bIns="45720" rtlCol="0" anchor="b">
            <a:normAutofit/>
          </a:bodyPr>
          <a:lstStyle/>
          <a:p>
            <a:pPr algn="ctr"/>
            <a:r>
              <a:rPr lang="en-US" dirty="0"/>
              <a:t>Statistics about e-commerce</a:t>
            </a:r>
          </a:p>
        </p:txBody>
      </p:sp>
      <p:pic>
        <p:nvPicPr>
          <p:cNvPr id="5" name="Content Placeholder 4" descr="Graphical user interface, application&#10;&#10;Description automatically generated">
            <a:extLst>
              <a:ext uri="{FF2B5EF4-FFF2-40B4-BE49-F238E27FC236}">
                <a16:creationId xmlns:a16="http://schemas.microsoft.com/office/drawing/2014/main" id="{42E8091E-75DB-2747-96A8-543EA1F819AE}"/>
              </a:ext>
            </a:extLst>
          </p:cNvPr>
          <p:cNvPicPr>
            <a:picLocks noGrp="1" noChangeAspect="1"/>
          </p:cNvPicPr>
          <p:nvPr>
            <p:ph idx="1"/>
          </p:nvPr>
        </p:nvPicPr>
        <p:blipFill rotWithShape="1">
          <a:blip r:embed="rId5"/>
          <a:srcRect l="3186" r="2137" b="4"/>
          <a:stretch/>
        </p:blipFill>
        <p:spPr>
          <a:xfrm>
            <a:off x="6096001" y="10"/>
            <a:ext cx="6096000" cy="3605038"/>
          </a:xfrm>
          <a:custGeom>
            <a:avLst/>
            <a:gdLst/>
            <a:ahLst/>
            <a:cxnLst/>
            <a:rect l="l" t="t" r="r" b="b"/>
            <a:pathLst>
              <a:path w="5395599" h="3429001">
                <a:moveTo>
                  <a:pt x="72963" y="0"/>
                </a:moveTo>
                <a:lnTo>
                  <a:pt x="5395599" y="0"/>
                </a:lnTo>
                <a:lnTo>
                  <a:pt x="5395599" y="3429001"/>
                </a:lnTo>
                <a:lnTo>
                  <a:pt x="256669" y="3429001"/>
                </a:lnTo>
                <a:lnTo>
                  <a:pt x="256477" y="3428211"/>
                </a:lnTo>
                <a:cubicBezTo>
                  <a:pt x="254725" y="3426377"/>
                  <a:pt x="251186" y="3424046"/>
                  <a:pt x="244603" y="3420520"/>
                </a:cubicBezTo>
                <a:cubicBezTo>
                  <a:pt x="243813" y="3379165"/>
                  <a:pt x="193520" y="3324511"/>
                  <a:pt x="204327" y="3284165"/>
                </a:cubicBezTo>
                <a:cubicBezTo>
                  <a:pt x="194574" y="3253336"/>
                  <a:pt x="190523" y="3260142"/>
                  <a:pt x="186088" y="3235544"/>
                </a:cubicBezTo>
                <a:cubicBezTo>
                  <a:pt x="177204" y="3195982"/>
                  <a:pt x="171586" y="3088699"/>
                  <a:pt x="169747" y="3057384"/>
                </a:cubicBezTo>
                <a:cubicBezTo>
                  <a:pt x="172244" y="3054365"/>
                  <a:pt x="173937" y="3051091"/>
                  <a:pt x="175054" y="3047652"/>
                </a:cubicBezTo>
                <a:lnTo>
                  <a:pt x="176808" y="3037529"/>
                </a:lnTo>
                <a:lnTo>
                  <a:pt x="175755" y="3036541"/>
                </a:lnTo>
                <a:cubicBezTo>
                  <a:pt x="173051" y="3031669"/>
                  <a:pt x="172963" y="3028266"/>
                  <a:pt x="174031" y="3025524"/>
                </a:cubicBezTo>
                <a:lnTo>
                  <a:pt x="176185" y="3022606"/>
                </a:lnTo>
                <a:cubicBezTo>
                  <a:pt x="176055" y="3020033"/>
                  <a:pt x="175924" y="3017460"/>
                  <a:pt x="175794" y="3014887"/>
                </a:cubicBezTo>
                <a:lnTo>
                  <a:pt x="177164" y="2999257"/>
                </a:lnTo>
                <a:lnTo>
                  <a:pt x="175416" y="2996732"/>
                </a:lnTo>
                <a:cubicBezTo>
                  <a:pt x="175064" y="2989081"/>
                  <a:pt x="174711" y="2981431"/>
                  <a:pt x="174360" y="2973780"/>
                </a:cubicBezTo>
                <a:lnTo>
                  <a:pt x="173394" y="2973655"/>
                </a:lnTo>
                <a:cubicBezTo>
                  <a:pt x="171202" y="2972846"/>
                  <a:pt x="169541" y="2971263"/>
                  <a:pt x="168939" y="2968014"/>
                </a:cubicBezTo>
                <a:cubicBezTo>
                  <a:pt x="155920" y="2975784"/>
                  <a:pt x="163222" y="2967071"/>
                  <a:pt x="162593" y="2956801"/>
                </a:cubicBezTo>
                <a:cubicBezTo>
                  <a:pt x="142236" y="2966578"/>
                  <a:pt x="148874" y="2935726"/>
                  <a:pt x="136190" y="2933298"/>
                </a:cubicBezTo>
                <a:cubicBezTo>
                  <a:pt x="136188" y="2925534"/>
                  <a:pt x="135815" y="2917501"/>
                  <a:pt x="134984" y="2909390"/>
                </a:cubicBezTo>
                <a:lnTo>
                  <a:pt x="134221" y="2904671"/>
                </a:lnTo>
                <a:lnTo>
                  <a:pt x="133991" y="2904615"/>
                </a:lnTo>
                <a:cubicBezTo>
                  <a:pt x="133368" y="2903671"/>
                  <a:pt x="132944" y="2902150"/>
                  <a:pt x="132759" y="2899714"/>
                </a:cubicBezTo>
                <a:cubicBezTo>
                  <a:pt x="132783" y="2898499"/>
                  <a:pt x="132807" y="2897282"/>
                  <a:pt x="132830" y="2896066"/>
                </a:cubicBezTo>
                <a:lnTo>
                  <a:pt x="131350" y="2886912"/>
                </a:lnTo>
                <a:lnTo>
                  <a:pt x="129415" y="2884014"/>
                </a:lnTo>
                <a:lnTo>
                  <a:pt x="126590" y="2883229"/>
                </a:lnTo>
                <a:cubicBezTo>
                  <a:pt x="126642" y="2882933"/>
                  <a:pt x="126695" y="2882639"/>
                  <a:pt x="126747" y="2882343"/>
                </a:cubicBezTo>
                <a:cubicBezTo>
                  <a:pt x="130282" y="2875325"/>
                  <a:pt x="136614" y="2872524"/>
                  <a:pt x="116721" y="2866529"/>
                </a:cubicBezTo>
                <a:cubicBezTo>
                  <a:pt x="121715" y="2850828"/>
                  <a:pt x="109951" y="2849285"/>
                  <a:pt x="102407" y="2829536"/>
                </a:cubicBezTo>
                <a:cubicBezTo>
                  <a:pt x="108068" y="2820214"/>
                  <a:pt x="104313" y="2813723"/>
                  <a:pt x="97513" y="2807759"/>
                </a:cubicBezTo>
                <a:cubicBezTo>
                  <a:pt x="97366" y="2787664"/>
                  <a:pt x="86314" y="2770658"/>
                  <a:pt x="80493" y="2748755"/>
                </a:cubicBezTo>
                <a:cubicBezTo>
                  <a:pt x="85565" y="2723695"/>
                  <a:pt x="66811" y="2713438"/>
                  <a:pt x="60663" y="2690022"/>
                </a:cubicBezTo>
                <a:cubicBezTo>
                  <a:pt x="73066" y="2667595"/>
                  <a:pt x="43769" y="2674802"/>
                  <a:pt x="35350" y="2663439"/>
                </a:cubicBezTo>
                <a:lnTo>
                  <a:pt x="34178" y="2660083"/>
                </a:lnTo>
                <a:cubicBezTo>
                  <a:pt x="34439" y="2657010"/>
                  <a:pt x="34700" y="2653937"/>
                  <a:pt x="34961" y="2650864"/>
                </a:cubicBezTo>
                <a:lnTo>
                  <a:pt x="35913" y="2647388"/>
                </a:lnTo>
                <a:cubicBezTo>
                  <a:pt x="36323" y="2644997"/>
                  <a:pt x="36282" y="2643412"/>
                  <a:pt x="35906" y="2642321"/>
                </a:cubicBezTo>
                <a:lnTo>
                  <a:pt x="35697" y="2642199"/>
                </a:lnTo>
                <a:cubicBezTo>
                  <a:pt x="35831" y="2640614"/>
                  <a:pt x="35966" y="2639031"/>
                  <a:pt x="36101" y="2637446"/>
                </a:cubicBezTo>
                <a:cubicBezTo>
                  <a:pt x="37260" y="2629421"/>
                  <a:pt x="38842" y="2621608"/>
                  <a:pt x="40718" y="2614161"/>
                </a:cubicBezTo>
                <a:cubicBezTo>
                  <a:pt x="29032" y="2608058"/>
                  <a:pt x="42921" y="2580448"/>
                  <a:pt x="20855" y="2583767"/>
                </a:cubicBezTo>
                <a:cubicBezTo>
                  <a:pt x="22732" y="2573730"/>
                  <a:pt x="31907" y="2567549"/>
                  <a:pt x="17429" y="2571126"/>
                </a:cubicBezTo>
                <a:lnTo>
                  <a:pt x="16691" y="2569441"/>
                </a:lnTo>
                <a:lnTo>
                  <a:pt x="19977" y="2563632"/>
                </a:lnTo>
                <a:cubicBezTo>
                  <a:pt x="21370" y="2557453"/>
                  <a:pt x="22736" y="2551799"/>
                  <a:pt x="25721" y="2556344"/>
                </a:cubicBezTo>
                <a:cubicBezTo>
                  <a:pt x="32713" y="2548895"/>
                  <a:pt x="23526" y="2540807"/>
                  <a:pt x="29740" y="2533157"/>
                </a:cubicBezTo>
                <a:cubicBezTo>
                  <a:pt x="32155" y="2522927"/>
                  <a:pt x="22112" y="2536851"/>
                  <a:pt x="22984" y="2524899"/>
                </a:cubicBezTo>
                <a:cubicBezTo>
                  <a:pt x="22853" y="2523879"/>
                  <a:pt x="22721" y="2522860"/>
                  <a:pt x="22591" y="2521840"/>
                </a:cubicBezTo>
                <a:lnTo>
                  <a:pt x="23626" y="2516618"/>
                </a:lnTo>
                <a:lnTo>
                  <a:pt x="26416" y="2514462"/>
                </a:lnTo>
                <a:cubicBezTo>
                  <a:pt x="28113" y="2512148"/>
                  <a:pt x="28851" y="2508859"/>
                  <a:pt x="27412" y="2503381"/>
                </a:cubicBezTo>
                <a:lnTo>
                  <a:pt x="26912" y="2502571"/>
                </a:lnTo>
                <a:lnTo>
                  <a:pt x="29779" y="2501027"/>
                </a:lnTo>
                <a:lnTo>
                  <a:pt x="31105" y="2492600"/>
                </a:lnTo>
                <a:lnTo>
                  <a:pt x="38272" y="2485183"/>
                </a:lnTo>
                <a:lnTo>
                  <a:pt x="36838" y="2480669"/>
                </a:lnTo>
                <a:lnTo>
                  <a:pt x="33929" y="2480825"/>
                </a:lnTo>
                <a:lnTo>
                  <a:pt x="40930" y="2465130"/>
                </a:lnTo>
                <a:cubicBezTo>
                  <a:pt x="38183" y="2455259"/>
                  <a:pt x="40884" y="2449073"/>
                  <a:pt x="45376" y="2443685"/>
                </a:cubicBezTo>
                <a:cubicBezTo>
                  <a:pt x="46859" y="2423506"/>
                  <a:pt x="54665" y="2407402"/>
                  <a:pt x="59676" y="2385914"/>
                </a:cubicBezTo>
                <a:cubicBezTo>
                  <a:pt x="58375" y="2360280"/>
                  <a:pt x="70331" y="2351643"/>
                  <a:pt x="75643" y="2328662"/>
                </a:cubicBezTo>
                <a:cubicBezTo>
                  <a:pt x="68923" y="2301647"/>
                  <a:pt x="92173" y="2318371"/>
                  <a:pt x="94380" y="2298217"/>
                </a:cubicBezTo>
                <a:cubicBezTo>
                  <a:pt x="89894" y="2262517"/>
                  <a:pt x="102355" y="2301922"/>
                  <a:pt x="106504" y="2250782"/>
                </a:cubicBezTo>
                <a:cubicBezTo>
                  <a:pt x="105375" y="2247398"/>
                  <a:pt x="107866" y="2241930"/>
                  <a:pt x="109892" y="2243352"/>
                </a:cubicBezTo>
                <a:cubicBezTo>
                  <a:pt x="109711" y="2239945"/>
                  <a:pt x="106781" y="2230878"/>
                  <a:pt x="110290" y="2231409"/>
                </a:cubicBezTo>
                <a:cubicBezTo>
                  <a:pt x="113089" y="2215680"/>
                  <a:pt x="113491" y="2199138"/>
                  <a:pt x="111457" y="2183375"/>
                </a:cubicBezTo>
                <a:cubicBezTo>
                  <a:pt x="121905" y="2154998"/>
                  <a:pt x="103565" y="2165592"/>
                  <a:pt x="108536" y="2144085"/>
                </a:cubicBezTo>
                <a:cubicBezTo>
                  <a:pt x="117898" y="2128897"/>
                  <a:pt x="113450" y="2120189"/>
                  <a:pt x="120996" y="2101383"/>
                </a:cubicBezTo>
                <a:cubicBezTo>
                  <a:pt x="113567" y="2092860"/>
                  <a:pt x="119580" y="2086506"/>
                  <a:pt x="122262" y="2079956"/>
                </a:cubicBezTo>
                <a:lnTo>
                  <a:pt x="122705" y="2076836"/>
                </a:lnTo>
                <a:lnTo>
                  <a:pt x="120431" y="2062205"/>
                </a:lnTo>
                <a:cubicBezTo>
                  <a:pt x="124896" y="2059982"/>
                  <a:pt x="118406" y="2051541"/>
                  <a:pt x="117092" y="2047621"/>
                </a:cubicBezTo>
                <a:cubicBezTo>
                  <a:pt x="120027" y="2047669"/>
                  <a:pt x="121324" y="2039112"/>
                  <a:pt x="118859" y="2035989"/>
                </a:cubicBezTo>
                <a:cubicBezTo>
                  <a:pt x="107554" y="1971545"/>
                  <a:pt x="135428" y="2008454"/>
                  <a:pt x="118500" y="1969476"/>
                </a:cubicBezTo>
                <a:cubicBezTo>
                  <a:pt x="114745" y="1943615"/>
                  <a:pt x="148559" y="1944656"/>
                  <a:pt x="131680" y="1917869"/>
                </a:cubicBezTo>
                <a:cubicBezTo>
                  <a:pt x="130819" y="1886102"/>
                  <a:pt x="142687" y="1866056"/>
                  <a:pt x="132882" y="1836507"/>
                </a:cubicBezTo>
                <a:cubicBezTo>
                  <a:pt x="132131" y="1806766"/>
                  <a:pt x="136526" y="1781182"/>
                  <a:pt x="131877" y="1755879"/>
                </a:cubicBezTo>
                <a:cubicBezTo>
                  <a:pt x="135648" y="1745788"/>
                  <a:pt x="136972" y="1736202"/>
                  <a:pt x="130448" y="1726651"/>
                </a:cubicBezTo>
                <a:cubicBezTo>
                  <a:pt x="131521" y="1698957"/>
                  <a:pt x="140123" y="1692528"/>
                  <a:pt x="132596" y="1674709"/>
                </a:cubicBezTo>
                <a:cubicBezTo>
                  <a:pt x="137178" y="1669668"/>
                  <a:pt x="139622" y="1666183"/>
                  <a:pt x="140684" y="1663502"/>
                </a:cubicBezTo>
                <a:cubicBezTo>
                  <a:pt x="143868" y="1655460"/>
                  <a:pt x="134606" y="1654644"/>
                  <a:pt x="133266" y="1640672"/>
                </a:cubicBezTo>
                <a:cubicBezTo>
                  <a:pt x="130503" y="1625689"/>
                  <a:pt x="122671" y="1650492"/>
                  <a:pt x="122351" y="1636309"/>
                </a:cubicBezTo>
                <a:cubicBezTo>
                  <a:pt x="127504" y="1622116"/>
                  <a:pt x="113671" y="1619938"/>
                  <a:pt x="119842" y="1605349"/>
                </a:cubicBezTo>
                <a:cubicBezTo>
                  <a:pt x="130060" y="1611345"/>
                  <a:pt x="119283" y="1573894"/>
                  <a:pt x="128418" y="1574712"/>
                </a:cubicBezTo>
                <a:cubicBezTo>
                  <a:pt x="116056" y="1558635"/>
                  <a:pt x="132372" y="1555273"/>
                  <a:pt x="129203" y="1536647"/>
                </a:cubicBezTo>
                <a:cubicBezTo>
                  <a:pt x="124681" y="1527242"/>
                  <a:pt x="124122" y="1521025"/>
                  <a:pt x="129792" y="1513896"/>
                </a:cubicBezTo>
                <a:cubicBezTo>
                  <a:pt x="107681" y="1470305"/>
                  <a:pt x="129817" y="1490329"/>
                  <a:pt x="122312" y="1452296"/>
                </a:cubicBezTo>
                <a:cubicBezTo>
                  <a:pt x="114097" y="1419160"/>
                  <a:pt x="109473" y="1382582"/>
                  <a:pt x="87787" y="1347657"/>
                </a:cubicBezTo>
                <a:cubicBezTo>
                  <a:pt x="81503" y="1340763"/>
                  <a:pt x="79662" y="1326684"/>
                  <a:pt x="83676" y="1316214"/>
                </a:cubicBezTo>
                <a:cubicBezTo>
                  <a:pt x="84367" y="1314411"/>
                  <a:pt x="85208" y="1312787"/>
                  <a:pt x="86175" y="1311390"/>
                </a:cubicBezTo>
                <a:cubicBezTo>
                  <a:pt x="70681" y="1290091"/>
                  <a:pt x="79090" y="1279232"/>
                  <a:pt x="68414" y="1268952"/>
                </a:cubicBezTo>
                <a:cubicBezTo>
                  <a:pt x="64882" y="1237645"/>
                  <a:pt x="76303" y="1214150"/>
                  <a:pt x="66960" y="1204622"/>
                </a:cubicBezTo>
                <a:cubicBezTo>
                  <a:pt x="68012" y="1188944"/>
                  <a:pt x="79810" y="1168727"/>
                  <a:pt x="69797" y="1155703"/>
                </a:cubicBezTo>
                <a:cubicBezTo>
                  <a:pt x="78315" y="1155066"/>
                  <a:pt x="63849" y="1136907"/>
                  <a:pt x="69688" y="1128440"/>
                </a:cubicBezTo>
                <a:cubicBezTo>
                  <a:pt x="74740" y="1122556"/>
                  <a:pt x="71529" y="1115674"/>
                  <a:pt x="71494" y="1108417"/>
                </a:cubicBezTo>
                <a:cubicBezTo>
                  <a:pt x="75656" y="1099737"/>
                  <a:pt x="70388" y="1067483"/>
                  <a:pt x="65950" y="1058433"/>
                </a:cubicBezTo>
                <a:cubicBezTo>
                  <a:pt x="50118" y="1035713"/>
                  <a:pt x="64594" y="994640"/>
                  <a:pt x="52521" y="975987"/>
                </a:cubicBezTo>
                <a:cubicBezTo>
                  <a:pt x="50914" y="969800"/>
                  <a:pt x="50418" y="963971"/>
                  <a:pt x="50615" y="958395"/>
                </a:cubicBezTo>
                <a:lnTo>
                  <a:pt x="52757" y="943118"/>
                </a:lnTo>
                <a:lnTo>
                  <a:pt x="56549" y="939439"/>
                </a:lnTo>
                <a:cubicBezTo>
                  <a:pt x="56401" y="936206"/>
                  <a:pt x="56255" y="932972"/>
                  <a:pt x="56107" y="929739"/>
                </a:cubicBezTo>
                <a:lnTo>
                  <a:pt x="56780" y="927127"/>
                </a:lnTo>
                <a:cubicBezTo>
                  <a:pt x="58082" y="922138"/>
                  <a:pt x="59244" y="917190"/>
                  <a:pt x="59846" y="912177"/>
                </a:cubicBezTo>
                <a:cubicBezTo>
                  <a:pt x="41559" y="915106"/>
                  <a:pt x="61959" y="870019"/>
                  <a:pt x="46764" y="881067"/>
                </a:cubicBezTo>
                <a:cubicBezTo>
                  <a:pt x="46894" y="854032"/>
                  <a:pt x="35518" y="846928"/>
                  <a:pt x="49935" y="817416"/>
                </a:cubicBezTo>
                <a:cubicBezTo>
                  <a:pt x="37190" y="772732"/>
                  <a:pt x="51975" y="740070"/>
                  <a:pt x="31206" y="702815"/>
                </a:cubicBezTo>
                <a:cubicBezTo>
                  <a:pt x="39530" y="708645"/>
                  <a:pt x="37598" y="685431"/>
                  <a:pt x="33943" y="672401"/>
                </a:cubicBezTo>
                <a:cubicBezTo>
                  <a:pt x="66681" y="693593"/>
                  <a:pt x="6096" y="618072"/>
                  <a:pt x="29392" y="612154"/>
                </a:cubicBezTo>
                <a:cubicBezTo>
                  <a:pt x="8255" y="607196"/>
                  <a:pt x="27963" y="545243"/>
                  <a:pt x="5970" y="516197"/>
                </a:cubicBezTo>
                <a:cubicBezTo>
                  <a:pt x="4766" y="496236"/>
                  <a:pt x="3235" y="464307"/>
                  <a:pt x="0" y="446558"/>
                </a:cubicBezTo>
                <a:lnTo>
                  <a:pt x="3892" y="402046"/>
                </a:lnTo>
                <a:cubicBezTo>
                  <a:pt x="8570" y="377878"/>
                  <a:pt x="6389" y="373884"/>
                  <a:pt x="12474" y="322733"/>
                </a:cubicBezTo>
                <a:cubicBezTo>
                  <a:pt x="12216" y="257376"/>
                  <a:pt x="25563" y="267420"/>
                  <a:pt x="21680" y="204587"/>
                </a:cubicBezTo>
                <a:cubicBezTo>
                  <a:pt x="27666" y="201120"/>
                  <a:pt x="29305" y="133016"/>
                  <a:pt x="33179" y="127724"/>
                </a:cubicBezTo>
                <a:lnTo>
                  <a:pt x="41973" y="110945"/>
                </a:lnTo>
                <a:lnTo>
                  <a:pt x="40746" y="108356"/>
                </a:lnTo>
                <a:cubicBezTo>
                  <a:pt x="38939" y="97517"/>
                  <a:pt x="40742" y="91347"/>
                  <a:pt x="44132" y="87265"/>
                </a:cubicBezTo>
                <a:lnTo>
                  <a:pt x="49473" y="83713"/>
                </a:lnTo>
                <a:lnTo>
                  <a:pt x="53238" y="69573"/>
                </a:lnTo>
                <a:lnTo>
                  <a:pt x="64534" y="42623"/>
                </a:lnTo>
                <a:lnTo>
                  <a:pt x="63008" y="36737"/>
                </a:lnTo>
                <a:close/>
              </a:path>
            </a:pathLst>
          </a:custGeom>
        </p:spPr>
      </p:pic>
      <p:pic>
        <p:nvPicPr>
          <p:cNvPr id="7" name="Picture 6" descr="Logo, company name&#10;&#10;Description automatically generated">
            <a:extLst>
              <a:ext uri="{FF2B5EF4-FFF2-40B4-BE49-F238E27FC236}">
                <a16:creationId xmlns:a16="http://schemas.microsoft.com/office/drawing/2014/main" id="{A82BCA97-93B5-6F4E-8400-70B5D2D2D501}"/>
              </a:ext>
            </a:extLst>
          </p:cNvPr>
          <p:cNvPicPr>
            <a:picLocks noChangeAspect="1"/>
          </p:cNvPicPr>
          <p:nvPr/>
        </p:nvPicPr>
        <p:blipFill rotWithShape="1">
          <a:blip r:embed="rId6"/>
          <a:srcRect t="16058" r="-2" b="19949"/>
          <a:stretch/>
        </p:blipFill>
        <p:spPr>
          <a:xfrm>
            <a:off x="6422181" y="3605048"/>
            <a:ext cx="5769819" cy="3252952"/>
          </a:xfrm>
          <a:custGeom>
            <a:avLst/>
            <a:gdLst/>
            <a:ahLst/>
            <a:cxnLst/>
            <a:rect l="l" t="t" r="r" b="b"/>
            <a:pathLst>
              <a:path w="5144178" h="3429001">
                <a:moveTo>
                  <a:pt x="5248" y="0"/>
                </a:moveTo>
                <a:lnTo>
                  <a:pt x="5144178" y="0"/>
                </a:lnTo>
                <a:lnTo>
                  <a:pt x="5144178" y="3429001"/>
                </a:lnTo>
                <a:lnTo>
                  <a:pt x="429241" y="3429001"/>
                </a:lnTo>
                <a:cubicBezTo>
                  <a:pt x="428992" y="3419887"/>
                  <a:pt x="428744" y="3410773"/>
                  <a:pt x="428494" y="3401659"/>
                </a:cubicBezTo>
                <a:cubicBezTo>
                  <a:pt x="429406" y="3391510"/>
                  <a:pt x="431679" y="3383098"/>
                  <a:pt x="435734" y="3378121"/>
                </a:cubicBezTo>
                <a:cubicBezTo>
                  <a:pt x="436991" y="3361326"/>
                  <a:pt x="427053" y="3345262"/>
                  <a:pt x="445861" y="3331866"/>
                </a:cubicBezTo>
                <a:cubicBezTo>
                  <a:pt x="467915" y="3312526"/>
                  <a:pt x="420717" y="3269875"/>
                  <a:pt x="450667" y="3268767"/>
                </a:cubicBezTo>
                <a:cubicBezTo>
                  <a:pt x="418085" y="3238190"/>
                  <a:pt x="438274" y="3223695"/>
                  <a:pt x="444940" y="3187464"/>
                </a:cubicBezTo>
                <a:cubicBezTo>
                  <a:pt x="457718" y="3161471"/>
                  <a:pt x="427295" y="3075829"/>
                  <a:pt x="420880" y="3003224"/>
                </a:cubicBezTo>
                <a:cubicBezTo>
                  <a:pt x="410416" y="2961314"/>
                  <a:pt x="398246" y="2982449"/>
                  <a:pt x="397965" y="2932483"/>
                </a:cubicBezTo>
                <a:cubicBezTo>
                  <a:pt x="401612" y="2929293"/>
                  <a:pt x="384023" y="2884236"/>
                  <a:pt x="379552" y="2861410"/>
                </a:cubicBezTo>
                <a:cubicBezTo>
                  <a:pt x="375080" y="2838584"/>
                  <a:pt x="391830" y="2811754"/>
                  <a:pt x="371133" y="2795530"/>
                </a:cubicBezTo>
                <a:cubicBezTo>
                  <a:pt x="301844" y="2713757"/>
                  <a:pt x="345652" y="2657154"/>
                  <a:pt x="323187" y="2580110"/>
                </a:cubicBezTo>
                <a:cubicBezTo>
                  <a:pt x="306519" y="2502814"/>
                  <a:pt x="320305" y="2543491"/>
                  <a:pt x="312797" y="2504294"/>
                </a:cubicBezTo>
                <a:lnTo>
                  <a:pt x="315266" y="2447810"/>
                </a:lnTo>
                <a:lnTo>
                  <a:pt x="327943" y="2406477"/>
                </a:lnTo>
                <a:cubicBezTo>
                  <a:pt x="336752" y="2372041"/>
                  <a:pt x="329139" y="2360511"/>
                  <a:pt x="325453" y="2348977"/>
                </a:cubicBezTo>
                <a:cubicBezTo>
                  <a:pt x="325453" y="2348863"/>
                  <a:pt x="325452" y="2348749"/>
                  <a:pt x="325452" y="2348635"/>
                </a:cubicBezTo>
                <a:lnTo>
                  <a:pt x="332343" y="2338523"/>
                </a:lnTo>
                <a:cubicBezTo>
                  <a:pt x="338694" y="2329606"/>
                  <a:pt x="342749" y="2321075"/>
                  <a:pt x="335894" y="2309406"/>
                </a:cubicBezTo>
                <a:lnTo>
                  <a:pt x="335338" y="2308744"/>
                </a:lnTo>
                <a:lnTo>
                  <a:pt x="346504" y="2291451"/>
                </a:lnTo>
                <a:cubicBezTo>
                  <a:pt x="334713" y="2273286"/>
                  <a:pt x="336169" y="2261530"/>
                  <a:pt x="346212" y="2246479"/>
                </a:cubicBezTo>
                <a:cubicBezTo>
                  <a:pt x="348097" y="2237953"/>
                  <a:pt x="347346" y="2230388"/>
                  <a:pt x="345583" y="2223491"/>
                </a:cubicBezTo>
                <a:lnTo>
                  <a:pt x="343060" y="2216357"/>
                </a:lnTo>
                <a:lnTo>
                  <a:pt x="353168" y="2174541"/>
                </a:lnTo>
                <a:cubicBezTo>
                  <a:pt x="352741" y="2164594"/>
                  <a:pt x="352315" y="2154646"/>
                  <a:pt x="351888" y="2144699"/>
                </a:cubicBezTo>
                <a:lnTo>
                  <a:pt x="342493" y="2149725"/>
                </a:lnTo>
                <a:lnTo>
                  <a:pt x="338392" y="2151536"/>
                </a:lnTo>
                <a:lnTo>
                  <a:pt x="337982" y="2151019"/>
                </a:lnTo>
                <a:lnTo>
                  <a:pt x="338449" y="2149486"/>
                </a:lnTo>
                <a:lnTo>
                  <a:pt x="338600" y="2134712"/>
                </a:lnTo>
                <a:cubicBezTo>
                  <a:pt x="338425" y="2120490"/>
                  <a:pt x="336235" y="2078941"/>
                  <a:pt x="337398" y="2064154"/>
                </a:cubicBezTo>
                <a:lnTo>
                  <a:pt x="345585" y="2045992"/>
                </a:lnTo>
                <a:cubicBezTo>
                  <a:pt x="350276" y="2032063"/>
                  <a:pt x="344152" y="2014047"/>
                  <a:pt x="346822" y="2001765"/>
                </a:cubicBezTo>
                <a:lnTo>
                  <a:pt x="342883" y="1961707"/>
                </a:lnTo>
                <a:lnTo>
                  <a:pt x="347470" y="1900236"/>
                </a:lnTo>
                <a:cubicBezTo>
                  <a:pt x="364289" y="1870214"/>
                  <a:pt x="369986" y="1840554"/>
                  <a:pt x="379121" y="1812831"/>
                </a:cubicBezTo>
                <a:cubicBezTo>
                  <a:pt x="389911" y="1770577"/>
                  <a:pt x="354039" y="1794440"/>
                  <a:pt x="388831" y="1744809"/>
                </a:cubicBezTo>
                <a:cubicBezTo>
                  <a:pt x="379105" y="1737519"/>
                  <a:pt x="379758" y="1730671"/>
                  <a:pt x="386854" y="1719984"/>
                </a:cubicBezTo>
                <a:cubicBezTo>
                  <a:pt x="383430" y="1703465"/>
                  <a:pt x="370916" y="1663756"/>
                  <a:pt x="368290" y="1645695"/>
                </a:cubicBezTo>
                <a:cubicBezTo>
                  <a:pt x="357400" y="1630293"/>
                  <a:pt x="380274" y="1626679"/>
                  <a:pt x="371094" y="1611618"/>
                </a:cubicBezTo>
                <a:cubicBezTo>
                  <a:pt x="371002" y="1596082"/>
                  <a:pt x="385095" y="1622507"/>
                  <a:pt x="389023" y="1605878"/>
                </a:cubicBezTo>
                <a:cubicBezTo>
                  <a:pt x="390632" y="1590479"/>
                  <a:pt x="405974" y="1588764"/>
                  <a:pt x="400334" y="1580252"/>
                </a:cubicBezTo>
                <a:cubicBezTo>
                  <a:pt x="398453" y="1577416"/>
                  <a:pt x="394242" y="1573824"/>
                  <a:pt x="386415" y="1568719"/>
                </a:cubicBezTo>
                <a:cubicBezTo>
                  <a:pt x="398127" y="1548565"/>
                  <a:pt x="383562" y="1542300"/>
                  <a:pt x="380563" y="1512113"/>
                </a:cubicBezTo>
                <a:cubicBezTo>
                  <a:pt x="390974" y="1501090"/>
                  <a:pt x="388354" y="1490725"/>
                  <a:pt x="381649" y="1480027"/>
                </a:cubicBezTo>
                <a:cubicBezTo>
                  <a:pt x="388255" y="1451946"/>
                  <a:pt x="379830" y="1424362"/>
                  <a:pt x="379771" y="1391776"/>
                </a:cubicBezTo>
                <a:cubicBezTo>
                  <a:pt x="394749" y="1358592"/>
                  <a:pt x="374165" y="1337728"/>
                  <a:pt x="374196" y="1302917"/>
                </a:cubicBezTo>
                <a:cubicBezTo>
                  <a:pt x="368854" y="1266771"/>
                  <a:pt x="352704" y="1198328"/>
                  <a:pt x="347716" y="1174898"/>
                </a:cubicBezTo>
                <a:cubicBezTo>
                  <a:pt x="351670" y="1171265"/>
                  <a:pt x="349141" y="1162023"/>
                  <a:pt x="344270" y="1162336"/>
                </a:cubicBezTo>
                <a:cubicBezTo>
                  <a:pt x="346277" y="1157934"/>
                  <a:pt x="356682" y="1148125"/>
                  <a:pt x="349170" y="1146091"/>
                </a:cubicBezTo>
                <a:lnTo>
                  <a:pt x="352303" y="1129892"/>
                </a:lnTo>
                <a:lnTo>
                  <a:pt x="351430" y="1126519"/>
                </a:lnTo>
                <a:cubicBezTo>
                  <a:pt x="346690" y="1119595"/>
                  <a:pt x="336427" y="1113182"/>
                  <a:pt x="348385" y="1103202"/>
                </a:cubicBezTo>
                <a:cubicBezTo>
                  <a:pt x="335029" y="1083311"/>
                  <a:pt x="342034" y="1073392"/>
                  <a:pt x="325821" y="1057618"/>
                </a:cubicBezTo>
                <a:cubicBezTo>
                  <a:pt x="316621" y="1034543"/>
                  <a:pt x="347537" y="1044496"/>
                  <a:pt x="328942" y="1014396"/>
                </a:cubicBezTo>
                <a:cubicBezTo>
                  <a:pt x="331627" y="996980"/>
                  <a:pt x="330231" y="978927"/>
                  <a:pt x="324892" y="961978"/>
                </a:cubicBezTo>
                <a:cubicBezTo>
                  <a:pt x="319089" y="962869"/>
                  <a:pt x="323554" y="952695"/>
                  <a:pt x="323705" y="948954"/>
                </a:cubicBezTo>
                <a:cubicBezTo>
                  <a:pt x="320405" y="950689"/>
                  <a:pt x="316028" y="944932"/>
                  <a:pt x="317752" y="941130"/>
                </a:cubicBezTo>
                <a:cubicBezTo>
                  <a:pt x="307649" y="926090"/>
                  <a:pt x="277038" y="882649"/>
                  <a:pt x="263090" y="858717"/>
                </a:cubicBezTo>
                <a:cubicBezTo>
                  <a:pt x="253262" y="834060"/>
                  <a:pt x="233030" y="825680"/>
                  <a:pt x="234063" y="797535"/>
                </a:cubicBezTo>
                <a:cubicBezTo>
                  <a:pt x="224798" y="774484"/>
                  <a:pt x="211129" y="757569"/>
                  <a:pt x="207780" y="735637"/>
                </a:cubicBezTo>
                <a:cubicBezTo>
                  <a:pt x="200086" y="730144"/>
                  <a:pt x="195328" y="723621"/>
                  <a:pt x="199455" y="712583"/>
                </a:cubicBezTo>
                <a:cubicBezTo>
                  <a:pt x="188825" y="692142"/>
                  <a:pt x="176915" y="692229"/>
                  <a:pt x="179363" y="674324"/>
                </a:cubicBezTo>
                <a:cubicBezTo>
                  <a:pt x="151790" y="669588"/>
                  <a:pt x="171348" y="664028"/>
                  <a:pt x="167031" y="648825"/>
                </a:cubicBezTo>
                <a:cubicBezTo>
                  <a:pt x="165058" y="635832"/>
                  <a:pt x="182344" y="650164"/>
                  <a:pt x="177885" y="639193"/>
                </a:cubicBezTo>
                <a:cubicBezTo>
                  <a:pt x="167233" y="631381"/>
                  <a:pt x="182128" y="621721"/>
                  <a:pt x="170193" y="614197"/>
                </a:cubicBezTo>
                <a:cubicBezTo>
                  <a:pt x="160681" y="624667"/>
                  <a:pt x="160125" y="589951"/>
                  <a:pt x="150078" y="595857"/>
                </a:cubicBezTo>
                <a:cubicBezTo>
                  <a:pt x="158584" y="576480"/>
                  <a:pt x="139000" y="583361"/>
                  <a:pt x="136246" y="567366"/>
                </a:cubicBezTo>
                <a:cubicBezTo>
                  <a:pt x="138159" y="557596"/>
                  <a:pt x="136677" y="552544"/>
                  <a:pt x="127843" y="550402"/>
                </a:cubicBezTo>
                <a:cubicBezTo>
                  <a:pt x="138013" y="504459"/>
                  <a:pt x="119800" y="532495"/>
                  <a:pt x="115350" y="499229"/>
                </a:cubicBezTo>
                <a:cubicBezTo>
                  <a:pt x="113368" y="469276"/>
                  <a:pt x="106154" y="438783"/>
                  <a:pt x="118788" y="399677"/>
                </a:cubicBezTo>
                <a:cubicBezTo>
                  <a:pt x="123548" y="390799"/>
                  <a:pt x="120841" y="379028"/>
                  <a:pt x="112744" y="373386"/>
                </a:cubicBezTo>
                <a:cubicBezTo>
                  <a:pt x="111350" y="372416"/>
                  <a:pt x="109845" y="371666"/>
                  <a:pt x="108278" y="371164"/>
                </a:cubicBezTo>
                <a:cubicBezTo>
                  <a:pt x="105102" y="355408"/>
                  <a:pt x="99426" y="300162"/>
                  <a:pt x="93688" y="278850"/>
                </a:cubicBezTo>
                <a:cubicBezTo>
                  <a:pt x="87166" y="267537"/>
                  <a:pt x="66957" y="258985"/>
                  <a:pt x="73845" y="243290"/>
                </a:cubicBezTo>
                <a:cubicBezTo>
                  <a:pt x="63998" y="247733"/>
                  <a:pt x="74173" y="225554"/>
                  <a:pt x="64695" y="222491"/>
                </a:cubicBezTo>
                <a:cubicBezTo>
                  <a:pt x="56983" y="220939"/>
                  <a:pt x="58274" y="213849"/>
                  <a:pt x="55847" y="208309"/>
                </a:cubicBezTo>
                <a:cubicBezTo>
                  <a:pt x="48190" y="204115"/>
                  <a:pt x="43175" y="176538"/>
                  <a:pt x="45112" y="167089"/>
                </a:cubicBezTo>
                <a:cubicBezTo>
                  <a:pt x="55281" y="140651"/>
                  <a:pt x="24950" y="117791"/>
                  <a:pt x="32253" y="96620"/>
                </a:cubicBezTo>
                <a:cubicBezTo>
                  <a:pt x="31966" y="90985"/>
                  <a:pt x="30545" y="86265"/>
                  <a:pt x="28426" y="82140"/>
                </a:cubicBezTo>
                <a:lnTo>
                  <a:pt x="20810" y="71761"/>
                </a:lnTo>
                <a:lnTo>
                  <a:pt x="15272" y="71157"/>
                </a:lnTo>
                <a:lnTo>
                  <a:pt x="12472" y="63523"/>
                </a:lnTo>
                <a:lnTo>
                  <a:pt x="10824" y="61925"/>
                </a:lnTo>
                <a:cubicBezTo>
                  <a:pt x="7654" y="58884"/>
                  <a:pt x="4659" y="55793"/>
                  <a:pt x="2274" y="52329"/>
                </a:cubicBezTo>
                <a:cubicBezTo>
                  <a:pt x="23939" y="43979"/>
                  <a:pt x="-14451" y="21492"/>
                  <a:pt x="6482" y="21103"/>
                </a:cubicBezTo>
                <a:cubicBezTo>
                  <a:pt x="1811" y="10861"/>
                  <a:pt x="5069" y="6991"/>
                  <a:pt x="6204" y="3919"/>
                </a:cubicBezTo>
                <a:close/>
              </a:path>
            </a:pathLst>
          </a:custGeom>
        </p:spPr>
      </p:pic>
      <p:sp>
        <p:nvSpPr>
          <p:cNvPr id="3" name="TextBox 2">
            <a:extLst>
              <a:ext uri="{FF2B5EF4-FFF2-40B4-BE49-F238E27FC236}">
                <a16:creationId xmlns:a16="http://schemas.microsoft.com/office/drawing/2014/main" id="{8C478DCC-271D-C344-8771-356FB6B9B006}"/>
              </a:ext>
            </a:extLst>
          </p:cNvPr>
          <p:cNvSpPr txBox="1"/>
          <p:nvPr/>
        </p:nvSpPr>
        <p:spPr>
          <a:xfrm>
            <a:off x="11901538" y="3318879"/>
            <a:ext cx="340158" cy="261610"/>
          </a:xfrm>
          <a:prstGeom prst="rect">
            <a:avLst/>
          </a:prstGeom>
          <a:noFill/>
        </p:spPr>
        <p:txBody>
          <a:bodyPr wrap="none" rtlCol="0">
            <a:spAutoFit/>
          </a:bodyPr>
          <a:lstStyle/>
          <a:p>
            <a:r>
              <a:rPr lang="en-US" sz="1100" dirty="0"/>
              <a:t>[3]</a:t>
            </a:r>
          </a:p>
        </p:txBody>
      </p:sp>
      <p:sp>
        <p:nvSpPr>
          <p:cNvPr id="4" name="TextBox 3">
            <a:extLst>
              <a:ext uri="{FF2B5EF4-FFF2-40B4-BE49-F238E27FC236}">
                <a16:creationId xmlns:a16="http://schemas.microsoft.com/office/drawing/2014/main" id="{5E647F93-BC04-9B4F-A6F5-EE1D00FD4E6A}"/>
              </a:ext>
            </a:extLst>
          </p:cNvPr>
          <p:cNvSpPr txBox="1"/>
          <p:nvPr/>
        </p:nvSpPr>
        <p:spPr>
          <a:xfrm>
            <a:off x="11851843" y="6596380"/>
            <a:ext cx="340158" cy="261610"/>
          </a:xfrm>
          <a:prstGeom prst="rect">
            <a:avLst/>
          </a:prstGeom>
          <a:noFill/>
        </p:spPr>
        <p:txBody>
          <a:bodyPr wrap="none" rtlCol="0">
            <a:spAutoFit/>
          </a:bodyPr>
          <a:lstStyle/>
          <a:p>
            <a:r>
              <a:rPr lang="en-US" sz="1050" dirty="0"/>
              <a:t>[4]</a:t>
            </a:r>
          </a:p>
        </p:txBody>
      </p:sp>
    </p:spTree>
    <p:extLst>
      <p:ext uri="{BB962C8B-B14F-4D97-AF65-F5344CB8AC3E}">
        <p14:creationId xmlns:p14="http://schemas.microsoft.com/office/powerpoint/2010/main" val="654407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4" name="Ink 1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4" name="Ink 1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6" name="Rectangle 15">
            <a:extLst>
              <a:ext uri="{FF2B5EF4-FFF2-40B4-BE49-F238E27FC236}">
                <a16:creationId xmlns:a16="http://schemas.microsoft.com/office/drawing/2014/main" id="{38252547-C30F-4A22-83C6-1B673F623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309AC32-4BC6-47AE-9DBD-5CC7652A5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agram&#10;&#10;Description automatically generated">
            <a:extLst>
              <a:ext uri="{FF2B5EF4-FFF2-40B4-BE49-F238E27FC236}">
                <a16:creationId xmlns:a16="http://schemas.microsoft.com/office/drawing/2014/main" id="{9F758857-0649-504A-9DB6-D14CCD03B478}"/>
              </a:ext>
            </a:extLst>
          </p:cNvPr>
          <p:cNvPicPr>
            <a:picLocks noChangeAspect="1"/>
          </p:cNvPicPr>
          <p:nvPr/>
        </p:nvPicPr>
        <p:blipFill rotWithShape="1">
          <a:blip r:embed="rId5"/>
          <a:srcRect t="4873" r="-3" b="2134"/>
          <a:stretch/>
        </p:blipFill>
        <p:spPr>
          <a:xfrm>
            <a:off x="6095994" y="-2"/>
            <a:ext cx="6096000" cy="5920277"/>
          </a:xfrm>
          <a:custGeom>
            <a:avLst/>
            <a:gdLst/>
            <a:ahLst/>
            <a:cxnLst/>
            <a:rect l="l" t="t" r="r" b="b"/>
            <a:pathLst>
              <a:path w="6088058" h="5909518">
                <a:moveTo>
                  <a:pt x="0" y="0"/>
                </a:moveTo>
                <a:lnTo>
                  <a:pt x="6088058" y="0"/>
                </a:lnTo>
                <a:lnTo>
                  <a:pt x="6088058" y="5780407"/>
                </a:lnTo>
                <a:lnTo>
                  <a:pt x="6044861" y="5796240"/>
                </a:lnTo>
                <a:cubicBezTo>
                  <a:pt x="6030657" y="5798401"/>
                  <a:pt x="5997590" y="5852297"/>
                  <a:pt x="5984162" y="5850767"/>
                </a:cubicBezTo>
                <a:cubicBezTo>
                  <a:pt x="5882189" y="5874349"/>
                  <a:pt x="5871362" y="5896856"/>
                  <a:pt x="5821886" y="5885154"/>
                </a:cubicBezTo>
                <a:cubicBezTo>
                  <a:pt x="5776780" y="5883480"/>
                  <a:pt x="5832862" y="5919521"/>
                  <a:pt x="5798611" y="5906790"/>
                </a:cubicBezTo>
                <a:cubicBezTo>
                  <a:pt x="5764360" y="5894058"/>
                  <a:pt x="5640092" y="5832094"/>
                  <a:pt x="5616380" y="5808764"/>
                </a:cubicBezTo>
                <a:cubicBezTo>
                  <a:pt x="5592668" y="5785435"/>
                  <a:pt x="5531913" y="5808370"/>
                  <a:pt x="5489367" y="5766815"/>
                </a:cubicBezTo>
                <a:lnTo>
                  <a:pt x="5420471" y="5691937"/>
                </a:lnTo>
                <a:cubicBezTo>
                  <a:pt x="5372275" y="5690149"/>
                  <a:pt x="5411336" y="5655729"/>
                  <a:pt x="5366693" y="5639652"/>
                </a:cubicBezTo>
                <a:cubicBezTo>
                  <a:pt x="5321568" y="5638064"/>
                  <a:pt x="5312022" y="5587404"/>
                  <a:pt x="5273713" y="5579634"/>
                </a:cubicBezTo>
                <a:cubicBezTo>
                  <a:pt x="5258318" y="5585541"/>
                  <a:pt x="5192329" y="5531945"/>
                  <a:pt x="5177970" y="5521377"/>
                </a:cubicBezTo>
                <a:cubicBezTo>
                  <a:pt x="5135914" y="5522737"/>
                  <a:pt x="5125974" y="5513135"/>
                  <a:pt x="5099085" y="5500856"/>
                </a:cubicBezTo>
                <a:cubicBezTo>
                  <a:pt x="5068087" y="5529933"/>
                  <a:pt x="5075650" y="5504588"/>
                  <a:pt x="5047409" y="5501487"/>
                </a:cubicBezTo>
                <a:cubicBezTo>
                  <a:pt x="5029907" y="5497935"/>
                  <a:pt x="5006604" y="5493892"/>
                  <a:pt x="4989936" y="5492457"/>
                </a:cubicBezTo>
                <a:cubicBezTo>
                  <a:pt x="4961494" y="5492746"/>
                  <a:pt x="4933907" y="5475011"/>
                  <a:pt x="4934954" y="5489644"/>
                </a:cubicBezTo>
                <a:cubicBezTo>
                  <a:pt x="4911785" y="5492102"/>
                  <a:pt x="4886006" y="5496180"/>
                  <a:pt x="4855061" y="5494288"/>
                </a:cubicBezTo>
                <a:cubicBezTo>
                  <a:pt x="4789366" y="5458325"/>
                  <a:pt x="4819289" y="5494022"/>
                  <a:pt x="4761722" y="5481514"/>
                </a:cubicBezTo>
                <a:cubicBezTo>
                  <a:pt x="4710647" y="5469440"/>
                  <a:pt x="4611076" y="5437145"/>
                  <a:pt x="4548617" y="5421842"/>
                </a:cubicBezTo>
                <a:cubicBezTo>
                  <a:pt x="4520447" y="5417141"/>
                  <a:pt x="4462604" y="5406781"/>
                  <a:pt x="4423278" y="5402075"/>
                </a:cubicBezTo>
                <a:cubicBezTo>
                  <a:pt x="4399462" y="5403559"/>
                  <a:pt x="4377831" y="5390433"/>
                  <a:pt x="4349982" y="5400066"/>
                </a:cubicBezTo>
                <a:cubicBezTo>
                  <a:pt x="4340537" y="5404009"/>
                  <a:pt x="4313282" y="5403221"/>
                  <a:pt x="4287866" y="5396310"/>
                </a:cubicBezTo>
                <a:cubicBezTo>
                  <a:pt x="4278828" y="5404323"/>
                  <a:pt x="4251865" y="5395865"/>
                  <a:pt x="4240853" y="5395714"/>
                </a:cubicBezTo>
                <a:cubicBezTo>
                  <a:pt x="4227587" y="5402265"/>
                  <a:pt x="4178742" y="5393413"/>
                  <a:pt x="4165099" y="5386193"/>
                </a:cubicBezTo>
                <a:lnTo>
                  <a:pt x="4030498" y="5374951"/>
                </a:lnTo>
                <a:lnTo>
                  <a:pt x="3986167" y="5372905"/>
                </a:lnTo>
                <a:cubicBezTo>
                  <a:pt x="3978568" y="5374925"/>
                  <a:pt x="3950861" y="5373629"/>
                  <a:pt x="3943238" y="5374530"/>
                </a:cubicBezTo>
                <a:cubicBezTo>
                  <a:pt x="3902459" y="5364668"/>
                  <a:pt x="3888395" y="5364190"/>
                  <a:pt x="3864017" y="5359382"/>
                </a:cubicBezTo>
                <a:cubicBezTo>
                  <a:pt x="3822981" y="5359243"/>
                  <a:pt x="3792742" y="5362367"/>
                  <a:pt x="3751790" y="5352774"/>
                </a:cubicBezTo>
                <a:lnTo>
                  <a:pt x="3632307" y="5333045"/>
                </a:lnTo>
                <a:cubicBezTo>
                  <a:pt x="3579057" y="5342404"/>
                  <a:pt x="3506036" y="5334209"/>
                  <a:pt x="3488505" y="5321895"/>
                </a:cubicBezTo>
                <a:cubicBezTo>
                  <a:pt x="3422953" y="5307957"/>
                  <a:pt x="3319430" y="5282449"/>
                  <a:pt x="3247050" y="5277275"/>
                </a:cubicBezTo>
                <a:lnTo>
                  <a:pt x="3135368" y="5226598"/>
                </a:lnTo>
                <a:lnTo>
                  <a:pt x="3098808" y="5216757"/>
                </a:lnTo>
                <a:lnTo>
                  <a:pt x="3093244" y="5207737"/>
                </a:lnTo>
                <a:lnTo>
                  <a:pt x="3055230" y="5196800"/>
                </a:lnTo>
                <a:lnTo>
                  <a:pt x="3054208" y="5197840"/>
                </a:lnTo>
                <a:cubicBezTo>
                  <a:pt x="3051046" y="5199920"/>
                  <a:pt x="3047083" y="5200986"/>
                  <a:pt x="3041317" y="5199957"/>
                </a:cubicBezTo>
                <a:cubicBezTo>
                  <a:pt x="3042864" y="5218980"/>
                  <a:pt x="3034954" y="5206006"/>
                  <a:pt x="3017811" y="5201291"/>
                </a:cubicBezTo>
                <a:cubicBezTo>
                  <a:pt x="3016390" y="5229784"/>
                  <a:pt x="2972116" y="5196164"/>
                  <a:pt x="2957452" y="5209408"/>
                </a:cubicBezTo>
                <a:lnTo>
                  <a:pt x="2909485" y="5206201"/>
                </a:lnTo>
                <a:lnTo>
                  <a:pt x="2909200" y="5206435"/>
                </a:lnTo>
                <a:cubicBezTo>
                  <a:pt x="2907145" y="5206650"/>
                  <a:pt x="2904326" y="5206330"/>
                  <a:pt x="2900231" y="5205253"/>
                </a:cubicBezTo>
                <a:lnTo>
                  <a:pt x="2894393" y="5203241"/>
                </a:lnTo>
                <a:lnTo>
                  <a:pt x="2878336" y="5200091"/>
                </a:lnTo>
                <a:lnTo>
                  <a:pt x="2872010" y="5200775"/>
                </a:lnTo>
                <a:lnTo>
                  <a:pt x="2867047" y="5202947"/>
                </a:lnTo>
                <a:cubicBezTo>
                  <a:pt x="2858692" y="5195184"/>
                  <a:pt x="2859519" y="5186448"/>
                  <a:pt x="2832987" y="5206060"/>
                </a:cubicBezTo>
                <a:cubicBezTo>
                  <a:pt x="2802033" y="5205064"/>
                  <a:pt x="2693302" y="5190755"/>
                  <a:pt x="2656443" y="5187283"/>
                </a:cubicBezTo>
                <a:cubicBezTo>
                  <a:pt x="2623821" y="5176816"/>
                  <a:pt x="2652196" y="5190154"/>
                  <a:pt x="2611846" y="5185231"/>
                </a:cubicBezTo>
                <a:cubicBezTo>
                  <a:pt x="2575608" y="5166158"/>
                  <a:pt x="2543144" y="5182209"/>
                  <a:pt x="2500070" y="5176862"/>
                </a:cubicBezTo>
                <a:lnTo>
                  <a:pt x="2429229" y="5191353"/>
                </a:lnTo>
                <a:lnTo>
                  <a:pt x="2414982" y="5185578"/>
                </a:lnTo>
                <a:lnTo>
                  <a:pt x="2410166" y="5182648"/>
                </a:lnTo>
                <a:cubicBezTo>
                  <a:pt x="2406648" y="5180913"/>
                  <a:pt x="2404047" y="5180121"/>
                  <a:pt x="2401967" y="5179975"/>
                </a:cubicBezTo>
                <a:lnTo>
                  <a:pt x="2401593" y="5180149"/>
                </a:lnTo>
                <a:lnTo>
                  <a:pt x="2394248" y="5177172"/>
                </a:lnTo>
                <a:lnTo>
                  <a:pt x="2271181" y="5163462"/>
                </a:lnTo>
                <a:cubicBezTo>
                  <a:pt x="2266023" y="5161485"/>
                  <a:pt x="2261732" y="5161824"/>
                  <a:pt x="2257798" y="5163272"/>
                </a:cubicBezTo>
                <a:lnTo>
                  <a:pt x="2256371" y="5164093"/>
                </a:lnTo>
                <a:lnTo>
                  <a:pt x="2224103" y="5147087"/>
                </a:lnTo>
                <a:lnTo>
                  <a:pt x="2218431" y="5146768"/>
                </a:lnTo>
                <a:lnTo>
                  <a:pt x="2199172" y="5133202"/>
                </a:lnTo>
                <a:lnTo>
                  <a:pt x="2188275" y="5127517"/>
                </a:lnTo>
                <a:lnTo>
                  <a:pt x="2187148" y="5123179"/>
                </a:lnTo>
                <a:cubicBezTo>
                  <a:pt x="2184844" y="5120011"/>
                  <a:pt x="2180150" y="5117425"/>
                  <a:pt x="2170074" y="5116174"/>
                </a:cubicBezTo>
                <a:lnTo>
                  <a:pt x="2167375" y="5116398"/>
                </a:lnTo>
                <a:lnTo>
                  <a:pt x="2156032" y="5106788"/>
                </a:lnTo>
                <a:cubicBezTo>
                  <a:pt x="2152858" y="5103029"/>
                  <a:pt x="2150646" y="5098849"/>
                  <a:pt x="2149833" y="5094104"/>
                </a:cubicBezTo>
                <a:cubicBezTo>
                  <a:pt x="2085826" y="5096942"/>
                  <a:pt x="2051129" y="5063627"/>
                  <a:pt x="1994270" y="5049035"/>
                </a:cubicBezTo>
                <a:cubicBezTo>
                  <a:pt x="1929466" y="5026440"/>
                  <a:pt x="1871069" y="5005707"/>
                  <a:pt x="1809406" y="5008055"/>
                </a:cubicBezTo>
                <a:cubicBezTo>
                  <a:pt x="1739118" y="4993496"/>
                  <a:pt x="1684964" y="4991317"/>
                  <a:pt x="1622743" y="4982948"/>
                </a:cubicBezTo>
                <a:lnTo>
                  <a:pt x="1518345" y="4986337"/>
                </a:lnTo>
                <a:lnTo>
                  <a:pt x="1431541" y="4980647"/>
                </a:lnTo>
                <a:lnTo>
                  <a:pt x="1423569" y="4978154"/>
                </a:lnTo>
                <a:cubicBezTo>
                  <a:pt x="1417991" y="4976847"/>
                  <a:pt x="1414171" y="4976505"/>
                  <a:pt x="1411410" y="4976851"/>
                </a:cubicBezTo>
                <a:lnTo>
                  <a:pt x="1411038" y="4977170"/>
                </a:lnTo>
                <a:lnTo>
                  <a:pt x="1399793" y="4975264"/>
                </a:lnTo>
                <a:cubicBezTo>
                  <a:pt x="1380984" y="4971244"/>
                  <a:pt x="1326526" y="4988248"/>
                  <a:pt x="1309389" y="4983178"/>
                </a:cubicBezTo>
                <a:cubicBezTo>
                  <a:pt x="1278787" y="4986058"/>
                  <a:pt x="1237988" y="4987137"/>
                  <a:pt x="1216178" y="4992546"/>
                </a:cubicBezTo>
                <a:lnTo>
                  <a:pt x="1214851" y="4993953"/>
                </a:lnTo>
                <a:lnTo>
                  <a:pt x="1122558" y="4969302"/>
                </a:lnTo>
                <a:lnTo>
                  <a:pt x="1105100" y="4964860"/>
                </a:lnTo>
                <a:lnTo>
                  <a:pt x="1101002" y="4959628"/>
                </a:lnTo>
                <a:cubicBezTo>
                  <a:pt x="1096110" y="4956189"/>
                  <a:pt x="1088504" y="4954100"/>
                  <a:pt x="1074806" y="4955090"/>
                </a:cubicBezTo>
                <a:lnTo>
                  <a:pt x="1000986" y="4943152"/>
                </a:lnTo>
                <a:cubicBezTo>
                  <a:pt x="965146" y="4942197"/>
                  <a:pt x="954187" y="4941243"/>
                  <a:pt x="922494" y="4943517"/>
                </a:cubicBezTo>
                <a:cubicBezTo>
                  <a:pt x="841526" y="4932837"/>
                  <a:pt x="847643" y="4909243"/>
                  <a:pt x="808144" y="4914709"/>
                </a:cubicBezTo>
                <a:cubicBezTo>
                  <a:pt x="775920" y="4919794"/>
                  <a:pt x="691987" y="4901171"/>
                  <a:pt x="612220" y="4887415"/>
                </a:cubicBezTo>
                <a:cubicBezTo>
                  <a:pt x="553104" y="4878184"/>
                  <a:pt x="532104" y="4864417"/>
                  <a:pt x="453453" y="4859320"/>
                </a:cubicBezTo>
                <a:cubicBezTo>
                  <a:pt x="376152" y="4816273"/>
                  <a:pt x="313694" y="4839435"/>
                  <a:pt x="221558" y="4813627"/>
                </a:cubicBezTo>
                <a:cubicBezTo>
                  <a:pt x="201549" y="4798473"/>
                  <a:pt x="113290" y="4815259"/>
                  <a:pt x="72672" y="4811590"/>
                </a:cubicBezTo>
                <a:cubicBezTo>
                  <a:pt x="52363" y="4809755"/>
                  <a:pt x="32830" y="4805531"/>
                  <a:pt x="16287" y="4801380"/>
                </a:cubicBezTo>
                <a:lnTo>
                  <a:pt x="0" y="4797242"/>
                </a:lnTo>
                <a:close/>
              </a:path>
            </a:pathLst>
          </a:custGeom>
        </p:spPr>
      </p:pic>
      <p:pic>
        <p:nvPicPr>
          <p:cNvPr id="5" name="Content Placeholder 4" descr="Diagram&#10;&#10;Description automatically generated">
            <a:extLst>
              <a:ext uri="{FF2B5EF4-FFF2-40B4-BE49-F238E27FC236}">
                <a16:creationId xmlns:a16="http://schemas.microsoft.com/office/drawing/2014/main" id="{405C684E-F3BD-0D4D-B20F-19EDF733414F}"/>
              </a:ext>
            </a:extLst>
          </p:cNvPr>
          <p:cNvPicPr>
            <a:picLocks noGrp="1" noChangeAspect="1"/>
          </p:cNvPicPr>
          <p:nvPr>
            <p:ph idx="1"/>
          </p:nvPr>
        </p:nvPicPr>
        <p:blipFill rotWithShape="1">
          <a:blip r:embed="rId6"/>
          <a:srcRect t="7142" b="6536"/>
          <a:stretch/>
        </p:blipFill>
        <p:spPr>
          <a:xfrm>
            <a:off x="0" y="-1"/>
            <a:ext cx="6095999" cy="5920276"/>
          </a:xfrm>
          <a:custGeom>
            <a:avLst/>
            <a:gdLst/>
            <a:ahLst/>
            <a:cxnLst/>
            <a:rect l="l" t="t" r="r" b="b"/>
            <a:pathLst>
              <a:path w="6095999" h="5481433">
                <a:moveTo>
                  <a:pt x="4721174" y="4954056"/>
                </a:moveTo>
                <a:lnTo>
                  <a:pt x="4722109" y="4954261"/>
                </a:lnTo>
                <a:cubicBezTo>
                  <a:pt x="4721144" y="4954888"/>
                  <a:pt x="4718264" y="4955480"/>
                  <a:pt x="4717200" y="4955502"/>
                </a:cubicBezTo>
                <a:close/>
                <a:moveTo>
                  <a:pt x="0" y="0"/>
                </a:moveTo>
                <a:lnTo>
                  <a:pt x="6095999" y="0"/>
                </a:lnTo>
                <a:lnTo>
                  <a:pt x="6095999" y="4797244"/>
                </a:lnTo>
                <a:lnTo>
                  <a:pt x="6073845" y="4791614"/>
                </a:lnTo>
                <a:lnTo>
                  <a:pt x="6068527" y="4793114"/>
                </a:lnTo>
                <a:lnTo>
                  <a:pt x="6048635" y="4792448"/>
                </a:lnTo>
                <a:lnTo>
                  <a:pt x="6041280" y="4800599"/>
                </a:lnTo>
                <a:lnTo>
                  <a:pt x="6010088" y="4805572"/>
                </a:lnTo>
                <a:cubicBezTo>
                  <a:pt x="5998677" y="4806145"/>
                  <a:pt x="5970125" y="4805253"/>
                  <a:pt x="5957373" y="4802014"/>
                </a:cubicBezTo>
                <a:lnTo>
                  <a:pt x="5758916" y="4786693"/>
                </a:lnTo>
                <a:lnTo>
                  <a:pt x="5626958" y="4785694"/>
                </a:lnTo>
                <a:lnTo>
                  <a:pt x="5470904" y="4799383"/>
                </a:lnTo>
                <a:cubicBezTo>
                  <a:pt x="5478132" y="4812102"/>
                  <a:pt x="5439007" y="4798369"/>
                  <a:pt x="5432758" y="4810369"/>
                </a:cubicBezTo>
                <a:cubicBezTo>
                  <a:pt x="5429366" y="4820164"/>
                  <a:pt x="5391825" y="4824737"/>
                  <a:pt x="5381665" y="4827652"/>
                </a:cubicBezTo>
                <a:lnTo>
                  <a:pt x="5261761" y="4847586"/>
                </a:lnTo>
                <a:cubicBezTo>
                  <a:pt x="5251596" y="4847766"/>
                  <a:pt x="5230548" y="4855879"/>
                  <a:pt x="5222960" y="4858447"/>
                </a:cubicBezTo>
                <a:lnTo>
                  <a:pt x="5174659" y="4861366"/>
                </a:lnTo>
                <a:lnTo>
                  <a:pt x="5156552" y="4868419"/>
                </a:lnTo>
                <a:lnTo>
                  <a:pt x="5142597" y="4871738"/>
                </a:lnTo>
                <a:lnTo>
                  <a:pt x="5139593" y="4873789"/>
                </a:lnTo>
                <a:cubicBezTo>
                  <a:pt x="5133874" y="4877734"/>
                  <a:pt x="5128077" y="4881455"/>
                  <a:pt x="5121657" y="4884386"/>
                </a:cubicBezTo>
                <a:cubicBezTo>
                  <a:pt x="5108317" y="4856444"/>
                  <a:pt x="5064854" y="4904710"/>
                  <a:pt x="5065789" y="4877970"/>
                </a:cubicBezTo>
                <a:cubicBezTo>
                  <a:pt x="5028195" y="4889214"/>
                  <a:pt x="5038945" y="4860813"/>
                  <a:pt x="5011511" y="4893964"/>
                </a:cubicBezTo>
                <a:cubicBezTo>
                  <a:pt x="4937023" y="4893590"/>
                  <a:pt x="4916355" y="4880890"/>
                  <a:pt x="4840437" y="4917412"/>
                </a:cubicBezTo>
                <a:cubicBezTo>
                  <a:pt x="4806740" y="4933661"/>
                  <a:pt x="4784107" y="4944543"/>
                  <a:pt x="4762445" y="4944523"/>
                </a:cubicBezTo>
                <a:cubicBezTo>
                  <a:pt x="4741324" y="4948917"/>
                  <a:pt x="4729481" y="4951673"/>
                  <a:pt x="4723183" y="4953324"/>
                </a:cubicBezTo>
                <a:lnTo>
                  <a:pt x="4721174" y="4954056"/>
                </a:lnTo>
                <a:lnTo>
                  <a:pt x="4715524" y="4952810"/>
                </a:lnTo>
                <a:cubicBezTo>
                  <a:pt x="4680149" y="4959602"/>
                  <a:pt x="4524745" y="4960391"/>
                  <a:pt x="4515812" y="4962478"/>
                </a:cubicBezTo>
                <a:cubicBezTo>
                  <a:pt x="4457821" y="4975280"/>
                  <a:pt x="4462661" y="4976003"/>
                  <a:pt x="4428541" y="4972877"/>
                </a:cubicBezTo>
                <a:cubicBezTo>
                  <a:pt x="4423305" y="4969586"/>
                  <a:pt x="4368976" y="4975731"/>
                  <a:pt x="4362874" y="4974191"/>
                </a:cubicBezTo>
                <a:lnTo>
                  <a:pt x="4316964" y="4967733"/>
                </a:lnTo>
                <a:lnTo>
                  <a:pt x="4315107" y="4969042"/>
                </a:lnTo>
                <a:cubicBezTo>
                  <a:pt x="4306125" y="4972333"/>
                  <a:pt x="4299995" y="4972332"/>
                  <a:pt x="4295142" y="4970877"/>
                </a:cubicBezTo>
                <a:lnTo>
                  <a:pt x="4290061" y="4968029"/>
                </a:lnTo>
                <a:lnTo>
                  <a:pt x="4276140" y="4968269"/>
                </a:lnTo>
                <a:lnTo>
                  <a:pt x="4248115" y="4966000"/>
                </a:lnTo>
                <a:lnTo>
                  <a:pt x="4202047" y="4968729"/>
                </a:lnTo>
                <a:cubicBezTo>
                  <a:pt x="4201946" y="4969139"/>
                  <a:pt x="4201844" y="4969548"/>
                  <a:pt x="4201743" y="4969958"/>
                </a:cubicBezTo>
                <a:cubicBezTo>
                  <a:pt x="4200118" y="4972728"/>
                  <a:pt x="4197142" y="4974797"/>
                  <a:pt x="4191247" y="4975459"/>
                </a:cubicBezTo>
                <a:cubicBezTo>
                  <a:pt x="4204214" y="4992339"/>
                  <a:pt x="4161275" y="4990488"/>
                  <a:pt x="4142744" y="4990948"/>
                </a:cubicBezTo>
                <a:cubicBezTo>
                  <a:pt x="4124718" y="4997847"/>
                  <a:pt x="4099100" y="5011106"/>
                  <a:pt x="4083096" y="5016853"/>
                </a:cubicBezTo>
                <a:lnTo>
                  <a:pt x="4074545" y="5017669"/>
                </a:lnTo>
                <a:cubicBezTo>
                  <a:pt x="4074506" y="5017767"/>
                  <a:pt x="4074465" y="5017864"/>
                  <a:pt x="4074426" y="5017961"/>
                </a:cubicBezTo>
                <a:cubicBezTo>
                  <a:pt x="4072679" y="5018726"/>
                  <a:pt x="4069907" y="5019215"/>
                  <a:pt x="4065509" y="5019370"/>
                </a:cubicBezTo>
                <a:lnTo>
                  <a:pt x="4058952" y="5019158"/>
                </a:lnTo>
                <a:lnTo>
                  <a:pt x="4042362" y="5020740"/>
                </a:lnTo>
                <a:lnTo>
                  <a:pt x="4036995" y="5023117"/>
                </a:lnTo>
                <a:lnTo>
                  <a:pt x="4035362" y="5026697"/>
                </a:lnTo>
                <a:lnTo>
                  <a:pt x="4033777" y="5026467"/>
                </a:lnTo>
                <a:cubicBezTo>
                  <a:pt x="4021426" y="5021719"/>
                  <a:pt x="4016875" y="5013541"/>
                  <a:pt x="4004536" y="5038738"/>
                </a:cubicBezTo>
                <a:cubicBezTo>
                  <a:pt x="3976669" y="5031840"/>
                  <a:pt x="3972979" y="5046807"/>
                  <a:pt x="3936845" y="5055782"/>
                </a:cubicBezTo>
                <a:cubicBezTo>
                  <a:pt x="3920508" y="5048241"/>
                  <a:pt x="3908537" y="5052819"/>
                  <a:pt x="3897274" y="5061303"/>
                </a:cubicBezTo>
                <a:cubicBezTo>
                  <a:pt x="3861094" y="5060819"/>
                  <a:pt x="3829629" y="5074361"/>
                  <a:pt x="3789759" y="5081062"/>
                </a:cubicBezTo>
                <a:cubicBezTo>
                  <a:pt x="3741009" y="5095421"/>
                  <a:pt x="3725131" y="5097351"/>
                  <a:pt x="3682512" y="5104419"/>
                </a:cubicBezTo>
                <a:lnTo>
                  <a:pt x="3610034" y="5135927"/>
                </a:lnTo>
                <a:lnTo>
                  <a:pt x="3603854" y="5134597"/>
                </a:lnTo>
                <a:cubicBezTo>
                  <a:pt x="3599582" y="5133993"/>
                  <a:pt x="3596728" y="5133993"/>
                  <a:pt x="3594735" y="5134437"/>
                </a:cubicBezTo>
                <a:lnTo>
                  <a:pt x="3594500" y="5134700"/>
                </a:lnTo>
                <a:lnTo>
                  <a:pt x="3585977" y="5134026"/>
                </a:lnTo>
                <a:cubicBezTo>
                  <a:pt x="3571625" y="5132277"/>
                  <a:pt x="3549391" y="5146140"/>
                  <a:pt x="3536134" y="5143496"/>
                </a:cubicBezTo>
                <a:cubicBezTo>
                  <a:pt x="3513942" y="5147690"/>
                  <a:pt x="3488624" y="5141573"/>
                  <a:pt x="3473222" y="5147070"/>
                </a:cubicBezTo>
                <a:lnTo>
                  <a:pt x="3400727" y="5158833"/>
                </a:lnTo>
                <a:lnTo>
                  <a:pt x="3363887" y="5142282"/>
                </a:lnTo>
                <a:cubicBezTo>
                  <a:pt x="3359858" y="5140038"/>
                  <a:pt x="3353996" y="5138986"/>
                  <a:pt x="3344025" y="5140640"/>
                </a:cubicBezTo>
                <a:lnTo>
                  <a:pt x="3341697" y="5141592"/>
                </a:lnTo>
                <a:cubicBezTo>
                  <a:pt x="3336379" y="5139179"/>
                  <a:pt x="3295545" y="5138076"/>
                  <a:pt x="3262355" y="5135854"/>
                </a:cubicBezTo>
                <a:cubicBezTo>
                  <a:pt x="3209723" y="5133568"/>
                  <a:pt x="3203389" y="5125785"/>
                  <a:pt x="3142555" y="5128263"/>
                </a:cubicBezTo>
                <a:cubicBezTo>
                  <a:pt x="3082690" y="5127063"/>
                  <a:pt x="3072288" y="5121199"/>
                  <a:pt x="3030290" y="5125682"/>
                </a:cubicBezTo>
                <a:lnTo>
                  <a:pt x="2781568" y="5104377"/>
                </a:lnTo>
                <a:cubicBezTo>
                  <a:pt x="2719298" y="5077377"/>
                  <a:pt x="2717601" y="5107223"/>
                  <a:pt x="2646526" y="5094091"/>
                </a:cubicBezTo>
                <a:cubicBezTo>
                  <a:pt x="2582515" y="5152608"/>
                  <a:pt x="2608700" y="5115245"/>
                  <a:pt x="2568027" y="5119711"/>
                </a:cubicBezTo>
                <a:lnTo>
                  <a:pt x="2443254" y="5106139"/>
                </a:lnTo>
                <a:cubicBezTo>
                  <a:pt x="2411580" y="5089971"/>
                  <a:pt x="2354026" y="5119348"/>
                  <a:pt x="2315111" y="5097872"/>
                </a:cubicBezTo>
                <a:cubicBezTo>
                  <a:pt x="2275999" y="5097347"/>
                  <a:pt x="2233181" y="5101443"/>
                  <a:pt x="2208577" y="5102981"/>
                </a:cubicBezTo>
                <a:cubicBezTo>
                  <a:pt x="2171835" y="5106552"/>
                  <a:pt x="2129867" y="5115272"/>
                  <a:pt x="2094664" y="5119297"/>
                </a:cubicBezTo>
                <a:cubicBezTo>
                  <a:pt x="2077538" y="5106010"/>
                  <a:pt x="2045551" y="5127786"/>
                  <a:pt x="1997355" y="5127127"/>
                </a:cubicBezTo>
                <a:cubicBezTo>
                  <a:pt x="1978702" y="5111850"/>
                  <a:pt x="1964848" y="5126869"/>
                  <a:pt x="1928171" y="5105701"/>
                </a:cubicBezTo>
                <a:cubicBezTo>
                  <a:pt x="1926357" y="5107451"/>
                  <a:pt x="1924159" y="5109039"/>
                  <a:pt x="1921649" y="5110418"/>
                </a:cubicBezTo>
                <a:cubicBezTo>
                  <a:pt x="1907075" y="5118418"/>
                  <a:pt x="1885327" y="5117722"/>
                  <a:pt x="1873079" y="5108861"/>
                </a:cubicBezTo>
                <a:cubicBezTo>
                  <a:pt x="1843562" y="5094451"/>
                  <a:pt x="1814689" y="5086858"/>
                  <a:pt x="1786654" y="5081892"/>
                </a:cubicBezTo>
                <a:lnTo>
                  <a:pt x="1738203" y="5086824"/>
                </a:lnTo>
                <a:cubicBezTo>
                  <a:pt x="1719607" y="5090305"/>
                  <a:pt x="1696660" y="5099004"/>
                  <a:pt x="1675070" y="5102786"/>
                </a:cubicBezTo>
                <a:cubicBezTo>
                  <a:pt x="1652707" y="5103963"/>
                  <a:pt x="1628633" y="5097514"/>
                  <a:pt x="1608668" y="5109520"/>
                </a:cubicBezTo>
                <a:cubicBezTo>
                  <a:pt x="1569685" y="5120920"/>
                  <a:pt x="1524372" y="5101241"/>
                  <a:pt x="1496109" y="5134504"/>
                </a:cubicBezTo>
                <a:cubicBezTo>
                  <a:pt x="1418280" y="5148865"/>
                  <a:pt x="1264075" y="5168405"/>
                  <a:pt x="1149978" y="5182770"/>
                </a:cubicBezTo>
                <a:cubicBezTo>
                  <a:pt x="1078957" y="5188536"/>
                  <a:pt x="1007437" y="5178884"/>
                  <a:pt x="948731" y="5180422"/>
                </a:cubicBezTo>
                <a:cubicBezTo>
                  <a:pt x="943263" y="5177153"/>
                  <a:pt x="864621" y="5193495"/>
                  <a:pt x="858268" y="5191980"/>
                </a:cubicBezTo>
                <a:lnTo>
                  <a:pt x="837539" y="5190795"/>
                </a:lnTo>
                <a:cubicBezTo>
                  <a:pt x="828231" y="5194124"/>
                  <a:pt x="821861" y="5194148"/>
                  <a:pt x="816808" y="5192713"/>
                </a:cubicBezTo>
                <a:lnTo>
                  <a:pt x="811505" y="5189887"/>
                </a:lnTo>
                <a:lnTo>
                  <a:pt x="797040" y="5190185"/>
                </a:lnTo>
                <a:lnTo>
                  <a:pt x="767900" y="5188030"/>
                </a:lnTo>
                <a:lnTo>
                  <a:pt x="763052" y="5190199"/>
                </a:lnTo>
                <a:lnTo>
                  <a:pt x="720046" y="5190951"/>
                </a:lnTo>
                <a:cubicBezTo>
                  <a:pt x="719946" y="5191362"/>
                  <a:pt x="719842" y="5191773"/>
                  <a:pt x="719741" y="5192184"/>
                </a:cubicBezTo>
                <a:cubicBezTo>
                  <a:pt x="718073" y="5194959"/>
                  <a:pt x="714995" y="5197041"/>
                  <a:pt x="708874" y="5197726"/>
                </a:cubicBezTo>
                <a:cubicBezTo>
                  <a:pt x="688383" y="5205624"/>
                  <a:pt x="618516" y="5232164"/>
                  <a:pt x="596791" y="5239570"/>
                </a:cubicBezTo>
                <a:cubicBezTo>
                  <a:pt x="586281" y="5240155"/>
                  <a:pt x="582713" y="5241759"/>
                  <a:pt x="578534" y="5242160"/>
                </a:cubicBezTo>
                <a:lnTo>
                  <a:pt x="571716" y="5241975"/>
                </a:lnTo>
                <a:cubicBezTo>
                  <a:pt x="549478" y="5248132"/>
                  <a:pt x="473048" y="5271969"/>
                  <a:pt x="445098" y="5279105"/>
                </a:cubicBezTo>
                <a:cubicBezTo>
                  <a:pt x="428064" y="5271634"/>
                  <a:pt x="415659" y="5276260"/>
                  <a:pt x="404014" y="5284790"/>
                </a:cubicBezTo>
                <a:cubicBezTo>
                  <a:pt x="366417" y="5284457"/>
                  <a:pt x="333819" y="5298130"/>
                  <a:pt x="292434" y="5304997"/>
                </a:cubicBezTo>
                <a:lnTo>
                  <a:pt x="118380" y="5355576"/>
                </a:lnTo>
                <a:cubicBezTo>
                  <a:pt x="72228" y="5364471"/>
                  <a:pt x="35254" y="5357009"/>
                  <a:pt x="15525" y="5358364"/>
                </a:cubicBezTo>
                <a:lnTo>
                  <a:pt x="1" y="5363704"/>
                </a:lnTo>
                <a:lnTo>
                  <a:pt x="1" y="5481433"/>
                </a:lnTo>
                <a:lnTo>
                  <a:pt x="0" y="5481433"/>
                </a:lnTo>
                <a:close/>
              </a:path>
            </a:pathLst>
          </a:custGeom>
        </p:spPr>
      </p:pic>
      <p:sp>
        <p:nvSpPr>
          <p:cNvPr id="2" name="TextBox 1">
            <a:extLst>
              <a:ext uri="{FF2B5EF4-FFF2-40B4-BE49-F238E27FC236}">
                <a16:creationId xmlns:a16="http://schemas.microsoft.com/office/drawing/2014/main" id="{910CC7EF-D0CA-624D-B21C-E02B5AC60492}"/>
              </a:ext>
            </a:extLst>
          </p:cNvPr>
          <p:cNvSpPr txBox="1"/>
          <p:nvPr/>
        </p:nvSpPr>
        <p:spPr>
          <a:xfrm>
            <a:off x="5755844" y="4949687"/>
            <a:ext cx="340158" cy="261610"/>
          </a:xfrm>
          <a:prstGeom prst="rect">
            <a:avLst/>
          </a:prstGeom>
          <a:noFill/>
        </p:spPr>
        <p:txBody>
          <a:bodyPr wrap="none" rtlCol="0">
            <a:spAutoFit/>
          </a:bodyPr>
          <a:lstStyle/>
          <a:p>
            <a:r>
              <a:rPr lang="en-US" sz="1050" dirty="0"/>
              <a:t>[5]</a:t>
            </a:r>
          </a:p>
        </p:txBody>
      </p:sp>
      <p:sp>
        <p:nvSpPr>
          <p:cNvPr id="3" name="TextBox 2">
            <a:extLst>
              <a:ext uri="{FF2B5EF4-FFF2-40B4-BE49-F238E27FC236}">
                <a16:creationId xmlns:a16="http://schemas.microsoft.com/office/drawing/2014/main" id="{671AFD72-BCA1-6B47-AF95-859AB2566739}"/>
              </a:ext>
            </a:extLst>
          </p:cNvPr>
          <p:cNvSpPr txBox="1"/>
          <p:nvPr/>
        </p:nvSpPr>
        <p:spPr>
          <a:xfrm>
            <a:off x="11851843" y="5207977"/>
            <a:ext cx="340158" cy="261610"/>
          </a:xfrm>
          <a:prstGeom prst="rect">
            <a:avLst/>
          </a:prstGeom>
          <a:noFill/>
        </p:spPr>
        <p:txBody>
          <a:bodyPr wrap="none" rtlCol="0">
            <a:spAutoFit/>
          </a:bodyPr>
          <a:lstStyle/>
          <a:p>
            <a:r>
              <a:rPr lang="en-US" sz="1050" dirty="0"/>
              <a:t>[6]</a:t>
            </a:r>
          </a:p>
        </p:txBody>
      </p:sp>
    </p:spTree>
    <p:extLst>
      <p:ext uri="{BB962C8B-B14F-4D97-AF65-F5344CB8AC3E}">
        <p14:creationId xmlns:p14="http://schemas.microsoft.com/office/powerpoint/2010/main" val="3729288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0F584D22-CD28-4363-A679-ACA953A2A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7">
            <a:extLst>
              <a:ext uri="{FF2B5EF4-FFF2-40B4-BE49-F238E27FC236}">
                <a16:creationId xmlns:a16="http://schemas.microsoft.com/office/drawing/2014/main" id="{5B0E491B-5098-4794-9326-BC6DB4755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201954-E427-8243-ABA2-ED7C4DD5A37B}"/>
              </a:ext>
            </a:extLst>
          </p:cNvPr>
          <p:cNvSpPr>
            <a:spLocks noGrp="1"/>
          </p:cNvSpPr>
          <p:nvPr>
            <p:ph type="title"/>
          </p:nvPr>
        </p:nvSpPr>
        <p:spPr>
          <a:xfrm>
            <a:off x="1050879" y="609601"/>
            <a:ext cx="9810604" cy="1216024"/>
          </a:xfrm>
        </p:spPr>
        <p:txBody>
          <a:bodyPr>
            <a:normAutofit/>
          </a:bodyPr>
          <a:lstStyle/>
          <a:p>
            <a:r>
              <a:rPr lang="en-US" dirty="0"/>
              <a:t>Technologies and software helping the businesses</a:t>
            </a:r>
          </a:p>
        </p:txBody>
      </p:sp>
      <p:graphicFrame>
        <p:nvGraphicFramePr>
          <p:cNvPr id="22" name="Content Placeholder 2">
            <a:extLst>
              <a:ext uri="{FF2B5EF4-FFF2-40B4-BE49-F238E27FC236}">
                <a16:creationId xmlns:a16="http://schemas.microsoft.com/office/drawing/2014/main" id="{91C766DB-2DBE-4A5F-A9A5-8D2F11640C16}"/>
              </a:ext>
            </a:extLst>
          </p:cNvPr>
          <p:cNvGraphicFramePr>
            <a:graphicFrameLocks noGrp="1"/>
          </p:cNvGraphicFramePr>
          <p:nvPr>
            <p:ph idx="1"/>
            <p:extLst>
              <p:ext uri="{D42A27DB-BD31-4B8C-83A1-F6EECF244321}">
                <p14:modId xmlns:p14="http://schemas.microsoft.com/office/powerpoint/2010/main" val="2673567027"/>
              </p:ext>
            </p:extLst>
          </p:nvPr>
        </p:nvGraphicFramePr>
        <p:xfrm>
          <a:off x="735290" y="2158738"/>
          <a:ext cx="10680569" cy="42703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0332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5">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7">
            <a:extLst>
              <a:ext uri="{FF2B5EF4-FFF2-40B4-BE49-F238E27FC236}">
                <a16:creationId xmlns:a16="http://schemas.microsoft.com/office/drawing/2014/main" id="{F436E399-492D-428C-84D5-C27CF5DCE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8"/>
            <a:ext cx="10873921" cy="6858558"/>
          </a:xfrm>
          <a:custGeom>
            <a:avLst/>
            <a:gdLst>
              <a:gd name="connsiteX0" fmla="*/ 0 w 10873921"/>
              <a:gd name="connsiteY0" fmla="*/ 0 h 6858558"/>
              <a:gd name="connsiteX1" fmla="*/ 2854518 w 10873921"/>
              <a:gd name="connsiteY1" fmla="*/ 0 h 6858558"/>
              <a:gd name="connsiteX2" fmla="*/ 2854518 w 10873921"/>
              <a:gd name="connsiteY2" fmla="*/ 558 h 6858558"/>
              <a:gd name="connsiteX3" fmla="*/ 10869426 w 10873921"/>
              <a:gd name="connsiteY3" fmla="*/ 559 h 6858558"/>
              <a:gd name="connsiteX4" fmla="*/ 10871723 w 10873921"/>
              <a:gd name="connsiteY4" fmla="*/ 8753 h 6858558"/>
              <a:gd name="connsiteX5" fmla="*/ 10864985 w 10873921"/>
              <a:gd name="connsiteY5" fmla="*/ 53973 h 6858558"/>
              <a:gd name="connsiteX6" fmla="*/ 10813262 w 10873921"/>
              <a:gd name="connsiteY6" fmla="*/ 157844 h 6858558"/>
              <a:gd name="connsiteX7" fmla="*/ 10788312 w 10873921"/>
              <a:gd name="connsiteY7" fmla="*/ 222070 h 6858558"/>
              <a:gd name="connsiteX8" fmla="*/ 10788250 w 10873921"/>
              <a:gd name="connsiteY8" fmla="*/ 249730 h 6858558"/>
              <a:gd name="connsiteX9" fmla="*/ 10781833 w 10873921"/>
              <a:gd name="connsiteY9" fmla="*/ 286161 h 6858558"/>
              <a:gd name="connsiteX10" fmla="*/ 10777796 w 10873921"/>
              <a:gd name="connsiteY10" fmla="*/ 352984 h 6858558"/>
              <a:gd name="connsiteX11" fmla="*/ 10759697 w 10873921"/>
              <a:gd name="connsiteY11" fmla="*/ 438373 h 6858558"/>
              <a:gd name="connsiteX12" fmla="*/ 10706313 w 10873921"/>
              <a:gd name="connsiteY12" fmla="*/ 486627 h 6858558"/>
              <a:gd name="connsiteX13" fmla="*/ 10711391 w 10873921"/>
              <a:gd name="connsiteY13" fmla="*/ 494282 h 6858558"/>
              <a:gd name="connsiteX14" fmla="*/ 10694154 w 10873921"/>
              <a:gd name="connsiteY14" fmla="*/ 534382 h 6858558"/>
              <a:gd name="connsiteX15" fmla="*/ 10585389 w 10873921"/>
              <a:gd name="connsiteY15" fmla="*/ 657817 h 6858558"/>
              <a:gd name="connsiteX16" fmla="*/ 10553040 w 10873921"/>
              <a:gd name="connsiteY16" fmla="*/ 736652 h 6858558"/>
              <a:gd name="connsiteX17" fmla="*/ 10549362 w 10873921"/>
              <a:gd name="connsiteY17" fmla="*/ 767381 h 6858558"/>
              <a:gd name="connsiteX18" fmla="*/ 10542712 w 10873921"/>
              <a:gd name="connsiteY18" fmla="*/ 818695 h 6858558"/>
              <a:gd name="connsiteX19" fmla="*/ 10556955 w 10873921"/>
              <a:gd name="connsiteY19" fmla="*/ 863814 h 6858558"/>
              <a:gd name="connsiteX20" fmla="*/ 10543783 w 10873921"/>
              <a:gd name="connsiteY20" fmla="*/ 904039 h 6858558"/>
              <a:gd name="connsiteX21" fmla="*/ 10515875 w 10873921"/>
              <a:gd name="connsiteY21" fmla="*/ 904631 h 6858558"/>
              <a:gd name="connsiteX22" fmla="*/ 10509848 w 10873921"/>
              <a:gd name="connsiteY22" fmla="*/ 950499 h 6858558"/>
              <a:gd name="connsiteX23" fmla="*/ 10503433 w 10873921"/>
              <a:gd name="connsiteY23" fmla="*/ 1021040 h 6858558"/>
              <a:gd name="connsiteX24" fmla="*/ 10493315 w 10873921"/>
              <a:gd name="connsiteY24" fmla="*/ 1059465 h 6858558"/>
              <a:gd name="connsiteX25" fmla="*/ 10472650 w 10873921"/>
              <a:gd name="connsiteY25" fmla="*/ 1166876 h 6858558"/>
              <a:gd name="connsiteX26" fmla="*/ 10457261 w 10873921"/>
              <a:gd name="connsiteY26" fmla="*/ 1276330 h 6858558"/>
              <a:gd name="connsiteX27" fmla="*/ 10479612 w 10873921"/>
              <a:gd name="connsiteY27" fmla="*/ 1340205 h 6858558"/>
              <a:gd name="connsiteX28" fmla="*/ 10478804 w 10873921"/>
              <a:gd name="connsiteY28" fmla="*/ 1346492 h 6858558"/>
              <a:gd name="connsiteX29" fmla="*/ 10469399 w 10873921"/>
              <a:gd name="connsiteY29" fmla="*/ 1360254 h 6858558"/>
              <a:gd name="connsiteX30" fmla="*/ 10464675 w 10873921"/>
              <a:gd name="connsiteY30" fmla="*/ 1364867 h 6858558"/>
              <a:gd name="connsiteX31" fmla="*/ 10460288 w 10873921"/>
              <a:gd name="connsiteY31" fmla="*/ 1372815 h 6858558"/>
              <a:gd name="connsiteX32" fmla="*/ 10460557 w 10873921"/>
              <a:gd name="connsiteY32" fmla="*/ 1373191 h 6858558"/>
              <a:gd name="connsiteX33" fmla="*/ 10455711 w 10873921"/>
              <a:gd name="connsiteY33" fmla="*/ 1380284 h 6858558"/>
              <a:gd name="connsiteX34" fmla="*/ 10427214 w 10873921"/>
              <a:gd name="connsiteY34" fmla="*/ 1412731 h 6858558"/>
              <a:gd name="connsiteX35" fmla="*/ 10436481 w 10873921"/>
              <a:gd name="connsiteY35" fmla="*/ 1477797 h 6858558"/>
              <a:gd name="connsiteX36" fmla="*/ 10431659 w 10873921"/>
              <a:gd name="connsiteY36" fmla="*/ 1500615 h 6858558"/>
              <a:gd name="connsiteX37" fmla="*/ 10431103 w 10873921"/>
              <a:gd name="connsiteY37" fmla="*/ 1513756 h 6858558"/>
              <a:gd name="connsiteX38" fmla="*/ 10432371 w 10873921"/>
              <a:gd name="connsiteY38" fmla="*/ 1515188 h 6858558"/>
              <a:gd name="connsiteX39" fmla="*/ 10404863 w 10873921"/>
              <a:gd name="connsiteY39" fmla="*/ 1546203 h 6858558"/>
              <a:gd name="connsiteX40" fmla="*/ 10404251 w 10873921"/>
              <a:gd name="connsiteY40" fmla="*/ 1551761 h 6858558"/>
              <a:gd name="connsiteX41" fmla="*/ 10382431 w 10873921"/>
              <a:gd name="connsiteY41" fmla="*/ 1570136 h 6858558"/>
              <a:gd name="connsiteX42" fmla="*/ 10373233 w 10873921"/>
              <a:gd name="connsiteY42" fmla="*/ 1580611 h 6858558"/>
              <a:gd name="connsiteX43" fmla="*/ 10366354 w 10873921"/>
              <a:gd name="connsiteY43" fmla="*/ 1581543 h 6858558"/>
              <a:gd name="connsiteX44" fmla="*/ 10354948 w 10873921"/>
              <a:gd name="connsiteY44" fmla="*/ 1598036 h 6858558"/>
              <a:gd name="connsiteX45" fmla="*/ 10355254 w 10873921"/>
              <a:gd name="connsiteY45" fmla="*/ 1600693 h 6858558"/>
              <a:gd name="connsiteX46" fmla="*/ 10339843 w 10873921"/>
              <a:gd name="connsiteY46" fmla="*/ 1611451 h 6858558"/>
              <a:gd name="connsiteX47" fmla="*/ 10319668 w 10873921"/>
              <a:gd name="connsiteY47" fmla="*/ 1617032 h 6858558"/>
              <a:gd name="connsiteX48" fmla="*/ 10245417 w 10873921"/>
              <a:gd name="connsiteY48" fmla="*/ 1768029 h 6858558"/>
              <a:gd name="connsiteX49" fmla="*/ 10118194 w 10873921"/>
              <a:gd name="connsiteY49" fmla="*/ 1868486 h 6858558"/>
              <a:gd name="connsiteX50" fmla="*/ 10079517 w 10873921"/>
              <a:gd name="connsiteY50" fmla="*/ 1951206 h 6858558"/>
              <a:gd name="connsiteX51" fmla="*/ 10097840 w 10873921"/>
              <a:gd name="connsiteY51" fmla="*/ 1993529 h 6858558"/>
              <a:gd name="connsiteX52" fmla="*/ 10028187 w 10873921"/>
              <a:gd name="connsiteY52" fmla="*/ 2082663 h 6858558"/>
              <a:gd name="connsiteX53" fmla="*/ 10011649 w 10873921"/>
              <a:gd name="connsiteY53" fmla="*/ 2117525 h 6858558"/>
              <a:gd name="connsiteX54" fmla="*/ 10011966 w 10873921"/>
              <a:gd name="connsiteY54" fmla="*/ 2123556 h 6858558"/>
              <a:gd name="connsiteX55" fmla="*/ 10169718 w 10873921"/>
              <a:gd name="connsiteY55" fmla="*/ 2123556 h 6858558"/>
              <a:gd name="connsiteX56" fmla="*/ 10169718 w 10873921"/>
              <a:gd name="connsiteY56" fmla="*/ 5871230 h 6858558"/>
              <a:gd name="connsiteX57" fmla="*/ 9476803 w 10873921"/>
              <a:gd name="connsiteY57" fmla="*/ 5871230 h 6858558"/>
              <a:gd name="connsiteX58" fmla="*/ 9482048 w 10873921"/>
              <a:gd name="connsiteY58" fmla="*/ 5875581 h 6858558"/>
              <a:gd name="connsiteX59" fmla="*/ 9482918 w 10873921"/>
              <a:gd name="connsiteY59" fmla="*/ 5942515 h 6858558"/>
              <a:gd name="connsiteX60" fmla="*/ 9471123 w 10873921"/>
              <a:gd name="connsiteY60" fmla="*/ 6028951 h 6858558"/>
              <a:gd name="connsiteX61" fmla="*/ 9421412 w 10873921"/>
              <a:gd name="connsiteY61" fmla="*/ 6080818 h 6858558"/>
              <a:gd name="connsiteX62" fmla="*/ 9427038 w 10873921"/>
              <a:gd name="connsiteY62" fmla="*/ 6088099 h 6858558"/>
              <a:gd name="connsiteX63" fmla="*/ 9412784 w 10873921"/>
              <a:gd name="connsiteY63" fmla="*/ 6129303 h 6858558"/>
              <a:gd name="connsiteX64" fmla="*/ 9313343 w 10873921"/>
              <a:gd name="connsiteY64" fmla="*/ 6260036 h 6858558"/>
              <a:gd name="connsiteX65" fmla="*/ 9286856 w 10873921"/>
              <a:gd name="connsiteY65" fmla="*/ 6340934 h 6858558"/>
              <a:gd name="connsiteX66" fmla="*/ 9285436 w 10873921"/>
              <a:gd name="connsiteY66" fmla="*/ 6371842 h 6858558"/>
              <a:gd name="connsiteX67" fmla="*/ 9282564 w 10873921"/>
              <a:gd name="connsiteY67" fmla="*/ 6423490 h 6858558"/>
              <a:gd name="connsiteX68" fmla="*/ 9300077 w 10873921"/>
              <a:gd name="connsiteY68" fmla="*/ 6467496 h 6858558"/>
              <a:gd name="connsiteX69" fmla="*/ 9289886 w 10873921"/>
              <a:gd name="connsiteY69" fmla="*/ 6508540 h 6858558"/>
              <a:gd name="connsiteX70" fmla="*/ 9262092 w 10873921"/>
              <a:gd name="connsiteY70" fmla="*/ 6511084 h 6858558"/>
              <a:gd name="connsiteX71" fmla="*/ 9259443 w 10873921"/>
              <a:gd name="connsiteY71" fmla="*/ 6557257 h 6858558"/>
              <a:gd name="connsiteX72" fmla="*/ 9258214 w 10873921"/>
              <a:gd name="connsiteY72" fmla="*/ 6628065 h 6858558"/>
              <a:gd name="connsiteX73" fmla="*/ 9250938 w 10873921"/>
              <a:gd name="connsiteY73" fmla="*/ 6667101 h 6858558"/>
              <a:gd name="connsiteX74" fmla="*/ 9238195 w 10873921"/>
              <a:gd name="connsiteY74" fmla="*/ 6775682 h 6858558"/>
              <a:gd name="connsiteX75" fmla="*/ 9230652 w 10873921"/>
              <a:gd name="connsiteY75" fmla="*/ 6855909 h 6858558"/>
              <a:gd name="connsiteX76" fmla="*/ 2854518 w 10873921"/>
              <a:gd name="connsiteY76" fmla="*/ 6857581 h 6858558"/>
              <a:gd name="connsiteX77" fmla="*/ 2854518 w 10873921"/>
              <a:gd name="connsiteY77" fmla="*/ 6858558 h 6858558"/>
              <a:gd name="connsiteX78" fmla="*/ 0 w 10873921"/>
              <a:gd name="connsiteY78" fmla="*/ 6858558 h 6858558"/>
              <a:gd name="connsiteX0" fmla="*/ 0 w 10873921"/>
              <a:gd name="connsiteY0" fmla="*/ 0 h 6858558"/>
              <a:gd name="connsiteX1" fmla="*/ 2854518 w 10873921"/>
              <a:gd name="connsiteY1" fmla="*/ 0 h 6858558"/>
              <a:gd name="connsiteX2" fmla="*/ 10869426 w 10873921"/>
              <a:gd name="connsiteY2" fmla="*/ 559 h 6858558"/>
              <a:gd name="connsiteX3" fmla="*/ 10871723 w 10873921"/>
              <a:gd name="connsiteY3" fmla="*/ 8753 h 6858558"/>
              <a:gd name="connsiteX4" fmla="*/ 10864985 w 10873921"/>
              <a:gd name="connsiteY4" fmla="*/ 53973 h 6858558"/>
              <a:gd name="connsiteX5" fmla="*/ 10813262 w 10873921"/>
              <a:gd name="connsiteY5" fmla="*/ 157844 h 6858558"/>
              <a:gd name="connsiteX6" fmla="*/ 10788312 w 10873921"/>
              <a:gd name="connsiteY6" fmla="*/ 222070 h 6858558"/>
              <a:gd name="connsiteX7" fmla="*/ 10788250 w 10873921"/>
              <a:gd name="connsiteY7" fmla="*/ 249730 h 6858558"/>
              <a:gd name="connsiteX8" fmla="*/ 10781833 w 10873921"/>
              <a:gd name="connsiteY8" fmla="*/ 286161 h 6858558"/>
              <a:gd name="connsiteX9" fmla="*/ 10777796 w 10873921"/>
              <a:gd name="connsiteY9" fmla="*/ 352984 h 6858558"/>
              <a:gd name="connsiteX10" fmla="*/ 10759697 w 10873921"/>
              <a:gd name="connsiteY10" fmla="*/ 438373 h 6858558"/>
              <a:gd name="connsiteX11" fmla="*/ 10706313 w 10873921"/>
              <a:gd name="connsiteY11" fmla="*/ 486627 h 6858558"/>
              <a:gd name="connsiteX12" fmla="*/ 10711391 w 10873921"/>
              <a:gd name="connsiteY12" fmla="*/ 494282 h 6858558"/>
              <a:gd name="connsiteX13" fmla="*/ 10694154 w 10873921"/>
              <a:gd name="connsiteY13" fmla="*/ 534382 h 6858558"/>
              <a:gd name="connsiteX14" fmla="*/ 10585389 w 10873921"/>
              <a:gd name="connsiteY14" fmla="*/ 657817 h 6858558"/>
              <a:gd name="connsiteX15" fmla="*/ 10553040 w 10873921"/>
              <a:gd name="connsiteY15" fmla="*/ 736652 h 6858558"/>
              <a:gd name="connsiteX16" fmla="*/ 10549362 w 10873921"/>
              <a:gd name="connsiteY16" fmla="*/ 767381 h 6858558"/>
              <a:gd name="connsiteX17" fmla="*/ 10542712 w 10873921"/>
              <a:gd name="connsiteY17" fmla="*/ 818695 h 6858558"/>
              <a:gd name="connsiteX18" fmla="*/ 10556955 w 10873921"/>
              <a:gd name="connsiteY18" fmla="*/ 863814 h 6858558"/>
              <a:gd name="connsiteX19" fmla="*/ 10543783 w 10873921"/>
              <a:gd name="connsiteY19" fmla="*/ 904039 h 6858558"/>
              <a:gd name="connsiteX20" fmla="*/ 10515875 w 10873921"/>
              <a:gd name="connsiteY20" fmla="*/ 904631 h 6858558"/>
              <a:gd name="connsiteX21" fmla="*/ 10509848 w 10873921"/>
              <a:gd name="connsiteY21" fmla="*/ 950499 h 6858558"/>
              <a:gd name="connsiteX22" fmla="*/ 10503433 w 10873921"/>
              <a:gd name="connsiteY22" fmla="*/ 1021040 h 6858558"/>
              <a:gd name="connsiteX23" fmla="*/ 10493315 w 10873921"/>
              <a:gd name="connsiteY23" fmla="*/ 1059465 h 6858558"/>
              <a:gd name="connsiteX24" fmla="*/ 10472650 w 10873921"/>
              <a:gd name="connsiteY24" fmla="*/ 1166876 h 6858558"/>
              <a:gd name="connsiteX25" fmla="*/ 10457261 w 10873921"/>
              <a:gd name="connsiteY25" fmla="*/ 1276330 h 6858558"/>
              <a:gd name="connsiteX26" fmla="*/ 10479612 w 10873921"/>
              <a:gd name="connsiteY26" fmla="*/ 1340205 h 6858558"/>
              <a:gd name="connsiteX27" fmla="*/ 10478804 w 10873921"/>
              <a:gd name="connsiteY27" fmla="*/ 1346492 h 6858558"/>
              <a:gd name="connsiteX28" fmla="*/ 10469399 w 10873921"/>
              <a:gd name="connsiteY28" fmla="*/ 1360254 h 6858558"/>
              <a:gd name="connsiteX29" fmla="*/ 10464675 w 10873921"/>
              <a:gd name="connsiteY29" fmla="*/ 1364867 h 6858558"/>
              <a:gd name="connsiteX30" fmla="*/ 10460288 w 10873921"/>
              <a:gd name="connsiteY30" fmla="*/ 1372815 h 6858558"/>
              <a:gd name="connsiteX31" fmla="*/ 10460557 w 10873921"/>
              <a:gd name="connsiteY31" fmla="*/ 1373191 h 6858558"/>
              <a:gd name="connsiteX32" fmla="*/ 10455711 w 10873921"/>
              <a:gd name="connsiteY32" fmla="*/ 1380284 h 6858558"/>
              <a:gd name="connsiteX33" fmla="*/ 10427214 w 10873921"/>
              <a:gd name="connsiteY33" fmla="*/ 1412731 h 6858558"/>
              <a:gd name="connsiteX34" fmla="*/ 10436481 w 10873921"/>
              <a:gd name="connsiteY34" fmla="*/ 1477797 h 6858558"/>
              <a:gd name="connsiteX35" fmla="*/ 10431659 w 10873921"/>
              <a:gd name="connsiteY35" fmla="*/ 1500615 h 6858558"/>
              <a:gd name="connsiteX36" fmla="*/ 10431103 w 10873921"/>
              <a:gd name="connsiteY36" fmla="*/ 1513756 h 6858558"/>
              <a:gd name="connsiteX37" fmla="*/ 10432371 w 10873921"/>
              <a:gd name="connsiteY37" fmla="*/ 1515188 h 6858558"/>
              <a:gd name="connsiteX38" fmla="*/ 10404863 w 10873921"/>
              <a:gd name="connsiteY38" fmla="*/ 1546203 h 6858558"/>
              <a:gd name="connsiteX39" fmla="*/ 10404251 w 10873921"/>
              <a:gd name="connsiteY39" fmla="*/ 1551761 h 6858558"/>
              <a:gd name="connsiteX40" fmla="*/ 10382431 w 10873921"/>
              <a:gd name="connsiteY40" fmla="*/ 1570136 h 6858558"/>
              <a:gd name="connsiteX41" fmla="*/ 10373233 w 10873921"/>
              <a:gd name="connsiteY41" fmla="*/ 1580611 h 6858558"/>
              <a:gd name="connsiteX42" fmla="*/ 10366354 w 10873921"/>
              <a:gd name="connsiteY42" fmla="*/ 1581543 h 6858558"/>
              <a:gd name="connsiteX43" fmla="*/ 10354948 w 10873921"/>
              <a:gd name="connsiteY43" fmla="*/ 1598036 h 6858558"/>
              <a:gd name="connsiteX44" fmla="*/ 10355254 w 10873921"/>
              <a:gd name="connsiteY44" fmla="*/ 1600693 h 6858558"/>
              <a:gd name="connsiteX45" fmla="*/ 10339843 w 10873921"/>
              <a:gd name="connsiteY45" fmla="*/ 1611451 h 6858558"/>
              <a:gd name="connsiteX46" fmla="*/ 10319668 w 10873921"/>
              <a:gd name="connsiteY46" fmla="*/ 1617032 h 6858558"/>
              <a:gd name="connsiteX47" fmla="*/ 10245417 w 10873921"/>
              <a:gd name="connsiteY47" fmla="*/ 1768029 h 6858558"/>
              <a:gd name="connsiteX48" fmla="*/ 10118194 w 10873921"/>
              <a:gd name="connsiteY48" fmla="*/ 1868486 h 6858558"/>
              <a:gd name="connsiteX49" fmla="*/ 10079517 w 10873921"/>
              <a:gd name="connsiteY49" fmla="*/ 1951206 h 6858558"/>
              <a:gd name="connsiteX50" fmla="*/ 10097840 w 10873921"/>
              <a:gd name="connsiteY50" fmla="*/ 1993529 h 6858558"/>
              <a:gd name="connsiteX51" fmla="*/ 10028187 w 10873921"/>
              <a:gd name="connsiteY51" fmla="*/ 2082663 h 6858558"/>
              <a:gd name="connsiteX52" fmla="*/ 10011649 w 10873921"/>
              <a:gd name="connsiteY52" fmla="*/ 2117525 h 6858558"/>
              <a:gd name="connsiteX53" fmla="*/ 10011966 w 10873921"/>
              <a:gd name="connsiteY53" fmla="*/ 2123556 h 6858558"/>
              <a:gd name="connsiteX54" fmla="*/ 10169718 w 10873921"/>
              <a:gd name="connsiteY54" fmla="*/ 2123556 h 6858558"/>
              <a:gd name="connsiteX55" fmla="*/ 10169718 w 10873921"/>
              <a:gd name="connsiteY55" fmla="*/ 5871230 h 6858558"/>
              <a:gd name="connsiteX56" fmla="*/ 9476803 w 10873921"/>
              <a:gd name="connsiteY56" fmla="*/ 5871230 h 6858558"/>
              <a:gd name="connsiteX57" fmla="*/ 9482048 w 10873921"/>
              <a:gd name="connsiteY57" fmla="*/ 5875581 h 6858558"/>
              <a:gd name="connsiteX58" fmla="*/ 9482918 w 10873921"/>
              <a:gd name="connsiteY58" fmla="*/ 5942515 h 6858558"/>
              <a:gd name="connsiteX59" fmla="*/ 9471123 w 10873921"/>
              <a:gd name="connsiteY59" fmla="*/ 6028951 h 6858558"/>
              <a:gd name="connsiteX60" fmla="*/ 9421412 w 10873921"/>
              <a:gd name="connsiteY60" fmla="*/ 6080818 h 6858558"/>
              <a:gd name="connsiteX61" fmla="*/ 9427038 w 10873921"/>
              <a:gd name="connsiteY61" fmla="*/ 6088099 h 6858558"/>
              <a:gd name="connsiteX62" fmla="*/ 9412784 w 10873921"/>
              <a:gd name="connsiteY62" fmla="*/ 6129303 h 6858558"/>
              <a:gd name="connsiteX63" fmla="*/ 9313343 w 10873921"/>
              <a:gd name="connsiteY63" fmla="*/ 6260036 h 6858558"/>
              <a:gd name="connsiteX64" fmla="*/ 9286856 w 10873921"/>
              <a:gd name="connsiteY64" fmla="*/ 6340934 h 6858558"/>
              <a:gd name="connsiteX65" fmla="*/ 9285436 w 10873921"/>
              <a:gd name="connsiteY65" fmla="*/ 6371842 h 6858558"/>
              <a:gd name="connsiteX66" fmla="*/ 9282564 w 10873921"/>
              <a:gd name="connsiteY66" fmla="*/ 6423490 h 6858558"/>
              <a:gd name="connsiteX67" fmla="*/ 9300077 w 10873921"/>
              <a:gd name="connsiteY67" fmla="*/ 6467496 h 6858558"/>
              <a:gd name="connsiteX68" fmla="*/ 9289886 w 10873921"/>
              <a:gd name="connsiteY68" fmla="*/ 6508540 h 6858558"/>
              <a:gd name="connsiteX69" fmla="*/ 9262092 w 10873921"/>
              <a:gd name="connsiteY69" fmla="*/ 6511084 h 6858558"/>
              <a:gd name="connsiteX70" fmla="*/ 9259443 w 10873921"/>
              <a:gd name="connsiteY70" fmla="*/ 6557257 h 6858558"/>
              <a:gd name="connsiteX71" fmla="*/ 9258214 w 10873921"/>
              <a:gd name="connsiteY71" fmla="*/ 6628065 h 6858558"/>
              <a:gd name="connsiteX72" fmla="*/ 9250938 w 10873921"/>
              <a:gd name="connsiteY72" fmla="*/ 6667101 h 6858558"/>
              <a:gd name="connsiteX73" fmla="*/ 9238195 w 10873921"/>
              <a:gd name="connsiteY73" fmla="*/ 6775682 h 6858558"/>
              <a:gd name="connsiteX74" fmla="*/ 9230652 w 10873921"/>
              <a:gd name="connsiteY74" fmla="*/ 6855909 h 6858558"/>
              <a:gd name="connsiteX75" fmla="*/ 2854518 w 10873921"/>
              <a:gd name="connsiteY75" fmla="*/ 6857581 h 6858558"/>
              <a:gd name="connsiteX76" fmla="*/ 2854518 w 10873921"/>
              <a:gd name="connsiteY76" fmla="*/ 6858558 h 6858558"/>
              <a:gd name="connsiteX77" fmla="*/ 0 w 10873921"/>
              <a:gd name="connsiteY77" fmla="*/ 6858558 h 6858558"/>
              <a:gd name="connsiteX78" fmla="*/ 0 w 10873921"/>
              <a:gd name="connsiteY78"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10011966 w 10873921"/>
              <a:gd name="connsiteY52" fmla="*/ 2123556 h 6858558"/>
              <a:gd name="connsiteX53" fmla="*/ 10169718 w 10873921"/>
              <a:gd name="connsiteY53" fmla="*/ 2123556 h 6858558"/>
              <a:gd name="connsiteX54" fmla="*/ 10169718 w 10873921"/>
              <a:gd name="connsiteY54" fmla="*/ 5871230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2854518 w 10873921"/>
              <a:gd name="connsiteY74" fmla="*/ 6857581 h 6858558"/>
              <a:gd name="connsiteX75" fmla="*/ 2854518 w 10873921"/>
              <a:gd name="connsiteY75" fmla="*/ 6858558 h 6858558"/>
              <a:gd name="connsiteX76" fmla="*/ 0 w 10873921"/>
              <a:gd name="connsiteY76" fmla="*/ 6858558 h 6858558"/>
              <a:gd name="connsiteX77" fmla="*/ 0 w 10873921"/>
              <a:gd name="connsiteY77"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10011966 w 10873921"/>
              <a:gd name="connsiteY52" fmla="*/ 2123556 h 6858558"/>
              <a:gd name="connsiteX53" fmla="*/ 10169718 w 10873921"/>
              <a:gd name="connsiteY53" fmla="*/ 2123556 h 6858558"/>
              <a:gd name="connsiteX54" fmla="*/ 10169718 w 10873921"/>
              <a:gd name="connsiteY54" fmla="*/ 5871230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2854518 w 10873921"/>
              <a:gd name="connsiteY74" fmla="*/ 6857581 h 6858558"/>
              <a:gd name="connsiteX75" fmla="*/ 0 w 10873921"/>
              <a:gd name="connsiteY75" fmla="*/ 6858558 h 6858558"/>
              <a:gd name="connsiteX76" fmla="*/ 0 w 10873921"/>
              <a:gd name="connsiteY76"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10011966 w 10873921"/>
              <a:gd name="connsiteY52" fmla="*/ 2123556 h 6858558"/>
              <a:gd name="connsiteX53" fmla="*/ 10169718 w 10873921"/>
              <a:gd name="connsiteY53" fmla="*/ 2123556 h 6858558"/>
              <a:gd name="connsiteX54" fmla="*/ 10169718 w 10873921"/>
              <a:gd name="connsiteY54" fmla="*/ 5871230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10011966 w 10873921"/>
              <a:gd name="connsiteY52" fmla="*/ 2123556 h 6858558"/>
              <a:gd name="connsiteX53" fmla="*/ 10169718 w 10873921"/>
              <a:gd name="connsiteY53" fmla="*/ 2123556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10011966 w 10873921"/>
              <a:gd name="connsiteY52" fmla="*/ 2123556 h 6858558"/>
              <a:gd name="connsiteX53" fmla="*/ 9867569 w 10873921"/>
              <a:gd name="connsiteY53" fmla="*/ 2505219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10011966 w 10873921"/>
              <a:gd name="connsiteY52" fmla="*/ 2123556 h 6858558"/>
              <a:gd name="connsiteX53" fmla="*/ 9772154 w 10873921"/>
              <a:gd name="connsiteY53" fmla="*/ 2992899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9815833 w 10873921"/>
              <a:gd name="connsiteY52" fmla="*/ 2484015 h 6858558"/>
              <a:gd name="connsiteX53" fmla="*/ 9772154 w 10873921"/>
              <a:gd name="connsiteY53" fmla="*/ 2992899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9863224 w 10873921"/>
              <a:gd name="connsiteY51" fmla="*/ 2350764 h 6858558"/>
              <a:gd name="connsiteX52" fmla="*/ 9815833 w 10873921"/>
              <a:gd name="connsiteY52" fmla="*/ 2484015 h 6858558"/>
              <a:gd name="connsiteX53" fmla="*/ 9772154 w 10873921"/>
              <a:gd name="connsiteY53" fmla="*/ 2992899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9916869 w 10873921"/>
              <a:gd name="connsiteY50" fmla="*/ 2193981 h 6858558"/>
              <a:gd name="connsiteX51" fmla="*/ 9863224 w 10873921"/>
              <a:gd name="connsiteY51" fmla="*/ 2350764 h 6858558"/>
              <a:gd name="connsiteX52" fmla="*/ 9815833 w 10873921"/>
              <a:gd name="connsiteY52" fmla="*/ 2484015 h 6858558"/>
              <a:gd name="connsiteX53" fmla="*/ 9772154 w 10873921"/>
              <a:gd name="connsiteY53" fmla="*/ 2992899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71336 w 10873921"/>
              <a:gd name="connsiteY49" fmla="*/ 2046538 h 6858558"/>
              <a:gd name="connsiteX50" fmla="*/ 9916869 w 10873921"/>
              <a:gd name="connsiteY50" fmla="*/ 2193981 h 6858558"/>
              <a:gd name="connsiteX51" fmla="*/ 9863224 w 10873921"/>
              <a:gd name="connsiteY51" fmla="*/ 2350764 h 6858558"/>
              <a:gd name="connsiteX52" fmla="*/ 9815833 w 10873921"/>
              <a:gd name="connsiteY52" fmla="*/ 2484015 h 6858558"/>
              <a:gd name="connsiteX53" fmla="*/ 9772154 w 10873921"/>
              <a:gd name="connsiteY53" fmla="*/ 2992899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10606 w 10873921"/>
              <a:gd name="connsiteY48" fmla="*/ 2110232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10606 w 10873921"/>
              <a:gd name="connsiteY48" fmla="*/ 2110232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2893 w 10873921"/>
              <a:gd name="connsiteY47" fmla="*/ 1947999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2893 w 10873921"/>
              <a:gd name="connsiteY47" fmla="*/ 1947999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13612 w 10873921"/>
              <a:gd name="connsiteY46" fmla="*/ 1831639 h 6858558"/>
              <a:gd name="connsiteX47" fmla="*/ 10112893 w 10873921"/>
              <a:gd name="connsiteY47" fmla="*/ 1947999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03766 w 10873921"/>
              <a:gd name="connsiteY45" fmla="*/ 1728350 h 6858558"/>
              <a:gd name="connsiteX46" fmla="*/ 10213612 w 10873921"/>
              <a:gd name="connsiteY46" fmla="*/ 1831639 h 6858558"/>
              <a:gd name="connsiteX47" fmla="*/ 10112893 w 10873921"/>
              <a:gd name="connsiteY47" fmla="*/ 1947999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75061 h 6858558"/>
              <a:gd name="connsiteX45" fmla="*/ 10303766 w 10873921"/>
              <a:gd name="connsiteY45" fmla="*/ 1728350 h 6858558"/>
              <a:gd name="connsiteX46" fmla="*/ 10213612 w 10873921"/>
              <a:gd name="connsiteY46" fmla="*/ 1831639 h 6858558"/>
              <a:gd name="connsiteX47" fmla="*/ 10112893 w 10873921"/>
              <a:gd name="connsiteY47" fmla="*/ 1947999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65856 w 10873921"/>
              <a:gd name="connsiteY43" fmla="*/ 1627197 h 6858558"/>
              <a:gd name="connsiteX44" fmla="*/ 10339843 w 10873921"/>
              <a:gd name="connsiteY44" fmla="*/ 1675061 h 6858558"/>
              <a:gd name="connsiteX45" fmla="*/ 10303766 w 10873921"/>
              <a:gd name="connsiteY45" fmla="*/ 1728350 h 6858558"/>
              <a:gd name="connsiteX46" fmla="*/ 10213612 w 10873921"/>
              <a:gd name="connsiteY46" fmla="*/ 1831639 h 6858558"/>
              <a:gd name="connsiteX47" fmla="*/ 10112893 w 10873921"/>
              <a:gd name="connsiteY47" fmla="*/ 1947999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65856 w 10873921"/>
              <a:gd name="connsiteY43" fmla="*/ 1627197 h 6858558"/>
              <a:gd name="connsiteX44" fmla="*/ 10339843 w 10873921"/>
              <a:gd name="connsiteY44" fmla="*/ 1675061 h 6858558"/>
              <a:gd name="connsiteX45" fmla="*/ 10303766 w 10873921"/>
              <a:gd name="connsiteY45" fmla="*/ 1728350 h 6858558"/>
              <a:gd name="connsiteX46" fmla="*/ 10213612 w 10873921"/>
              <a:gd name="connsiteY46" fmla="*/ 1831639 h 6858558"/>
              <a:gd name="connsiteX47" fmla="*/ 10112893 w 10873921"/>
              <a:gd name="connsiteY47" fmla="*/ 1947999 h 6858558"/>
              <a:gd name="connsiteX48" fmla="*/ 10042411 w 10873921"/>
              <a:gd name="connsiteY48" fmla="*/ 2041320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06313 w 10873921"/>
              <a:gd name="connsiteY9" fmla="*/ 486627 h 6858558"/>
              <a:gd name="connsiteX10" fmla="*/ 10711391 w 10873921"/>
              <a:gd name="connsiteY10" fmla="*/ 494282 h 6858558"/>
              <a:gd name="connsiteX11" fmla="*/ 10694154 w 10873921"/>
              <a:gd name="connsiteY11" fmla="*/ 534382 h 6858558"/>
              <a:gd name="connsiteX12" fmla="*/ 10585389 w 10873921"/>
              <a:gd name="connsiteY12" fmla="*/ 657817 h 6858558"/>
              <a:gd name="connsiteX13" fmla="*/ 10553040 w 10873921"/>
              <a:gd name="connsiteY13" fmla="*/ 736652 h 6858558"/>
              <a:gd name="connsiteX14" fmla="*/ 10549362 w 10873921"/>
              <a:gd name="connsiteY14" fmla="*/ 767381 h 6858558"/>
              <a:gd name="connsiteX15" fmla="*/ 10542712 w 10873921"/>
              <a:gd name="connsiteY15" fmla="*/ 818695 h 6858558"/>
              <a:gd name="connsiteX16" fmla="*/ 10556955 w 10873921"/>
              <a:gd name="connsiteY16" fmla="*/ 863814 h 6858558"/>
              <a:gd name="connsiteX17" fmla="*/ 10543783 w 10873921"/>
              <a:gd name="connsiteY17" fmla="*/ 904039 h 6858558"/>
              <a:gd name="connsiteX18" fmla="*/ 10515875 w 10873921"/>
              <a:gd name="connsiteY18" fmla="*/ 904631 h 6858558"/>
              <a:gd name="connsiteX19" fmla="*/ 10509848 w 10873921"/>
              <a:gd name="connsiteY19" fmla="*/ 950499 h 6858558"/>
              <a:gd name="connsiteX20" fmla="*/ 10503433 w 10873921"/>
              <a:gd name="connsiteY20" fmla="*/ 1021040 h 6858558"/>
              <a:gd name="connsiteX21" fmla="*/ 10493315 w 10873921"/>
              <a:gd name="connsiteY21" fmla="*/ 1059465 h 6858558"/>
              <a:gd name="connsiteX22" fmla="*/ 10472650 w 10873921"/>
              <a:gd name="connsiteY22" fmla="*/ 1166876 h 6858558"/>
              <a:gd name="connsiteX23" fmla="*/ 10457261 w 10873921"/>
              <a:gd name="connsiteY23" fmla="*/ 1276330 h 6858558"/>
              <a:gd name="connsiteX24" fmla="*/ 10479612 w 10873921"/>
              <a:gd name="connsiteY24" fmla="*/ 1340205 h 6858558"/>
              <a:gd name="connsiteX25" fmla="*/ 10478804 w 10873921"/>
              <a:gd name="connsiteY25" fmla="*/ 1346492 h 6858558"/>
              <a:gd name="connsiteX26" fmla="*/ 10469399 w 10873921"/>
              <a:gd name="connsiteY26" fmla="*/ 1360254 h 6858558"/>
              <a:gd name="connsiteX27" fmla="*/ 10464675 w 10873921"/>
              <a:gd name="connsiteY27" fmla="*/ 1364867 h 6858558"/>
              <a:gd name="connsiteX28" fmla="*/ 10460288 w 10873921"/>
              <a:gd name="connsiteY28" fmla="*/ 1372815 h 6858558"/>
              <a:gd name="connsiteX29" fmla="*/ 10460557 w 10873921"/>
              <a:gd name="connsiteY29" fmla="*/ 1373191 h 6858558"/>
              <a:gd name="connsiteX30" fmla="*/ 10455711 w 10873921"/>
              <a:gd name="connsiteY30" fmla="*/ 1380284 h 6858558"/>
              <a:gd name="connsiteX31" fmla="*/ 10427214 w 10873921"/>
              <a:gd name="connsiteY31" fmla="*/ 1412731 h 6858558"/>
              <a:gd name="connsiteX32" fmla="*/ 10436481 w 10873921"/>
              <a:gd name="connsiteY32" fmla="*/ 1477797 h 6858558"/>
              <a:gd name="connsiteX33" fmla="*/ 10431659 w 10873921"/>
              <a:gd name="connsiteY33" fmla="*/ 1500615 h 6858558"/>
              <a:gd name="connsiteX34" fmla="*/ 10431103 w 10873921"/>
              <a:gd name="connsiteY34" fmla="*/ 1513756 h 6858558"/>
              <a:gd name="connsiteX35" fmla="*/ 10432371 w 10873921"/>
              <a:gd name="connsiteY35" fmla="*/ 1515188 h 6858558"/>
              <a:gd name="connsiteX36" fmla="*/ 10404863 w 10873921"/>
              <a:gd name="connsiteY36" fmla="*/ 1546203 h 6858558"/>
              <a:gd name="connsiteX37" fmla="*/ 10404251 w 10873921"/>
              <a:gd name="connsiteY37" fmla="*/ 1551761 h 6858558"/>
              <a:gd name="connsiteX38" fmla="*/ 10382431 w 10873921"/>
              <a:gd name="connsiteY38" fmla="*/ 1570136 h 6858558"/>
              <a:gd name="connsiteX39" fmla="*/ 10373233 w 10873921"/>
              <a:gd name="connsiteY39" fmla="*/ 1580611 h 6858558"/>
              <a:gd name="connsiteX40" fmla="*/ 10366354 w 10873921"/>
              <a:gd name="connsiteY40" fmla="*/ 1581543 h 6858558"/>
              <a:gd name="connsiteX41" fmla="*/ 10354948 w 10873921"/>
              <a:gd name="connsiteY41" fmla="*/ 1598036 h 6858558"/>
              <a:gd name="connsiteX42" fmla="*/ 10365856 w 10873921"/>
              <a:gd name="connsiteY42" fmla="*/ 1627197 h 6858558"/>
              <a:gd name="connsiteX43" fmla="*/ 10339843 w 10873921"/>
              <a:gd name="connsiteY43" fmla="*/ 1675061 h 6858558"/>
              <a:gd name="connsiteX44" fmla="*/ 10303766 w 10873921"/>
              <a:gd name="connsiteY44" fmla="*/ 1728350 h 6858558"/>
              <a:gd name="connsiteX45" fmla="*/ 10213612 w 10873921"/>
              <a:gd name="connsiteY45" fmla="*/ 1831639 h 6858558"/>
              <a:gd name="connsiteX46" fmla="*/ 10112893 w 10873921"/>
              <a:gd name="connsiteY46" fmla="*/ 1947999 h 6858558"/>
              <a:gd name="connsiteX47" fmla="*/ 10042411 w 10873921"/>
              <a:gd name="connsiteY47" fmla="*/ 2041320 h 6858558"/>
              <a:gd name="connsiteX48" fmla="*/ 9916869 w 10873921"/>
              <a:gd name="connsiteY48" fmla="*/ 2193981 h 6858558"/>
              <a:gd name="connsiteX49" fmla="*/ 9863224 w 10873921"/>
              <a:gd name="connsiteY49" fmla="*/ 2350764 h 6858558"/>
              <a:gd name="connsiteX50" fmla="*/ 9815833 w 10873921"/>
              <a:gd name="connsiteY50" fmla="*/ 2484015 h 6858558"/>
              <a:gd name="connsiteX51" fmla="*/ 9772154 w 10873921"/>
              <a:gd name="connsiteY51" fmla="*/ 2992899 h 6858558"/>
              <a:gd name="connsiteX52" fmla="*/ 9644932 w 10873921"/>
              <a:gd name="connsiteY52" fmla="*/ 4090138 h 6858558"/>
              <a:gd name="connsiteX53" fmla="*/ 9476803 w 10873921"/>
              <a:gd name="connsiteY53" fmla="*/ 5871230 h 6858558"/>
              <a:gd name="connsiteX54" fmla="*/ 9482048 w 10873921"/>
              <a:gd name="connsiteY54" fmla="*/ 5875581 h 6858558"/>
              <a:gd name="connsiteX55" fmla="*/ 9482918 w 10873921"/>
              <a:gd name="connsiteY55" fmla="*/ 5942515 h 6858558"/>
              <a:gd name="connsiteX56" fmla="*/ 9471123 w 10873921"/>
              <a:gd name="connsiteY56" fmla="*/ 6028951 h 6858558"/>
              <a:gd name="connsiteX57" fmla="*/ 9421412 w 10873921"/>
              <a:gd name="connsiteY57" fmla="*/ 6080818 h 6858558"/>
              <a:gd name="connsiteX58" fmla="*/ 9427038 w 10873921"/>
              <a:gd name="connsiteY58" fmla="*/ 6088099 h 6858558"/>
              <a:gd name="connsiteX59" fmla="*/ 9412784 w 10873921"/>
              <a:gd name="connsiteY59" fmla="*/ 6129303 h 6858558"/>
              <a:gd name="connsiteX60" fmla="*/ 9313343 w 10873921"/>
              <a:gd name="connsiteY60" fmla="*/ 6260036 h 6858558"/>
              <a:gd name="connsiteX61" fmla="*/ 9286856 w 10873921"/>
              <a:gd name="connsiteY61" fmla="*/ 6340934 h 6858558"/>
              <a:gd name="connsiteX62" fmla="*/ 9285436 w 10873921"/>
              <a:gd name="connsiteY62" fmla="*/ 6371842 h 6858558"/>
              <a:gd name="connsiteX63" fmla="*/ 9282564 w 10873921"/>
              <a:gd name="connsiteY63" fmla="*/ 6423490 h 6858558"/>
              <a:gd name="connsiteX64" fmla="*/ 9300077 w 10873921"/>
              <a:gd name="connsiteY64" fmla="*/ 6467496 h 6858558"/>
              <a:gd name="connsiteX65" fmla="*/ 9289886 w 10873921"/>
              <a:gd name="connsiteY65" fmla="*/ 6508540 h 6858558"/>
              <a:gd name="connsiteX66" fmla="*/ 9262092 w 10873921"/>
              <a:gd name="connsiteY66" fmla="*/ 6511084 h 6858558"/>
              <a:gd name="connsiteX67" fmla="*/ 9259443 w 10873921"/>
              <a:gd name="connsiteY67" fmla="*/ 6557257 h 6858558"/>
              <a:gd name="connsiteX68" fmla="*/ 9258214 w 10873921"/>
              <a:gd name="connsiteY68" fmla="*/ 6628065 h 6858558"/>
              <a:gd name="connsiteX69" fmla="*/ 9250938 w 10873921"/>
              <a:gd name="connsiteY69" fmla="*/ 6667101 h 6858558"/>
              <a:gd name="connsiteX70" fmla="*/ 9238195 w 10873921"/>
              <a:gd name="connsiteY70" fmla="*/ 6775682 h 6858558"/>
              <a:gd name="connsiteX71" fmla="*/ 9230652 w 10873921"/>
              <a:gd name="connsiteY71" fmla="*/ 6855909 h 6858558"/>
              <a:gd name="connsiteX72" fmla="*/ 0 w 10873921"/>
              <a:gd name="connsiteY72" fmla="*/ 6858558 h 6858558"/>
              <a:gd name="connsiteX73" fmla="*/ 0 w 10873921"/>
              <a:gd name="connsiteY73"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06313 w 10873921"/>
              <a:gd name="connsiteY9" fmla="*/ 486627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15875 w 10873921"/>
              <a:gd name="connsiteY17" fmla="*/ 904631 h 6858558"/>
              <a:gd name="connsiteX18" fmla="*/ 10509848 w 10873921"/>
              <a:gd name="connsiteY18" fmla="*/ 950499 h 6858558"/>
              <a:gd name="connsiteX19" fmla="*/ 10503433 w 10873921"/>
              <a:gd name="connsiteY19" fmla="*/ 1021040 h 6858558"/>
              <a:gd name="connsiteX20" fmla="*/ 10493315 w 10873921"/>
              <a:gd name="connsiteY20" fmla="*/ 1059465 h 6858558"/>
              <a:gd name="connsiteX21" fmla="*/ 10472650 w 10873921"/>
              <a:gd name="connsiteY21" fmla="*/ 1166876 h 6858558"/>
              <a:gd name="connsiteX22" fmla="*/ 10457261 w 10873921"/>
              <a:gd name="connsiteY22" fmla="*/ 1276330 h 6858558"/>
              <a:gd name="connsiteX23" fmla="*/ 10479612 w 10873921"/>
              <a:gd name="connsiteY23" fmla="*/ 1340205 h 6858558"/>
              <a:gd name="connsiteX24" fmla="*/ 10478804 w 10873921"/>
              <a:gd name="connsiteY24" fmla="*/ 1346492 h 6858558"/>
              <a:gd name="connsiteX25" fmla="*/ 10469399 w 10873921"/>
              <a:gd name="connsiteY25" fmla="*/ 1360254 h 6858558"/>
              <a:gd name="connsiteX26" fmla="*/ 10464675 w 10873921"/>
              <a:gd name="connsiteY26" fmla="*/ 1364867 h 6858558"/>
              <a:gd name="connsiteX27" fmla="*/ 10460288 w 10873921"/>
              <a:gd name="connsiteY27" fmla="*/ 1372815 h 6858558"/>
              <a:gd name="connsiteX28" fmla="*/ 10460557 w 10873921"/>
              <a:gd name="connsiteY28" fmla="*/ 1373191 h 6858558"/>
              <a:gd name="connsiteX29" fmla="*/ 10455711 w 10873921"/>
              <a:gd name="connsiteY29" fmla="*/ 1380284 h 6858558"/>
              <a:gd name="connsiteX30" fmla="*/ 10427214 w 10873921"/>
              <a:gd name="connsiteY30" fmla="*/ 1412731 h 6858558"/>
              <a:gd name="connsiteX31" fmla="*/ 10436481 w 10873921"/>
              <a:gd name="connsiteY31" fmla="*/ 1477797 h 6858558"/>
              <a:gd name="connsiteX32" fmla="*/ 10431659 w 10873921"/>
              <a:gd name="connsiteY32" fmla="*/ 1500615 h 6858558"/>
              <a:gd name="connsiteX33" fmla="*/ 10431103 w 10873921"/>
              <a:gd name="connsiteY33" fmla="*/ 1513756 h 6858558"/>
              <a:gd name="connsiteX34" fmla="*/ 10432371 w 10873921"/>
              <a:gd name="connsiteY34" fmla="*/ 1515188 h 6858558"/>
              <a:gd name="connsiteX35" fmla="*/ 10404863 w 10873921"/>
              <a:gd name="connsiteY35" fmla="*/ 1546203 h 6858558"/>
              <a:gd name="connsiteX36" fmla="*/ 10404251 w 10873921"/>
              <a:gd name="connsiteY36" fmla="*/ 1551761 h 6858558"/>
              <a:gd name="connsiteX37" fmla="*/ 10382431 w 10873921"/>
              <a:gd name="connsiteY37" fmla="*/ 1570136 h 6858558"/>
              <a:gd name="connsiteX38" fmla="*/ 10373233 w 10873921"/>
              <a:gd name="connsiteY38" fmla="*/ 1580611 h 6858558"/>
              <a:gd name="connsiteX39" fmla="*/ 10366354 w 10873921"/>
              <a:gd name="connsiteY39" fmla="*/ 1581543 h 6858558"/>
              <a:gd name="connsiteX40" fmla="*/ 10354948 w 10873921"/>
              <a:gd name="connsiteY40" fmla="*/ 1598036 h 6858558"/>
              <a:gd name="connsiteX41" fmla="*/ 10365856 w 10873921"/>
              <a:gd name="connsiteY41" fmla="*/ 1627197 h 6858558"/>
              <a:gd name="connsiteX42" fmla="*/ 10339843 w 10873921"/>
              <a:gd name="connsiteY42" fmla="*/ 1675061 h 6858558"/>
              <a:gd name="connsiteX43" fmla="*/ 10303766 w 10873921"/>
              <a:gd name="connsiteY43" fmla="*/ 1728350 h 6858558"/>
              <a:gd name="connsiteX44" fmla="*/ 10213612 w 10873921"/>
              <a:gd name="connsiteY44" fmla="*/ 1831639 h 6858558"/>
              <a:gd name="connsiteX45" fmla="*/ 10112893 w 10873921"/>
              <a:gd name="connsiteY45" fmla="*/ 1947999 h 6858558"/>
              <a:gd name="connsiteX46" fmla="*/ 10042411 w 10873921"/>
              <a:gd name="connsiteY46" fmla="*/ 2041320 h 6858558"/>
              <a:gd name="connsiteX47" fmla="*/ 9916869 w 10873921"/>
              <a:gd name="connsiteY47" fmla="*/ 2193981 h 6858558"/>
              <a:gd name="connsiteX48" fmla="*/ 9863224 w 10873921"/>
              <a:gd name="connsiteY48" fmla="*/ 2350764 h 6858558"/>
              <a:gd name="connsiteX49" fmla="*/ 9815833 w 10873921"/>
              <a:gd name="connsiteY49" fmla="*/ 2484015 h 6858558"/>
              <a:gd name="connsiteX50" fmla="*/ 9772154 w 10873921"/>
              <a:gd name="connsiteY50" fmla="*/ 2992899 h 6858558"/>
              <a:gd name="connsiteX51" fmla="*/ 9644932 w 10873921"/>
              <a:gd name="connsiteY51" fmla="*/ 4090138 h 6858558"/>
              <a:gd name="connsiteX52" fmla="*/ 9476803 w 10873921"/>
              <a:gd name="connsiteY52" fmla="*/ 5871230 h 6858558"/>
              <a:gd name="connsiteX53" fmla="*/ 9482048 w 10873921"/>
              <a:gd name="connsiteY53" fmla="*/ 5875581 h 6858558"/>
              <a:gd name="connsiteX54" fmla="*/ 9482918 w 10873921"/>
              <a:gd name="connsiteY54" fmla="*/ 5942515 h 6858558"/>
              <a:gd name="connsiteX55" fmla="*/ 9471123 w 10873921"/>
              <a:gd name="connsiteY55" fmla="*/ 6028951 h 6858558"/>
              <a:gd name="connsiteX56" fmla="*/ 9421412 w 10873921"/>
              <a:gd name="connsiteY56" fmla="*/ 6080818 h 6858558"/>
              <a:gd name="connsiteX57" fmla="*/ 9427038 w 10873921"/>
              <a:gd name="connsiteY57" fmla="*/ 6088099 h 6858558"/>
              <a:gd name="connsiteX58" fmla="*/ 9412784 w 10873921"/>
              <a:gd name="connsiteY58" fmla="*/ 6129303 h 6858558"/>
              <a:gd name="connsiteX59" fmla="*/ 9313343 w 10873921"/>
              <a:gd name="connsiteY59" fmla="*/ 6260036 h 6858558"/>
              <a:gd name="connsiteX60" fmla="*/ 9286856 w 10873921"/>
              <a:gd name="connsiteY60" fmla="*/ 6340934 h 6858558"/>
              <a:gd name="connsiteX61" fmla="*/ 9285436 w 10873921"/>
              <a:gd name="connsiteY61" fmla="*/ 6371842 h 6858558"/>
              <a:gd name="connsiteX62" fmla="*/ 9282564 w 10873921"/>
              <a:gd name="connsiteY62" fmla="*/ 6423490 h 6858558"/>
              <a:gd name="connsiteX63" fmla="*/ 9300077 w 10873921"/>
              <a:gd name="connsiteY63" fmla="*/ 6467496 h 6858558"/>
              <a:gd name="connsiteX64" fmla="*/ 9289886 w 10873921"/>
              <a:gd name="connsiteY64" fmla="*/ 6508540 h 6858558"/>
              <a:gd name="connsiteX65" fmla="*/ 9262092 w 10873921"/>
              <a:gd name="connsiteY65" fmla="*/ 6511084 h 6858558"/>
              <a:gd name="connsiteX66" fmla="*/ 9259443 w 10873921"/>
              <a:gd name="connsiteY66" fmla="*/ 6557257 h 6858558"/>
              <a:gd name="connsiteX67" fmla="*/ 9258214 w 10873921"/>
              <a:gd name="connsiteY67" fmla="*/ 6628065 h 6858558"/>
              <a:gd name="connsiteX68" fmla="*/ 9250938 w 10873921"/>
              <a:gd name="connsiteY68" fmla="*/ 6667101 h 6858558"/>
              <a:gd name="connsiteX69" fmla="*/ 9238195 w 10873921"/>
              <a:gd name="connsiteY69" fmla="*/ 6775682 h 6858558"/>
              <a:gd name="connsiteX70" fmla="*/ 9230652 w 10873921"/>
              <a:gd name="connsiteY70" fmla="*/ 6855909 h 6858558"/>
              <a:gd name="connsiteX71" fmla="*/ 0 w 10873921"/>
              <a:gd name="connsiteY71" fmla="*/ 6858558 h 6858558"/>
              <a:gd name="connsiteX72" fmla="*/ 0 w 10873921"/>
              <a:gd name="connsiteY72"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15875 w 10873921"/>
              <a:gd name="connsiteY17" fmla="*/ 904631 h 6858558"/>
              <a:gd name="connsiteX18" fmla="*/ 10509848 w 10873921"/>
              <a:gd name="connsiteY18" fmla="*/ 950499 h 6858558"/>
              <a:gd name="connsiteX19" fmla="*/ 10503433 w 10873921"/>
              <a:gd name="connsiteY19" fmla="*/ 1021040 h 6858558"/>
              <a:gd name="connsiteX20" fmla="*/ 10493315 w 10873921"/>
              <a:gd name="connsiteY20" fmla="*/ 1059465 h 6858558"/>
              <a:gd name="connsiteX21" fmla="*/ 10472650 w 10873921"/>
              <a:gd name="connsiteY21" fmla="*/ 1166876 h 6858558"/>
              <a:gd name="connsiteX22" fmla="*/ 10457261 w 10873921"/>
              <a:gd name="connsiteY22" fmla="*/ 1276330 h 6858558"/>
              <a:gd name="connsiteX23" fmla="*/ 10479612 w 10873921"/>
              <a:gd name="connsiteY23" fmla="*/ 1340205 h 6858558"/>
              <a:gd name="connsiteX24" fmla="*/ 10478804 w 10873921"/>
              <a:gd name="connsiteY24" fmla="*/ 1346492 h 6858558"/>
              <a:gd name="connsiteX25" fmla="*/ 10469399 w 10873921"/>
              <a:gd name="connsiteY25" fmla="*/ 1360254 h 6858558"/>
              <a:gd name="connsiteX26" fmla="*/ 10464675 w 10873921"/>
              <a:gd name="connsiteY26" fmla="*/ 1364867 h 6858558"/>
              <a:gd name="connsiteX27" fmla="*/ 10460288 w 10873921"/>
              <a:gd name="connsiteY27" fmla="*/ 1372815 h 6858558"/>
              <a:gd name="connsiteX28" fmla="*/ 10460557 w 10873921"/>
              <a:gd name="connsiteY28" fmla="*/ 1373191 h 6858558"/>
              <a:gd name="connsiteX29" fmla="*/ 10455711 w 10873921"/>
              <a:gd name="connsiteY29" fmla="*/ 1380284 h 6858558"/>
              <a:gd name="connsiteX30" fmla="*/ 10427214 w 10873921"/>
              <a:gd name="connsiteY30" fmla="*/ 1412731 h 6858558"/>
              <a:gd name="connsiteX31" fmla="*/ 10436481 w 10873921"/>
              <a:gd name="connsiteY31" fmla="*/ 1477797 h 6858558"/>
              <a:gd name="connsiteX32" fmla="*/ 10431659 w 10873921"/>
              <a:gd name="connsiteY32" fmla="*/ 1500615 h 6858558"/>
              <a:gd name="connsiteX33" fmla="*/ 10431103 w 10873921"/>
              <a:gd name="connsiteY33" fmla="*/ 1513756 h 6858558"/>
              <a:gd name="connsiteX34" fmla="*/ 10432371 w 10873921"/>
              <a:gd name="connsiteY34" fmla="*/ 1515188 h 6858558"/>
              <a:gd name="connsiteX35" fmla="*/ 10404863 w 10873921"/>
              <a:gd name="connsiteY35" fmla="*/ 1546203 h 6858558"/>
              <a:gd name="connsiteX36" fmla="*/ 10404251 w 10873921"/>
              <a:gd name="connsiteY36" fmla="*/ 1551761 h 6858558"/>
              <a:gd name="connsiteX37" fmla="*/ 10382431 w 10873921"/>
              <a:gd name="connsiteY37" fmla="*/ 1570136 h 6858558"/>
              <a:gd name="connsiteX38" fmla="*/ 10373233 w 10873921"/>
              <a:gd name="connsiteY38" fmla="*/ 1580611 h 6858558"/>
              <a:gd name="connsiteX39" fmla="*/ 10366354 w 10873921"/>
              <a:gd name="connsiteY39" fmla="*/ 1581543 h 6858558"/>
              <a:gd name="connsiteX40" fmla="*/ 10354948 w 10873921"/>
              <a:gd name="connsiteY40" fmla="*/ 1598036 h 6858558"/>
              <a:gd name="connsiteX41" fmla="*/ 10365856 w 10873921"/>
              <a:gd name="connsiteY41" fmla="*/ 1627197 h 6858558"/>
              <a:gd name="connsiteX42" fmla="*/ 10339843 w 10873921"/>
              <a:gd name="connsiteY42" fmla="*/ 1675061 h 6858558"/>
              <a:gd name="connsiteX43" fmla="*/ 10303766 w 10873921"/>
              <a:gd name="connsiteY43" fmla="*/ 1728350 h 6858558"/>
              <a:gd name="connsiteX44" fmla="*/ 10213612 w 10873921"/>
              <a:gd name="connsiteY44" fmla="*/ 1831639 h 6858558"/>
              <a:gd name="connsiteX45" fmla="*/ 10112893 w 10873921"/>
              <a:gd name="connsiteY45" fmla="*/ 1947999 h 6858558"/>
              <a:gd name="connsiteX46" fmla="*/ 10042411 w 10873921"/>
              <a:gd name="connsiteY46" fmla="*/ 2041320 h 6858558"/>
              <a:gd name="connsiteX47" fmla="*/ 9916869 w 10873921"/>
              <a:gd name="connsiteY47" fmla="*/ 2193981 h 6858558"/>
              <a:gd name="connsiteX48" fmla="*/ 9863224 w 10873921"/>
              <a:gd name="connsiteY48" fmla="*/ 2350764 h 6858558"/>
              <a:gd name="connsiteX49" fmla="*/ 9815833 w 10873921"/>
              <a:gd name="connsiteY49" fmla="*/ 2484015 h 6858558"/>
              <a:gd name="connsiteX50" fmla="*/ 9772154 w 10873921"/>
              <a:gd name="connsiteY50" fmla="*/ 2992899 h 6858558"/>
              <a:gd name="connsiteX51" fmla="*/ 9644932 w 10873921"/>
              <a:gd name="connsiteY51" fmla="*/ 4090138 h 6858558"/>
              <a:gd name="connsiteX52" fmla="*/ 9476803 w 10873921"/>
              <a:gd name="connsiteY52" fmla="*/ 5871230 h 6858558"/>
              <a:gd name="connsiteX53" fmla="*/ 9482048 w 10873921"/>
              <a:gd name="connsiteY53" fmla="*/ 5875581 h 6858558"/>
              <a:gd name="connsiteX54" fmla="*/ 9482918 w 10873921"/>
              <a:gd name="connsiteY54" fmla="*/ 5942515 h 6858558"/>
              <a:gd name="connsiteX55" fmla="*/ 9471123 w 10873921"/>
              <a:gd name="connsiteY55" fmla="*/ 6028951 h 6858558"/>
              <a:gd name="connsiteX56" fmla="*/ 9421412 w 10873921"/>
              <a:gd name="connsiteY56" fmla="*/ 6080818 h 6858558"/>
              <a:gd name="connsiteX57" fmla="*/ 9427038 w 10873921"/>
              <a:gd name="connsiteY57" fmla="*/ 6088099 h 6858558"/>
              <a:gd name="connsiteX58" fmla="*/ 9412784 w 10873921"/>
              <a:gd name="connsiteY58" fmla="*/ 6129303 h 6858558"/>
              <a:gd name="connsiteX59" fmla="*/ 9313343 w 10873921"/>
              <a:gd name="connsiteY59" fmla="*/ 6260036 h 6858558"/>
              <a:gd name="connsiteX60" fmla="*/ 9286856 w 10873921"/>
              <a:gd name="connsiteY60" fmla="*/ 6340934 h 6858558"/>
              <a:gd name="connsiteX61" fmla="*/ 9285436 w 10873921"/>
              <a:gd name="connsiteY61" fmla="*/ 6371842 h 6858558"/>
              <a:gd name="connsiteX62" fmla="*/ 9282564 w 10873921"/>
              <a:gd name="connsiteY62" fmla="*/ 6423490 h 6858558"/>
              <a:gd name="connsiteX63" fmla="*/ 9300077 w 10873921"/>
              <a:gd name="connsiteY63" fmla="*/ 6467496 h 6858558"/>
              <a:gd name="connsiteX64" fmla="*/ 9289886 w 10873921"/>
              <a:gd name="connsiteY64" fmla="*/ 6508540 h 6858558"/>
              <a:gd name="connsiteX65" fmla="*/ 9262092 w 10873921"/>
              <a:gd name="connsiteY65" fmla="*/ 6511084 h 6858558"/>
              <a:gd name="connsiteX66" fmla="*/ 9259443 w 10873921"/>
              <a:gd name="connsiteY66" fmla="*/ 6557257 h 6858558"/>
              <a:gd name="connsiteX67" fmla="*/ 9258214 w 10873921"/>
              <a:gd name="connsiteY67" fmla="*/ 6628065 h 6858558"/>
              <a:gd name="connsiteX68" fmla="*/ 9250938 w 10873921"/>
              <a:gd name="connsiteY68" fmla="*/ 6667101 h 6858558"/>
              <a:gd name="connsiteX69" fmla="*/ 9238195 w 10873921"/>
              <a:gd name="connsiteY69" fmla="*/ 6775682 h 6858558"/>
              <a:gd name="connsiteX70" fmla="*/ 9230652 w 10873921"/>
              <a:gd name="connsiteY70" fmla="*/ 6855909 h 6858558"/>
              <a:gd name="connsiteX71" fmla="*/ 0 w 10873921"/>
              <a:gd name="connsiteY71" fmla="*/ 6858558 h 6858558"/>
              <a:gd name="connsiteX72" fmla="*/ 0 w 10873921"/>
              <a:gd name="connsiteY72"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15875 w 10873921"/>
              <a:gd name="connsiteY17" fmla="*/ 904631 h 6858558"/>
              <a:gd name="connsiteX18" fmla="*/ 10509848 w 10873921"/>
              <a:gd name="connsiteY18" fmla="*/ 950499 h 6858558"/>
              <a:gd name="connsiteX19" fmla="*/ 10503433 w 10873921"/>
              <a:gd name="connsiteY19" fmla="*/ 1021040 h 6858558"/>
              <a:gd name="connsiteX20" fmla="*/ 10493315 w 10873921"/>
              <a:gd name="connsiteY20" fmla="*/ 1059465 h 6858558"/>
              <a:gd name="connsiteX21" fmla="*/ 10472650 w 10873921"/>
              <a:gd name="connsiteY21" fmla="*/ 1166876 h 6858558"/>
              <a:gd name="connsiteX22" fmla="*/ 10457261 w 10873921"/>
              <a:gd name="connsiteY22" fmla="*/ 1276330 h 6858558"/>
              <a:gd name="connsiteX23" fmla="*/ 10479612 w 10873921"/>
              <a:gd name="connsiteY23" fmla="*/ 1340205 h 6858558"/>
              <a:gd name="connsiteX24" fmla="*/ 10478804 w 10873921"/>
              <a:gd name="connsiteY24" fmla="*/ 1346492 h 6858558"/>
              <a:gd name="connsiteX25" fmla="*/ 10469399 w 10873921"/>
              <a:gd name="connsiteY25" fmla="*/ 1360254 h 6858558"/>
              <a:gd name="connsiteX26" fmla="*/ 10464675 w 10873921"/>
              <a:gd name="connsiteY26" fmla="*/ 1364867 h 6858558"/>
              <a:gd name="connsiteX27" fmla="*/ 10460288 w 10873921"/>
              <a:gd name="connsiteY27" fmla="*/ 1372815 h 6858558"/>
              <a:gd name="connsiteX28" fmla="*/ 10460557 w 10873921"/>
              <a:gd name="connsiteY28" fmla="*/ 1373191 h 6858558"/>
              <a:gd name="connsiteX29" fmla="*/ 10427214 w 10873921"/>
              <a:gd name="connsiteY29" fmla="*/ 1412731 h 6858558"/>
              <a:gd name="connsiteX30" fmla="*/ 10436481 w 10873921"/>
              <a:gd name="connsiteY30" fmla="*/ 1477797 h 6858558"/>
              <a:gd name="connsiteX31" fmla="*/ 10431659 w 10873921"/>
              <a:gd name="connsiteY31" fmla="*/ 1500615 h 6858558"/>
              <a:gd name="connsiteX32" fmla="*/ 10431103 w 10873921"/>
              <a:gd name="connsiteY32" fmla="*/ 1513756 h 6858558"/>
              <a:gd name="connsiteX33" fmla="*/ 10432371 w 10873921"/>
              <a:gd name="connsiteY33" fmla="*/ 1515188 h 6858558"/>
              <a:gd name="connsiteX34" fmla="*/ 10404863 w 10873921"/>
              <a:gd name="connsiteY34" fmla="*/ 1546203 h 6858558"/>
              <a:gd name="connsiteX35" fmla="*/ 10404251 w 10873921"/>
              <a:gd name="connsiteY35" fmla="*/ 1551761 h 6858558"/>
              <a:gd name="connsiteX36" fmla="*/ 10382431 w 10873921"/>
              <a:gd name="connsiteY36" fmla="*/ 1570136 h 6858558"/>
              <a:gd name="connsiteX37" fmla="*/ 10373233 w 10873921"/>
              <a:gd name="connsiteY37" fmla="*/ 1580611 h 6858558"/>
              <a:gd name="connsiteX38" fmla="*/ 10366354 w 10873921"/>
              <a:gd name="connsiteY38" fmla="*/ 1581543 h 6858558"/>
              <a:gd name="connsiteX39" fmla="*/ 10354948 w 10873921"/>
              <a:gd name="connsiteY39" fmla="*/ 1598036 h 6858558"/>
              <a:gd name="connsiteX40" fmla="*/ 10365856 w 10873921"/>
              <a:gd name="connsiteY40" fmla="*/ 1627197 h 6858558"/>
              <a:gd name="connsiteX41" fmla="*/ 10339843 w 10873921"/>
              <a:gd name="connsiteY41" fmla="*/ 1675061 h 6858558"/>
              <a:gd name="connsiteX42" fmla="*/ 10303766 w 10873921"/>
              <a:gd name="connsiteY42" fmla="*/ 1728350 h 6858558"/>
              <a:gd name="connsiteX43" fmla="*/ 10213612 w 10873921"/>
              <a:gd name="connsiteY43" fmla="*/ 1831639 h 6858558"/>
              <a:gd name="connsiteX44" fmla="*/ 10112893 w 10873921"/>
              <a:gd name="connsiteY44" fmla="*/ 1947999 h 6858558"/>
              <a:gd name="connsiteX45" fmla="*/ 10042411 w 10873921"/>
              <a:gd name="connsiteY45" fmla="*/ 2041320 h 6858558"/>
              <a:gd name="connsiteX46" fmla="*/ 9916869 w 10873921"/>
              <a:gd name="connsiteY46" fmla="*/ 2193981 h 6858558"/>
              <a:gd name="connsiteX47" fmla="*/ 9863224 w 10873921"/>
              <a:gd name="connsiteY47" fmla="*/ 2350764 h 6858558"/>
              <a:gd name="connsiteX48" fmla="*/ 9815833 w 10873921"/>
              <a:gd name="connsiteY48" fmla="*/ 2484015 h 6858558"/>
              <a:gd name="connsiteX49" fmla="*/ 9772154 w 10873921"/>
              <a:gd name="connsiteY49" fmla="*/ 2992899 h 6858558"/>
              <a:gd name="connsiteX50" fmla="*/ 9644932 w 10873921"/>
              <a:gd name="connsiteY50" fmla="*/ 4090138 h 6858558"/>
              <a:gd name="connsiteX51" fmla="*/ 9476803 w 10873921"/>
              <a:gd name="connsiteY51" fmla="*/ 5871230 h 6858558"/>
              <a:gd name="connsiteX52" fmla="*/ 9482048 w 10873921"/>
              <a:gd name="connsiteY52" fmla="*/ 5875581 h 6858558"/>
              <a:gd name="connsiteX53" fmla="*/ 9482918 w 10873921"/>
              <a:gd name="connsiteY53" fmla="*/ 5942515 h 6858558"/>
              <a:gd name="connsiteX54" fmla="*/ 9471123 w 10873921"/>
              <a:gd name="connsiteY54" fmla="*/ 6028951 h 6858558"/>
              <a:gd name="connsiteX55" fmla="*/ 9421412 w 10873921"/>
              <a:gd name="connsiteY55" fmla="*/ 6080818 h 6858558"/>
              <a:gd name="connsiteX56" fmla="*/ 9427038 w 10873921"/>
              <a:gd name="connsiteY56" fmla="*/ 6088099 h 6858558"/>
              <a:gd name="connsiteX57" fmla="*/ 9412784 w 10873921"/>
              <a:gd name="connsiteY57" fmla="*/ 6129303 h 6858558"/>
              <a:gd name="connsiteX58" fmla="*/ 9313343 w 10873921"/>
              <a:gd name="connsiteY58" fmla="*/ 6260036 h 6858558"/>
              <a:gd name="connsiteX59" fmla="*/ 9286856 w 10873921"/>
              <a:gd name="connsiteY59" fmla="*/ 6340934 h 6858558"/>
              <a:gd name="connsiteX60" fmla="*/ 9285436 w 10873921"/>
              <a:gd name="connsiteY60" fmla="*/ 6371842 h 6858558"/>
              <a:gd name="connsiteX61" fmla="*/ 9282564 w 10873921"/>
              <a:gd name="connsiteY61" fmla="*/ 6423490 h 6858558"/>
              <a:gd name="connsiteX62" fmla="*/ 9300077 w 10873921"/>
              <a:gd name="connsiteY62" fmla="*/ 6467496 h 6858558"/>
              <a:gd name="connsiteX63" fmla="*/ 9289886 w 10873921"/>
              <a:gd name="connsiteY63" fmla="*/ 6508540 h 6858558"/>
              <a:gd name="connsiteX64" fmla="*/ 9262092 w 10873921"/>
              <a:gd name="connsiteY64" fmla="*/ 6511084 h 6858558"/>
              <a:gd name="connsiteX65" fmla="*/ 9259443 w 10873921"/>
              <a:gd name="connsiteY65" fmla="*/ 6557257 h 6858558"/>
              <a:gd name="connsiteX66" fmla="*/ 9258214 w 10873921"/>
              <a:gd name="connsiteY66" fmla="*/ 6628065 h 6858558"/>
              <a:gd name="connsiteX67" fmla="*/ 9250938 w 10873921"/>
              <a:gd name="connsiteY67" fmla="*/ 6667101 h 6858558"/>
              <a:gd name="connsiteX68" fmla="*/ 9238195 w 10873921"/>
              <a:gd name="connsiteY68" fmla="*/ 6775682 h 6858558"/>
              <a:gd name="connsiteX69" fmla="*/ 9230652 w 10873921"/>
              <a:gd name="connsiteY69" fmla="*/ 6855909 h 6858558"/>
              <a:gd name="connsiteX70" fmla="*/ 0 w 10873921"/>
              <a:gd name="connsiteY70" fmla="*/ 6858558 h 6858558"/>
              <a:gd name="connsiteX71" fmla="*/ 0 w 10873921"/>
              <a:gd name="connsiteY71"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15875 w 10873921"/>
              <a:gd name="connsiteY17" fmla="*/ 904631 h 6858558"/>
              <a:gd name="connsiteX18" fmla="*/ 10509848 w 10873921"/>
              <a:gd name="connsiteY18" fmla="*/ 950499 h 6858558"/>
              <a:gd name="connsiteX19" fmla="*/ 10503433 w 10873921"/>
              <a:gd name="connsiteY19" fmla="*/ 1021040 h 6858558"/>
              <a:gd name="connsiteX20" fmla="*/ 10493315 w 10873921"/>
              <a:gd name="connsiteY20" fmla="*/ 1059465 h 6858558"/>
              <a:gd name="connsiteX21" fmla="*/ 10472650 w 10873921"/>
              <a:gd name="connsiteY21" fmla="*/ 1166876 h 6858558"/>
              <a:gd name="connsiteX22" fmla="*/ 10457261 w 10873921"/>
              <a:gd name="connsiteY22" fmla="*/ 1276330 h 6858558"/>
              <a:gd name="connsiteX23" fmla="*/ 10479612 w 10873921"/>
              <a:gd name="connsiteY23" fmla="*/ 1340205 h 6858558"/>
              <a:gd name="connsiteX24" fmla="*/ 10478804 w 10873921"/>
              <a:gd name="connsiteY24" fmla="*/ 1346492 h 6858558"/>
              <a:gd name="connsiteX25" fmla="*/ 10469399 w 10873921"/>
              <a:gd name="connsiteY25" fmla="*/ 1360254 h 6858558"/>
              <a:gd name="connsiteX26" fmla="*/ 10464675 w 10873921"/>
              <a:gd name="connsiteY26" fmla="*/ 1364867 h 6858558"/>
              <a:gd name="connsiteX27" fmla="*/ 10460288 w 10873921"/>
              <a:gd name="connsiteY27" fmla="*/ 1372815 h 6858558"/>
              <a:gd name="connsiteX28" fmla="*/ 10460557 w 10873921"/>
              <a:gd name="connsiteY28" fmla="*/ 1373191 h 6858558"/>
              <a:gd name="connsiteX29" fmla="*/ 10436481 w 10873921"/>
              <a:gd name="connsiteY29" fmla="*/ 1477797 h 6858558"/>
              <a:gd name="connsiteX30" fmla="*/ 10431659 w 10873921"/>
              <a:gd name="connsiteY30" fmla="*/ 1500615 h 6858558"/>
              <a:gd name="connsiteX31" fmla="*/ 10431103 w 10873921"/>
              <a:gd name="connsiteY31" fmla="*/ 1513756 h 6858558"/>
              <a:gd name="connsiteX32" fmla="*/ 10432371 w 10873921"/>
              <a:gd name="connsiteY32" fmla="*/ 1515188 h 6858558"/>
              <a:gd name="connsiteX33" fmla="*/ 10404863 w 10873921"/>
              <a:gd name="connsiteY33" fmla="*/ 1546203 h 6858558"/>
              <a:gd name="connsiteX34" fmla="*/ 10404251 w 10873921"/>
              <a:gd name="connsiteY34" fmla="*/ 1551761 h 6858558"/>
              <a:gd name="connsiteX35" fmla="*/ 10382431 w 10873921"/>
              <a:gd name="connsiteY35" fmla="*/ 1570136 h 6858558"/>
              <a:gd name="connsiteX36" fmla="*/ 10373233 w 10873921"/>
              <a:gd name="connsiteY36" fmla="*/ 1580611 h 6858558"/>
              <a:gd name="connsiteX37" fmla="*/ 10366354 w 10873921"/>
              <a:gd name="connsiteY37" fmla="*/ 1581543 h 6858558"/>
              <a:gd name="connsiteX38" fmla="*/ 10354948 w 10873921"/>
              <a:gd name="connsiteY38" fmla="*/ 1598036 h 6858558"/>
              <a:gd name="connsiteX39" fmla="*/ 10365856 w 10873921"/>
              <a:gd name="connsiteY39" fmla="*/ 1627197 h 6858558"/>
              <a:gd name="connsiteX40" fmla="*/ 10339843 w 10873921"/>
              <a:gd name="connsiteY40" fmla="*/ 1675061 h 6858558"/>
              <a:gd name="connsiteX41" fmla="*/ 10303766 w 10873921"/>
              <a:gd name="connsiteY41" fmla="*/ 1728350 h 6858558"/>
              <a:gd name="connsiteX42" fmla="*/ 10213612 w 10873921"/>
              <a:gd name="connsiteY42" fmla="*/ 1831639 h 6858558"/>
              <a:gd name="connsiteX43" fmla="*/ 10112893 w 10873921"/>
              <a:gd name="connsiteY43" fmla="*/ 1947999 h 6858558"/>
              <a:gd name="connsiteX44" fmla="*/ 10042411 w 10873921"/>
              <a:gd name="connsiteY44" fmla="*/ 2041320 h 6858558"/>
              <a:gd name="connsiteX45" fmla="*/ 9916869 w 10873921"/>
              <a:gd name="connsiteY45" fmla="*/ 2193981 h 6858558"/>
              <a:gd name="connsiteX46" fmla="*/ 9863224 w 10873921"/>
              <a:gd name="connsiteY46" fmla="*/ 2350764 h 6858558"/>
              <a:gd name="connsiteX47" fmla="*/ 9815833 w 10873921"/>
              <a:gd name="connsiteY47" fmla="*/ 2484015 h 6858558"/>
              <a:gd name="connsiteX48" fmla="*/ 9772154 w 10873921"/>
              <a:gd name="connsiteY48" fmla="*/ 2992899 h 6858558"/>
              <a:gd name="connsiteX49" fmla="*/ 9644932 w 10873921"/>
              <a:gd name="connsiteY49" fmla="*/ 4090138 h 6858558"/>
              <a:gd name="connsiteX50" fmla="*/ 9476803 w 10873921"/>
              <a:gd name="connsiteY50" fmla="*/ 5871230 h 6858558"/>
              <a:gd name="connsiteX51" fmla="*/ 9482048 w 10873921"/>
              <a:gd name="connsiteY51" fmla="*/ 5875581 h 6858558"/>
              <a:gd name="connsiteX52" fmla="*/ 9482918 w 10873921"/>
              <a:gd name="connsiteY52" fmla="*/ 5942515 h 6858558"/>
              <a:gd name="connsiteX53" fmla="*/ 9471123 w 10873921"/>
              <a:gd name="connsiteY53" fmla="*/ 6028951 h 6858558"/>
              <a:gd name="connsiteX54" fmla="*/ 9421412 w 10873921"/>
              <a:gd name="connsiteY54" fmla="*/ 6080818 h 6858558"/>
              <a:gd name="connsiteX55" fmla="*/ 9427038 w 10873921"/>
              <a:gd name="connsiteY55" fmla="*/ 6088099 h 6858558"/>
              <a:gd name="connsiteX56" fmla="*/ 9412784 w 10873921"/>
              <a:gd name="connsiteY56" fmla="*/ 6129303 h 6858558"/>
              <a:gd name="connsiteX57" fmla="*/ 9313343 w 10873921"/>
              <a:gd name="connsiteY57" fmla="*/ 6260036 h 6858558"/>
              <a:gd name="connsiteX58" fmla="*/ 9286856 w 10873921"/>
              <a:gd name="connsiteY58" fmla="*/ 6340934 h 6858558"/>
              <a:gd name="connsiteX59" fmla="*/ 9285436 w 10873921"/>
              <a:gd name="connsiteY59" fmla="*/ 6371842 h 6858558"/>
              <a:gd name="connsiteX60" fmla="*/ 9282564 w 10873921"/>
              <a:gd name="connsiteY60" fmla="*/ 6423490 h 6858558"/>
              <a:gd name="connsiteX61" fmla="*/ 9300077 w 10873921"/>
              <a:gd name="connsiteY61" fmla="*/ 6467496 h 6858558"/>
              <a:gd name="connsiteX62" fmla="*/ 9289886 w 10873921"/>
              <a:gd name="connsiteY62" fmla="*/ 6508540 h 6858558"/>
              <a:gd name="connsiteX63" fmla="*/ 9262092 w 10873921"/>
              <a:gd name="connsiteY63" fmla="*/ 6511084 h 6858558"/>
              <a:gd name="connsiteX64" fmla="*/ 9259443 w 10873921"/>
              <a:gd name="connsiteY64" fmla="*/ 6557257 h 6858558"/>
              <a:gd name="connsiteX65" fmla="*/ 9258214 w 10873921"/>
              <a:gd name="connsiteY65" fmla="*/ 6628065 h 6858558"/>
              <a:gd name="connsiteX66" fmla="*/ 9250938 w 10873921"/>
              <a:gd name="connsiteY66" fmla="*/ 6667101 h 6858558"/>
              <a:gd name="connsiteX67" fmla="*/ 9238195 w 10873921"/>
              <a:gd name="connsiteY67" fmla="*/ 6775682 h 6858558"/>
              <a:gd name="connsiteX68" fmla="*/ 9230652 w 10873921"/>
              <a:gd name="connsiteY68" fmla="*/ 6855909 h 6858558"/>
              <a:gd name="connsiteX69" fmla="*/ 0 w 10873921"/>
              <a:gd name="connsiteY69" fmla="*/ 6858558 h 6858558"/>
              <a:gd name="connsiteX70" fmla="*/ 0 w 10873921"/>
              <a:gd name="connsiteY7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09848 w 10873921"/>
              <a:gd name="connsiteY17" fmla="*/ 950499 h 6858558"/>
              <a:gd name="connsiteX18" fmla="*/ 10503433 w 10873921"/>
              <a:gd name="connsiteY18" fmla="*/ 1021040 h 6858558"/>
              <a:gd name="connsiteX19" fmla="*/ 10493315 w 10873921"/>
              <a:gd name="connsiteY19" fmla="*/ 1059465 h 6858558"/>
              <a:gd name="connsiteX20" fmla="*/ 10472650 w 10873921"/>
              <a:gd name="connsiteY20" fmla="*/ 1166876 h 6858558"/>
              <a:gd name="connsiteX21" fmla="*/ 10457261 w 10873921"/>
              <a:gd name="connsiteY21" fmla="*/ 1276330 h 6858558"/>
              <a:gd name="connsiteX22" fmla="*/ 10479612 w 10873921"/>
              <a:gd name="connsiteY22" fmla="*/ 1340205 h 6858558"/>
              <a:gd name="connsiteX23" fmla="*/ 10478804 w 10873921"/>
              <a:gd name="connsiteY23" fmla="*/ 1346492 h 6858558"/>
              <a:gd name="connsiteX24" fmla="*/ 10469399 w 10873921"/>
              <a:gd name="connsiteY24" fmla="*/ 1360254 h 6858558"/>
              <a:gd name="connsiteX25" fmla="*/ 10464675 w 10873921"/>
              <a:gd name="connsiteY25" fmla="*/ 1364867 h 6858558"/>
              <a:gd name="connsiteX26" fmla="*/ 10460288 w 10873921"/>
              <a:gd name="connsiteY26" fmla="*/ 1372815 h 6858558"/>
              <a:gd name="connsiteX27" fmla="*/ 10460557 w 10873921"/>
              <a:gd name="connsiteY27" fmla="*/ 1373191 h 6858558"/>
              <a:gd name="connsiteX28" fmla="*/ 10436481 w 10873921"/>
              <a:gd name="connsiteY28" fmla="*/ 1477797 h 6858558"/>
              <a:gd name="connsiteX29" fmla="*/ 10431659 w 10873921"/>
              <a:gd name="connsiteY29" fmla="*/ 1500615 h 6858558"/>
              <a:gd name="connsiteX30" fmla="*/ 10431103 w 10873921"/>
              <a:gd name="connsiteY30" fmla="*/ 1513756 h 6858558"/>
              <a:gd name="connsiteX31" fmla="*/ 10432371 w 10873921"/>
              <a:gd name="connsiteY31" fmla="*/ 1515188 h 6858558"/>
              <a:gd name="connsiteX32" fmla="*/ 10404863 w 10873921"/>
              <a:gd name="connsiteY32" fmla="*/ 1546203 h 6858558"/>
              <a:gd name="connsiteX33" fmla="*/ 10404251 w 10873921"/>
              <a:gd name="connsiteY33" fmla="*/ 1551761 h 6858558"/>
              <a:gd name="connsiteX34" fmla="*/ 10382431 w 10873921"/>
              <a:gd name="connsiteY34" fmla="*/ 1570136 h 6858558"/>
              <a:gd name="connsiteX35" fmla="*/ 10373233 w 10873921"/>
              <a:gd name="connsiteY35" fmla="*/ 1580611 h 6858558"/>
              <a:gd name="connsiteX36" fmla="*/ 10366354 w 10873921"/>
              <a:gd name="connsiteY36" fmla="*/ 1581543 h 6858558"/>
              <a:gd name="connsiteX37" fmla="*/ 10354948 w 10873921"/>
              <a:gd name="connsiteY37" fmla="*/ 1598036 h 6858558"/>
              <a:gd name="connsiteX38" fmla="*/ 10365856 w 10873921"/>
              <a:gd name="connsiteY38" fmla="*/ 1627197 h 6858558"/>
              <a:gd name="connsiteX39" fmla="*/ 10339843 w 10873921"/>
              <a:gd name="connsiteY39" fmla="*/ 1675061 h 6858558"/>
              <a:gd name="connsiteX40" fmla="*/ 10303766 w 10873921"/>
              <a:gd name="connsiteY40" fmla="*/ 1728350 h 6858558"/>
              <a:gd name="connsiteX41" fmla="*/ 10213612 w 10873921"/>
              <a:gd name="connsiteY41" fmla="*/ 1831639 h 6858558"/>
              <a:gd name="connsiteX42" fmla="*/ 10112893 w 10873921"/>
              <a:gd name="connsiteY42" fmla="*/ 1947999 h 6858558"/>
              <a:gd name="connsiteX43" fmla="*/ 10042411 w 10873921"/>
              <a:gd name="connsiteY43" fmla="*/ 2041320 h 6858558"/>
              <a:gd name="connsiteX44" fmla="*/ 9916869 w 10873921"/>
              <a:gd name="connsiteY44" fmla="*/ 2193981 h 6858558"/>
              <a:gd name="connsiteX45" fmla="*/ 9863224 w 10873921"/>
              <a:gd name="connsiteY45" fmla="*/ 2350764 h 6858558"/>
              <a:gd name="connsiteX46" fmla="*/ 9815833 w 10873921"/>
              <a:gd name="connsiteY46" fmla="*/ 2484015 h 6858558"/>
              <a:gd name="connsiteX47" fmla="*/ 9772154 w 10873921"/>
              <a:gd name="connsiteY47" fmla="*/ 2992899 h 6858558"/>
              <a:gd name="connsiteX48" fmla="*/ 9644932 w 10873921"/>
              <a:gd name="connsiteY48" fmla="*/ 4090138 h 6858558"/>
              <a:gd name="connsiteX49" fmla="*/ 9476803 w 10873921"/>
              <a:gd name="connsiteY49" fmla="*/ 5871230 h 6858558"/>
              <a:gd name="connsiteX50" fmla="*/ 9482048 w 10873921"/>
              <a:gd name="connsiteY50" fmla="*/ 5875581 h 6858558"/>
              <a:gd name="connsiteX51" fmla="*/ 9482918 w 10873921"/>
              <a:gd name="connsiteY51" fmla="*/ 5942515 h 6858558"/>
              <a:gd name="connsiteX52" fmla="*/ 9471123 w 10873921"/>
              <a:gd name="connsiteY52" fmla="*/ 6028951 h 6858558"/>
              <a:gd name="connsiteX53" fmla="*/ 9421412 w 10873921"/>
              <a:gd name="connsiteY53" fmla="*/ 6080818 h 6858558"/>
              <a:gd name="connsiteX54" fmla="*/ 9427038 w 10873921"/>
              <a:gd name="connsiteY54" fmla="*/ 6088099 h 6858558"/>
              <a:gd name="connsiteX55" fmla="*/ 9412784 w 10873921"/>
              <a:gd name="connsiteY55" fmla="*/ 6129303 h 6858558"/>
              <a:gd name="connsiteX56" fmla="*/ 9313343 w 10873921"/>
              <a:gd name="connsiteY56" fmla="*/ 6260036 h 6858558"/>
              <a:gd name="connsiteX57" fmla="*/ 9286856 w 10873921"/>
              <a:gd name="connsiteY57" fmla="*/ 6340934 h 6858558"/>
              <a:gd name="connsiteX58" fmla="*/ 9285436 w 10873921"/>
              <a:gd name="connsiteY58" fmla="*/ 6371842 h 6858558"/>
              <a:gd name="connsiteX59" fmla="*/ 9282564 w 10873921"/>
              <a:gd name="connsiteY59" fmla="*/ 6423490 h 6858558"/>
              <a:gd name="connsiteX60" fmla="*/ 9300077 w 10873921"/>
              <a:gd name="connsiteY60" fmla="*/ 6467496 h 6858558"/>
              <a:gd name="connsiteX61" fmla="*/ 9289886 w 10873921"/>
              <a:gd name="connsiteY61" fmla="*/ 6508540 h 6858558"/>
              <a:gd name="connsiteX62" fmla="*/ 9262092 w 10873921"/>
              <a:gd name="connsiteY62" fmla="*/ 6511084 h 6858558"/>
              <a:gd name="connsiteX63" fmla="*/ 9259443 w 10873921"/>
              <a:gd name="connsiteY63" fmla="*/ 6557257 h 6858558"/>
              <a:gd name="connsiteX64" fmla="*/ 9258214 w 10873921"/>
              <a:gd name="connsiteY64" fmla="*/ 6628065 h 6858558"/>
              <a:gd name="connsiteX65" fmla="*/ 9250938 w 10873921"/>
              <a:gd name="connsiteY65" fmla="*/ 6667101 h 6858558"/>
              <a:gd name="connsiteX66" fmla="*/ 9238195 w 10873921"/>
              <a:gd name="connsiteY66" fmla="*/ 6775682 h 6858558"/>
              <a:gd name="connsiteX67" fmla="*/ 9230652 w 10873921"/>
              <a:gd name="connsiteY67" fmla="*/ 6855909 h 6858558"/>
              <a:gd name="connsiteX68" fmla="*/ 0 w 10873921"/>
              <a:gd name="connsiteY68" fmla="*/ 6858558 h 6858558"/>
              <a:gd name="connsiteX69" fmla="*/ 0 w 10873921"/>
              <a:gd name="connsiteY69"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09848 w 10873921"/>
              <a:gd name="connsiteY17" fmla="*/ 950499 h 6858558"/>
              <a:gd name="connsiteX18" fmla="*/ 10503433 w 10873921"/>
              <a:gd name="connsiteY18" fmla="*/ 1021040 h 6858558"/>
              <a:gd name="connsiteX19" fmla="*/ 10493315 w 10873921"/>
              <a:gd name="connsiteY19" fmla="*/ 1059465 h 6858558"/>
              <a:gd name="connsiteX20" fmla="*/ 10472650 w 10873921"/>
              <a:gd name="connsiteY20" fmla="*/ 1166876 h 6858558"/>
              <a:gd name="connsiteX21" fmla="*/ 10457261 w 10873921"/>
              <a:gd name="connsiteY21" fmla="*/ 1276330 h 6858558"/>
              <a:gd name="connsiteX22" fmla="*/ 10479612 w 10873921"/>
              <a:gd name="connsiteY22" fmla="*/ 1340205 h 6858558"/>
              <a:gd name="connsiteX23" fmla="*/ 10478804 w 10873921"/>
              <a:gd name="connsiteY23" fmla="*/ 1346492 h 6858558"/>
              <a:gd name="connsiteX24" fmla="*/ 10469399 w 10873921"/>
              <a:gd name="connsiteY24" fmla="*/ 1360254 h 6858558"/>
              <a:gd name="connsiteX25" fmla="*/ 10464675 w 10873921"/>
              <a:gd name="connsiteY25" fmla="*/ 1364867 h 6858558"/>
              <a:gd name="connsiteX26" fmla="*/ 10460288 w 10873921"/>
              <a:gd name="connsiteY26" fmla="*/ 1372815 h 6858558"/>
              <a:gd name="connsiteX27" fmla="*/ 10460557 w 10873921"/>
              <a:gd name="connsiteY27" fmla="*/ 1373191 h 6858558"/>
              <a:gd name="connsiteX28" fmla="*/ 10436481 w 10873921"/>
              <a:gd name="connsiteY28" fmla="*/ 1477797 h 6858558"/>
              <a:gd name="connsiteX29" fmla="*/ 10431659 w 10873921"/>
              <a:gd name="connsiteY29" fmla="*/ 1500615 h 6858558"/>
              <a:gd name="connsiteX30" fmla="*/ 10431103 w 10873921"/>
              <a:gd name="connsiteY30" fmla="*/ 1513756 h 6858558"/>
              <a:gd name="connsiteX31" fmla="*/ 10432371 w 10873921"/>
              <a:gd name="connsiteY31" fmla="*/ 1515188 h 6858558"/>
              <a:gd name="connsiteX32" fmla="*/ 10404251 w 10873921"/>
              <a:gd name="connsiteY32" fmla="*/ 1551761 h 6858558"/>
              <a:gd name="connsiteX33" fmla="*/ 10382431 w 10873921"/>
              <a:gd name="connsiteY33" fmla="*/ 1570136 h 6858558"/>
              <a:gd name="connsiteX34" fmla="*/ 10373233 w 10873921"/>
              <a:gd name="connsiteY34" fmla="*/ 1580611 h 6858558"/>
              <a:gd name="connsiteX35" fmla="*/ 10366354 w 10873921"/>
              <a:gd name="connsiteY35" fmla="*/ 1581543 h 6858558"/>
              <a:gd name="connsiteX36" fmla="*/ 10354948 w 10873921"/>
              <a:gd name="connsiteY36" fmla="*/ 1598036 h 6858558"/>
              <a:gd name="connsiteX37" fmla="*/ 10365856 w 10873921"/>
              <a:gd name="connsiteY37" fmla="*/ 1627197 h 6858558"/>
              <a:gd name="connsiteX38" fmla="*/ 10339843 w 10873921"/>
              <a:gd name="connsiteY38" fmla="*/ 1675061 h 6858558"/>
              <a:gd name="connsiteX39" fmla="*/ 10303766 w 10873921"/>
              <a:gd name="connsiteY39" fmla="*/ 1728350 h 6858558"/>
              <a:gd name="connsiteX40" fmla="*/ 10213612 w 10873921"/>
              <a:gd name="connsiteY40" fmla="*/ 1831639 h 6858558"/>
              <a:gd name="connsiteX41" fmla="*/ 10112893 w 10873921"/>
              <a:gd name="connsiteY41" fmla="*/ 1947999 h 6858558"/>
              <a:gd name="connsiteX42" fmla="*/ 10042411 w 10873921"/>
              <a:gd name="connsiteY42" fmla="*/ 2041320 h 6858558"/>
              <a:gd name="connsiteX43" fmla="*/ 9916869 w 10873921"/>
              <a:gd name="connsiteY43" fmla="*/ 2193981 h 6858558"/>
              <a:gd name="connsiteX44" fmla="*/ 9863224 w 10873921"/>
              <a:gd name="connsiteY44" fmla="*/ 2350764 h 6858558"/>
              <a:gd name="connsiteX45" fmla="*/ 9815833 w 10873921"/>
              <a:gd name="connsiteY45" fmla="*/ 2484015 h 6858558"/>
              <a:gd name="connsiteX46" fmla="*/ 9772154 w 10873921"/>
              <a:gd name="connsiteY46" fmla="*/ 2992899 h 6858558"/>
              <a:gd name="connsiteX47" fmla="*/ 9644932 w 10873921"/>
              <a:gd name="connsiteY47" fmla="*/ 4090138 h 6858558"/>
              <a:gd name="connsiteX48" fmla="*/ 9476803 w 10873921"/>
              <a:gd name="connsiteY48" fmla="*/ 5871230 h 6858558"/>
              <a:gd name="connsiteX49" fmla="*/ 9482048 w 10873921"/>
              <a:gd name="connsiteY49" fmla="*/ 5875581 h 6858558"/>
              <a:gd name="connsiteX50" fmla="*/ 9482918 w 10873921"/>
              <a:gd name="connsiteY50" fmla="*/ 5942515 h 6858558"/>
              <a:gd name="connsiteX51" fmla="*/ 9471123 w 10873921"/>
              <a:gd name="connsiteY51" fmla="*/ 6028951 h 6858558"/>
              <a:gd name="connsiteX52" fmla="*/ 9421412 w 10873921"/>
              <a:gd name="connsiteY52" fmla="*/ 6080818 h 6858558"/>
              <a:gd name="connsiteX53" fmla="*/ 9427038 w 10873921"/>
              <a:gd name="connsiteY53" fmla="*/ 6088099 h 6858558"/>
              <a:gd name="connsiteX54" fmla="*/ 9412784 w 10873921"/>
              <a:gd name="connsiteY54" fmla="*/ 6129303 h 6858558"/>
              <a:gd name="connsiteX55" fmla="*/ 9313343 w 10873921"/>
              <a:gd name="connsiteY55" fmla="*/ 6260036 h 6858558"/>
              <a:gd name="connsiteX56" fmla="*/ 9286856 w 10873921"/>
              <a:gd name="connsiteY56" fmla="*/ 6340934 h 6858558"/>
              <a:gd name="connsiteX57" fmla="*/ 9285436 w 10873921"/>
              <a:gd name="connsiteY57" fmla="*/ 6371842 h 6858558"/>
              <a:gd name="connsiteX58" fmla="*/ 9282564 w 10873921"/>
              <a:gd name="connsiteY58" fmla="*/ 6423490 h 6858558"/>
              <a:gd name="connsiteX59" fmla="*/ 9300077 w 10873921"/>
              <a:gd name="connsiteY59" fmla="*/ 6467496 h 6858558"/>
              <a:gd name="connsiteX60" fmla="*/ 9289886 w 10873921"/>
              <a:gd name="connsiteY60" fmla="*/ 6508540 h 6858558"/>
              <a:gd name="connsiteX61" fmla="*/ 9262092 w 10873921"/>
              <a:gd name="connsiteY61" fmla="*/ 6511084 h 6858558"/>
              <a:gd name="connsiteX62" fmla="*/ 9259443 w 10873921"/>
              <a:gd name="connsiteY62" fmla="*/ 6557257 h 6858558"/>
              <a:gd name="connsiteX63" fmla="*/ 9258214 w 10873921"/>
              <a:gd name="connsiteY63" fmla="*/ 6628065 h 6858558"/>
              <a:gd name="connsiteX64" fmla="*/ 9250938 w 10873921"/>
              <a:gd name="connsiteY64" fmla="*/ 6667101 h 6858558"/>
              <a:gd name="connsiteX65" fmla="*/ 9238195 w 10873921"/>
              <a:gd name="connsiteY65" fmla="*/ 6775682 h 6858558"/>
              <a:gd name="connsiteX66" fmla="*/ 9230652 w 10873921"/>
              <a:gd name="connsiteY66" fmla="*/ 6855909 h 6858558"/>
              <a:gd name="connsiteX67" fmla="*/ 0 w 10873921"/>
              <a:gd name="connsiteY67" fmla="*/ 6858558 h 6858558"/>
              <a:gd name="connsiteX68" fmla="*/ 0 w 10873921"/>
              <a:gd name="connsiteY68"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09848 w 10873921"/>
              <a:gd name="connsiteY17" fmla="*/ 950499 h 6858558"/>
              <a:gd name="connsiteX18" fmla="*/ 10503433 w 10873921"/>
              <a:gd name="connsiteY18" fmla="*/ 1021040 h 6858558"/>
              <a:gd name="connsiteX19" fmla="*/ 10493315 w 10873921"/>
              <a:gd name="connsiteY19" fmla="*/ 1059465 h 6858558"/>
              <a:gd name="connsiteX20" fmla="*/ 10472650 w 10873921"/>
              <a:gd name="connsiteY20" fmla="*/ 1166876 h 6858558"/>
              <a:gd name="connsiteX21" fmla="*/ 10457261 w 10873921"/>
              <a:gd name="connsiteY21" fmla="*/ 1276330 h 6858558"/>
              <a:gd name="connsiteX22" fmla="*/ 10479612 w 10873921"/>
              <a:gd name="connsiteY22" fmla="*/ 1340205 h 6858558"/>
              <a:gd name="connsiteX23" fmla="*/ 10478804 w 10873921"/>
              <a:gd name="connsiteY23" fmla="*/ 1346492 h 6858558"/>
              <a:gd name="connsiteX24" fmla="*/ 10469399 w 10873921"/>
              <a:gd name="connsiteY24" fmla="*/ 1360254 h 6858558"/>
              <a:gd name="connsiteX25" fmla="*/ 10464675 w 10873921"/>
              <a:gd name="connsiteY25" fmla="*/ 1364867 h 6858558"/>
              <a:gd name="connsiteX26" fmla="*/ 10460288 w 10873921"/>
              <a:gd name="connsiteY26" fmla="*/ 1372815 h 6858558"/>
              <a:gd name="connsiteX27" fmla="*/ 10460557 w 10873921"/>
              <a:gd name="connsiteY27" fmla="*/ 1373191 h 6858558"/>
              <a:gd name="connsiteX28" fmla="*/ 10436481 w 10873921"/>
              <a:gd name="connsiteY28" fmla="*/ 1477797 h 6858558"/>
              <a:gd name="connsiteX29" fmla="*/ 10431659 w 10873921"/>
              <a:gd name="connsiteY29" fmla="*/ 1500615 h 6858558"/>
              <a:gd name="connsiteX30" fmla="*/ 10431103 w 10873921"/>
              <a:gd name="connsiteY30" fmla="*/ 1513756 h 6858558"/>
              <a:gd name="connsiteX31" fmla="*/ 10404251 w 10873921"/>
              <a:gd name="connsiteY31" fmla="*/ 1551761 h 6858558"/>
              <a:gd name="connsiteX32" fmla="*/ 10382431 w 10873921"/>
              <a:gd name="connsiteY32" fmla="*/ 1570136 h 6858558"/>
              <a:gd name="connsiteX33" fmla="*/ 10373233 w 10873921"/>
              <a:gd name="connsiteY33" fmla="*/ 1580611 h 6858558"/>
              <a:gd name="connsiteX34" fmla="*/ 10366354 w 10873921"/>
              <a:gd name="connsiteY34" fmla="*/ 1581543 h 6858558"/>
              <a:gd name="connsiteX35" fmla="*/ 10354948 w 10873921"/>
              <a:gd name="connsiteY35" fmla="*/ 1598036 h 6858558"/>
              <a:gd name="connsiteX36" fmla="*/ 10365856 w 10873921"/>
              <a:gd name="connsiteY36" fmla="*/ 1627197 h 6858558"/>
              <a:gd name="connsiteX37" fmla="*/ 10339843 w 10873921"/>
              <a:gd name="connsiteY37" fmla="*/ 1675061 h 6858558"/>
              <a:gd name="connsiteX38" fmla="*/ 10303766 w 10873921"/>
              <a:gd name="connsiteY38" fmla="*/ 1728350 h 6858558"/>
              <a:gd name="connsiteX39" fmla="*/ 10213612 w 10873921"/>
              <a:gd name="connsiteY39" fmla="*/ 1831639 h 6858558"/>
              <a:gd name="connsiteX40" fmla="*/ 10112893 w 10873921"/>
              <a:gd name="connsiteY40" fmla="*/ 1947999 h 6858558"/>
              <a:gd name="connsiteX41" fmla="*/ 10042411 w 10873921"/>
              <a:gd name="connsiteY41" fmla="*/ 2041320 h 6858558"/>
              <a:gd name="connsiteX42" fmla="*/ 9916869 w 10873921"/>
              <a:gd name="connsiteY42" fmla="*/ 2193981 h 6858558"/>
              <a:gd name="connsiteX43" fmla="*/ 9863224 w 10873921"/>
              <a:gd name="connsiteY43" fmla="*/ 2350764 h 6858558"/>
              <a:gd name="connsiteX44" fmla="*/ 9815833 w 10873921"/>
              <a:gd name="connsiteY44" fmla="*/ 2484015 h 6858558"/>
              <a:gd name="connsiteX45" fmla="*/ 9772154 w 10873921"/>
              <a:gd name="connsiteY45" fmla="*/ 2992899 h 6858558"/>
              <a:gd name="connsiteX46" fmla="*/ 9644932 w 10873921"/>
              <a:gd name="connsiteY46" fmla="*/ 4090138 h 6858558"/>
              <a:gd name="connsiteX47" fmla="*/ 9476803 w 10873921"/>
              <a:gd name="connsiteY47" fmla="*/ 5871230 h 6858558"/>
              <a:gd name="connsiteX48" fmla="*/ 9482048 w 10873921"/>
              <a:gd name="connsiteY48" fmla="*/ 5875581 h 6858558"/>
              <a:gd name="connsiteX49" fmla="*/ 9482918 w 10873921"/>
              <a:gd name="connsiteY49" fmla="*/ 5942515 h 6858558"/>
              <a:gd name="connsiteX50" fmla="*/ 9471123 w 10873921"/>
              <a:gd name="connsiteY50" fmla="*/ 6028951 h 6858558"/>
              <a:gd name="connsiteX51" fmla="*/ 9421412 w 10873921"/>
              <a:gd name="connsiteY51" fmla="*/ 6080818 h 6858558"/>
              <a:gd name="connsiteX52" fmla="*/ 9427038 w 10873921"/>
              <a:gd name="connsiteY52" fmla="*/ 6088099 h 6858558"/>
              <a:gd name="connsiteX53" fmla="*/ 9412784 w 10873921"/>
              <a:gd name="connsiteY53" fmla="*/ 6129303 h 6858558"/>
              <a:gd name="connsiteX54" fmla="*/ 9313343 w 10873921"/>
              <a:gd name="connsiteY54" fmla="*/ 6260036 h 6858558"/>
              <a:gd name="connsiteX55" fmla="*/ 9286856 w 10873921"/>
              <a:gd name="connsiteY55" fmla="*/ 6340934 h 6858558"/>
              <a:gd name="connsiteX56" fmla="*/ 9285436 w 10873921"/>
              <a:gd name="connsiteY56" fmla="*/ 6371842 h 6858558"/>
              <a:gd name="connsiteX57" fmla="*/ 9282564 w 10873921"/>
              <a:gd name="connsiteY57" fmla="*/ 6423490 h 6858558"/>
              <a:gd name="connsiteX58" fmla="*/ 9300077 w 10873921"/>
              <a:gd name="connsiteY58" fmla="*/ 6467496 h 6858558"/>
              <a:gd name="connsiteX59" fmla="*/ 9289886 w 10873921"/>
              <a:gd name="connsiteY59" fmla="*/ 6508540 h 6858558"/>
              <a:gd name="connsiteX60" fmla="*/ 9262092 w 10873921"/>
              <a:gd name="connsiteY60" fmla="*/ 6511084 h 6858558"/>
              <a:gd name="connsiteX61" fmla="*/ 9259443 w 10873921"/>
              <a:gd name="connsiteY61" fmla="*/ 6557257 h 6858558"/>
              <a:gd name="connsiteX62" fmla="*/ 9258214 w 10873921"/>
              <a:gd name="connsiteY62" fmla="*/ 6628065 h 6858558"/>
              <a:gd name="connsiteX63" fmla="*/ 9250938 w 10873921"/>
              <a:gd name="connsiteY63" fmla="*/ 6667101 h 6858558"/>
              <a:gd name="connsiteX64" fmla="*/ 9238195 w 10873921"/>
              <a:gd name="connsiteY64" fmla="*/ 6775682 h 6858558"/>
              <a:gd name="connsiteX65" fmla="*/ 9230652 w 10873921"/>
              <a:gd name="connsiteY65" fmla="*/ 6855909 h 6858558"/>
              <a:gd name="connsiteX66" fmla="*/ 0 w 10873921"/>
              <a:gd name="connsiteY66" fmla="*/ 6858558 h 6858558"/>
              <a:gd name="connsiteX67" fmla="*/ 0 w 10873921"/>
              <a:gd name="connsiteY67"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09848 w 10873921"/>
              <a:gd name="connsiteY17" fmla="*/ 950499 h 6858558"/>
              <a:gd name="connsiteX18" fmla="*/ 10503433 w 10873921"/>
              <a:gd name="connsiteY18" fmla="*/ 1021040 h 6858558"/>
              <a:gd name="connsiteX19" fmla="*/ 10493315 w 10873921"/>
              <a:gd name="connsiteY19" fmla="*/ 1059465 h 6858558"/>
              <a:gd name="connsiteX20" fmla="*/ 10472650 w 10873921"/>
              <a:gd name="connsiteY20" fmla="*/ 1166876 h 6858558"/>
              <a:gd name="connsiteX21" fmla="*/ 10457261 w 10873921"/>
              <a:gd name="connsiteY21" fmla="*/ 1276330 h 6858558"/>
              <a:gd name="connsiteX22" fmla="*/ 10479612 w 10873921"/>
              <a:gd name="connsiteY22" fmla="*/ 1340205 h 6858558"/>
              <a:gd name="connsiteX23" fmla="*/ 10478804 w 10873921"/>
              <a:gd name="connsiteY23" fmla="*/ 1346492 h 6858558"/>
              <a:gd name="connsiteX24" fmla="*/ 10469399 w 10873921"/>
              <a:gd name="connsiteY24" fmla="*/ 1360254 h 6858558"/>
              <a:gd name="connsiteX25" fmla="*/ 10464675 w 10873921"/>
              <a:gd name="connsiteY25" fmla="*/ 1364867 h 6858558"/>
              <a:gd name="connsiteX26" fmla="*/ 10460288 w 10873921"/>
              <a:gd name="connsiteY26" fmla="*/ 1372815 h 6858558"/>
              <a:gd name="connsiteX27" fmla="*/ 10460557 w 10873921"/>
              <a:gd name="connsiteY27" fmla="*/ 1373191 h 6858558"/>
              <a:gd name="connsiteX28" fmla="*/ 10436481 w 10873921"/>
              <a:gd name="connsiteY28" fmla="*/ 1477797 h 6858558"/>
              <a:gd name="connsiteX29" fmla="*/ 10431659 w 10873921"/>
              <a:gd name="connsiteY29" fmla="*/ 1500615 h 6858558"/>
              <a:gd name="connsiteX30" fmla="*/ 10431103 w 10873921"/>
              <a:gd name="connsiteY30" fmla="*/ 1513756 h 6858558"/>
              <a:gd name="connsiteX31" fmla="*/ 10404251 w 10873921"/>
              <a:gd name="connsiteY31" fmla="*/ 1551761 h 6858558"/>
              <a:gd name="connsiteX32" fmla="*/ 10382431 w 10873921"/>
              <a:gd name="connsiteY32" fmla="*/ 1570136 h 6858558"/>
              <a:gd name="connsiteX33" fmla="*/ 10373233 w 10873921"/>
              <a:gd name="connsiteY33" fmla="*/ 1580611 h 6858558"/>
              <a:gd name="connsiteX34" fmla="*/ 10366354 w 10873921"/>
              <a:gd name="connsiteY34" fmla="*/ 1581543 h 6858558"/>
              <a:gd name="connsiteX35" fmla="*/ 10365856 w 10873921"/>
              <a:gd name="connsiteY35" fmla="*/ 1627197 h 6858558"/>
              <a:gd name="connsiteX36" fmla="*/ 10339843 w 10873921"/>
              <a:gd name="connsiteY36" fmla="*/ 1675061 h 6858558"/>
              <a:gd name="connsiteX37" fmla="*/ 10303766 w 10873921"/>
              <a:gd name="connsiteY37" fmla="*/ 1728350 h 6858558"/>
              <a:gd name="connsiteX38" fmla="*/ 10213612 w 10873921"/>
              <a:gd name="connsiteY38" fmla="*/ 1831639 h 6858558"/>
              <a:gd name="connsiteX39" fmla="*/ 10112893 w 10873921"/>
              <a:gd name="connsiteY39" fmla="*/ 1947999 h 6858558"/>
              <a:gd name="connsiteX40" fmla="*/ 10042411 w 10873921"/>
              <a:gd name="connsiteY40" fmla="*/ 2041320 h 6858558"/>
              <a:gd name="connsiteX41" fmla="*/ 9916869 w 10873921"/>
              <a:gd name="connsiteY41" fmla="*/ 2193981 h 6858558"/>
              <a:gd name="connsiteX42" fmla="*/ 9863224 w 10873921"/>
              <a:gd name="connsiteY42" fmla="*/ 2350764 h 6858558"/>
              <a:gd name="connsiteX43" fmla="*/ 9815833 w 10873921"/>
              <a:gd name="connsiteY43" fmla="*/ 2484015 h 6858558"/>
              <a:gd name="connsiteX44" fmla="*/ 9772154 w 10873921"/>
              <a:gd name="connsiteY44" fmla="*/ 2992899 h 6858558"/>
              <a:gd name="connsiteX45" fmla="*/ 9644932 w 10873921"/>
              <a:gd name="connsiteY45" fmla="*/ 4090138 h 6858558"/>
              <a:gd name="connsiteX46" fmla="*/ 9476803 w 10873921"/>
              <a:gd name="connsiteY46" fmla="*/ 5871230 h 6858558"/>
              <a:gd name="connsiteX47" fmla="*/ 9482048 w 10873921"/>
              <a:gd name="connsiteY47" fmla="*/ 5875581 h 6858558"/>
              <a:gd name="connsiteX48" fmla="*/ 9482918 w 10873921"/>
              <a:gd name="connsiteY48" fmla="*/ 5942515 h 6858558"/>
              <a:gd name="connsiteX49" fmla="*/ 9471123 w 10873921"/>
              <a:gd name="connsiteY49" fmla="*/ 6028951 h 6858558"/>
              <a:gd name="connsiteX50" fmla="*/ 9421412 w 10873921"/>
              <a:gd name="connsiteY50" fmla="*/ 6080818 h 6858558"/>
              <a:gd name="connsiteX51" fmla="*/ 9427038 w 10873921"/>
              <a:gd name="connsiteY51" fmla="*/ 6088099 h 6858558"/>
              <a:gd name="connsiteX52" fmla="*/ 9412784 w 10873921"/>
              <a:gd name="connsiteY52" fmla="*/ 6129303 h 6858558"/>
              <a:gd name="connsiteX53" fmla="*/ 9313343 w 10873921"/>
              <a:gd name="connsiteY53" fmla="*/ 6260036 h 6858558"/>
              <a:gd name="connsiteX54" fmla="*/ 9286856 w 10873921"/>
              <a:gd name="connsiteY54" fmla="*/ 6340934 h 6858558"/>
              <a:gd name="connsiteX55" fmla="*/ 9285436 w 10873921"/>
              <a:gd name="connsiteY55" fmla="*/ 6371842 h 6858558"/>
              <a:gd name="connsiteX56" fmla="*/ 9282564 w 10873921"/>
              <a:gd name="connsiteY56" fmla="*/ 6423490 h 6858558"/>
              <a:gd name="connsiteX57" fmla="*/ 9300077 w 10873921"/>
              <a:gd name="connsiteY57" fmla="*/ 6467496 h 6858558"/>
              <a:gd name="connsiteX58" fmla="*/ 9289886 w 10873921"/>
              <a:gd name="connsiteY58" fmla="*/ 6508540 h 6858558"/>
              <a:gd name="connsiteX59" fmla="*/ 9262092 w 10873921"/>
              <a:gd name="connsiteY59" fmla="*/ 6511084 h 6858558"/>
              <a:gd name="connsiteX60" fmla="*/ 9259443 w 10873921"/>
              <a:gd name="connsiteY60" fmla="*/ 6557257 h 6858558"/>
              <a:gd name="connsiteX61" fmla="*/ 9258214 w 10873921"/>
              <a:gd name="connsiteY61" fmla="*/ 6628065 h 6858558"/>
              <a:gd name="connsiteX62" fmla="*/ 9250938 w 10873921"/>
              <a:gd name="connsiteY62" fmla="*/ 6667101 h 6858558"/>
              <a:gd name="connsiteX63" fmla="*/ 9238195 w 10873921"/>
              <a:gd name="connsiteY63" fmla="*/ 6775682 h 6858558"/>
              <a:gd name="connsiteX64" fmla="*/ 9230652 w 10873921"/>
              <a:gd name="connsiteY64" fmla="*/ 6855909 h 6858558"/>
              <a:gd name="connsiteX65" fmla="*/ 0 w 10873921"/>
              <a:gd name="connsiteY65" fmla="*/ 6858558 h 6858558"/>
              <a:gd name="connsiteX66" fmla="*/ 0 w 10873921"/>
              <a:gd name="connsiteY66"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81833 w 10873921"/>
              <a:gd name="connsiteY6" fmla="*/ 286161 h 6858558"/>
              <a:gd name="connsiteX7" fmla="*/ 10777796 w 10873921"/>
              <a:gd name="connsiteY7" fmla="*/ 352984 h 6858558"/>
              <a:gd name="connsiteX8" fmla="*/ 10759322 w 10873921"/>
              <a:gd name="connsiteY8" fmla="*/ 449520 h 6858558"/>
              <a:gd name="connsiteX9" fmla="*/ 10694154 w 10873921"/>
              <a:gd name="connsiteY9" fmla="*/ 534382 h 6858558"/>
              <a:gd name="connsiteX10" fmla="*/ 10585389 w 10873921"/>
              <a:gd name="connsiteY10" fmla="*/ 657817 h 6858558"/>
              <a:gd name="connsiteX11" fmla="*/ 10553040 w 10873921"/>
              <a:gd name="connsiteY11" fmla="*/ 736652 h 6858558"/>
              <a:gd name="connsiteX12" fmla="*/ 10549362 w 10873921"/>
              <a:gd name="connsiteY12" fmla="*/ 767381 h 6858558"/>
              <a:gd name="connsiteX13" fmla="*/ 10542712 w 10873921"/>
              <a:gd name="connsiteY13" fmla="*/ 818695 h 6858558"/>
              <a:gd name="connsiteX14" fmla="*/ 10556955 w 10873921"/>
              <a:gd name="connsiteY14" fmla="*/ 863814 h 6858558"/>
              <a:gd name="connsiteX15" fmla="*/ 10543783 w 10873921"/>
              <a:gd name="connsiteY15" fmla="*/ 904039 h 6858558"/>
              <a:gd name="connsiteX16" fmla="*/ 10509848 w 10873921"/>
              <a:gd name="connsiteY16" fmla="*/ 950499 h 6858558"/>
              <a:gd name="connsiteX17" fmla="*/ 10503433 w 10873921"/>
              <a:gd name="connsiteY17" fmla="*/ 1021040 h 6858558"/>
              <a:gd name="connsiteX18" fmla="*/ 10493315 w 10873921"/>
              <a:gd name="connsiteY18" fmla="*/ 1059465 h 6858558"/>
              <a:gd name="connsiteX19" fmla="*/ 10472650 w 10873921"/>
              <a:gd name="connsiteY19" fmla="*/ 1166876 h 6858558"/>
              <a:gd name="connsiteX20" fmla="*/ 10457261 w 10873921"/>
              <a:gd name="connsiteY20" fmla="*/ 1276330 h 6858558"/>
              <a:gd name="connsiteX21" fmla="*/ 10479612 w 10873921"/>
              <a:gd name="connsiteY21" fmla="*/ 1340205 h 6858558"/>
              <a:gd name="connsiteX22" fmla="*/ 10478804 w 10873921"/>
              <a:gd name="connsiteY22" fmla="*/ 1346492 h 6858558"/>
              <a:gd name="connsiteX23" fmla="*/ 10469399 w 10873921"/>
              <a:gd name="connsiteY23" fmla="*/ 1360254 h 6858558"/>
              <a:gd name="connsiteX24" fmla="*/ 10464675 w 10873921"/>
              <a:gd name="connsiteY24" fmla="*/ 1364867 h 6858558"/>
              <a:gd name="connsiteX25" fmla="*/ 10460288 w 10873921"/>
              <a:gd name="connsiteY25" fmla="*/ 1372815 h 6858558"/>
              <a:gd name="connsiteX26" fmla="*/ 10460557 w 10873921"/>
              <a:gd name="connsiteY26" fmla="*/ 1373191 h 6858558"/>
              <a:gd name="connsiteX27" fmla="*/ 10436481 w 10873921"/>
              <a:gd name="connsiteY27" fmla="*/ 1477797 h 6858558"/>
              <a:gd name="connsiteX28" fmla="*/ 10431659 w 10873921"/>
              <a:gd name="connsiteY28" fmla="*/ 1500615 h 6858558"/>
              <a:gd name="connsiteX29" fmla="*/ 10431103 w 10873921"/>
              <a:gd name="connsiteY29" fmla="*/ 1513756 h 6858558"/>
              <a:gd name="connsiteX30" fmla="*/ 10404251 w 10873921"/>
              <a:gd name="connsiteY30" fmla="*/ 1551761 h 6858558"/>
              <a:gd name="connsiteX31" fmla="*/ 10382431 w 10873921"/>
              <a:gd name="connsiteY31" fmla="*/ 1570136 h 6858558"/>
              <a:gd name="connsiteX32" fmla="*/ 10373233 w 10873921"/>
              <a:gd name="connsiteY32" fmla="*/ 1580611 h 6858558"/>
              <a:gd name="connsiteX33" fmla="*/ 10366354 w 10873921"/>
              <a:gd name="connsiteY33" fmla="*/ 1581543 h 6858558"/>
              <a:gd name="connsiteX34" fmla="*/ 10365856 w 10873921"/>
              <a:gd name="connsiteY34" fmla="*/ 1627197 h 6858558"/>
              <a:gd name="connsiteX35" fmla="*/ 10339843 w 10873921"/>
              <a:gd name="connsiteY35" fmla="*/ 1675061 h 6858558"/>
              <a:gd name="connsiteX36" fmla="*/ 10303766 w 10873921"/>
              <a:gd name="connsiteY36" fmla="*/ 1728350 h 6858558"/>
              <a:gd name="connsiteX37" fmla="*/ 10213612 w 10873921"/>
              <a:gd name="connsiteY37" fmla="*/ 1831639 h 6858558"/>
              <a:gd name="connsiteX38" fmla="*/ 10112893 w 10873921"/>
              <a:gd name="connsiteY38" fmla="*/ 1947999 h 6858558"/>
              <a:gd name="connsiteX39" fmla="*/ 10042411 w 10873921"/>
              <a:gd name="connsiteY39" fmla="*/ 2041320 h 6858558"/>
              <a:gd name="connsiteX40" fmla="*/ 9916869 w 10873921"/>
              <a:gd name="connsiteY40" fmla="*/ 2193981 h 6858558"/>
              <a:gd name="connsiteX41" fmla="*/ 9863224 w 10873921"/>
              <a:gd name="connsiteY41" fmla="*/ 2350764 h 6858558"/>
              <a:gd name="connsiteX42" fmla="*/ 9815833 w 10873921"/>
              <a:gd name="connsiteY42" fmla="*/ 2484015 h 6858558"/>
              <a:gd name="connsiteX43" fmla="*/ 9772154 w 10873921"/>
              <a:gd name="connsiteY43" fmla="*/ 2992899 h 6858558"/>
              <a:gd name="connsiteX44" fmla="*/ 9644932 w 10873921"/>
              <a:gd name="connsiteY44" fmla="*/ 4090138 h 6858558"/>
              <a:gd name="connsiteX45" fmla="*/ 9476803 w 10873921"/>
              <a:gd name="connsiteY45" fmla="*/ 5871230 h 6858558"/>
              <a:gd name="connsiteX46" fmla="*/ 9482048 w 10873921"/>
              <a:gd name="connsiteY46" fmla="*/ 5875581 h 6858558"/>
              <a:gd name="connsiteX47" fmla="*/ 9482918 w 10873921"/>
              <a:gd name="connsiteY47" fmla="*/ 5942515 h 6858558"/>
              <a:gd name="connsiteX48" fmla="*/ 9471123 w 10873921"/>
              <a:gd name="connsiteY48" fmla="*/ 6028951 h 6858558"/>
              <a:gd name="connsiteX49" fmla="*/ 9421412 w 10873921"/>
              <a:gd name="connsiteY49" fmla="*/ 6080818 h 6858558"/>
              <a:gd name="connsiteX50" fmla="*/ 9427038 w 10873921"/>
              <a:gd name="connsiteY50" fmla="*/ 6088099 h 6858558"/>
              <a:gd name="connsiteX51" fmla="*/ 9412784 w 10873921"/>
              <a:gd name="connsiteY51" fmla="*/ 6129303 h 6858558"/>
              <a:gd name="connsiteX52" fmla="*/ 9313343 w 10873921"/>
              <a:gd name="connsiteY52" fmla="*/ 6260036 h 6858558"/>
              <a:gd name="connsiteX53" fmla="*/ 9286856 w 10873921"/>
              <a:gd name="connsiteY53" fmla="*/ 6340934 h 6858558"/>
              <a:gd name="connsiteX54" fmla="*/ 9285436 w 10873921"/>
              <a:gd name="connsiteY54" fmla="*/ 6371842 h 6858558"/>
              <a:gd name="connsiteX55" fmla="*/ 9282564 w 10873921"/>
              <a:gd name="connsiteY55" fmla="*/ 6423490 h 6858558"/>
              <a:gd name="connsiteX56" fmla="*/ 9300077 w 10873921"/>
              <a:gd name="connsiteY56" fmla="*/ 6467496 h 6858558"/>
              <a:gd name="connsiteX57" fmla="*/ 9289886 w 10873921"/>
              <a:gd name="connsiteY57" fmla="*/ 6508540 h 6858558"/>
              <a:gd name="connsiteX58" fmla="*/ 9262092 w 10873921"/>
              <a:gd name="connsiteY58" fmla="*/ 6511084 h 6858558"/>
              <a:gd name="connsiteX59" fmla="*/ 9259443 w 10873921"/>
              <a:gd name="connsiteY59" fmla="*/ 6557257 h 6858558"/>
              <a:gd name="connsiteX60" fmla="*/ 9258214 w 10873921"/>
              <a:gd name="connsiteY60" fmla="*/ 6628065 h 6858558"/>
              <a:gd name="connsiteX61" fmla="*/ 9250938 w 10873921"/>
              <a:gd name="connsiteY61" fmla="*/ 6667101 h 6858558"/>
              <a:gd name="connsiteX62" fmla="*/ 9238195 w 10873921"/>
              <a:gd name="connsiteY62" fmla="*/ 6775682 h 6858558"/>
              <a:gd name="connsiteX63" fmla="*/ 9230652 w 10873921"/>
              <a:gd name="connsiteY63" fmla="*/ 6855909 h 6858558"/>
              <a:gd name="connsiteX64" fmla="*/ 0 w 10873921"/>
              <a:gd name="connsiteY64" fmla="*/ 6858558 h 6858558"/>
              <a:gd name="connsiteX65" fmla="*/ 0 w 10873921"/>
              <a:gd name="connsiteY6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585389 w 10873921"/>
              <a:gd name="connsiteY9" fmla="*/ 657817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56955 w 10873921"/>
              <a:gd name="connsiteY13" fmla="*/ 863814 h 6858558"/>
              <a:gd name="connsiteX14" fmla="*/ 10543783 w 10873921"/>
              <a:gd name="connsiteY14" fmla="*/ 904039 h 6858558"/>
              <a:gd name="connsiteX15" fmla="*/ 10509848 w 10873921"/>
              <a:gd name="connsiteY15" fmla="*/ 950499 h 6858558"/>
              <a:gd name="connsiteX16" fmla="*/ 10503433 w 10873921"/>
              <a:gd name="connsiteY16" fmla="*/ 1021040 h 6858558"/>
              <a:gd name="connsiteX17" fmla="*/ 10493315 w 10873921"/>
              <a:gd name="connsiteY17" fmla="*/ 1059465 h 6858558"/>
              <a:gd name="connsiteX18" fmla="*/ 10472650 w 10873921"/>
              <a:gd name="connsiteY18" fmla="*/ 1166876 h 6858558"/>
              <a:gd name="connsiteX19" fmla="*/ 10457261 w 10873921"/>
              <a:gd name="connsiteY19" fmla="*/ 1276330 h 6858558"/>
              <a:gd name="connsiteX20" fmla="*/ 10479612 w 10873921"/>
              <a:gd name="connsiteY20" fmla="*/ 1340205 h 6858558"/>
              <a:gd name="connsiteX21" fmla="*/ 10478804 w 10873921"/>
              <a:gd name="connsiteY21" fmla="*/ 1346492 h 6858558"/>
              <a:gd name="connsiteX22" fmla="*/ 10469399 w 10873921"/>
              <a:gd name="connsiteY22" fmla="*/ 1360254 h 6858558"/>
              <a:gd name="connsiteX23" fmla="*/ 10464675 w 10873921"/>
              <a:gd name="connsiteY23" fmla="*/ 1364867 h 6858558"/>
              <a:gd name="connsiteX24" fmla="*/ 10460288 w 10873921"/>
              <a:gd name="connsiteY24" fmla="*/ 1372815 h 6858558"/>
              <a:gd name="connsiteX25" fmla="*/ 10460557 w 10873921"/>
              <a:gd name="connsiteY25" fmla="*/ 1373191 h 6858558"/>
              <a:gd name="connsiteX26" fmla="*/ 10436481 w 10873921"/>
              <a:gd name="connsiteY26" fmla="*/ 1477797 h 6858558"/>
              <a:gd name="connsiteX27" fmla="*/ 10431659 w 10873921"/>
              <a:gd name="connsiteY27" fmla="*/ 1500615 h 6858558"/>
              <a:gd name="connsiteX28" fmla="*/ 10431103 w 10873921"/>
              <a:gd name="connsiteY28" fmla="*/ 1513756 h 6858558"/>
              <a:gd name="connsiteX29" fmla="*/ 10404251 w 10873921"/>
              <a:gd name="connsiteY29" fmla="*/ 1551761 h 6858558"/>
              <a:gd name="connsiteX30" fmla="*/ 10382431 w 10873921"/>
              <a:gd name="connsiteY30" fmla="*/ 1570136 h 6858558"/>
              <a:gd name="connsiteX31" fmla="*/ 10373233 w 10873921"/>
              <a:gd name="connsiteY31" fmla="*/ 1580611 h 6858558"/>
              <a:gd name="connsiteX32" fmla="*/ 10366354 w 10873921"/>
              <a:gd name="connsiteY32" fmla="*/ 1581543 h 6858558"/>
              <a:gd name="connsiteX33" fmla="*/ 10365856 w 10873921"/>
              <a:gd name="connsiteY33" fmla="*/ 1627197 h 6858558"/>
              <a:gd name="connsiteX34" fmla="*/ 10339843 w 10873921"/>
              <a:gd name="connsiteY34" fmla="*/ 1675061 h 6858558"/>
              <a:gd name="connsiteX35" fmla="*/ 10303766 w 10873921"/>
              <a:gd name="connsiteY35" fmla="*/ 1728350 h 6858558"/>
              <a:gd name="connsiteX36" fmla="*/ 10213612 w 10873921"/>
              <a:gd name="connsiteY36" fmla="*/ 1831639 h 6858558"/>
              <a:gd name="connsiteX37" fmla="*/ 10112893 w 10873921"/>
              <a:gd name="connsiteY37" fmla="*/ 1947999 h 6858558"/>
              <a:gd name="connsiteX38" fmla="*/ 10042411 w 10873921"/>
              <a:gd name="connsiteY38" fmla="*/ 2041320 h 6858558"/>
              <a:gd name="connsiteX39" fmla="*/ 9916869 w 10873921"/>
              <a:gd name="connsiteY39" fmla="*/ 2193981 h 6858558"/>
              <a:gd name="connsiteX40" fmla="*/ 9863224 w 10873921"/>
              <a:gd name="connsiteY40" fmla="*/ 2350764 h 6858558"/>
              <a:gd name="connsiteX41" fmla="*/ 9815833 w 10873921"/>
              <a:gd name="connsiteY41" fmla="*/ 2484015 h 6858558"/>
              <a:gd name="connsiteX42" fmla="*/ 9772154 w 10873921"/>
              <a:gd name="connsiteY42" fmla="*/ 2992899 h 6858558"/>
              <a:gd name="connsiteX43" fmla="*/ 9644932 w 10873921"/>
              <a:gd name="connsiteY43" fmla="*/ 4090138 h 6858558"/>
              <a:gd name="connsiteX44" fmla="*/ 9476803 w 10873921"/>
              <a:gd name="connsiteY44" fmla="*/ 5871230 h 6858558"/>
              <a:gd name="connsiteX45" fmla="*/ 9482048 w 10873921"/>
              <a:gd name="connsiteY45" fmla="*/ 5875581 h 6858558"/>
              <a:gd name="connsiteX46" fmla="*/ 9482918 w 10873921"/>
              <a:gd name="connsiteY46" fmla="*/ 5942515 h 6858558"/>
              <a:gd name="connsiteX47" fmla="*/ 9471123 w 10873921"/>
              <a:gd name="connsiteY47" fmla="*/ 6028951 h 6858558"/>
              <a:gd name="connsiteX48" fmla="*/ 9421412 w 10873921"/>
              <a:gd name="connsiteY48" fmla="*/ 6080818 h 6858558"/>
              <a:gd name="connsiteX49" fmla="*/ 9427038 w 10873921"/>
              <a:gd name="connsiteY49" fmla="*/ 6088099 h 6858558"/>
              <a:gd name="connsiteX50" fmla="*/ 9412784 w 10873921"/>
              <a:gd name="connsiteY50" fmla="*/ 6129303 h 6858558"/>
              <a:gd name="connsiteX51" fmla="*/ 9313343 w 10873921"/>
              <a:gd name="connsiteY51" fmla="*/ 6260036 h 6858558"/>
              <a:gd name="connsiteX52" fmla="*/ 9286856 w 10873921"/>
              <a:gd name="connsiteY52" fmla="*/ 6340934 h 6858558"/>
              <a:gd name="connsiteX53" fmla="*/ 9285436 w 10873921"/>
              <a:gd name="connsiteY53" fmla="*/ 6371842 h 6858558"/>
              <a:gd name="connsiteX54" fmla="*/ 9282564 w 10873921"/>
              <a:gd name="connsiteY54" fmla="*/ 6423490 h 6858558"/>
              <a:gd name="connsiteX55" fmla="*/ 9300077 w 10873921"/>
              <a:gd name="connsiteY55" fmla="*/ 6467496 h 6858558"/>
              <a:gd name="connsiteX56" fmla="*/ 9289886 w 10873921"/>
              <a:gd name="connsiteY56" fmla="*/ 6508540 h 6858558"/>
              <a:gd name="connsiteX57" fmla="*/ 9262092 w 10873921"/>
              <a:gd name="connsiteY57" fmla="*/ 6511084 h 6858558"/>
              <a:gd name="connsiteX58" fmla="*/ 9259443 w 10873921"/>
              <a:gd name="connsiteY58" fmla="*/ 6557257 h 6858558"/>
              <a:gd name="connsiteX59" fmla="*/ 9258214 w 10873921"/>
              <a:gd name="connsiteY59" fmla="*/ 6628065 h 6858558"/>
              <a:gd name="connsiteX60" fmla="*/ 9250938 w 10873921"/>
              <a:gd name="connsiteY60" fmla="*/ 6667101 h 6858558"/>
              <a:gd name="connsiteX61" fmla="*/ 9238195 w 10873921"/>
              <a:gd name="connsiteY61" fmla="*/ 6775682 h 6858558"/>
              <a:gd name="connsiteX62" fmla="*/ 9230652 w 10873921"/>
              <a:gd name="connsiteY62" fmla="*/ 6855909 h 6858558"/>
              <a:gd name="connsiteX63" fmla="*/ 0 w 10873921"/>
              <a:gd name="connsiteY63" fmla="*/ 6858558 h 6858558"/>
              <a:gd name="connsiteX64" fmla="*/ 0 w 10873921"/>
              <a:gd name="connsiteY6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56955 w 10873921"/>
              <a:gd name="connsiteY13" fmla="*/ 863814 h 6858558"/>
              <a:gd name="connsiteX14" fmla="*/ 10543783 w 10873921"/>
              <a:gd name="connsiteY14" fmla="*/ 904039 h 6858558"/>
              <a:gd name="connsiteX15" fmla="*/ 10509848 w 10873921"/>
              <a:gd name="connsiteY15" fmla="*/ 950499 h 6858558"/>
              <a:gd name="connsiteX16" fmla="*/ 10503433 w 10873921"/>
              <a:gd name="connsiteY16" fmla="*/ 1021040 h 6858558"/>
              <a:gd name="connsiteX17" fmla="*/ 10493315 w 10873921"/>
              <a:gd name="connsiteY17" fmla="*/ 1059465 h 6858558"/>
              <a:gd name="connsiteX18" fmla="*/ 10472650 w 10873921"/>
              <a:gd name="connsiteY18" fmla="*/ 1166876 h 6858558"/>
              <a:gd name="connsiteX19" fmla="*/ 10457261 w 10873921"/>
              <a:gd name="connsiteY19" fmla="*/ 1276330 h 6858558"/>
              <a:gd name="connsiteX20" fmla="*/ 10479612 w 10873921"/>
              <a:gd name="connsiteY20" fmla="*/ 1340205 h 6858558"/>
              <a:gd name="connsiteX21" fmla="*/ 10478804 w 10873921"/>
              <a:gd name="connsiteY21" fmla="*/ 1346492 h 6858558"/>
              <a:gd name="connsiteX22" fmla="*/ 10469399 w 10873921"/>
              <a:gd name="connsiteY22" fmla="*/ 1360254 h 6858558"/>
              <a:gd name="connsiteX23" fmla="*/ 10464675 w 10873921"/>
              <a:gd name="connsiteY23" fmla="*/ 1364867 h 6858558"/>
              <a:gd name="connsiteX24" fmla="*/ 10460288 w 10873921"/>
              <a:gd name="connsiteY24" fmla="*/ 1372815 h 6858558"/>
              <a:gd name="connsiteX25" fmla="*/ 10460557 w 10873921"/>
              <a:gd name="connsiteY25" fmla="*/ 1373191 h 6858558"/>
              <a:gd name="connsiteX26" fmla="*/ 10436481 w 10873921"/>
              <a:gd name="connsiteY26" fmla="*/ 1477797 h 6858558"/>
              <a:gd name="connsiteX27" fmla="*/ 10431659 w 10873921"/>
              <a:gd name="connsiteY27" fmla="*/ 1500615 h 6858558"/>
              <a:gd name="connsiteX28" fmla="*/ 10431103 w 10873921"/>
              <a:gd name="connsiteY28" fmla="*/ 1513756 h 6858558"/>
              <a:gd name="connsiteX29" fmla="*/ 10404251 w 10873921"/>
              <a:gd name="connsiteY29" fmla="*/ 1551761 h 6858558"/>
              <a:gd name="connsiteX30" fmla="*/ 10382431 w 10873921"/>
              <a:gd name="connsiteY30" fmla="*/ 1570136 h 6858558"/>
              <a:gd name="connsiteX31" fmla="*/ 10373233 w 10873921"/>
              <a:gd name="connsiteY31" fmla="*/ 1580611 h 6858558"/>
              <a:gd name="connsiteX32" fmla="*/ 10366354 w 10873921"/>
              <a:gd name="connsiteY32" fmla="*/ 1581543 h 6858558"/>
              <a:gd name="connsiteX33" fmla="*/ 10365856 w 10873921"/>
              <a:gd name="connsiteY33" fmla="*/ 1627197 h 6858558"/>
              <a:gd name="connsiteX34" fmla="*/ 10339843 w 10873921"/>
              <a:gd name="connsiteY34" fmla="*/ 1675061 h 6858558"/>
              <a:gd name="connsiteX35" fmla="*/ 10303766 w 10873921"/>
              <a:gd name="connsiteY35" fmla="*/ 1728350 h 6858558"/>
              <a:gd name="connsiteX36" fmla="*/ 10213612 w 10873921"/>
              <a:gd name="connsiteY36" fmla="*/ 1831639 h 6858558"/>
              <a:gd name="connsiteX37" fmla="*/ 10112893 w 10873921"/>
              <a:gd name="connsiteY37" fmla="*/ 1947999 h 6858558"/>
              <a:gd name="connsiteX38" fmla="*/ 10042411 w 10873921"/>
              <a:gd name="connsiteY38" fmla="*/ 2041320 h 6858558"/>
              <a:gd name="connsiteX39" fmla="*/ 9916869 w 10873921"/>
              <a:gd name="connsiteY39" fmla="*/ 2193981 h 6858558"/>
              <a:gd name="connsiteX40" fmla="*/ 9863224 w 10873921"/>
              <a:gd name="connsiteY40" fmla="*/ 2350764 h 6858558"/>
              <a:gd name="connsiteX41" fmla="*/ 9815833 w 10873921"/>
              <a:gd name="connsiteY41" fmla="*/ 2484015 h 6858558"/>
              <a:gd name="connsiteX42" fmla="*/ 9772154 w 10873921"/>
              <a:gd name="connsiteY42" fmla="*/ 2992899 h 6858558"/>
              <a:gd name="connsiteX43" fmla="*/ 9644932 w 10873921"/>
              <a:gd name="connsiteY43" fmla="*/ 4090138 h 6858558"/>
              <a:gd name="connsiteX44" fmla="*/ 9476803 w 10873921"/>
              <a:gd name="connsiteY44" fmla="*/ 5871230 h 6858558"/>
              <a:gd name="connsiteX45" fmla="*/ 9482048 w 10873921"/>
              <a:gd name="connsiteY45" fmla="*/ 5875581 h 6858558"/>
              <a:gd name="connsiteX46" fmla="*/ 9482918 w 10873921"/>
              <a:gd name="connsiteY46" fmla="*/ 5942515 h 6858558"/>
              <a:gd name="connsiteX47" fmla="*/ 9471123 w 10873921"/>
              <a:gd name="connsiteY47" fmla="*/ 6028951 h 6858558"/>
              <a:gd name="connsiteX48" fmla="*/ 9421412 w 10873921"/>
              <a:gd name="connsiteY48" fmla="*/ 6080818 h 6858558"/>
              <a:gd name="connsiteX49" fmla="*/ 9427038 w 10873921"/>
              <a:gd name="connsiteY49" fmla="*/ 6088099 h 6858558"/>
              <a:gd name="connsiteX50" fmla="*/ 9412784 w 10873921"/>
              <a:gd name="connsiteY50" fmla="*/ 6129303 h 6858558"/>
              <a:gd name="connsiteX51" fmla="*/ 9313343 w 10873921"/>
              <a:gd name="connsiteY51" fmla="*/ 6260036 h 6858558"/>
              <a:gd name="connsiteX52" fmla="*/ 9286856 w 10873921"/>
              <a:gd name="connsiteY52" fmla="*/ 6340934 h 6858558"/>
              <a:gd name="connsiteX53" fmla="*/ 9285436 w 10873921"/>
              <a:gd name="connsiteY53" fmla="*/ 6371842 h 6858558"/>
              <a:gd name="connsiteX54" fmla="*/ 9282564 w 10873921"/>
              <a:gd name="connsiteY54" fmla="*/ 6423490 h 6858558"/>
              <a:gd name="connsiteX55" fmla="*/ 9300077 w 10873921"/>
              <a:gd name="connsiteY55" fmla="*/ 6467496 h 6858558"/>
              <a:gd name="connsiteX56" fmla="*/ 9289886 w 10873921"/>
              <a:gd name="connsiteY56" fmla="*/ 6508540 h 6858558"/>
              <a:gd name="connsiteX57" fmla="*/ 9262092 w 10873921"/>
              <a:gd name="connsiteY57" fmla="*/ 6511084 h 6858558"/>
              <a:gd name="connsiteX58" fmla="*/ 9259443 w 10873921"/>
              <a:gd name="connsiteY58" fmla="*/ 6557257 h 6858558"/>
              <a:gd name="connsiteX59" fmla="*/ 9258214 w 10873921"/>
              <a:gd name="connsiteY59" fmla="*/ 6628065 h 6858558"/>
              <a:gd name="connsiteX60" fmla="*/ 9250938 w 10873921"/>
              <a:gd name="connsiteY60" fmla="*/ 6667101 h 6858558"/>
              <a:gd name="connsiteX61" fmla="*/ 9238195 w 10873921"/>
              <a:gd name="connsiteY61" fmla="*/ 6775682 h 6858558"/>
              <a:gd name="connsiteX62" fmla="*/ 9230652 w 10873921"/>
              <a:gd name="connsiteY62" fmla="*/ 6855909 h 6858558"/>
              <a:gd name="connsiteX63" fmla="*/ 0 w 10873921"/>
              <a:gd name="connsiteY63" fmla="*/ 6858558 h 6858558"/>
              <a:gd name="connsiteX64" fmla="*/ 0 w 10873921"/>
              <a:gd name="connsiteY6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72650 w 10873921"/>
              <a:gd name="connsiteY17" fmla="*/ 1166876 h 6858558"/>
              <a:gd name="connsiteX18" fmla="*/ 10457261 w 10873921"/>
              <a:gd name="connsiteY18" fmla="*/ 1276330 h 6858558"/>
              <a:gd name="connsiteX19" fmla="*/ 10479612 w 10873921"/>
              <a:gd name="connsiteY19" fmla="*/ 1340205 h 6858558"/>
              <a:gd name="connsiteX20" fmla="*/ 10478804 w 10873921"/>
              <a:gd name="connsiteY20" fmla="*/ 1346492 h 6858558"/>
              <a:gd name="connsiteX21" fmla="*/ 10469399 w 10873921"/>
              <a:gd name="connsiteY21" fmla="*/ 1360254 h 6858558"/>
              <a:gd name="connsiteX22" fmla="*/ 10464675 w 10873921"/>
              <a:gd name="connsiteY22" fmla="*/ 1364867 h 6858558"/>
              <a:gd name="connsiteX23" fmla="*/ 10460288 w 10873921"/>
              <a:gd name="connsiteY23" fmla="*/ 1372815 h 6858558"/>
              <a:gd name="connsiteX24" fmla="*/ 10460557 w 10873921"/>
              <a:gd name="connsiteY24" fmla="*/ 1373191 h 6858558"/>
              <a:gd name="connsiteX25" fmla="*/ 10436481 w 10873921"/>
              <a:gd name="connsiteY25" fmla="*/ 1477797 h 6858558"/>
              <a:gd name="connsiteX26" fmla="*/ 10431659 w 10873921"/>
              <a:gd name="connsiteY26" fmla="*/ 1500615 h 6858558"/>
              <a:gd name="connsiteX27" fmla="*/ 10431103 w 10873921"/>
              <a:gd name="connsiteY27" fmla="*/ 1513756 h 6858558"/>
              <a:gd name="connsiteX28" fmla="*/ 10404251 w 10873921"/>
              <a:gd name="connsiteY28" fmla="*/ 1551761 h 6858558"/>
              <a:gd name="connsiteX29" fmla="*/ 10382431 w 10873921"/>
              <a:gd name="connsiteY29" fmla="*/ 1570136 h 6858558"/>
              <a:gd name="connsiteX30" fmla="*/ 10373233 w 10873921"/>
              <a:gd name="connsiteY30" fmla="*/ 1580611 h 6858558"/>
              <a:gd name="connsiteX31" fmla="*/ 10366354 w 10873921"/>
              <a:gd name="connsiteY31" fmla="*/ 1581543 h 6858558"/>
              <a:gd name="connsiteX32" fmla="*/ 10365856 w 10873921"/>
              <a:gd name="connsiteY32" fmla="*/ 1627197 h 6858558"/>
              <a:gd name="connsiteX33" fmla="*/ 10339843 w 10873921"/>
              <a:gd name="connsiteY33" fmla="*/ 1675061 h 6858558"/>
              <a:gd name="connsiteX34" fmla="*/ 10303766 w 10873921"/>
              <a:gd name="connsiteY34" fmla="*/ 1728350 h 6858558"/>
              <a:gd name="connsiteX35" fmla="*/ 10213612 w 10873921"/>
              <a:gd name="connsiteY35" fmla="*/ 1831639 h 6858558"/>
              <a:gd name="connsiteX36" fmla="*/ 10112893 w 10873921"/>
              <a:gd name="connsiteY36" fmla="*/ 1947999 h 6858558"/>
              <a:gd name="connsiteX37" fmla="*/ 10042411 w 10873921"/>
              <a:gd name="connsiteY37" fmla="*/ 2041320 h 6858558"/>
              <a:gd name="connsiteX38" fmla="*/ 9916869 w 10873921"/>
              <a:gd name="connsiteY38" fmla="*/ 2193981 h 6858558"/>
              <a:gd name="connsiteX39" fmla="*/ 9863224 w 10873921"/>
              <a:gd name="connsiteY39" fmla="*/ 2350764 h 6858558"/>
              <a:gd name="connsiteX40" fmla="*/ 9815833 w 10873921"/>
              <a:gd name="connsiteY40" fmla="*/ 2484015 h 6858558"/>
              <a:gd name="connsiteX41" fmla="*/ 9772154 w 10873921"/>
              <a:gd name="connsiteY41" fmla="*/ 2992899 h 6858558"/>
              <a:gd name="connsiteX42" fmla="*/ 9644932 w 10873921"/>
              <a:gd name="connsiteY42" fmla="*/ 4090138 h 6858558"/>
              <a:gd name="connsiteX43" fmla="*/ 9476803 w 10873921"/>
              <a:gd name="connsiteY43" fmla="*/ 5871230 h 6858558"/>
              <a:gd name="connsiteX44" fmla="*/ 9482048 w 10873921"/>
              <a:gd name="connsiteY44" fmla="*/ 5875581 h 6858558"/>
              <a:gd name="connsiteX45" fmla="*/ 9482918 w 10873921"/>
              <a:gd name="connsiteY45" fmla="*/ 5942515 h 6858558"/>
              <a:gd name="connsiteX46" fmla="*/ 9471123 w 10873921"/>
              <a:gd name="connsiteY46" fmla="*/ 6028951 h 6858558"/>
              <a:gd name="connsiteX47" fmla="*/ 9421412 w 10873921"/>
              <a:gd name="connsiteY47" fmla="*/ 6080818 h 6858558"/>
              <a:gd name="connsiteX48" fmla="*/ 9427038 w 10873921"/>
              <a:gd name="connsiteY48" fmla="*/ 6088099 h 6858558"/>
              <a:gd name="connsiteX49" fmla="*/ 9412784 w 10873921"/>
              <a:gd name="connsiteY49" fmla="*/ 6129303 h 6858558"/>
              <a:gd name="connsiteX50" fmla="*/ 9313343 w 10873921"/>
              <a:gd name="connsiteY50" fmla="*/ 6260036 h 6858558"/>
              <a:gd name="connsiteX51" fmla="*/ 9286856 w 10873921"/>
              <a:gd name="connsiteY51" fmla="*/ 6340934 h 6858558"/>
              <a:gd name="connsiteX52" fmla="*/ 9285436 w 10873921"/>
              <a:gd name="connsiteY52" fmla="*/ 6371842 h 6858558"/>
              <a:gd name="connsiteX53" fmla="*/ 9282564 w 10873921"/>
              <a:gd name="connsiteY53" fmla="*/ 6423490 h 6858558"/>
              <a:gd name="connsiteX54" fmla="*/ 9300077 w 10873921"/>
              <a:gd name="connsiteY54" fmla="*/ 6467496 h 6858558"/>
              <a:gd name="connsiteX55" fmla="*/ 9289886 w 10873921"/>
              <a:gd name="connsiteY55" fmla="*/ 6508540 h 6858558"/>
              <a:gd name="connsiteX56" fmla="*/ 9262092 w 10873921"/>
              <a:gd name="connsiteY56" fmla="*/ 6511084 h 6858558"/>
              <a:gd name="connsiteX57" fmla="*/ 9259443 w 10873921"/>
              <a:gd name="connsiteY57" fmla="*/ 6557257 h 6858558"/>
              <a:gd name="connsiteX58" fmla="*/ 9258214 w 10873921"/>
              <a:gd name="connsiteY58" fmla="*/ 6628065 h 6858558"/>
              <a:gd name="connsiteX59" fmla="*/ 9250938 w 10873921"/>
              <a:gd name="connsiteY59" fmla="*/ 6667101 h 6858558"/>
              <a:gd name="connsiteX60" fmla="*/ 9238195 w 10873921"/>
              <a:gd name="connsiteY60" fmla="*/ 6775682 h 6858558"/>
              <a:gd name="connsiteX61" fmla="*/ 9230652 w 10873921"/>
              <a:gd name="connsiteY61" fmla="*/ 6855909 h 6858558"/>
              <a:gd name="connsiteX62" fmla="*/ 0 w 10873921"/>
              <a:gd name="connsiteY62" fmla="*/ 6858558 h 6858558"/>
              <a:gd name="connsiteX63" fmla="*/ 0 w 10873921"/>
              <a:gd name="connsiteY63"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72650 w 10873921"/>
              <a:gd name="connsiteY17" fmla="*/ 1166876 h 6858558"/>
              <a:gd name="connsiteX18" fmla="*/ 10457261 w 10873921"/>
              <a:gd name="connsiteY18" fmla="*/ 1276330 h 6858558"/>
              <a:gd name="connsiteX19" fmla="*/ 10479612 w 10873921"/>
              <a:gd name="connsiteY19" fmla="*/ 1340205 h 6858558"/>
              <a:gd name="connsiteX20" fmla="*/ 10478804 w 10873921"/>
              <a:gd name="connsiteY20" fmla="*/ 1346492 h 6858558"/>
              <a:gd name="connsiteX21" fmla="*/ 10469399 w 10873921"/>
              <a:gd name="connsiteY21" fmla="*/ 1360254 h 6858558"/>
              <a:gd name="connsiteX22" fmla="*/ 10464675 w 10873921"/>
              <a:gd name="connsiteY22" fmla="*/ 1364867 h 6858558"/>
              <a:gd name="connsiteX23" fmla="*/ 10460288 w 10873921"/>
              <a:gd name="connsiteY23" fmla="*/ 1372815 h 6858558"/>
              <a:gd name="connsiteX24" fmla="*/ 10436481 w 10873921"/>
              <a:gd name="connsiteY24" fmla="*/ 1477797 h 6858558"/>
              <a:gd name="connsiteX25" fmla="*/ 10431659 w 10873921"/>
              <a:gd name="connsiteY25" fmla="*/ 1500615 h 6858558"/>
              <a:gd name="connsiteX26" fmla="*/ 10431103 w 10873921"/>
              <a:gd name="connsiteY26" fmla="*/ 1513756 h 6858558"/>
              <a:gd name="connsiteX27" fmla="*/ 10404251 w 10873921"/>
              <a:gd name="connsiteY27" fmla="*/ 1551761 h 6858558"/>
              <a:gd name="connsiteX28" fmla="*/ 10382431 w 10873921"/>
              <a:gd name="connsiteY28" fmla="*/ 1570136 h 6858558"/>
              <a:gd name="connsiteX29" fmla="*/ 10373233 w 10873921"/>
              <a:gd name="connsiteY29" fmla="*/ 1580611 h 6858558"/>
              <a:gd name="connsiteX30" fmla="*/ 10366354 w 10873921"/>
              <a:gd name="connsiteY30" fmla="*/ 1581543 h 6858558"/>
              <a:gd name="connsiteX31" fmla="*/ 10365856 w 10873921"/>
              <a:gd name="connsiteY31" fmla="*/ 1627197 h 6858558"/>
              <a:gd name="connsiteX32" fmla="*/ 10339843 w 10873921"/>
              <a:gd name="connsiteY32" fmla="*/ 1675061 h 6858558"/>
              <a:gd name="connsiteX33" fmla="*/ 10303766 w 10873921"/>
              <a:gd name="connsiteY33" fmla="*/ 1728350 h 6858558"/>
              <a:gd name="connsiteX34" fmla="*/ 10213612 w 10873921"/>
              <a:gd name="connsiteY34" fmla="*/ 1831639 h 6858558"/>
              <a:gd name="connsiteX35" fmla="*/ 10112893 w 10873921"/>
              <a:gd name="connsiteY35" fmla="*/ 1947999 h 6858558"/>
              <a:gd name="connsiteX36" fmla="*/ 10042411 w 10873921"/>
              <a:gd name="connsiteY36" fmla="*/ 2041320 h 6858558"/>
              <a:gd name="connsiteX37" fmla="*/ 9916869 w 10873921"/>
              <a:gd name="connsiteY37" fmla="*/ 2193981 h 6858558"/>
              <a:gd name="connsiteX38" fmla="*/ 9863224 w 10873921"/>
              <a:gd name="connsiteY38" fmla="*/ 2350764 h 6858558"/>
              <a:gd name="connsiteX39" fmla="*/ 9815833 w 10873921"/>
              <a:gd name="connsiteY39" fmla="*/ 2484015 h 6858558"/>
              <a:gd name="connsiteX40" fmla="*/ 9772154 w 10873921"/>
              <a:gd name="connsiteY40" fmla="*/ 2992899 h 6858558"/>
              <a:gd name="connsiteX41" fmla="*/ 9644932 w 10873921"/>
              <a:gd name="connsiteY41" fmla="*/ 4090138 h 6858558"/>
              <a:gd name="connsiteX42" fmla="*/ 9476803 w 10873921"/>
              <a:gd name="connsiteY42" fmla="*/ 5871230 h 6858558"/>
              <a:gd name="connsiteX43" fmla="*/ 9482048 w 10873921"/>
              <a:gd name="connsiteY43" fmla="*/ 5875581 h 6858558"/>
              <a:gd name="connsiteX44" fmla="*/ 9482918 w 10873921"/>
              <a:gd name="connsiteY44" fmla="*/ 5942515 h 6858558"/>
              <a:gd name="connsiteX45" fmla="*/ 9471123 w 10873921"/>
              <a:gd name="connsiteY45" fmla="*/ 6028951 h 6858558"/>
              <a:gd name="connsiteX46" fmla="*/ 9421412 w 10873921"/>
              <a:gd name="connsiteY46" fmla="*/ 6080818 h 6858558"/>
              <a:gd name="connsiteX47" fmla="*/ 9427038 w 10873921"/>
              <a:gd name="connsiteY47" fmla="*/ 6088099 h 6858558"/>
              <a:gd name="connsiteX48" fmla="*/ 9412784 w 10873921"/>
              <a:gd name="connsiteY48" fmla="*/ 6129303 h 6858558"/>
              <a:gd name="connsiteX49" fmla="*/ 9313343 w 10873921"/>
              <a:gd name="connsiteY49" fmla="*/ 6260036 h 6858558"/>
              <a:gd name="connsiteX50" fmla="*/ 9286856 w 10873921"/>
              <a:gd name="connsiteY50" fmla="*/ 6340934 h 6858558"/>
              <a:gd name="connsiteX51" fmla="*/ 9285436 w 10873921"/>
              <a:gd name="connsiteY51" fmla="*/ 6371842 h 6858558"/>
              <a:gd name="connsiteX52" fmla="*/ 9282564 w 10873921"/>
              <a:gd name="connsiteY52" fmla="*/ 6423490 h 6858558"/>
              <a:gd name="connsiteX53" fmla="*/ 9300077 w 10873921"/>
              <a:gd name="connsiteY53" fmla="*/ 6467496 h 6858558"/>
              <a:gd name="connsiteX54" fmla="*/ 9289886 w 10873921"/>
              <a:gd name="connsiteY54" fmla="*/ 6508540 h 6858558"/>
              <a:gd name="connsiteX55" fmla="*/ 9262092 w 10873921"/>
              <a:gd name="connsiteY55" fmla="*/ 6511084 h 6858558"/>
              <a:gd name="connsiteX56" fmla="*/ 9259443 w 10873921"/>
              <a:gd name="connsiteY56" fmla="*/ 6557257 h 6858558"/>
              <a:gd name="connsiteX57" fmla="*/ 9258214 w 10873921"/>
              <a:gd name="connsiteY57" fmla="*/ 6628065 h 6858558"/>
              <a:gd name="connsiteX58" fmla="*/ 9250938 w 10873921"/>
              <a:gd name="connsiteY58" fmla="*/ 6667101 h 6858558"/>
              <a:gd name="connsiteX59" fmla="*/ 9238195 w 10873921"/>
              <a:gd name="connsiteY59" fmla="*/ 6775682 h 6858558"/>
              <a:gd name="connsiteX60" fmla="*/ 9230652 w 10873921"/>
              <a:gd name="connsiteY60" fmla="*/ 6855909 h 6858558"/>
              <a:gd name="connsiteX61" fmla="*/ 0 w 10873921"/>
              <a:gd name="connsiteY61" fmla="*/ 6858558 h 6858558"/>
              <a:gd name="connsiteX62" fmla="*/ 0 w 10873921"/>
              <a:gd name="connsiteY62"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72650 w 10873921"/>
              <a:gd name="connsiteY17" fmla="*/ 1166876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60288 w 10873921"/>
              <a:gd name="connsiteY22" fmla="*/ 1372815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13343 w 10873921"/>
              <a:gd name="connsiteY48" fmla="*/ 6260036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89886 w 10873921"/>
              <a:gd name="connsiteY53" fmla="*/ 6508540 h 6858558"/>
              <a:gd name="connsiteX54" fmla="*/ 9262092 w 10873921"/>
              <a:gd name="connsiteY54" fmla="*/ 6511084 h 6858558"/>
              <a:gd name="connsiteX55" fmla="*/ 9259443 w 10873921"/>
              <a:gd name="connsiteY55" fmla="*/ 6557257 h 6858558"/>
              <a:gd name="connsiteX56" fmla="*/ 9258214 w 10873921"/>
              <a:gd name="connsiteY56" fmla="*/ 6628065 h 6858558"/>
              <a:gd name="connsiteX57" fmla="*/ 9250938 w 10873921"/>
              <a:gd name="connsiteY57" fmla="*/ 6667101 h 6858558"/>
              <a:gd name="connsiteX58" fmla="*/ 9238195 w 10873921"/>
              <a:gd name="connsiteY58" fmla="*/ 6775682 h 6858558"/>
              <a:gd name="connsiteX59" fmla="*/ 9230652 w 10873921"/>
              <a:gd name="connsiteY59" fmla="*/ 6855909 h 6858558"/>
              <a:gd name="connsiteX60" fmla="*/ 0 w 10873921"/>
              <a:gd name="connsiteY60" fmla="*/ 6858558 h 6858558"/>
              <a:gd name="connsiteX61" fmla="*/ 0 w 10873921"/>
              <a:gd name="connsiteY61"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72650 w 10873921"/>
              <a:gd name="connsiteY17" fmla="*/ 1166876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76190 w 10873921"/>
              <a:gd name="connsiteY22" fmla="*/ 1420523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13343 w 10873921"/>
              <a:gd name="connsiteY48" fmla="*/ 6260036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89886 w 10873921"/>
              <a:gd name="connsiteY53" fmla="*/ 6508540 h 6858558"/>
              <a:gd name="connsiteX54" fmla="*/ 9262092 w 10873921"/>
              <a:gd name="connsiteY54" fmla="*/ 6511084 h 6858558"/>
              <a:gd name="connsiteX55" fmla="*/ 9259443 w 10873921"/>
              <a:gd name="connsiteY55" fmla="*/ 6557257 h 6858558"/>
              <a:gd name="connsiteX56" fmla="*/ 9258214 w 10873921"/>
              <a:gd name="connsiteY56" fmla="*/ 6628065 h 6858558"/>
              <a:gd name="connsiteX57" fmla="*/ 9250938 w 10873921"/>
              <a:gd name="connsiteY57" fmla="*/ 6667101 h 6858558"/>
              <a:gd name="connsiteX58" fmla="*/ 9238195 w 10873921"/>
              <a:gd name="connsiteY58" fmla="*/ 6775682 h 6858558"/>
              <a:gd name="connsiteX59" fmla="*/ 9230652 w 10873921"/>
              <a:gd name="connsiteY59" fmla="*/ 6855909 h 6858558"/>
              <a:gd name="connsiteX60" fmla="*/ 0 w 10873921"/>
              <a:gd name="connsiteY60" fmla="*/ 6858558 h 6858558"/>
              <a:gd name="connsiteX61" fmla="*/ 0 w 10873921"/>
              <a:gd name="connsiteY61"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76190 w 10873921"/>
              <a:gd name="connsiteY22" fmla="*/ 1420523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13343 w 10873921"/>
              <a:gd name="connsiteY48" fmla="*/ 6260036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89886 w 10873921"/>
              <a:gd name="connsiteY53" fmla="*/ 6508540 h 6858558"/>
              <a:gd name="connsiteX54" fmla="*/ 9262092 w 10873921"/>
              <a:gd name="connsiteY54" fmla="*/ 6511084 h 6858558"/>
              <a:gd name="connsiteX55" fmla="*/ 9259443 w 10873921"/>
              <a:gd name="connsiteY55" fmla="*/ 6557257 h 6858558"/>
              <a:gd name="connsiteX56" fmla="*/ 9258214 w 10873921"/>
              <a:gd name="connsiteY56" fmla="*/ 6628065 h 6858558"/>
              <a:gd name="connsiteX57" fmla="*/ 9250938 w 10873921"/>
              <a:gd name="connsiteY57" fmla="*/ 6667101 h 6858558"/>
              <a:gd name="connsiteX58" fmla="*/ 9238195 w 10873921"/>
              <a:gd name="connsiteY58" fmla="*/ 6775682 h 6858558"/>
              <a:gd name="connsiteX59" fmla="*/ 9230652 w 10873921"/>
              <a:gd name="connsiteY59" fmla="*/ 6855909 h 6858558"/>
              <a:gd name="connsiteX60" fmla="*/ 0 w 10873921"/>
              <a:gd name="connsiteY60" fmla="*/ 6858558 h 6858558"/>
              <a:gd name="connsiteX61" fmla="*/ 0 w 10873921"/>
              <a:gd name="connsiteY61"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13343 w 10873921"/>
              <a:gd name="connsiteY48" fmla="*/ 6260036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89886 w 10873921"/>
              <a:gd name="connsiteY53" fmla="*/ 6508540 h 6858558"/>
              <a:gd name="connsiteX54" fmla="*/ 9262092 w 10873921"/>
              <a:gd name="connsiteY54" fmla="*/ 6511084 h 6858558"/>
              <a:gd name="connsiteX55" fmla="*/ 9259443 w 10873921"/>
              <a:gd name="connsiteY55" fmla="*/ 6557257 h 6858558"/>
              <a:gd name="connsiteX56" fmla="*/ 9258214 w 10873921"/>
              <a:gd name="connsiteY56" fmla="*/ 6628065 h 6858558"/>
              <a:gd name="connsiteX57" fmla="*/ 9250938 w 10873921"/>
              <a:gd name="connsiteY57" fmla="*/ 6667101 h 6858558"/>
              <a:gd name="connsiteX58" fmla="*/ 9238195 w 10873921"/>
              <a:gd name="connsiteY58" fmla="*/ 6775682 h 6858558"/>
              <a:gd name="connsiteX59" fmla="*/ 9230652 w 10873921"/>
              <a:gd name="connsiteY59" fmla="*/ 6855909 h 6858558"/>
              <a:gd name="connsiteX60" fmla="*/ 0 w 10873921"/>
              <a:gd name="connsiteY60" fmla="*/ 6858558 h 6858558"/>
              <a:gd name="connsiteX61" fmla="*/ 0 w 10873921"/>
              <a:gd name="connsiteY61"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13343 w 10873921"/>
              <a:gd name="connsiteY48" fmla="*/ 6260036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89886 w 10873921"/>
              <a:gd name="connsiteY53" fmla="*/ 6508540 h 6858558"/>
              <a:gd name="connsiteX54" fmla="*/ 9262092 w 10873921"/>
              <a:gd name="connsiteY54" fmla="*/ 6511084 h 6858558"/>
              <a:gd name="connsiteX55" fmla="*/ 9259443 w 10873921"/>
              <a:gd name="connsiteY55" fmla="*/ 6557257 h 6858558"/>
              <a:gd name="connsiteX56" fmla="*/ 9258214 w 10873921"/>
              <a:gd name="connsiteY56" fmla="*/ 6628065 h 6858558"/>
              <a:gd name="connsiteX57" fmla="*/ 9250938 w 10873921"/>
              <a:gd name="connsiteY57" fmla="*/ 6667101 h 6858558"/>
              <a:gd name="connsiteX58" fmla="*/ 9238195 w 10873921"/>
              <a:gd name="connsiteY58" fmla="*/ 6775682 h 6858558"/>
              <a:gd name="connsiteX59" fmla="*/ 9230652 w 10873921"/>
              <a:gd name="connsiteY59" fmla="*/ 6855909 h 6858558"/>
              <a:gd name="connsiteX60" fmla="*/ 0 w 10873921"/>
              <a:gd name="connsiteY60" fmla="*/ 6858558 h 6858558"/>
              <a:gd name="connsiteX61" fmla="*/ 0 w 10873921"/>
              <a:gd name="connsiteY61"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13343 w 10873921"/>
              <a:gd name="connsiteY48" fmla="*/ 6260036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561561 w 10873921"/>
              <a:gd name="connsiteY42" fmla="*/ 5743059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561561 w 10873921"/>
              <a:gd name="connsiteY42" fmla="*/ 5743059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29031 w 10873921"/>
              <a:gd name="connsiteY29" fmla="*/ 1627159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56645 w 10873921"/>
              <a:gd name="connsiteY28" fmla="*/ 1597199 h 6858558"/>
              <a:gd name="connsiteX29" fmla="*/ 10329031 w 10873921"/>
              <a:gd name="connsiteY29" fmla="*/ 1627159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06221 w 10873921"/>
              <a:gd name="connsiteY25" fmla="*/ 1509609 h 6858558"/>
              <a:gd name="connsiteX26" fmla="*/ 10404251 w 10873921"/>
              <a:gd name="connsiteY26" fmla="*/ 1551761 h 6858558"/>
              <a:gd name="connsiteX27" fmla="*/ 10382431 w 10873921"/>
              <a:gd name="connsiteY27" fmla="*/ 1570136 h 6858558"/>
              <a:gd name="connsiteX28" fmla="*/ 10356645 w 10873921"/>
              <a:gd name="connsiteY28" fmla="*/ 1597199 h 6858558"/>
              <a:gd name="connsiteX29" fmla="*/ 10329031 w 10873921"/>
              <a:gd name="connsiteY29" fmla="*/ 1627159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06221 w 10873921"/>
              <a:gd name="connsiteY25" fmla="*/ 1509609 h 6858558"/>
              <a:gd name="connsiteX26" fmla="*/ 10404251 w 10873921"/>
              <a:gd name="connsiteY26" fmla="*/ 1551761 h 6858558"/>
              <a:gd name="connsiteX27" fmla="*/ 10374137 w 10873921"/>
              <a:gd name="connsiteY27" fmla="*/ 1570136 h 6858558"/>
              <a:gd name="connsiteX28" fmla="*/ 10356645 w 10873921"/>
              <a:gd name="connsiteY28" fmla="*/ 1597199 h 6858558"/>
              <a:gd name="connsiteX29" fmla="*/ 10329031 w 10873921"/>
              <a:gd name="connsiteY29" fmla="*/ 1627159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488174 h 6858558"/>
              <a:gd name="connsiteX25" fmla="*/ 10406221 w 10873921"/>
              <a:gd name="connsiteY25" fmla="*/ 1509609 h 6858558"/>
              <a:gd name="connsiteX26" fmla="*/ 10404251 w 10873921"/>
              <a:gd name="connsiteY26" fmla="*/ 1551761 h 6858558"/>
              <a:gd name="connsiteX27" fmla="*/ 10374137 w 10873921"/>
              <a:gd name="connsiteY27" fmla="*/ 1570136 h 6858558"/>
              <a:gd name="connsiteX28" fmla="*/ 10356645 w 10873921"/>
              <a:gd name="connsiteY28" fmla="*/ 1597199 h 6858558"/>
              <a:gd name="connsiteX29" fmla="*/ 10329031 w 10873921"/>
              <a:gd name="connsiteY29" fmla="*/ 1627159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545155 w 10873921"/>
              <a:gd name="connsiteY19" fmla="*/ 1354786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488174 h 6858558"/>
              <a:gd name="connsiteX25" fmla="*/ 10406221 w 10873921"/>
              <a:gd name="connsiteY25" fmla="*/ 1509609 h 6858558"/>
              <a:gd name="connsiteX26" fmla="*/ 10404251 w 10873921"/>
              <a:gd name="connsiteY26" fmla="*/ 1551761 h 6858558"/>
              <a:gd name="connsiteX27" fmla="*/ 10374137 w 10873921"/>
              <a:gd name="connsiteY27" fmla="*/ 1570136 h 6858558"/>
              <a:gd name="connsiteX28" fmla="*/ 10356645 w 10873921"/>
              <a:gd name="connsiteY28" fmla="*/ 1597199 h 6858558"/>
              <a:gd name="connsiteX29" fmla="*/ 10329031 w 10873921"/>
              <a:gd name="connsiteY29" fmla="*/ 1627159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69399 w 10873921"/>
              <a:gd name="connsiteY19" fmla="*/ 1360254 h 6858558"/>
              <a:gd name="connsiteX20" fmla="*/ 10464675 w 10873921"/>
              <a:gd name="connsiteY20" fmla="*/ 1364867 h 6858558"/>
              <a:gd name="connsiteX21" fmla="*/ 10454987 w 10873921"/>
              <a:gd name="connsiteY21" fmla="*/ 1415222 h 6858558"/>
              <a:gd name="connsiteX22" fmla="*/ 10436481 w 10873921"/>
              <a:gd name="connsiteY22" fmla="*/ 1477797 h 6858558"/>
              <a:gd name="connsiteX23" fmla="*/ 10431659 w 10873921"/>
              <a:gd name="connsiteY23" fmla="*/ 1488174 h 6858558"/>
              <a:gd name="connsiteX24" fmla="*/ 10406221 w 10873921"/>
              <a:gd name="connsiteY24" fmla="*/ 1509609 h 6858558"/>
              <a:gd name="connsiteX25" fmla="*/ 10404251 w 10873921"/>
              <a:gd name="connsiteY25" fmla="*/ 1551761 h 6858558"/>
              <a:gd name="connsiteX26" fmla="*/ 10374137 w 10873921"/>
              <a:gd name="connsiteY26" fmla="*/ 1570136 h 6858558"/>
              <a:gd name="connsiteX27" fmla="*/ 10356645 w 10873921"/>
              <a:gd name="connsiteY27" fmla="*/ 1597199 h 6858558"/>
              <a:gd name="connsiteX28" fmla="*/ 10329031 w 10873921"/>
              <a:gd name="connsiteY28" fmla="*/ 1627159 h 6858558"/>
              <a:gd name="connsiteX29" fmla="*/ 10324386 w 10873921"/>
              <a:gd name="connsiteY29" fmla="*/ 1664520 h 6858558"/>
              <a:gd name="connsiteX30" fmla="*/ 10298374 w 10873921"/>
              <a:gd name="connsiteY30" fmla="*/ 1712383 h 6858558"/>
              <a:gd name="connsiteX31" fmla="*/ 10266443 w 10873921"/>
              <a:gd name="connsiteY31" fmla="*/ 1757378 h 6858558"/>
              <a:gd name="connsiteX32" fmla="*/ 10213612 w 10873921"/>
              <a:gd name="connsiteY32" fmla="*/ 1831639 h 6858558"/>
              <a:gd name="connsiteX33" fmla="*/ 10112893 w 10873921"/>
              <a:gd name="connsiteY33" fmla="*/ 1947999 h 6858558"/>
              <a:gd name="connsiteX34" fmla="*/ 10042411 w 10873921"/>
              <a:gd name="connsiteY34" fmla="*/ 2041320 h 6858558"/>
              <a:gd name="connsiteX35" fmla="*/ 9916869 w 10873921"/>
              <a:gd name="connsiteY35" fmla="*/ 2193981 h 6858558"/>
              <a:gd name="connsiteX36" fmla="*/ 9863224 w 10873921"/>
              <a:gd name="connsiteY36" fmla="*/ 2350764 h 6858558"/>
              <a:gd name="connsiteX37" fmla="*/ 9815833 w 10873921"/>
              <a:gd name="connsiteY37" fmla="*/ 2484015 h 6858558"/>
              <a:gd name="connsiteX38" fmla="*/ 9772154 w 10873921"/>
              <a:gd name="connsiteY38" fmla="*/ 2992899 h 6858558"/>
              <a:gd name="connsiteX39" fmla="*/ 9644932 w 10873921"/>
              <a:gd name="connsiteY39" fmla="*/ 4090138 h 6858558"/>
              <a:gd name="connsiteX40" fmla="*/ 9429095 w 10873921"/>
              <a:gd name="connsiteY40" fmla="*/ 5531975 h 6858558"/>
              <a:gd name="connsiteX41" fmla="*/ 9460845 w 10873921"/>
              <a:gd name="connsiteY41" fmla="*/ 5727156 h 6858558"/>
              <a:gd name="connsiteX42" fmla="*/ 9482918 w 10873921"/>
              <a:gd name="connsiteY42" fmla="*/ 5942515 h 6858558"/>
              <a:gd name="connsiteX43" fmla="*/ 9471123 w 10873921"/>
              <a:gd name="connsiteY43" fmla="*/ 6028951 h 6858558"/>
              <a:gd name="connsiteX44" fmla="*/ 9421412 w 10873921"/>
              <a:gd name="connsiteY44" fmla="*/ 6080818 h 6858558"/>
              <a:gd name="connsiteX45" fmla="*/ 9427038 w 10873921"/>
              <a:gd name="connsiteY45" fmla="*/ 6088099 h 6858558"/>
              <a:gd name="connsiteX46" fmla="*/ 9391581 w 10873921"/>
              <a:gd name="connsiteY46" fmla="*/ 6171710 h 6858558"/>
              <a:gd name="connsiteX47" fmla="*/ 9334546 w 10873921"/>
              <a:gd name="connsiteY47" fmla="*/ 6212328 h 6858558"/>
              <a:gd name="connsiteX48" fmla="*/ 9286856 w 10873921"/>
              <a:gd name="connsiteY48" fmla="*/ 6340934 h 6858558"/>
              <a:gd name="connsiteX49" fmla="*/ 9285436 w 10873921"/>
              <a:gd name="connsiteY49" fmla="*/ 6371842 h 6858558"/>
              <a:gd name="connsiteX50" fmla="*/ 9282564 w 10873921"/>
              <a:gd name="connsiteY50" fmla="*/ 6423490 h 6858558"/>
              <a:gd name="connsiteX51" fmla="*/ 9273573 w 10873921"/>
              <a:gd name="connsiteY51" fmla="*/ 6467496 h 6858558"/>
              <a:gd name="connsiteX52" fmla="*/ 9262092 w 10873921"/>
              <a:gd name="connsiteY52" fmla="*/ 6511084 h 6858558"/>
              <a:gd name="connsiteX53" fmla="*/ 9259443 w 10873921"/>
              <a:gd name="connsiteY53" fmla="*/ 6557257 h 6858558"/>
              <a:gd name="connsiteX54" fmla="*/ 9258214 w 10873921"/>
              <a:gd name="connsiteY54" fmla="*/ 6628065 h 6858558"/>
              <a:gd name="connsiteX55" fmla="*/ 9250938 w 10873921"/>
              <a:gd name="connsiteY55" fmla="*/ 6667101 h 6858558"/>
              <a:gd name="connsiteX56" fmla="*/ 9238195 w 10873921"/>
              <a:gd name="connsiteY56" fmla="*/ 6775682 h 6858558"/>
              <a:gd name="connsiteX57" fmla="*/ 9230652 w 10873921"/>
              <a:gd name="connsiteY57" fmla="*/ 6855909 h 6858558"/>
              <a:gd name="connsiteX58" fmla="*/ 0 w 10873921"/>
              <a:gd name="connsiteY58" fmla="*/ 6858558 h 6858558"/>
              <a:gd name="connsiteX59" fmla="*/ 0 w 10873921"/>
              <a:gd name="connsiteY59"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81840 w 10873921"/>
              <a:gd name="connsiteY19" fmla="*/ 1322931 h 6858558"/>
              <a:gd name="connsiteX20" fmla="*/ 10464675 w 10873921"/>
              <a:gd name="connsiteY20" fmla="*/ 1364867 h 6858558"/>
              <a:gd name="connsiteX21" fmla="*/ 10454987 w 10873921"/>
              <a:gd name="connsiteY21" fmla="*/ 1415222 h 6858558"/>
              <a:gd name="connsiteX22" fmla="*/ 10436481 w 10873921"/>
              <a:gd name="connsiteY22" fmla="*/ 1477797 h 6858558"/>
              <a:gd name="connsiteX23" fmla="*/ 10431659 w 10873921"/>
              <a:gd name="connsiteY23" fmla="*/ 1488174 h 6858558"/>
              <a:gd name="connsiteX24" fmla="*/ 10406221 w 10873921"/>
              <a:gd name="connsiteY24" fmla="*/ 1509609 h 6858558"/>
              <a:gd name="connsiteX25" fmla="*/ 10404251 w 10873921"/>
              <a:gd name="connsiteY25" fmla="*/ 1551761 h 6858558"/>
              <a:gd name="connsiteX26" fmla="*/ 10374137 w 10873921"/>
              <a:gd name="connsiteY26" fmla="*/ 1570136 h 6858558"/>
              <a:gd name="connsiteX27" fmla="*/ 10356645 w 10873921"/>
              <a:gd name="connsiteY27" fmla="*/ 1597199 h 6858558"/>
              <a:gd name="connsiteX28" fmla="*/ 10329031 w 10873921"/>
              <a:gd name="connsiteY28" fmla="*/ 1627159 h 6858558"/>
              <a:gd name="connsiteX29" fmla="*/ 10324386 w 10873921"/>
              <a:gd name="connsiteY29" fmla="*/ 1664520 h 6858558"/>
              <a:gd name="connsiteX30" fmla="*/ 10298374 w 10873921"/>
              <a:gd name="connsiteY30" fmla="*/ 1712383 h 6858558"/>
              <a:gd name="connsiteX31" fmla="*/ 10266443 w 10873921"/>
              <a:gd name="connsiteY31" fmla="*/ 1757378 h 6858558"/>
              <a:gd name="connsiteX32" fmla="*/ 10213612 w 10873921"/>
              <a:gd name="connsiteY32" fmla="*/ 1831639 h 6858558"/>
              <a:gd name="connsiteX33" fmla="*/ 10112893 w 10873921"/>
              <a:gd name="connsiteY33" fmla="*/ 1947999 h 6858558"/>
              <a:gd name="connsiteX34" fmla="*/ 10042411 w 10873921"/>
              <a:gd name="connsiteY34" fmla="*/ 2041320 h 6858558"/>
              <a:gd name="connsiteX35" fmla="*/ 9916869 w 10873921"/>
              <a:gd name="connsiteY35" fmla="*/ 2193981 h 6858558"/>
              <a:gd name="connsiteX36" fmla="*/ 9863224 w 10873921"/>
              <a:gd name="connsiteY36" fmla="*/ 2350764 h 6858558"/>
              <a:gd name="connsiteX37" fmla="*/ 9815833 w 10873921"/>
              <a:gd name="connsiteY37" fmla="*/ 2484015 h 6858558"/>
              <a:gd name="connsiteX38" fmla="*/ 9772154 w 10873921"/>
              <a:gd name="connsiteY38" fmla="*/ 2992899 h 6858558"/>
              <a:gd name="connsiteX39" fmla="*/ 9644932 w 10873921"/>
              <a:gd name="connsiteY39" fmla="*/ 4090138 h 6858558"/>
              <a:gd name="connsiteX40" fmla="*/ 9429095 w 10873921"/>
              <a:gd name="connsiteY40" fmla="*/ 5531975 h 6858558"/>
              <a:gd name="connsiteX41" fmla="*/ 9460845 w 10873921"/>
              <a:gd name="connsiteY41" fmla="*/ 5727156 h 6858558"/>
              <a:gd name="connsiteX42" fmla="*/ 9482918 w 10873921"/>
              <a:gd name="connsiteY42" fmla="*/ 5942515 h 6858558"/>
              <a:gd name="connsiteX43" fmla="*/ 9471123 w 10873921"/>
              <a:gd name="connsiteY43" fmla="*/ 6028951 h 6858558"/>
              <a:gd name="connsiteX44" fmla="*/ 9421412 w 10873921"/>
              <a:gd name="connsiteY44" fmla="*/ 6080818 h 6858558"/>
              <a:gd name="connsiteX45" fmla="*/ 9427038 w 10873921"/>
              <a:gd name="connsiteY45" fmla="*/ 6088099 h 6858558"/>
              <a:gd name="connsiteX46" fmla="*/ 9391581 w 10873921"/>
              <a:gd name="connsiteY46" fmla="*/ 6171710 h 6858558"/>
              <a:gd name="connsiteX47" fmla="*/ 9334546 w 10873921"/>
              <a:gd name="connsiteY47" fmla="*/ 6212328 h 6858558"/>
              <a:gd name="connsiteX48" fmla="*/ 9286856 w 10873921"/>
              <a:gd name="connsiteY48" fmla="*/ 6340934 h 6858558"/>
              <a:gd name="connsiteX49" fmla="*/ 9285436 w 10873921"/>
              <a:gd name="connsiteY49" fmla="*/ 6371842 h 6858558"/>
              <a:gd name="connsiteX50" fmla="*/ 9282564 w 10873921"/>
              <a:gd name="connsiteY50" fmla="*/ 6423490 h 6858558"/>
              <a:gd name="connsiteX51" fmla="*/ 9273573 w 10873921"/>
              <a:gd name="connsiteY51" fmla="*/ 6467496 h 6858558"/>
              <a:gd name="connsiteX52" fmla="*/ 9262092 w 10873921"/>
              <a:gd name="connsiteY52" fmla="*/ 6511084 h 6858558"/>
              <a:gd name="connsiteX53" fmla="*/ 9259443 w 10873921"/>
              <a:gd name="connsiteY53" fmla="*/ 6557257 h 6858558"/>
              <a:gd name="connsiteX54" fmla="*/ 9258214 w 10873921"/>
              <a:gd name="connsiteY54" fmla="*/ 6628065 h 6858558"/>
              <a:gd name="connsiteX55" fmla="*/ 9250938 w 10873921"/>
              <a:gd name="connsiteY55" fmla="*/ 6667101 h 6858558"/>
              <a:gd name="connsiteX56" fmla="*/ 9238195 w 10873921"/>
              <a:gd name="connsiteY56" fmla="*/ 6775682 h 6858558"/>
              <a:gd name="connsiteX57" fmla="*/ 9230652 w 10873921"/>
              <a:gd name="connsiteY57" fmla="*/ 6855909 h 6858558"/>
              <a:gd name="connsiteX58" fmla="*/ 0 w 10873921"/>
              <a:gd name="connsiteY58" fmla="*/ 6858558 h 6858558"/>
              <a:gd name="connsiteX59" fmla="*/ 0 w 10873921"/>
              <a:gd name="connsiteY59" fmla="*/ 0 h 685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0873921" h="6858558">
                <a:moveTo>
                  <a:pt x="0" y="0"/>
                </a:moveTo>
                <a:lnTo>
                  <a:pt x="10869426" y="559"/>
                </a:lnTo>
                <a:lnTo>
                  <a:pt x="10871723" y="8753"/>
                </a:lnTo>
                <a:cubicBezTo>
                  <a:pt x="10875142" y="23728"/>
                  <a:pt x="10875705" y="38957"/>
                  <a:pt x="10864985" y="53973"/>
                </a:cubicBezTo>
                <a:cubicBezTo>
                  <a:pt x="10830995" y="73132"/>
                  <a:pt x="10857440" y="135050"/>
                  <a:pt x="10813262" y="157844"/>
                </a:cubicBezTo>
                <a:cubicBezTo>
                  <a:pt x="10800473" y="190470"/>
                  <a:pt x="10793488" y="228344"/>
                  <a:pt x="10788250" y="249730"/>
                </a:cubicBezTo>
                <a:cubicBezTo>
                  <a:pt x="10782339" y="282253"/>
                  <a:pt x="10782617" y="319686"/>
                  <a:pt x="10777796" y="352984"/>
                </a:cubicBezTo>
                <a:cubicBezTo>
                  <a:pt x="10765209" y="386395"/>
                  <a:pt x="10770390" y="383563"/>
                  <a:pt x="10759322" y="407113"/>
                </a:cubicBezTo>
                <a:cubicBezTo>
                  <a:pt x="10745382" y="437346"/>
                  <a:pt x="10714308" y="505850"/>
                  <a:pt x="10694154" y="534382"/>
                </a:cubicBezTo>
                <a:cubicBezTo>
                  <a:pt x="10632784" y="570697"/>
                  <a:pt x="10644933" y="585617"/>
                  <a:pt x="10617194" y="626012"/>
                </a:cubicBezTo>
                <a:cubicBezTo>
                  <a:pt x="10590097" y="673298"/>
                  <a:pt x="10617417" y="688947"/>
                  <a:pt x="10553040" y="736652"/>
                </a:cubicBezTo>
                <a:cubicBezTo>
                  <a:pt x="10565420" y="748916"/>
                  <a:pt x="10562638" y="756967"/>
                  <a:pt x="10549362" y="767381"/>
                </a:cubicBezTo>
                <a:cubicBezTo>
                  <a:pt x="10537344" y="790780"/>
                  <a:pt x="10576834" y="803120"/>
                  <a:pt x="10542712" y="818695"/>
                </a:cubicBezTo>
                <a:cubicBezTo>
                  <a:pt x="10541782" y="841471"/>
                  <a:pt x="10549260" y="882072"/>
                  <a:pt x="10543783" y="904039"/>
                </a:cubicBezTo>
                <a:cubicBezTo>
                  <a:pt x="10535932" y="918486"/>
                  <a:pt x="10516573" y="930999"/>
                  <a:pt x="10509848" y="950499"/>
                </a:cubicBezTo>
                <a:cubicBezTo>
                  <a:pt x="10487263" y="970728"/>
                  <a:pt x="10507033" y="983465"/>
                  <a:pt x="10503433" y="1021040"/>
                </a:cubicBezTo>
                <a:cubicBezTo>
                  <a:pt x="10485183" y="1030687"/>
                  <a:pt x="10486288" y="1044151"/>
                  <a:pt x="10493315" y="1059465"/>
                </a:cubicBezTo>
                <a:cubicBezTo>
                  <a:pt x="10476137" y="1091092"/>
                  <a:pt x="10491813" y="1153945"/>
                  <a:pt x="10483252" y="1193380"/>
                </a:cubicBezTo>
                <a:cubicBezTo>
                  <a:pt x="10480968" y="1240170"/>
                  <a:pt x="10478586" y="1310269"/>
                  <a:pt x="10479612" y="1340205"/>
                </a:cubicBezTo>
                <a:cubicBezTo>
                  <a:pt x="10477303" y="1368017"/>
                  <a:pt x="10484330" y="1318821"/>
                  <a:pt x="10481840" y="1322931"/>
                </a:cubicBezTo>
                <a:lnTo>
                  <a:pt x="10464675" y="1364867"/>
                </a:lnTo>
                <a:cubicBezTo>
                  <a:pt x="10461863" y="1368255"/>
                  <a:pt x="10455260" y="1413184"/>
                  <a:pt x="10454987" y="1415222"/>
                </a:cubicBezTo>
                <a:lnTo>
                  <a:pt x="10436481" y="1477797"/>
                </a:lnTo>
                <a:cubicBezTo>
                  <a:pt x="10424405" y="1491881"/>
                  <a:pt x="10402576" y="1481078"/>
                  <a:pt x="10431659" y="1488174"/>
                </a:cubicBezTo>
                <a:cubicBezTo>
                  <a:pt x="10428434" y="1493161"/>
                  <a:pt x="10404006" y="1505685"/>
                  <a:pt x="10406221" y="1509609"/>
                </a:cubicBezTo>
                <a:cubicBezTo>
                  <a:pt x="10405564" y="1523660"/>
                  <a:pt x="10404908" y="1537710"/>
                  <a:pt x="10404251" y="1551761"/>
                </a:cubicBezTo>
                <a:lnTo>
                  <a:pt x="10374137" y="1570136"/>
                </a:lnTo>
                <a:lnTo>
                  <a:pt x="10356645" y="1597199"/>
                </a:lnTo>
                <a:lnTo>
                  <a:pt x="10329031" y="1627159"/>
                </a:lnTo>
                <a:cubicBezTo>
                  <a:pt x="10327802" y="1634923"/>
                  <a:pt x="10328804" y="1648934"/>
                  <a:pt x="10324386" y="1664520"/>
                </a:cubicBezTo>
                <a:lnTo>
                  <a:pt x="10298374" y="1712383"/>
                </a:lnTo>
                <a:cubicBezTo>
                  <a:pt x="10292369" y="1715353"/>
                  <a:pt x="10273961" y="1756769"/>
                  <a:pt x="10266443" y="1757378"/>
                </a:cubicBezTo>
                <a:cubicBezTo>
                  <a:pt x="10269695" y="1820361"/>
                  <a:pt x="10237778" y="1776373"/>
                  <a:pt x="10213612" y="1831639"/>
                </a:cubicBezTo>
                <a:cubicBezTo>
                  <a:pt x="10179204" y="1903298"/>
                  <a:pt x="10109728" y="1921506"/>
                  <a:pt x="10112893" y="1947999"/>
                </a:cubicBezTo>
                <a:cubicBezTo>
                  <a:pt x="10094691" y="1998361"/>
                  <a:pt x="10102389" y="1983766"/>
                  <a:pt x="10042411" y="2041320"/>
                </a:cubicBezTo>
                <a:cubicBezTo>
                  <a:pt x="10008857" y="2095569"/>
                  <a:pt x="9952918" y="2127388"/>
                  <a:pt x="9916869" y="2193981"/>
                </a:cubicBezTo>
                <a:lnTo>
                  <a:pt x="9863224" y="2350764"/>
                </a:lnTo>
                <a:cubicBezTo>
                  <a:pt x="9863330" y="2352774"/>
                  <a:pt x="9815727" y="2482005"/>
                  <a:pt x="9815833" y="2484015"/>
                </a:cubicBezTo>
                <a:lnTo>
                  <a:pt x="9772154" y="2992899"/>
                </a:lnTo>
                <a:lnTo>
                  <a:pt x="9644932" y="4090138"/>
                </a:lnTo>
                <a:cubicBezTo>
                  <a:pt x="9572986" y="4570750"/>
                  <a:pt x="9336714" y="5040761"/>
                  <a:pt x="9429095" y="5531975"/>
                </a:cubicBezTo>
                <a:lnTo>
                  <a:pt x="9460845" y="5727156"/>
                </a:lnTo>
                <a:cubicBezTo>
                  <a:pt x="9434202" y="5741673"/>
                  <a:pt x="9503485" y="5873314"/>
                  <a:pt x="9482918" y="5942515"/>
                </a:cubicBezTo>
                <a:cubicBezTo>
                  <a:pt x="9458391" y="5952520"/>
                  <a:pt x="9483913" y="5987751"/>
                  <a:pt x="9471123" y="6028951"/>
                </a:cubicBezTo>
                <a:cubicBezTo>
                  <a:pt x="9443176" y="6039559"/>
                  <a:pt x="9462784" y="6056805"/>
                  <a:pt x="9421412" y="6080818"/>
                </a:cubicBezTo>
                <a:cubicBezTo>
                  <a:pt x="9423647" y="6083002"/>
                  <a:pt x="9432010" y="6072950"/>
                  <a:pt x="9427038" y="6088099"/>
                </a:cubicBezTo>
                <a:cubicBezTo>
                  <a:pt x="9422066" y="6103248"/>
                  <a:pt x="9408141" y="6164326"/>
                  <a:pt x="9391581" y="6171710"/>
                </a:cubicBezTo>
                <a:cubicBezTo>
                  <a:pt x="9333029" y="6212229"/>
                  <a:pt x="9359251" y="6170095"/>
                  <a:pt x="9334546" y="6212328"/>
                </a:cubicBezTo>
                <a:cubicBezTo>
                  <a:pt x="9310985" y="6261390"/>
                  <a:pt x="9347570" y="6288844"/>
                  <a:pt x="9286856" y="6340934"/>
                </a:cubicBezTo>
                <a:cubicBezTo>
                  <a:pt x="9300100" y="6352300"/>
                  <a:pt x="9297914" y="6360525"/>
                  <a:pt x="9285436" y="6371842"/>
                </a:cubicBezTo>
                <a:cubicBezTo>
                  <a:pt x="9275164" y="6396022"/>
                  <a:pt x="9315456" y="6405567"/>
                  <a:pt x="9282564" y="6423490"/>
                </a:cubicBezTo>
                <a:cubicBezTo>
                  <a:pt x="9305465" y="6425186"/>
                  <a:pt x="9247312" y="6472461"/>
                  <a:pt x="9273573" y="6467496"/>
                </a:cubicBezTo>
                <a:cubicBezTo>
                  <a:pt x="9270161" y="6482095"/>
                  <a:pt x="9268864" y="6496124"/>
                  <a:pt x="9262092" y="6511084"/>
                </a:cubicBezTo>
                <a:cubicBezTo>
                  <a:pt x="9255270" y="6535696"/>
                  <a:pt x="9216266" y="6524401"/>
                  <a:pt x="9259443" y="6557257"/>
                </a:cubicBezTo>
                <a:cubicBezTo>
                  <a:pt x="9238398" y="6579015"/>
                  <a:pt x="9259051" y="6590335"/>
                  <a:pt x="9258214" y="6628065"/>
                </a:cubicBezTo>
                <a:cubicBezTo>
                  <a:pt x="9240716" y="6638965"/>
                  <a:pt x="9242806" y="6652318"/>
                  <a:pt x="9250938" y="6667101"/>
                </a:cubicBezTo>
                <a:cubicBezTo>
                  <a:pt x="9236122" y="6699849"/>
                  <a:pt x="9243844" y="6735749"/>
                  <a:pt x="9238195" y="6775682"/>
                </a:cubicBezTo>
                <a:cubicBezTo>
                  <a:pt x="9217030" y="6803360"/>
                  <a:pt x="9226967" y="6827554"/>
                  <a:pt x="9230652" y="6855909"/>
                </a:cubicBezTo>
                <a:lnTo>
                  <a:pt x="0" y="6858558"/>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3F1D50B-72F7-D74B-9DAA-2B91D0A306E8}"/>
              </a:ext>
            </a:extLst>
          </p:cNvPr>
          <p:cNvSpPr>
            <a:spLocks noGrp="1"/>
          </p:cNvSpPr>
          <p:nvPr>
            <p:ph type="title"/>
          </p:nvPr>
        </p:nvSpPr>
        <p:spPr>
          <a:xfrm>
            <a:off x="1050878" y="603623"/>
            <a:ext cx="9335068" cy="1222001"/>
          </a:xfrm>
        </p:spPr>
        <p:txBody>
          <a:bodyPr>
            <a:normAutofit/>
          </a:bodyPr>
          <a:lstStyle/>
          <a:p>
            <a:r>
              <a:rPr lang="en-US"/>
              <a:t>Examples of restaurants using technology and software</a:t>
            </a:r>
            <a:endParaRPr lang="en-US" dirty="0"/>
          </a:p>
        </p:txBody>
      </p:sp>
      <p:sp>
        <p:nvSpPr>
          <p:cNvPr id="20" name="Freeform: Shape 19">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10024" y="2022496"/>
            <a:ext cx="3477029" cy="384817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Picture 5">
            <a:extLst>
              <a:ext uri="{FF2B5EF4-FFF2-40B4-BE49-F238E27FC236}">
                <a16:creationId xmlns:a16="http://schemas.microsoft.com/office/drawing/2014/main" id="{90E434EA-DEAA-DF4B-86D7-A741E7A1DC04}"/>
              </a:ext>
            </a:extLst>
          </p:cNvPr>
          <p:cNvPicPr>
            <a:picLocks noChangeAspect="1"/>
          </p:cNvPicPr>
          <p:nvPr/>
        </p:nvPicPr>
        <p:blipFill rotWithShape="1">
          <a:blip r:embed="rId2"/>
          <a:srcRect l="5182" r="5301" b="-3"/>
          <a:stretch/>
        </p:blipFill>
        <p:spPr>
          <a:xfrm>
            <a:off x="7870890" y="2183363"/>
            <a:ext cx="3155297" cy="3524898"/>
          </a:xfrm>
          <a:prstGeom prst="rect">
            <a:avLst/>
          </a:prstGeom>
        </p:spPr>
      </p:pic>
      <p:graphicFrame>
        <p:nvGraphicFramePr>
          <p:cNvPr id="5" name="Content Placeholder 2">
            <a:extLst>
              <a:ext uri="{FF2B5EF4-FFF2-40B4-BE49-F238E27FC236}">
                <a16:creationId xmlns:a16="http://schemas.microsoft.com/office/drawing/2014/main" id="{E17DF339-A1B1-4037-95B4-26DBD1B05A60}"/>
              </a:ext>
            </a:extLst>
          </p:cNvPr>
          <p:cNvGraphicFramePr>
            <a:graphicFrameLocks noGrp="1"/>
          </p:cNvGraphicFramePr>
          <p:nvPr>
            <p:ph idx="1"/>
            <p:extLst>
              <p:ext uri="{D42A27DB-BD31-4B8C-83A1-F6EECF244321}">
                <p14:modId xmlns:p14="http://schemas.microsoft.com/office/powerpoint/2010/main" val="3175879328"/>
              </p:ext>
            </p:extLst>
          </p:nvPr>
        </p:nvGraphicFramePr>
        <p:xfrm>
          <a:off x="1050878" y="2147355"/>
          <a:ext cx="6037130" cy="4107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912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34" name="Ink 3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34" name="Ink 3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36" name="Rectangle 35">
            <a:extLst>
              <a:ext uri="{FF2B5EF4-FFF2-40B4-BE49-F238E27FC236}">
                <a16:creationId xmlns:a16="http://schemas.microsoft.com/office/drawing/2014/main" id="{38252547-C30F-4A22-83C6-1B673F623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309AC32-4BC6-47AE-9DBD-5CC7652A5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row of vending machines&#10;&#10;Description automatically generated with low confidence">
            <a:extLst>
              <a:ext uri="{FF2B5EF4-FFF2-40B4-BE49-F238E27FC236}">
                <a16:creationId xmlns:a16="http://schemas.microsoft.com/office/drawing/2014/main" id="{1DB3E76B-13CF-B24C-BD47-B872DD861A97}"/>
              </a:ext>
            </a:extLst>
          </p:cNvPr>
          <p:cNvPicPr>
            <a:picLocks noChangeAspect="1"/>
          </p:cNvPicPr>
          <p:nvPr/>
        </p:nvPicPr>
        <p:blipFill rotWithShape="1">
          <a:blip r:embed="rId5"/>
          <a:srcRect l="11664" r="21149"/>
          <a:stretch/>
        </p:blipFill>
        <p:spPr>
          <a:xfrm>
            <a:off x="6095994" y="-2"/>
            <a:ext cx="6096000" cy="5920277"/>
          </a:xfrm>
          <a:custGeom>
            <a:avLst/>
            <a:gdLst/>
            <a:ahLst/>
            <a:cxnLst/>
            <a:rect l="l" t="t" r="r" b="b"/>
            <a:pathLst>
              <a:path w="6088058" h="5909518">
                <a:moveTo>
                  <a:pt x="0" y="0"/>
                </a:moveTo>
                <a:lnTo>
                  <a:pt x="6088058" y="0"/>
                </a:lnTo>
                <a:lnTo>
                  <a:pt x="6088058" y="5780407"/>
                </a:lnTo>
                <a:lnTo>
                  <a:pt x="6044861" y="5796240"/>
                </a:lnTo>
                <a:cubicBezTo>
                  <a:pt x="6030657" y="5798401"/>
                  <a:pt x="5997590" y="5852297"/>
                  <a:pt x="5984162" y="5850767"/>
                </a:cubicBezTo>
                <a:cubicBezTo>
                  <a:pt x="5882189" y="5874349"/>
                  <a:pt x="5871362" y="5896856"/>
                  <a:pt x="5821886" y="5885154"/>
                </a:cubicBezTo>
                <a:cubicBezTo>
                  <a:pt x="5776780" y="5883480"/>
                  <a:pt x="5832862" y="5919521"/>
                  <a:pt x="5798611" y="5906790"/>
                </a:cubicBezTo>
                <a:cubicBezTo>
                  <a:pt x="5764360" y="5894058"/>
                  <a:pt x="5640092" y="5832094"/>
                  <a:pt x="5616380" y="5808764"/>
                </a:cubicBezTo>
                <a:cubicBezTo>
                  <a:pt x="5592668" y="5785435"/>
                  <a:pt x="5531913" y="5808370"/>
                  <a:pt x="5489367" y="5766815"/>
                </a:cubicBezTo>
                <a:lnTo>
                  <a:pt x="5420471" y="5691937"/>
                </a:lnTo>
                <a:cubicBezTo>
                  <a:pt x="5372275" y="5690149"/>
                  <a:pt x="5411336" y="5655729"/>
                  <a:pt x="5366693" y="5639652"/>
                </a:cubicBezTo>
                <a:cubicBezTo>
                  <a:pt x="5321568" y="5638064"/>
                  <a:pt x="5312022" y="5587404"/>
                  <a:pt x="5273713" y="5579634"/>
                </a:cubicBezTo>
                <a:cubicBezTo>
                  <a:pt x="5258318" y="5585541"/>
                  <a:pt x="5192329" y="5531945"/>
                  <a:pt x="5177970" y="5521377"/>
                </a:cubicBezTo>
                <a:cubicBezTo>
                  <a:pt x="5135914" y="5522737"/>
                  <a:pt x="5125974" y="5513135"/>
                  <a:pt x="5099085" y="5500856"/>
                </a:cubicBezTo>
                <a:cubicBezTo>
                  <a:pt x="5068087" y="5529933"/>
                  <a:pt x="5075650" y="5504588"/>
                  <a:pt x="5047409" y="5501487"/>
                </a:cubicBezTo>
                <a:cubicBezTo>
                  <a:pt x="5029907" y="5497935"/>
                  <a:pt x="5006604" y="5493892"/>
                  <a:pt x="4989936" y="5492457"/>
                </a:cubicBezTo>
                <a:cubicBezTo>
                  <a:pt x="4961494" y="5492746"/>
                  <a:pt x="4933907" y="5475011"/>
                  <a:pt x="4934954" y="5489644"/>
                </a:cubicBezTo>
                <a:cubicBezTo>
                  <a:pt x="4911785" y="5492102"/>
                  <a:pt x="4886006" y="5496180"/>
                  <a:pt x="4855061" y="5494288"/>
                </a:cubicBezTo>
                <a:cubicBezTo>
                  <a:pt x="4789366" y="5458325"/>
                  <a:pt x="4819289" y="5494022"/>
                  <a:pt x="4761722" y="5481514"/>
                </a:cubicBezTo>
                <a:cubicBezTo>
                  <a:pt x="4710647" y="5469440"/>
                  <a:pt x="4611076" y="5437145"/>
                  <a:pt x="4548617" y="5421842"/>
                </a:cubicBezTo>
                <a:cubicBezTo>
                  <a:pt x="4520447" y="5417141"/>
                  <a:pt x="4462604" y="5406781"/>
                  <a:pt x="4423278" y="5402075"/>
                </a:cubicBezTo>
                <a:cubicBezTo>
                  <a:pt x="4399462" y="5403559"/>
                  <a:pt x="4377831" y="5390433"/>
                  <a:pt x="4349982" y="5400066"/>
                </a:cubicBezTo>
                <a:cubicBezTo>
                  <a:pt x="4340537" y="5404009"/>
                  <a:pt x="4313282" y="5403221"/>
                  <a:pt x="4287866" y="5396310"/>
                </a:cubicBezTo>
                <a:cubicBezTo>
                  <a:pt x="4278828" y="5404323"/>
                  <a:pt x="4251865" y="5395865"/>
                  <a:pt x="4240853" y="5395714"/>
                </a:cubicBezTo>
                <a:cubicBezTo>
                  <a:pt x="4227587" y="5402265"/>
                  <a:pt x="4178742" y="5393413"/>
                  <a:pt x="4165099" y="5386193"/>
                </a:cubicBezTo>
                <a:lnTo>
                  <a:pt x="4030498" y="5374951"/>
                </a:lnTo>
                <a:lnTo>
                  <a:pt x="3986167" y="5372905"/>
                </a:lnTo>
                <a:cubicBezTo>
                  <a:pt x="3978568" y="5374925"/>
                  <a:pt x="3950861" y="5373629"/>
                  <a:pt x="3943238" y="5374530"/>
                </a:cubicBezTo>
                <a:cubicBezTo>
                  <a:pt x="3902459" y="5364668"/>
                  <a:pt x="3888395" y="5364190"/>
                  <a:pt x="3864017" y="5359382"/>
                </a:cubicBezTo>
                <a:cubicBezTo>
                  <a:pt x="3822981" y="5359243"/>
                  <a:pt x="3792742" y="5362367"/>
                  <a:pt x="3751790" y="5352774"/>
                </a:cubicBezTo>
                <a:lnTo>
                  <a:pt x="3632307" y="5333045"/>
                </a:lnTo>
                <a:cubicBezTo>
                  <a:pt x="3579057" y="5342404"/>
                  <a:pt x="3506036" y="5334209"/>
                  <a:pt x="3488505" y="5321895"/>
                </a:cubicBezTo>
                <a:cubicBezTo>
                  <a:pt x="3422953" y="5307957"/>
                  <a:pt x="3319430" y="5282449"/>
                  <a:pt x="3247050" y="5277275"/>
                </a:cubicBezTo>
                <a:lnTo>
                  <a:pt x="3135368" y="5226598"/>
                </a:lnTo>
                <a:lnTo>
                  <a:pt x="3098808" y="5216757"/>
                </a:lnTo>
                <a:lnTo>
                  <a:pt x="3093244" y="5207737"/>
                </a:lnTo>
                <a:lnTo>
                  <a:pt x="3055230" y="5196800"/>
                </a:lnTo>
                <a:lnTo>
                  <a:pt x="3054208" y="5197840"/>
                </a:lnTo>
                <a:cubicBezTo>
                  <a:pt x="3051046" y="5199920"/>
                  <a:pt x="3047083" y="5200986"/>
                  <a:pt x="3041317" y="5199957"/>
                </a:cubicBezTo>
                <a:cubicBezTo>
                  <a:pt x="3042864" y="5218980"/>
                  <a:pt x="3034954" y="5206006"/>
                  <a:pt x="3017811" y="5201291"/>
                </a:cubicBezTo>
                <a:cubicBezTo>
                  <a:pt x="3016390" y="5229784"/>
                  <a:pt x="2972116" y="5196164"/>
                  <a:pt x="2957452" y="5209408"/>
                </a:cubicBezTo>
                <a:lnTo>
                  <a:pt x="2909485" y="5206201"/>
                </a:lnTo>
                <a:lnTo>
                  <a:pt x="2909200" y="5206435"/>
                </a:lnTo>
                <a:cubicBezTo>
                  <a:pt x="2907145" y="5206650"/>
                  <a:pt x="2904326" y="5206330"/>
                  <a:pt x="2900231" y="5205253"/>
                </a:cubicBezTo>
                <a:lnTo>
                  <a:pt x="2894393" y="5203241"/>
                </a:lnTo>
                <a:lnTo>
                  <a:pt x="2878336" y="5200091"/>
                </a:lnTo>
                <a:lnTo>
                  <a:pt x="2872010" y="5200775"/>
                </a:lnTo>
                <a:lnTo>
                  <a:pt x="2867047" y="5202947"/>
                </a:lnTo>
                <a:cubicBezTo>
                  <a:pt x="2858692" y="5195184"/>
                  <a:pt x="2859519" y="5186448"/>
                  <a:pt x="2832987" y="5206060"/>
                </a:cubicBezTo>
                <a:cubicBezTo>
                  <a:pt x="2802033" y="5205064"/>
                  <a:pt x="2693302" y="5190755"/>
                  <a:pt x="2656443" y="5187283"/>
                </a:cubicBezTo>
                <a:cubicBezTo>
                  <a:pt x="2623821" y="5176816"/>
                  <a:pt x="2652196" y="5190154"/>
                  <a:pt x="2611846" y="5185231"/>
                </a:cubicBezTo>
                <a:cubicBezTo>
                  <a:pt x="2575608" y="5166158"/>
                  <a:pt x="2543144" y="5182209"/>
                  <a:pt x="2500070" y="5176862"/>
                </a:cubicBezTo>
                <a:lnTo>
                  <a:pt x="2429229" y="5191353"/>
                </a:lnTo>
                <a:lnTo>
                  <a:pt x="2414982" y="5185578"/>
                </a:lnTo>
                <a:lnTo>
                  <a:pt x="2410166" y="5182648"/>
                </a:lnTo>
                <a:cubicBezTo>
                  <a:pt x="2406648" y="5180913"/>
                  <a:pt x="2404047" y="5180121"/>
                  <a:pt x="2401967" y="5179975"/>
                </a:cubicBezTo>
                <a:lnTo>
                  <a:pt x="2401593" y="5180149"/>
                </a:lnTo>
                <a:lnTo>
                  <a:pt x="2394248" y="5177172"/>
                </a:lnTo>
                <a:lnTo>
                  <a:pt x="2271181" y="5163462"/>
                </a:lnTo>
                <a:cubicBezTo>
                  <a:pt x="2266023" y="5161485"/>
                  <a:pt x="2261732" y="5161824"/>
                  <a:pt x="2257798" y="5163272"/>
                </a:cubicBezTo>
                <a:lnTo>
                  <a:pt x="2256371" y="5164093"/>
                </a:lnTo>
                <a:lnTo>
                  <a:pt x="2224103" y="5147087"/>
                </a:lnTo>
                <a:lnTo>
                  <a:pt x="2218431" y="5146768"/>
                </a:lnTo>
                <a:lnTo>
                  <a:pt x="2199172" y="5133202"/>
                </a:lnTo>
                <a:lnTo>
                  <a:pt x="2188275" y="5127517"/>
                </a:lnTo>
                <a:lnTo>
                  <a:pt x="2187148" y="5123179"/>
                </a:lnTo>
                <a:cubicBezTo>
                  <a:pt x="2184844" y="5120011"/>
                  <a:pt x="2180150" y="5117425"/>
                  <a:pt x="2170074" y="5116174"/>
                </a:cubicBezTo>
                <a:lnTo>
                  <a:pt x="2167375" y="5116398"/>
                </a:lnTo>
                <a:lnTo>
                  <a:pt x="2156032" y="5106788"/>
                </a:lnTo>
                <a:cubicBezTo>
                  <a:pt x="2152858" y="5103029"/>
                  <a:pt x="2150646" y="5098849"/>
                  <a:pt x="2149833" y="5094104"/>
                </a:cubicBezTo>
                <a:cubicBezTo>
                  <a:pt x="2085826" y="5096942"/>
                  <a:pt x="2051129" y="5063627"/>
                  <a:pt x="1994270" y="5049035"/>
                </a:cubicBezTo>
                <a:cubicBezTo>
                  <a:pt x="1929466" y="5026440"/>
                  <a:pt x="1871069" y="5005707"/>
                  <a:pt x="1809406" y="5008055"/>
                </a:cubicBezTo>
                <a:cubicBezTo>
                  <a:pt x="1739118" y="4993496"/>
                  <a:pt x="1684964" y="4991317"/>
                  <a:pt x="1622743" y="4982948"/>
                </a:cubicBezTo>
                <a:lnTo>
                  <a:pt x="1518345" y="4986337"/>
                </a:lnTo>
                <a:lnTo>
                  <a:pt x="1431541" y="4980647"/>
                </a:lnTo>
                <a:lnTo>
                  <a:pt x="1423569" y="4978154"/>
                </a:lnTo>
                <a:cubicBezTo>
                  <a:pt x="1417991" y="4976847"/>
                  <a:pt x="1414171" y="4976505"/>
                  <a:pt x="1411410" y="4976851"/>
                </a:cubicBezTo>
                <a:lnTo>
                  <a:pt x="1411038" y="4977170"/>
                </a:lnTo>
                <a:lnTo>
                  <a:pt x="1399793" y="4975264"/>
                </a:lnTo>
                <a:cubicBezTo>
                  <a:pt x="1380984" y="4971244"/>
                  <a:pt x="1326526" y="4988248"/>
                  <a:pt x="1309389" y="4983178"/>
                </a:cubicBezTo>
                <a:cubicBezTo>
                  <a:pt x="1278787" y="4986058"/>
                  <a:pt x="1237988" y="4987137"/>
                  <a:pt x="1216178" y="4992546"/>
                </a:cubicBezTo>
                <a:lnTo>
                  <a:pt x="1214851" y="4993953"/>
                </a:lnTo>
                <a:lnTo>
                  <a:pt x="1122558" y="4969302"/>
                </a:lnTo>
                <a:lnTo>
                  <a:pt x="1105100" y="4964860"/>
                </a:lnTo>
                <a:lnTo>
                  <a:pt x="1101002" y="4959628"/>
                </a:lnTo>
                <a:cubicBezTo>
                  <a:pt x="1096110" y="4956189"/>
                  <a:pt x="1088504" y="4954100"/>
                  <a:pt x="1074806" y="4955090"/>
                </a:cubicBezTo>
                <a:lnTo>
                  <a:pt x="1000986" y="4943152"/>
                </a:lnTo>
                <a:cubicBezTo>
                  <a:pt x="965146" y="4942197"/>
                  <a:pt x="954187" y="4941243"/>
                  <a:pt x="922494" y="4943517"/>
                </a:cubicBezTo>
                <a:cubicBezTo>
                  <a:pt x="841526" y="4932837"/>
                  <a:pt x="847643" y="4909243"/>
                  <a:pt x="808144" y="4914709"/>
                </a:cubicBezTo>
                <a:cubicBezTo>
                  <a:pt x="775920" y="4919794"/>
                  <a:pt x="691987" y="4901171"/>
                  <a:pt x="612220" y="4887415"/>
                </a:cubicBezTo>
                <a:cubicBezTo>
                  <a:pt x="553104" y="4878184"/>
                  <a:pt x="532104" y="4864417"/>
                  <a:pt x="453453" y="4859320"/>
                </a:cubicBezTo>
                <a:cubicBezTo>
                  <a:pt x="376152" y="4816273"/>
                  <a:pt x="313694" y="4839435"/>
                  <a:pt x="221558" y="4813627"/>
                </a:cubicBezTo>
                <a:cubicBezTo>
                  <a:pt x="201549" y="4798473"/>
                  <a:pt x="113290" y="4815259"/>
                  <a:pt x="72672" y="4811590"/>
                </a:cubicBezTo>
                <a:cubicBezTo>
                  <a:pt x="52363" y="4809755"/>
                  <a:pt x="32830" y="4805531"/>
                  <a:pt x="16287" y="4801380"/>
                </a:cubicBezTo>
                <a:lnTo>
                  <a:pt x="0" y="4797242"/>
                </a:lnTo>
                <a:close/>
              </a:path>
            </a:pathLst>
          </a:custGeom>
        </p:spPr>
      </p:pic>
      <p:sp>
        <p:nvSpPr>
          <p:cNvPr id="2" name="Title 1">
            <a:extLst>
              <a:ext uri="{FF2B5EF4-FFF2-40B4-BE49-F238E27FC236}">
                <a16:creationId xmlns:a16="http://schemas.microsoft.com/office/drawing/2014/main" id="{E40859E4-18F6-6048-8CE3-C03FE932D9C6}"/>
              </a:ext>
            </a:extLst>
          </p:cNvPr>
          <p:cNvSpPr>
            <a:spLocks noGrp="1"/>
          </p:cNvSpPr>
          <p:nvPr>
            <p:ph type="title"/>
          </p:nvPr>
        </p:nvSpPr>
        <p:spPr>
          <a:xfrm>
            <a:off x="1243072" y="5279515"/>
            <a:ext cx="9697914" cy="739877"/>
          </a:xfrm>
        </p:spPr>
        <p:txBody>
          <a:bodyPr vert="horz" lIns="91440" tIns="45720" rIns="91440" bIns="45720" rtlCol="0" anchor="b">
            <a:normAutofit/>
          </a:bodyPr>
          <a:lstStyle/>
          <a:p>
            <a:pPr algn="ctr"/>
            <a:r>
              <a:rPr lang="en-US" dirty="0"/>
              <a:t>McDonald's technology</a:t>
            </a:r>
          </a:p>
        </p:txBody>
      </p:sp>
      <p:pic>
        <p:nvPicPr>
          <p:cNvPr id="7" name="Picture 6" descr="Graphical user interface, application&#10;&#10;Description automatically generated">
            <a:extLst>
              <a:ext uri="{FF2B5EF4-FFF2-40B4-BE49-F238E27FC236}">
                <a16:creationId xmlns:a16="http://schemas.microsoft.com/office/drawing/2014/main" id="{B7753107-5C61-C540-A30A-906331CE5C83}"/>
              </a:ext>
            </a:extLst>
          </p:cNvPr>
          <p:cNvPicPr>
            <a:picLocks noChangeAspect="1"/>
          </p:cNvPicPr>
          <p:nvPr/>
        </p:nvPicPr>
        <p:blipFill rotWithShape="1">
          <a:blip r:embed="rId6"/>
          <a:srcRect l="10026" r="6563" b="-2"/>
          <a:stretch/>
        </p:blipFill>
        <p:spPr>
          <a:xfrm>
            <a:off x="0" y="0"/>
            <a:ext cx="6095999" cy="5481433"/>
          </a:xfrm>
          <a:custGeom>
            <a:avLst/>
            <a:gdLst/>
            <a:ahLst/>
            <a:cxnLst/>
            <a:rect l="l" t="t" r="r" b="b"/>
            <a:pathLst>
              <a:path w="6095999" h="5481433">
                <a:moveTo>
                  <a:pt x="4721174" y="4954056"/>
                </a:moveTo>
                <a:lnTo>
                  <a:pt x="4722109" y="4954261"/>
                </a:lnTo>
                <a:cubicBezTo>
                  <a:pt x="4721144" y="4954888"/>
                  <a:pt x="4718264" y="4955480"/>
                  <a:pt x="4717200" y="4955502"/>
                </a:cubicBezTo>
                <a:close/>
                <a:moveTo>
                  <a:pt x="0" y="0"/>
                </a:moveTo>
                <a:lnTo>
                  <a:pt x="6095999" y="0"/>
                </a:lnTo>
                <a:lnTo>
                  <a:pt x="6095999" y="4797244"/>
                </a:lnTo>
                <a:lnTo>
                  <a:pt x="6073845" y="4791614"/>
                </a:lnTo>
                <a:lnTo>
                  <a:pt x="6068527" y="4793114"/>
                </a:lnTo>
                <a:lnTo>
                  <a:pt x="6048635" y="4792448"/>
                </a:lnTo>
                <a:lnTo>
                  <a:pt x="6041280" y="4800599"/>
                </a:lnTo>
                <a:lnTo>
                  <a:pt x="6010088" y="4805572"/>
                </a:lnTo>
                <a:cubicBezTo>
                  <a:pt x="5998677" y="4806145"/>
                  <a:pt x="5970125" y="4805253"/>
                  <a:pt x="5957373" y="4802014"/>
                </a:cubicBezTo>
                <a:lnTo>
                  <a:pt x="5758916" y="4786693"/>
                </a:lnTo>
                <a:lnTo>
                  <a:pt x="5626958" y="4785694"/>
                </a:lnTo>
                <a:lnTo>
                  <a:pt x="5470904" y="4799383"/>
                </a:lnTo>
                <a:cubicBezTo>
                  <a:pt x="5478132" y="4812102"/>
                  <a:pt x="5439007" y="4798369"/>
                  <a:pt x="5432758" y="4810369"/>
                </a:cubicBezTo>
                <a:cubicBezTo>
                  <a:pt x="5429366" y="4820164"/>
                  <a:pt x="5391825" y="4824737"/>
                  <a:pt x="5381665" y="4827652"/>
                </a:cubicBezTo>
                <a:lnTo>
                  <a:pt x="5261761" y="4847586"/>
                </a:lnTo>
                <a:cubicBezTo>
                  <a:pt x="5251596" y="4847766"/>
                  <a:pt x="5230548" y="4855879"/>
                  <a:pt x="5222960" y="4858447"/>
                </a:cubicBezTo>
                <a:lnTo>
                  <a:pt x="5174659" y="4861366"/>
                </a:lnTo>
                <a:lnTo>
                  <a:pt x="5156552" y="4868419"/>
                </a:lnTo>
                <a:lnTo>
                  <a:pt x="5142597" y="4871738"/>
                </a:lnTo>
                <a:lnTo>
                  <a:pt x="5139593" y="4873789"/>
                </a:lnTo>
                <a:cubicBezTo>
                  <a:pt x="5133874" y="4877734"/>
                  <a:pt x="5128077" y="4881455"/>
                  <a:pt x="5121657" y="4884386"/>
                </a:cubicBezTo>
                <a:cubicBezTo>
                  <a:pt x="5108317" y="4856444"/>
                  <a:pt x="5064854" y="4904710"/>
                  <a:pt x="5065789" y="4877970"/>
                </a:cubicBezTo>
                <a:cubicBezTo>
                  <a:pt x="5028195" y="4889214"/>
                  <a:pt x="5038945" y="4860813"/>
                  <a:pt x="5011511" y="4893964"/>
                </a:cubicBezTo>
                <a:cubicBezTo>
                  <a:pt x="4937023" y="4893590"/>
                  <a:pt x="4916355" y="4880890"/>
                  <a:pt x="4840437" y="4917412"/>
                </a:cubicBezTo>
                <a:cubicBezTo>
                  <a:pt x="4806740" y="4933661"/>
                  <a:pt x="4784107" y="4944543"/>
                  <a:pt x="4762445" y="4944523"/>
                </a:cubicBezTo>
                <a:cubicBezTo>
                  <a:pt x="4741324" y="4948917"/>
                  <a:pt x="4729481" y="4951673"/>
                  <a:pt x="4723183" y="4953324"/>
                </a:cubicBezTo>
                <a:lnTo>
                  <a:pt x="4721174" y="4954056"/>
                </a:lnTo>
                <a:lnTo>
                  <a:pt x="4715524" y="4952810"/>
                </a:lnTo>
                <a:cubicBezTo>
                  <a:pt x="4680149" y="4959602"/>
                  <a:pt x="4524745" y="4960391"/>
                  <a:pt x="4515812" y="4962478"/>
                </a:cubicBezTo>
                <a:cubicBezTo>
                  <a:pt x="4457821" y="4975280"/>
                  <a:pt x="4462661" y="4976003"/>
                  <a:pt x="4428541" y="4972877"/>
                </a:cubicBezTo>
                <a:cubicBezTo>
                  <a:pt x="4423305" y="4969586"/>
                  <a:pt x="4368976" y="4975731"/>
                  <a:pt x="4362874" y="4974191"/>
                </a:cubicBezTo>
                <a:lnTo>
                  <a:pt x="4316964" y="4967733"/>
                </a:lnTo>
                <a:lnTo>
                  <a:pt x="4315107" y="4969042"/>
                </a:lnTo>
                <a:cubicBezTo>
                  <a:pt x="4306125" y="4972333"/>
                  <a:pt x="4299995" y="4972332"/>
                  <a:pt x="4295142" y="4970877"/>
                </a:cubicBezTo>
                <a:lnTo>
                  <a:pt x="4290061" y="4968029"/>
                </a:lnTo>
                <a:lnTo>
                  <a:pt x="4276140" y="4968269"/>
                </a:lnTo>
                <a:lnTo>
                  <a:pt x="4248115" y="4966000"/>
                </a:lnTo>
                <a:lnTo>
                  <a:pt x="4202047" y="4968729"/>
                </a:lnTo>
                <a:cubicBezTo>
                  <a:pt x="4201946" y="4969139"/>
                  <a:pt x="4201844" y="4969548"/>
                  <a:pt x="4201743" y="4969958"/>
                </a:cubicBezTo>
                <a:cubicBezTo>
                  <a:pt x="4200118" y="4972728"/>
                  <a:pt x="4197142" y="4974797"/>
                  <a:pt x="4191247" y="4975459"/>
                </a:cubicBezTo>
                <a:cubicBezTo>
                  <a:pt x="4204214" y="4992339"/>
                  <a:pt x="4161275" y="4990488"/>
                  <a:pt x="4142744" y="4990948"/>
                </a:cubicBezTo>
                <a:cubicBezTo>
                  <a:pt x="4124718" y="4997847"/>
                  <a:pt x="4099100" y="5011106"/>
                  <a:pt x="4083096" y="5016853"/>
                </a:cubicBezTo>
                <a:lnTo>
                  <a:pt x="4074545" y="5017669"/>
                </a:lnTo>
                <a:cubicBezTo>
                  <a:pt x="4074506" y="5017767"/>
                  <a:pt x="4074465" y="5017864"/>
                  <a:pt x="4074426" y="5017961"/>
                </a:cubicBezTo>
                <a:cubicBezTo>
                  <a:pt x="4072679" y="5018726"/>
                  <a:pt x="4069907" y="5019215"/>
                  <a:pt x="4065509" y="5019370"/>
                </a:cubicBezTo>
                <a:lnTo>
                  <a:pt x="4058952" y="5019158"/>
                </a:lnTo>
                <a:lnTo>
                  <a:pt x="4042362" y="5020740"/>
                </a:lnTo>
                <a:lnTo>
                  <a:pt x="4036995" y="5023117"/>
                </a:lnTo>
                <a:lnTo>
                  <a:pt x="4035362" y="5026697"/>
                </a:lnTo>
                <a:lnTo>
                  <a:pt x="4033777" y="5026467"/>
                </a:lnTo>
                <a:cubicBezTo>
                  <a:pt x="4021426" y="5021719"/>
                  <a:pt x="4016875" y="5013541"/>
                  <a:pt x="4004536" y="5038738"/>
                </a:cubicBezTo>
                <a:cubicBezTo>
                  <a:pt x="3976669" y="5031840"/>
                  <a:pt x="3972979" y="5046807"/>
                  <a:pt x="3936845" y="5055782"/>
                </a:cubicBezTo>
                <a:cubicBezTo>
                  <a:pt x="3920508" y="5048241"/>
                  <a:pt x="3908537" y="5052819"/>
                  <a:pt x="3897274" y="5061303"/>
                </a:cubicBezTo>
                <a:cubicBezTo>
                  <a:pt x="3861094" y="5060819"/>
                  <a:pt x="3829629" y="5074361"/>
                  <a:pt x="3789759" y="5081062"/>
                </a:cubicBezTo>
                <a:cubicBezTo>
                  <a:pt x="3741009" y="5095421"/>
                  <a:pt x="3725131" y="5097351"/>
                  <a:pt x="3682512" y="5104419"/>
                </a:cubicBezTo>
                <a:lnTo>
                  <a:pt x="3610034" y="5135927"/>
                </a:lnTo>
                <a:lnTo>
                  <a:pt x="3603854" y="5134597"/>
                </a:lnTo>
                <a:cubicBezTo>
                  <a:pt x="3599582" y="5133993"/>
                  <a:pt x="3596728" y="5133993"/>
                  <a:pt x="3594735" y="5134437"/>
                </a:cubicBezTo>
                <a:lnTo>
                  <a:pt x="3594500" y="5134700"/>
                </a:lnTo>
                <a:lnTo>
                  <a:pt x="3585977" y="5134026"/>
                </a:lnTo>
                <a:cubicBezTo>
                  <a:pt x="3571625" y="5132277"/>
                  <a:pt x="3549391" y="5146140"/>
                  <a:pt x="3536134" y="5143496"/>
                </a:cubicBezTo>
                <a:cubicBezTo>
                  <a:pt x="3513942" y="5147690"/>
                  <a:pt x="3488624" y="5141573"/>
                  <a:pt x="3473222" y="5147070"/>
                </a:cubicBezTo>
                <a:lnTo>
                  <a:pt x="3400727" y="5158833"/>
                </a:lnTo>
                <a:lnTo>
                  <a:pt x="3363887" y="5142282"/>
                </a:lnTo>
                <a:cubicBezTo>
                  <a:pt x="3359858" y="5140038"/>
                  <a:pt x="3353996" y="5138986"/>
                  <a:pt x="3344025" y="5140640"/>
                </a:cubicBezTo>
                <a:lnTo>
                  <a:pt x="3341697" y="5141592"/>
                </a:lnTo>
                <a:cubicBezTo>
                  <a:pt x="3336379" y="5139179"/>
                  <a:pt x="3295545" y="5138076"/>
                  <a:pt x="3262355" y="5135854"/>
                </a:cubicBezTo>
                <a:cubicBezTo>
                  <a:pt x="3209723" y="5133568"/>
                  <a:pt x="3203389" y="5125785"/>
                  <a:pt x="3142555" y="5128263"/>
                </a:cubicBezTo>
                <a:cubicBezTo>
                  <a:pt x="3082690" y="5127063"/>
                  <a:pt x="3072288" y="5121199"/>
                  <a:pt x="3030290" y="5125682"/>
                </a:cubicBezTo>
                <a:lnTo>
                  <a:pt x="2781568" y="5104377"/>
                </a:lnTo>
                <a:cubicBezTo>
                  <a:pt x="2719298" y="5077377"/>
                  <a:pt x="2717601" y="5107223"/>
                  <a:pt x="2646526" y="5094091"/>
                </a:cubicBezTo>
                <a:cubicBezTo>
                  <a:pt x="2582515" y="5152608"/>
                  <a:pt x="2608700" y="5115245"/>
                  <a:pt x="2568027" y="5119711"/>
                </a:cubicBezTo>
                <a:lnTo>
                  <a:pt x="2443254" y="5106139"/>
                </a:lnTo>
                <a:cubicBezTo>
                  <a:pt x="2411580" y="5089971"/>
                  <a:pt x="2354026" y="5119348"/>
                  <a:pt x="2315111" y="5097872"/>
                </a:cubicBezTo>
                <a:cubicBezTo>
                  <a:pt x="2275999" y="5097347"/>
                  <a:pt x="2233181" y="5101443"/>
                  <a:pt x="2208577" y="5102981"/>
                </a:cubicBezTo>
                <a:cubicBezTo>
                  <a:pt x="2171835" y="5106552"/>
                  <a:pt x="2129867" y="5115272"/>
                  <a:pt x="2094664" y="5119297"/>
                </a:cubicBezTo>
                <a:cubicBezTo>
                  <a:pt x="2077538" y="5106010"/>
                  <a:pt x="2045551" y="5127786"/>
                  <a:pt x="1997355" y="5127127"/>
                </a:cubicBezTo>
                <a:cubicBezTo>
                  <a:pt x="1978702" y="5111850"/>
                  <a:pt x="1964848" y="5126869"/>
                  <a:pt x="1928171" y="5105701"/>
                </a:cubicBezTo>
                <a:cubicBezTo>
                  <a:pt x="1926357" y="5107451"/>
                  <a:pt x="1924159" y="5109039"/>
                  <a:pt x="1921649" y="5110418"/>
                </a:cubicBezTo>
                <a:cubicBezTo>
                  <a:pt x="1907075" y="5118418"/>
                  <a:pt x="1885327" y="5117722"/>
                  <a:pt x="1873079" y="5108861"/>
                </a:cubicBezTo>
                <a:cubicBezTo>
                  <a:pt x="1843562" y="5094451"/>
                  <a:pt x="1814689" y="5086858"/>
                  <a:pt x="1786654" y="5081892"/>
                </a:cubicBezTo>
                <a:lnTo>
                  <a:pt x="1738203" y="5086824"/>
                </a:lnTo>
                <a:cubicBezTo>
                  <a:pt x="1719607" y="5090305"/>
                  <a:pt x="1696660" y="5099004"/>
                  <a:pt x="1675070" y="5102786"/>
                </a:cubicBezTo>
                <a:cubicBezTo>
                  <a:pt x="1652707" y="5103963"/>
                  <a:pt x="1628633" y="5097514"/>
                  <a:pt x="1608668" y="5109520"/>
                </a:cubicBezTo>
                <a:cubicBezTo>
                  <a:pt x="1569685" y="5120920"/>
                  <a:pt x="1524372" y="5101241"/>
                  <a:pt x="1496109" y="5134504"/>
                </a:cubicBezTo>
                <a:cubicBezTo>
                  <a:pt x="1418280" y="5148865"/>
                  <a:pt x="1264075" y="5168405"/>
                  <a:pt x="1149978" y="5182770"/>
                </a:cubicBezTo>
                <a:cubicBezTo>
                  <a:pt x="1078957" y="5188536"/>
                  <a:pt x="1007437" y="5178884"/>
                  <a:pt x="948731" y="5180422"/>
                </a:cubicBezTo>
                <a:cubicBezTo>
                  <a:pt x="943263" y="5177153"/>
                  <a:pt x="864621" y="5193495"/>
                  <a:pt x="858268" y="5191980"/>
                </a:cubicBezTo>
                <a:lnTo>
                  <a:pt x="837539" y="5190795"/>
                </a:lnTo>
                <a:cubicBezTo>
                  <a:pt x="828231" y="5194124"/>
                  <a:pt x="821861" y="5194148"/>
                  <a:pt x="816808" y="5192713"/>
                </a:cubicBezTo>
                <a:lnTo>
                  <a:pt x="811505" y="5189887"/>
                </a:lnTo>
                <a:lnTo>
                  <a:pt x="797040" y="5190185"/>
                </a:lnTo>
                <a:lnTo>
                  <a:pt x="767900" y="5188030"/>
                </a:lnTo>
                <a:lnTo>
                  <a:pt x="763052" y="5190199"/>
                </a:lnTo>
                <a:lnTo>
                  <a:pt x="720046" y="5190951"/>
                </a:lnTo>
                <a:cubicBezTo>
                  <a:pt x="719946" y="5191362"/>
                  <a:pt x="719842" y="5191773"/>
                  <a:pt x="719741" y="5192184"/>
                </a:cubicBezTo>
                <a:cubicBezTo>
                  <a:pt x="718073" y="5194959"/>
                  <a:pt x="714995" y="5197041"/>
                  <a:pt x="708874" y="5197726"/>
                </a:cubicBezTo>
                <a:cubicBezTo>
                  <a:pt x="688383" y="5205624"/>
                  <a:pt x="618516" y="5232164"/>
                  <a:pt x="596791" y="5239570"/>
                </a:cubicBezTo>
                <a:cubicBezTo>
                  <a:pt x="586281" y="5240155"/>
                  <a:pt x="582713" y="5241759"/>
                  <a:pt x="578534" y="5242160"/>
                </a:cubicBezTo>
                <a:lnTo>
                  <a:pt x="571716" y="5241975"/>
                </a:lnTo>
                <a:cubicBezTo>
                  <a:pt x="549478" y="5248132"/>
                  <a:pt x="473048" y="5271969"/>
                  <a:pt x="445098" y="5279105"/>
                </a:cubicBezTo>
                <a:cubicBezTo>
                  <a:pt x="428064" y="5271634"/>
                  <a:pt x="415659" y="5276260"/>
                  <a:pt x="404014" y="5284790"/>
                </a:cubicBezTo>
                <a:cubicBezTo>
                  <a:pt x="366417" y="5284457"/>
                  <a:pt x="333819" y="5298130"/>
                  <a:pt x="292434" y="5304997"/>
                </a:cubicBezTo>
                <a:lnTo>
                  <a:pt x="118380" y="5355576"/>
                </a:lnTo>
                <a:cubicBezTo>
                  <a:pt x="72228" y="5364471"/>
                  <a:pt x="35254" y="5357009"/>
                  <a:pt x="15525" y="5358364"/>
                </a:cubicBezTo>
                <a:lnTo>
                  <a:pt x="1" y="5363704"/>
                </a:lnTo>
                <a:lnTo>
                  <a:pt x="1" y="5481433"/>
                </a:lnTo>
                <a:lnTo>
                  <a:pt x="0" y="5481433"/>
                </a:lnTo>
                <a:close/>
              </a:path>
            </a:pathLst>
          </a:custGeom>
        </p:spPr>
      </p:pic>
    </p:spTree>
    <p:extLst>
      <p:ext uri="{BB962C8B-B14F-4D97-AF65-F5344CB8AC3E}">
        <p14:creationId xmlns:p14="http://schemas.microsoft.com/office/powerpoint/2010/main" val="1844712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846FF8-0D27-4A66-8332-A0BE79BEF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7B7FD-D8AC-2F4E-B392-636835BFB7B7}"/>
              </a:ext>
            </a:extLst>
          </p:cNvPr>
          <p:cNvSpPr>
            <a:spLocks noGrp="1"/>
          </p:cNvSpPr>
          <p:nvPr>
            <p:ph type="title"/>
          </p:nvPr>
        </p:nvSpPr>
        <p:spPr>
          <a:xfrm>
            <a:off x="1050879" y="609601"/>
            <a:ext cx="9810604" cy="1216024"/>
          </a:xfrm>
        </p:spPr>
        <p:txBody>
          <a:bodyPr>
            <a:normAutofit/>
          </a:bodyPr>
          <a:lstStyle/>
          <a:p>
            <a:r>
              <a:rPr lang="en-US"/>
              <a:t>Gantt chart</a:t>
            </a:r>
            <a:endParaRPr lang="en-US" dirty="0"/>
          </a:p>
        </p:txBody>
      </p:sp>
      <p:sp>
        <p:nvSpPr>
          <p:cNvPr id="11" name="Freeform: Shape 10">
            <a:extLst>
              <a:ext uri="{FF2B5EF4-FFF2-40B4-BE49-F238E27FC236}">
                <a16:creationId xmlns:a16="http://schemas.microsoft.com/office/drawing/2014/main" id="{46B9CB01-4014-4606-90AC-ADABCFB38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44804"/>
            <a:ext cx="12192000" cy="5013196"/>
          </a:xfrm>
          <a:custGeom>
            <a:avLst/>
            <a:gdLst>
              <a:gd name="connsiteX0" fmla="*/ 4142196 w 12192000"/>
              <a:gd name="connsiteY0" fmla="*/ 33 h 5013196"/>
              <a:gd name="connsiteX1" fmla="*/ 4138795 w 12192000"/>
              <a:gd name="connsiteY1" fmla="*/ 15046 h 5013196"/>
              <a:gd name="connsiteX2" fmla="*/ 4166706 w 12192000"/>
              <a:gd name="connsiteY2" fmla="*/ 37291 h 5013196"/>
              <a:gd name="connsiteX3" fmla="*/ 4371550 w 12192000"/>
              <a:gd name="connsiteY3" fmla="*/ 22134 h 5013196"/>
              <a:gd name="connsiteX4" fmla="*/ 4424056 w 12192000"/>
              <a:gd name="connsiteY4" fmla="*/ 28369 h 5013196"/>
              <a:gd name="connsiteX5" fmla="*/ 4469897 w 12192000"/>
              <a:gd name="connsiteY5" fmla="*/ 13218 h 5013196"/>
              <a:gd name="connsiteX6" fmla="*/ 4489151 w 12192000"/>
              <a:gd name="connsiteY6" fmla="*/ 20285 h 5013196"/>
              <a:gd name="connsiteX7" fmla="*/ 4492479 w 12192000"/>
              <a:gd name="connsiteY7" fmla="*/ 21730 h 5013196"/>
              <a:gd name="connsiteX8" fmla="*/ 4505693 w 12192000"/>
              <a:gd name="connsiteY8" fmla="*/ 22584 h 5013196"/>
              <a:gd name="connsiteX9" fmla="*/ 4509529 w 12192000"/>
              <a:gd name="connsiteY9" fmla="*/ 28985 h 5013196"/>
              <a:gd name="connsiteX10" fmla="*/ 4529499 w 12192000"/>
              <a:gd name="connsiteY10" fmla="*/ 34687 h 5013196"/>
              <a:gd name="connsiteX11" fmla="*/ 4553795 w 12192000"/>
              <a:gd name="connsiteY11" fmla="*/ 34541 h 5013196"/>
              <a:gd name="connsiteX12" fmla="*/ 4640118 w 12192000"/>
              <a:gd name="connsiteY12" fmla="*/ 34699 h 5013196"/>
              <a:gd name="connsiteX13" fmla="*/ 4654127 w 12192000"/>
              <a:gd name="connsiteY13" fmla="*/ 30952 h 5013196"/>
              <a:gd name="connsiteX14" fmla="*/ 4700168 w 12192000"/>
              <a:gd name="connsiteY14" fmla="*/ 35953 h 5013196"/>
              <a:gd name="connsiteX15" fmla="*/ 4741127 w 12192000"/>
              <a:gd name="connsiteY15" fmla="*/ 36527 h 5013196"/>
              <a:gd name="connsiteX16" fmla="*/ 4767598 w 12192000"/>
              <a:gd name="connsiteY16" fmla="*/ 33272 h 5013196"/>
              <a:gd name="connsiteX17" fmla="*/ 4774592 w 12192000"/>
              <a:gd name="connsiteY17" fmla="*/ 35449 h 5013196"/>
              <a:gd name="connsiteX18" fmla="*/ 4801328 w 12192000"/>
              <a:gd name="connsiteY18" fmla="*/ 36454 h 5013196"/>
              <a:gd name="connsiteX19" fmla="*/ 4814870 w 12192000"/>
              <a:gd name="connsiteY19" fmla="*/ 32797 h 5013196"/>
              <a:gd name="connsiteX20" fmla="*/ 4828440 w 12192000"/>
              <a:gd name="connsiteY20" fmla="*/ 40415 h 5013196"/>
              <a:gd name="connsiteX21" fmla="*/ 4831826 w 12192000"/>
              <a:gd name="connsiteY21" fmla="*/ 46118 h 5013196"/>
              <a:gd name="connsiteX22" fmla="*/ 4850785 w 12192000"/>
              <a:gd name="connsiteY22" fmla="*/ 43190 h 5013196"/>
              <a:gd name="connsiteX23" fmla="*/ 4866468 w 12192000"/>
              <a:gd name="connsiteY23" fmla="*/ 48539 h 5013196"/>
              <a:gd name="connsiteX24" fmla="*/ 4879983 w 12192000"/>
              <a:gd name="connsiteY24" fmla="*/ 44615 h 5013196"/>
              <a:gd name="connsiteX25" fmla="*/ 4885635 w 12192000"/>
              <a:gd name="connsiteY25" fmla="*/ 45342 h 5013196"/>
              <a:gd name="connsiteX26" fmla="*/ 4899698 w 12192000"/>
              <a:gd name="connsiteY26" fmla="*/ 47876 h 5013196"/>
              <a:gd name="connsiteX27" fmla="*/ 4923986 w 12192000"/>
              <a:gd name="connsiteY27" fmla="*/ 53632 h 5013196"/>
              <a:gd name="connsiteX28" fmla="*/ 4931544 w 12192000"/>
              <a:gd name="connsiteY28" fmla="*/ 54358 h 5013196"/>
              <a:gd name="connsiteX29" fmla="*/ 4948135 w 12192000"/>
              <a:gd name="connsiteY29" fmla="*/ 63529 h 5013196"/>
              <a:gd name="connsiteX30" fmla="*/ 4980068 w 12192000"/>
              <a:gd name="connsiteY30" fmla="*/ 71052 h 5013196"/>
              <a:gd name="connsiteX31" fmla="*/ 5036541 w 12192000"/>
              <a:gd name="connsiteY31" fmla="*/ 98293 h 5013196"/>
              <a:gd name="connsiteX32" fmla="*/ 5069678 w 12192000"/>
              <a:gd name="connsiteY32" fmla="*/ 111179 h 5013196"/>
              <a:gd name="connsiteX33" fmla="*/ 5092160 w 12192000"/>
              <a:gd name="connsiteY33" fmla="*/ 123203 h 5013196"/>
              <a:gd name="connsiteX34" fmla="*/ 5158166 w 12192000"/>
              <a:gd name="connsiteY34" fmla="*/ 139568 h 5013196"/>
              <a:gd name="connsiteX35" fmla="*/ 5271252 w 12192000"/>
              <a:gd name="connsiteY35" fmla="*/ 160738 h 5013196"/>
              <a:gd name="connsiteX36" fmla="*/ 5294438 w 12192000"/>
              <a:gd name="connsiteY36" fmla="*/ 166556 h 5013196"/>
              <a:gd name="connsiteX37" fmla="*/ 5310840 w 12192000"/>
              <a:gd name="connsiteY37" fmla="*/ 176769 h 5013196"/>
              <a:gd name="connsiteX38" fmla="*/ 5311570 w 12192000"/>
              <a:gd name="connsiteY38" fmla="*/ 183681 h 5013196"/>
              <a:gd name="connsiteX39" fmla="*/ 5323756 w 12192000"/>
              <a:gd name="connsiteY39" fmla="*/ 187718 h 5013196"/>
              <a:gd name="connsiteX40" fmla="*/ 5326259 w 12192000"/>
              <a:gd name="connsiteY40" fmla="*/ 189880 h 5013196"/>
              <a:gd name="connsiteX41" fmla="*/ 5341357 w 12192000"/>
              <a:gd name="connsiteY41" fmla="*/ 201193 h 5013196"/>
              <a:gd name="connsiteX42" fmla="*/ 5391908 w 12192000"/>
              <a:gd name="connsiteY42" fmla="*/ 198291 h 5013196"/>
              <a:gd name="connsiteX43" fmla="*/ 5439031 w 12192000"/>
              <a:gd name="connsiteY43" fmla="*/ 216975 h 5013196"/>
              <a:gd name="connsiteX44" fmla="*/ 5640913 w 12192000"/>
              <a:gd name="connsiteY44" fmla="*/ 253028 h 5013196"/>
              <a:gd name="connsiteX45" fmla="*/ 5657312 w 12192000"/>
              <a:gd name="connsiteY45" fmla="*/ 280626 h 5013196"/>
              <a:gd name="connsiteX46" fmla="*/ 5734773 w 12192000"/>
              <a:gd name="connsiteY46" fmla="*/ 303244 h 5013196"/>
              <a:gd name="connsiteX47" fmla="*/ 5877770 w 12192000"/>
              <a:gd name="connsiteY47" fmla="*/ 296965 h 5013196"/>
              <a:gd name="connsiteX48" fmla="*/ 5989615 w 12192000"/>
              <a:gd name="connsiteY48" fmla="*/ 319663 h 5013196"/>
              <a:gd name="connsiteX49" fmla="*/ 5996857 w 12192000"/>
              <a:gd name="connsiteY49" fmla="*/ 323549 h 5013196"/>
              <a:gd name="connsiteX50" fmla="*/ 6037387 w 12192000"/>
              <a:gd name="connsiteY50" fmla="*/ 312526 h 5013196"/>
              <a:gd name="connsiteX51" fmla="*/ 6113074 w 12192000"/>
              <a:gd name="connsiteY51" fmla="*/ 325845 h 5013196"/>
              <a:gd name="connsiteX52" fmla="*/ 6280929 w 12192000"/>
              <a:gd name="connsiteY52" fmla="*/ 350444 h 5013196"/>
              <a:gd name="connsiteX53" fmla="*/ 6298665 w 12192000"/>
              <a:gd name="connsiteY53" fmla="*/ 342931 h 5013196"/>
              <a:gd name="connsiteX54" fmla="*/ 6317326 w 12192000"/>
              <a:gd name="connsiteY54" fmla="*/ 339794 h 5013196"/>
              <a:gd name="connsiteX55" fmla="*/ 6319212 w 12192000"/>
              <a:gd name="connsiteY55" fmla="*/ 341004 h 5013196"/>
              <a:gd name="connsiteX56" fmla="*/ 6339724 w 12192000"/>
              <a:gd name="connsiteY56" fmla="*/ 342098 h 5013196"/>
              <a:gd name="connsiteX57" fmla="*/ 6345010 w 12192000"/>
              <a:gd name="connsiteY57" fmla="*/ 339148 h 5013196"/>
              <a:gd name="connsiteX58" fmla="*/ 6359332 w 12192000"/>
              <a:gd name="connsiteY58" fmla="*/ 338899 h 5013196"/>
              <a:gd name="connsiteX59" fmla="*/ 6388220 w 12192000"/>
              <a:gd name="connsiteY59" fmla="*/ 335714 h 5013196"/>
              <a:gd name="connsiteX60" fmla="*/ 6392994 w 12192000"/>
              <a:gd name="connsiteY60" fmla="*/ 337644 h 5013196"/>
              <a:gd name="connsiteX61" fmla="*/ 6435581 w 12192000"/>
              <a:gd name="connsiteY61" fmla="*/ 336775 h 5013196"/>
              <a:gd name="connsiteX62" fmla="*/ 6435870 w 12192000"/>
              <a:gd name="connsiteY62" fmla="*/ 337963 h 5013196"/>
              <a:gd name="connsiteX63" fmla="*/ 6446571 w 12192000"/>
              <a:gd name="connsiteY63" fmla="*/ 342957 h 5013196"/>
              <a:gd name="connsiteX64" fmla="*/ 6467701 w 12192000"/>
              <a:gd name="connsiteY64" fmla="*/ 349765 h 5013196"/>
              <a:gd name="connsiteX65" fmla="*/ 6512727 w 12192000"/>
              <a:gd name="connsiteY65" fmla="*/ 380305 h 5013196"/>
              <a:gd name="connsiteX66" fmla="*/ 6557094 w 12192000"/>
              <a:gd name="connsiteY66" fmla="*/ 379532 h 5013196"/>
              <a:gd name="connsiteX67" fmla="*/ 6565879 w 12192000"/>
              <a:gd name="connsiteY67" fmla="*/ 380030 h 5013196"/>
              <a:gd name="connsiteX68" fmla="*/ 6565997 w 12192000"/>
              <a:gd name="connsiteY68" fmla="*/ 380310 h 5013196"/>
              <a:gd name="connsiteX69" fmla="*/ 6575147 w 12192000"/>
              <a:gd name="connsiteY69" fmla="*/ 381374 h 5013196"/>
              <a:gd name="connsiteX70" fmla="*/ 6581899 w 12192000"/>
              <a:gd name="connsiteY70" fmla="*/ 380938 h 5013196"/>
              <a:gd name="connsiteX71" fmla="*/ 6598943 w 12192000"/>
              <a:gd name="connsiteY71" fmla="*/ 381906 h 5013196"/>
              <a:gd name="connsiteX72" fmla="*/ 6604421 w 12192000"/>
              <a:gd name="connsiteY72" fmla="*/ 384033 h 5013196"/>
              <a:gd name="connsiteX73" fmla="*/ 6606035 w 12192000"/>
              <a:gd name="connsiteY73" fmla="*/ 387465 h 5013196"/>
              <a:gd name="connsiteX74" fmla="*/ 6607669 w 12192000"/>
              <a:gd name="connsiteY74" fmla="*/ 387186 h 5013196"/>
              <a:gd name="connsiteX75" fmla="*/ 6637532 w 12192000"/>
              <a:gd name="connsiteY75" fmla="*/ 398125 h 5013196"/>
              <a:gd name="connsiteX76" fmla="*/ 6706880 w 12192000"/>
              <a:gd name="connsiteY76" fmla="*/ 412381 h 5013196"/>
              <a:gd name="connsiteX77" fmla="*/ 6747500 w 12192000"/>
              <a:gd name="connsiteY77" fmla="*/ 416386 h 5013196"/>
              <a:gd name="connsiteX78" fmla="*/ 6857783 w 12192000"/>
              <a:gd name="connsiteY78" fmla="*/ 431905 h 5013196"/>
              <a:gd name="connsiteX79" fmla="*/ 6967720 w 12192000"/>
              <a:gd name="connsiteY79" fmla="*/ 450939 h 5013196"/>
              <a:gd name="connsiteX80" fmla="*/ 7018394 w 12192000"/>
              <a:gd name="connsiteY80" fmla="*/ 479831 h 5013196"/>
              <a:gd name="connsiteX81" fmla="*/ 7024679 w 12192000"/>
              <a:gd name="connsiteY81" fmla="*/ 480968 h 5013196"/>
              <a:gd name="connsiteX82" fmla="*/ 7041715 w 12192000"/>
              <a:gd name="connsiteY82" fmla="*/ 479120 h 5013196"/>
              <a:gd name="connsiteX83" fmla="*/ 7048103 w 12192000"/>
              <a:gd name="connsiteY83" fmla="*/ 477610 h 5013196"/>
              <a:gd name="connsiteX84" fmla="*/ 7057490 w 12192000"/>
              <a:gd name="connsiteY84" fmla="*/ 477135 h 5013196"/>
              <a:gd name="connsiteX85" fmla="*/ 7057730 w 12192000"/>
              <a:gd name="connsiteY85" fmla="*/ 477383 h 5013196"/>
              <a:gd name="connsiteX86" fmla="*/ 7066511 w 12192000"/>
              <a:gd name="connsiteY86" fmla="*/ 476432 h 5013196"/>
              <a:gd name="connsiteX87" fmla="*/ 7109401 w 12192000"/>
              <a:gd name="connsiteY87" fmla="*/ 468486 h 5013196"/>
              <a:gd name="connsiteX88" fmla="*/ 7166830 w 12192000"/>
              <a:gd name="connsiteY88" fmla="*/ 490255 h 5013196"/>
              <a:gd name="connsiteX89" fmla="*/ 7190442 w 12192000"/>
              <a:gd name="connsiteY89" fmla="*/ 493308 h 5013196"/>
              <a:gd name="connsiteX90" fmla="*/ 7203083 w 12192000"/>
              <a:gd name="connsiteY90" fmla="*/ 496324 h 5013196"/>
              <a:gd name="connsiteX91" fmla="*/ 7203894 w 12192000"/>
              <a:gd name="connsiteY91" fmla="*/ 497408 h 5013196"/>
              <a:gd name="connsiteX92" fmla="*/ 7245004 w 12192000"/>
              <a:gd name="connsiteY92" fmla="*/ 489662 h 5013196"/>
              <a:gd name="connsiteX93" fmla="*/ 7250514 w 12192000"/>
              <a:gd name="connsiteY93" fmla="*/ 490724 h 5013196"/>
              <a:gd name="connsiteX94" fmla="*/ 7277246 w 12192000"/>
              <a:gd name="connsiteY94" fmla="*/ 483000 h 5013196"/>
              <a:gd name="connsiteX95" fmla="*/ 7291092 w 12192000"/>
              <a:gd name="connsiteY95" fmla="*/ 480435 h 5013196"/>
              <a:gd name="connsiteX96" fmla="*/ 7294933 w 12192000"/>
              <a:gd name="connsiteY96" fmla="*/ 476767 h 5013196"/>
              <a:gd name="connsiteX97" fmla="*/ 7315408 w 12192000"/>
              <a:gd name="connsiteY97" fmla="*/ 474478 h 5013196"/>
              <a:gd name="connsiteX98" fmla="*/ 7317786 w 12192000"/>
              <a:gd name="connsiteY98" fmla="*/ 475324 h 5013196"/>
              <a:gd name="connsiteX99" fmla="*/ 7334572 w 12192000"/>
              <a:gd name="connsiteY99" fmla="*/ 469306 h 5013196"/>
              <a:gd name="connsiteX100" fmla="*/ 7348520 w 12192000"/>
              <a:gd name="connsiteY100" fmla="*/ 459268 h 5013196"/>
              <a:gd name="connsiteX101" fmla="*/ 7522997 w 12192000"/>
              <a:gd name="connsiteY101" fmla="*/ 455427 h 5013196"/>
              <a:gd name="connsiteX102" fmla="*/ 7686985 w 12192000"/>
              <a:gd name="connsiteY102" fmla="*/ 433023 h 5013196"/>
              <a:gd name="connsiteX103" fmla="*/ 7854068 w 12192000"/>
              <a:gd name="connsiteY103" fmla="*/ 422992 h 5013196"/>
              <a:gd name="connsiteX104" fmla="*/ 8034165 w 12192000"/>
              <a:gd name="connsiteY104" fmla="*/ 404917 h 5013196"/>
              <a:gd name="connsiteX105" fmla="*/ 8094381 w 12192000"/>
              <a:gd name="connsiteY105" fmla="*/ 408936 h 5013196"/>
              <a:gd name="connsiteX106" fmla="*/ 8146898 w 12192000"/>
              <a:gd name="connsiteY106" fmla="*/ 391776 h 5013196"/>
              <a:gd name="connsiteX107" fmla="*/ 8168993 w 12192000"/>
              <a:gd name="connsiteY107" fmla="*/ 398048 h 5013196"/>
              <a:gd name="connsiteX108" fmla="*/ 8172809 w 12192000"/>
              <a:gd name="connsiteY108" fmla="*/ 399355 h 5013196"/>
              <a:gd name="connsiteX109" fmla="*/ 8187962 w 12192000"/>
              <a:gd name="connsiteY109" fmla="*/ 399651 h 5013196"/>
              <a:gd name="connsiteX110" fmla="*/ 8192382 w 12192000"/>
              <a:gd name="connsiteY110" fmla="*/ 405910 h 5013196"/>
              <a:gd name="connsiteX111" fmla="*/ 8375192 w 12192000"/>
              <a:gd name="connsiteY111" fmla="*/ 397097 h 5013196"/>
              <a:gd name="connsiteX112" fmla="*/ 8454377 w 12192000"/>
              <a:gd name="connsiteY112" fmla="*/ 393549 h 5013196"/>
              <a:gd name="connsiteX113" fmla="*/ 8484740 w 12192000"/>
              <a:gd name="connsiteY113" fmla="*/ 398377 h 5013196"/>
              <a:gd name="connsiteX114" fmla="*/ 8601673 w 12192000"/>
              <a:gd name="connsiteY114" fmla="*/ 410319 h 5013196"/>
              <a:gd name="connsiteX115" fmla="*/ 8701676 w 12192000"/>
              <a:gd name="connsiteY115" fmla="*/ 414569 h 5013196"/>
              <a:gd name="connsiteX116" fmla="*/ 8773288 w 12192000"/>
              <a:gd name="connsiteY116" fmla="*/ 391295 h 5013196"/>
              <a:gd name="connsiteX117" fmla="*/ 8779909 w 12192000"/>
              <a:gd name="connsiteY117" fmla="*/ 395664 h 5013196"/>
              <a:gd name="connsiteX118" fmla="*/ 8829932 w 12192000"/>
              <a:gd name="connsiteY118" fmla="*/ 392461 h 5013196"/>
              <a:gd name="connsiteX119" fmla="*/ 9003386 w 12192000"/>
              <a:gd name="connsiteY119" fmla="*/ 349460 h 5013196"/>
              <a:gd name="connsiteX120" fmla="*/ 9101185 w 12192000"/>
              <a:gd name="connsiteY120" fmla="*/ 344080 h 5013196"/>
              <a:gd name="connsiteX121" fmla="*/ 9136185 w 12192000"/>
              <a:gd name="connsiteY121" fmla="*/ 347296 h 5013196"/>
              <a:gd name="connsiteX122" fmla="*/ 9194801 w 12192000"/>
              <a:gd name="connsiteY122" fmla="*/ 352367 h 5013196"/>
              <a:gd name="connsiteX123" fmla="*/ 9239316 w 12192000"/>
              <a:gd name="connsiteY123" fmla="*/ 368776 h 5013196"/>
              <a:gd name="connsiteX124" fmla="*/ 9288052 w 12192000"/>
              <a:gd name="connsiteY124" fmla="*/ 368014 h 5013196"/>
              <a:gd name="connsiteX125" fmla="*/ 9298465 w 12192000"/>
              <a:gd name="connsiteY125" fmla="*/ 351514 h 5013196"/>
              <a:gd name="connsiteX126" fmla="*/ 9350892 w 12192000"/>
              <a:gd name="connsiteY126" fmla="*/ 355996 h 5013196"/>
              <a:gd name="connsiteX127" fmla="*/ 9430522 w 12192000"/>
              <a:gd name="connsiteY127" fmla="*/ 364586 h 5013196"/>
              <a:gd name="connsiteX128" fmla="*/ 9476215 w 12192000"/>
              <a:gd name="connsiteY128" fmla="*/ 365325 h 5013196"/>
              <a:gd name="connsiteX129" fmla="*/ 9601276 w 12192000"/>
              <a:gd name="connsiteY129" fmla="*/ 371922 h 5013196"/>
              <a:gd name="connsiteX130" fmla="*/ 9726733 w 12192000"/>
              <a:gd name="connsiteY130" fmla="*/ 382019 h 5013196"/>
              <a:gd name="connsiteX131" fmla="*/ 9802144 w 12192000"/>
              <a:gd name="connsiteY131" fmla="*/ 407697 h 5013196"/>
              <a:gd name="connsiteX132" fmla="*/ 9905153 w 12192000"/>
              <a:gd name="connsiteY132" fmla="*/ 413868 h 5013196"/>
              <a:gd name="connsiteX133" fmla="*/ 9922553 w 12192000"/>
              <a:gd name="connsiteY133" fmla="*/ 417787 h 5013196"/>
              <a:gd name="connsiteX134" fmla="*/ 10044658 w 12192000"/>
              <a:gd name="connsiteY134" fmla="*/ 431295 h 5013196"/>
              <a:gd name="connsiteX135" fmla="*/ 10184585 w 12192000"/>
              <a:gd name="connsiteY135" fmla="*/ 420356 h 5013196"/>
              <a:gd name="connsiteX136" fmla="*/ 10366435 w 12192000"/>
              <a:gd name="connsiteY136" fmla="*/ 475646 h 5013196"/>
              <a:gd name="connsiteX137" fmla="*/ 10688220 w 12192000"/>
              <a:gd name="connsiteY137" fmla="*/ 555476 h 5013196"/>
              <a:gd name="connsiteX138" fmla="*/ 11026690 w 12192000"/>
              <a:gd name="connsiteY138" fmla="*/ 563899 h 5013196"/>
              <a:gd name="connsiteX139" fmla="*/ 11113779 w 12192000"/>
              <a:gd name="connsiteY139" fmla="*/ 547086 h 5013196"/>
              <a:gd name="connsiteX140" fmla="*/ 11369556 w 12192000"/>
              <a:gd name="connsiteY140" fmla="*/ 504937 h 5013196"/>
              <a:gd name="connsiteX141" fmla="*/ 11623342 w 12192000"/>
              <a:gd name="connsiteY141" fmla="*/ 401646 h 5013196"/>
              <a:gd name="connsiteX142" fmla="*/ 11786511 w 12192000"/>
              <a:gd name="connsiteY142" fmla="*/ 371608 h 5013196"/>
              <a:gd name="connsiteX143" fmla="*/ 11862577 w 12192000"/>
              <a:gd name="connsiteY143" fmla="*/ 343767 h 5013196"/>
              <a:gd name="connsiteX144" fmla="*/ 11916612 w 12192000"/>
              <a:gd name="connsiteY144" fmla="*/ 337028 h 5013196"/>
              <a:gd name="connsiteX145" fmla="*/ 11948830 w 12192000"/>
              <a:gd name="connsiteY145" fmla="*/ 331280 h 5013196"/>
              <a:gd name="connsiteX146" fmla="*/ 12001583 w 12192000"/>
              <a:gd name="connsiteY146" fmla="*/ 292861 h 5013196"/>
              <a:gd name="connsiteX147" fmla="*/ 12174977 w 12192000"/>
              <a:gd name="connsiteY147" fmla="*/ 277870 h 5013196"/>
              <a:gd name="connsiteX148" fmla="*/ 12192000 w 12192000"/>
              <a:gd name="connsiteY148" fmla="*/ 269767 h 5013196"/>
              <a:gd name="connsiteX149" fmla="*/ 12192000 w 12192000"/>
              <a:gd name="connsiteY149" fmla="*/ 5013196 h 5013196"/>
              <a:gd name="connsiteX150" fmla="*/ 0 w 12192000"/>
              <a:gd name="connsiteY150" fmla="*/ 5013196 h 5013196"/>
              <a:gd name="connsiteX151" fmla="*/ 0 w 12192000"/>
              <a:gd name="connsiteY151" fmla="*/ 630667 h 5013196"/>
              <a:gd name="connsiteX152" fmla="*/ 11075 w 12192000"/>
              <a:gd name="connsiteY152" fmla="*/ 628396 h 5013196"/>
              <a:gd name="connsiteX153" fmla="*/ 44061 w 12192000"/>
              <a:gd name="connsiteY153" fmla="*/ 621814 h 5013196"/>
              <a:gd name="connsiteX154" fmla="*/ 136694 w 12192000"/>
              <a:gd name="connsiteY154" fmla="*/ 569633 h 5013196"/>
              <a:gd name="connsiteX155" fmla="*/ 170342 w 12192000"/>
              <a:gd name="connsiteY155" fmla="*/ 564295 h 5013196"/>
              <a:gd name="connsiteX156" fmla="*/ 168955 w 12192000"/>
              <a:gd name="connsiteY156" fmla="*/ 555382 h 5013196"/>
              <a:gd name="connsiteX157" fmla="*/ 181474 w 12192000"/>
              <a:gd name="connsiteY157" fmla="*/ 554499 h 5013196"/>
              <a:gd name="connsiteX158" fmla="*/ 209440 w 12192000"/>
              <a:gd name="connsiteY158" fmla="*/ 553779 h 5013196"/>
              <a:gd name="connsiteX159" fmla="*/ 293152 w 12192000"/>
              <a:gd name="connsiteY159" fmla="*/ 549794 h 5013196"/>
              <a:gd name="connsiteX160" fmla="*/ 315693 w 12192000"/>
              <a:gd name="connsiteY160" fmla="*/ 532248 h 5013196"/>
              <a:gd name="connsiteX161" fmla="*/ 337305 w 12192000"/>
              <a:gd name="connsiteY161" fmla="*/ 531590 h 5013196"/>
              <a:gd name="connsiteX162" fmla="*/ 462252 w 12192000"/>
              <a:gd name="connsiteY162" fmla="*/ 506369 h 5013196"/>
              <a:gd name="connsiteX163" fmla="*/ 479457 w 12192000"/>
              <a:gd name="connsiteY163" fmla="*/ 504341 h 5013196"/>
              <a:gd name="connsiteX164" fmla="*/ 488653 w 12192000"/>
              <a:gd name="connsiteY164" fmla="*/ 496475 h 5013196"/>
              <a:gd name="connsiteX165" fmla="*/ 522053 w 12192000"/>
              <a:gd name="connsiteY165" fmla="*/ 494343 h 5013196"/>
              <a:gd name="connsiteX166" fmla="*/ 523520 w 12192000"/>
              <a:gd name="connsiteY166" fmla="*/ 489931 h 5013196"/>
              <a:gd name="connsiteX167" fmla="*/ 632714 w 12192000"/>
              <a:gd name="connsiteY167" fmla="*/ 450319 h 5013196"/>
              <a:gd name="connsiteX168" fmla="*/ 651426 w 12192000"/>
              <a:gd name="connsiteY168" fmla="*/ 443762 h 5013196"/>
              <a:gd name="connsiteX169" fmla="*/ 667724 w 12192000"/>
              <a:gd name="connsiteY169" fmla="*/ 445356 h 5013196"/>
              <a:gd name="connsiteX170" fmla="*/ 757679 w 12192000"/>
              <a:gd name="connsiteY170" fmla="*/ 438363 h 5013196"/>
              <a:gd name="connsiteX171" fmla="*/ 779159 w 12192000"/>
              <a:gd name="connsiteY171" fmla="*/ 441277 h 5013196"/>
              <a:gd name="connsiteX172" fmla="*/ 788293 w 12192000"/>
              <a:gd name="connsiteY172" fmla="*/ 448081 h 5013196"/>
              <a:gd name="connsiteX173" fmla="*/ 822923 w 12192000"/>
              <a:gd name="connsiteY173" fmla="*/ 434292 h 5013196"/>
              <a:gd name="connsiteX174" fmla="*/ 876559 w 12192000"/>
              <a:gd name="connsiteY174" fmla="*/ 424306 h 5013196"/>
              <a:gd name="connsiteX175" fmla="*/ 902011 w 12192000"/>
              <a:gd name="connsiteY175" fmla="*/ 417336 h 5013196"/>
              <a:gd name="connsiteX176" fmla="*/ 922715 w 12192000"/>
              <a:gd name="connsiteY176" fmla="*/ 420917 h 5013196"/>
              <a:gd name="connsiteX177" fmla="*/ 1040139 w 12192000"/>
              <a:gd name="connsiteY177" fmla="*/ 419808 h 5013196"/>
              <a:gd name="connsiteX178" fmla="*/ 1067251 w 12192000"/>
              <a:gd name="connsiteY178" fmla="*/ 425602 h 5013196"/>
              <a:gd name="connsiteX179" fmla="*/ 1080272 w 12192000"/>
              <a:gd name="connsiteY179" fmla="*/ 437887 h 5013196"/>
              <a:gd name="connsiteX180" fmla="*/ 1090219 w 12192000"/>
              <a:gd name="connsiteY180" fmla="*/ 433244 h 5013196"/>
              <a:gd name="connsiteX181" fmla="*/ 1161226 w 12192000"/>
              <a:gd name="connsiteY181" fmla="*/ 431522 h 5013196"/>
              <a:gd name="connsiteX182" fmla="*/ 1207525 w 12192000"/>
              <a:gd name="connsiteY182" fmla="*/ 429257 h 5013196"/>
              <a:gd name="connsiteX183" fmla="*/ 1210030 w 12192000"/>
              <a:gd name="connsiteY183" fmla="*/ 412023 h 5013196"/>
              <a:gd name="connsiteX184" fmla="*/ 1251170 w 12192000"/>
              <a:gd name="connsiteY184" fmla="*/ 405160 h 5013196"/>
              <a:gd name="connsiteX185" fmla="*/ 1295331 w 12192000"/>
              <a:gd name="connsiteY185" fmla="*/ 415400 h 5013196"/>
              <a:gd name="connsiteX186" fmla="*/ 1347118 w 12192000"/>
              <a:gd name="connsiteY186" fmla="*/ 412922 h 5013196"/>
              <a:gd name="connsiteX187" fmla="*/ 1378108 w 12192000"/>
              <a:gd name="connsiteY187" fmla="*/ 411628 h 5013196"/>
              <a:gd name="connsiteX188" fmla="*/ 1459192 w 12192000"/>
              <a:gd name="connsiteY188" fmla="*/ 394137 h 5013196"/>
              <a:gd name="connsiteX189" fmla="*/ 1590120 w 12192000"/>
              <a:gd name="connsiteY189" fmla="*/ 330826 h 5013196"/>
              <a:gd name="connsiteX190" fmla="*/ 1631417 w 12192000"/>
              <a:gd name="connsiteY190" fmla="*/ 321445 h 5013196"/>
              <a:gd name="connsiteX191" fmla="*/ 1638727 w 12192000"/>
              <a:gd name="connsiteY191" fmla="*/ 324828 h 5013196"/>
              <a:gd name="connsiteX192" fmla="*/ 1844438 w 12192000"/>
              <a:gd name="connsiteY192" fmla="*/ 284522 h 5013196"/>
              <a:gd name="connsiteX193" fmla="*/ 1881324 w 12192000"/>
              <a:gd name="connsiteY193" fmla="*/ 281715 h 5013196"/>
              <a:gd name="connsiteX194" fmla="*/ 1908999 w 12192000"/>
              <a:gd name="connsiteY194" fmla="*/ 282556 h 5013196"/>
              <a:gd name="connsiteX195" fmla="*/ 1974956 w 12192000"/>
              <a:gd name="connsiteY195" fmla="*/ 269176 h 5013196"/>
              <a:gd name="connsiteX196" fmla="*/ 2082409 w 12192000"/>
              <a:gd name="connsiteY196" fmla="*/ 240508 h 5013196"/>
              <a:gd name="connsiteX197" fmla="*/ 2105639 w 12192000"/>
              <a:gd name="connsiteY197" fmla="*/ 235866 h 5013196"/>
              <a:gd name="connsiteX198" fmla="*/ 2126992 w 12192000"/>
              <a:gd name="connsiteY198" fmla="*/ 237686 h 5013196"/>
              <a:gd name="connsiteX199" fmla="*/ 2133154 w 12192000"/>
              <a:gd name="connsiteY199" fmla="*/ 243170 h 5013196"/>
              <a:gd name="connsiteX200" fmla="*/ 2146154 w 12192000"/>
              <a:gd name="connsiteY200" fmla="*/ 241550 h 5013196"/>
              <a:gd name="connsiteX201" fmla="*/ 2149901 w 12192000"/>
              <a:gd name="connsiteY201" fmla="*/ 242334 h 5013196"/>
              <a:gd name="connsiteX202" fmla="*/ 2171100 w 12192000"/>
              <a:gd name="connsiteY202" fmla="*/ 245607 h 5013196"/>
              <a:gd name="connsiteX203" fmla="*/ 2209148 w 12192000"/>
              <a:gd name="connsiteY203" fmla="*/ 222443 h 5013196"/>
              <a:gd name="connsiteX204" fmla="*/ 2261889 w 12192000"/>
              <a:gd name="connsiteY204" fmla="*/ 218750 h 5013196"/>
              <a:gd name="connsiteX205" fmla="*/ 2452315 w 12192000"/>
              <a:gd name="connsiteY205" fmla="*/ 166117 h 5013196"/>
              <a:gd name="connsiteX206" fmla="*/ 2487710 w 12192000"/>
              <a:gd name="connsiteY206" fmla="*/ 182485 h 5013196"/>
              <a:gd name="connsiteX207" fmla="*/ 2567870 w 12192000"/>
              <a:gd name="connsiteY207" fmla="*/ 169640 h 5013196"/>
              <a:gd name="connsiteX208" fmla="*/ 2677053 w 12192000"/>
              <a:gd name="connsiteY208" fmla="*/ 105731 h 5013196"/>
              <a:gd name="connsiteX209" fmla="*/ 2823914 w 12192000"/>
              <a:gd name="connsiteY209" fmla="*/ 80085 h 5013196"/>
              <a:gd name="connsiteX210" fmla="*/ 2831912 w 12192000"/>
              <a:gd name="connsiteY210" fmla="*/ 68644 h 5013196"/>
              <a:gd name="connsiteX211" fmla="*/ 2843870 w 12192000"/>
              <a:gd name="connsiteY211" fmla="*/ 60725 h 5013196"/>
              <a:gd name="connsiteX212" fmla="*/ 2846217 w 12192000"/>
              <a:gd name="connsiteY212" fmla="*/ 61243 h 5013196"/>
              <a:gd name="connsiteX213" fmla="*/ 2862745 w 12192000"/>
              <a:gd name="connsiteY213" fmla="*/ 56460 h 5013196"/>
              <a:gd name="connsiteX214" fmla="*/ 2864596 w 12192000"/>
              <a:gd name="connsiteY214" fmla="*/ 52436 h 5013196"/>
              <a:gd name="connsiteX215" fmla="*/ 2875381 w 12192000"/>
              <a:gd name="connsiteY215" fmla="*/ 48221 h 5013196"/>
              <a:gd name="connsiteX216" fmla="*/ 2895139 w 12192000"/>
              <a:gd name="connsiteY216" fmla="*/ 37404 h 5013196"/>
              <a:gd name="connsiteX217" fmla="*/ 2900232 w 12192000"/>
              <a:gd name="connsiteY217" fmla="*/ 37736 h 5013196"/>
              <a:gd name="connsiteX218" fmla="*/ 2932205 w 12192000"/>
              <a:gd name="connsiteY218" fmla="*/ 25091 h 5013196"/>
              <a:gd name="connsiteX219" fmla="*/ 2933310 w 12192000"/>
              <a:gd name="connsiteY219" fmla="*/ 26034 h 5013196"/>
              <a:gd name="connsiteX220" fmla="*/ 2945218 w 12192000"/>
              <a:gd name="connsiteY220" fmla="*/ 27359 h 5013196"/>
              <a:gd name="connsiteX221" fmla="*/ 2966465 w 12192000"/>
              <a:gd name="connsiteY221" fmla="*/ 27335 h 5013196"/>
              <a:gd name="connsiteX222" fmla="*/ 3023668 w 12192000"/>
              <a:gd name="connsiteY222" fmla="*/ 41123 h 5013196"/>
              <a:gd name="connsiteX223" fmla="*/ 3057077 w 12192000"/>
              <a:gd name="connsiteY223" fmla="*/ 28063 h 5013196"/>
              <a:gd name="connsiteX224" fmla="*/ 3151915 w 12192000"/>
              <a:gd name="connsiteY224" fmla="*/ 24461 h 5013196"/>
              <a:gd name="connsiteX225" fmla="*/ 3251671 w 12192000"/>
              <a:gd name="connsiteY225" fmla="*/ 44793 h 5013196"/>
              <a:gd name="connsiteX226" fmla="*/ 3351400 w 12192000"/>
              <a:gd name="connsiteY226" fmla="*/ 45905 h 5013196"/>
              <a:gd name="connsiteX227" fmla="*/ 3387481 w 12192000"/>
              <a:gd name="connsiteY227" fmla="*/ 44661 h 5013196"/>
              <a:gd name="connsiteX228" fmla="*/ 3451923 w 12192000"/>
              <a:gd name="connsiteY228" fmla="*/ 49700 h 5013196"/>
              <a:gd name="connsiteX229" fmla="*/ 3481520 w 12192000"/>
              <a:gd name="connsiteY229" fmla="*/ 56505 h 5013196"/>
              <a:gd name="connsiteX230" fmla="*/ 3482804 w 12192000"/>
              <a:gd name="connsiteY230" fmla="*/ 56030 h 5013196"/>
              <a:gd name="connsiteX231" fmla="*/ 3485495 w 12192000"/>
              <a:gd name="connsiteY231" fmla="*/ 59139 h 5013196"/>
              <a:gd name="connsiteX232" fmla="*/ 3490972 w 12192000"/>
              <a:gd name="connsiteY232" fmla="*/ 60504 h 5013196"/>
              <a:gd name="connsiteX233" fmla="*/ 3505835 w 12192000"/>
              <a:gd name="connsiteY233" fmla="*/ 59295 h 5013196"/>
              <a:gd name="connsiteX234" fmla="*/ 3511410 w 12192000"/>
              <a:gd name="connsiteY234" fmla="*/ 58026 h 5013196"/>
              <a:gd name="connsiteX235" fmla="*/ 3519598 w 12192000"/>
              <a:gd name="connsiteY235" fmla="*/ 57901 h 5013196"/>
              <a:gd name="connsiteX236" fmla="*/ 3519807 w 12192000"/>
              <a:gd name="connsiteY236" fmla="*/ 58156 h 5013196"/>
              <a:gd name="connsiteX237" fmla="*/ 3527466 w 12192000"/>
              <a:gd name="connsiteY237" fmla="*/ 57534 h 5013196"/>
              <a:gd name="connsiteX238" fmla="*/ 3564889 w 12192000"/>
              <a:gd name="connsiteY238" fmla="*/ 51208 h 5013196"/>
              <a:gd name="connsiteX239" fmla="*/ 3614922 w 12192000"/>
              <a:gd name="connsiteY239" fmla="*/ 75022 h 5013196"/>
              <a:gd name="connsiteX240" fmla="*/ 3635506 w 12192000"/>
              <a:gd name="connsiteY240" fmla="*/ 78936 h 5013196"/>
              <a:gd name="connsiteX241" fmla="*/ 3646525 w 12192000"/>
              <a:gd name="connsiteY241" fmla="*/ 82411 h 5013196"/>
              <a:gd name="connsiteX242" fmla="*/ 3647224 w 12192000"/>
              <a:gd name="connsiteY242" fmla="*/ 83521 h 5013196"/>
              <a:gd name="connsiteX243" fmla="*/ 3683100 w 12192000"/>
              <a:gd name="connsiteY243" fmla="*/ 77327 h 5013196"/>
              <a:gd name="connsiteX244" fmla="*/ 3687901 w 12192000"/>
              <a:gd name="connsiteY244" fmla="*/ 78590 h 5013196"/>
              <a:gd name="connsiteX245" fmla="*/ 3711234 w 12192000"/>
              <a:gd name="connsiteY245" fmla="*/ 71883 h 5013196"/>
              <a:gd name="connsiteX246" fmla="*/ 3723318 w 12192000"/>
              <a:gd name="connsiteY246" fmla="*/ 69843 h 5013196"/>
              <a:gd name="connsiteX247" fmla="*/ 3726677 w 12192000"/>
              <a:gd name="connsiteY247" fmla="*/ 66330 h 5013196"/>
              <a:gd name="connsiteX248" fmla="*/ 3744535 w 12192000"/>
              <a:gd name="connsiteY248" fmla="*/ 64808 h 5013196"/>
              <a:gd name="connsiteX249" fmla="*/ 3746608 w 12192000"/>
              <a:gd name="connsiteY249" fmla="*/ 65740 h 5013196"/>
              <a:gd name="connsiteX250" fmla="*/ 3761262 w 12192000"/>
              <a:gd name="connsiteY250" fmla="*/ 60365 h 5013196"/>
              <a:gd name="connsiteX251" fmla="*/ 3773451 w 12192000"/>
              <a:gd name="connsiteY251" fmla="*/ 50884 h 5013196"/>
              <a:gd name="connsiteX252" fmla="*/ 3925626 w 12192000"/>
              <a:gd name="connsiteY252" fmla="*/ 53519 h 5013196"/>
              <a:gd name="connsiteX253" fmla="*/ 4056184 w 12192000"/>
              <a:gd name="connsiteY253" fmla="*/ 12503 h 5013196"/>
              <a:gd name="connsiteX254" fmla="*/ 4142196 w 12192000"/>
              <a:gd name="connsiteY254" fmla="*/ 33 h 5013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2000" h="5013196">
                <a:moveTo>
                  <a:pt x="4142196" y="33"/>
                </a:moveTo>
                <a:cubicBezTo>
                  <a:pt x="4148062" y="-396"/>
                  <a:pt x="4148371" y="3330"/>
                  <a:pt x="4138795" y="15046"/>
                </a:cubicBezTo>
                <a:cubicBezTo>
                  <a:pt x="4157457" y="11498"/>
                  <a:pt x="4177037" y="25445"/>
                  <a:pt x="4166706" y="37291"/>
                </a:cubicBezTo>
                <a:cubicBezTo>
                  <a:pt x="4223118" y="11323"/>
                  <a:pt x="4307498" y="34620"/>
                  <a:pt x="4371550" y="22134"/>
                </a:cubicBezTo>
                <a:cubicBezTo>
                  <a:pt x="4407078" y="48914"/>
                  <a:pt x="4387627" y="23893"/>
                  <a:pt x="4424056" y="28369"/>
                </a:cubicBezTo>
                <a:cubicBezTo>
                  <a:pt x="4413661" y="3313"/>
                  <a:pt x="4468424" y="41731"/>
                  <a:pt x="4469897" y="13218"/>
                </a:cubicBezTo>
                <a:cubicBezTo>
                  <a:pt x="4476479" y="14935"/>
                  <a:pt x="4482810" y="17498"/>
                  <a:pt x="4489151" y="20285"/>
                </a:cubicBezTo>
                <a:lnTo>
                  <a:pt x="4492479" y="21730"/>
                </a:lnTo>
                <a:lnTo>
                  <a:pt x="4505693" y="22584"/>
                </a:lnTo>
                <a:lnTo>
                  <a:pt x="4509529" y="28985"/>
                </a:lnTo>
                <a:lnTo>
                  <a:pt x="4529499" y="34687"/>
                </a:lnTo>
                <a:cubicBezTo>
                  <a:pt x="4536963" y="35869"/>
                  <a:pt x="4544973" y="36029"/>
                  <a:pt x="4553795" y="34541"/>
                </a:cubicBezTo>
                <a:cubicBezTo>
                  <a:pt x="4575351" y="22864"/>
                  <a:pt x="4609487" y="36086"/>
                  <a:pt x="4640118" y="34699"/>
                </a:cubicBezTo>
                <a:lnTo>
                  <a:pt x="4654127" y="30952"/>
                </a:lnTo>
                <a:lnTo>
                  <a:pt x="4700168" y="35953"/>
                </a:lnTo>
                <a:cubicBezTo>
                  <a:pt x="4713264" y="36848"/>
                  <a:pt x="4726846" y="37197"/>
                  <a:pt x="4741127" y="36527"/>
                </a:cubicBezTo>
                <a:lnTo>
                  <a:pt x="4767598" y="33272"/>
                </a:lnTo>
                <a:lnTo>
                  <a:pt x="4774592" y="35449"/>
                </a:lnTo>
                <a:cubicBezTo>
                  <a:pt x="4786697" y="34976"/>
                  <a:pt x="4802577" y="26578"/>
                  <a:pt x="4801328" y="36454"/>
                </a:cubicBezTo>
                <a:lnTo>
                  <a:pt x="4814870" y="32797"/>
                </a:lnTo>
                <a:lnTo>
                  <a:pt x="4828440" y="40415"/>
                </a:lnTo>
                <a:cubicBezTo>
                  <a:pt x="4829942" y="42215"/>
                  <a:pt x="4831084" y="44138"/>
                  <a:pt x="4831826" y="46118"/>
                </a:cubicBezTo>
                <a:lnTo>
                  <a:pt x="4850785" y="43190"/>
                </a:lnTo>
                <a:lnTo>
                  <a:pt x="4866468" y="48539"/>
                </a:lnTo>
                <a:lnTo>
                  <a:pt x="4879983" y="44615"/>
                </a:lnTo>
                <a:lnTo>
                  <a:pt x="4885635" y="45342"/>
                </a:lnTo>
                <a:lnTo>
                  <a:pt x="4899698" y="47876"/>
                </a:lnTo>
                <a:cubicBezTo>
                  <a:pt x="4906918" y="49699"/>
                  <a:pt x="4915001" y="51908"/>
                  <a:pt x="4923986" y="53632"/>
                </a:cubicBezTo>
                <a:lnTo>
                  <a:pt x="4931544" y="54358"/>
                </a:lnTo>
                <a:lnTo>
                  <a:pt x="4948135" y="63529"/>
                </a:lnTo>
                <a:cubicBezTo>
                  <a:pt x="4960212" y="70470"/>
                  <a:pt x="4969702" y="75124"/>
                  <a:pt x="4980068" y="71052"/>
                </a:cubicBezTo>
                <a:cubicBezTo>
                  <a:pt x="4998023" y="79978"/>
                  <a:pt x="5010918" y="105669"/>
                  <a:pt x="5036541" y="98293"/>
                </a:cubicBezTo>
                <a:cubicBezTo>
                  <a:pt x="5028940" y="110173"/>
                  <a:pt x="5065159" y="99199"/>
                  <a:pt x="5069678" y="111179"/>
                </a:cubicBezTo>
                <a:cubicBezTo>
                  <a:pt x="5071842" y="120855"/>
                  <a:pt x="5083332" y="119782"/>
                  <a:pt x="5092160" y="123203"/>
                </a:cubicBezTo>
                <a:cubicBezTo>
                  <a:pt x="5098585" y="133008"/>
                  <a:pt x="5142841" y="141271"/>
                  <a:pt x="5158166" y="139568"/>
                </a:cubicBezTo>
                <a:cubicBezTo>
                  <a:pt x="5201256" y="128920"/>
                  <a:pt x="5236783" y="168222"/>
                  <a:pt x="5271252" y="160738"/>
                </a:cubicBezTo>
                <a:cubicBezTo>
                  <a:pt x="5280328" y="161512"/>
                  <a:pt x="5287877" y="163623"/>
                  <a:pt x="5294438" y="166556"/>
                </a:cubicBezTo>
                <a:lnTo>
                  <a:pt x="5310840" y="176769"/>
                </a:lnTo>
                <a:cubicBezTo>
                  <a:pt x="5311084" y="179074"/>
                  <a:pt x="5311328" y="181377"/>
                  <a:pt x="5311570" y="183681"/>
                </a:cubicBezTo>
                <a:lnTo>
                  <a:pt x="5323756" y="187718"/>
                </a:lnTo>
                <a:lnTo>
                  <a:pt x="5326259" y="189880"/>
                </a:lnTo>
                <a:cubicBezTo>
                  <a:pt x="5331024" y="194034"/>
                  <a:pt x="5335878" y="197977"/>
                  <a:pt x="5341357" y="201193"/>
                </a:cubicBezTo>
                <a:cubicBezTo>
                  <a:pt x="5355787" y="174949"/>
                  <a:pt x="5390353" y="224216"/>
                  <a:pt x="5391908" y="198291"/>
                </a:cubicBezTo>
                <a:cubicBezTo>
                  <a:pt x="5424533" y="211393"/>
                  <a:pt x="5417454" y="183279"/>
                  <a:pt x="5439031" y="216975"/>
                </a:cubicBezTo>
                <a:cubicBezTo>
                  <a:pt x="5505697" y="221021"/>
                  <a:pt x="5575360" y="263433"/>
                  <a:pt x="5640913" y="253028"/>
                </a:cubicBezTo>
                <a:cubicBezTo>
                  <a:pt x="5625666" y="261550"/>
                  <a:pt x="5637932" y="279363"/>
                  <a:pt x="5657312" y="280626"/>
                </a:cubicBezTo>
                <a:cubicBezTo>
                  <a:pt x="5599451" y="314971"/>
                  <a:pt x="5750508" y="268765"/>
                  <a:pt x="5734773" y="303244"/>
                </a:cubicBezTo>
                <a:cubicBezTo>
                  <a:pt x="5761561" y="276899"/>
                  <a:pt x="5869387" y="261233"/>
                  <a:pt x="5877770" y="296965"/>
                </a:cubicBezTo>
                <a:cubicBezTo>
                  <a:pt x="5915819" y="308827"/>
                  <a:pt x="5955621" y="307835"/>
                  <a:pt x="5989615" y="319663"/>
                </a:cubicBezTo>
                <a:lnTo>
                  <a:pt x="5996857" y="323549"/>
                </a:lnTo>
                <a:lnTo>
                  <a:pt x="6037387" y="312526"/>
                </a:lnTo>
                <a:cubicBezTo>
                  <a:pt x="6073044" y="306507"/>
                  <a:pt x="6106738" y="308466"/>
                  <a:pt x="6113074" y="325845"/>
                </a:cubicBezTo>
                <a:cubicBezTo>
                  <a:pt x="6172518" y="336304"/>
                  <a:pt x="6233561" y="323646"/>
                  <a:pt x="6280929" y="350444"/>
                </a:cubicBezTo>
                <a:cubicBezTo>
                  <a:pt x="6286383" y="347055"/>
                  <a:pt x="6292357" y="344643"/>
                  <a:pt x="6298665" y="342931"/>
                </a:cubicBezTo>
                <a:lnTo>
                  <a:pt x="6317326" y="339794"/>
                </a:lnTo>
                <a:lnTo>
                  <a:pt x="6319212" y="341004"/>
                </a:lnTo>
                <a:cubicBezTo>
                  <a:pt x="6328393" y="343898"/>
                  <a:pt x="6334701" y="343685"/>
                  <a:pt x="6339724" y="342098"/>
                </a:cubicBezTo>
                <a:lnTo>
                  <a:pt x="6345010" y="339148"/>
                </a:lnTo>
                <a:lnTo>
                  <a:pt x="6359332" y="338899"/>
                </a:lnTo>
                <a:lnTo>
                  <a:pt x="6388220" y="335714"/>
                </a:lnTo>
                <a:lnTo>
                  <a:pt x="6392994" y="337644"/>
                </a:lnTo>
                <a:lnTo>
                  <a:pt x="6435581" y="336775"/>
                </a:lnTo>
                <a:cubicBezTo>
                  <a:pt x="6435677" y="337170"/>
                  <a:pt x="6435772" y="337567"/>
                  <a:pt x="6435870" y="337963"/>
                </a:cubicBezTo>
                <a:cubicBezTo>
                  <a:pt x="6437488" y="340605"/>
                  <a:pt x="6440513" y="342516"/>
                  <a:pt x="6446571" y="342957"/>
                </a:cubicBezTo>
                <a:cubicBezTo>
                  <a:pt x="6432902" y="359852"/>
                  <a:pt x="6448636" y="349961"/>
                  <a:pt x="6467701" y="349765"/>
                </a:cubicBezTo>
                <a:cubicBezTo>
                  <a:pt x="6450726" y="375964"/>
                  <a:pt x="6507518" y="364791"/>
                  <a:pt x="6512727" y="380305"/>
                </a:cubicBezTo>
                <a:cubicBezTo>
                  <a:pt x="6527112" y="379570"/>
                  <a:pt x="6542020" y="379271"/>
                  <a:pt x="6557094" y="379532"/>
                </a:cubicBezTo>
                <a:lnTo>
                  <a:pt x="6565879" y="380030"/>
                </a:lnTo>
                <a:cubicBezTo>
                  <a:pt x="6565919" y="380123"/>
                  <a:pt x="6565958" y="380216"/>
                  <a:pt x="6565997" y="380310"/>
                </a:cubicBezTo>
                <a:cubicBezTo>
                  <a:pt x="6567779" y="380994"/>
                  <a:pt x="6570621" y="381376"/>
                  <a:pt x="6575147" y="381374"/>
                </a:cubicBezTo>
                <a:lnTo>
                  <a:pt x="6581899" y="380938"/>
                </a:lnTo>
                <a:lnTo>
                  <a:pt x="6598943" y="381906"/>
                </a:lnTo>
                <a:lnTo>
                  <a:pt x="6604421" y="384033"/>
                </a:lnTo>
                <a:lnTo>
                  <a:pt x="6606035" y="387465"/>
                </a:lnTo>
                <a:lnTo>
                  <a:pt x="6607669" y="387186"/>
                </a:lnTo>
                <a:cubicBezTo>
                  <a:pt x="6620475" y="382131"/>
                  <a:pt x="6625312" y="374007"/>
                  <a:pt x="6637532" y="398125"/>
                </a:cubicBezTo>
                <a:cubicBezTo>
                  <a:pt x="6666345" y="390437"/>
                  <a:pt x="6669861" y="404891"/>
                  <a:pt x="6706880" y="412381"/>
                </a:cubicBezTo>
                <a:cubicBezTo>
                  <a:pt x="6723837" y="404468"/>
                  <a:pt x="6736071" y="408511"/>
                  <a:pt x="6747500" y="416386"/>
                </a:cubicBezTo>
                <a:cubicBezTo>
                  <a:pt x="6784745" y="414659"/>
                  <a:pt x="6816872" y="426761"/>
                  <a:pt x="6857783" y="431905"/>
                </a:cubicBezTo>
                <a:cubicBezTo>
                  <a:pt x="6903934" y="423229"/>
                  <a:pt x="6923989" y="445532"/>
                  <a:pt x="6967720" y="450939"/>
                </a:cubicBezTo>
                <a:cubicBezTo>
                  <a:pt x="7008578" y="433412"/>
                  <a:pt x="6996867" y="470461"/>
                  <a:pt x="7018394" y="479831"/>
                </a:cubicBezTo>
                <a:lnTo>
                  <a:pt x="7024679" y="480968"/>
                </a:lnTo>
                <a:lnTo>
                  <a:pt x="7041715" y="479120"/>
                </a:lnTo>
                <a:lnTo>
                  <a:pt x="7048103" y="477610"/>
                </a:lnTo>
                <a:cubicBezTo>
                  <a:pt x="7052510" y="476872"/>
                  <a:pt x="7055450" y="476773"/>
                  <a:pt x="7057490" y="477135"/>
                </a:cubicBezTo>
                <a:lnTo>
                  <a:pt x="7057730" y="477383"/>
                </a:lnTo>
                <a:lnTo>
                  <a:pt x="7066511" y="476432"/>
                </a:lnTo>
                <a:cubicBezTo>
                  <a:pt x="7081316" y="474229"/>
                  <a:pt x="7095708" y="471522"/>
                  <a:pt x="7109401" y="468486"/>
                </a:cubicBezTo>
                <a:cubicBezTo>
                  <a:pt x="7121361" y="482413"/>
                  <a:pt x="7171741" y="462549"/>
                  <a:pt x="7166830" y="490255"/>
                </a:cubicBezTo>
                <a:cubicBezTo>
                  <a:pt x="7185318" y="486971"/>
                  <a:pt x="7196261" y="474996"/>
                  <a:pt x="7190442" y="493308"/>
                </a:cubicBezTo>
                <a:cubicBezTo>
                  <a:pt x="7196540" y="492742"/>
                  <a:pt x="7200336" y="494071"/>
                  <a:pt x="7203083" y="496324"/>
                </a:cubicBezTo>
                <a:lnTo>
                  <a:pt x="7203894" y="497408"/>
                </a:lnTo>
                <a:lnTo>
                  <a:pt x="7245004" y="489662"/>
                </a:lnTo>
                <a:lnTo>
                  <a:pt x="7250514" y="490724"/>
                </a:lnTo>
                <a:lnTo>
                  <a:pt x="7277246" y="483000"/>
                </a:lnTo>
                <a:lnTo>
                  <a:pt x="7291092" y="480435"/>
                </a:lnTo>
                <a:lnTo>
                  <a:pt x="7294933" y="476767"/>
                </a:lnTo>
                <a:cubicBezTo>
                  <a:pt x="7299121" y="474441"/>
                  <a:pt x="7305176" y="473213"/>
                  <a:pt x="7315408" y="474478"/>
                </a:cubicBezTo>
                <a:lnTo>
                  <a:pt x="7317786" y="475324"/>
                </a:lnTo>
                <a:lnTo>
                  <a:pt x="7334572" y="469306"/>
                </a:lnTo>
                <a:cubicBezTo>
                  <a:pt x="7339959" y="466649"/>
                  <a:pt x="7344710" y="463382"/>
                  <a:pt x="7348520" y="459268"/>
                </a:cubicBezTo>
                <a:cubicBezTo>
                  <a:pt x="7406571" y="477093"/>
                  <a:pt x="7460434" y="455124"/>
                  <a:pt x="7522997" y="455427"/>
                </a:cubicBezTo>
                <a:cubicBezTo>
                  <a:pt x="7592791" y="446837"/>
                  <a:pt x="7640927" y="437451"/>
                  <a:pt x="7686985" y="433023"/>
                </a:cubicBezTo>
                <a:cubicBezTo>
                  <a:pt x="7708370" y="428668"/>
                  <a:pt x="7865878" y="410662"/>
                  <a:pt x="7854068" y="422992"/>
                </a:cubicBezTo>
                <a:cubicBezTo>
                  <a:pt x="7918669" y="394524"/>
                  <a:pt x="7960767" y="420179"/>
                  <a:pt x="8034165" y="404917"/>
                </a:cubicBezTo>
                <a:cubicBezTo>
                  <a:pt x="8074975" y="430280"/>
                  <a:pt x="8052607" y="405995"/>
                  <a:pt x="8094381" y="408936"/>
                </a:cubicBezTo>
                <a:cubicBezTo>
                  <a:pt x="8082391" y="384233"/>
                  <a:pt x="8145291" y="420455"/>
                  <a:pt x="8146898" y="391776"/>
                </a:cubicBezTo>
                <a:cubicBezTo>
                  <a:pt x="8154450" y="393217"/>
                  <a:pt x="8161714" y="395521"/>
                  <a:pt x="8168993" y="398048"/>
                </a:cubicBezTo>
                <a:lnTo>
                  <a:pt x="8172809" y="399355"/>
                </a:lnTo>
                <a:lnTo>
                  <a:pt x="8187962" y="399651"/>
                </a:lnTo>
                <a:lnTo>
                  <a:pt x="8192382" y="405910"/>
                </a:lnTo>
                <a:lnTo>
                  <a:pt x="8375192" y="397097"/>
                </a:lnTo>
                <a:cubicBezTo>
                  <a:pt x="8390681" y="391124"/>
                  <a:pt x="8442343" y="386212"/>
                  <a:pt x="8454377" y="393549"/>
                </a:cubicBezTo>
                <a:cubicBezTo>
                  <a:pt x="8465613" y="394229"/>
                  <a:pt x="8477337" y="389940"/>
                  <a:pt x="8484740" y="398377"/>
                </a:cubicBezTo>
                <a:cubicBezTo>
                  <a:pt x="8509291" y="401173"/>
                  <a:pt x="8565518" y="407621"/>
                  <a:pt x="8601673" y="410319"/>
                </a:cubicBezTo>
                <a:cubicBezTo>
                  <a:pt x="8619550" y="396781"/>
                  <a:pt x="8652058" y="416886"/>
                  <a:pt x="8701676" y="414569"/>
                </a:cubicBezTo>
                <a:cubicBezTo>
                  <a:pt x="8721163" y="399040"/>
                  <a:pt x="8735137" y="413192"/>
                  <a:pt x="8773288" y="391295"/>
                </a:cubicBezTo>
                <a:cubicBezTo>
                  <a:pt x="8775124" y="392937"/>
                  <a:pt x="8777353" y="394408"/>
                  <a:pt x="8779909" y="395664"/>
                </a:cubicBezTo>
                <a:cubicBezTo>
                  <a:pt x="8794759" y="402954"/>
                  <a:pt x="8817153" y="401520"/>
                  <a:pt x="8829932" y="392461"/>
                </a:cubicBezTo>
                <a:cubicBezTo>
                  <a:pt x="8891235" y="362336"/>
                  <a:pt x="8949370" y="358860"/>
                  <a:pt x="9003386" y="349460"/>
                </a:cubicBezTo>
                <a:cubicBezTo>
                  <a:pt x="9064740" y="341657"/>
                  <a:pt x="9026331" y="373992"/>
                  <a:pt x="9101185" y="344080"/>
                </a:cubicBezTo>
                <a:cubicBezTo>
                  <a:pt x="9110310" y="353604"/>
                  <a:pt x="9120116" y="353365"/>
                  <a:pt x="9136185" y="347296"/>
                </a:cubicBezTo>
                <a:cubicBezTo>
                  <a:pt x="9166057" y="344262"/>
                  <a:pt x="9165783" y="369927"/>
                  <a:pt x="9194801" y="352367"/>
                </a:cubicBezTo>
                <a:cubicBezTo>
                  <a:pt x="9190472" y="366462"/>
                  <a:pt x="9252023" y="353523"/>
                  <a:pt x="9239316" y="368776"/>
                </a:cubicBezTo>
                <a:cubicBezTo>
                  <a:pt x="9259813" y="379833"/>
                  <a:pt x="9267827" y="358579"/>
                  <a:pt x="9288052" y="368014"/>
                </a:cubicBezTo>
                <a:cubicBezTo>
                  <a:pt x="9310099" y="368953"/>
                  <a:pt x="9274359" y="354287"/>
                  <a:pt x="9298465" y="351514"/>
                </a:cubicBezTo>
                <a:cubicBezTo>
                  <a:pt x="9327883" y="350627"/>
                  <a:pt x="9325850" y="325510"/>
                  <a:pt x="9350892" y="355996"/>
                </a:cubicBezTo>
                <a:lnTo>
                  <a:pt x="9430522" y="364586"/>
                </a:lnTo>
                <a:cubicBezTo>
                  <a:pt x="9447485" y="355425"/>
                  <a:pt x="9461870" y="358450"/>
                  <a:pt x="9476215" y="365325"/>
                </a:cubicBezTo>
                <a:cubicBezTo>
                  <a:pt x="9516917" y="360669"/>
                  <a:pt x="9555019" y="370080"/>
                  <a:pt x="9601276" y="371922"/>
                </a:cubicBezTo>
                <a:cubicBezTo>
                  <a:pt x="9650279" y="359692"/>
                  <a:pt x="9677305" y="380141"/>
                  <a:pt x="9726733" y="382019"/>
                </a:cubicBezTo>
                <a:cubicBezTo>
                  <a:pt x="9773839" y="358530"/>
                  <a:pt x="9760877" y="410908"/>
                  <a:pt x="9802144" y="407697"/>
                </a:cubicBezTo>
                <a:cubicBezTo>
                  <a:pt x="9868120" y="385365"/>
                  <a:pt x="9801669" y="424896"/>
                  <a:pt x="9905153" y="413868"/>
                </a:cubicBezTo>
                <a:cubicBezTo>
                  <a:pt x="9910811" y="410359"/>
                  <a:pt x="9923612" y="413238"/>
                  <a:pt x="9922553" y="417787"/>
                </a:cubicBezTo>
                <a:cubicBezTo>
                  <a:pt x="9945213" y="415195"/>
                  <a:pt x="10012509" y="437971"/>
                  <a:pt x="10044658" y="431295"/>
                </a:cubicBezTo>
                <a:cubicBezTo>
                  <a:pt x="10108994" y="441322"/>
                  <a:pt x="10138326" y="418598"/>
                  <a:pt x="10184585" y="420356"/>
                </a:cubicBezTo>
                <a:cubicBezTo>
                  <a:pt x="10238805" y="433245"/>
                  <a:pt x="10270973" y="446023"/>
                  <a:pt x="10366435" y="475646"/>
                </a:cubicBezTo>
                <a:lnTo>
                  <a:pt x="10688220" y="555476"/>
                </a:lnTo>
                <a:cubicBezTo>
                  <a:pt x="10812002" y="626549"/>
                  <a:pt x="10955764" y="565297"/>
                  <a:pt x="11026690" y="563899"/>
                </a:cubicBezTo>
                <a:cubicBezTo>
                  <a:pt x="11053150" y="535972"/>
                  <a:pt x="11079708" y="560938"/>
                  <a:pt x="11113779" y="547086"/>
                </a:cubicBezTo>
                <a:cubicBezTo>
                  <a:pt x="11191398" y="533240"/>
                  <a:pt x="11265999" y="496724"/>
                  <a:pt x="11369556" y="504937"/>
                </a:cubicBezTo>
                <a:cubicBezTo>
                  <a:pt x="11406977" y="422376"/>
                  <a:pt x="11530972" y="456417"/>
                  <a:pt x="11623342" y="401646"/>
                </a:cubicBezTo>
                <a:cubicBezTo>
                  <a:pt x="11678749" y="386540"/>
                  <a:pt x="11771467" y="415601"/>
                  <a:pt x="11786511" y="371608"/>
                </a:cubicBezTo>
                <a:cubicBezTo>
                  <a:pt x="11815065" y="394479"/>
                  <a:pt x="11834769" y="350469"/>
                  <a:pt x="11862577" y="343767"/>
                </a:cubicBezTo>
                <a:cubicBezTo>
                  <a:pt x="11886839" y="357655"/>
                  <a:pt x="11896496" y="342356"/>
                  <a:pt x="11916612" y="337028"/>
                </a:cubicBezTo>
                <a:cubicBezTo>
                  <a:pt x="11926953" y="346090"/>
                  <a:pt x="11944208" y="343709"/>
                  <a:pt x="11948830" y="331280"/>
                </a:cubicBezTo>
                <a:cubicBezTo>
                  <a:pt x="11937556" y="304981"/>
                  <a:pt x="11999127" y="312097"/>
                  <a:pt x="12001583" y="292861"/>
                </a:cubicBezTo>
                <a:cubicBezTo>
                  <a:pt x="12027437" y="287117"/>
                  <a:pt x="12120562" y="289932"/>
                  <a:pt x="12174977" y="277870"/>
                </a:cubicBezTo>
                <a:lnTo>
                  <a:pt x="12192000" y="269767"/>
                </a:lnTo>
                <a:lnTo>
                  <a:pt x="12192000" y="5013196"/>
                </a:lnTo>
                <a:lnTo>
                  <a:pt x="0" y="5013196"/>
                </a:lnTo>
                <a:lnTo>
                  <a:pt x="0" y="630667"/>
                </a:lnTo>
                <a:lnTo>
                  <a:pt x="11075" y="628396"/>
                </a:lnTo>
                <a:cubicBezTo>
                  <a:pt x="23002" y="626376"/>
                  <a:pt x="33255" y="624731"/>
                  <a:pt x="44061" y="621814"/>
                </a:cubicBezTo>
                <a:cubicBezTo>
                  <a:pt x="78982" y="608550"/>
                  <a:pt x="115649" y="579219"/>
                  <a:pt x="136694" y="569633"/>
                </a:cubicBezTo>
                <a:lnTo>
                  <a:pt x="170342" y="564295"/>
                </a:lnTo>
                <a:cubicBezTo>
                  <a:pt x="169880" y="561325"/>
                  <a:pt x="169417" y="558353"/>
                  <a:pt x="168955" y="555382"/>
                </a:cubicBezTo>
                <a:lnTo>
                  <a:pt x="181474" y="554499"/>
                </a:lnTo>
                <a:lnTo>
                  <a:pt x="209440" y="553779"/>
                </a:lnTo>
                <a:cubicBezTo>
                  <a:pt x="226869" y="552113"/>
                  <a:pt x="275442" y="553383"/>
                  <a:pt x="293152" y="549794"/>
                </a:cubicBezTo>
                <a:cubicBezTo>
                  <a:pt x="298104" y="540169"/>
                  <a:pt x="305921" y="534831"/>
                  <a:pt x="315693" y="532248"/>
                </a:cubicBezTo>
                <a:lnTo>
                  <a:pt x="337305" y="531590"/>
                </a:lnTo>
                <a:lnTo>
                  <a:pt x="462252" y="506369"/>
                </a:lnTo>
                <a:lnTo>
                  <a:pt x="479457" y="504341"/>
                </a:lnTo>
                <a:lnTo>
                  <a:pt x="488653" y="496475"/>
                </a:lnTo>
                <a:cubicBezTo>
                  <a:pt x="495751" y="494808"/>
                  <a:pt x="516240" y="495433"/>
                  <a:pt x="522053" y="494343"/>
                </a:cubicBezTo>
                <a:lnTo>
                  <a:pt x="523520" y="489931"/>
                </a:lnTo>
                <a:cubicBezTo>
                  <a:pt x="541965" y="482593"/>
                  <a:pt x="611396" y="458013"/>
                  <a:pt x="632714" y="450319"/>
                </a:cubicBezTo>
                <a:cubicBezTo>
                  <a:pt x="637120" y="456979"/>
                  <a:pt x="646523" y="446165"/>
                  <a:pt x="651426" y="443762"/>
                </a:cubicBezTo>
                <a:cubicBezTo>
                  <a:pt x="652273" y="448286"/>
                  <a:pt x="664268" y="449456"/>
                  <a:pt x="667724" y="445356"/>
                </a:cubicBezTo>
                <a:cubicBezTo>
                  <a:pt x="751466" y="421701"/>
                  <a:pt x="710176" y="468211"/>
                  <a:pt x="757679" y="438363"/>
                </a:cubicBezTo>
                <a:cubicBezTo>
                  <a:pt x="766141" y="436289"/>
                  <a:pt x="773060" y="437997"/>
                  <a:pt x="779159" y="441277"/>
                </a:cubicBezTo>
                <a:lnTo>
                  <a:pt x="788293" y="448081"/>
                </a:lnTo>
                <a:lnTo>
                  <a:pt x="822923" y="434292"/>
                </a:lnTo>
                <a:cubicBezTo>
                  <a:pt x="840014" y="429396"/>
                  <a:pt x="858036" y="426029"/>
                  <a:pt x="876559" y="424306"/>
                </a:cubicBezTo>
                <a:cubicBezTo>
                  <a:pt x="880889" y="433506"/>
                  <a:pt x="895209" y="420068"/>
                  <a:pt x="902011" y="417336"/>
                </a:cubicBezTo>
                <a:cubicBezTo>
                  <a:pt x="902191" y="423390"/>
                  <a:pt x="917419" y="426022"/>
                  <a:pt x="922715" y="420917"/>
                </a:cubicBezTo>
                <a:cubicBezTo>
                  <a:pt x="1035495" y="397234"/>
                  <a:pt x="972839" y="454951"/>
                  <a:pt x="1040139" y="419808"/>
                </a:cubicBezTo>
                <a:cubicBezTo>
                  <a:pt x="1051469" y="417835"/>
                  <a:pt x="1060048" y="420716"/>
                  <a:pt x="1067251" y="425602"/>
                </a:cubicBezTo>
                <a:lnTo>
                  <a:pt x="1080272" y="437887"/>
                </a:lnTo>
                <a:lnTo>
                  <a:pt x="1090219" y="433244"/>
                </a:lnTo>
                <a:cubicBezTo>
                  <a:pt x="1128054" y="432213"/>
                  <a:pt x="1139443" y="444840"/>
                  <a:pt x="1161226" y="431522"/>
                </a:cubicBezTo>
                <a:cubicBezTo>
                  <a:pt x="1194247" y="457797"/>
                  <a:pt x="1182853" y="433812"/>
                  <a:pt x="1207525" y="429257"/>
                </a:cubicBezTo>
                <a:cubicBezTo>
                  <a:pt x="1226951" y="423550"/>
                  <a:pt x="1190923" y="413889"/>
                  <a:pt x="1210030" y="412023"/>
                </a:cubicBezTo>
                <a:cubicBezTo>
                  <a:pt x="1230853" y="418586"/>
                  <a:pt x="1229491" y="397066"/>
                  <a:pt x="1251170" y="405160"/>
                </a:cubicBezTo>
                <a:cubicBezTo>
                  <a:pt x="1246235" y="421478"/>
                  <a:pt x="1293590" y="401251"/>
                  <a:pt x="1295331" y="415400"/>
                </a:cubicBezTo>
                <a:cubicBezTo>
                  <a:pt x="1313247" y="394801"/>
                  <a:pt x="1322885" y="419606"/>
                  <a:pt x="1347118" y="412922"/>
                </a:cubicBezTo>
                <a:cubicBezTo>
                  <a:pt x="1358442" y="405047"/>
                  <a:pt x="1366690" y="403583"/>
                  <a:pt x="1378108" y="411628"/>
                </a:cubicBezTo>
                <a:cubicBezTo>
                  <a:pt x="1430244" y="373345"/>
                  <a:pt x="1410029" y="409382"/>
                  <a:pt x="1459192" y="394137"/>
                </a:cubicBezTo>
                <a:cubicBezTo>
                  <a:pt x="1501499" y="378273"/>
                  <a:pt x="1549591" y="367610"/>
                  <a:pt x="1590120" y="330826"/>
                </a:cubicBezTo>
                <a:cubicBezTo>
                  <a:pt x="1597495" y="320478"/>
                  <a:pt x="1615987" y="316279"/>
                  <a:pt x="1631417" y="321445"/>
                </a:cubicBezTo>
                <a:cubicBezTo>
                  <a:pt x="1634069" y="322335"/>
                  <a:pt x="1636534" y="323476"/>
                  <a:pt x="1638727" y="324828"/>
                </a:cubicBezTo>
                <a:cubicBezTo>
                  <a:pt x="1674229" y="318675"/>
                  <a:pt x="1804005" y="291708"/>
                  <a:pt x="1844438" y="284522"/>
                </a:cubicBezTo>
                <a:cubicBezTo>
                  <a:pt x="1847960" y="297582"/>
                  <a:pt x="1868036" y="273541"/>
                  <a:pt x="1881324" y="281715"/>
                </a:cubicBezTo>
                <a:cubicBezTo>
                  <a:pt x="1890865" y="288925"/>
                  <a:pt x="1899182" y="283313"/>
                  <a:pt x="1908999" y="282556"/>
                </a:cubicBezTo>
                <a:cubicBezTo>
                  <a:pt x="1922050" y="288125"/>
                  <a:pt x="1964084" y="276888"/>
                  <a:pt x="1974956" y="269176"/>
                </a:cubicBezTo>
                <a:cubicBezTo>
                  <a:pt x="2000789" y="242591"/>
                  <a:pt x="2060915" y="260908"/>
                  <a:pt x="2082409" y="240508"/>
                </a:cubicBezTo>
                <a:cubicBezTo>
                  <a:pt x="2090286" y="237431"/>
                  <a:pt x="2098026" y="236104"/>
                  <a:pt x="2105639" y="235866"/>
                </a:cubicBezTo>
                <a:lnTo>
                  <a:pt x="2126992" y="237686"/>
                </a:lnTo>
                <a:lnTo>
                  <a:pt x="2133154" y="243170"/>
                </a:lnTo>
                <a:lnTo>
                  <a:pt x="2146154" y="241550"/>
                </a:lnTo>
                <a:lnTo>
                  <a:pt x="2149901" y="242334"/>
                </a:lnTo>
                <a:cubicBezTo>
                  <a:pt x="2157061" y="243856"/>
                  <a:pt x="2164126" y="245165"/>
                  <a:pt x="2171100" y="245607"/>
                </a:cubicBezTo>
                <a:cubicBezTo>
                  <a:pt x="2161432" y="217726"/>
                  <a:pt x="2228843" y="244778"/>
                  <a:pt x="2209148" y="222443"/>
                </a:cubicBezTo>
                <a:cubicBezTo>
                  <a:pt x="2245795" y="220027"/>
                  <a:pt x="2217435" y="199404"/>
                  <a:pt x="2261889" y="218750"/>
                </a:cubicBezTo>
                <a:cubicBezTo>
                  <a:pt x="2318421" y="194794"/>
                  <a:pt x="2408342" y="201713"/>
                  <a:pt x="2452315" y="166117"/>
                </a:cubicBezTo>
                <a:cubicBezTo>
                  <a:pt x="2447016" y="179502"/>
                  <a:pt x="2471204" y="189377"/>
                  <a:pt x="2487710" y="182485"/>
                </a:cubicBezTo>
                <a:cubicBezTo>
                  <a:pt x="2469218" y="234964"/>
                  <a:pt x="2552592" y="134331"/>
                  <a:pt x="2567870" y="169640"/>
                </a:cubicBezTo>
                <a:cubicBezTo>
                  <a:pt x="2567993" y="136603"/>
                  <a:pt x="2641492" y="79264"/>
                  <a:pt x="2677053" y="105731"/>
                </a:cubicBezTo>
                <a:cubicBezTo>
                  <a:pt x="2730362" y="98156"/>
                  <a:pt x="2767701" y="70180"/>
                  <a:pt x="2823914" y="80085"/>
                </a:cubicBezTo>
                <a:cubicBezTo>
                  <a:pt x="2825573" y="75636"/>
                  <a:pt x="2828354" y="71885"/>
                  <a:pt x="2831912" y="68644"/>
                </a:cubicBezTo>
                <a:lnTo>
                  <a:pt x="2843870" y="60725"/>
                </a:lnTo>
                <a:lnTo>
                  <a:pt x="2846217" y="61243"/>
                </a:lnTo>
                <a:cubicBezTo>
                  <a:pt x="2855406" y="61177"/>
                  <a:pt x="2860075" y="59230"/>
                  <a:pt x="2862745" y="56460"/>
                </a:cubicBezTo>
                <a:lnTo>
                  <a:pt x="2864596" y="52436"/>
                </a:lnTo>
                <a:lnTo>
                  <a:pt x="2875381" y="48221"/>
                </a:lnTo>
                <a:lnTo>
                  <a:pt x="2895139" y="37404"/>
                </a:lnTo>
                <a:lnTo>
                  <a:pt x="2900232" y="37736"/>
                </a:lnTo>
                <a:lnTo>
                  <a:pt x="2932205" y="25091"/>
                </a:lnTo>
                <a:lnTo>
                  <a:pt x="2933310" y="26034"/>
                </a:lnTo>
                <a:cubicBezTo>
                  <a:pt x="2936512" y="27864"/>
                  <a:pt x="2940256" y="28670"/>
                  <a:pt x="2945218" y="27359"/>
                </a:cubicBezTo>
                <a:cubicBezTo>
                  <a:pt x="2947316" y="45762"/>
                  <a:pt x="2952012" y="32829"/>
                  <a:pt x="2966465" y="27335"/>
                </a:cubicBezTo>
                <a:cubicBezTo>
                  <a:pt x="2972951" y="54691"/>
                  <a:pt x="3008144" y="29186"/>
                  <a:pt x="3023668" y="41123"/>
                </a:cubicBezTo>
                <a:cubicBezTo>
                  <a:pt x="3034143" y="36470"/>
                  <a:pt x="3045337" y="32050"/>
                  <a:pt x="3057077" y="28063"/>
                </a:cubicBezTo>
                <a:lnTo>
                  <a:pt x="3151915" y="24461"/>
                </a:lnTo>
                <a:lnTo>
                  <a:pt x="3251671" y="44793"/>
                </a:lnTo>
                <a:cubicBezTo>
                  <a:pt x="3288430" y="44614"/>
                  <a:pt x="3320402" y="52254"/>
                  <a:pt x="3351400" y="45905"/>
                </a:cubicBezTo>
                <a:cubicBezTo>
                  <a:pt x="3364152" y="52066"/>
                  <a:pt x="3376107" y="54432"/>
                  <a:pt x="3387481" y="44661"/>
                </a:cubicBezTo>
                <a:cubicBezTo>
                  <a:pt x="3421834" y="47236"/>
                  <a:pt x="3430384" y="60743"/>
                  <a:pt x="3451923" y="49700"/>
                </a:cubicBezTo>
                <a:cubicBezTo>
                  <a:pt x="3471592" y="71444"/>
                  <a:pt x="3472580" y="62993"/>
                  <a:pt x="3481520" y="56505"/>
                </a:cubicBezTo>
                <a:lnTo>
                  <a:pt x="3482804" y="56030"/>
                </a:lnTo>
                <a:lnTo>
                  <a:pt x="3485495" y="59139"/>
                </a:lnTo>
                <a:lnTo>
                  <a:pt x="3490972" y="60504"/>
                </a:lnTo>
                <a:lnTo>
                  <a:pt x="3505835" y="59295"/>
                </a:lnTo>
                <a:lnTo>
                  <a:pt x="3511410" y="58026"/>
                </a:lnTo>
                <a:cubicBezTo>
                  <a:pt x="3515254" y="57455"/>
                  <a:pt x="3517816" y="57465"/>
                  <a:pt x="3519598" y="57901"/>
                </a:cubicBezTo>
                <a:lnTo>
                  <a:pt x="3519807" y="58156"/>
                </a:lnTo>
                <a:lnTo>
                  <a:pt x="3527466" y="57534"/>
                </a:lnTo>
                <a:cubicBezTo>
                  <a:pt x="3540383" y="55888"/>
                  <a:pt x="3552942" y="53726"/>
                  <a:pt x="3564889" y="51208"/>
                </a:cubicBezTo>
                <a:cubicBezTo>
                  <a:pt x="3575289" y="65525"/>
                  <a:pt x="3619274" y="47602"/>
                  <a:pt x="3614922" y="75022"/>
                </a:cubicBezTo>
                <a:cubicBezTo>
                  <a:pt x="3631051" y="72436"/>
                  <a:pt x="3640626" y="60912"/>
                  <a:pt x="3635506" y="78936"/>
                </a:cubicBezTo>
                <a:cubicBezTo>
                  <a:pt x="3640824" y="78600"/>
                  <a:pt x="3644132" y="80065"/>
                  <a:pt x="3646525" y="82411"/>
                </a:cubicBezTo>
                <a:lnTo>
                  <a:pt x="3647224" y="83521"/>
                </a:lnTo>
                <a:lnTo>
                  <a:pt x="3683100" y="77327"/>
                </a:lnTo>
                <a:lnTo>
                  <a:pt x="3687901" y="78590"/>
                </a:lnTo>
                <a:lnTo>
                  <a:pt x="3711234" y="71883"/>
                </a:lnTo>
                <a:lnTo>
                  <a:pt x="3723318" y="69843"/>
                </a:lnTo>
                <a:lnTo>
                  <a:pt x="3726677" y="66330"/>
                </a:lnTo>
                <a:cubicBezTo>
                  <a:pt x="3730335" y="64168"/>
                  <a:pt x="3735615" y="63170"/>
                  <a:pt x="3744535" y="64808"/>
                </a:cubicBezTo>
                <a:lnTo>
                  <a:pt x="3746608" y="65740"/>
                </a:lnTo>
                <a:lnTo>
                  <a:pt x="3761262" y="60365"/>
                </a:lnTo>
                <a:cubicBezTo>
                  <a:pt x="3765968" y="57919"/>
                  <a:pt x="3770117" y="54839"/>
                  <a:pt x="3773451" y="50884"/>
                </a:cubicBezTo>
                <a:cubicBezTo>
                  <a:pt x="3824036" y="70790"/>
                  <a:pt x="3871065" y="50900"/>
                  <a:pt x="3925626" y="53519"/>
                </a:cubicBezTo>
                <a:cubicBezTo>
                  <a:pt x="3949771" y="85474"/>
                  <a:pt x="4043223" y="44139"/>
                  <a:pt x="4056184" y="12503"/>
                </a:cubicBezTo>
                <a:cubicBezTo>
                  <a:pt x="4056987" y="40004"/>
                  <a:pt x="4124598" y="1322"/>
                  <a:pt x="4142196" y="3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92C9F3A4-F105-CC41-8ED7-C34F879BD6A3}"/>
              </a:ext>
            </a:extLst>
          </p:cNvPr>
          <p:cNvGraphicFramePr>
            <a:graphicFrameLocks noGrp="1"/>
          </p:cNvGraphicFramePr>
          <p:nvPr>
            <p:ph idx="1"/>
            <p:extLst>
              <p:ext uri="{D42A27DB-BD31-4B8C-83A1-F6EECF244321}">
                <p14:modId xmlns:p14="http://schemas.microsoft.com/office/powerpoint/2010/main" val="1436349215"/>
              </p:ext>
            </p:extLst>
          </p:nvPr>
        </p:nvGraphicFramePr>
        <p:xfrm>
          <a:off x="1050925" y="2504941"/>
          <a:ext cx="10567918" cy="374980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201456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AE968-73A2-BD47-853C-8D4930D795C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39A00CA-1EAE-4E4D-893C-D5A00E0F0CCA}"/>
              </a:ext>
            </a:extLst>
          </p:cNvPr>
          <p:cNvSpPr>
            <a:spLocks noGrp="1"/>
          </p:cNvSpPr>
          <p:nvPr>
            <p:ph idx="1"/>
          </p:nvPr>
        </p:nvSpPr>
        <p:spPr>
          <a:xfrm>
            <a:off x="0" y="1825624"/>
            <a:ext cx="12192000" cy="4428753"/>
          </a:xfrm>
        </p:spPr>
        <p:txBody>
          <a:bodyPr numCol="2"/>
          <a:lstStyle/>
          <a:p>
            <a:r>
              <a:rPr lang="en-US" dirty="0"/>
              <a:t>[1] - </a:t>
            </a:r>
            <a:r>
              <a:rPr lang="en-US" dirty="0">
                <a:hlinkClick r:id="rId2"/>
              </a:rPr>
              <a:t>https://www.britannica.com/technology/e-commerce</a:t>
            </a:r>
            <a:endParaRPr lang="en-US" dirty="0"/>
          </a:p>
          <a:p>
            <a:r>
              <a:rPr lang="en-GB" dirty="0"/>
              <a:t>[2] - Soeder, John. “CyberScene: Book Sale”, </a:t>
            </a:r>
            <a:r>
              <a:rPr lang="en-GB" i="1" dirty="0"/>
              <a:t>Inside Business</a:t>
            </a:r>
            <a:r>
              <a:rPr lang="en-GB" dirty="0"/>
              <a:t>, March 1, 1998.</a:t>
            </a:r>
          </a:p>
          <a:p>
            <a:r>
              <a:rPr lang="en-GB" dirty="0"/>
              <a:t>[3] - </a:t>
            </a:r>
            <a:r>
              <a:rPr lang="en-GB" dirty="0">
                <a:hlinkClick r:id="rId3"/>
              </a:rPr>
              <a:t>https://kinsta.com/blog/ecommerce-statistics</a:t>
            </a:r>
            <a:endParaRPr lang="en-GB" dirty="0"/>
          </a:p>
          <a:p>
            <a:r>
              <a:rPr lang="en-GB" dirty="0"/>
              <a:t>[4] - </a:t>
            </a:r>
            <a:r>
              <a:rPr lang="en-GB" dirty="0">
                <a:hlinkClick r:id="rId4"/>
              </a:rPr>
              <a:t>https://www.ystats.com/infographic-uk-b2c-e-commerce-sales-forecasts-2017-to-2021</a:t>
            </a:r>
            <a:endParaRPr lang="en-GB" dirty="0"/>
          </a:p>
          <a:p>
            <a:r>
              <a:rPr lang="en-GB" dirty="0"/>
              <a:t>[5] - </a:t>
            </a:r>
            <a:r>
              <a:rPr lang="en-GB" dirty="0">
                <a:hlinkClick r:id="rId5"/>
              </a:rPr>
              <a:t>https://</a:t>
            </a:r>
            <a:r>
              <a:rPr lang="en-GB" dirty="0" err="1">
                <a:hlinkClick r:id="rId5"/>
              </a:rPr>
              <a:t>www.slideshare.net</a:t>
            </a:r>
            <a:r>
              <a:rPr lang="en-GB" dirty="0">
                <a:hlinkClick r:id="rId5"/>
              </a:rPr>
              <a:t>/</a:t>
            </a:r>
            <a:r>
              <a:rPr lang="en-GB" dirty="0" err="1">
                <a:hlinkClick r:id="rId5"/>
              </a:rPr>
              <a:t>yStats</a:t>
            </a:r>
            <a:r>
              <a:rPr lang="en-GB" dirty="0">
                <a:hlinkClick r:id="rId5"/>
              </a:rPr>
              <a:t>/infographic-thailand-b2c-ecommerce-market-2019</a:t>
            </a:r>
            <a:endParaRPr lang="en-GB" dirty="0"/>
          </a:p>
          <a:p>
            <a:r>
              <a:rPr lang="en-GB" dirty="0"/>
              <a:t>[6] - </a:t>
            </a:r>
            <a:r>
              <a:rPr lang="en-GB" dirty="0">
                <a:hlinkClick r:id="rId6"/>
              </a:rPr>
              <a:t>https://</a:t>
            </a:r>
            <a:r>
              <a:rPr lang="en-GB" dirty="0" err="1">
                <a:hlinkClick r:id="rId6"/>
              </a:rPr>
              <a:t>www.ystats.com</a:t>
            </a:r>
            <a:r>
              <a:rPr lang="en-GB" dirty="0">
                <a:hlinkClick r:id="rId6"/>
              </a:rPr>
              <a:t>/infographic-asia-pacific-b2c-e-commerce-market-2019</a:t>
            </a:r>
            <a:endParaRPr lang="en-GB" dirty="0"/>
          </a:p>
          <a:p>
            <a:r>
              <a:rPr lang="en-GB" dirty="0"/>
              <a:t>[5] - </a:t>
            </a:r>
            <a:r>
              <a:rPr lang="en-GB" dirty="0" err="1"/>
              <a:t>Akcam</a:t>
            </a:r>
            <a:r>
              <a:rPr lang="en-GB" dirty="0"/>
              <a:t>, B.K., 2020. Improving order processes with information technology: McDonald’s case. </a:t>
            </a:r>
            <a:r>
              <a:rPr lang="en-GB" i="1" dirty="0"/>
              <a:t>Journal of Information Technology Teaching Cases</a:t>
            </a:r>
            <a:r>
              <a:rPr lang="en-GB" dirty="0"/>
              <a:t>, </a:t>
            </a:r>
            <a:r>
              <a:rPr lang="en-GB" i="1" dirty="0"/>
              <a:t>10</a:t>
            </a:r>
            <a:r>
              <a:rPr lang="en-GB" dirty="0"/>
              <a:t>(2), pp.102-107.</a:t>
            </a:r>
          </a:p>
          <a:p>
            <a:r>
              <a:rPr lang="en-US" dirty="0"/>
              <a:t>[6] - https://www.guru99.com/agile-scrum-extreme-</a:t>
            </a:r>
            <a:r>
              <a:rPr lang="en-US" dirty="0" err="1"/>
              <a:t>testing.html</a:t>
            </a:r>
            <a:endParaRPr lang="en-US" dirty="0"/>
          </a:p>
        </p:txBody>
      </p:sp>
    </p:spTree>
    <p:extLst>
      <p:ext uri="{BB962C8B-B14F-4D97-AF65-F5344CB8AC3E}">
        <p14:creationId xmlns:p14="http://schemas.microsoft.com/office/powerpoint/2010/main" val="3238716999"/>
      </p:ext>
    </p:extLst>
  </p:cSld>
  <p:clrMapOvr>
    <a:masterClrMapping/>
  </p:clrMapOvr>
</p:sld>
</file>

<file path=ppt/theme/theme1.xml><?xml version="1.0" encoding="utf-8"?>
<a:theme xmlns:a="http://schemas.openxmlformats.org/drawingml/2006/main" name="ArchiveVTI">
  <a:themeElements>
    <a:clrScheme name="AnalogousFromDarkSeedLeftStep">
      <a:dk1>
        <a:srgbClr val="000000"/>
      </a:dk1>
      <a:lt1>
        <a:srgbClr val="FFFFFF"/>
      </a:lt1>
      <a:dk2>
        <a:srgbClr val="31321C"/>
      </a:dk2>
      <a:lt2>
        <a:srgbClr val="F0F0F3"/>
      </a:lt2>
      <a:accent1>
        <a:srgbClr val="A1A734"/>
      </a:accent1>
      <a:accent2>
        <a:srgbClr val="BD8A2F"/>
      </a:accent2>
      <a:accent3>
        <a:srgbClr val="CF6141"/>
      </a:accent3>
      <a:accent4>
        <a:srgbClr val="BD2F4A"/>
      </a:accent4>
      <a:accent5>
        <a:srgbClr val="CF4197"/>
      </a:accent5>
      <a:accent6>
        <a:srgbClr val="B92FBD"/>
      </a:accent6>
      <a:hlink>
        <a:srgbClr val="C55184"/>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emplate>Circuit</Template>
  <TotalTime>1512</TotalTime>
  <Words>1262</Words>
  <Application>Microsoft Macintosh PowerPoint</Application>
  <PresentationFormat>Widescreen</PresentationFormat>
  <Paragraphs>97</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Bembo</vt:lpstr>
      <vt:lpstr>ArchiveVTI</vt:lpstr>
      <vt:lpstr>Ollie Gourmet  Presentation</vt:lpstr>
      <vt:lpstr>Ollie Gourmet</vt:lpstr>
      <vt:lpstr>What is ollie gourmet?</vt:lpstr>
      <vt:lpstr>Why is ollie gourmet different?</vt:lpstr>
      <vt:lpstr>Aims:</vt:lpstr>
      <vt:lpstr>objectives</vt:lpstr>
      <vt:lpstr>Methodology</vt:lpstr>
      <vt:lpstr>Tools required</vt:lpstr>
      <vt:lpstr>Literature review</vt:lpstr>
      <vt:lpstr>E-commerce benefits</vt:lpstr>
      <vt:lpstr>Statistics about e-commerce</vt:lpstr>
      <vt:lpstr>PowerPoint Presentation</vt:lpstr>
      <vt:lpstr>Technologies and software helping the businesses</vt:lpstr>
      <vt:lpstr>Examples of restaurants using technology and software</vt:lpstr>
      <vt:lpstr>McDonald's technology</vt:lpstr>
      <vt:lpstr>Gantt chart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Bogdan Nicusor Halinga (1715162)</dc:creator>
  <cp:lastModifiedBy>Bogdan Nicusor Halinga (1715162)</cp:lastModifiedBy>
  <cp:revision>27</cp:revision>
  <dcterms:created xsi:type="dcterms:W3CDTF">2021-03-23T11:46:31Z</dcterms:created>
  <dcterms:modified xsi:type="dcterms:W3CDTF">2021-03-25T17:43:14Z</dcterms:modified>
</cp:coreProperties>
</file>