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40" r:id="rId24"/>
    <p:sldId id="720" r:id="rId25"/>
    <p:sldId id="731" r:id="rId26"/>
    <p:sldId id="732" r:id="rId27"/>
    <p:sldId id="733" r:id="rId28"/>
    <p:sldId id="735" r:id="rId29"/>
    <p:sldId id="736" r:id="rId30"/>
    <p:sldId id="734" r:id="rId31"/>
    <p:sldId id="739" r:id="rId32"/>
    <p:sldId id="741" r:id="rId33"/>
    <p:sldId id="72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84" autoAdjust="0"/>
    <p:restoredTop sz="94660"/>
  </p:normalViewPr>
  <p:slideViewPr>
    <p:cSldViewPr snapToGrid="0">
      <p:cViewPr varScale="1">
        <p:scale>
          <a:sx n="89" d="100"/>
          <a:sy n="89" d="100"/>
        </p:scale>
        <p:origin x="281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5T12:54:21.323" v="16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5T12:54:21.323" v="16" actId="20577"/>
        <pc:sldMkLst>
          <pc:docMk/>
          <pc:sldMk cId="3851576310" sldId="740"/>
        </pc:sldMkLst>
        <pc:spChg chg="mod">
          <ac:chgData name="Jenifer Prince Devaraj" userId="c3fb109c-09d1-42a6-93f4-69472d709861" providerId="ADAL" clId="{09A26AFE-3578-4143-B1B0-81DF391638B0}" dt="2026-02-25T12:54:21.323" v="16" actId="20577"/>
          <ac:spMkLst>
            <pc:docMk/>
            <pc:sldMk cId="3851576310" sldId="740"/>
            <ac:spMk id="2" creationId="{E0188796-5505-FFB9-9BC9-3BD55C6A2E3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12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12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1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421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FD49C0-B246-4D01-9C20-EB5E2FFC1BA8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538F-ADDB-4651-9F5C-9F07A7A9A055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DB59BE-80AD-4C95-B77E-E0E673A303CC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EE7627-6978-4B8D-9A77-53FCB3C9B3A6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CB3B-A20E-4446-9074-4A306C9D2943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BD7674-58E6-4585-A3E1-756A32C44F6D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8B7212-2230-4353-9784-AF5A3F64F35D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EB5E0F7-3B94-4D58-A566-724F0CB0E73B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3E8FD-0E61-4024-849D-9C8CA82180AE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A87A09-40E9-4F99-A531-5E5100F0ED34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58C812-D1BE-4874-AD50-73D116354BFF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061AAF-4FCF-465B-A2F9-CFBDB1ECAC8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D182-9108-4CAE-B290-35943CC45DE2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A39768-6DCA-4F59-97E3-40BE571B8ACA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CC507-C195-4F59-8048-DE8DC90A01A7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3EB3-2C1F-497D-9111-66DEECA1520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FE5D03-07EB-4D3C-904B-A3CCD4FDECE9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7CA15-288F-4AF8-BA2F-98F4FFAB17EF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910D30-1701-4501-911B-048510776485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2CB67-EBA7-4D3A-B1EB-C78B0F965F5B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A427DC-519A-4774-AAF1-C84B5A56F44F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DD7EB9-A0EF-4A04-A775-E6EE77352C6B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989D70-20BC-429D-B435-66FB9CA73E4D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5E0F8-906A-4897-97B1-EE61620CF64F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3E9E09-94A1-4B80-9D21-0CF472ADD815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3727A0-CFF4-47E8-AF22-C326D912DEB8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70B469-A58F-4580-89BF-DE061503F91C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70846-524B-458B-9A70-F6188C58266F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43A63F-C88E-4F37-8109-41E514DCAD06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CC1C16-E3F9-4B4F-B17A-A5E19FFBA6C2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2F5F4-DB2A-471E-8A8B-B48BD5213EB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69FA-529A-47A3-991D-206B6F47AC57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7ED3C1-509B-4CA3-ABCC-CA74BC740EAD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754A70-3418-47A1-B6BF-3E773FF8F11C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CA6D5F7-F1B1-4108-8DF4-05A049C5DE76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38188-07CE-44D5-8192-1558CF9B25FD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EB646D-5FBE-4FC7-BC58-DCDE6314C2B7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188796-5505-FFB9-9BC9-3BD55C6A2E3F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Topic			: Diode as Rectifiers</a:t>
            </a:r>
          </a:p>
          <a:p>
            <a:r>
              <a:rPr lang="en-GB" sz="2400" b="1">
                <a:latin typeface="Arial"/>
                <a:cs typeface="Arial"/>
              </a:rPr>
              <a:t>Lecture		: 7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6DBE19-F0D0-CBD7-7AAF-6CDBC1CD0138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7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90802E-FA98-4885-9FA4-D2ED455C9B3D}"/>
              </a:ext>
            </a:extLst>
          </p:cNvPr>
          <p:cNvSpPr txBox="1">
            <a:spLocks/>
          </p:cNvSpPr>
          <p:nvPr/>
        </p:nvSpPr>
        <p:spPr>
          <a:xfrm>
            <a:off x="203920" y="106830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Basic Blocks of Power Supply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18E4B3-D6BB-4C4C-98E4-3A011B7D1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4279" y="2236837"/>
            <a:ext cx="7294809" cy="366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029564" y="1833705"/>
            <a:ext cx="10731511" cy="46127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/>
              </a:rPr>
              <a:t>A circuit that changes alternating current (AC) into direct current (DC).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Ideal diode </a:t>
            </a:r>
            <a:r>
              <a:rPr lang="en-GB" sz="2200" b="1" dirty="0">
                <a:latin typeface="Book Antiqua" panose="02040602050305030304" pitchFamily="18" charset="0"/>
              </a:rPr>
              <a:t>→</a:t>
            </a:r>
            <a:r>
              <a:rPr lang="en-GB" sz="2200" dirty="0">
                <a:latin typeface="Book Antiqua" panose="02040602050305030304" pitchFamily="18" charset="0"/>
              </a:rPr>
              <a:t> Works as a perfect switch: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bias: Zero resistance (current flows easily).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bias: Infinite resistance (blocks current).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Rectification is the process of converting AC into DC using diodes.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Working : Blocks the negative half-cycles of AC and allows the positive half-cycles.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Application : Widely used in power supplies for converting AC mains to DC for electronic devices.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96EFC-ACCF-4F17-92A4-B9527EE34ABF}"/>
              </a:ext>
            </a:extLst>
          </p:cNvPr>
          <p:cNvSpPr txBox="1"/>
          <p:nvPr/>
        </p:nvSpPr>
        <p:spPr>
          <a:xfrm>
            <a:off x="58332" y="1290969"/>
            <a:ext cx="76084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/>
              </a:rPr>
              <a:t>Rectifier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E2E048-43C6-42A6-B1DE-B92DE6109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323" y="2186486"/>
            <a:ext cx="6992450" cy="3753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704" y="2051184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BA6293-8129-4B88-A0C9-684ACAAF2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53" y="2653616"/>
            <a:ext cx="4955122" cy="243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0" y="1087348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186931" y="1665135"/>
            <a:ext cx="6589612" cy="5125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14042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Diodes arrangement → Four diodes (D₁, D₂, D₃, D₄) are arranged in series pairs.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Conduction rule → Only two diodes conduct during each half cycle of AC.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Positive half cycle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are forward biased → they conduct current in series.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are reverse biased → they block current.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 resistor during this cycle.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3C5173-8FFB-4C07-A365-C2583C35B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339" y="2655491"/>
            <a:ext cx="5014860" cy="265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EAA988-B585-02B3-B8DA-158BB10E9CE3}"/>
              </a:ext>
            </a:extLst>
          </p:cNvPr>
          <p:cNvSpPr txBox="1"/>
          <p:nvPr/>
        </p:nvSpPr>
        <p:spPr>
          <a:xfrm>
            <a:off x="424169" y="2151023"/>
            <a:ext cx="7096539" cy="3882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solidFill>
                  <a:srgbClr val="414042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Four diodes (D₁ to D₄) → arranged in series pairs.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Only two diodes conduct during each half cycle of AC.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Positive half cycle: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conduct (forward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block (reverse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140390" y="15015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 (Positive Half- Cycle)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D26241B-0DA1-482B-90B9-3D40F563F18E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7340425" y="2504170"/>
            <a:ext cx="4615486" cy="285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377931" y="2530654"/>
            <a:ext cx="8217428" cy="323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Only two diodes conduct during each half cycle of AC.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Negative half cycle: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conduct (reverse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block (forward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 (Negative Half cycle) 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7FB5DC-0EF7-4344-B558-2952477FAA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6261" y="2507155"/>
            <a:ext cx="4337808" cy="2597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D44D1B-4366-42F8-A1DF-24F635B4B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078" y="1934890"/>
            <a:ext cx="5639587" cy="454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369634" y="2311278"/>
            <a:ext cx="11822366" cy="2332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br>
              <a:rPr lang="en-IN" sz="44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/>
              <a:t>[1] P. Horowitz and W. Hill, The Art of Electronics, 3rd ed. Cambridge, UK: Cambridge University Press, 2015.</a:t>
            </a:r>
            <a:br>
              <a:rPr lang="en-GB" sz="2400" dirty="0"/>
            </a:b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187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578</Words>
  <Application>Microsoft Office PowerPoint</Application>
  <PresentationFormat>Widescreen</PresentationFormat>
  <Paragraphs>93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2026-02-25T12:54:21Z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