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7"/>
  </p:notesMasterIdLst>
  <p:sldIdLst>
    <p:sldId id="256" r:id="rId2"/>
    <p:sldId id="257" r:id="rId3"/>
    <p:sldId id="267" r:id="rId4"/>
    <p:sldId id="270" r:id="rId5"/>
    <p:sldId id="271" r:id="rId6"/>
    <p:sldId id="269" r:id="rId7"/>
    <p:sldId id="273" r:id="rId8"/>
    <p:sldId id="274" r:id="rId9"/>
    <p:sldId id="299" r:id="rId10"/>
    <p:sldId id="263" r:id="rId11"/>
    <p:sldId id="259" r:id="rId12"/>
    <p:sldId id="301" r:id="rId13"/>
    <p:sldId id="302" r:id="rId14"/>
    <p:sldId id="303" r:id="rId15"/>
    <p:sldId id="304" r:id="rId16"/>
    <p:sldId id="275" r:id="rId17"/>
    <p:sldId id="260" r:id="rId18"/>
    <p:sldId id="262" r:id="rId19"/>
    <p:sldId id="272" r:id="rId20"/>
    <p:sldId id="258" r:id="rId21"/>
    <p:sldId id="264" r:id="rId22"/>
    <p:sldId id="265" r:id="rId23"/>
    <p:sldId id="276" r:id="rId24"/>
    <p:sldId id="277" r:id="rId25"/>
    <p:sldId id="278" r:id="rId26"/>
    <p:sldId id="279" r:id="rId27"/>
    <p:sldId id="281" r:id="rId28"/>
    <p:sldId id="282" r:id="rId29"/>
    <p:sldId id="283" r:id="rId30"/>
    <p:sldId id="284" r:id="rId31"/>
    <p:sldId id="285" r:id="rId32"/>
    <p:sldId id="286" r:id="rId33"/>
    <p:sldId id="287" r:id="rId34"/>
    <p:sldId id="289" r:id="rId35"/>
    <p:sldId id="290" r:id="rId36"/>
    <p:sldId id="291" r:id="rId37"/>
    <p:sldId id="292" r:id="rId38"/>
    <p:sldId id="293" r:id="rId39"/>
    <p:sldId id="294" r:id="rId40"/>
    <p:sldId id="295" r:id="rId41"/>
    <p:sldId id="296" r:id="rId42"/>
    <p:sldId id="297" r:id="rId43"/>
    <p:sldId id="298" r:id="rId44"/>
    <p:sldId id="266" r:id="rId45"/>
    <p:sldId id="280" r:id="rId4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5D3D2E-2DB1-4AAC-80F0-E3183DF3C78E}" v="6" dt="2025-02-05T07:34:58.99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22" autoAdjust="0"/>
    <p:restoredTop sz="69196" autoAdjust="0"/>
  </p:normalViewPr>
  <p:slideViewPr>
    <p:cSldViewPr snapToGrid="0">
      <p:cViewPr varScale="1">
        <p:scale>
          <a:sx n="69" d="100"/>
          <a:sy n="69" d="100"/>
        </p:scale>
        <p:origin x="1044" y="48"/>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notesMaster" Target="notesMasters/notesMaster1.xml"/><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195D3D2E-2DB1-4AAC-80F0-E3183DF3C78E}"/>
    <pc:docChg chg="custSel mod addSld delSld modSld sldOrd">
      <pc:chgData name="Helen Evans (Institute of Management and Health)" userId="d9a8b39e-a9d4-4d81-a719-001f6364ef6d" providerId="ADAL" clId="{195D3D2E-2DB1-4AAC-80F0-E3183DF3C78E}" dt="2025-02-05T12:16:07.815" v="595" actId="20577"/>
      <pc:docMkLst>
        <pc:docMk/>
      </pc:docMkLst>
      <pc:sldChg chg="modSp mod">
        <pc:chgData name="Helen Evans (Institute of Management and Health)" userId="d9a8b39e-a9d4-4d81-a719-001f6364ef6d" providerId="ADAL" clId="{195D3D2E-2DB1-4AAC-80F0-E3183DF3C78E}" dt="2025-02-04T17:12:27.763" v="500" actId="20577"/>
        <pc:sldMkLst>
          <pc:docMk/>
          <pc:sldMk cId="3889373380" sldId="256"/>
        </pc:sldMkLst>
        <pc:spChg chg="mod">
          <ac:chgData name="Helen Evans (Institute of Management and Health)" userId="d9a8b39e-a9d4-4d81-a719-001f6364ef6d" providerId="ADAL" clId="{195D3D2E-2DB1-4AAC-80F0-E3183DF3C78E}" dt="2025-02-04T17:12:27.763" v="500" actId="20577"/>
          <ac:spMkLst>
            <pc:docMk/>
            <pc:sldMk cId="3889373380" sldId="256"/>
            <ac:spMk id="2" creationId="{E912C75C-A4F0-4B07-93CA-581D03E6A1FA}"/>
          </ac:spMkLst>
        </pc:spChg>
        <pc:spChg chg="mod">
          <ac:chgData name="Helen Evans (Institute of Management and Health)" userId="d9a8b39e-a9d4-4d81-a719-001f6364ef6d" providerId="ADAL" clId="{195D3D2E-2DB1-4AAC-80F0-E3183DF3C78E}" dt="2025-02-04T16:16:25.170" v="15" actId="20577"/>
          <ac:spMkLst>
            <pc:docMk/>
            <pc:sldMk cId="3889373380" sldId="256"/>
            <ac:spMk id="3" creationId="{47C5AE1D-24A1-41F4-A25D-B13BA6210C5B}"/>
          </ac:spMkLst>
        </pc:spChg>
      </pc:sldChg>
      <pc:sldChg chg="modSp mod">
        <pc:chgData name="Helen Evans (Institute of Management and Health)" userId="d9a8b39e-a9d4-4d81-a719-001f6364ef6d" providerId="ADAL" clId="{195D3D2E-2DB1-4AAC-80F0-E3183DF3C78E}" dt="2025-02-04T16:20:00.609" v="136" actId="20577"/>
        <pc:sldMkLst>
          <pc:docMk/>
          <pc:sldMk cId="2039557862" sldId="257"/>
        </pc:sldMkLst>
        <pc:spChg chg="mod">
          <ac:chgData name="Helen Evans (Institute of Management and Health)" userId="d9a8b39e-a9d4-4d81-a719-001f6364ef6d" providerId="ADAL" clId="{195D3D2E-2DB1-4AAC-80F0-E3183DF3C78E}" dt="2025-02-04T16:20:00.609" v="136" actId="20577"/>
          <ac:spMkLst>
            <pc:docMk/>
            <pc:sldMk cId="2039557862" sldId="257"/>
            <ac:spMk id="3" creationId="{E57690B3-4D66-471E-805F-1BCF916951B3}"/>
          </ac:spMkLst>
        </pc:spChg>
      </pc:sldChg>
      <pc:sldChg chg="ord">
        <pc:chgData name="Helen Evans (Institute of Management and Health)" userId="d9a8b39e-a9d4-4d81-a719-001f6364ef6d" providerId="ADAL" clId="{195D3D2E-2DB1-4AAC-80F0-E3183DF3C78E}" dt="2025-02-05T07:30:51.676" v="526"/>
        <pc:sldMkLst>
          <pc:docMk/>
          <pc:sldMk cId="3523905097" sldId="258"/>
        </pc:sldMkLst>
      </pc:sldChg>
      <pc:sldChg chg="del">
        <pc:chgData name="Helen Evans (Institute of Management and Health)" userId="d9a8b39e-a9d4-4d81-a719-001f6364ef6d" providerId="ADAL" clId="{195D3D2E-2DB1-4AAC-80F0-E3183DF3C78E}" dt="2025-02-04T17:04:23.437" v="390" actId="47"/>
        <pc:sldMkLst>
          <pc:docMk/>
          <pc:sldMk cId="1420702152" sldId="261"/>
        </pc:sldMkLst>
      </pc:sldChg>
      <pc:sldChg chg="modSp mod">
        <pc:chgData name="Helen Evans (Institute of Management and Health)" userId="d9a8b39e-a9d4-4d81-a719-001f6364ef6d" providerId="ADAL" clId="{195D3D2E-2DB1-4AAC-80F0-E3183DF3C78E}" dt="2025-02-04T17:04:39.222" v="396" actId="20577"/>
        <pc:sldMkLst>
          <pc:docMk/>
          <pc:sldMk cId="671735464" sldId="262"/>
        </pc:sldMkLst>
        <pc:spChg chg="mod">
          <ac:chgData name="Helen Evans (Institute of Management and Health)" userId="d9a8b39e-a9d4-4d81-a719-001f6364ef6d" providerId="ADAL" clId="{195D3D2E-2DB1-4AAC-80F0-E3183DF3C78E}" dt="2025-02-04T17:04:29.830" v="392" actId="27636"/>
          <ac:spMkLst>
            <pc:docMk/>
            <pc:sldMk cId="671735464" sldId="262"/>
            <ac:spMk id="2" creationId="{7BA8B55F-AC40-4CA4-B708-935FC77D681F}"/>
          </ac:spMkLst>
        </pc:spChg>
        <pc:spChg chg="mod">
          <ac:chgData name="Helen Evans (Institute of Management and Health)" userId="d9a8b39e-a9d4-4d81-a719-001f6364ef6d" providerId="ADAL" clId="{195D3D2E-2DB1-4AAC-80F0-E3183DF3C78E}" dt="2025-02-04T17:04:39.222" v="396" actId="20577"/>
          <ac:spMkLst>
            <pc:docMk/>
            <pc:sldMk cId="671735464" sldId="262"/>
            <ac:spMk id="3" creationId="{EF76024B-C4A8-4936-962B-394F013B5646}"/>
          </ac:spMkLst>
        </pc:spChg>
      </pc:sldChg>
      <pc:sldChg chg="modSp mod ord">
        <pc:chgData name="Helen Evans (Institute of Management and Health)" userId="d9a8b39e-a9d4-4d81-a719-001f6364ef6d" providerId="ADAL" clId="{195D3D2E-2DB1-4AAC-80F0-E3183DF3C78E}" dt="2025-02-05T07:23:42.240" v="522"/>
        <pc:sldMkLst>
          <pc:docMk/>
          <pc:sldMk cId="4247489019" sldId="263"/>
        </pc:sldMkLst>
        <pc:spChg chg="mod">
          <ac:chgData name="Helen Evans (Institute of Management and Health)" userId="d9a8b39e-a9d4-4d81-a719-001f6364ef6d" providerId="ADAL" clId="{195D3D2E-2DB1-4AAC-80F0-E3183DF3C78E}" dt="2025-02-04T17:05:01.420" v="403" actId="27636"/>
          <ac:spMkLst>
            <pc:docMk/>
            <pc:sldMk cId="4247489019" sldId="263"/>
            <ac:spMk id="3" creationId="{4F9FE6B0-03CC-417E-B6AA-133F3E162C1F}"/>
          </ac:spMkLst>
        </pc:spChg>
      </pc:sldChg>
      <pc:sldChg chg="modSp mod">
        <pc:chgData name="Helen Evans (Institute of Management and Health)" userId="d9a8b39e-a9d4-4d81-a719-001f6364ef6d" providerId="ADAL" clId="{195D3D2E-2DB1-4AAC-80F0-E3183DF3C78E}" dt="2025-02-04T17:05:10.549" v="407" actId="20577"/>
        <pc:sldMkLst>
          <pc:docMk/>
          <pc:sldMk cId="392717836" sldId="264"/>
        </pc:sldMkLst>
        <pc:spChg chg="mod">
          <ac:chgData name="Helen Evans (Institute of Management and Health)" userId="d9a8b39e-a9d4-4d81-a719-001f6364ef6d" providerId="ADAL" clId="{195D3D2E-2DB1-4AAC-80F0-E3183DF3C78E}" dt="2025-02-04T17:05:06.396" v="405" actId="27636"/>
          <ac:spMkLst>
            <pc:docMk/>
            <pc:sldMk cId="392717836" sldId="264"/>
            <ac:spMk id="2" creationId="{DC5D5E3C-16D8-4853-BF07-96043BC7452E}"/>
          </ac:spMkLst>
        </pc:spChg>
        <pc:spChg chg="mod">
          <ac:chgData name="Helen Evans (Institute of Management and Health)" userId="d9a8b39e-a9d4-4d81-a719-001f6364ef6d" providerId="ADAL" clId="{195D3D2E-2DB1-4AAC-80F0-E3183DF3C78E}" dt="2025-02-04T17:05:10.549" v="407" actId="20577"/>
          <ac:spMkLst>
            <pc:docMk/>
            <pc:sldMk cId="392717836" sldId="264"/>
            <ac:spMk id="3" creationId="{16D58002-7C9C-4637-8F16-2F080913027D}"/>
          </ac:spMkLst>
        </pc:spChg>
      </pc:sldChg>
      <pc:sldChg chg="modSp mod">
        <pc:chgData name="Helen Evans (Institute of Management and Health)" userId="d9a8b39e-a9d4-4d81-a719-001f6364ef6d" providerId="ADAL" clId="{195D3D2E-2DB1-4AAC-80F0-E3183DF3C78E}" dt="2025-02-04T17:05:17.413" v="409" actId="27636"/>
        <pc:sldMkLst>
          <pc:docMk/>
          <pc:sldMk cId="1457338985" sldId="265"/>
        </pc:sldMkLst>
        <pc:spChg chg="mod">
          <ac:chgData name="Helen Evans (Institute of Management and Health)" userId="d9a8b39e-a9d4-4d81-a719-001f6364ef6d" providerId="ADAL" clId="{195D3D2E-2DB1-4AAC-80F0-E3183DF3C78E}" dt="2025-02-04T17:05:17.413" v="409" actId="27636"/>
          <ac:spMkLst>
            <pc:docMk/>
            <pc:sldMk cId="1457338985" sldId="265"/>
            <ac:spMk id="2" creationId="{1E571BB2-26F5-40D6-A3C9-2A78A708D2D5}"/>
          </ac:spMkLst>
        </pc:spChg>
      </pc:sldChg>
      <pc:sldChg chg="modSp mod ord modClrScheme chgLayout">
        <pc:chgData name="Helen Evans (Institute of Management and Health)" userId="d9a8b39e-a9d4-4d81-a719-001f6364ef6d" providerId="ADAL" clId="{195D3D2E-2DB1-4AAC-80F0-E3183DF3C78E}" dt="2025-02-05T07:22:03.163" v="512"/>
        <pc:sldMkLst>
          <pc:docMk/>
          <pc:sldMk cId="1835606800" sldId="267"/>
        </pc:sldMkLst>
        <pc:spChg chg="mod">
          <ac:chgData name="Helen Evans (Institute of Management and Health)" userId="d9a8b39e-a9d4-4d81-a719-001f6364ef6d" providerId="ADAL" clId="{195D3D2E-2DB1-4AAC-80F0-E3183DF3C78E}" dt="2025-02-04T17:05:29.938" v="410" actId="26606"/>
          <ac:spMkLst>
            <pc:docMk/>
            <pc:sldMk cId="1835606800" sldId="267"/>
            <ac:spMk id="2" creationId="{26788AE8-5D52-2D3A-CB2F-BFD4D39B3BC0}"/>
          </ac:spMkLst>
        </pc:spChg>
        <pc:spChg chg="mod">
          <ac:chgData name="Helen Evans (Institute of Management and Health)" userId="d9a8b39e-a9d4-4d81-a719-001f6364ef6d" providerId="ADAL" clId="{195D3D2E-2DB1-4AAC-80F0-E3183DF3C78E}" dt="2025-02-04T17:05:29.938" v="410" actId="26606"/>
          <ac:spMkLst>
            <pc:docMk/>
            <pc:sldMk cId="1835606800" sldId="267"/>
            <ac:spMk id="3" creationId="{CA4B6C52-F42C-825F-9EE1-2CC08FDD5EDC}"/>
          </ac:spMkLst>
        </pc:spChg>
        <pc:picChg chg="mod">
          <ac:chgData name="Helen Evans (Institute of Management and Health)" userId="d9a8b39e-a9d4-4d81-a719-001f6364ef6d" providerId="ADAL" clId="{195D3D2E-2DB1-4AAC-80F0-E3183DF3C78E}" dt="2025-02-04T17:05:29.938" v="410" actId="26606"/>
          <ac:picMkLst>
            <pc:docMk/>
            <pc:sldMk cId="1835606800" sldId="267"/>
            <ac:picMk id="7" creationId="{1674BAA5-E28A-792E-D889-732D757C02DD}"/>
          </ac:picMkLst>
        </pc:picChg>
      </pc:sldChg>
      <pc:sldChg chg="modSp mod ord">
        <pc:chgData name="Helen Evans (Institute of Management and Health)" userId="d9a8b39e-a9d4-4d81-a719-001f6364ef6d" providerId="ADAL" clId="{195D3D2E-2DB1-4AAC-80F0-E3183DF3C78E}" dt="2025-02-05T07:20:46.203" v="504"/>
        <pc:sldMkLst>
          <pc:docMk/>
          <pc:sldMk cId="2423428746" sldId="269"/>
        </pc:sldMkLst>
        <pc:spChg chg="mod">
          <ac:chgData name="Helen Evans (Institute of Management and Health)" userId="d9a8b39e-a9d4-4d81-a719-001f6364ef6d" providerId="ADAL" clId="{195D3D2E-2DB1-4AAC-80F0-E3183DF3C78E}" dt="2025-02-04T17:05:53.353" v="413" actId="1076"/>
          <ac:spMkLst>
            <pc:docMk/>
            <pc:sldMk cId="2423428746" sldId="269"/>
            <ac:spMk id="2" creationId="{61E504A8-C66D-A94B-DDB0-EB909B554106}"/>
          </ac:spMkLst>
        </pc:spChg>
        <pc:graphicFrameChg chg="mod">
          <ac:chgData name="Helen Evans (Institute of Management and Health)" userId="d9a8b39e-a9d4-4d81-a719-001f6364ef6d" providerId="ADAL" clId="{195D3D2E-2DB1-4AAC-80F0-E3183DF3C78E}" dt="2025-02-04T17:05:48.735" v="412" actId="1076"/>
          <ac:graphicFrameMkLst>
            <pc:docMk/>
            <pc:sldMk cId="2423428746" sldId="269"/>
            <ac:graphicFrameMk id="5" creationId="{C72CB753-249F-AB8F-B582-808B824F9C81}"/>
          </ac:graphicFrameMkLst>
        </pc:graphicFrameChg>
      </pc:sldChg>
      <pc:sldChg chg="add">
        <pc:chgData name="Helen Evans (Institute of Management and Health)" userId="d9a8b39e-a9d4-4d81-a719-001f6364ef6d" providerId="ADAL" clId="{195D3D2E-2DB1-4AAC-80F0-E3183DF3C78E}" dt="2025-02-05T07:34:58.991" v="563"/>
        <pc:sldMkLst>
          <pc:docMk/>
          <pc:sldMk cId="1956722428" sldId="270"/>
        </pc:sldMkLst>
      </pc:sldChg>
      <pc:sldChg chg="modSp del mod ord">
        <pc:chgData name="Helen Evans (Institute of Management and Health)" userId="d9a8b39e-a9d4-4d81-a719-001f6364ef6d" providerId="ADAL" clId="{195D3D2E-2DB1-4AAC-80F0-E3183DF3C78E}" dt="2025-02-05T07:34:48.524" v="562" actId="47"/>
        <pc:sldMkLst>
          <pc:docMk/>
          <pc:sldMk cId="3994849165" sldId="270"/>
        </pc:sldMkLst>
        <pc:graphicFrameChg chg="mod">
          <ac:chgData name="Helen Evans (Institute of Management and Health)" userId="d9a8b39e-a9d4-4d81-a719-001f6364ef6d" providerId="ADAL" clId="{195D3D2E-2DB1-4AAC-80F0-E3183DF3C78E}" dt="2025-02-04T17:06:00.031" v="414" actId="1076"/>
          <ac:graphicFrameMkLst>
            <pc:docMk/>
            <pc:sldMk cId="3994849165" sldId="270"/>
            <ac:graphicFrameMk id="5" creationId="{BA8FD15B-203E-3831-6338-7703F83FAEF2}"/>
          </ac:graphicFrameMkLst>
        </pc:graphicFrameChg>
      </pc:sldChg>
      <pc:sldChg chg="modSp del mod ord">
        <pc:chgData name="Helen Evans (Institute of Management and Health)" userId="d9a8b39e-a9d4-4d81-a719-001f6364ef6d" providerId="ADAL" clId="{195D3D2E-2DB1-4AAC-80F0-E3183DF3C78E}" dt="2025-02-05T07:34:48.524" v="562" actId="47"/>
        <pc:sldMkLst>
          <pc:docMk/>
          <pc:sldMk cId="102595822" sldId="271"/>
        </pc:sldMkLst>
        <pc:spChg chg="mod">
          <ac:chgData name="Helen Evans (Institute of Management and Health)" userId="d9a8b39e-a9d4-4d81-a719-001f6364ef6d" providerId="ADAL" clId="{195D3D2E-2DB1-4AAC-80F0-E3183DF3C78E}" dt="2025-02-04T17:06:09.685" v="416" actId="1076"/>
          <ac:spMkLst>
            <pc:docMk/>
            <pc:sldMk cId="102595822" sldId="271"/>
            <ac:spMk id="2" creationId="{A308B2F9-E3B0-7051-5329-34A88927CFE0}"/>
          </ac:spMkLst>
        </pc:spChg>
        <pc:graphicFrameChg chg="mod">
          <ac:chgData name="Helen Evans (Institute of Management and Health)" userId="d9a8b39e-a9d4-4d81-a719-001f6364ef6d" providerId="ADAL" clId="{195D3D2E-2DB1-4AAC-80F0-E3183DF3C78E}" dt="2025-02-04T17:06:06.272" v="415" actId="1076"/>
          <ac:graphicFrameMkLst>
            <pc:docMk/>
            <pc:sldMk cId="102595822" sldId="271"/>
            <ac:graphicFrameMk id="5" creationId="{DD90800E-DE1B-3E25-56A0-8E460578B0BA}"/>
          </ac:graphicFrameMkLst>
        </pc:graphicFrameChg>
      </pc:sldChg>
      <pc:sldChg chg="add">
        <pc:chgData name="Helen Evans (Institute of Management and Health)" userId="d9a8b39e-a9d4-4d81-a719-001f6364ef6d" providerId="ADAL" clId="{195D3D2E-2DB1-4AAC-80F0-E3183DF3C78E}" dt="2025-02-05T07:34:58.991" v="563"/>
        <pc:sldMkLst>
          <pc:docMk/>
          <pc:sldMk cId="2082883060" sldId="271"/>
        </pc:sldMkLst>
      </pc:sldChg>
      <pc:sldChg chg="modSp mod ord">
        <pc:chgData name="Helen Evans (Institute of Management and Health)" userId="d9a8b39e-a9d4-4d81-a719-001f6364ef6d" providerId="ADAL" clId="{195D3D2E-2DB1-4AAC-80F0-E3183DF3C78E}" dt="2025-02-05T07:22:29.968" v="514"/>
        <pc:sldMkLst>
          <pc:docMk/>
          <pc:sldMk cId="3348888680" sldId="272"/>
        </pc:sldMkLst>
        <pc:spChg chg="mod">
          <ac:chgData name="Helen Evans (Institute of Management and Health)" userId="d9a8b39e-a9d4-4d81-a719-001f6364ef6d" providerId="ADAL" clId="{195D3D2E-2DB1-4AAC-80F0-E3183DF3C78E}" dt="2025-02-04T17:06:20.316" v="417" actId="1076"/>
          <ac:spMkLst>
            <pc:docMk/>
            <pc:sldMk cId="3348888680" sldId="272"/>
            <ac:spMk id="2" creationId="{29BD97D1-1DEB-96BA-3BA2-8109FCCF005B}"/>
          </ac:spMkLst>
        </pc:spChg>
        <pc:graphicFrameChg chg="mod">
          <ac:chgData name="Helen Evans (Institute of Management and Health)" userId="d9a8b39e-a9d4-4d81-a719-001f6364ef6d" providerId="ADAL" clId="{195D3D2E-2DB1-4AAC-80F0-E3183DF3C78E}" dt="2025-02-04T17:06:46.118" v="419" actId="207"/>
          <ac:graphicFrameMkLst>
            <pc:docMk/>
            <pc:sldMk cId="3348888680" sldId="272"/>
            <ac:graphicFrameMk id="5" creationId="{B10D0C22-5AD2-28F9-54E7-0894465755D1}"/>
          </ac:graphicFrameMkLst>
        </pc:graphicFrameChg>
      </pc:sldChg>
      <pc:sldChg chg="ord">
        <pc:chgData name="Helen Evans (Institute of Management and Health)" userId="d9a8b39e-a9d4-4d81-a719-001f6364ef6d" providerId="ADAL" clId="{195D3D2E-2DB1-4AAC-80F0-E3183DF3C78E}" dt="2025-02-05T07:31:16.262" v="530"/>
        <pc:sldMkLst>
          <pc:docMk/>
          <pc:sldMk cId="1255551510" sldId="273"/>
        </pc:sldMkLst>
      </pc:sldChg>
      <pc:sldChg chg="modSp mod ord">
        <pc:chgData name="Helen Evans (Institute of Management and Health)" userId="d9a8b39e-a9d4-4d81-a719-001f6364ef6d" providerId="ADAL" clId="{195D3D2E-2DB1-4AAC-80F0-E3183DF3C78E}" dt="2025-02-05T07:31:22.405" v="532"/>
        <pc:sldMkLst>
          <pc:docMk/>
          <pc:sldMk cId="498231925" sldId="274"/>
        </pc:sldMkLst>
        <pc:spChg chg="mod">
          <ac:chgData name="Helen Evans (Institute of Management and Health)" userId="d9a8b39e-a9d4-4d81-a719-001f6364ef6d" providerId="ADAL" clId="{195D3D2E-2DB1-4AAC-80F0-E3183DF3C78E}" dt="2025-02-04T17:07:22.775" v="430" actId="122"/>
          <ac:spMkLst>
            <pc:docMk/>
            <pc:sldMk cId="498231925" sldId="274"/>
            <ac:spMk id="21" creationId="{8EF29928-0402-E35A-C7AD-5FBFCA2FCEAC}"/>
          </ac:spMkLst>
        </pc:spChg>
        <pc:graphicFrameChg chg="mod">
          <ac:chgData name="Helen Evans (Institute of Management and Health)" userId="d9a8b39e-a9d4-4d81-a719-001f6364ef6d" providerId="ADAL" clId="{195D3D2E-2DB1-4AAC-80F0-E3183DF3C78E}" dt="2025-02-04T17:07:01.666" v="420" actId="14100"/>
          <ac:graphicFrameMkLst>
            <pc:docMk/>
            <pc:sldMk cId="498231925" sldId="274"/>
            <ac:graphicFrameMk id="4" creationId="{16A3F149-697B-0023-855B-8BB3BF3A7AC1}"/>
          </ac:graphicFrameMkLst>
        </pc:graphicFrameChg>
      </pc:sldChg>
      <pc:sldChg chg="modSp mod ord">
        <pc:chgData name="Helen Evans (Institute of Management and Health)" userId="d9a8b39e-a9d4-4d81-a719-001f6364ef6d" providerId="ADAL" clId="{195D3D2E-2DB1-4AAC-80F0-E3183DF3C78E}" dt="2025-02-05T07:31:58.222" v="534"/>
        <pc:sldMkLst>
          <pc:docMk/>
          <pc:sldMk cId="1575861109" sldId="275"/>
        </pc:sldMkLst>
        <pc:spChg chg="mod">
          <ac:chgData name="Helen Evans (Institute of Management and Health)" userId="d9a8b39e-a9d4-4d81-a719-001f6364ef6d" providerId="ADAL" clId="{195D3D2E-2DB1-4AAC-80F0-E3183DF3C78E}" dt="2025-02-04T17:07:31.016" v="437" actId="20577"/>
          <ac:spMkLst>
            <pc:docMk/>
            <pc:sldMk cId="1575861109" sldId="275"/>
            <ac:spMk id="3" creationId="{8C126494-0E3F-C325-548A-151517A682C6}"/>
          </ac:spMkLst>
        </pc:spChg>
        <pc:spChg chg="mod">
          <ac:chgData name="Helen Evans (Institute of Management and Health)" userId="d9a8b39e-a9d4-4d81-a719-001f6364ef6d" providerId="ADAL" clId="{195D3D2E-2DB1-4AAC-80F0-E3183DF3C78E}" dt="2025-02-04T17:07:30.023" v="433" actId="27636"/>
          <ac:spMkLst>
            <pc:docMk/>
            <pc:sldMk cId="1575861109" sldId="275"/>
            <ac:spMk id="4" creationId="{199B0114-E247-8679-11A5-30BD42301516}"/>
          </ac:spMkLst>
        </pc:spChg>
      </pc:sldChg>
      <pc:sldChg chg="modSp mod modClrScheme chgLayout">
        <pc:chgData name="Helen Evans (Institute of Management and Health)" userId="d9a8b39e-a9d4-4d81-a719-001f6364ef6d" providerId="ADAL" clId="{195D3D2E-2DB1-4AAC-80F0-E3183DF3C78E}" dt="2025-02-04T17:08:05.235" v="440" actId="1076"/>
        <pc:sldMkLst>
          <pc:docMk/>
          <pc:sldMk cId="1348138216" sldId="277"/>
        </pc:sldMkLst>
        <pc:spChg chg="mod ord">
          <ac:chgData name="Helen Evans (Institute of Management and Health)" userId="d9a8b39e-a9d4-4d81-a719-001f6364ef6d" providerId="ADAL" clId="{195D3D2E-2DB1-4AAC-80F0-E3183DF3C78E}" dt="2025-02-04T17:07:57.492" v="439" actId="700"/>
          <ac:spMkLst>
            <pc:docMk/>
            <pc:sldMk cId="1348138216" sldId="277"/>
            <ac:spMk id="2" creationId="{E7B8B8E7-FB05-3004-53A5-FF7A886A14BA}"/>
          </ac:spMkLst>
        </pc:spChg>
        <pc:spChg chg="mod ord">
          <ac:chgData name="Helen Evans (Institute of Management and Health)" userId="d9a8b39e-a9d4-4d81-a719-001f6364ef6d" providerId="ADAL" clId="{195D3D2E-2DB1-4AAC-80F0-E3183DF3C78E}" dt="2025-02-04T17:07:57.492" v="439" actId="700"/>
          <ac:spMkLst>
            <pc:docMk/>
            <pc:sldMk cId="1348138216" sldId="277"/>
            <ac:spMk id="3" creationId="{3FAF1FF3-D691-D89B-0A88-AF04A50F70F1}"/>
          </ac:spMkLst>
        </pc:spChg>
        <pc:spChg chg="mod ord">
          <ac:chgData name="Helen Evans (Institute of Management and Health)" userId="d9a8b39e-a9d4-4d81-a719-001f6364ef6d" providerId="ADAL" clId="{195D3D2E-2DB1-4AAC-80F0-E3183DF3C78E}" dt="2025-02-04T17:08:05.235" v="440" actId="1076"/>
          <ac:spMkLst>
            <pc:docMk/>
            <pc:sldMk cId="1348138216" sldId="277"/>
            <ac:spMk id="4" creationId="{C4AF8E4A-C9B0-A80C-8D38-70B9E7433661}"/>
          </ac:spMkLst>
        </pc:spChg>
      </pc:sldChg>
      <pc:sldChg chg="modSp mod">
        <pc:chgData name="Helen Evans (Institute of Management and Health)" userId="d9a8b39e-a9d4-4d81-a719-001f6364ef6d" providerId="ADAL" clId="{195D3D2E-2DB1-4AAC-80F0-E3183DF3C78E}" dt="2025-02-04T17:08:11.202" v="441" actId="1076"/>
        <pc:sldMkLst>
          <pc:docMk/>
          <pc:sldMk cId="2105056673" sldId="278"/>
        </pc:sldMkLst>
        <pc:spChg chg="mod">
          <ac:chgData name="Helen Evans (Institute of Management and Health)" userId="d9a8b39e-a9d4-4d81-a719-001f6364ef6d" providerId="ADAL" clId="{195D3D2E-2DB1-4AAC-80F0-E3183DF3C78E}" dt="2025-02-04T17:08:11.202" v="441" actId="1076"/>
          <ac:spMkLst>
            <pc:docMk/>
            <pc:sldMk cId="2105056673" sldId="278"/>
            <ac:spMk id="2" creationId="{D4A8AC83-AC14-AA6D-D705-F5EDA4006DFF}"/>
          </ac:spMkLst>
        </pc:spChg>
      </pc:sldChg>
      <pc:sldChg chg="modSp mod">
        <pc:chgData name="Helen Evans (Institute of Management and Health)" userId="d9a8b39e-a9d4-4d81-a719-001f6364ef6d" providerId="ADAL" clId="{195D3D2E-2DB1-4AAC-80F0-E3183DF3C78E}" dt="2025-02-04T17:08:18.935" v="442" actId="1076"/>
        <pc:sldMkLst>
          <pc:docMk/>
          <pc:sldMk cId="2666325936" sldId="279"/>
        </pc:sldMkLst>
        <pc:spChg chg="mod">
          <ac:chgData name="Helen Evans (Institute of Management and Health)" userId="d9a8b39e-a9d4-4d81-a719-001f6364ef6d" providerId="ADAL" clId="{195D3D2E-2DB1-4AAC-80F0-E3183DF3C78E}" dt="2025-02-04T17:08:18.935" v="442" actId="1076"/>
          <ac:spMkLst>
            <pc:docMk/>
            <pc:sldMk cId="2666325936" sldId="279"/>
            <ac:spMk id="2" creationId="{3B23E713-88DD-E4E2-9173-F10EC08C49F1}"/>
          </ac:spMkLst>
        </pc:spChg>
      </pc:sldChg>
      <pc:sldChg chg="modSp mod ord">
        <pc:chgData name="Helen Evans (Institute of Management and Health)" userId="d9a8b39e-a9d4-4d81-a719-001f6364ef6d" providerId="ADAL" clId="{195D3D2E-2DB1-4AAC-80F0-E3183DF3C78E}" dt="2025-02-05T07:35:46.492" v="566"/>
        <pc:sldMkLst>
          <pc:docMk/>
          <pc:sldMk cId="1132250918" sldId="280"/>
        </pc:sldMkLst>
        <pc:spChg chg="mod">
          <ac:chgData name="Helen Evans (Institute of Management and Health)" userId="d9a8b39e-a9d4-4d81-a719-001f6364ef6d" providerId="ADAL" clId="{195D3D2E-2DB1-4AAC-80F0-E3183DF3C78E}" dt="2025-02-04T17:08:25.417" v="443" actId="14100"/>
          <ac:spMkLst>
            <pc:docMk/>
            <pc:sldMk cId="1132250918" sldId="280"/>
            <ac:spMk id="3" creationId="{8FF782CA-41A2-E920-4F72-381B20C4F0BE}"/>
          </ac:spMkLst>
        </pc:spChg>
      </pc:sldChg>
      <pc:sldChg chg="addSp delSp modSp mod modClrScheme chgLayout">
        <pc:chgData name="Helen Evans (Institute of Management and Health)" userId="d9a8b39e-a9d4-4d81-a719-001f6364ef6d" providerId="ADAL" clId="{195D3D2E-2DB1-4AAC-80F0-E3183DF3C78E}" dt="2025-02-04T17:08:39.159" v="446" actId="26606"/>
        <pc:sldMkLst>
          <pc:docMk/>
          <pc:sldMk cId="424573526" sldId="281"/>
        </pc:sldMkLst>
        <pc:spChg chg="mod">
          <ac:chgData name="Helen Evans (Institute of Management and Health)" userId="d9a8b39e-a9d4-4d81-a719-001f6364ef6d" providerId="ADAL" clId="{195D3D2E-2DB1-4AAC-80F0-E3183DF3C78E}" dt="2025-02-04T17:08:39.159" v="446" actId="26606"/>
          <ac:spMkLst>
            <pc:docMk/>
            <pc:sldMk cId="424573526" sldId="281"/>
            <ac:spMk id="2" creationId="{86D0D526-53E7-B728-9BD5-D482048B422F}"/>
          </ac:spMkLst>
        </pc:spChg>
        <pc:spChg chg="mod">
          <ac:chgData name="Helen Evans (Institute of Management and Health)" userId="d9a8b39e-a9d4-4d81-a719-001f6364ef6d" providerId="ADAL" clId="{195D3D2E-2DB1-4AAC-80F0-E3183DF3C78E}" dt="2025-02-04T17:08:39.159" v="446" actId="26606"/>
          <ac:spMkLst>
            <pc:docMk/>
            <pc:sldMk cId="424573526" sldId="281"/>
            <ac:spMk id="3" creationId="{8520908B-BEA5-03F2-00E2-C0357A50EB98}"/>
          </ac:spMkLst>
        </pc:spChg>
        <pc:spChg chg="add del mod">
          <ac:chgData name="Helen Evans (Institute of Management and Health)" userId="d9a8b39e-a9d4-4d81-a719-001f6364ef6d" providerId="ADAL" clId="{195D3D2E-2DB1-4AAC-80F0-E3183DF3C78E}" dt="2025-02-04T17:08:35.135" v="445" actId="478"/>
          <ac:spMkLst>
            <pc:docMk/>
            <pc:sldMk cId="424573526" sldId="281"/>
            <ac:spMk id="8" creationId="{43B4E0CB-003E-3054-7E3A-A940FCFBB9A1}"/>
          </ac:spMkLst>
        </pc:spChg>
      </pc:sldChg>
      <pc:sldChg chg="addSp delSp modSp mod modClrScheme chgLayout">
        <pc:chgData name="Helen Evans (Institute of Management and Health)" userId="d9a8b39e-a9d4-4d81-a719-001f6364ef6d" providerId="ADAL" clId="{195D3D2E-2DB1-4AAC-80F0-E3183DF3C78E}" dt="2025-02-04T17:08:54.869" v="449" actId="26606"/>
        <pc:sldMkLst>
          <pc:docMk/>
          <pc:sldMk cId="54357786" sldId="282"/>
        </pc:sldMkLst>
        <pc:spChg chg="mod">
          <ac:chgData name="Helen Evans (Institute of Management and Health)" userId="d9a8b39e-a9d4-4d81-a719-001f6364ef6d" providerId="ADAL" clId="{195D3D2E-2DB1-4AAC-80F0-E3183DF3C78E}" dt="2025-02-04T17:08:54.869" v="449" actId="26606"/>
          <ac:spMkLst>
            <pc:docMk/>
            <pc:sldMk cId="54357786" sldId="282"/>
            <ac:spMk id="2" creationId="{3F28A813-FD1F-42E4-E454-2C3CE2D3D441}"/>
          </ac:spMkLst>
        </pc:spChg>
        <pc:spChg chg="mod">
          <ac:chgData name="Helen Evans (Institute of Management and Health)" userId="d9a8b39e-a9d4-4d81-a719-001f6364ef6d" providerId="ADAL" clId="{195D3D2E-2DB1-4AAC-80F0-E3183DF3C78E}" dt="2025-02-04T17:08:54.869" v="449" actId="26606"/>
          <ac:spMkLst>
            <pc:docMk/>
            <pc:sldMk cId="54357786" sldId="282"/>
            <ac:spMk id="3" creationId="{29809F36-7FB1-6ABB-5ADD-1D2D40CBEA4A}"/>
          </ac:spMkLst>
        </pc:spChg>
        <pc:spChg chg="add del mod">
          <ac:chgData name="Helen Evans (Institute of Management and Health)" userId="d9a8b39e-a9d4-4d81-a719-001f6364ef6d" providerId="ADAL" clId="{195D3D2E-2DB1-4AAC-80F0-E3183DF3C78E}" dt="2025-02-04T17:08:51.409" v="448" actId="478"/>
          <ac:spMkLst>
            <pc:docMk/>
            <pc:sldMk cId="54357786" sldId="282"/>
            <ac:spMk id="8" creationId="{37266AFE-0AA2-2164-14AC-49081D085158}"/>
          </ac:spMkLst>
        </pc:spChg>
      </pc:sldChg>
      <pc:sldChg chg="modSp mod">
        <pc:chgData name="Helen Evans (Institute of Management and Health)" userId="d9a8b39e-a9d4-4d81-a719-001f6364ef6d" providerId="ADAL" clId="{195D3D2E-2DB1-4AAC-80F0-E3183DF3C78E}" dt="2025-02-04T17:09:04.038" v="451" actId="1076"/>
        <pc:sldMkLst>
          <pc:docMk/>
          <pc:sldMk cId="1783909618" sldId="283"/>
        </pc:sldMkLst>
        <pc:spChg chg="mod">
          <ac:chgData name="Helen Evans (Institute of Management and Health)" userId="d9a8b39e-a9d4-4d81-a719-001f6364ef6d" providerId="ADAL" clId="{195D3D2E-2DB1-4AAC-80F0-E3183DF3C78E}" dt="2025-02-04T17:09:04.038" v="451" actId="1076"/>
          <ac:spMkLst>
            <pc:docMk/>
            <pc:sldMk cId="1783909618" sldId="283"/>
            <ac:spMk id="2" creationId="{FFAD8671-A1B1-3D47-8C78-5646DB6A5C99}"/>
          </ac:spMkLst>
        </pc:spChg>
        <pc:graphicFrameChg chg="mod">
          <ac:chgData name="Helen Evans (Institute of Management and Health)" userId="d9a8b39e-a9d4-4d81-a719-001f6364ef6d" providerId="ADAL" clId="{195D3D2E-2DB1-4AAC-80F0-E3183DF3C78E}" dt="2025-02-04T17:09:02.569" v="450" actId="14100"/>
          <ac:graphicFrameMkLst>
            <pc:docMk/>
            <pc:sldMk cId="1783909618" sldId="283"/>
            <ac:graphicFrameMk id="5" creationId="{23A9E190-20EA-C240-467E-7A060DE193FC}"/>
          </ac:graphicFrameMkLst>
        </pc:graphicFrameChg>
      </pc:sldChg>
      <pc:sldChg chg="modSp mod">
        <pc:chgData name="Helen Evans (Institute of Management and Health)" userId="d9a8b39e-a9d4-4d81-a719-001f6364ef6d" providerId="ADAL" clId="{195D3D2E-2DB1-4AAC-80F0-E3183DF3C78E}" dt="2025-02-04T17:09:13.294" v="453" actId="1076"/>
        <pc:sldMkLst>
          <pc:docMk/>
          <pc:sldMk cId="2849119805" sldId="284"/>
        </pc:sldMkLst>
        <pc:spChg chg="mod">
          <ac:chgData name="Helen Evans (Institute of Management and Health)" userId="d9a8b39e-a9d4-4d81-a719-001f6364ef6d" providerId="ADAL" clId="{195D3D2E-2DB1-4AAC-80F0-E3183DF3C78E}" dt="2025-02-04T17:09:09.761" v="452" actId="1076"/>
          <ac:spMkLst>
            <pc:docMk/>
            <pc:sldMk cId="2849119805" sldId="284"/>
            <ac:spMk id="2" creationId="{4F1A433C-D7B3-60CE-71B0-827EFB4BD83F}"/>
          </ac:spMkLst>
        </pc:spChg>
        <pc:spChg chg="mod">
          <ac:chgData name="Helen Evans (Institute of Management and Health)" userId="d9a8b39e-a9d4-4d81-a719-001f6364ef6d" providerId="ADAL" clId="{195D3D2E-2DB1-4AAC-80F0-E3183DF3C78E}" dt="2025-02-04T17:09:13.294" v="453" actId="1076"/>
          <ac:spMkLst>
            <pc:docMk/>
            <pc:sldMk cId="2849119805" sldId="284"/>
            <ac:spMk id="3" creationId="{C02E481B-5F9F-0B67-48E9-DD77E18B874B}"/>
          </ac:spMkLst>
        </pc:spChg>
      </pc:sldChg>
      <pc:sldChg chg="addSp delSp modSp mod modClrScheme chgLayout">
        <pc:chgData name="Helen Evans (Institute of Management and Health)" userId="d9a8b39e-a9d4-4d81-a719-001f6364ef6d" providerId="ADAL" clId="{195D3D2E-2DB1-4AAC-80F0-E3183DF3C78E}" dt="2025-02-04T17:09:25.293" v="456" actId="26606"/>
        <pc:sldMkLst>
          <pc:docMk/>
          <pc:sldMk cId="902147564" sldId="285"/>
        </pc:sldMkLst>
        <pc:spChg chg="mod">
          <ac:chgData name="Helen Evans (Institute of Management and Health)" userId="d9a8b39e-a9d4-4d81-a719-001f6364ef6d" providerId="ADAL" clId="{195D3D2E-2DB1-4AAC-80F0-E3183DF3C78E}" dt="2025-02-04T17:09:25.293" v="456" actId="26606"/>
          <ac:spMkLst>
            <pc:docMk/>
            <pc:sldMk cId="902147564" sldId="285"/>
            <ac:spMk id="2" creationId="{CB9EA948-A7B6-F6B6-67DC-83323E18A8CB}"/>
          </ac:spMkLst>
        </pc:spChg>
        <pc:spChg chg="mod">
          <ac:chgData name="Helen Evans (Institute of Management and Health)" userId="d9a8b39e-a9d4-4d81-a719-001f6364ef6d" providerId="ADAL" clId="{195D3D2E-2DB1-4AAC-80F0-E3183DF3C78E}" dt="2025-02-04T17:09:25.293" v="456" actId="26606"/>
          <ac:spMkLst>
            <pc:docMk/>
            <pc:sldMk cId="902147564" sldId="285"/>
            <ac:spMk id="3" creationId="{D1E3AB98-E0BB-60D1-FCE5-1B90FD2BF085}"/>
          </ac:spMkLst>
        </pc:spChg>
        <pc:spChg chg="add del mod">
          <ac:chgData name="Helen Evans (Institute of Management and Health)" userId="d9a8b39e-a9d4-4d81-a719-001f6364ef6d" providerId="ADAL" clId="{195D3D2E-2DB1-4AAC-80F0-E3183DF3C78E}" dt="2025-02-04T17:09:22.122" v="455" actId="478"/>
          <ac:spMkLst>
            <pc:docMk/>
            <pc:sldMk cId="902147564" sldId="285"/>
            <ac:spMk id="8" creationId="{36A85B10-4E26-2E51-8E09-0C1DCAFBCF96}"/>
          </ac:spMkLst>
        </pc:spChg>
      </pc:sldChg>
      <pc:sldChg chg="modSp del mod">
        <pc:chgData name="Helen Evans (Institute of Management and Health)" userId="d9a8b39e-a9d4-4d81-a719-001f6364ef6d" providerId="ADAL" clId="{195D3D2E-2DB1-4AAC-80F0-E3183DF3C78E}" dt="2025-02-05T07:35:27.810" v="564" actId="47"/>
        <pc:sldMkLst>
          <pc:docMk/>
          <pc:sldMk cId="588605592" sldId="288"/>
        </pc:sldMkLst>
        <pc:spChg chg="mod">
          <ac:chgData name="Helen Evans (Institute of Management and Health)" userId="d9a8b39e-a9d4-4d81-a719-001f6364ef6d" providerId="ADAL" clId="{195D3D2E-2DB1-4AAC-80F0-E3183DF3C78E}" dt="2025-02-04T17:09:33.752" v="457" actId="26606"/>
          <ac:spMkLst>
            <pc:docMk/>
            <pc:sldMk cId="588605592" sldId="288"/>
            <ac:spMk id="2" creationId="{23E875BB-148D-3747-0407-4704E7905FAB}"/>
          </ac:spMkLst>
        </pc:spChg>
        <pc:picChg chg="mod">
          <ac:chgData name="Helen Evans (Institute of Management and Health)" userId="d9a8b39e-a9d4-4d81-a719-001f6364ef6d" providerId="ADAL" clId="{195D3D2E-2DB1-4AAC-80F0-E3183DF3C78E}" dt="2025-02-04T17:09:33.752" v="457" actId="26606"/>
          <ac:picMkLst>
            <pc:docMk/>
            <pc:sldMk cId="588605592" sldId="288"/>
            <ac:picMk id="4" creationId="{DAC07CA8-53A3-85DD-9A05-0B096DD3CBA1}"/>
          </ac:picMkLst>
        </pc:picChg>
      </pc:sldChg>
      <pc:sldChg chg="modSp mod">
        <pc:chgData name="Helen Evans (Institute of Management and Health)" userId="d9a8b39e-a9d4-4d81-a719-001f6364ef6d" providerId="ADAL" clId="{195D3D2E-2DB1-4AAC-80F0-E3183DF3C78E}" dt="2025-02-04T17:09:41.789" v="458" actId="1076"/>
        <pc:sldMkLst>
          <pc:docMk/>
          <pc:sldMk cId="3159020562" sldId="289"/>
        </pc:sldMkLst>
        <pc:spChg chg="mod">
          <ac:chgData name="Helen Evans (Institute of Management and Health)" userId="d9a8b39e-a9d4-4d81-a719-001f6364ef6d" providerId="ADAL" clId="{195D3D2E-2DB1-4AAC-80F0-E3183DF3C78E}" dt="2025-02-04T17:09:41.789" v="458" actId="1076"/>
          <ac:spMkLst>
            <pc:docMk/>
            <pc:sldMk cId="3159020562" sldId="289"/>
            <ac:spMk id="2" creationId="{282C2DEA-7978-E57C-98B8-E5921D8B7A13}"/>
          </ac:spMkLst>
        </pc:spChg>
      </pc:sldChg>
      <pc:sldChg chg="modSp mod">
        <pc:chgData name="Helen Evans (Institute of Management and Health)" userId="d9a8b39e-a9d4-4d81-a719-001f6364ef6d" providerId="ADAL" clId="{195D3D2E-2DB1-4AAC-80F0-E3183DF3C78E}" dt="2025-02-04T17:09:57.425" v="463" actId="1076"/>
        <pc:sldMkLst>
          <pc:docMk/>
          <pc:sldMk cId="3295113964" sldId="290"/>
        </pc:sldMkLst>
        <pc:spChg chg="mod">
          <ac:chgData name="Helen Evans (Institute of Management and Health)" userId="d9a8b39e-a9d4-4d81-a719-001f6364ef6d" providerId="ADAL" clId="{195D3D2E-2DB1-4AAC-80F0-E3183DF3C78E}" dt="2025-02-04T17:09:49.513" v="459" actId="1076"/>
          <ac:spMkLst>
            <pc:docMk/>
            <pc:sldMk cId="3295113964" sldId="290"/>
            <ac:spMk id="2" creationId="{955C4283-3024-602F-E19B-7AAE0ECA60A2}"/>
          </ac:spMkLst>
        </pc:spChg>
        <pc:spChg chg="mod">
          <ac:chgData name="Helen Evans (Institute of Management and Health)" userId="d9a8b39e-a9d4-4d81-a719-001f6364ef6d" providerId="ADAL" clId="{195D3D2E-2DB1-4AAC-80F0-E3183DF3C78E}" dt="2025-02-04T17:09:57.425" v="463" actId="1076"/>
          <ac:spMkLst>
            <pc:docMk/>
            <pc:sldMk cId="3295113964" sldId="290"/>
            <ac:spMk id="3" creationId="{495AFDA7-8B44-58AC-1654-C15CE38ACE5A}"/>
          </ac:spMkLst>
        </pc:spChg>
      </pc:sldChg>
      <pc:sldChg chg="addSp delSp modSp mod modClrScheme chgLayout">
        <pc:chgData name="Helen Evans (Institute of Management and Health)" userId="d9a8b39e-a9d4-4d81-a719-001f6364ef6d" providerId="ADAL" clId="{195D3D2E-2DB1-4AAC-80F0-E3183DF3C78E}" dt="2025-02-04T17:10:15.537" v="466" actId="26606"/>
        <pc:sldMkLst>
          <pc:docMk/>
          <pc:sldMk cId="3955105373" sldId="291"/>
        </pc:sldMkLst>
        <pc:spChg chg="mod">
          <ac:chgData name="Helen Evans (Institute of Management and Health)" userId="d9a8b39e-a9d4-4d81-a719-001f6364ef6d" providerId="ADAL" clId="{195D3D2E-2DB1-4AAC-80F0-E3183DF3C78E}" dt="2025-02-04T17:10:15.537" v="466" actId="26606"/>
          <ac:spMkLst>
            <pc:docMk/>
            <pc:sldMk cId="3955105373" sldId="291"/>
            <ac:spMk id="2" creationId="{4D643281-79AE-35E6-E9D2-427A98360ADE}"/>
          </ac:spMkLst>
        </pc:spChg>
        <pc:spChg chg="mod">
          <ac:chgData name="Helen Evans (Institute of Management and Health)" userId="d9a8b39e-a9d4-4d81-a719-001f6364ef6d" providerId="ADAL" clId="{195D3D2E-2DB1-4AAC-80F0-E3183DF3C78E}" dt="2025-02-04T17:10:15.537" v="466" actId="26606"/>
          <ac:spMkLst>
            <pc:docMk/>
            <pc:sldMk cId="3955105373" sldId="291"/>
            <ac:spMk id="3" creationId="{E2CAEEB2-B635-9C21-2C09-37642E49E509}"/>
          </ac:spMkLst>
        </pc:spChg>
        <pc:spChg chg="add del mod">
          <ac:chgData name="Helen Evans (Institute of Management and Health)" userId="d9a8b39e-a9d4-4d81-a719-001f6364ef6d" providerId="ADAL" clId="{195D3D2E-2DB1-4AAC-80F0-E3183DF3C78E}" dt="2025-02-04T17:10:12.203" v="465" actId="478"/>
          <ac:spMkLst>
            <pc:docMk/>
            <pc:sldMk cId="3955105373" sldId="291"/>
            <ac:spMk id="8" creationId="{900A5D3C-4220-CE71-7227-41970EE962B2}"/>
          </ac:spMkLst>
        </pc:spChg>
      </pc:sldChg>
      <pc:sldChg chg="addSp delSp modSp mod modClrScheme chgLayout">
        <pc:chgData name="Helen Evans (Institute of Management and Health)" userId="d9a8b39e-a9d4-4d81-a719-001f6364ef6d" providerId="ADAL" clId="{195D3D2E-2DB1-4AAC-80F0-E3183DF3C78E}" dt="2025-02-04T17:10:32.720" v="469" actId="26606"/>
        <pc:sldMkLst>
          <pc:docMk/>
          <pc:sldMk cId="3076055159" sldId="292"/>
        </pc:sldMkLst>
        <pc:spChg chg="mod">
          <ac:chgData name="Helen Evans (Institute of Management and Health)" userId="d9a8b39e-a9d4-4d81-a719-001f6364ef6d" providerId="ADAL" clId="{195D3D2E-2DB1-4AAC-80F0-E3183DF3C78E}" dt="2025-02-04T17:10:32.720" v="469" actId="26606"/>
          <ac:spMkLst>
            <pc:docMk/>
            <pc:sldMk cId="3076055159" sldId="292"/>
            <ac:spMk id="2" creationId="{DF0AB170-F1F8-7B4C-AA97-4D4BE92DD019}"/>
          </ac:spMkLst>
        </pc:spChg>
        <pc:spChg chg="mod">
          <ac:chgData name="Helen Evans (Institute of Management and Health)" userId="d9a8b39e-a9d4-4d81-a719-001f6364ef6d" providerId="ADAL" clId="{195D3D2E-2DB1-4AAC-80F0-E3183DF3C78E}" dt="2025-02-04T17:10:32.720" v="469" actId="26606"/>
          <ac:spMkLst>
            <pc:docMk/>
            <pc:sldMk cId="3076055159" sldId="292"/>
            <ac:spMk id="3" creationId="{1D603C74-2447-E76D-3E8A-AC25B6C2DC02}"/>
          </ac:spMkLst>
        </pc:spChg>
        <pc:spChg chg="add del mod">
          <ac:chgData name="Helen Evans (Institute of Management and Health)" userId="d9a8b39e-a9d4-4d81-a719-001f6364ef6d" providerId="ADAL" clId="{195D3D2E-2DB1-4AAC-80F0-E3183DF3C78E}" dt="2025-02-04T17:10:27.254" v="468" actId="478"/>
          <ac:spMkLst>
            <pc:docMk/>
            <pc:sldMk cId="3076055159" sldId="292"/>
            <ac:spMk id="8" creationId="{3FD9E334-5671-F745-66F5-3D2DAC6906EE}"/>
          </ac:spMkLst>
        </pc:spChg>
      </pc:sldChg>
      <pc:sldChg chg="modSp mod">
        <pc:chgData name="Helen Evans (Institute of Management and Health)" userId="d9a8b39e-a9d4-4d81-a719-001f6364ef6d" providerId="ADAL" clId="{195D3D2E-2DB1-4AAC-80F0-E3183DF3C78E}" dt="2025-02-04T17:10:39.771" v="470" actId="26606"/>
        <pc:sldMkLst>
          <pc:docMk/>
          <pc:sldMk cId="632569157" sldId="293"/>
        </pc:sldMkLst>
        <pc:spChg chg="mod">
          <ac:chgData name="Helen Evans (Institute of Management and Health)" userId="d9a8b39e-a9d4-4d81-a719-001f6364ef6d" providerId="ADAL" clId="{195D3D2E-2DB1-4AAC-80F0-E3183DF3C78E}" dt="2025-02-04T17:10:39.771" v="470" actId="26606"/>
          <ac:spMkLst>
            <pc:docMk/>
            <pc:sldMk cId="632569157" sldId="293"/>
            <ac:spMk id="2" creationId="{76A5B8C1-EFD3-C16F-4738-660FB95362F7}"/>
          </ac:spMkLst>
        </pc:spChg>
        <pc:picChg chg="mod ord">
          <ac:chgData name="Helen Evans (Institute of Management and Health)" userId="d9a8b39e-a9d4-4d81-a719-001f6364ef6d" providerId="ADAL" clId="{195D3D2E-2DB1-4AAC-80F0-E3183DF3C78E}" dt="2025-02-04T17:10:39.771" v="470" actId="26606"/>
          <ac:picMkLst>
            <pc:docMk/>
            <pc:sldMk cId="632569157" sldId="293"/>
            <ac:picMk id="5" creationId="{768A92B5-D251-3FFE-8A53-A5459625C3B2}"/>
          </ac:picMkLst>
        </pc:picChg>
      </pc:sldChg>
      <pc:sldChg chg="modSp mod modNotesTx">
        <pc:chgData name="Helen Evans (Institute of Management and Health)" userId="d9a8b39e-a9d4-4d81-a719-001f6364ef6d" providerId="ADAL" clId="{195D3D2E-2DB1-4AAC-80F0-E3183DF3C78E}" dt="2025-02-05T07:34:28.524" v="561"/>
        <pc:sldMkLst>
          <pc:docMk/>
          <pc:sldMk cId="1602627689" sldId="299"/>
        </pc:sldMkLst>
        <pc:spChg chg="mod">
          <ac:chgData name="Helen Evans (Institute of Management and Health)" userId="d9a8b39e-a9d4-4d81-a719-001f6364ef6d" providerId="ADAL" clId="{195D3D2E-2DB1-4AAC-80F0-E3183DF3C78E}" dt="2025-02-05T07:33:33.275" v="541" actId="27636"/>
          <ac:spMkLst>
            <pc:docMk/>
            <pc:sldMk cId="1602627689" sldId="299"/>
            <ac:spMk id="2" creationId="{8F9B89C0-AC23-4CD2-A31C-06CC44C15517}"/>
          </ac:spMkLst>
        </pc:spChg>
        <pc:spChg chg="mod">
          <ac:chgData name="Helen Evans (Institute of Management and Health)" userId="d9a8b39e-a9d4-4d81-a719-001f6364ef6d" providerId="ADAL" clId="{195D3D2E-2DB1-4AAC-80F0-E3183DF3C78E}" dt="2025-02-05T07:34:02.824" v="556" actId="27636"/>
          <ac:spMkLst>
            <pc:docMk/>
            <pc:sldMk cId="1602627689" sldId="299"/>
            <ac:spMk id="3" creationId="{EECB512B-3A21-4FF2-BF46-2B3ACA3E2B7C}"/>
          </ac:spMkLst>
        </pc:spChg>
      </pc:sldChg>
      <pc:sldChg chg="modSp del mod">
        <pc:chgData name="Helen Evans (Institute of Management and Health)" userId="d9a8b39e-a9d4-4d81-a719-001f6364ef6d" providerId="ADAL" clId="{195D3D2E-2DB1-4AAC-80F0-E3183DF3C78E}" dt="2025-02-05T07:34:23.491" v="559" actId="47"/>
        <pc:sldMkLst>
          <pc:docMk/>
          <pc:sldMk cId="2247110149" sldId="300"/>
        </pc:sldMkLst>
        <pc:spChg chg="mod">
          <ac:chgData name="Helen Evans (Institute of Management and Health)" userId="d9a8b39e-a9d4-4d81-a719-001f6364ef6d" providerId="ADAL" clId="{195D3D2E-2DB1-4AAC-80F0-E3183DF3C78E}" dt="2025-02-05T07:34:21.776" v="558" actId="27636"/>
          <ac:spMkLst>
            <pc:docMk/>
            <pc:sldMk cId="2247110149" sldId="300"/>
            <ac:spMk id="2" creationId="{B1FC1DFF-D2A8-4820-AF46-86843824D942}"/>
          </ac:spMkLst>
        </pc:spChg>
        <pc:spChg chg="mod">
          <ac:chgData name="Helen Evans (Institute of Management and Health)" userId="d9a8b39e-a9d4-4d81-a719-001f6364ef6d" providerId="ADAL" clId="{195D3D2E-2DB1-4AAC-80F0-E3183DF3C78E}" dt="2025-02-04T16:56:31.453" v="177" actId="403"/>
          <ac:spMkLst>
            <pc:docMk/>
            <pc:sldMk cId="2247110149" sldId="300"/>
            <ac:spMk id="3" creationId="{A35E6B98-C316-497E-961F-1F42706DB889}"/>
          </ac:spMkLst>
        </pc:spChg>
      </pc:sldChg>
      <pc:sldChg chg="modSp mod modNotesTx">
        <pc:chgData name="Helen Evans (Institute of Management and Health)" userId="d9a8b39e-a9d4-4d81-a719-001f6364ef6d" providerId="ADAL" clId="{195D3D2E-2DB1-4AAC-80F0-E3183DF3C78E}" dt="2025-02-05T12:16:07.815" v="595" actId="20577"/>
        <pc:sldMkLst>
          <pc:docMk/>
          <pc:sldMk cId="1647255977" sldId="301"/>
        </pc:sldMkLst>
        <pc:spChg chg="mod">
          <ac:chgData name="Helen Evans (Institute of Management and Health)" userId="d9a8b39e-a9d4-4d81-a719-001f6364ef6d" providerId="ADAL" clId="{195D3D2E-2DB1-4AAC-80F0-E3183DF3C78E}" dt="2025-02-04T16:58:58.545" v="197" actId="20577"/>
          <ac:spMkLst>
            <pc:docMk/>
            <pc:sldMk cId="1647255977" sldId="301"/>
            <ac:spMk id="2" creationId="{07668FBF-C56F-404F-BBAE-62D08D6C9518}"/>
          </ac:spMkLst>
        </pc:spChg>
        <pc:spChg chg="mod">
          <ac:chgData name="Helen Evans (Institute of Management and Health)" userId="d9a8b39e-a9d4-4d81-a719-001f6364ef6d" providerId="ADAL" clId="{195D3D2E-2DB1-4AAC-80F0-E3183DF3C78E}" dt="2025-02-05T12:16:07.815" v="595" actId="20577"/>
          <ac:spMkLst>
            <pc:docMk/>
            <pc:sldMk cId="1647255977" sldId="301"/>
            <ac:spMk id="3" creationId="{A3612A91-538A-4FD1-8DFD-E5F03028D1A8}"/>
          </ac:spMkLst>
        </pc:spChg>
      </pc:sldChg>
      <pc:sldChg chg="modSp mod">
        <pc:chgData name="Helen Evans (Institute of Management and Health)" userId="d9a8b39e-a9d4-4d81-a719-001f6364ef6d" providerId="ADAL" clId="{195D3D2E-2DB1-4AAC-80F0-E3183DF3C78E}" dt="2025-02-05T12:14:42.339" v="572" actId="27636"/>
        <pc:sldMkLst>
          <pc:docMk/>
          <pc:sldMk cId="4251848413" sldId="302"/>
        </pc:sldMkLst>
        <pc:spChg chg="mod">
          <ac:chgData name="Helen Evans (Institute of Management and Health)" userId="d9a8b39e-a9d4-4d81-a719-001f6364ef6d" providerId="ADAL" clId="{195D3D2E-2DB1-4AAC-80F0-E3183DF3C78E}" dt="2025-02-04T16:59:20.592" v="220" actId="20577"/>
          <ac:spMkLst>
            <pc:docMk/>
            <pc:sldMk cId="4251848413" sldId="302"/>
            <ac:spMk id="2" creationId="{A29D63FC-19EE-409A-8688-DFBE30638948}"/>
          </ac:spMkLst>
        </pc:spChg>
        <pc:spChg chg="mod">
          <ac:chgData name="Helen Evans (Institute of Management and Health)" userId="d9a8b39e-a9d4-4d81-a719-001f6364ef6d" providerId="ADAL" clId="{195D3D2E-2DB1-4AAC-80F0-E3183DF3C78E}" dt="2025-02-05T12:14:42.339" v="572" actId="27636"/>
          <ac:spMkLst>
            <pc:docMk/>
            <pc:sldMk cId="4251848413" sldId="302"/>
            <ac:spMk id="3" creationId="{BBAB50AC-7E47-43AF-B7D8-E871BD5B04CD}"/>
          </ac:spMkLst>
        </pc:spChg>
      </pc:sldChg>
    </pc:docChg>
  </pc:docChgLst>
</pc:chgInfo>
</file>

<file path=ppt/diagrams/_rels/data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ata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6.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_rels/drawing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4" Type="http://schemas.openxmlformats.org/officeDocument/2006/relationships/image" Target="../media/image9.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6.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4"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C97D914-09BD-4708-BA74-3D8F46BF4255}"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6C3FECE9-4D48-4ABD-9926-AB61F22B3403}">
      <dgm:prSet/>
      <dgm:spPr/>
      <dgm:t>
        <a:bodyPr/>
        <a:lstStyle/>
        <a:p>
          <a:r>
            <a:rPr lang="en-GB"/>
            <a:t>Political change</a:t>
          </a:r>
          <a:endParaRPr lang="en-US"/>
        </a:p>
      </dgm:t>
    </dgm:pt>
    <dgm:pt modelId="{5CF86016-5B9C-4513-A11F-3FDF94FECDC5}" type="parTrans" cxnId="{19F309F9-D4A5-4CF7-9B0C-008DBFF2495F}">
      <dgm:prSet/>
      <dgm:spPr/>
      <dgm:t>
        <a:bodyPr/>
        <a:lstStyle/>
        <a:p>
          <a:endParaRPr lang="en-US"/>
        </a:p>
      </dgm:t>
    </dgm:pt>
    <dgm:pt modelId="{F53A2E23-D626-4EF7-A70B-64A7DAF99E07}" type="sibTrans" cxnId="{19F309F9-D4A5-4CF7-9B0C-008DBFF2495F}">
      <dgm:prSet/>
      <dgm:spPr/>
      <dgm:t>
        <a:bodyPr/>
        <a:lstStyle/>
        <a:p>
          <a:endParaRPr lang="en-US"/>
        </a:p>
      </dgm:t>
    </dgm:pt>
    <dgm:pt modelId="{33C032F2-5550-49D3-9352-C4F97E6A1210}">
      <dgm:prSet/>
      <dgm:spPr/>
      <dgm:t>
        <a:bodyPr/>
        <a:lstStyle/>
        <a:p>
          <a:r>
            <a:rPr lang="en-GB" dirty="0"/>
            <a:t>Brexit (UK's decision to leave European Union)</a:t>
          </a:r>
          <a:endParaRPr lang="en-US" dirty="0"/>
        </a:p>
      </dgm:t>
    </dgm:pt>
    <dgm:pt modelId="{1C490F7E-AEAD-43CB-AE24-2449149761E0}" type="parTrans" cxnId="{57D8BD17-828F-4820-B170-3457931DABBC}">
      <dgm:prSet/>
      <dgm:spPr/>
      <dgm:t>
        <a:bodyPr/>
        <a:lstStyle/>
        <a:p>
          <a:endParaRPr lang="en-US"/>
        </a:p>
      </dgm:t>
    </dgm:pt>
    <dgm:pt modelId="{D0070BE1-9F8D-46A1-8E92-90CBC8129315}" type="sibTrans" cxnId="{57D8BD17-828F-4820-B170-3457931DABBC}">
      <dgm:prSet/>
      <dgm:spPr/>
      <dgm:t>
        <a:bodyPr/>
        <a:lstStyle/>
        <a:p>
          <a:endParaRPr lang="en-US"/>
        </a:p>
      </dgm:t>
    </dgm:pt>
    <dgm:pt modelId="{EC8ED4F6-CFC1-4939-8F62-7DA741B8B90F}">
      <dgm:prSet/>
      <dgm:spPr/>
      <dgm:t>
        <a:bodyPr/>
        <a:lstStyle/>
        <a:p>
          <a:r>
            <a:rPr lang="en-GB"/>
            <a:t>War in Ukraine</a:t>
          </a:r>
          <a:endParaRPr lang="en-US"/>
        </a:p>
      </dgm:t>
    </dgm:pt>
    <dgm:pt modelId="{37D0984C-481C-4E97-AF9B-219DE6541A80}" type="parTrans" cxnId="{0F3C9F0A-59CB-49CA-9F84-F8A035B92CC9}">
      <dgm:prSet/>
      <dgm:spPr/>
      <dgm:t>
        <a:bodyPr/>
        <a:lstStyle/>
        <a:p>
          <a:endParaRPr lang="en-US"/>
        </a:p>
      </dgm:t>
    </dgm:pt>
    <dgm:pt modelId="{D107B976-CC31-4714-9FCF-8F7966F3DD93}" type="sibTrans" cxnId="{0F3C9F0A-59CB-49CA-9F84-F8A035B92CC9}">
      <dgm:prSet/>
      <dgm:spPr/>
      <dgm:t>
        <a:bodyPr/>
        <a:lstStyle/>
        <a:p>
          <a:endParaRPr lang="en-US"/>
        </a:p>
      </dgm:t>
    </dgm:pt>
    <dgm:pt modelId="{B05B6194-5C32-4D81-A7C0-DE49ED659AD7}">
      <dgm:prSet/>
      <dgm:spPr/>
      <dgm:t>
        <a:bodyPr/>
        <a:lstStyle/>
        <a:p>
          <a:r>
            <a:rPr lang="en-GB"/>
            <a:t>Elections in 2024 (UK and US)</a:t>
          </a:r>
          <a:endParaRPr lang="en-US"/>
        </a:p>
      </dgm:t>
    </dgm:pt>
    <dgm:pt modelId="{EFA1B20D-8FD2-4B9E-88AD-1182B3F0629A}" type="parTrans" cxnId="{87250F04-19A0-4D96-BB15-49253AF692DD}">
      <dgm:prSet/>
      <dgm:spPr/>
      <dgm:t>
        <a:bodyPr/>
        <a:lstStyle/>
        <a:p>
          <a:endParaRPr lang="en-US"/>
        </a:p>
      </dgm:t>
    </dgm:pt>
    <dgm:pt modelId="{5F6D02C3-B140-4539-B3A2-AB4A0DD6CD24}" type="sibTrans" cxnId="{87250F04-19A0-4D96-BB15-49253AF692DD}">
      <dgm:prSet/>
      <dgm:spPr/>
      <dgm:t>
        <a:bodyPr/>
        <a:lstStyle/>
        <a:p>
          <a:endParaRPr lang="en-US"/>
        </a:p>
      </dgm:t>
    </dgm:pt>
    <dgm:pt modelId="{2384B391-50CB-4FB3-B16E-9AC39B0C20EE}" type="pres">
      <dgm:prSet presAssocID="{3C97D914-09BD-4708-BA74-3D8F46BF4255}" presName="vert0" presStyleCnt="0">
        <dgm:presLayoutVars>
          <dgm:dir/>
          <dgm:animOne val="branch"/>
          <dgm:animLvl val="lvl"/>
        </dgm:presLayoutVars>
      </dgm:prSet>
      <dgm:spPr/>
    </dgm:pt>
    <dgm:pt modelId="{FCC9874D-E38A-4E03-83FC-716D96E163F4}" type="pres">
      <dgm:prSet presAssocID="{6C3FECE9-4D48-4ABD-9926-AB61F22B3403}" presName="thickLine" presStyleLbl="alignNode1" presStyleIdx="0" presStyleCnt="4"/>
      <dgm:spPr/>
    </dgm:pt>
    <dgm:pt modelId="{48767364-11C7-4792-9ACB-3E49398B35CD}" type="pres">
      <dgm:prSet presAssocID="{6C3FECE9-4D48-4ABD-9926-AB61F22B3403}" presName="horz1" presStyleCnt="0"/>
      <dgm:spPr/>
    </dgm:pt>
    <dgm:pt modelId="{E3A9BEA6-EB3D-42B1-A40F-3E2C739B5442}" type="pres">
      <dgm:prSet presAssocID="{6C3FECE9-4D48-4ABD-9926-AB61F22B3403}" presName="tx1" presStyleLbl="revTx" presStyleIdx="0" presStyleCnt="4"/>
      <dgm:spPr/>
    </dgm:pt>
    <dgm:pt modelId="{01164D6F-E493-4758-9EE8-FC8EF88D8E4C}" type="pres">
      <dgm:prSet presAssocID="{6C3FECE9-4D48-4ABD-9926-AB61F22B3403}" presName="vert1" presStyleCnt="0"/>
      <dgm:spPr/>
    </dgm:pt>
    <dgm:pt modelId="{54FEB2D1-F3B1-4C66-B54D-8AAAD406D8F7}" type="pres">
      <dgm:prSet presAssocID="{33C032F2-5550-49D3-9352-C4F97E6A1210}" presName="thickLine" presStyleLbl="alignNode1" presStyleIdx="1" presStyleCnt="4"/>
      <dgm:spPr/>
    </dgm:pt>
    <dgm:pt modelId="{891F02D0-4728-4BBD-8132-22711B2CC493}" type="pres">
      <dgm:prSet presAssocID="{33C032F2-5550-49D3-9352-C4F97E6A1210}" presName="horz1" presStyleCnt="0"/>
      <dgm:spPr/>
    </dgm:pt>
    <dgm:pt modelId="{CE6E97AB-A86F-4C4D-8928-E2DD6DC02963}" type="pres">
      <dgm:prSet presAssocID="{33C032F2-5550-49D3-9352-C4F97E6A1210}" presName="tx1" presStyleLbl="revTx" presStyleIdx="1" presStyleCnt="4"/>
      <dgm:spPr/>
    </dgm:pt>
    <dgm:pt modelId="{1788CDE1-CA19-490B-B55F-9A6AD76A9FC2}" type="pres">
      <dgm:prSet presAssocID="{33C032F2-5550-49D3-9352-C4F97E6A1210}" presName="vert1" presStyleCnt="0"/>
      <dgm:spPr/>
    </dgm:pt>
    <dgm:pt modelId="{1B4B40F1-AAF8-48C2-8971-83ADA3A06A5F}" type="pres">
      <dgm:prSet presAssocID="{EC8ED4F6-CFC1-4939-8F62-7DA741B8B90F}" presName="thickLine" presStyleLbl="alignNode1" presStyleIdx="2" presStyleCnt="4"/>
      <dgm:spPr/>
    </dgm:pt>
    <dgm:pt modelId="{30784D23-E8E2-4F63-A1EF-A441E66C6831}" type="pres">
      <dgm:prSet presAssocID="{EC8ED4F6-CFC1-4939-8F62-7DA741B8B90F}" presName="horz1" presStyleCnt="0"/>
      <dgm:spPr/>
    </dgm:pt>
    <dgm:pt modelId="{70876BA4-5641-4E2D-A26C-F9D22EB2D6CE}" type="pres">
      <dgm:prSet presAssocID="{EC8ED4F6-CFC1-4939-8F62-7DA741B8B90F}" presName="tx1" presStyleLbl="revTx" presStyleIdx="2" presStyleCnt="4"/>
      <dgm:spPr/>
    </dgm:pt>
    <dgm:pt modelId="{61759186-D94C-43D7-83D5-613B15E45516}" type="pres">
      <dgm:prSet presAssocID="{EC8ED4F6-CFC1-4939-8F62-7DA741B8B90F}" presName="vert1" presStyleCnt="0"/>
      <dgm:spPr/>
    </dgm:pt>
    <dgm:pt modelId="{CAED5D8C-3D1D-40C8-A13C-1048F0531B9E}" type="pres">
      <dgm:prSet presAssocID="{B05B6194-5C32-4D81-A7C0-DE49ED659AD7}" presName="thickLine" presStyleLbl="alignNode1" presStyleIdx="3" presStyleCnt="4"/>
      <dgm:spPr/>
    </dgm:pt>
    <dgm:pt modelId="{B82A4787-55D0-4F84-BB70-4F1A5AE528AC}" type="pres">
      <dgm:prSet presAssocID="{B05B6194-5C32-4D81-A7C0-DE49ED659AD7}" presName="horz1" presStyleCnt="0"/>
      <dgm:spPr/>
    </dgm:pt>
    <dgm:pt modelId="{842A4754-7FB8-4843-94AB-F0D25962FB6E}" type="pres">
      <dgm:prSet presAssocID="{B05B6194-5C32-4D81-A7C0-DE49ED659AD7}" presName="tx1" presStyleLbl="revTx" presStyleIdx="3" presStyleCnt="4"/>
      <dgm:spPr/>
    </dgm:pt>
    <dgm:pt modelId="{DD2EA950-DCB7-4FBD-A548-CE19E0497817}" type="pres">
      <dgm:prSet presAssocID="{B05B6194-5C32-4D81-A7C0-DE49ED659AD7}" presName="vert1" presStyleCnt="0"/>
      <dgm:spPr/>
    </dgm:pt>
  </dgm:ptLst>
  <dgm:cxnLst>
    <dgm:cxn modelId="{87250F04-19A0-4D96-BB15-49253AF692DD}" srcId="{3C97D914-09BD-4708-BA74-3D8F46BF4255}" destId="{B05B6194-5C32-4D81-A7C0-DE49ED659AD7}" srcOrd="3" destOrd="0" parTransId="{EFA1B20D-8FD2-4B9E-88AD-1182B3F0629A}" sibTransId="{5F6D02C3-B140-4539-B3A2-AB4A0DD6CD24}"/>
    <dgm:cxn modelId="{2D9F8C07-1C32-4E63-8684-65D4C23A2BFA}" type="presOf" srcId="{B05B6194-5C32-4D81-A7C0-DE49ED659AD7}" destId="{842A4754-7FB8-4843-94AB-F0D25962FB6E}" srcOrd="0" destOrd="0" presId="urn:microsoft.com/office/officeart/2008/layout/LinedList"/>
    <dgm:cxn modelId="{0F3C9F0A-59CB-49CA-9F84-F8A035B92CC9}" srcId="{3C97D914-09BD-4708-BA74-3D8F46BF4255}" destId="{EC8ED4F6-CFC1-4939-8F62-7DA741B8B90F}" srcOrd="2" destOrd="0" parTransId="{37D0984C-481C-4E97-AF9B-219DE6541A80}" sibTransId="{D107B976-CC31-4714-9FCF-8F7966F3DD93}"/>
    <dgm:cxn modelId="{57D8BD17-828F-4820-B170-3457931DABBC}" srcId="{3C97D914-09BD-4708-BA74-3D8F46BF4255}" destId="{33C032F2-5550-49D3-9352-C4F97E6A1210}" srcOrd="1" destOrd="0" parTransId="{1C490F7E-AEAD-43CB-AE24-2449149761E0}" sibTransId="{D0070BE1-9F8D-46A1-8E92-90CBC8129315}"/>
    <dgm:cxn modelId="{1E10735F-FA94-461B-9493-C72088E8C5D5}" type="presOf" srcId="{6C3FECE9-4D48-4ABD-9926-AB61F22B3403}" destId="{E3A9BEA6-EB3D-42B1-A40F-3E2C739B5442}" srcOrd="0" destOrd="0" presId="urn:microsoft.com/office/officeart/2008/layout/LinedList"/>
    <dgm:cxn modelId="{A85E7E79-18A6-49F0-AAC0-937103ABBF3F}" type="presOf" srcId="{EC8ED4F6-CFC1-4939-8F62-7DA741B8B90F}" destId="{70876BA4-5641-4E2D-A26C-F9D22EB2D6CE}" srcOrd="0" destOrd="0" presId="urn:microsoft.com/office/officeart/2008/layout/LinedList"/>
    <dgm:cxn modelId="{55D43F93-1952-47FA-9C92-3C841239DECD}" type="presOf" srcId="{33C032F2-5550-49D3-9352-C4F97E6A1210}" destId="{CE6E97AB-A86F-4C4D-8928-E2DD6DC02963}" srcOrd="0" destOrd="0" presId="urn:microsoft.com/office/officeart/2008/layout/LinedList"/>
    <dgm:cxn modelId="{E779F6D5-ABC2-4243-AB9A-E4C4BF376A3F}" type="presOf" srcId="{3C97D914-09BD-4708-BA74-3D8F46BF4255}" destId="{2384B391-50CB-4FB3-B16E-9AC39B0C20EE}" srcOrd="0" destOrd="0" presId="urn:microsoft.com/office/officeart/2008/layout/LinedList"/>
    <dgm:cxn modelId="{19F309F9-D4A5-4CF7-9B0C-008DBFF2495F}" srcId="{3C97D914-09BD-4708-BA74-3D8F46BF4255}" destId="{6C3FECE9-4D48-4ABD-9926-AB61F22B3403}" srcOrd="0" destOrd="0" parTransId="{5CF86016-5B9C-4513-A11F-3FDF94FECDC5}" sibTransId="{F53A2E23-D626-4EF7-A70B-64A7DAF99E07}"/>
    <dgm:cxn modelId="{18ECC2F6-3247-482A-B36B-9A21DBEFEBF1}" type="presParOf" srcId="{2384B391-50CB-4FB3-B16E-9AC39B0C20EE}" destId="{FCC9874D-E38A-4E03-83FC-716D96E163F4}" srcOrd="0" destOrd="0" presId="urn:microsoft.com/office/officeart/2008/layout/LinedList"/>
    <dgm:cxn modelId="{DF74FB95-42BC-4330-9FD3-94405B231D03}" type="presParOf" srcId="{2384B391-50CB-4FB3-B16E-9AC39B0C20EE}" destId="{48767364-11C7-4792-9ACB-3E49398B35CD}" srcOrd="1" destOrd="0" presId="urn:microsoft.com/office/officeart/2008/layout/LinedList"/>
    <dgm:cxn modelId="{F90D4D34-BA61-477A-A6F8-17A5EC97DEE6}" type="presParOf" srcId="{48767364-11C7-4792-9ACB-3E49398B35CD}" destId="{E3A9BEA6-EB3D-42B1-A40F-3E2C739B5442}" srcOrd="0" destOrd="0" presId="urn:microsoft.com/office/officeart/2008/layout/LinedList"/>
    <dgm:cxn modelId="{867BBFF8-00A1-4228-93E3-3E340276940C}" type="presParOf" srcId="{48767364-11C7-4792-9ACB-3E49398B35CD}" destId="{01164D6F-E493-4758-9EE8-FC8EF88D8E4C}" srcOrd="1" destOrd="0" presId="urn:microsoft.com/office/officeart/2008/layout/LinedList"/>
    <dgm:cxn modelId="{4EFEFD59-6741-47FE-A244-BC00B890FFCA}" type="presParOf" srcId="{2384B391-50CB-4FB3-B16E-9AC39B0C20EE}" destId="{54FEB2D1-F3B1-4C66-B54D-8AAAD406D8F7}" srcOrd="2" destOrd="0" presId="urn:microsoft.com/office/officeart/2008/layout/LinedList"/>
    <dgm:cxn modelId="{E75C3F66-A6C0-4A32-A345-21E8B0178BE7}" type="presParOf" srcId="{2384B391-50CB-4FB3-B16E-9AC39B0C20EE}" destId="{891F02D0-4728-4BBD-8132-22711B2CC493}" srcOrd="3" destOrd="0" presId="urn:microsoft.com/office/officeart/2008/layout/LinedList"/>
    <dgm:cxn modelId="{57D6DA6A-E96E-4A2B-9AE8-59D988875850}" type="presParOf" srcId="{891F02D0-4728-4BBD-8132-22711B2CC493}" destId="{CE6E97AB-A86F-4C4D-8928-E2DD6DC02963}" srcOrd="0" destOrd="0" presId="urn:microsoft.com/office/officeart/2008/layout/LinedList"/>
    <dgm:cxn modelId="{F13943DB-E10B-479D-B25D-56623F5E45D6}" type="presParOf" srcId="{891F02D0-4728-4BBD-8132-22711B2CC493}" destId="{1788CDE1-CA19-490B-B55F-9A6AD76A9FC2}" srcOrd="1" destOrd="0" presId="urn:microsoft.com/office/officeart/2008/layout/LinedList"/>
    <dgm:cxn modelId="{5DCFF2BA-C7A6-4855-AD55-AAF99121BCEE}" type="presParOf" srcId="{2384B391-50CB-4FB3-B16E-9AC39B0C20EE}" destId="{1B4B40F1-AAF8-48C2-8971-83ADA3A06A5F}" srcOrd="4" destOrd="0" presId="urn:microsoft.com/office/officeart/2008/layout/LinedList"/>
    <dgm:cxn modelId="{BE9C150E-45CE-41BE-BD1B-76D85B1C91E0}" type="presParOf" srcId="{2384B391-50CB-4FB3-B16E-9AC39B0C20EE}" destId="{30784D23-E8E2-4F63-A1EF-A441E66C6831}" srcOrd="5" destOrd="0" presId="urn:microsoft.com/office/officeart/2008/layout/LinedList"/>
    <dgm:cxn modelId="{B1EA546A-CC1C-4583-B4C2-1F4B3C211781}" type="presParOf" srcId="{30784D23-E8E2-4F63-A1EF-A441E66C6831}" destId="{70876BA4-5641-4E2D-A26C-F9D22EB2D6CE}" srcOrd="0" destOrd="0" presId="urn:microsoft.com/office/officeart/2008/layout/LinedList"/>
    <dgm:cxn modelId="{083F3548-D449-4333-87E2-991337F2B6EE}" type="presParOf" srcId="{30784D23-E8E2-4F63-A1EF-A441E66C6831}" destId="{61759186-D94C-43D7-83D5-613B15E45516}" srcOrd="1" destOrd="0" presId="urn:microsoft.com/office/officeart/2008/layout/LinedList"/>
    <dgm:cxn modelId="{E1B0E166-D5CC-46CB-9731-7F34F7EE6406}" type="presParOf" srcId="{2384B391-50CB-4FB3-B16E-9AC39B0C20EE}" destId="{CAED5D8C-3D1D-40C8-A13C-1048F0531B9E}" srcOrd="6" destOrd="0" presId="urn:microsoft.com/office/officeart/2008/layout/LinedList"/>
    <dgm:cxn modelId="{60F767E6-E182-47FC-A07E-6AD3A3B73F82}" type="presParOf" srcId="{2384B391-50CB-4FB3-B16E-9AC39B0C20EE}" destId="{B82A4787-55D0-4F84-BB70-4F1A5AE528AC}" srcOrd="7" destOrd="0" presId="urn:microsoft.com/office/officeart/2008/layout/LinedList"/>
    <dgm:cxn modelId="{4A034D20-B055-425D-A579-6FB5C28B9BEB}" type="presParOf" srcId="{B82A4787-55D0-4F84-BB70-4F1A5AE528AC}" destId="{842A4754-7FB8-4843-94AB-F0D25962FB6E}" srcOrd="0" destOrd="0" presId="urn:microsoft.com/office/officeart/2008/layout/LinedList"/>
    <dgm:cxn modelId="{03719BCD-BCC7-41D6-9679-24286D3592D8}" type="presParOf" srcId="{B82A4787-55D0-4F84-BB70-4F1A5AE528AC}" destId="{DD2EA950-DCB7-4FBD-A548-CE19E0497817}"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7178DBA-4E98-41B8-BDD2-E83036C8E3CC}"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2AE8022A-9896-470F-BF0D-1387D41CFE35}">
      <dgm:prSet/>
      <dgm:spPr/>
      <dgm:t>
        <a:bodyPr/>
        <a:lstStyle/>
        <a:p>
          <a:r>
            <a:rPr lang="en-GB"/>
            <a:t>Economic factors impact decision-making</a:t>
          </a:r>
          <a:endParaRPr lang="en-US"/>
        </a:p>
      </dgm:t>
    </dgm:pt>
    <dgm:pt modelId="{4DBCE24D-E67F-4E3E-A3B2-1392CFCD5C5C}" type="parTrans" cxnId="{C43244E2-8D04-43DA-BDE1-2CA2400678B5}">
      <dgm:prSet/>
      <dgm:spPr/>
      <dgm:t>
        <a:bodyPr/>
        <a:lstStyle/>
        <a:p>
          <a:endParaRPr lang="en-US"/>
        </a:p>
      </dgm:t>
    </dgm:pt>
    <dgm:pt modelId="{3BF44531-FEBC-458A-94C0-F589F78D019C}" type="sibTrans" cxnId="{C43244E2-8D04-43DA-BDE1-2CA2400678B5}">
      <dgm:prSet/>
      <dgm:spPr/>
      <dgm:t>
        <a:bodyPr/>
        <a:lstStyle/>
        <a:p>
          <a:endParaRPr lang="en-US"/>
        </a:p>
      </dgm:t>
    </dgm:pt>
    <dgm:pt modelId="{ADDD8023-30E3-438B-8D51-0A62E6685251}">
      <dgm:prSet/>
      <dgm:spPr/>
      <dgm:t>
        <a:bodyPr/>
        <a:lstStyle/>
        <a:p>
          <a:r>
            <a:rPr lang="en-GB"/>
            <a:t>Exchange rates</a:t>
          </a:r>
          <a:endParaRPr lang="en-US"/>
        </a:p>
      </dgm:t>
    </dgm:pt>
    <dgm:pt modelId="{1971AAD1-0ABC-4B73-A213-501067338C54}" type="parTrans" cxnId="{DE33CFC9-E013-4488-B616-E027FFAEA578}">
      <dgm:prSet/>
      <dgm:spPr/>
      <dgm:t>
        <a:bodyPr/>
        <a:lstStyle/>
        <a:p>
          <a:endParaRPr lang="en-US"/>
        </a:p>
      </dgm:t>
    </dgm:pt>
    <dgm:pt modelId="{4B862858-D3CF-4CF9-B7A6-E548B68CC891}" type="sibTrans" cxnId="{DE33CFC9-E013-4488-B616-E027FFAEA578}">
      <dgm:prSet/>
      <dgm:spPr/>
      <dgm:t>
        <a:bodyPr/>
        <a:lstStyle/>
        <a:p>
          <a:endParaRPr lang="en-US"/>
        </a:p>
      </dgm:t>
    </dgm:pt>
    <dgm:pt modelId="{CAFEF974-AE04-4EDB-8F14-DE816C13C2C4}">
      <dgm:prSet/>
      <dgm:spPr/>
      <dgm:t>
        <a:bodyPr/>
        <a:lstStyle/>
        <a:p>
          <a:r>
            <a:rPr lang="en-GB"/>
            <a:t>Trade agreements </a:t>
          </a:r>
          <a:endParaRPr lang="en-US"/>
        </a:p>
      </dgm:t>
    </dgm:pt>
    <dgm:pt modelId="{682F69ED-049E-47F0-BCB7-4E4403C9BDA6}" type="parTrans" cxnId="{C09F9107-05A8-400F-A325-F057C8294E5D}">
      <dgm:prSet/>
      <dgm:spPr/>
      <dgm:t>
        <a:bodyPr/>
        <a:lstStyle/>
        <a:p>
          <a:endParaRPr lang="en-US"/>
        </a:p>
      </dgm:t>
    </dgm:pt>
    <dgm:pt modelId="{57057064-E83C-4729-9D9A-DB779A99F456}" type="sibTrans" cxnId="{C09F9107-05A8-400F-A325-F057C8294E5D}">
      <dgm:prSet/>
      <dgm:spPr/>
      <dgm:t>
        <a:bodyPr/>
        <a:lstStyle/>
        <a:p>
          <a:endParaRPr lang="en-US"/>
        </a:p>
      </dgm:t>
    </dgm:pt>
    <dgm:pt modelId="{5393E973-37B5-4279-93DC-5047A01E07F1}">
      <dgm:prSet/>
      <dgm:spPr/>
      <dgm:t>
        <a:bodyPr/>
        <a:lstStyle/>
        <a:p>
          <a:r>
            <a:rPr lang="en-GB"/>
            <a:t>Recession</a:t>
          </a:r>
          <a:endParaRPr lang="en-US"/>
        </a:p>
      </dgm:t>
    </dgm:pt>
    <dgm:pt modelId="{5CA5A189-D640-44FD-BBE4-82AE62BA00B0}" type="parTrans" cxnId="{22EB83A6-AEF7-40F2-BE50-CBB062482CE2}">
      <dgm:prSet/>
      <dgm:spPr/>
      <dgm:t>
        <a:bodyPr/>
        <a:lstStyle/>
        <a:p>
          <a:endParaRPr lang="en-US"/>
        </a:p>
      </dgm:t>
    </dgm:pt>
    <dgm:pt modelId="{BDF5C059-1442-4F72-A945-ABEC705FF01C}" type="sibTrans" cxnId="{22EB83A6-AEF7-40F2-BE50-CBB062482CE2}">
      <dgm:prSet/>
      <dgm:spPr/>
      <dgm:t>
        <a:bodyPr/>
        <a:lstStyle/>
        <a:p>
          <a:endParaRPr lang="en-US"/>
        </a:p>
      </dgm:t>
    </dgm:pt>
    <dgm:pt modelId="{1FB22DE5-37A3-4674-BBA9-574131BE8979}">
      <dgm:prSet/>
      <dgm:spPr/>
      <dgm:t>
        <a:bodyPr/>
        <a:lstStyle/>
        <a:p>
          <a:r>
            <a:rPr lang="en-GB"/>
            <a:t>Cost of living </a:t>
          </a:r>
          <a:endParaRPr lang="en-US"/>
        </a:p>
      </dgm:t>
    </dgm:pt>
    <dgm:pt modelId="{65C2F1AB-D78E-476C-B181-BD2A63D82B2A}" type="parTrans" cxnId="{34C2E4BE-5852-4FF5-9178-18BF3B5602C9}">
      <dgm:prSet/>
      <dgm:spPr/>
      <dgm:t>
        <a:bodyPr/>
        <a:lstStyle/>
        <a:p>
          <a:endParaRPr lang="en-US"/>
        </a:p>
      </dgm:t>
    </dgm:pt>
    <dgm:pt modelId="{2EF4D369-095D-4DAA-AE74-197AA1449FA3}" type="sibTrans" cxnId="{34C2E4BE-5852-4FF5-9178-18BF3B5602C9}">
      <dgm:prSet/>
      <dgm:spPr/>
      <dgm:t>
        <a:bodyPr/>
        <a:lstStyle/>
        <a:p>
          <a:endParaRPr lang="en-US"/>
        </a:p>
      </dgm:t>
    </dgm:pt>
    <dgm:pt modelId="{CF96A355-1E40-47DE-8F16-C05A9F0D6728}" type="pres">
      <dgm:prSet presAssocID="{B7178DBA-4E98-41B8-BDD2-E83036C8E3CC}" presName="vert0" presStyleCnt="0">
        <dgm:presLayoutVars>
          <dgm:dir/>
          <dgm:animOne val="branch"/>
          <dgm:animLvl val="lvl"/>
        </dgm:presLayoutVars>
      </dgm:prSet>
      <dgm:spPr/>
    </dgm:pt>
    <dgm:pt modelId="{7C73D6FD-861A-4102-BD7F-0D7E3A4985FF}" type="pres">
      <dgm:prSet presAssocID="{2AE8022A-9896-470F-BF0D-1387D41CFE35}" presName="thickLine" presStyleLbl="alignNode1" presStyleIdx="0" presStyleCnt="5"/>
      <dgm:spPr/>
    </dgm:pt>
    <dgm:pt modelId="{C84E21ED-A528-44E0-B89D-257A7B45D5D1}" type="pres">
      <dgm:prSet presAssocID="{2AE8022A-9896-470F-BF0D-1387D41CFE35}" presName="horz1" presStyleCnt="0"/>
      <dgm:spPr/>
    </dgm:pt>
    <dgm:pt modelId="{7CFE326F-5877-454C-8988-4B4A550AC01E}" type="pres">
      <dgm:prSet presAssocID="{2AE8022A-9896-470F-BF0D-1387D41CFE35}" presName="tx1" presStyleLbl="revTx" presStyleIdx="0" presStyleCnt="5"/>
      <dgm:spPr/>
    </dgm:pt>
    <dgm:pt modelId="{8D28BDD9-C197-479B-9111-EAB712ADAB4E}" type="pres">
      <dgm:prSet presAssocID="{2AE8022A-9896-470F-BF0D-1387D41CFE35}" presName="vert1" presStyleCnt="0"/>
      <dgm:spPr/>
    </dgm:pt>
    <dgm:pt modelId="{85CB60A4-666E-4CB7-99B0-5A7EA5E7384F}" type="pres">
      <dgm:prSet presAssocID="{ADDD8023-30E3-438B-8D51-0A62E6685251}" presName="thickLine" presStyleLbl="alignNode1" presStyleIdx="1" presStyleCnt="5"/>
      <dgm:spPr/>
    </dgm:pt>
    <dgm:pt modelId="{1FF085C4-7A62-4AFA-8E70-7A3D445381D2}" type="pres">
      <dgm:prSet presAssocID="{ADDD8023-30E3-438B-8D51-0A62E6685251}" presName="horz1" presStyleCnt="0"/>
      <dgm:spPr/>
    </dgm:pt>
    <dgm:pt modelId="{2BE73D0C-7E81-445F-92EB-6A15FE0AFD9A}" type="pres">
      <dgm:prSet presAssocID="{ADDD8023-30E3-438B-8D51-0A62E6685251}" presName="tx1" presStyleLbl="revTx" presStyleIdx="1" presStyleCnt="5"/>
      <dgm:spPr/>
    </dgm:pt>
    <dgm:pt modelId="{EBD2231F-5F35-4B8F-AAD8-88A2F043C682}" type="pres">
      <dgm:prSet presAssocID="{ADDD8023-30E3-438B-8D51-0A62E6685251}" presName="vert1" presStyleCnt="0"/>
      <dgm:spPr/>
    </dgm:pt>
    <dgm:pt modelId="{60319103-61DD-48D9-810D-9FD5E0585D6B}" type="pres">
      <dgm:prSet presAssocID="{CAFEF974-AE04-4EDB-8F14-DE816C13C2C4}" presName="thickLine" presStyleLbl="alignNode1" presStyleIdx="2" presStyleCnt="5"/>
      <dgm:spPr/>
    </dgm:pt>
    <dgm:pt modelId="{F06C6DA0-0B1C-46DE-B1D2-A3DB5870EE32}" type="pres">
      <dgm:prSet presAssocID="{CAFEF974-AE04-4EDB-8F14-DE816C13C2C4}" presName="horz1" presStyleCnt="0"/>
      <dgm:spPr/>
    </dgm:pt>
    <dgm:pt modelId="{1616E3D0-14A1-49F6-8B85-3EA78395D051}" type="pres">
      <dgm:prSet presAssocID="{CAFEF974-AE04-4EDB-8F14-DE816C13C2C4}" presName="tx1" presStyleLbl="revTx" presStyleIdx="2" presStyleCnt="5"/>
      <dgm:spPr/>
    </dgm:pt>
    <dgm:pt modelId="{666A2C36-F613-47A4-A7CA-661B5601DE67}" type="pres">
      <dgm:prSet presAssocID="{CAFEF974-AE04-4EDB-8F14-DE816C13C2C4}" presName="vert1" presStyleCnt="0"/>
      <dgm:spPr/>
    </dgm:pt>
    <dgm:pt modelId="{C2E258AF-1C6C-4F51-86D3-F77022B2D6FC}" type="pres">
      <dgm:prSet presAssocID="{5393E973-37B5-4279-93DC-5047A01E07F1}" presName="thickLine" presStyleLbl="alignNode1" presStyleIdx="3" presStyleCnt="5"/>
      <dgm:spPr/>
    </dgm:pt>
    <dgm:pt modelId="{7109E909-3FAD-4E35-97E4-A00463538EEC}" type="pres">
      <dgm:prSet presAssocID="{5393E973-37B5-4279-93DC-5047A01E07F1}" presName="horz1" presStyleCnt="0"/>
      <dgm:spPr/>
    </dgm:pt>
    <dgm:pt modelId="{8CF680FD-C96F-4535-97FB-760BCB29F8D0}" type="pres">
      <dgm:prSet presAssocID="{5393E973-37B5-4279-93DC-5047A01E07F1}" presName="tx1" presStyleLbl="revTx" presStyleIdx="3" presStyleCnt="5"/>
      <dgm:spPr/>
    </dgm:pt>
    <dgm:pt modelId="{6634E5F7-949E-4F7B-A26C-B048177FD200}" type="pres">
      <dgm:prSet presAssocID="{5393E973-37B5-4279-93DC-5047A01E07F1}" presName="vert1" presStyleCnt="0"/>
      <dgm:spPr/>
    </dgm:pt>
    <dgm:pt modelId="{4FD6D3F1-63C0-47F5-867C-0D36FDCC3F0D}" type="pres">
      <dgm:prSet presAssocID="{1FB22DE5-37A3-4674-BBA9-574131BE8979}" presName="thickLine" presStyleLbl="alignNode1" presStyleIdx="4" presStyleCnt="5"/>
      <dgm:spPr/>
    </dgm:pt>
    <dgm:pt modelId="{20E64CEB-5D49-47FE-9BC9-B7318EB7BA92}" type="pres">
      <dgm:prSet presAssocID="{1FB22DE5-37A3-4674-BBA9-574131BE8979}" presName="horz1" presStyleCnt="0"/>
      <dgm:spPr/>
    </dgm:pt>
    <dgm:pt modelId="{E3294CF8-FC7E-44D4-AC77-86C64126C025}" type="pres">
      <dgm:prSet presAssocID="{1FB22DE5-37A3-4674-BBA9-574131BE8979}" presName="tx1" presStyleLbl="revTx" presStyleIdx="4" presStyleCnt="5"/>
      <dgm:spPr/>
    </dgm:pt>
    <dgm:pt modelId="{8E570BD5-BCE2-49C7-BC2A-5F2F87961E00}" type="pres">
      <dgm:prSet presAssocID="{1FB22DE5-37A3-4674-BBA9-574131BE8979}" presName="vert1" presStyleCnt="0"/>
      <dgm:spPr/>
    </dgm:pt>
  </dgm:ptLst>
  <dgm:cxnLst>
    <dgm:cxn modelId="{C09F9107-05A8-400F-A325-F057C8294E5D}" srcId="{B7178DBA-4E98-41B8-BDD2-E83036C8E3CC}" destId="{CAFEF974-AE04-4EDB-8F14-DE816C13C2C4}" srcOrd="2" destOrd="0" parTransId="{682F69ED-049E-47F0-BCB7-4E4403C9BDA6}" sibTransId="{57057064-E83C-4729-9D9A-DB779A99F456}"/>
    <dgm:cxn modelId="{F6177D7B-AB58-4AE8-B2EF-27C9B03ACD6E}" type="presOf" srcId="{5393E973-37B5-4279-93DC-5047A01E07F1}" destId="{8CF680FD-C96F-4535-97FB-760BCB29F8D0}" srcOrd="0" destOrd="0" presId="urn:microsoft.com/office/officeart/2008/layout/LinedList"/>
    <dgm:cxn modelId="{22EB83A6-AEF7-40F2-BE50-CBB062482CE2}" srcId="{B7178DBA-4E98-41B8-BDD2-E83036C8E3CC}" destId="{5393E973-37B5-4279-93DC-5047A01E07F1}" srcOrd="3" destOrd="0" parTransId="{5CA5A189-D640-44FD-BBE4-82AE62BA00B0}" sibTransId="{BDF5C059-1442-4F72-A945-ABEC705FF01C}"/>
    <dgm:cxn modelId="{34C2E4BE-5852-4FF5-9178-18BF3B5602C9}" srcId="{B7178DBA-4E98-41B8-BDD2-E83036C8E3CC}" destId="{1FB22DE5-37A3-4674-BBA9-574131BE8979}" srcOrd="4" destOrd="0" parTransId="{65C2F1AB-D78E-476C-B181-BD2A63D82B2A}" sibTransId="{2EF4D369-095D-4DAA-AE74-197AA1449FA3}"/>
    <dgm:cxn modelId="{DE33CFC9-E013-4488-B616-E027FFAEA578}" srcId="{B7178DBA-4E98-41B8-BDD2-E83036C8E3CC}" destId="{ADDD8023-30E3-438B-8D51-0A62E6685251}" srcOrd="1" destOrd="0" parTransId="{1971AAD1-0ABC-4B73-A213-501067338C54}" sibTransId="{4B862858-D3CF-4CF9-B7A6-E548B68CC891}"/>
    <dgm:cxn modelId="{7A9DFAD5-B2A1-4464-9F20-0CE516C65243}" type="presOf" srcId="{CAFEF974-AE04-4EDB-8F14-DE816C13C2C4}" destId="{1616E3D0-14A1-49F6-8B85-3EA78395D051}" srcOrd="0" destOrd="0" presId="urn:microsoft.com/office/officeart/2008/layout/LinedList"/>
    <dgm:cxn modelId="{71BE2ADD-515B-4E3D-8EEE-EB93DE1B9D4F}" type="presOf" srcId="{2AE8022A-9896-470F-BF0D-1387D41CFE35}" destId="{7CFE326F-5877-454C-8988-4B4A550AC01E}" srcOrd="0" destOrd="0" presId="urn:microsoft.com/office/officeart/2008/layout/LinedList"/>
    <dgm:cxn modelId="{BD99D6DE-9D41-47B8-B67B-3AF9C1172A33}" type="presOf" srcId="{B7178DBA-4E98-41B8-BDD2-E83036C8E3CC}" destId="{CF96A355-1E40-47DE-8F16-C05A9F0D6728}" srcOrd="0" destOrd="0" presId="urn:microsoft.com/office/officeart/2008/layout/LinedList"/>
    <dgm:cxn modelId="{C43244E2-8D04-43DA-BDE1-2CA2400678B5}" srcId="{B7178DBA-4E98-41B8-BDD2-E83036C8E3CC}" destId="{2AE8022A-9896-470F-BF0D-1387D41CFE35}" srcOrd="0" destOrd="0" parTransId="{4DBCE24D-E67F-4E3E-A3B2-1392CFCD5C5C}" sibTransId="{3BF44531-FEBC-458A-94C0-F589F78D019C}"/>
    <dgm:cxn modelId="{C1B8D1EF-516F-473B-80F8-886E3F90F9E5}" type="presOf" srcId="{1FB22DE5-37A3-4674-BBA9-574131BE8979}" destId="{E3294CF8-FC7E-44D4-AC77-86C64126C025}" srcOrd="0" destOrd="0" presId="urn:microsoft.com/office/officeart/2008/layout/LinedList"/>
    <dgm:cxn modelId="{66A0AAF4-8EE1-4296-8EBF-4C44DCBB945C}" type="presOf" srcId="{ADDD8023-30E3-438B-8D51-0A62E6685251}" destId="{2BE73D0C-7E81-445F-92EB-6A15FE0AFD9A}" srcOrd="0" destOrd="0" presId="urn:microsoft.com/office/officeart/2008/layout/LinedList"/>
    <dgm:cxn modelId="{CCB3271C-2DF9-4C65-A294-5E4547D3ED07}" type="presParOf" srcId="{CF96A355-1E40-47DE-8F16-C05A9F0D6728}" destId="{7C73D6FD-861A-4102-BD7F-0D7E3A4985FF}" srcOrd="0" destOrd="0" presId="urn:microsoft.com/office/officeart/2008/layout/LinedList"/>
    <dgm:cxn modelId="{E74F7719-06D5-440F-BAB5-0D7BFC0DA3B0}" type="presParOf" srcId="{CF96A355-1E40-47DE-8F16-C05A9F0D6728}" destId="{C84E21ED-A528-44E0-B89D-257A7B45D5D1}" srcOrd="1" destOrd="0" presId="urn:microsoft.com/office/officeart/2008/layout/LinedList"/>
    <dgm:cxn modelId="{4EE1A367-BE16-4EB5-9787-FFEAE6033FCD}" type="presParOf" srcId="{C84E21ED-A528-44E0-B89D-257A7B45D5D1}" destId="{7CFE326F-5877-454C-8988-4B4A550AC01E}" srcOrd="0" destOrd="0" presId="urn:microsoft.com/office/officeart/2008/layout/LinedList"/>
    <dgm:cxn modelId="{B49E8BE0-E9F4-471E-BD6C-EA5D27155895}" type="presParOf" srcId="{C84E21ED-A528-44E0-B89D-257A7B45D5D1}" destId="{8D28BDD9-C197-479B-9111-EAB712ADAB4E}" srcOrd="1" destOrd="0" presId="urn:microsoft.com/office/officeart/2008/layout/LinedList"/>
    <dgm:cxn modelId="{1AF5CCA8-7F3B-44C7-9268-ED2EAE686F4A}" type="presParOf" srcId="{CF96A355-1E40-47DE-8F16-C05A9F0D6728}" destId="{85CB60A4-666E-4CB7-99B0-5A7EA5E7384F}" srcOrd="2" destOrd="0" presId="urn:microsoft.com/office/officeart/2008/layout/LinedList"/>
    <dgm:cxn modelId="{1A43FDA2-DCA1-4605-8720-B80B511C5115}" type="presParOf" srcId="{CF96A355-1E40-47DE-8F16-C05A9F0D6728}" destId="{1FF085C4-7A62-4AFA-8E70-7A3D445381D2}" srcOrd="3" destOrd="0" presId="urn:microsoft.com/office/officeart/2008/layout/LinedList"/>
    <dgm:cxn modelId="{4C793A3D-63AF-49BC-B98E-3DE06076C8AF}" type="presParOf" srcId="{1FF085C4-7A62-4AFA-8E70-7A3D445381D2}" destId="{2BE73D0C-7E81-445F-92EB-6A15FE0AFD9A}" srcOrd="0" destOrd="0" presId="urn:microsoft.com/office/officeart/2008/layout/LinedList"/>
    <dgm:cxn modelId="{35A13B78-A80A-4B99-8E22-F8A2D65E9D1F}" type="presParOf" srcId="{1FF085C4-7A62-4AFA-8E70-7A3D445381D2}" destId="{EBD2231F-5F35-4B8F-AAD8-88A2F043C682}" srcOrd="1" destOrd="0" presId="urn:microsoft.com/office/officeart/2008/layout/LinedList"/>
    <dgm:cxn modelId="{75857C0D-95C7-4DF0-B9E6-A644E2C125F6}" type="presParOf" srcId="{CF96A355-1E40-47DE-8F16-C05A9F0D6728}" destId="{60319103-61DD-48D9-810D-9FD5E0585D6B}" srcOrd="4" destOrd="0" presId="urn:microsoft.com/office/officeart/2008/layout/LinedList"/>
    <dgm:cxn modelId="{28650687-7365-4766-848E-1529BCD3F74C}" type="presParOf" srcId="{CF96A355-1E40-47DE-8F16-C05A9F0D6728}" destId="{F06C6DA0-0B1C-46DE-B1D2-A3DB5870EE32}" srcOrd="5" destOrd="0" presId="urn:microsoft.com/office/officeart/2008/layout/LinedList"/>
    <dgm:cxn modelId="{6057B5F8-5807-45AC-88EB-F69836D42F2F}" type="presParOf" srcId="{F06C6DA0-0B1C-46DE-B1D2-A3DB5870EE32}" destId="{1616E3D0-14A1-49F6-8B85-3EA78395D051}" srcOrd="0" destOrd="0" presId="urn:microsoft.com/office/officeart/2008/layout/LinedList"/>
    <dgm:cxn modelId="{15AB2DF4-2E8F-42F1-ABF9-DA686967C78B}" type="presParOf" srcId="{F06C6DA0-0B1C-46DE-B1D2-A3DB5870EE32}" destId="{666A2C36-F613-47A4-A7CA-661B5601DE67}" srcOrd="1" destOrd="0" presId="urn:microsoft.com/office/officeart/2008/layout/LinedList"/>
    <dgm:cxn modelId="{726DCE29-DA6A-4A3E-A03B-2F84CDB8A38A}" type="presParOf" srcId="{CF96A355-1E40-47DE-8F16-C05A9F0D6728}" destId="{C2E258AF-1C6C-4F51-86D3-F77022B2D6FC}" srcOrd="6" destOrd="0" presId="urn:microsoft.com/office/officeart/2008/layout/LinedList"/>
    <dgm:cxn modelId="{1117A1A8-D694-4893-8D98-68A4128FEC39}" type="presParOf" srcId="{CF96A355-1E40-47DE-8F16-C05A9F0D6728}" destId="{7109E909-3FAD-4E35-97E4-A00463538EEC}" srcOrd="7" destOrd="0" presId="urn:microsoft.com/office/officeart/2008/layout/LinedList"/>
    <dgm:cxn modelId="{0FF3189C-8EF9-4B06-BBAD-469484E4DAB5}" type="presParOf" srcId="{7109E909-3FAD-4E35-97E4-A00463538EEC}" destId="{8CF680FD-C96F-4535-97FB-760BCB29F8D0}" srcOrd="0" destOrd="0" presId="urn:microsoft.com/office/officeart/2008/layout/LinedList"/>
    <dgm:cxn modelId="{FBC8EF14-3231-4F0A-BF32-8CE24AFC993D}" type="presParOf" srcId="{7109E909-3FAD-4E35-97E4-A00463538EEC}" destId="{6634E5F7-949E-4F7B-A26C-B048177FD200}" srcOrd="1" destOrd="0" presId="urn:microsoft.com/office/officeart/2008/layout/LinedList"/>
    <dgm:cxn modelId="{F00F184F-903D-46DF-BD5A-E101BEBCFAF6}" type="presParOf" srcId="{CF96A355-1E40-47DE-8F16-C05A9F0D6728}" destId="{4FD6D3F1-63C0-47F5-867C-0D36FDCC3F0D}" srcOrd="8" destOrd="0" presId="urn:microsoft.com/office/officeart/2008/layout/LinedList"/>
    <dgm:cxn modelId="{456B77E4-9108-4DB8-9F24-38771ECB6F5F}" type="presParOf" srcId="{CF96A355-1E40-47DE-8F16-C05A9F0D6728}" destId="{20E64CEB-5D49-47FE-9BC9-B7318EB7BA92}" srcOrd="9" destOrd="0" presId="urn:microsoft.com/office/officeart/2008/layout/LinedList"/>
    <dgm:cxn modelId="{9B3D906F-7A6D-4B04-BDC1-4E0453D22262}" type="presParOf" srcId="{20E64CEB-5D49-47FE-9BC9-B7318EB7BA92}" destId="{E3294CF8-FC7E-44D4-AC77-86C64126C025}" srcOrd="0" destOrd="0" presId="urn:microsoft.com/office/officeart/2008/layout/LinedList"/>
    <dgm:cxn modelId="{17C1BD8D-53E4-408B-9C64-AA8EFD7D8468}" type="presParOf" srcId="{20E64CEB-5D49-47FE-9BC9-B7318EB7BA92}" destId="{8E570BD5-BCE2-49C7-BC2A-5F2F87961E00}"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834E678-E92B-41EF-9CFB-E9C968EBAC77}"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2BCE3914-EFA8-46C8-9581-9242A08DFAAC}">
      <dgm:prSet/>
      <dgm:spPr/>
      <dgm:t>
        <a:bodyPr/>
        <a:lstStyle/>
        <a:p>
          <a:r>
            <a:rPr lang="en-GB"/>
            <a:t>How we use technology</a:t>
          </a:r>
          <a:endParaRPr lang="en-US"/>
        </a:p>
      </dgm:t>
    </dgm:pt>
    <dgm:pt modelId="{E40DF451-0C44-4861-97CA-B6848F9ED300}" type="parTrans" cxnId="{231937AF-FE57-48CD-99CB-950F3B8A213E}">
      <dgm:prSet/>
      <dgm:spPr/>
      <dgm:t>
        <a:bodyPr/>
        <a:lstStyle/>
        <a:p>
          <a:endParaRPr lang="en-US"/>
        </a:p>
      </dgm:t>
    </dgm:pt>
    <dgm:pt modelId="{7EABC567-F4C5-49E1-984B-92706D4BC50F}" type="sibTrans" cxnId="{231937AF-FE57-48CD-99CB-950F3B8A213E}">
      <dgm:prSet/>
      <dgm:spPr/>
      <dgm:t>
        <a:bodyPr/>
        <a:lstStyle/>
        <a:p>
          <a:endParaRPr lang="en-US"/>
        </a:p>
      </dgm:t>
    </dgm:pt>
    <dgm:pt modelId="{6C51A4D0-8AC8-4C92-8130-A9A713804BE3}">
      <dgm:prSet/>
      <dgm:spPr/>
      <dgm:t>
        <a:bodyPr/>
        <a:lstStyle/>
        <a:p>
          <a:r>
            <a:rPr lang="en-GB"/>
            <a:t>Workforce diversity </a:t>
          </a:r>
          <a:endParaRPr lang="en-US"/>
        </a:p>
      </dgm:t>
    </dgm:pt>
    <dgm:pt modelId="{8BD82C47-9FE2-4722-97ED-375C8A21E1CD}" type="parTrans" cxnId="{9916858C-9D02-44C0-8839-9BE4FC2A5ABB}">
      <dgm:prSet/>
      <dgm:spPr/>
      <dgm:t>
        <a:bodyPr/>
        <a:lstStyle/>
        <a:p>
          <a:endParaRPr lang="en-US"/>
        </a:p>
      </dgm:t>
    </dgm:pt>
    <dgm:pt modelId="{61E3C74D-7C89-42D1-9C1A-8220B72E0635}" type="sibTrans" cxnId="{9916858C-9D02-44C0-8839-9BE4FC2A5ABB}">
      <dgm:prSet/>
      <dgm:spPr/>
      <dgm:t>
        <a:bodyPr/>
        <a:lstStyle/>
        <a:p>
          <a:endParaRPr lang="en-US"/>
        </a:p>
      </dgm:t>
    </dgm:pt>
    <dgm:pt modelId="{4CCC045C-77DB-471A-A8A4-A2D32B3E0025}">
      <dgm:prSet/>
      <dgm:spPr/>
      <dgm:t>
        <a:bodyPr/>
        <a:lstStyle/>
        <a:p>
          <a:r>
            <a:rPr lang="en-GB"/>
            <a:t>Globalisation</a:t>
          </a:r>
          <a:endParaRPr lang="en-US"/>
        </a:p>
      </dgm:t>
    </dgm:pt>
    <dgm:pt modelId="{E7E6F72C-5726-4882-BAAD-8BE105B18424}" type="parTrans" cxnId="{ABCE112B-D1A5-4118-A31F-9D32BC2722EC}">
      <dgm:prSet/>
      <dgm:spPr/>
      <dgm:t>
        <a:bodyPr/>
        <a:lstStyle/>
        <a:p>
          <a:endParaRPr lang="en-US"/>
        </a:p>
      </dgm:t>
    </dgm:pt>
    <dgm:pt modelId="{C62C56E7-CABE-485E-B24D-83BCB382CA4C}" type="sibTrans" cxnId="{ABCE112B-D1A5-4118-A31F-9D32BC2722EC}">
      <dgm:prSet/>
      <dgm:spPr/>
      <dgm:t>
        <a:bodyPr/>
        <a:lstStyle/>
        <a:p>
          <a:endParaRPr lang="en-US"/>
        </a:p>
      </dgm:t>
    </dgm:pt>
    <dgm:pt modelId="{540183AB-EBE3-4182-B894-6424E7B568EF}">
      <dgm:prSet/>
      <dgm:spPr/>
      <dgm:t>
        <a:bodyPr/>
        <a:lstStyle/>
        <a:p>
          <a:r>
            <a:rPr lang="en-GB"/>
            <a:t>Industrial change</a:t>
          </a:r>
          <a:endParaRPr lang="en-US"/>
        </a:p>
      </dgm:t>
    </dgm:pt>
    <dgm:pt modelId="{5267ADB3-A768-4AF5-B62B-3484EDF425ED}" type="parTrans" cxnId="{6EEA926F-F990-4C8F-A787-150D26D708E4}">
      <dgm:prSet/>
      <dgm:spPr/>
      <dgm:t>
        <a:bodyPr/>
        <a:lstStyle/>
        <a:p>
          <a:endParaRPr lang="en-US"/>
        </a:p>
      </dgm:t>
    </dgm:pt>
    <dgm:pt modelId="{3AE46C97-47F9-4BE4-8A2C-9792EE424BFA}" type="sibTrans" cxnId="{6EEA926F-F990-4C8F-A787-150D26D708E4}">
      <dgm:prSet/>
      <dgm:spPr/>
      <dgm:t>
        <a:bodyPr/>
        <a:lstStyle/>
        <a:p>
          <a:endParaRPr lang="en-US"/>
        </a:p>
      </dgm:t>
    </dgm:pt>
    <dgm:pt modelId="{DDE3CAD9-46D5-41CF-983D-B93A1A1D8F52}">
      <dgm:prSet/>
      <dgm:spPr/>
      <dgm:t>
        <a:bodyPr/>
        <a:lstStyle/>
        <a:p>
          <a:r>
            <a:rPr lang="en-GB"/>
            <a:t>Individualisation </a:t>
          </a:r>
          <a:endParaRPr lang="en-US"/>
        </a:p>
      </dgm:t>
    </dgm:pt>
    <dgm:pt modelId="{EF73055A-BFCF-4215-A427-87910FD01895}" type="parTrans" cxnId="{CDD72A6A-C2F5-4584-AD5F-E516D8AB1A23}">
      <dgm:prSet/>
      <dgm:spPr/>
      <dgm:t>
        <a:bodyPr/>
        <a:lstStyle/>
        <a:p>
          <a:endParaRPr lang="en-US"/>
        </a:p>
      </dgm:t>
    </dgm:pt>
    <dgm:pt modelId="{B78A18A5-3D71-48C0-A337-118B71E2BBF7}" type="sibTrans" cxnId="{CDD72A6A-C2F5-4584-AD5F-E516D8AB1A23}">
      <dgm:prSet/>
      <dgm:spPr/>
      <dgm:t>
        <a:bodyPr/>
        <a:lstStyle/>
        <a:p>
          <a:endParaRPr lang="en-US"/>
        </a:p>
      </dgm:t>
    </dgm:pt>
    <dgm:pt modelId="{1DA5F781-16C0-46D1-9114-E313CACAFE17}">
      <dgm:prSet/>
      <dgm:spPr/>
      <dgm:t>
        <a:bodyPr/>
        <a:lstStyle/>
        <a:p>
          <a:r>
            <a:rPr lang="en-GB"/>
            <a:t>Social responsibility </a:t>
          </a:r>
          <a:endParaRPr lang="en-US"/>
        </a:p>
      </dgm:t>
    </dgm:pt>
    <dgm:pt modelId="{A38AF112-F689-4328-A3B1-41078F265EBE}" type="parTrans" cxnId="{DC3D5035-0AF5-4C83-A211-AAC7A50092BD}">
      <dgm:prSet/>
      <dgm:spPr/>
      <dgm:t>
        <a:bodyPr/>
        <a:lstStyle/>
        <a:p>
          <a:endParaRPr lang="en-US"/>
        </a:p>
      </dgm:t>
    </dgm:pt>
    <dgm:pt modelId="{05B14F66-B4CE-4BFA-9E05-B2A66D2667F2}" type="sibTrans" cxnId="{DC3D5035-0AF5-4C83-A211-AAC7A50092BD}">
      <dgm:prSet/>
      <dgm:spPr/>
      <dgm:t>
        <a:bodyPr/>
        <a:lstStyle/>
        <a:p>
          <a:endParaRPr lang="en-US"/>
        </a:p>
      </dgm:t>
    </dgm:pt>
    <dgm:pt modelId="{51E61831-854A-46D9-B104-C49CB66AA837}">
      <dgm:prSet/>
      <dgm:spPr/>
      <dgm:t>
        <a:bodyPr/>
        <a:lstStyle/>
        <a:p>
          <a:r>
            <a:rPr lang="en-GB"/>
            <a:t>Education </a:t>
          </a:r>
          <a:endParaRPr lang="en-US"/>
        </a:p>
      </dgm:t>
    </dgm:pt>
    <dgm:pt modelId="{C8C21FAF-3224-479A-8589-8DD3DBA19AC2}" type="parTrans" cxnId="{62BD4418-F968-4270-AAD3-F8D3A1AE56BD}">
      <dgm:prSet/>
      <dgm:spPr/>
      <dgm:t>
        <a:bodyPr/>
        <a:lstStyle/>
        <a:p>
          <a:endParaRPr lang="en-US"/>
        </a:p>
      </dgm:t>
    </dgm:pt>
    <dgm:pt modelId="{4E8CF5E0-DA94-46D7-AD7D-0940D177E2B8}" type="sibTrans" cxnId="{62BD4418-F968-4270-AAD3-F8D3A1AE56BD}">
      <dgm:prSet/>
      <dgm:spPr/>
      <dgm:t>
        <a:bodyPr/>
        <a:lstStyle/>
        <a:p>
          <a:endParaRPr lang="en-US"/>
        </a:p>
      </dgm:t>
    </dgm:pt>
    <dgm:pt modelId="{802FE971-1EE9-47DD-BCBB-3332287731E0}" type="pres">
      <dgm:prSet presAssocID="{5834E678-E92B-41EF-9CFB-E9C968EBAC77}" presName="vert0" presStyleCnt="0">
        <dgm:presLayoutVars>
          <dgm:dir/>
          <dgm:animOne val="branch"/>
          <dgm:animLvl val="lvl"/>
        </dgm:presLayoutVars>
      </dgm:prSet>
      <dgm:spPr/>
    </dgm:pt>
    <dgm:pt modelId="{E258225F-1623-4103-8379-8813CD35F31D}" type="pres">
      <dgm:prSet presAssocID="{2BCE3914-EFA8-46C8-9581-9242A08DFAAC}" presName="thickLine" presStyleLbl="alignNode1" presStyleIdx="0" presStyleCnt="7"/>
      <dgm:spPr/>
    </dgm:pt>
    <dgm:pt modelId="{0E241749-0952-46EC-91E8-36584E52CD62}" type="pres">
      <dgm:prSet presAssocID="{2BCE3914-EFA8-46C8-9581-9242A08DFAAC}" presName="horz1" presStyleCnt="0"/>
      <dgm:spPr/>
    </dgm:pt>
    <dgm:pt modelId="{FDBC4D15-596C-4F16-9F16-9C2AD0D80B46}" type="pres">
      <dgm:prSet presAssocID="{2BCE3914-EFA8-46C8-9581-9242A08DFAAC}" presName="tx1" presStyleLbl="revTx" presStyleIdx="0" presStyleCnt="7"/>
      <dgm:spPr/>
    </dgm:pt>
    <dgm:pt modelId="{2D5B2A96-9227-4073-86A5-9974279930B7}" type="pres">
      <dgm:prSet presAssocID="{2BCE3914-EFA8-46C8-9581-9242A08DFAAC}" presName="vert1" presStyleCnt="0"/>
      <dgm:spPr/>
    </dgm:pt>
    <dgm:pt modelId="{A6C9B808-CC31-4647-99CF-5BEC75AD3D0E}" type="pres">
      <dgm:prSet presAssocID="{6C51A4D0-8AC8-4C92-8130-A9A713804BE3}" presName="thickLine" presStyleLbl="alignNode1" presStyleIdx="1" presStyleCnt="7"/>
      <dgm:spPr/>
    </dgm:pt>
    <dgm:pt modelId="{AB39855F-EF47-4392-85CB-B1428BB70677}" type="pres">
      <dgm:prSet presAssocID="{6C51A4D0-8AC8-4C92-8130-A9A713804BE3}" presName="horz1" presStyleCnt="0"/>
      <dgm:spPr/>
    </dgm:pt>
    <dgm:pt modelId="{30B06827-9D7A-4E5A-91FE-7A165E8548D1}" type="pres">
      <dgm:prSet presAssocID="{6C51A4D0-8AC8-4C92-8130-A9A713804BE3}" presName="tx1" presStyleLbl="revTx" presStyleIdx="1" presStyleCnt="7"/>
      <dgm:spPr/>
    </dgm:pt>
    <dgm:pt modelId="{F3B94C93-19B6-42B9-A49B-83EC37506A55}" type="pres">
      <dgm:prSet presAssocID="{6C51A4D0-8AC8-4C92-8130-A9A713804BE3}" presName="vert1" presStyleCnt="0"/>
      <dgm:spPr/>
    </dgm:pt>
    <dgm:pt modelId="{C041DDEE-850D-418F-98B5-A54655BABFD0}" type="pres">
      <dgm:prSet presAssocID="{4CCC045C-77DB-471A-A8A4-A2D32B3E0025}" presName="thickLine" presStyleLbl="alignNode1" presStyleIdx="2" presStyleCnt="7"/>
      <dgm:spPr/>
    </dgm:pt>
    <dgm:pt modelId="{29A99D39-3F15-42CD-9E38-FA9D6F371549}" type="pres">
      <dgm:prSet presAssocID="{4CCC045C-77DB-471A-A8A4-A2D32B3E0025}" presName="horz1" presStyleCnt="0"/>
      <dgm:spPr/>
    </dgm:pt>
    <dgm:pt modelId="{1F70C9D0-B8C7-4631-9A88-9052A080EA83}" type="pres">
      <dgm:prSet presAssocID="{4CCC045C-77DB-471A-A8A4-A2D32B3E0025}" presName="tx1" presStyleLbl="revTx" presStyleIdx="2" presStyleCnt="7"/>
      <dgm:spPr/>
    </dgm:pt>
    <dgm:pt modelId="{D0E5D097-CDF5-4962-80DF-967DEA1EFFC5}" type="pres">
      <dgm:prSet presAssocID="{4CCC045C-77DB-471A-A8A4-A2D32B3E0025}" presName="vert1" presStyleCnt="0"/>
      <dgm:spPr/>
    </dgm:pt>
    <dgm:pt modelId="{975316F1-6A27-4573-BD43-1A1965D95D53}" type="pres">
      <dgm:prSet presAssocID="{540183AB-EBE3-4182-B894-6424E7B568EF}" presName="thickLine" presStyleLbl="alignNode1" presStyleIdx="3" presStyleCnt="7"/>
      <dgm:spPr/>
    </dgm:pt>
    <dgm:pt modelId="{C868ECFA-7E93-48A0-AED4-6826416A3B7A}" type="pres">
      <dgm:prSet presAssocID="{540183AB-EBE3-4182-B894-6424E7B568EF}" presName="horz1" presStyleCnt="0"/>
      <dgm:spPr/>
    </dgm:pt>
    <dgm:pt modelId="{40A9C4DB-021C-4460-B55E-01486544ED44}" type="pres">
      <dgm:prSet presAssocID="{540183AB-EBE3-4182-B894-6424E7B568EF}" presName="tx1" presStyleLbl="revTx" presStyleIdx="3" presStyleCnt="7"/>
      <dgm:spPr/>
    </dgm:pt>
    <dgm:pt modelId="{B5AC05B0-5602-4704-A1CC-734EF3666236}" type="pres">
      <dgm:prSet presAssocID="{540183AB-EBE3-4182-B894-6424E7B568EF}" presName="vert1" presStyleCnt="0"/>
      <dgm:spPr/>
    </dgm:pt>
    <dgm:pt modelId="{1CD96E4C-AA60-413B-B968-2959E71ED412}" type="pres">
      <dgm:prSet presAssocID="{DDE3CAD9-46D5-41CF-983D-B93A1A1D8F52}" presName="thickLine" presStyleLbl="alignNode1" presStyleIdx="4" presStyleCnt="7"/>
      <dgm:spPr/>
    </dgm:pt>
    <dgm:pt modelId="{939FB0B2-68EC-4B08-B802-745EE83C6BB0}" type="pres">
      <dgm:prSet presAssocID="{DDE3CAD9-46D5-41CF-983D-B93A1A1D8F52}" presName="horz1" presStyleCnt="0"/>
      <dgm:spPr/>
    </dgm:pt>
    <dgm:pt modelId="{5441145D-8E36-48B1-BCEE-E3B06AC0043D}" type="pres">
      <dgm:prSet presAssocID="{DDE3CAD9-46D5-41CF-983D-B93A1A1D8F52}" presName="tx1" presStyleLbl="revTx" presStyleIdx="4" presStyleCnt="7"/>
      <dgm:spPr/>
    </dgm:pt>
    <dgm:pt modelId="{81A844D3-884F-4BA3-82D0-59CC7E82E9C7}" type="pres">
      <dgm:prSet presAssocID="{DDE3CAD9-46D5-41CF-983D-B93A1A1D8F52}" presName="vert1" presStyleCnt="0"/>
      <dgm:spPr/>
    </dgm:pt>
    <dgm:pt modelId="{B522CE0B-9C46-4AE4-AF20-F2D0D67220C5}" type="pres">
      <dgm:prSet presAssocID="{1DA5F781-16C0-46D1-9114-E313CACAFE17}" presName="thickLine" presStyleLbl="alignNode1" presStyleIdx="5" presStyleCnt="7"/>
      <dgm:spPr/>
    </dgm:pt>
    <dgm:pt modelId="{6317788E-D6DC-4DBD-A5C9-63A825034D25}" type="pres">
      <dgm:prSet presAssocID="{1DA5F781-16C0-46D1-9114-E313CACAFE17}" presName="horz1" presStyleCnt="0"/>
      <dgm:spPr/>
    </dgm:pt>
    <dgm:pt modelId="{4D743C7F-8ABB-4B7A-B324-54580EC17FCE}" type="pres">
      <dgm:prSet presAssocID="{1DA5F781-16C0-46D1-9114-E313CACAFE17}" presName="tx1" presStyleLbl="revTx" presStyleIdx="5" presStyleCnt="7"/>
      <dgm:spPr/>
    </dgm:pt>
    <dgm:pt modelId="{6D2E89B7-6C4E-4D9A-A90A-A335946AA767}" type="pres">
      <dgm:prSet presAssocID="{1DA5F781-16C0-46D1-9114-E313CACAFE17}" presName="vert1" presStyleCnt="0"/>
      <dgm:spPr/>
    </dgm:pt>
    <dgm:pt modelId="{32887CA6-1B50-4729-AA84-F80166C747D4}" type="pres">
      <dgm:prSet presAssocID="{51E61831-854A-46D9-B104-C49CB66AA837}" presName="thickLine" presStyleLbl="alignNode1" presStyleIdx="6" presStyleCnt="7"/>
      <dgm:spPr/>
    </dgm:pt>
    <dgm:pt modelId="{C9504408-D475-465A-B951-9B8AEBD38FA5}" type="pres">
      <dgm:prSet presAssocID="{51E61831-854A-46D9-B104-C49CB66AA837}" presName="horz1" presStyleCnt="0"/>
      <dgm:spPr/>
    </dgm:pt>
    <dgm:pt modelId="{376DD7C2-E922-49B1-BEDE-FBEEB8855553}" type="pres">
      <dgm:prSet presAssocID="{51E61831-854A-46D9-B104-C49CB66AA837}" presName="tx1" presStyleLbl="revTx" presStyleIdx="6" presStyleCnt="7"/>
      <dgm:spPr/>
    </dgm:pt>
    <dgm:pt modelId="{A9BE3F66-936E-4B63-99ED-D3E2BFC6F0E6}" type="pres">
      <dgm:prSet presAssocID="{51E61831-854A-46D9-B104-C49CB66AA837}" presName="vert1" presStyleCnt="0"/>
      <dgm:spPr/>
    </dgm:pt>
  </dgm:ptLst>
  <dgm:cxnLst>
    <dgm:cxn modelId="{62BD4418-F968-4270-AAD3-F8D3A1AE56BD}" srcId="{5834E678-E92B-41EF-9CFB-E9C968EBAC77}" destId="{51E61831-854A-46D9-B104-C49CB66AA837}" srcOrd="6" destOrd="0" parTransId="{C8C21FAF-3224-479A-8589-8DD3DBA19AC2}" sibTransId="{4E8CF5E0-DA94-46D7-AD7D-0940D177E2B8}"/>
    <dgm:cxn modelId="{1A80DF1A-48C4-4D0D-AA05-09AED3A9F286}" type="presOf" srcId="{2BCE3914-EFA8-46C8-9581-9242A08DFAAC}" destId="{FDBC4D15-596C-4F16-9F16-9C2AD0D80B46}" srcOrd="0" destOrd="0" presId="urn:microsoft.com/office/officeart/2008/layout/LinedList"/>
    <dgm:cxn modelId="{2F56E426-AC86-4CFB-9ECE-D0FF04BC1F03}" type="presOf" srcId="{1DA5F781-16C0-46D1-9114-E313CACAFE17}" destId="{4D743C7F-8ABB-4B7A-B324-54580EC17FCE}" srcOrd="0" destOrd="0" presId="urn:microsoft.com/office/officeart/2008/layout/LinedList"/>
    <dgm:cxn modelId="{ABCE112B-D1A5-4118-A31F-9D32BC2722EC}" srcId="{5834E678-E92B-41EF-9CFB-E9C968EBAC77}" destId="{4CCC045C-77DB-471A-A8A4-A2D32B3E0025}" srcOrd="2" destOrd="0" parTransId="{E7E6F72C-5726-4882-BAAD-8BE105B18424}" sibTransId="{C62C56E7-CABE-485E-B24D-83BCB382CA4C}"/>
    <dgm:cxn modelId="{DC3D5035-0AF5-4C83-A211-AAC7A50092BD}" srcId="{5834E678-E92B-41EF-9CFB-E9C968EBAC77}" destId="{1DA5F781-16C0-46D1-9114-E313CACAFE17}" srcOrd="5" destOrd="0" parTransId="{A38AF112-F689-4328-A3B1-41078F265EBE}" sibTransId="{05B14F66-B4CE-4BFA-9E05-B2A66D2667F2}"/>
    <dgm:cxn modelId="{599E6A60-71D2-47DD-A2BB-C1100567501B}" type="presOf" srcId="{5834E678-E92B-41EF-9CFB-E9C968EBAC77}" destId="{802FE971-1EE9-47DD-BCBB-3332287731E0}" srcOrd="0" destOrd="0" presId="urn:microsoft.com/office/officeart/2008/layout/LinedList"/>
    <dgm:cxn modelId="{CDD72A6A-C2F5-4584-AD5F-E516D8AB1A23}" srcId="{5834E678-E92B-41EF-9CFB-E9C968EBAC77}" destId="{DDE3CAD9-46D5-41CF-983D-B93A1A1D8F52}" srcOrd="4" destOrd="0" parTransId="{EF73055A-BFCF-4215-A427-87910FD01895}" sibTransId="{B78A18A5-3D71-48C0-A337-118B71E2BBF7}"/>
    <dgm:cxn modelId="{6EEA926F-F990-4C8F-A787-150D26D708E4}" srcId="{5834E678-E92B-41EF-9CFB-E9C968EBAC77}" destId="{540183AB-EBE3-4182-B894-6424E7B568EF}" srcOrd="3" destOrd="0" parTransId="{5267ADB3-A768-4AF5-B62B-3484EDF425ED}" sibTransId="{3AE46C97-47F9-4BE4-8A2C-9792EE424BFA}"/>
    <dgm:cxn modelId="{17C5B287-D916-4275-B146-AF25728ECDCB}" type="presOf" srcId="{51E61831-854A-46D9-B104-C49CB66AA837}" destId="{376DD7C2-E922-49B1-BEDE-FBEEB8855553}" srcOrd="0" destOrd="0" presId="urn:microsoft.com/office/officeart/2008/layout/LinedList"/>
    <dgm:cxn modelId="{9916858C-9D02-44C0-8839-9BE4FC2A5ABB}" srcId="{5834E678-E92B-41EF-9CFB-E9C968EBAC77}" destId="{6C51A4D0-8AC8-4C92-8130-A9A713804BE3}" srcOrd="1" destOrd="0" parTransId="{8BD82C47-9FE2-4722-97ED-375C8A21E1CD}" sibTransId="{61E3C74D-7C89-42D1-9C1A-8220B72E0635}"/>
    <dgm:cxn modelId="{231937AF-FE57-48CD-99CB-950F3B8A213E}" srcId="{5834E678-E92B-41EF-9CFB-E9C968EBAC77}" destId="{2BCE3914-EFA8-46C8-9581-9242A08DFAAC}" srcOrd="0" destOrd="0" parTransId="{E40DF451-0C44-4861-97CA-B6848F9ED300}" sibTransId="{7EABC567-F4C5-49E1-984B-92706D4BC50F}"/>
    <dgm:cxn modelId="{A3918AB8-D0BB-43E5-B3E1-10240337E6AE}" type="presOf" srcId="{540183AB-EBE3-4182-B894-6424E7B568EF}" destId="{40A9C4DB-021C-4460-B55E-01486544ED44}" srcOrd="0" destOrd="0" presId="urn:microsoft.com/office/officeart/2008/layout/LinedList"/>
    <dgm:cxn modelId="{7F9C51BB-B2DE-48E5-BF0B-BC4DB03FA82B}" type="presOf" srcId="{6C51A4D0-8AC8-4C92-8130-A9A713804BE3}" destId="{30B06827-9D7A-4E5A-91FE-7A165E8548D1}" srcOrd="0" destOrd="0" presId="urn:microsoft.com/office/officeart/2008/layout/LinedList"/>
    <dgm:cxn modelId="{B035D1CC-63C1-4959-9448-90A8A16A0F63}" type="presOf" srcId="{4CCC045C-77DB-471A-A8A4-A2D32B3E0025}" destId="{1F70C9D0-B8C7-4631-9A88-9052A080EA83}" srcOrd="0" destOrd="0" presId="urn:microsoft.com/office/officeart/2008/layout/LinedList"/>
    <dgm:cxn modelId="{E1E166E2-2989-49CF-BBAC-1170C85C7848}" type="presOf" srcId="{DDE3CAD9-46D5-41CF-983D-B93A1A1D8F52}" destId="{5441145D-8E36-48B1-BCEE-E3B06AC0043D}" srcOrd="0" destOrd="0" presId="urn:microsoft.com/office/officeart/2008/layout/LinedList"/>
    <dgm:cxn modelId="{FB983A5F-99DD-449F-9881-25E2CC8A23BC}" type="presParOf" srcId="{802FE971-1EE9-47DD-BCBB-3332287731E0}" destId="{E258225F-1623-4103-8379-8813CD35F31D}" srcOrd="0" destOrd="0" presId="urn:microsoft.com/office/officeart/2008/layout/LinedList"/>
    <dgm:cxn modelId="{CA8381CD-AB1D-40E7-A410-E8648674DFEC}" type="presParOf" srcId="{802FE971-1EE9-47DD-BCBB-3332287731E0}" destId="{0E241749-0952-46EC-91E8-36584E52CD62}" srcOrd="1" destOrd="0" presId="urn:microsoft.com/office/officeart/2008/layout/LinedList"/>
    <dgm:cxn modelId="{E487BF25-12D2-47F9-B357-62700196F054}" type="presParOf" srcId="{0E241749-0952-46EC-91E8-36584E52CD62}" destId="{FDBC4D15-596C-4F16-9F16-9C2AD0D80B46}" srcOrd="0" destOrd="0" presId="urn:microsoft.com/office/officeart/2008/layout/LinedList"/>
    <dgm:cxn modelId="{FFADAEB9-6A40-492C-9516-19218686937C}" type="presParOf" srcId="{0E241749-0952-46EC-91E8-36584E52CD62}" destId="{2D5B2A96-9227-4073-86A5-9974279930B7}" srcOrd="1" destOrd="0" presId="urn:microsoft.com/office/officeart/2008/layout/LinedList"/>
    <dgm:cxn modelId="{63C2F955-73A4-47B5-A87C-0013FB7A47BC}" type="presParOf" srcId="{802FE971-1EE9-47DD-BCBB-3332287731E0}" destId="{A6C9B808-CC31-4647-99CF-5BEC75AD3D0E}" srcOrd="2" destOrd="0" presId="urn:microsoft.com/office/officeart/2008/layout/LinedList"/>
    <dgm:cxn modelId="{A159A779-E0D2-47C8-80B9-CBC42E08C146}" type="presParOf" srcId="{802FE971-1EE9-47DD-BCBB-3332287731E0}" destId="{AB39855F-EF47-4392-85CB-B1428BB70677}" srcOrd="3" destOrd="0" presId="urn:microsoft.com/office/officeart/2008/layout/LinedList"/>
    <dgm:cxn modelId="{0F39A951-BF0A-4AE9-838E-41008BBF7CB6}" type="presParOf" srcId="{AB39855F-EF47-4392-85CB-B1428BB70677}" destId="{30B06827-9D7A-4E5A-91FE-7A165E8548D1}" srcOrd="0" destOrd="0" presId="urn:microsoft.com/office/officeart/2008/layout/LinedList"/>
    <dgm:cxn modelId="{40994D70-EB9F-4C2A-9C61-3BAA04F6A78D}" type="presParOf" srcId="{AB39855F-EF47-4392-85CB-B1428BB70677}" destId="{F3B94C93-19B6-42B9-A49B-83EC37506A55}" srcOrd="1" destOrd="0" presId="urn:microsoft.com/office/officeart/2008/layout/LinedList"/>
    <dgm:cxn modelId="{CB9E3F8D-D033-4A28-ADC5-985E935DF058}" type="presParOf" srcId="{802FE971-1EE9-47DD-BCBB-3332287731E0}" destId="{C041DDEE-850D-418F-98B5-A54655BABFD0}" srcOrd="4" destOrd="0" presId="urn:microsoft.com/office/officeart/2008/layout/LinedList"/>
    <dgm:cxn modelId="{B141B644-1083-4D6C-9056-576D8FC1A23A}" type="presParOf" srcId="{802FE971-1EE9-47DD-BCBB-3332287731E0}" destId="{29A99D39-3F15-42CD-9E38-FA9D6F371549}" srcOrd="5" destOrd="0" presId="urn:microsoft.com/office/officeart/2008/layout/LinedList"/>
    <dgm:cxn modelId="{DE3906AC-7505-4770-939D-35D1791F3A66}" type="presParOf" srcId="{29A99D39-3F15-42CD-9E38-FA9D6F371549}" destId="{1F70C9D0-B8C7-4631-9A88-9052A080EA83}" srcOrd="0" destOrd="0" presId="urn:microsoft.com/office/officeart/2008/layout/LinedList"/>
    <dgm:cxn modelId="{B0192C45-87FC-455E-A537-7D2BD70C20BD}" type="presParOf" srcId="{29A99D39-3F15-42CD-9E38-FA9D6F371549}" destId="{D0E5D097-CDF5-4962-80DF-967DEA1EFFC5}" srcOrd="1" destOrd="0" presId="urn:microsoft.com/office/officeart/2008/layout/LinedList"/>
    <dgm:cxn modelId="{2C768746-C686-449F-AEC2-9460925D4EC2}" type="presParOf" srcId="{802FE971-1EE9-47DD-BCBB-3332287731E0}" destId="{975316F1-6A27-4573-BD43-1A1965D95D53}" srcOrd="6" destOrd="0" presId="urn:microsoft.com/office/officeart/2008/layout/LinedList"/>
    <dgm:cxn modelId="{F24DB324-6292-4B00-A979-786D42D59CBF}" type="presParOf" srcId="{802FE971-1EE9-47DD-BCBB-3332287731E0}" destId="{C868ECFA-7E93-48A0-AED4-6826416A3B7A}" srcOrd="7" destOrd="0" presId="urn:microsoft.com/office/officeart/2008/layout/LinedList"/>
    <dgm:cxn modelId="{CA041DDA-B1B1-485A-9CEC-29FFAF0DF1E7}" type="presParOf" srcId="{C868ECFA-7E93-48A0-AED4-6826416A3B7A}" destId="{40A9C4DB-021C-4460-B55E-01486544ED44}" srcOrd="0" destOrd="0" presId="urn:microsoft.com/office/officeart/2008/layout/LinedList"/>
    <dgm:cxn modelId="{CBD762FD-A414-4E73-BA40-1A8FAAB03959}" type="presParOf" srcId="{C868ECFA-7E93-48A0-AED4-6826416A3B7A}" destId="{B5AC05B0-5602-4704-A1CC-734EF3666236}" srcOrd="1" destOrd="0" presId="urn:microsoft.com/office/officeart/2008/layout/LinedList"/>
    <dgm:cxn modelId="{E4DB431A-6CF5-4D33-BFB6-FC51D5567F85}" type="presParOf" srcId="{802FE971-1EE9-47DD-BCBB-3332287731E0}" destId="{1CD96E4C-AA60-413B-B968-2959E71ED412}" srcOrd="8" destOrd="0" presId="urn:microsoft.com/office/officeart/2008/layout/LinedList"/>
    <dgm:cxn modelId="{7C24400F-897F-4207-B96F-311E62D45F8B}" type="presParOf" srcId="{802FE971-1EE9-47DD-BCBB-3332287731E0}" destId="{939FB0B2-68EC-4B08-B802-745EE83C6BB0}" srcOrd="9" destOrd="0" presId="urn:microsoft.com/office/officeart/2008/layout/LinedList"/>
    <dgm:cxn modelId="{8310F0E8-0B5B-4BA4-99F5-CB77FBE18865}" type="presParOf" srcId="{939FB0B2-68EC-4B08-B802-745EE83C6BB0}" destId="{5441145D-8E36-48B1-BCEE-E3B06AC0043D}" srcOrd="0" destOrd="0" presId="urn:microsoft.com/office/officeart/2008/layout/LinedList"/>
    <dgm:cxn modelId="{A80BF9F4-FE43-4335-B7CC-6A376D12DFEC}" type="presParOf" srcId="{939FB0B2-68EC-4B08-B802-745EE83C6BB0}" destId="{81A844D3-884F-4BA3-82D0-59CC7E82E9C7}" srcOrd="1" destOrd="0" presId="urn:microsoft.com/office/officeart/2008/layout/LinedList"/>
    <dgm:cxn modelId="{7878EE18-CA37-4615-84EF-AF6A7CE97946}" type="presParOf" srcId="{802FE971-1EE9-47DD-BCBB-3332287731E0}" destId="{B522CE0B-9C46-4AE4-AF20-F2D0D67220C5}" srcOrd="10" destOrd="0" presId="urn:microsoft.com/office/officeart/2008/layout/LinedList"/>
    <dgm:cxn modelId="{CFC9ECB4-62EA-483F-8287-4DDFF4FB14AC}" type="presParOf" srcId="{802FE971-1EE9-47DD-BCBB-3332287731E0}" destId="{6317788E-D6DC-4DBD-A5C9-63A825034D25}" srcOrd="11" destOrd="0" presId="urn:microsoft.com/office/officeart/2008/layout/LinedList"/>
    <dgm:cxn modelId="{3CD1ADE3-4290-4DF0-AB63-05CF30522810}" type="presParOf" srcId="{6317788E-D6DC-4DBD-A5C9-63A825034D25}" destId="{4D743C7F-8ABB-4B7A-B324-54580EC17FCE}" srcOrd="0" destOrd="0" presId="urn:microsoft.com/office/officeart/2008/layout/LinedList"/>
    <dgm:cxn modelId="{87A7A107-ACB8-4510-949E-0C786701DB8F}" type="presParOf" srcId="{6317788E-D6DC-4DBD-A5C9-63A825034D25}" destId="{6D2E89B7-6C4E-4D9A-A90A-A335946AA767}" srcOrd="1" destOrd="0" presId="urn:microsoft.com/office/officeart/2008/layout/LinedList"/>
    <dgm:cxn modelId="{A310D3B7-898D-4DFD-BA08-40A1228FF3C8}" type="presParOf" srcId="{802FE971-1EE9-47DD-BCBB-3332287731E0}" destId="{32887CA6-1B50-4729-AA84-F80166C747D4}" srcOrd="12" destOrd="0" presId="urn:microsoft.com/office/officeart/2008/layout/LinedList"/>
    <dgm:cxn modelId="{7E63BAE3-9330-4D74-91F3-2B17DCBA918D}" type="presParOf" srcId="{802FE971-1EE9-47DD-BCBB-3332287731E0}" destId="{C9504408-D475-465A-B951-9B8AEBD38FA5}" srcOrd="13" destOrd="0" presId="urn:microsoft.com/office/officeart/2008/layout/LinedList"/>
    <dgm:cxn modelId="{12079384-2A9E-454C-B24E-8FBFB5B8D78A}" type="presParOf" srcId="{C9504408-D475-465A-B951-9B8AEBD38FA5}" destId="{376DD7C2-E922-49B1-BEDE-FBEEB8855553}" srcOrd="0" destOrd="0" presId="urn:microsoft.com/office/officeart/2008/layout/LinedList"/>
    <dgm:cxn modelId="{78DF189F-17AA-4845-A2ED-A897CFF6E9C7}" type="presParOf" srcId="{C9504408-D475-465A-B951-9B8AEBD38FA5}" destId="{A9BE3F66-936E-4B63-99ED-D3E2BFC6F0E6}"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31A7C0F-2849-404B-B20B-FD88629F5E91}"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3BFCFED-FDC2-4DA2-9100-B6C35D44BD39}">
      <dgm:prSet/>
      <dgm:spPr/>
      <dgm:t>
        <a:bodyPr/>
        <a:lstStyle/>
        <a:p>
          <a:r>
            <a:rPr lang="en-GB"/>
            <a:t>Assisted intelligence: eg GPS navigation in cars</a:t>
          </a:r>
          <a:endParaRPr lang="en-US"/>
        </a:p>
      </dgm:t>
    </dgm:pt>
    <dgm:pt modelId="{3C9912DC-CEDE-481F-A33C-7A3D21DA5A71}" type="parTrans" cxnId="{693D672B-D9A2-47D4-96F4-40E792B8B08B}">
      <dgm:prSet/>
      <dgm:spPr/>
      <dgm:t>
        <a:bodyPr/>
        <a:lstStyle/>
        <a:p>
          <a:endParaRPr lang="en-US"/>
        </a:p>
      </dgm:t>
    </dgm:pt>
    <dgm:pt modelId="{324DA73A-5236-405B-831E-CA891F5BFEA4}" type="sibTrans" cxnId="{693D672B-D9A2-47D4-96F4-40E792B8B08B}">
      <dgm:prSet/>
      <dgm:spPr/>
      <dgm:t>
        <a:bodyPr/>
        <a:lstStyle/>
        <a:p>
          <a:endParaRPr lang="en-US"/>
        </a:p>
      </dgm:t>
    </dgm:pt>
    <dgm:pt modelId="{FA797C4D-9322-4D26-B9E6-CF94A0159714}">
      <dgm:prSet/>
      <dgm:spPr/>
      <dgm:t>
        <a:bodyPr/>
        <a:lstStyle/>
        <a:p>
          <a:r>
            <a:rPr lang="en-GB"/>
            <a:t>Augmented intelligence</a:t>
          </a:r>
          <a:endParaRPr lang="en-US"/>
        </a:p>
      </dgm:t>
    </dgm:pt>
    <dgm:pt modelId="{AE6241F4-352F-441D-8342-9B0EB466C890}" type="parTrans" cxnId="{8A1BAEEC-305F-480A-BB8B-ABB510D36505}">
      <dgm:prSet/>
      <dgm:spPr/>
      <dgm:t>
        <a:bodyPr/>
        <a:lstStyle/>
        <a:p>
          <a:endParaRPr lang="en-US"/>
        </a:p>
      </dgm:t>
    </dgm:pt>
    <dgm:pt modelId="{AD979DDD-8386-4AA6-85C7-91BCFEF0B2C0}" type="sibTrans" cxnId="{8A1BAEEC-305F-480A-BB8B-ABB510D36505}">
      <dgm:prSet/>
      <dgm:spPr/>
      <dgm:t>
        <a:bodyPr/>
        <a:lstStyle/>
        <a:p>
          <a:endParaRPr lang="en-US"/>
        </a:p>
      </dgm:t>
    </dgm:pt>
    <dgm:pt modelId="{28F31E9F-3074-4E76-8437-50F119E8BA86}">
      <dgm:prSet/>
      <dgm:spPr/>
      <dgm:t>
        <a:bodyPr/>
        <a:lstStyle/>
        <a:p>
          <a:r>
            <a:rPr lang="en-GB"/>
            <a:t>Autonomous intelligence: for example, self –driving cars</a:t>
          </a:r>
          <a:endParaRPr lang="en-US"/>
        </a:p>
      </dgm:t>
    </dgm:pt>
    <dgm:pt modelId="{800FEB3E-E641-48EE-9A58-2F14907955A0}" type="parTrans" cxnId="{30EE7B18-275B-41B5-B630-744C9972DB63}">
      <dgm:prSet/>
      <dgm:spPr/>
      <dgm:t>
        <a:bodyPr/>
        <a:lstStyle/>
        <a:p>
          <a:endParaRPr lang="en-US"/>
        </a:p>
      </dgm:t>
    </dgm:pt>
    <dgm:pt modelId="{E4D8698C-E5C8-43FF-8558-ADC56D8FAC8F}" type="sibTrans" cxnId="{30EE7B18-275B-41B5-B630-744C9972DB63}">
      <dgm:prSet/>
      <dgm:spPr/>
      <dgm:t>
        <a:bodyPr/>
        <a:lstStyle/>
        <a:p>
          <a:endParaRPr lang="en-US"/>
        </a:p>
      </dgm:t>
    </dgm:pt>
    <dgm:pt modelId="{028FBF3B-2EF2-404D-9011-CFBF2B8A1335}" type="pres">
      <dgm:prSet presAssocID="{D31A7C0F-2849-404B-B20B-FD88629F5E91}" presName="root" presStyleCnt="0">
        <dgm:presLayoutVars>
          <dgm:dir/>
          <dgm:resizeHandles val="exact"/>
        </dgm:presLayoutVars>
      </dgm:prSet>
      <dgm:spPr/>
    </dgm:pt>
    <dgm:pt modelId="{07810770-7165-4CBD-BE5D-578D2045E501}" type="pres">
      <dgm:prSet presAssocID="{63BFCFED-FDC2-4DA2-9100-B6C35D44BD39}" presName="compNode" presStyleCnt="0"/>
      <dgm:spPr/>
    </dgm:pt>
    <dgm:pt modelId="{AC0A6B3B-F7F0-43DA-9371-24CF253FA86D}" type="pres">
      <dgm:prSet presAssocID="{63BFCFED-FDC2-4DA2-9100-B6C35D44BD39}" presName="bgRect" presStyleLbl="bgShp" presStyleIdx="0" presStyleCnt="3"/>
      <dgm:spPr/>
    </dgm:pt>
    <dgm:pt modelId="{B0BDF5D6-285D-48A3-9DCC-FEC03164ED1D}" type="pres">
      <dgm:prSet presAssocID="{63BFCFED-FDC2-4DA2-9100-B6C35D44BD3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rker"/>
        </a:ext>
      </dgm:extLst>
    </dgm:pt>
    <dgm:pt modelId="{829A0C24-0EEE-4675-B6E9-1E2ACEA82334}" type="pres">
      <dgm:prSet presAssocID="{63BFCFED-FDC2-4DA2-9100-B6C35D44BD39}" presName="spaceRect" presStyleCnt="0"/>
      <dgm:spPr/>
    </dgm:pt>
    <dgm:pt modelId="{5B899928-29D2-4F90-8D91-E7B87AED05C6}" type="pres">
      <dgm:prSet presAssocID="{63BFCFED-FDC2-4DA2-9100-B6C35D44BD39}" presName="parTx" presStyleLbl="revTx" presStyleIdx="0" presStyleCnt="3">
        <dgm:presLayoutVars>
          <dgm:chMax val="0"/>
          <dgm:chPref val="0"/>
        </dgm:presLayoutVars>
      </dgm:prSet>
      <dgm:spPr/>
    </dgm:pt>
    <dgm:pt modelId="{45D8D6AA-0324-477C-9D99-C01D7528B687}" type="pres">
      <dgm:prSet presAssocID="{324DA73A-5236-405B-831E-CA891F5BFEA4}" presName="sibTrans" presStyleCnt="0"/>
      <dgm:spPr/>
    </dgm:pt>
    <dgm:pt modelId="{4704E8A0-1B59-4EA5-A27B-F9694A79B03E}" type="pres">
      <dgm:prSet presAssocID="{FA797C4D-9322-4D26-B9E6-CF94A0159714}" presName="compNode" presStyleCnt="0"/>
      <dgm:spPr/>
    </dgm:pt>
    <dgm:pt modelId="{49B8168F-1DCB-4A98-A013-88AA43590CDA}" type="pres">
      <dgm:prSet presAssocID="{FA797C4D-9322-4D26-B9E6-CF94A0159714}" presName="bgRect" presStyleLbl="bgShp" presStyleIdx="1" presStyleCnt="3"/>
      <dgm:spPr/>
    </dgm:pt>
    <dgm:pt modelId="{4121E29F-1097-4C61-A15A-885A015DC4DA}" type="pres">
      <dgm:prSet presAssocID="{FA797C4D-9322-4D26-B9E6-CF94A0159714}"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AEE19496-727A-4548-B6D3-4B6DD4E7612D}" type="pres">
      <dgm:prSet presAssocID="{FA797C4D-9322-4D26-B9E6-CF94A0159714}" presName="spaceRect" presStyleCnt="0"/>
      <dgm:spPr/>
    </dgm:pt>
    <dgm:pt modelId="{1F1DC119-5A69-42EE-9ECA-4FF5A86175F1}" type="pres">
      <dgm:prSet presAssocID="{FA797C4D-9322-4D26-B9E6-CF94A0159714}" presName="parTx" presStyleLbl="revTx" presStyleIdx="1" presStyleCnt="3">
        <dgm:presLayoutVars>
          <dgm:chMax val="0"/>
          <dgm:chPref val="0"/>
        </dgm:presLayoutVars>
      </dgm:prSet>
      <dgm:spPr/>
    </dgm:pt>
    <dgm:pt modelId="{82E3A090-CAAC-4336-9730-801F56878D78}" type="pres">
      <dgm:prSet presAssocID="{AD979DDD-8386-4AA6-85C7-91BCFEF0B2C0}" presName="sibTrans" presStyleCnt="0"/>
      <dgm:spPr/>
    </dgm:pt>
    <dgm:pt modelId="{9128FCE8-2932-4126-A959-2D34E4392732}" type="pres">
      <dgm:prSet presAssocID="{28F31E9F-3074-4E76-8437-50F119E8BA86}" presName="compNode" presStyleCnt="0"/>
      <dgm:spPr/>
    </dgm:pt>
    <dgm:pt modelId="{45DC6B4F-31B3-4B77-9E22-A7E9471155F9}" type="pres">
      <dgm:prSet presAssocID="{28F31E9F-3074-4E76-8437-50F119E8BA86}" presName="bgRect" presStyleLbl="bgShp" presStyleIdx="2" presStyleCnt="3"/>
      <dgm:spPr/>
    </dgm:pt>
    <dgm:pt modelId="{AE18B340-91C7-4503-9525-82967F6E0E45}" type="pres">
      <dgm:prSet presAssocID="{28F31E9F-3074-4E76-8437-50F119E8BA8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ar"/>
        </a:ext>
      </dgm:extLst>
    </dgm:pt>
    <dgm:pt modelId="{FC813BE0-5ACA-45CB-83EE-06CB655BEABB}" type="pres">
      <dgm:prSet presAssocID="{28F31E9F-3074-4E76-8437-50F119E8BA86}" presName="spaceRect" presStyleCnt="0"/>
      <dgm:spPr/>
    </dgm:pt>
    <dgm:pt modelId="{E544ADBB-328B-4D40-9C48-9CFCE3806143}" type="pres">
      <dgm:prSet presAssocID="{28F31E9F-3074-4E76-8437-50F119E8BA86}" presName="parTx" presStyleLbl="revTx" presStyleIdx="2" presStyleCnt="3">
        <dgm:presLayoutVars>
          <dgm:chMax val="0"/>
          <dgm:chPref val="0"/>
        </dgm:presLayoutVars>
      </dgm:prSet>
      <dgm:spPr/>
    </dgm:pt>
  </dgm:ptLst>
  <dgm:cxnLst>
    <dgm:cxn modelId="{30EE7B18-275B-41B5-B630-744C9972DB63}" srcId="{D31A7C0F-2849-404B-B20B-FD88629F5E91}" destId="{28F31E9F-3074-4E76-8437-50F119E8BA86}" srcOrd="2" destOrd="0" parTransId="{800FEB3E-E641-48EE-9A58-2F14907955A0}" sibTransId="{E4D8698C-E5C8-43FF-8558-ADC56D8FAC8F}"/>
    <dgm:cxn modelId="{B99A921A-7B57-41CB-A9D4-AE3566011F59}" type="presOf" srcId="{63BFCFED-FDC2-4DA2-9100-B6C35D44BD39}" destId="{5B899928-29D2-4F90-8D91-E7B87AED05C6}" srcOrd="0" destOrd="0" presId="urn:microsoft.com/office/officeart/2018/2/layout/IconVerticalSolidList"/>
    <dgm:cxn modelId="{693D672B-D9A2-47D4-96F4-40E792B8B08B}" srcId="{D31A7C0F-2849-404B-B20B-FD88629F5E91}" destId="{63BFCFED-FDC2-4DA2-9100-B6C35D44BD39}" srcOrd="0" destOrd="0" parTransId="{3C9912DC-CEDE-481F-A33C-7A3D21DA5A71}" sibTransId="{324DA73A-5236-405B-831E-CA891F5BFEA4}"/>
    <dgm:cxn modelId="{66A7C3BD-D552-4B91-975D-8D17E5E90AFC}" type="presOf" srcId="{28F31E9F-3074-4E76-8437-50F119E8BA86}" destId="{E544ADBB-328B-4D40-9C48-9CFCE3806143}" srcOrd="0" destOrd="0" presId="urn:microsoft.com/office/officeart/2018/2/layout/IconVerticalSolidList"/>
    <dgm:cxn modelId="{E76198EA-245B-409F-9A88-A3632D0EE7D8}" type="presOf" srcId="{FA797C4D-9322-4D26-B9E6-CF94A0159714}" destId="{1F1DC119-5A69-42EE-9ECA-4FF5A86175F1}" srcOrd="0" destOrd="0" presId="urn:microsoft.com/office/officeart/2018/2/layout/IconVerticalSolidList"/>
    <dgm:cxn modelId="{8A1BAEEC-305F-480A-BB8B-ABB510D36505}" srcId="{D31A7C0F-2849-404B-B20B-FD88629F5E91}" destId="{FA797C4D-9322-4D26-B9E6-CF94A0159714}" srcOrd="1" destOrd="0" parTransId="{AE6241F4-352F-441D-8342-9B0EB466C890}" sibTransId="{AD979DDD-8386-4AA6-85C7-91BCFEF0B2C0}"/>
    <dgm:cxn modelId="{E3A9C9FB-685E-4E8C-B491-9170F71D2271}" type="presOf" srcId="{D31A7C0F-2849-404B-B20B-FD88629F5E91}" destId="{028FBF3B-2EF2-404D-9011-CFBF2B8A1335}" srcOrd="0" destOrd="0" presId="urn:microsoft.com/office/officeart/2018/2/layout/IconVerticalSolidList"/>
    <dgm:cxn modelId="{2B6FDF8D-7E2D-4CF6-9347-85269B55F273}" type="presParOf" srcId="{028FBF3B-2EF2-404D-9011-CFBF2B8A1335}" destId="{07810770-7165-4CBD-BE5D-578D2045E501}" srcOrd="0" destOrd="0" presId="urn:microsoft.com/office/officeart/2018/2/layout/IconVerticalSolidList"/>
    <dgm:cxn modelId="{0BAA3AFD-40FF-4F93-92CF-366AD297CDD4}" type="presParOf" srcId="{07810770-7165-4CBD-BE5D-578D2045E501}" destId="{AC0A6B3B-F7F0-43DA-9371-24CF253FA86D}" srcOrd="0" destOrd="0" presId="urn:microsoft.com/office/officeart/2018/2/layout/IconVerticalSolidList"/>
    <dgm:cxn modelId="{02346B3E-2787-4EC1-A05E-9FAAF7D96C18}" type="presParOf" srcId="{07810770-7165-4CBD-BE5D-578D2045E501}" destId="{B0BDF5D6-285D-48A3-9DCC-FEC03164ED1D}" srcOrd="1" destOrd="0" presId="urn:microsoft.com/office/officeart/2018/2/layout/IconVerticalSolidList"/>
    <dgm:cxn modelId="{D450FDD3-4F28-47DE-B831-C50BA8702924}" type="presParOf" srcId="{07810770-7165-4CBD-BE5D-578D2045E501}" destId="{829A0C24-0EEE-4675-B6E9-1E2ACEA82334}" srcOrd="2" destOrd="0" presId="urn:microsoft.com/office/officeart/2018/2/layout/IconVerticalSolidList"/>
    <dgm:cxn modelId="{15CA3655-4332-4087-BB44-A0D803260F0B}" type="presParOf" srcId="{07810770-7165-4CBD-BE5D-578D2045E501}" destId="{5B899928-29D2-4F90-8D91-E7B87AED05C6}" srcOrd="3" destOrd="0" presId="urn:microsoft.com/office/officeart/2018/2/layout/IconVerticalSolidList"/>
    <dgm:cxn modelId="{25FFB701-BA39-4BB0-B70E-1F86B6988597}" type="presParOf" srcId="{028FBF3B-2EF2-404D-9011-CFBF2B8A1335}" destId="{45D8D6AA-0324-477C-9D99-C01D7528B687}" srcOrd="1" destOrd="0" presId="urn:microsoft.com/office/officeart/2018/2/layout/IconVerticalSolidList"/>
    <dgm:cxn modelId="{7C6FD980-D9DE-49A5-ABE7-58D450272634}" type="presParOf" srcId="{028FBF3B-2EF2-404D-9011-CFBF2B8A1335}" destId="{4704E8A0-1B59-4EA5-A27B-F9694A79B03E}" srcOrd="2" destOrd="0" presId="urn:microsoft.com/office/officeart/2018/2/layout/IconVerticalSolidList"/>
    <dgm:cxn modelId="{FF996199-8A48-43D6-B1E0-CD590604265C}" type="presParOf" srcId="{4704E8A0-1B59-4EA5-A27B-F9694A79B03E}" destId="{49B8168F-1DCB-4A98-A013-88AA43590CDA}" srcOrd="0" destOrd="0" presId="urn:microsoft.com/office/officeart/2018/2/layout/IconVerticalSolidList"/>
    <dgm:cxn modelId="{33C53E79-F4C8-4866-A998-3FA78CD7E170}" type="presParOf" srcId="{4704E8A0-1B59-4EA5-A27B-F9694A79B03E}" destId="{4121E29F-1097-4C61-A15A-885A015DC4DA}" srcOrd="1" destOrd="0" presId="urn:microsoft.com/office/officeart/2018/2/layout/IconVerticalSolidList"/>
    <dgm:cxn modelId="{7C1E6913-4DB4-4FBD-B065-D5E08F2175B0}" type="presParOf" srcId="{4704E8A0-1B59-4EA5-A27B-F9694A79B03E}" destId="{AEE19496-727A-4548-B6D3-4B6DD4E7612D}" srcOrd="2" destOrd="0" presId="urn:microsoft.com/office/officeart/2018/2/layout/IconVerticalSolidList"/>
    <dgm:cxn modelId="{AD4D8D57-8E1E-4DDE-8B25-2F293E0B7844}" type="presParOf" srcId="{4704E8A0-1B59-4EA5-A27B-F9694A79B03E}" destId="{1F1DC119-5A69-42EE-9ECA-4FF5A86175F1}" srcOrd="3" destOrd="0" presId="urn:microsoft.com/office/officeart/2018/2/layout/IconVerticalSolidList"/>
    <dgm:cxn modelId="{DE05396F-0A00-4CCE-A023-455DBF75A9B9}" type="presParOf" srcId="{028FBF3B-2EF2-404D-9011-CFBF2B8A1335}" destId="{82E3A090-CAAC-4336-9730-801F56878D78}" srcOrd="3" destOrd="0" presId="urn:microsoft.com/office/officeart/2018/2/layout/IconVerticalSolidList"/>
    <dgm:cxn modelId="{FD962A34-4438-4266-BA71-54B02F83E9E8}" type="presParOf" srcId="{028FBF3B-2EF2-404D-9011-CFBF2B8A1335}" destId="{9128FCE8-2932-4126-A959-2D34E4392732}" srcOrd="4" destOrd="0" presId="urn:microsoft.com/office/officeart/2018/2/layout/IconVerticalSolidList"/>
    <dgm:cxn modelId="{ADB8A96D-16AC-4301-A9C9-E7F5293932B4}" type="presParOf" srcId="{9128FCE8-2932-4126-A959-2D34E4392732}" destId="{45DC6B4F-31B3-4B77-9E22-A7E9471155F9}" srcOrd="0" destOrd="0" presId="urn:microsoft.com/office/officeart/2018/2/layout/IconVerticalSolidList"/>
    <dgm:cxn modelId="{23BA8FAC-053E-4CED-AB48-DDB2DA45A3DD}" type="presParOf" srcId="{9128FCE8-2932-4126-A959-2D34E4392732}" destId="{AE18B340-91C7-4503-9525-82967F6E0E45}" srcOrd="1" destOrd="0" presId="urn:microsoft.com/office/officeart/2018/2/layout/IconVerticalSolidList"/>
    <dgm:cxn modelId="{10BC8ECA-2E92-4B2D-A6F6-41CA9A83F47A}" type="presParOf" srcId="{9128FCE8-2932-4126-A959-2D34E4392732}" destId="{FC813BE0-5ACA-45CB-83EE-06CB655BEABB}" srcOrd="2" destOrd="0" presId="urn:microsoft.com/office/officeart/2018/2/layout/IconVerticalSolidList"/>
    <dgm:cxn modelId="{8DDBDC7B-2F5F-4448-AC4F-EE6645DF750F}" type="presParOf" srcId="{9128FCE8-2932-4126-A959-2D34E4392732}" destId="{E544ADBB-328B-4D40-9C48-9CFCE380614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7022853-25A5-4407-B801-3CF95FDFA201}"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FD6CD1D-3DE6-49DB-9D6F-711B49AEA1B7}">
      <dgm:prSet/>
      <dgm:spPr/>
      <dgm:t>
        <a:bodyPr/>
        <a:lstStyle/>
        <a:p>
          <a:r>
            <a:rPr lang="en-GB" dirty="0">
              <a:solidFill>
                <a:schemeClr val="tx1"/>
              </a:solidFill>
            </a:rPr>
            <a:t>McKinsey (2023) 20-25% of the workforce in advanced economies can work from home 3-5 days per week</a:t>
          </a:r>
          <a:endParaRPr lang="en-US" dirty="0">
            <a:solidFill>
              <a:schemeClr val="tx1"/>
            </a:solidFill>
          </a:endParaRPr>
        </a:p>
      </dgm:t>
    </dgm:pt>
    <dgm:pt modelId="{7F75E52A-5EA5-4072-A1B0-5B86E1A0F3CD}" type="parTrans" cxnId="{FA018F7C-E1E9-42A2-B28D-4EE9D3EF8844}">
      <dgm:prSet/>
      <dgm:spPr/>
      <dgm:t>
        <a:bodyPr/>
        <a:lstStyle/>
        <a:p>
          <a:endParaRPr lang="en-US"/>
        </a:p>
      </dgm:t>
    </dgm:pt>
    <dgm:pt modelId="{2879596E-684A-418F-915C-B83B4FBCA285}" type="sibTrans" cxnId="{FA018F7C-E1E9-42A2-B28D-4EE9D3EF8844}">
      <dgm:prSet/>
      <dgm:spPr/>
      <dgm:t>
        <a:bodyPr/>
        <a:lstStyle/>
        <a:p>
          <a:endParaRPr lang="en-US"/>
        </a:p>
      </dgm:t>
    </dgm:pt>
    <dgm:pt modelId="{061386F4-E028-4D1D-AEE0-D5FF229485CC}">
      <dgm:prSet/>
      <dgm:spPr/>
      <dgm:t>
        <a:bodyPr/>
        <a:lstStyle/>
        <a:p>
          <a:r>
            <a:rPr lang="en-GB" dirty="0"/>
            <a:t>Half the workforce has little or no opportunity for remote work.  </a:t>
          </a:r>
          <a:endParaRPr lang="en-US" dirty="0"/>
        </a:p>
      </dgm:t>
    </dgm:pt>
    <dgm:pt modelId="{24731437-24F3-4C3C-B156-BD2BF934C36E}" type="parTrans" cxnId="{13C8802D-8A9B-42A7-869C-67D9A39D2816}">
      <dgm:prSet/>
      <dgm:spPr/>
      <dgm:t>
        <a:bodyPr/>
        <a:lstStyle/>
        <a:p>
          <a:endParaRPr lang="en-US"/>
        </a:p>
      </dgm:t>
    </dgm:pt>
    <dgm:pt modelId="{94F0BAAB-39B9-40AE-B9F7-61302E9ECB5F}" type="sibTrans" cxnId="{13C8802D-8A9B-42A7-869C-67D9A39D2816}">
      <dgm:prSet/>
      <dgm:spPr/>
      <dgm:t>
        <a:bodyPr/>
        <a:lstStyle/>
        <a:p>
          <a:endParaRPr lang="en-US"/>
        </a:p>
      </dgm:t>
    </dgm:pt>
    <dgm:pt modelId="{5004A308-E63C-4A37-A4A1-F48928C636C3}">
      <dgm:prSet/>
      <dgm:spPr/>
      <dgm:t>
        <a:bodyPr/>
        <a:lstStyle/>
        <a:p>
          <a:r>
            <a:rPr lang="en-GB"/>
            <a:t>Of these, many are low wage and at risk from automation </a:t>
          </a:r>
          <a:endParaRPr lang="en-US"/>
        </a:p>
      </dgm:t>
    </dgm:pt>
    <dgm:pt modelId="{5A58D70F-83B6-490B-A4F9-4D44354FF53F}" type="parTrans" cxnId="{A6AD3F53-53F6-40C7-A0D7-36A7C0B46C23}">
      <dgm:prSet/>
      <dgm:spPr/>
      <dgm:t>
        <a:bodyPr/>
        <a:lstStyle/>
        <a:p>
          <a:endParaRPr lang="en-US"/>
        </a:p>
      </dgm:t>
    </dgm:pt>
    <dgm:pt modelId="{7905B9C4-2C18-4EEC-9125-9ADDA56E030F}" type="sibTrans" cxnId="{A6AD3F53-53F6-40C7-A0D7-36A7C0B46C23}">
      <dgm:prSet/>
      <dgm:spPr/>
      <dgm:t>
        <a:bodyPr/>
        <a:lstStyle/>
        <a:p>
          <a:endParaRPr lang="en-US"/>
        </a:p>
      </dgm:t>
    </dgm:pt>
    <dgm:pt modelId="{AED9B171-2D75-4E94-9A30-037301514FDB}" type="pres">
      <dgm:prSet presAssocID="{17022853-25A5-4407-B801-3CF95FDFA201}" presName="root" presStyleCnt="0">
        <dgm:presLayoutVars>
          <dgm:dir/>
          <dgm:resizeHandles val="exact"/>
        </dgm:presLayoutVars>
      </dgm:prSet>
      <dgm:spPr/>
    </dgm:pt>
    <dgm:pt modelId="{EB2110FF-19A4-4596-B119-AF6AAF33CDCF}" type="pres">
      <dgm:prSet presAssocID="{AFD6CD1D-3DE6-49DB-9D6F-711B49AEA1B7}" presName="compNode" presStyleCnt="0"/>
      <dgm:spPr/>
    </dgm:pt>
    <dgm:pt modelId="{2F4FA7E0-4C4E-4FF1-98FF-C84C73C4149E}" type="pres">
      <dgm:prSet presAssocID="{AFD6CD1D-3DE6-49DB-9D6F-711B49AEA1B7}" presName="bgRect" presStyleLbl="bgShp" presStyleIdx="0" presStyleCnt="3"/>
      <dgm:spPr/>
    </dgm:pt>
    <dgm:pt modelId="{27D0EA1E-9C18-4FEC-A739-03215DE5F647}" type="pres">
      <dgm:prSet presAssocID="{AFD6CD1D-3DE6-49DB-9D6F-711B49AEA1B7}"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C5D5B8D9-96FC-4D4C-94E7-010008B069A3}" type="pres">
      <dgm:prSet presAssocID="{AFD6CD1D-3DE6-49DB-9D6F-711B49AEA1B7}" presName="spaceRect" presStyleCnt="0"/>
      <dgm:spPr/>
    </dgm:pt>
    <dgm:pt modelId="{F943506A-FB35-40E6-836F-E24156453AF0}" type="pres">
      <dgm:prSet presAssocID="{AFD6CD1D-3DE6-49DB-9D6F-711B49AEA1B7}" presName="parTx" presStyleLbl="revTx" presStyleIdx="0" presStyleCnt="3">
        <dgm:presLayoutVars>
          <dgm:chMax val="0"/>
          <dgm:chPref val="0"/>
        </dgm:presLayoutVars>
      </dgm:prSet>
      <dgm:spPr/>
    </dgm:pt>
    <dgm:pt modelId="{E776A1D0-DC2F-47BF-8D8D-369D0D302F54}" type="pres">
      <dgm:prSet presAssocID="{2879596E-684A-418F-915C-B83B4FBCA285}" presName="sibTrans" presStyleCnt="0"/>
      <dgm:spPr/>
    </dgm:pt>
    <dgm:pt modelId="{2A03DF0F-B54B-4BBA-BF28-D8B52D2CCFD3}" type="pres">
      <dgm:prSet presAssocID="{061386F4-E028-4D1D-AEE0-D5FF229485CC}" presName="compNode" presStyleCnt="0"/>
      <dgm:spPr/>
    </dgm:pt>
    <dgm:pt modelId="{097935CB-DF53-4281-85B9-89CAC5A4C195}" type="pres">
      <dgm:prSet presAssocID="{061386F4-E028-4D1D-AEE0-D5FF229485CC}" presName="bgRect" presStyleLbl="bgShp" presStyleIdx="1" presStyleCnt="3"/>
      <dgm:spPr/>
    </dgm:pt>
    <dgm:pt modelId="{64FCC6FC-0847-4584-87AE-CE746B8789C9}" type="pres">
      <dgm:prSet presAssocID="{061386F4-E028-4D1D-AEE0-D5FF229485C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ading"/>
        </a:ext>
      </dgm:extLst>
    </dgm:pt>
    <dgm:pt modelId="{9749371B-D884-4A34-AF03-A04A59A7FD9C}" type="pres">
      <dgm:prSet presAssocID="{061386F4-E028-4D1D-AEE0-D5FF229485CC}" presName="spaceRect" presStyleCnt="0"/>
      <dgm:spPr/>
    </dgm:pt>
    <dgm:pt modelId="{7DB697BB-C493-43DE-9AF5-6A6471DEB5E7}" type="pres">
      <dgm:prSet presAssocID="{061386F4-E028-4D1D-AEE0-D5FF229485CC}" presName="parTx" presStyleLbl="revTx" presStyleIdx="1" presStyleCnt="3">
        <dgm:presLayoutVars>
          <dgm:chMax val="0"/>
          <dgm:chPref val="0"/>
        </dgm:presLayoutVars>
      </dgm:prSet>
      <dgm:spPr/>
    </dgm:pt>
    <dgm:pt modelId="{87E1D27B-759F-4FA8-80C1-D87CADA03D8F}" type="pres">
      <dgm:prSet presAssocID="{94F0BAAB-39B9-40AE-B9F7-61302E9ECB5F}" presName="sibTrans" presStyleCnt="0"/>
      <dgm:spPr/>
    </dgm:pt>
    <dgm:pt modelId="{6A3579A9-56F0-4363-848A-8F0519E5D6AD}" type="pres">
      <dgm:prSet presAssocID="{5004A308-E63C-4A37-A4A1-F48928C636C3}" presName="compNode" presStyleCnt="0"/>
      <dgm:spPr/>
    </dgm:pt>
    <dgm:pt modelId="{674EEF9B-3263-4445-9275-AF2A8C528B6C}" type="pres">
      <dgm:prSet presAssocID="{5004A308-E63C-4A37-A4A1-F48928C636C3}" presName="bgRect" presStyleLbl="bgShp" presStyleIdx="2" presStyleCnt="3"/>
      <dgm:spPr/>
    </dgm:pt>
    <dgm:pt modelId="{C1AD76EA-647A-4BA4-9FB8-5A19CA6D5205}" type="pres">
      <dgm:prSet presAssocID="{5004A308-E63C-4A37-A4A1-F48928C636C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5230B7C8-D96C-450C-9482-D6CB8283ECED}" type="pres">
      <dgm:prSet presAssocID="{5004A308-E63C-4A37-A4A1-F48928C636C3}" presName="spaceRect" presStyleCnt="0"/>
      <dgm:spPr/>
    </dgm:pt>
    <dgm:pt modelId="{04D38955-0E9A-4B13-81EC-DBBEAC942CC1}" type="pres">
      <dgm:prSet presAssocID="{5004A308-E63C-4A37-A4A1-F48928C636C3}" presName="parTx" presStyleLbl="revTx" presStyleIdx="2" presStyleCnt="3">
        <dgm:presLayoutVars>
          <dgm:chMax val="0"/>
          <dgm:chPref val="0"/>
        </dgm:presLayoutVars>
      </dgm:prSet>
      <dgm:spPr/>
    </dgm:pt>
  </dgm:ptLst>
  <dgm:cxnLst>
    <dgm:cxn modelId="{CF805805-955D-4A01-AB2F-4AC8839476D9}" type="presOf" srcId="{061386F4-E028-4D1D-AEE0-D5FF229485CC}" destId="{7DB697BB-C493-43DE-9AF5-6A6471DEB5E7}" srcOrd="0" destOrd="0" presId="urn:microsoft.com/office/officeart/2018/2/layout/IconVerticalSolidList"/>
    <dgm:cxn modelId="{13C8802D-8A9B-42A7-869C-67D9A39D2816}" srcId="{17022853-25A5-4407-B801-3CF95FDFA201}" destId="{061386F4-E028-4D1D-AEE0-D5FF229485CC}" srcOrd="1" destOrd="0" parTransId="{24731437-24F3-4C3C-B156-BD2BF934C36E}" sibTransId="{94F0BAAB-39B9-40AE-B9F7-61302E9ECB5F}"/>
    <dgm:cxn modelId="{122FA541-AC6F-48E3-8DFA-B6F3918D60C0}" type="presOf" srcId="{AFD6CD1D-3DE6-49DB-9D6F-711B49AEA1B7}" destId="{F943506A-FB35-40E6-836F-E24156453AF0}" srcOrd="0" destOrd="0" presId="urn:microsoft.com/office/officeart/2018/2/layout/IconVerticalSolidList"/>
    <dgm:cxn modelId="{A6AD3F53-53F6-40C7-A0D7-36A7C0B46C23}" srcId="{17022853-25A5-4407-B801-3CF95FDFA201}" destId="{5004A308-E63C-4A37-A4A1-F48928C636C3}" srcOrd="2" destOrd="0" parTransId="{5A58D70F-83B6-490B-A4F9-4D44354FF53F}" sibTransId="{7905B9C4-2C18-4EEC-9125-9ADDA56E030F}"/>
    <dgm:cxn modelId="{FA018F7C-E1E9-42A2-B28D-4EE9D3EF8844}" srcId="{17022853-25A5-4407-B801-3CF95FDFA201}" destId="{AFD6CD1D-3DE6-49DB-9D6F-711B49AEA1B7}" srcOrd="0" destOrd="0" parTransId="{7F75E52A-5EA5-4072-A1B0-5B86E1A0F3CD}" sibTransId="{2879596E-684A-418F-915C-B83B4FBCA285}"/>
    <dgm:cxn modelId="{DC82D487-E1E6-416A-B31A-6D9C3178CD24}" type="presOf" srcId="{17022853-25A5-4407-B801-3CF95FDFA201}" destId="{AED9B171-2D75-4E94-9A30-037301514FDB}" srcOrd="0" destOrd="0" presId="urn:microsoft.com/office/officeart/2018/2/layout/IconVerticalSolidList"/>
    <dgm:cxn modelId="{AD90E49A-4038-4BDE-91D9-B439E5C1F18B}" type="presOf" srcId="{5004A308-E63C-4A37-A4A1-F48928C636C3}" destId="{04D38955-0E9A-4B13-81EC-DBBEAC942CC1}" srcOrd="0" destOrd="0" presId="urn:microsoft.com/office/officeart/2018/2/layout/IconVerticalSolidList"/>
    <dgm:cxn modelId="{D78EA8D2-9403-4878-9525-66FC5F5030B0}" type="presParOf" srcId="{AED9B171-2D75-4E94-9A30-037301514FDB}" destId="{EB2110FF-19A4-4596-B119-AF6AAF33CDCF}" srcOrd="0" destOrd="0" presId="urn:microsoft.com/office/officeart/2018/2/layout/IconVerticalSolidList"/>
    <dgm:cxn modelId="{A0927612-3CAB-4D5C-8B4E-0238747CF002}" type="presParOf" srcId="{EB2110FF-19A4-4596-B119-AF6AAF33CDCF}" destId="{2F4FA7E0-4C4E-4FF1-98FF-C84C73C4149E}" srcOrd="0" destOrd="0" presId="urn:microsoft.com/office/officeart/2018/2/layout/IconVerticalSolidList"/>
    <dgm:cxn modelId="{65947E67-A434-4F75-A075-48ABAFD2A2F8}" type="presParOf" srcId="{EB2110FF-19A4-4596-B119-AF6AAF33CDCF}" destId="{27D0EA1E-9C18-4FEC-A739-03215DE5F647}" srcOrd="1" destOrd="0" presId="urn:microsoft.com/office/officeart/2018/2/layout/IconVerticalSolidList"/>
    <dgm:cxn modelId="{3670480E-164B-4556-8228-0719409D6447}" type="presParOf" srcId="{EB2110FF-19A4-4596-B119-AF6AAF33CDCF}" destId="{C5D5B8D9-96FC-4D4C-94E7-010008B069A3}" srcOrd="2" destOrd="0" presId="urn:microsoft.com/office/officeart/2018/2/layout/IconVerticalSolidList"/>
    <dgm:cxn modelId="{5B816D20-32D7-4974-9AC0-ED5B192F8AB9}" type="presParOf" srcId="{EB2110FF-19A4-4596-B119-AF6AAF33CDCF}" destId="{F943506A-FB35-40E6-836F-E24156453AF0}" srcOrd="3" destOrd="0" presId="urn:microsoft.com/office/officeart/2018/2/layout/IconVerticalSolidList"/>
    <dgm:cxn modelId="{EE7E4014-C9D2-4C64-AF70-50DFD9C261E2}" type="presParOf" srcId="{AED9B171-2D75-4E94-9A30-037301514FDB}" destId="{E776A1D0-DC2F-47BF-8D8D-369D0D302F54}" srcOrd="1" destOrd="0" presId="urn:microsoft.com/office/officeart/2018/2/layout/IconVerticalSolidList"/>
    <dgm:cxn modelId="{4A8090E8-DD7A-426F-AA02-02C818229368}" type="presParOf" srcId="{AED9B171-2D75-4E94-9A30-037301514FDB}" destId="{2A03DF0F-B54B-4BBA-BF28-D8B52D2CCFD3}" srcOrd="2" destOrd="0" presId="urn:microsoft.com/office/officeart/2018/2/layout/IconVerticalSolidList"/>
    <dgm:cxn modelId="{89CE67BC-8DE4-4EC2-B104-5F360A6D9613}" type="presParOf" srcId="{2A03DF0F-B54B-4BBA-BF28-D8B52D2CCFD3}" destId="{097935CB-DF53-4281-85B9-89CAC5A4C195}" srcOrd="0" destOrd="0" presId="urn:microsoft.com/office/officeart/2018/2/layout/IconVerticalSolidList"/>
    <dgm:cxn modelId="{EE74950D-F90A-4EEB-99A5-DD7C8D7B4668}" type="presParOf" srcId="{2A03DF0F-B54B-4BBA-BF28-D8B52D2CCFD3}" destId="{64FCC6FC-0847-4584-87AE-CE746B8789C9}" srcOrd="1" destOrd="0" presId="urn:microsoft.com/office/officeart/2018/2/layout/IconVerticalSolidList"/>
    <dgm:cxn modelId="{8FF80DA2-E13A-43E7-B4E4-5829C4DD0DBE}" type="presParOf" srcId="{2A03DF0F-B54B-4BBA-BF28-D8B52D2CCFD3}" destId="{9749371B-D884-4A34-AF03-A04A59A7FD9C}" srcOrd="2" destOrd="0" presId="urn:microsoft.com/office/officeart/2018/2/layout/IconVerticalSolidList"/>
    <dgm:cxn modelId="{B5E4C784-A752-4F6D-8DBB-A7172F7556D0}" type="presParOf" srcId="{2A03DF0F-B54B-4BBA-BF28-D8B52D2CCFD3}" destId="{7DB697BB-C493-43DE-9AF5-6A6471DEB5E7}" srcOrd="3" destOrd="0" presId="urn:microsoft.com/office/officeart/2018/2/layout/IconVerticalSolidList"/>
    <dgm:cxn modelId="{72260BB5-0055-4083-BC4F-2421DE356C61}" type="presParOf" srcId="{AED9B171-2D75-4E94-9A30-037301514FDB}" destId="{87E1D27B-759F-4FA8-80C1-D87CADA03D8F}" srcOrd="3" destOrd="0" presId="urn:microsoft.com/office/officeart/2018/2/layout/IconVerticalSolidList"/>
    <dgm:cxn modelId="{511FC910-76F0-46EF-9CE6-1E9B3233C3A2}" type="presParOf" srcId="{AED9B171-2D75-4E94-9A30-037301514FDB}" destId="{6A3579A9-56F0-4363-848A-8F0519E5D6AD}" srcOrd="4" destOrd="0" presId="urn:microsoft.com/office/officeart/2018/2/layout/IconVerticalSolidList"/>
    <dgm:cxn modelId="{008C4DEE-80E6-4EBF-80B7-D38DEB879F64}" type="presParOf" srcId="{6A3579A9-56F0-4363-848A-8F0519E5D6AD}" destId="{674EEF9B-3263-4445-9275-AF2A8C528B6C}" srcOrd="0" destOrd="0" presId="urn:microsoft.com/office/officeart/2018/2/layout/IconVerticalSolidList"/>
    <dgm:cxn modelId="{A0962407-F386-4113-9186-9DF6284BE595}" type="presParOf" srcId="{6A3579A9-56F0-4363-848A-8F0519E5D6AD}" destId="{C1AD76EA-647A-4BA4-9FB8-5A19CA6D5205}" srcOrd="1" destOrd="0" presId="urn:microsoft.com/office/officeart/2018/2/layout/IconVerticalSolidList"/>
    <dgm:cxn modelId="{C0B54B8C-FB6F-4447-8298-325EEC77F5B6}" type="presParOf" srcId="{6A3579A9-56F0-4363-848A-8F0519E5D6AD}" destId="{5230B7C8-D96C-450C-9482-D6CB8283ECED}" srcOrd="2" destOrd="0" presId="urn:microsoft.com/office/officeart/2018/2/layout/IconVerticalSolidList"/>
    <dgm:cxn modelId="{874A6222-74FF-477A-A682-03F094817292}" type="presParOf" srcId="{6A3579A9-56F0-4363-848A-8F0519E5D6AD}" destId="{04D38955-0E9A-4B13-81EC-DBBEAC942CC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4CF86FE-BC82-4FF4-97C4-4A76BB32E272}"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DCEFB72-C815-47F8-8745-F1BF4810A863}">
      <dgm:prSet/>
      <dgm:spPr/>
      <dgm:t>
        <a:bodyPr/>
        <a:lstStyle/>
        <a:p>
          <a:r>
            <a:rPr lang="en-GB"/>
            <a:t>Promoting EDI essential part of leadership</a:t>
          </a:r>
          <a:endParaRPr lang="en-US"/>
        </a:p>
      </dgm:t>
    </dgm:pt>
    <dgm:pt modelId="{2DBE98B2-4CFA-43BA-8A41-46ADD1D50930}" type="parTrans" cxnId="{6914A66A-0875-4FF3-B677-6E9B8BD1CE83}">
      <dgm:prSet/>
      <dgm:spPr/>
      <dgm:t>
        <a:bodyPr/>
        <a:lstStyle/>
        <a:p>
          <a:endParaRPr lang="en-US"/>
        </a:p>
      </dgm:t>
    </dgm:pt>
    <dgm:pt modelId="{F6B7852C-A6AF-4D53-AC28-5E968EBCAEBC}" type="sibTrans" cxnId="{6914A66A-0875-4FF3-B677-6E9B8BD1CE83}">
      <dgm:prSet/>
      <dgm:spPr/>
      <dgm:t>
        <a:bodyPr/>
        <a:lstStyle/>
        <a:p>
          <a:endParaRPr lang="en-US"/>
        </a:p>
      </dgm:t>
    </dgm:pt>
    <dgm:pt modelId="{07F39071-54FD-4238-9C03-92BC0337F5DA}">
      <dgm:prSet/>
      <dgm:spPr/>
      <dgm:t>
        <a:bodyPr/>
        <a:lstStyle/>
        <a:p>
          <a:r>
            <a:rPr lang="en-GB"/>
            <a:t>Creating working environments and cultures where individuals feel a sense of belonging</a:t>
          </a:r>
          <a:endParaRPr lang="en-US"/>
        </a:p>
      </dgm:t>
    </dgm:pt>
    <dgm:pt modelId="{B1EFBC7E-E7EA-4D60-82C3-CB59BCCBC5C1}" type="parTrans" cxnId="{425A3430-7839-429C-BBE4-180562CDC49F}">
      <dgm:prSet/>
      <dgm:spPr/>
      <dgm:t>
        <a:bodyPr/>
        <a:lstStyle/>
        <a:p>
          <a:endParaRPr lang="en-US"/>
        </a:p>
      </dgm:t>
    </dgm:pt>
    <dgm:pt modelId="{27D4E5D3-66E5-4D37-A00A-29C7B54859C5}" type="sibTrans" cxnId="{425A3430-7839-429C-BBE4-180562CDC49F}">
      <dgm:prSet/>
      <dgm:spPr/>
      <dgm:t>
        <a:bodyPr/>
        <a:lstStyle/>
        <a:p>
          <a:endParaRPr lang="en-US"/>
        </a:p>
      </dgm:t>
    </dgm:pt>
    <dgm:pt modelId="{698B22D7-505B-4196-B6D9-71006CE1BF87}">
      <dgm:prSet/>
      <dgm:spPr/>
      <dgm:t>
        <a:bodyPr/>
        <a:lstStyle/>
        <a:p>
          <a:r>
            <a:rPr lang="en-GB"/>
            <a:t>What do we mean by EDI?</a:t>
          </a:r>
          <a:endParaRPr lang="en-US"/>
        </a:p>
      </dgm:t>
    </dgm:pt>
    <dgm:pt modelId="{45A344E3-4367-45B5-A5E0-B88216D2CC39}" type="parTrans" cxnId="{67F03CCC-34EF-40DD-93E4-842899593BD7}">
      <dgm:prSet/>
      <dgm:spPr/>
      <dgm:t>
        <a:bodyPr/>
        <a:lstStyle/>
        <a:p>
          <a:endParaRPr lang="en-US"/>
        </a:p>
      </dgm:t>
    </dgm:pt>
    <dgm:pt modelId="{CD7F307F-0E28-406C-8660-053C5CEB41C0}" type="sibTrans" cxnId="{67F03CCC-34EF-40DD-93E4-842899593BD7}">
      <dgm:prSet/>
      <dgm:spPr/>
      <dgm:t>
        <a:bodyPr/>
        <a:lstStyle/>
        <a:p>
          <a:endParaRPr lang="en-US"/>
        </a:p>
      </dgm:t>
    </dgm:pt>
    <dgm:pt modelId="{B5FC57DA-2DD8-466A-A374-1938F0C82754}">
      <dgm:prSet/>
      <dgm:spPr/>
      <dgm:t>
        <a:bodyPr/>
        <a:lstStyle/>
        <a:p>
          <a:r>
            <a:rPr lang="en-GB"/>
            <a:t>Why is it important?</a:t>
          </a:r>
          <a:endParaRPr lang="en-US"/>
        </a:p>
      </dgm:t>
    </dgm:pt>
    <dgm:pt modelId="{E198F445-461F-4DD9-AEE0-680219D98B9F}" type="parTrans" cxnId="{313C8A38-AE54-456C-88B8-BAD443BFB47C}">
      <dgm:prSet/>
      <dgm:spPr/>
      <dgm:t>
        <a:bodyPr/>
        <a:lstStyle/>
        <a:p>
          <a:endParaRPr lang="en-US"/>
        </a:p>
      </dgm:t>
    </dgm:pt>
    <dgm:pt modelId="{152A3694-3451-4FDD-962F-DF2F9B60DE2E}" type="sibTrans" cxnId="{313C8A38-AE54-456C-88B8-BAD443BFB47C}">
      <dgm:prSet/>
      <dgm:spPr/>
      <dgm:t>
        <a:bodyPr/>
        <a:lstStyle/>
        <a:p>
          <a:endParaRPr lang="en-US"/>
        </a:p>
      </dgm:t>
    </dgm:pt>
    <dgm:pt modelId="{A64B5CBF-9DF2-4BDB-8F8C-C574DEB43A52}" type="pres">
      <dgm:prSet presAssocID="{D4CF86FE-BC82-4FF4-97C4-4A76BB32E272}" presName="root" presStyleCnt="0">
        <dgm:presLayoutVars>
          <dgm:dir/>
          <dgm:resizeHandles val="exact"/>
        </dgm:presLayoutVars>
      </dgm:prSet>
      <dgm:spPr/>
    </dgm:pt>
    <dgm:pt modelId="{DD516D13-4ECB-43E7-8BC6-8EBC86F0677F}" type="pres">
      <dgm:prSet presAssocID="{9DCEFB72-C815-47F8-8745-F1BF4810A863}" presName="compNode" presStyleCnt="0"/>
      <dgm:spPr/>
    </dgm:pt>
    <dgm:pt modelId="{BB3FE533-7E68-429A-96E8-C79059E5E3EA}" type="pres">
      <dgm:prSet presAssocID="{9DCEFB72-C815-47F8-8745-F1BF4810A863}" presName="bgRect" presStyleLbl="bgShp" presStyleIdx="0" presStyleCnt="4"/>
      <dgm:spPr/>
    </dgm:pt>
    <dgm:pt modelId="{C11CE2EA-C3C8-4E5C-95AF-71413473F359}" type="pres">
      <dgm:prSet presAssocID="{9DCEFB72-C815-47F8-8745-F1BF4810A86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eacher"/>
        </a:ext>
      </dgm:extLst>
    </dgm:pt>
    <dgm:pt modelId="{2C002024-5373-43F6-B315-0BE8B716ED61}" type="pres">
      <dgm:prSet presAssocID="{9DCEFB72-C815-47F8-8745-F1BF4810A863}" presName="spaceRect" presStyleCnt="0"/>
      <dgm:spPr/>
    </dgm:pt>
    <dgm:pt modelId="{09FC1745-14FE-4EBB-9065-4D5FC11D9FBE}" type="pres">
      <dgm:prSet presAssocID="{9DCEFB72-C815-47F8-8745-F1BF4810A863}" presName="parTx" presStyleLbl="revTx" presStyleIdx="0" presStyleCnt="4">
        <dgm:presLayoutVars>
          <dgm:chMax val="0"/>
          <dgm:chPref val="0"/>
        </dgm:presLayoutVars>
      </dgm:prSet>
      <dgm:spPr/>
    </dgm:pt>
    <dgm:pt modelId="{2D6E903B-7D0C-46DB-BAB7-1CC287C288EF}" type="pres">
      <dgm:prSet presAssocID="{F6B7852C-A6AF-4D53-AC28-5E968EBCAEBC}" presName="sibTrans" presStyleCnt="0"/>
      <dgm:spPr/>
    </dgm:pt>
    <dgm:pt modelId="{C64D8D76-3EA2-4F4E-9206-0C9D2FA25B63}" type="pres">
      <dgm:prSet presAssocID="{07F39071-54FD-4238-9C03-92BC0337F5DA}" presName="compNode" presStyleCnt="0"/>
      <dgm:spPr/>
    </dgm:pt>
    <dgm:pt modelId="{E3BABBB6-E94B-4D85-9388-5B6C7E1C12DC}" type="pres">
      <dgm:prSet presAssocID="{07F39071-54FD-4238-9C03-92BC0337F5DA}" presName="bgRect" presStyleLbl="bgShp" presStyleIdx="1" presStyleCnt="4"/>
      <dgm:spPr/>
    </dgm:pt>
    <dgm:pt modelId="{7F41C377-F570-41CA-B253-9CC8AA6F8AD6}" type="pres">
      <dgm:prSet presAssocID="{07F39071-54FD-4238-9C03-92BC0337F5D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020600C5-F2CE-4DD1-9A9F-489297E75596}" type="pres">
      <dgm:prSet presAssocID="{07F39071-54FD-4238-9C03-92BC0337F5DA}" presName="spaceRect" presStyleCnt="0"/>
      <dgm:spPr/>
    </dgm:pt>
    <dgm:pt modelId="{490DD84D-2E61-41F0-AF46-8E5F42442E49}" type="pres">
      <dgm:prSet presAssocID="{07F39071-54FD-4238-9C03-92BC0337F5DA}" presName="parTx" presStyleLbl="revTx" presStyleIdx="1" presStyleCnt="4">
        <dgm:presLayoutVars>
          <dgm:chMax val="0"/>
          <dgm:chPref val="0"/>
        </dgm:presLayoutVars>
      </dgm:prSet>
      <dgm:spPr/>
    </dgm:pt>
    <dgm:pt modelId="{482CAEB9-9959-4853-84A7-C96E61776CFD}" type="pres">
      <dgm:prSet presAssocID="{27D4E5D3-66E5-4D37-A00A-29C7B54859C5}" presName="sibTrans" presStyleCnt="0"/>
      <dgm:spPr/>
    </dgm:pt>
    <dgm:pt modelId="{D9A119E6-AF45-4AA0-9148-7CD60D9EF4DD}" type="pres">
      <dgm:prSet presAssocID="{698B22D7-505B-4196-B6D9-71006CE1BF87}" presName="compNode" presStyleCnt="0"/>
      <dgm:spPr/>
    </dgm:pt>
    <dgm:pt modelId="{3A16E722-C8FB-48A0-AD26-8060D05AA601}" type="pres">
      <dgm:prSet presAssocID="{698B22D7-505B-4196-B6D9-71006CE1BF87}" presName="bgRect" presStyleLbl="bgShp" presStyleIdx="2" presStyleCnt="4"/>
      <dgm:spPr/>
    </dgm:pt>
    <dgm:pt modelId="{2868BAAF-4145-4519-A2C5-E785D5906AD3}" type="pres">
      <dgm:prSet presAssocID="{698B22D7-505B-4196-B6D9-71006CE1BF87}"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lp"/>
        </a:ext>
      </dgm:extLst>
    </dgm:pt>
    <dgm:pt modelId="{6B20C753-538D-4B49-9F24-78D3FC2D4753}" type="pres">
      <dgm:prSet presAssocID="{698B22D7-505B-4196-B6D9-71006CE1BF87}" presName="spaceRect" presStyleCnt="0"/>
      <dgm:spPr/>
    </dgm:pt>
    <dgm:pt modelId="{F4D73E50-ACC1-4259-AB2E-E177D6381180}" type="pres">
      <dgm:prSet presAssocID="{698B22D7-505B-4196-B6D9-71006CE1BF87}" presName="parTx" presStyleLbl="revTx" presStyleIdx="2" presStyleCnt="4">
        <dgm:presLayoutVars>
          <dgm:chMax val="0"/>
          <dgm:chPref val="0"/>
        </dgm:presLayoutVars>
      </dgm:prSet>
      <dgm:spPr/>
    </dgm:pt>
    <dgm:pt modelId="{00CFF34E-0D3A-450C-A053-CAE401466E1D}" type="pres">
      <dgm:prSet presAssocID="{CD7F307F-0E28-406C-8660-053C5CEB41C0}" presName="sibTrans" presStyleCnt="0"/>
      <dgm:spPr/>
    </dgm:pt>
    <dgm:pt modelId="{2354C2F2-0C08-4876-890B-BDF30D8706EF}" type="pres">
      <dgm:prSet presAssocID="{B5FC57DA-2DD8-466A-A374-1938F0C82754}" presName="compNode" presStyleCnt="0"/>
      <dgm:spPr/>
    </dgm:pt>
    <dgm:pt modelId="{446E8A8D-2227-4CFC-83F5-9AD11A60D48E}" type="pres">
      <dgm:prSet presAssocID="{B5FC57DA-2DD8-466A-A374-1938F0C82754}" presName="bgRect" presStyleLbl="bgShp" presStyleIdx="3" presStyleCnt="4"/>
      <dgm:spPr/>
    </dgm:pt>
    <dgm:pt modelId="{45CDA858-F010-4F42-96DD-6CE046CDB0D8}" type="pres">
      <dgm:prSet presAssocID="{B5FC57DA-2DD8-466A-A374-1938F0C8275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Question mark"/>
        </a:ext>
      </dgm:extLst>
    </dgm:pt>
    <dgm:pt modelId="{D8C38932-FD04-4F02-AF46-F02130BE9C52}" type="pres">
      <dgm:prSet presAssocID="{B5FC57DA-2DD8-466A-A374-1938F0C82754}" presName="spaceRect" presStyleCnt="0"/>
      <dgm:spPr/>
    </dgm:pt>
    <dgm:pt modelId="{E0005BC6-88A7-4F75-9783-64C5955AC72E}" type="pres">
      <dgm:prSet presAssocID="{B5FC57DA-2DD8-466A-A374-1938F0C82754}" presName="parTx" presStyleLbl="revTx" presStyleIdx="3" presStyleCnt="4">
        <dgm:presLayoutVars>
          <dgm:chMax val="0"/>
          <dgm:chPref val="0"/>
        </dgm:presLayoutVars>
      </dgm:prSet>
      <dgm:spPr/>
    </dgm:pt>
  </dgm:ptLst>
  <dgm:cxnLst>
    <dgm:cxn modelId="{425A3430-7839-429C-BBE4-180562CDC49F}" srcId="{D4CF86FE-BC82-4FF4-97C4-4A76BB32E272}" destId="{07F39071-54FD-4238-9C03-92BC0337F5DA}" srcOrd="1" destOrd="0" parTransId="{B1EFBC7E-E7EA-4D60-82C3-CB59BCCBC5C1}" sibTransId="{27D4E5D3-66E5-4D37-A00A-29C7B54859C5}"/>
    <dgm:cxn modelId="{313C8A38-AE54-456C-88B8-BAD443BFB47C}" srcId="{D4CF86FE-BC82-4FF4-97C4-4A76BB32E272}" destId="{B5FC57DA-2DD8-466A-A374-1938F0C82754}" srcOrd="3" destOrd="0" parTransId="{E198F445-461F-4DD9-AEE0-680219D98B9F}" sibTransId="{152A3694-3451-4FDD-962F-DF2F9B60DE2E}"/>
    <dgm:cxn modelId="{1F8A893A-FDA2-48D7-BDEC-DEDA09F010C4}" type="presOf" srcId="{07F39071-54FD-4238-9C03-92BC0337F5DA}" destId="{490DD84D-2E61-41F0-AF46-8E5F42442E49}" srcOrd="0" destOrd="0" presId="urn:microsoft.com/office/officeart/2018/2/layout/IconVerticalSolidList"/>
    <dgm:cxn modelId="{6914A66A-0875-4FF3-B677-6E9B8BD1CE83}" srcId="{D4CF86FE-BC82-4FF4-97C4-4A76BB32E272}" destId="{9DCEFB72-C815-47F8-8745-F1BF4810A863}" srcOrd="0" destOrd="0" parTransId="{2DBE98B2-4CFA-43BA-8A41-46ADD1D50930}" sibTransId="{F6B7852C-A6AF-4D53-AC28-5E968EBCAEBC}"/>
    <dgm:cxn modelId="{52D8034C-8230-4393-9EB5-305F6D932903}" type="presOf" srcId="{698B22D7-505B-4196-B6D9-71006CE1BF87}" destId="{F4D73E50-ACC1-4259-AB2E-E177D6381180}" srcOrd="0" destOrd="0" presId="urn:microsoft.com/office/officeart/2018/2/layout/IconVerticalSolidList"/>
    <dgm:cxn modelId="{E4C0FC4F-8B3D-40E6-B3EB-F7F59CD96C82}" type="presOf" srcId="{9DCEFB72-C815-47F8-8745-F1BF4810A863}" destId="{09FC1745-14FE-4EBB-9065-4D5FC11D9FBE}" srcOrd="0" destOrd="0" presId="urn:microsoft.com/office/officeart/2018/2/layout/IconVerticalSolidList"/>
    <dgm:cxn modelId="{5DCABB82-5A5D-409A-BD3A-78590B69E8B2}" type="presOf" srcId="{B5FC57DA-2DD8-466A-A374-1938F0C82754}" destId="{E0005BC6-88A7-4F75-9783-64C5955AC72E}" srcOrd="0" destOrd="0" presId="urn:microsoft.com/office/officeart/2018/2/layout/IconVerticalSolidList"/>
    <dgm:cxn modelId="{74F58A92-B224-40DB-80E5-11480D42CDC3}" type="presOf" srcId="{D4CF86FE-BC82-4FF4-97C4-4A76BB32E272}" destId="{A64B5CBF-9DF2-4BDB-8F8C-C574DEB43A52}" srcOrd="0" destOrd="0" presId="urn:microsoft.com/office/officeart/2018/2/layout/IconVerticalSolidList"/>
    <dgm:cxn modelId="{67F03CCC-34EF-40DD-93E4-842899593BD7}" srcId="{D4CF86FE-BC82-4FF4-97C4-4A76BB32E272}" destId="{698B22D7-505B-4196-B6D9-71006CE1BF87}" srcOrd="2" destOrd="0" parTransId="{45A344E3-4367-45B5-A5E0-B88216D2CC39}" sibTransId="{CD7F307F-0E28-406C-8660-053C5CEB41C0}"/>
    <dgm:cxn modelId="{C6E38BF4-CDF9-4332-B802-95AD2616CB73}" type="presParOf" srcId="{A64B5CBF-9DF2-4BDB-8F8C-C574DEB43A52}" destId="{DD516D13-4ECB-43E7-8BC6-8EBC86F0677F}" srcOrd="0" destOrd="0" presId="urn:microsoft.com/office/officeart/2018/2/layout/IconVerticalSolidList"/>
    <dgm:cxn modelId="{CB6D6D8B-4503-4B6B-AA78-2DD9D3BD3535}" type="presParOf" srcId="{DD516D13-4ECB-43E7-8BC6-8EBC86F0677F}" destId="{BB3FE533-7E68-429A-96E8-C79059E5E3EA}" srcOrd="0" destOrd="0" presId="urn:microsoft.com/office/officeart/2018/2/layout/IconVerticalSolidList"/>
    <dgm:cxn modelId="{085D16AB-9A8F-4B0D-8092-0B91EBA96E05}" type="presParOf" srcId="{DD516D13-4ECB-43E7-8BC6-8EBC86F0677F}" destId="{C11CE2EA-C3C8-4E5C-95AF-71413473F359}" srcOrd="1" destOrd="0" presId="urn:microsoft.com/office/officeart/2018/2/layout/IconVerticalSolidList"/>
    <dgm:cxn modelId="{7A15A1AD-60E5-4EC7-AF2A-7948BAB2E51A}" type="presParOf" srcId="{DD516D13-4ECB-43E7-8BC6-8EBC86F0677F}" destId="{2C002024-5373-43F6-B315-0BE8B716ED61}" srcOrd="2" destOrd="0" presId="urn:microsoft.com/office/officeart/2018/2/layout/IconVerticalSolidList"/>
    <dgm:cxn modelId="{3BBDBC74-C7D1-42D0-91F3-74C305603594}" type="presParOf" srcId="{DD516D13-4ECB-43E7-8BC6-8EBC86F0677F}" destId="{09FC1745-14FE-4EBB-9065-4D5FC11D9FBE}" srcOrd="3" destOrd="0" presId="urn:microsoft.com/office/officeart/2018/2/layout/IconVerticalSolidList"/>
    <dgm:cxn modelId="{14868F39-1270-4FFD-B9F4-8450FE4BFB05}" type="presParOf" srcId="{A64B5CBF-9DF2-4BDB-8F8C-C574DEB43A52}" destId="{2D6E903B-7D0C-46DB-BAB7-1CC287C288EF}" srcOrd="1" destOrd="0" presId="urn:microsoft.com/office/officeart/2018/2/layout/IconVerticalSolidList"/>
    <dgm:cxn modelId="{0EA870D6-2871-49C9-B83C-D9EA4D45FABE}" type="presParOf" srcId="{A64B5CBF-9DF2-4BDB-8F8C-C574DEB43A52}" destId="{C64D8D76-3EA2-4F4E-9206-0C9D2FA25B63}" srcOrd="2" destOrd="0" presId="urn:microsoft.com/office/officeart/2018/2/layout/IconVerticalSolidList"/>
    <dgm:cxn modelId="{C860E809-3A5C-48A4-8203-4A54FFFBF048}" type="presParOf" srcId="{C64D8D76-3EA2-4F4E-9206-0C9D2FA25B63}" destId="{E3BABBB6-E94B-4D85-9388-5B6C7E1C12DC}" srcOrd="0" destOrd="0" presId="urn:microsoft.com/office/officeart/2018/2/layout/IconVerticalSolidList"/>
    <dgm:cxn modelId="{953E4731-715B-4B8B-A6A3-F861FE3A90E1}" type="presParOf" srcId="{C64D8D76-3EA2-4F4E-9206-0C9D2FA25B63}" destId="{7F41C377-F570-41CA-B253-9CC8AA6F8AD6}" srcOrd="1" destOrd="0" presId="urn:microsoft.com/office/officeart/2018/2/layout/IconVerticalSolidList"/>
    <dgm:cxn modelId="{94633506-4662-42D4-96F8-6073F4164EFC}" type="presParOf" srcId="{C64D8D76-3EA2-4F4E-9206-0C9D2FA25B63}" destId="{020600C5-F2CE-4DD1-9A9F-489297E75596}" srcOrd="2" destOrd="0" presId="urn:microsoft.com/office/officeart/2018/2/layout/IconVerticalSolidList"/>
    <dgm:cxn modelId="{F32CE5A6-6E7E-41F0-BB5A-FAB68D6894C7}" type="presParOf" srcId="{C64D8D76-3EA2-4F4E-9206-0C9D2FA25B63}" destId="{490DD84D-2E61-41F0-AF46-8E5F42442E49}" srcOrd="3" destOrd="0" presId="urn:microsoft.com/office/officeart/2018/2/layout/IconVerticalSolidList"/>
    <dgm:cxn modelId="{669B6D7F-926F-4086-8D88-E1BE05827C08}" type="presParOf" srcId="{A64B5CBF-9DF2-4BDB-8F8C-C574DEB43A52}" destId="{482CAEB9-9959-4853-84A7-C96E61776CFD}" srcOrd="3" destOrd="0" presId="urn:microsoft.com/office/officeart/2018/2/layout/IconVerticalSolidList"/>
    <dgm:cxn modelId="{EACF5371-8984-47BE-8527-22F00D34576D}" type="presParOf" srcId="{A64B5CBF-9DF2-4BDB-8F8C-C574DEB43A52}" destId="{D9A119E6-AF45-4AA0-9148-7CD60D9EF4DD}" srcOrd="4" destOrd="0" presId="urn:microsoft.com/office/officeart/2018/2/layout/IconVerticalSolidList"/>
    <dgm:cxn modelId="{2496562C-7BAC-41D6-820C-6A7504A330DD}" type="presParOf" srcId="{D9A119E6-AF45-4AA0-9148-7CD60D9EF4DD}" destId="{3A16E722-C8FB-48A0-AD26-8060D05AA601}" srcOrd="0" destOrd="0" presId="urn:microsoft.com/office/officeart/2018/2/layout/IconVerticalSolidList"/>
    <dgm:cxn modelId="{D4B5222F-8B68-4E7A-AB5F-F0231CBF1F04}" type="presParOf" srcId="{D9A119E6-AF45-4AA0-9148-7CD60D9EF4DD}" destId="{2868BAAF-4145-4519-A2C5-E785D5906AD3}" srcOrd="1" destOrd="0" presId="urn:microsoft.com/office/officeart/2018/2/layout/IconVerticalSolidList"/>
    <dgm:cxn modelId="{6A2B5A12-7E03-4432-AF7C-F9687C7CDF84}" type="presParOf" srcId="{D9A119E6-AF45-4AA0-9148-7CD60D9EF4DD}" destId="{6B20C753-538D-4B49-9F24-78D3FC2D4753}" srcOrd="2" destOrd="0" presId="urn:microsoft.com/office/officeart/2018/2/layout/IconVerticalSolidList"/>
    <dgm:cxn modelId="{067BE810-9E6C-4010-93A8-7841CD19C7BE}" type="presParOf" srcId="{D9A119E6-AF45-4AA0-9148-7CD60D9EF4DD}" destId="{F4D73E50-ACC1-4259-AB2E-E177D6381180}" srcOrd="3" destOrd="0" presId="urn:microsoft.com/office/officeart/2018/2/layout/IconVerticalSolidList"/>
    <dgm:cxn modelId="{80AE7E3F-0969-4921-B7E7-7D799AA186B9}" type="presParOf" srcId="{A64B5CBF-9DF2-4BDB-8F8C-C574DEB43A52}" destId="{00CFF34E-0D3A-450C-A053-CAE401466E1D}" srcOrd="5" destOrd="0" presId="urn:microsoft.com/office/officeart/2018/2/layout/IconVerticalSolidList"/>
    <dgm:cxn modelId="{CCDA9B1D-CB35-407F-BDF6-62BFF94FCCBF}" type="presParOf" srcId="{A64B5CBF-9DF2-4BDB-8F8C-C574DEB43A52}" destId="{2354C2F2-0C08-4876-890B-BDF30D8706EF}" srcOrd="6" destOrd="0" presId="urn:microsoft.com/office/officeart/2018/2/layout/IconVerticalSolidList"/>
    <dgm:cxn modelId="{ADE8CD7B-3EF4-4947-8D4F-460108343620}" type="presParOf" srcId="{2354C2F2-0C08-4876-890B-BDF30D8706EF}" destId="{446E8A8D-2227-4CFC-83F5-9AD11A60D48E}" srcOrd="0" destOrd="0" presId="urn:microsoft.com/office/officeart/2018/2/layout/IconVerticalSolidList"/>
    <dgm:cxn modelId="{3ED48A98-0F05-44B0-AA01-1EE02819C529}" type="presParOf" srcId="{2354C2F2-0C08-4876-890B-BDF30D8706EF}" destId="{45CDA858-F010-4F42-96DD-6CE046CDB0D8}" srcOrd="1" destOrd="0" presId="urn:microsoft.com/office/officeart/2018/2/layout/IconVerticalSolidList"/>
    <dgm:cxn modelId="{6EA6192E-F637-4D40-A5CF-D5D0A62C8140}" type="presParOf" srcId="{2354C2F2-0C08-4876-890B-BDF30D8706EF}" destId="{D8C38932-FD04-4F02-AF46-F02130BE9C52}" srcOrd="2" destOrd="0" presId="urn:microsoft.com/office/officeart/2018/2/layout/IconVerticalSolidList"/>
    <dgm:cxn modelId="{AA2CB13E-2609-4069-9263-BED19FB2992C}" type="presParOf" srcId="{2354C2F2-0C08-4876-890B-BDF30D8706EF}" destId="{E0005BC6-88A7-4F75-9783-64C5955AC72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C9874D-E38A-4E03-83FC-716D96E163F4}">
      <dsp:nvSpPr>
        <dsp:cNvPr id="0" name=""/>
        <dsp:cNvSpPr/>
      </dsp:nvSpPr>
      <dsp:spPr>
        <a:xfrm>
          <a:off x="0" y="0"/>
          <a:ext cx="5464315"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A9BEA6-EB3D-42B1-A40F-3E2C739B5442}">
      <dsp:nvSpPr>
        <dsp:cNvPr id="0" name=""/>
        <dsp:cNvSpPr/>
      </dsp:nvSpPr>
      <dsp:spPr>
        <a:xfrm>
          <a:off x="0" y="0"/>
          <a:ext cx="5464315" cy="13154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Political change</a:t>
          </a:r>
          <a:endParaRPr lang="en-US" sz="3400" kern="1200"/>
        </a:p>
      </dsp:txBody>
      <dsp:txXfrm>
        <a:off x="0" y="0"/>
        <a:ext cx="5464315" cy="1315472"/>
      </dsp:txXfrm>
    </dsp:sp>
    <dsp:sp modelId="{54FEB2D1-F3B1-4C66-B54D-8AAAD406D8F7}">
      <dsp:nvSpPr>
        <dsp:cNvPr id="0" name=""/>
        <dsp:cNvSpPr/>
      </dsp:nvSpPr>
      <dsp:spPr>
        <a:xfrm>
          <a:off x="0" y="1315472"/>
          <a:ext cx="5464315"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E6E97AB-A86F-4C4D-8928-E2DD6DC02963}">
      <dsp:nvSpPr>
        <dsp:cNvPr id="0" name=""/>
        <dsp:cNvSpPr/>
      </dsp:nvSpPr>
      <dsp:spPr>
        <a:xfrm>
          <a:off x="0" y="1315472"/>
          <a:ext cx="5464315" cy="13154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dirty="0"/>
            <a:t>Brexit (UK's decision to leave European Union)</a:t>
          </a:r>
          <a:endParaRPr lang="en-US" sz="3400" kern="1200" dirty="0"/>
        </a:p>
      </dsp:txBody>
      <dsp:txXfrm>
        <a:off x="0" y="1315472"/>
        <a:ext cx="5464315" cy="1315472"/>
      </dsp:txXfrm>
    </dsp:sp>
    <dsp:sp modelId="{1B4B40F1-AAF8-48C2-8971-83ADA3A06A5F}">
      <dsp:nvSpPr>
        <dsp:cNvPr id="0" name=""/>
        <dsp:cNvSpPr/>
      </dsp:nvSpPr>
      <dsp:spPr>
        <a:xfrm>
          <a:off x="0" y="2630944"/>
          <a:ext cx="5464315"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0876BA4-5641-4E2D-A26C-F9D22EB2D6CE}">
      <dsp:nvSpPr>
        <dsp:cNvPr id="0" name=""/>
        <dsp:cNvSpPr/>
      </dsp:nvSpPr>
      <dsp:spPr>
        <a:xfrm>
          <a:off x="0" y="2630944"/>
          <a:ext cx="5464315" cy="13154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War in Ukraine</a:t>
          </a:r>
          <a:endParaRPr lang="en-US" sz="3400" kern="1200"/>
        </a:p>
      </dsp:txBody>
      <dsp:txXfrm>
        <a:off x="0" y="2630944"/>
        <a:ext cx="5464315" cy="1315472"/>
      </dsp:txXfrm>
    </dsp:sp>
    <dsp:sp modelId="{CAED5D8C-3D1D-40C8-A13C-1048F0531B9E}">
      <dsp:nvSpPr>
        <dsp:cNvPr id="0" name=""/>
        <dsp:cNvSpPr/>
      </dsp:nvSpPr>
      <dsp:spPr>
        <a:xfrm>
          <a:off x="0" y="3946416"/>
          <a:ext cx="5464315"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2A4754-7FB8-4843-94AB-F0D25962FB6E}">
      <dsp:nvSpPr>
        <dsp:cNvPr id="0" name=""/>
        <dsp:cNvSpPr/>
      </dsp:nvSpPr>
      <dsp:spPr>
        <a:xfrm>
          <a:off x="0" y="3946416"/>
          <a:ext cx="5464315" cy="131547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9540" tIns="129540" rIns="129540" bIns="129540" numCol="1" spcCol="1270" anchor="t" anchorCtr="0">
          <a:noAutofit/>
        </a:bodyPr>
        <a:lstStyle/>
        <a:p>
          <a:pPr marL="0" lvl="0" indent="0" algn="l" defTabSz="1511300">
            <a:lnSpc>
              <a:spcPct val="90000"/>
            </a:lnSpc>
            <a:spcBef>
              <a:spcPct val="0"/>
            </a:spcBef>
            <a:spcAft>
              <a:spcPct val="35000"/>
            </a:spcAft>
            <a:buNone/>
          </a:pPr>
          <a:r>
            <a:rPr lang="en-GB" sz="3400" kern="1200"/>
            <a:t>Elections in 2024 (UK and US)</a:t>
          </a:r>
          <a:endParaRPr lang="en-US" sz="3400" kern="1200"/>
        </a:p>
      </dsp:txBody>
      <dsp:txXfrm>
        <a:off x="0" y="3946416"/>
        <a:ext cx="5464315" cy="13154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73D6FD-861A-4102-BD7F-0D7E3A4985FF}">
      <dsp:nvSpPr>
        <dsp:cNvPr id="0" name=""/>
        <dsp:cNvSpPr/>
      </dsp:nvSpPr>
      <dsp:spPr>
        <a:xfrm>
          <a:off x="0" y="642"/>
          <a:ext cx="5464315"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CFE326F-5877-454C-8988-4B4A550AC01E}">
      <dsp:nvSpPr>
        <dsp:cNvPr id="0" name=""/>
        <dsp:cNvSpPr/>
      </dsp:nvSpPr>
      <dsp:spPr>
        <a:xfrm>
          <a:off x="0" y="642"/>
          <a:ext cx="5464315" cy="1052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Economic factors impact decision-making</a:t>
          </a:r>
          <a:endParaRPr lang="en-US" sz="2700" kern="1200"/>
        </a:p>
      </dsp:txBody>
      <dsp:txXfrm>
        <a:off x="0" y="642"/>
        <a:ext cx="5464315" cy="1052120"/>
      </dsp:txXfrm>
    </dsp:sp>
    <dsp:sp modelId="{85CB60A4-666E-4CB7-99B0-5A7EA5E7384F}">
      <dsp:nvSpPr>
        <dsp:cNvPr id="0" name=""/>
        <dsp:cNvSpPr/>
      </dsp:nvSpPr>
      <dsp:spPr>
        <a:xfrm>
          <a:off x="0" y="1052763"/>
          <a:ext cx="5464315"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BE73D0C-7E81-445F-92EB-6A15FE0AFD9A}">
      <dsp:nvSpPr>
        <dsp:cNvPr id="0" name=""/>
        <dsp:cNvSpPr/>
      </dsp:nvSpPr>
      <dsp:spPr>
        <a:xfrm>
          <a:off x="0" y="1052763"/>
          <a:ext cx="5464315" cy="1052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Exchange rates</a:t>
          </a:r>
          <a:endParaRPr lang="en-US" sz="2700" kern="1200"/>
        </a:p>
      </dsp:txBody>
      <dsp:txXfrm>
        <a:off x="0" y="1052763"/>
        <a:ext cx="5464315" cy="1052120"/>
      </dsp:txXfrm>
    </dsp:sp>
    <dsp:sp modelId="{60319103-61DD-48D9-810D-9FD5E0585D6B}">
      <dsp:nvSpPr>
        <dsp:cNvPr id="0" name=""/>
        <dsp:cNvSpPr/>
      </dsp:nvSpPr>
      <dsp:spPr>
        <a:xfrm>
          <a:off x="0" y="2104884"/>
          <a:ext cx="5464315"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616E3D0-14A1-49F6-8B85-3EA78395D051}">
      <dsp:nvSpPr>
        <dsp:cNvPr id="0" name=""/>
        <dsp:cNvSpPr/>
      </dsp:nvSpPr>
      <dsp:spPr>
        <a:xfrm>
          <a:off x="0" y="2104884"/>
          <a:ext cx="5464315" cy="1052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Trade agreements </a:t>
          </a:r>
          <a:endParaRPr lang="en-US" sz="2700" kern="1200"/>
        </a:p>
      </dsp:txBody>
      <dsp:txXfrm>
        <a:off x="0" y="2104884"/>
        <a:ext cx="5464315" cy="1052120"/>
      </dsp:txXfrm>
    </dsp:sp>
    <dsp:sp modelId="{C2E258AF-1C6C-4F51-86D3-F77022B2D6FC}">
      <dsp:nvSpPr>
        <dsp:cNvPr id="0" name=""/>
        <dsp:cNvSpPr/>
      </dsp:nvSpPr>
      <dsp:spPr>
        <a:xfrm>
          <a:off x="0" y="3157004"/>
          <a:ext cx="5464315"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CF680FD-C96F-4535-97FB-760BCB29F8D0}">
      <dsp:nvSpPr>
        <dsp:cNvPr id="0" name=""/>
        <dsp:cNvSpPr/>
      </dsp:nvSpPr>
      <dsp:spPr>
        <a:xfrm>
          <a:off x="0" y="3157004"/>
          <a:ext cx="5464315" cy="1052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Recession</a:t>
          </a:r>
          <a:endParaRPr lang="en-US" sz="2700" kern="1200"/>
        </a:p>
      </dsp:txBody>
      <dsp:txXfrm>
        <a:off x="0" y="3157004"/>
        <a:ext cx="5464315" cy="1052120"/>
      </dsp:txXfrm>
    </dsp:sp>
    <dsp:sp modelId="{4FD6D3F1-63C0-47F5-867C-0D36FDCC3F0D}">
      <dsp:nvSpPr>
        <dsp:cNvPr id="0" name=""/>
        <dsp:cNvSpPr/>
      </dsp:nvSpPr>
      <dsp:spPr>
        <a:xfrm>
          <a:off x="0" y="4209125"/>
          <a:ext cx="5464315"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3294CF8-FC7E-44D4-AC77-86C64126C025}">
      <dsp:nvSpPr>
        <dsp:cNvPr id="0" name=""/>
        <dsp:cNvSpPr/>
      </dsp:nvSpPr>
      <dsp:spPr>
        <a:xfrm>
          <a:off x="0" y="4209125"/>
          <a:ext cx="5464315" cy="10521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Cost of living </a:t>
          </a:r>
          <a:endParaRPr lang="en-US" sz="2700" kern="1200"/>
        </a:p>
      </dsp:txBody>
      <dsp:txXfrm>
        <a:off x="0" y="4209125"/>
        <a:ext cx="5464315" cy="105212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58225F-1623-4103-8379-8813CD35F31D}">
      <dsp:nvSpPr>
        <dsp:cNvPr id="0" name=""/>
        <dsp:cNvSpPr/>
      </dsp:nvSpPr>
      <dsp:spPr>
        <a:xfrm>
          <a:off x="0" y="634"/>
          <a:ext cx="5269262" cy="0"/>
        </a:xfrm>
        <a:prstGeom prst="line">
          <a:avLst/>
        </a:prstGeom>
        <a:solidFill>
          <a:schemeClr val="accent2">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DBC4D15-596C-4F16-9F16-9C2AD0D80B46}">
      <dsp:nvSpPr>
        <dsp:cNvPr id="0" name=""/>
        <dsp:cNvSpPr/>
      </dsp:nvSpPr>
      <dsp:spPr>
        <a:xfrm>
          <a:off x="0" y="634"/>
          <a:ext cx="5269262" cy="741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How we use technology</a:t>
          </a:r>
          <a:endParaRPr lang="en-US" sz="3200" kern="1200"/>
        </a:p>
      </dsp:txBody>
      <dsp:txXfrm>
        <a:off x="0" y="634"/>
        <a:ext cx="5269262" cy="741839"/>
      </dsp:txXfrm>
    </dsp:sp>
    <dsp:sp modelId="{A6C9B808-CC31-4647-99CF-5BEC75AD3D0E}">
      <dsp:nvSpPr>
        <dsp:cNvPr id="0" name=""/>
        <dsp:cNvSpPr/>
      </dsp:nvSpPr>
      <dsp:spPr>
        <a:xfrm>
          <a:off x="0" y="742473"/>
          <a:ext cx="5269262" cy="0"/>
        </a:xfrm>
        <a:prstGeom prst="line">
          <a:avLst/>
        </a:prstGeom>
        <a:solidFill>
          <a:schemeClr val="accent2">
            <a:hueOff val="195915"/>
            <a:satOff val="-9687"/>
            <a:lumOff val="686"/>
            <a:alphaOff val="0"/>
          </a:schemeClr>
        </a:solidFill>
        <a:ln w="25400" cap="flat" cmpd="sng" algn="ctr">
          <a:solidFill>
            <a:schemeClr val="accent2">
              <a:hueOff val="195915"/>
              <a:satOff val="-9687"/>
              <a:lumOff val="686"/>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0B06827-9D7A-4E5A-91FE-7A165E8548D1}">
      <dsp:nvSpPr>
        <dsp:cNvPr id="0" name=""/>
        <dsp:cNvSpPr/>
      </dsp:nvSpPr>
      <dsp:spPr>
        <a:xfrm>
          <a:off x="0" y="742473"/>
          <a:ext cx="5269262" cy="741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Workforce diversity </a:t>
          </a:r>
          <a:endParaRPr lang="en-US" sz="3200" kern="1200"/>
        </a:p>
      </dsp:txBody>
      <dsp:txXfrm>
        <a:off x="0" y="742473"/>
        <a:ext cx="5269262" cy="741839"/>
      </dsp:txXfrm>
    </dsp:sp>
    <dsp:sp modelId="{C041DDEE-850D-418F-98B5-A54655BABFD0}">
      <dsp:nvSpPr>
        <dsp:cNvPr id="0" name=""/>
        <dsp:cNvSpPr/>
      </dsp:nvSpPr>
      <dsp:spPr>
        <a:xfrm>
          <a:off x="0" y="1484312"/>
          <a:ext cx="5269262" cy="0"/>
        </a:xfrm>
        <a:prstGeom prst="line">
          <a:avLst/>
        </a:prstGeom>
        <a:solidFill>
          <a:schemeClr val="accent2">
            <a:hueOff val="391830"/>
            <a:satOff val="-19373"/>
            <a:lumOff val="1373"/>
            <a:alphaOff val="0"/>
          </a:schemeClr>
        </a:solidFill>
        <a:ln w="25400" cap="flat" cmpd="sng" algn="ctr">
          <a:solidFill>
            <a:schemeClr val="accent2">
              <a:hueOff val="391830"/>
              <a:satOff val="-19373"/>
              <a:lumOff val="1373"/>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70C9D0-B8C7-4631-9A88-9052A080EA83}">
      <dsp:nvSpPr>
        <dsp:cNvPr id="0" name=""/>
        <dsp:cNvSpPr/>
      </dsp:nvSpPr>
      <dsp:spPr>
        <a:xfrm>
          <a:off x="0" y="1484312"/>
          <a:ext cx="5269262" cy="741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Globalisation</a:t>
          </a:r>
          <a:endParaRPr lang="en-US" sz="3200" kern="1200"/>
        </a:p>
      </dsp:txBody>
      <dsp:txXfrm>
        <a:off x="0" y="1484312"/>
        <a:ext cx="5269262" cy="741839"/>
      </dsp:txXfrm>
    </dsp:sp>
    <dsp:sp modelId="{975316F1-6A27-4573-BD43-1A1965D95D53}">
      <dsp:nvSpPr>
        <dsp:cNvPr id="0" name=""/>
        <dsp:cNvSpPr/>
      </dsp:nvSpPr>
      <dsp:spPr>
        <a:xfrm>
          <a:off x="0" y="2226151"/>
          <a:ext cx="5269262" cy="0"/>
        </a:xfrm>
        <a:prstGeom prst="line">
          <a:avLst/>
        </a:prstGeom>
        <a:solidFill>
          <a:schemeClr val="accent2">
            <a:hueOff val="587745"/>
            <a:satOff val="-29060"/>
            <a:lumOff val="2059"/>
            <a:alphaOff val="0"/>
          </a:schemeClr>
        </a:solidFill>
        <a:ln w="25400" cap="flat" cmpd="sng" algn="ctr">
          <a:solidFill>
            <a:schemeClr val="accent2">
              <a:hueOff val="587745"/>
              <a:satOff val="-29060"/>
              <a:lumOff val="2059"/>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0A9C4DB-021C-4460-B55E-01486544ED44}">
      <dsp:nvSpPr>
        <dsp:cNvPr id="0" name=""/>
        <dsp:cNvSpPr/>
      </dsp:nvSpPr>
      <dsp:spPr>
        <a:xfrm>
          <a:off x="0" y="2226151"/>
          <a:ext cx="5269262" cy="741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Industrial change</a:t>
          </a:r>
          <a:endParaRPr lang="en-US" sz="3200" kern="1200"/>
        </a:p>
      </dsp:txBody>
      <dsp:txXfrm>
        <a:off x="0" y="2226151"/>
        <a:ext cx="5269262" cy="741839"/>
      </dsp:txXfrm>
    </dsp:sp>
    <dsp:sp modelId="{1CD96E4C-AA60-413B-B968-2959E71ED412}">
      <dsp:nvSpPr>
        <dsp:cNvPr id="0" name=""/>
        <dsp:cNvSpPr/>
      </dsp:nvSpPr>
      <dsp:spPr>
        <a:xfrm>
          <a:off x="0" y="2967991"/>
          <a:ext cx="5269262" cy="0"/>
        </a:xfrm>
        <a:prstGeom prst="line">
          <a:avLst/>
        </a:prstGeom>
        <a:solidFill>
          <a:schemeClr val="accent2">
            <a:hueOff val="783660"/>
            <a:satOff val="-38747"/>
            <a:lumOff val="2745"/>
            <a:alphaOff val="0"/>
          </a:schemeClr>
        </a:solidFill>
        <a:ln w="25400" cap="flat" cmpd="sng" algn="ctr">
          <a:solidFill>
            <a:schemeClr val="accent2">
              <a:hueOff val="783660"/>
              <a:satOff val="-38747"/>
              <a:lumOff val="2745"/>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441145D-8E36-48B1-BCEE-E3B06AC0043D}">
      <dsp:nvSpPr>
        <dsp:cNvPr id="0" name=""/>
        <dsp:cNvSpPr/>
      </dsp:nvSpPr>
      <dsp:spPr>
        <a:xfrm>
          <a:off x="0" y="2967991"/>
          <a:ext cx="5269262" cy="741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Individualisation </a:t>
          </a:r>
          <a:endParaRPr lang="en-US" sz="3200" kern="1200"/>
        </a:p>
      </dsp:txBody>
      <dsp:txXfrm>
        <a:off x="0" y="2967991"/>
        <a:ext cx="5269262" cy="741839"/>
      </dsp:txXfrm>
    </dsp:sp>
    <dsp:sp modelId="{B522CE0B-9C46-4AE4-AF20-F2D0D67220C5}">
      <dsp:nvSpPr>
        <dsp:cNvPr id="0" name=""/>
        <dsp:cNvSpPr/>
      </dsp:nvSpPr>
      <dsp:spPr>
        <a:xfrm>
          <a:off x="0" y="3709830"/>
          <a:ext cx="5269262" cy="0"/>
        </a:xfrm>
        <a:prstGeom prst="line">
          <a:avLst/>
        </a:prstGeom>
        <a:solidFill>
          <a:schemeClr val="accent2">
            <a:hueOff val="979575"/>
            <a:satOff val="-48433"/>
            <a:lumOff val="3432"/>
            <a:alphaOff val="0"/>
          </a:schemeClr>
        </a:solidFill>
        <a:ln w="25400" cap="flat" cmpd="sng" algn="ctr">
          <a:solidFill>
            <a:schemeClr val="accent2">
              <a:hueOff val="979575"/>
              <a:satOff val="-48433"/>
              <a:lumOff val="3432"/>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D743C7F-8ABB-4B7A-B324-54580EC17FCE}">
      <dsp:nvSpPr>
        <dsp:cNvPr id="0" name=""/>
        <dsp:cNvSpPr/>
      </dsp:nvSpPr>
      <dsp:spPr>
        <a:xfrm>
          <a:off x="0" y="3709830"/>
          <a:ext cx="5269262" cy="741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Social responsibility </a:t>
          </a:r>
          <a:endParaRPr lang="en-US" sz="3200" kern="1200"/>
        </a:p>
      </dsp:txBody>
      <dsp:txXfrm>
        <a:off x="0" y="3709830"/>
        <a:ext cx="5269262" cy="741839"/>
      </dsp:txXfrm>
    </dsp:sp>
    <dsp:sp modelId="{32887CA6-1B50-4729-AA84-F80166C747D4}">
      <dsp:nvSpPr>
        <dsp:cNvPr id="0" name=""/>
        <dsp:cNvSpPr/>
      </dsp:nvSpPr>
      <dsp:spPr>
        <a:xfrm>
          <a:off x="0" y="4451669"/>
          <a:ext cx="5269262" cy="0"/>
        </a:xfrm>
        <a:prstGeom prst="line">
          <a:avLst/>
        </a:prstGeom>
        <a:solidFill>
          <a:schemeClr val="accent2">
            <a:hueOff val="1175490"/>
            <a:satOff val="-58120"/>
            <a:lumOff val="4118"/>
            <a:alphaOff val="0"/>
          </a:schemeClr>
        </a:solidFill>
        <a:ln w="25400" cap="flat" cmpd="sng" algn="ctr">
          <a:solidFill>
            <a:schemeClr val="accent2">
              <a:hueOff val="1175490"/>
              <a:satOff val="-58120"/>
              <a:lumOff val="4118"/>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76DD7C2-E922-49B1-BEDE-FBEEB8855553}">
      <dsp:nvSpPr>
        <dsp:cNvPr id="0" name=""/>
        <dsp:cNvSpPr/>
      </dsp:nvSpPr>
      <dsp:spPr>
        <a:xfrm>
          <a:off x="0" y="4451669"/>
          <a:ext cx="5269262" cy="74183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Education </a:t>
          </a:r>
          <a:endParaRPr lang="en-US" sz="3200" kern="1200"/>
        </a:p>
      </dsp:txBody>
      <dsp:txXfrm>
        <a:off x="0" y="4451669"/>
        <a:ext cx="5269262" cy="74183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C0A6B3B-F7F0-43DA-9371-24CF253FA86D}">
      <dsp:nvSpPr>
        <dsp:cNvPr id="0" name=""/>
        <dsp:cNvSpPr/>
      </dsp:nvSpPr>
      <dsp:spPr>
        <a:xfrm>
          <a:off x="0" y="587"/>
          <a:ext cx="6401889" cy="13747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0BDF5D6-285D-48A3-9DCC-FEC03164ED1D}">
      <dsp:nvSpPr>
        <dsp:cNvPr id="0" name=""/>
        <dsp:cNvSpPr/>
      </dsp:nvSpPr>
      <dsp:spPr>
        <a:xfrm>
          <a:off x="415872" y="309914"/>
          <a:ext cx="756132" cy="7561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B899928-29D2-4F90-8D91-E7B87AED05C6}">
      <dsp:nvSpPr>
        <dsp:cNvPr id="0" name=""/>
        <dsp:cNvSpPr/>
      </dsp:nvSpPr>
      <dsp:spPr>
        <a:xfrm>
          <a:off x="1587878" y="587"/>
          <a:ext cx="4814010" cy="1374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498" tIns="145498" rIns="145498" bIns="145498" numCol="1" spcCol="1270" anchor="ctr" anchorCtr="0">
          <a:noAutofit/>
        </a:bodyPr>
        <a:lstStyle/>
        <a:p>
          <a:pPr marL="0" lvl="0" indent="0" algn="l" defTabSz="1111250">
            <a:lnSpc>
              <a:spcPct val="90000"/>
            </a:lnSpc>
            <a:spcBef>
              <a:spcPct val="0"/>
            </a:spcBef>
            <a:spcAft>
              <a:spcPct val="35000"/>
            </a:spcAft>
            <a:buNone/>
          </a:pPr>
          <a:r>
            <a:rPr lang="en-GB" sz="2500" kern="1200"/>
            <a:t>Assisted intelligence: eg GPS navigation in cars</a:t>
          </a:r>
          <a:endParaRPr lang="en-US" sz="2500" kern="1200"/>
        </a:p>
      </dsp:txBody>
      <dsp:txXfrm>
        <a:off x="1587878" y="587"/>
        <a:ext cx="4814010" cy="1374786"/>
      </dsp:txXfrm>
    </dsp:sp>
    <dsp:sp modelId="{49B8168F-1DCB-4A98-A013-88AA43590CDA}">
      <dsp:nvSpPr>
        <dsp:cNvPr id="0" name=""/>
        <dsp:cNvSpPr/>
      </dsp:nvSpPr>
      <dsp:spPr>
        <a:xfrm>
          <a:off x="0" y="1719070"/>
          <a:ext cx="6401889" cy="13747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121E29F-1097-4C61-A15A-885A015DC4DA}">
      <dsp:nvSpPr>
        <dsp:cNvPr id="0" name=""/>
        <dsp:cNvSpPr/>
      </dsp:nvSpPr>
      <dsp:spPr>
        <a:xfrm>
          <a:off x="415872" y="2028397"/>
          <a:ext cx="756132" cy="7561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F1DC119-5A69-42EE-9ECA-4FF5A86175F1}">
      <dsp:nvSpPr>
        <dsp:cNvPr id="0" name=""/>
        <dsp:cNvSpPr/>
      </dsp:nvSpPr>
      <dsp:spPr>
        <a:xfrm>
          <a:off x="1587878" y="1719070"/>
          <a:ext cx="4814010" cy="1374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498" tIns="145498" rIns="145498" bIns="145498" numCol="1" spcCol="1270" anchor="ctr" anchorCtr="0">
          <a:noAutofit/>
        </a:bodyPr>
        <a:lstStyle/>
        <a:p>
          <a:pPr marL="0" lvl="0" indent="0" algn="l" defTabSz="1111250">
            <a:lnSpc>
              <a:spcPct val="90000"/>
            </a:lnSpc>
            <a:spcBef>
              <a:spcPct val="0"/>
            </a:spcBef>
            <a:spcAft>
              <a:spcPct val="35000"/>
            </a:spcAft>
            <a:buNone/>
          </a:pPr>
          <a:r>
            <a:rPr lang="en-GB" sz="2500" kern="1200"/>
            <a:t>Augmented intelligence</a:t>
          </a:r>
          <a:endParaRPr lang="en-US" sz="2500" kern="1200"/>
        </a:p>
      </dsp:txBody>
      <dsp:txXfrm>
        <a:off x="1587878" y="1719070"/>
        <a:ext cx="4814010" cy="1374786"/>
      </dsp:txXfrm>
    </dsp:sp>
    <dsp:sp modelId="{45DC6B4F-31B3-4B77-9E22-A7E9471155F9}">
      <dsp:nvSpPr>
        <dsp:cNvPr id="0" name=""/>
        <dsp:cNvSpPr/>
      </dsp:nvSpPr>
      <dsp:spPr>
        <a:xfrm>
          <a:off x="0" y="3437553"/>
          <a:ext cx="6401889" cy="137478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18B340-91C7-4503-9525-82967F6E0E45}">
      <dsp:nvSpPr>
        <dsp:cNvPr id="0" name=""/>
        <dsp:cNvSpPr/>
      </dsp:nvSpPr>
      <dsp:spPr>
        <a:xfrm>
          <a:off x="415872" y="3746880"/>
          <a:ext cx="756132" cy="7561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544ADBB-328B-4D40-9C48-9CFCE3806143}">
      <dsp:nvSpPr>
        <dsp:cNvPr id="0" name=""/>
        <dsp:cNvSpPr/>
      </dsp:nvSpPr>
      <dsp:spPr>
        <a:xfrm>
          <a:off x="1587878" y="3437553"/>
          <a:ext cx="4814010" cy="137478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5498" tIns="145498" rIns="145498" bIns="145498" numCol="1" spcCol="1270" anchor="ctr" anchorCtr="0">
          <a:noAutofit/>
        </a:bodyPr>
        <a:lstStyle/>
        <a:p>
          <a:pPr marL="0" lvl="0" indent="0" algn="l" defTabSz="1111250">
            <a:lnSpc>
              <a:spcPct val="90000"/>
            </a:lnSpc>
            <a:spcBef>
              <a:spcPct val="0"/>
            </a:spcBef>
            <a:spcAft>
              <a:spcPct val="35000"/>
            </a:spcAft>
            <a:buNone/>
          </a:pPr>
          <a:r>
            <a:rPr lang="en-GB" sz="2500" kern="1200"/>
            <a:t>Autonomous intelligence: for example, self –driving cars</a:t>
          </a:r>
          <a:endParaRPr lang="en-US" sz="2500" kern="1200"/>
        </a:p>
      </dsp:txBody>
      <dsp:txXfrm>
        <a:off x="1587878" y="3437553"/>
        <a:ext cx="4814010" cy="13747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4FA7E0-4C4E-4FF1-98FF-C84C73C4149E}">
      <dsp:nvSpPr>
        <dsp:cNvPr id="0" name=""/>
        <dsp:cNvSpPr/>
      </dsp:nvSpPr>
      <dsp:spPr>
        <a:xfrm>
          <a:off x="0" y="625"/>
          <a:ext cx="6558907" cy="146448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D0EA1E-9C18-4FEC-A739-03215DE5F647}">
      <dsp:nvSpPr>
        <dsp:cNvPr id="0" name=""/>
        <dsp:cNvSpPr/>
      </dsp:nvSpPr>
      <dsp:spPr>
        <a:xfrm>
          <a:off x="443007" y="330135"/>
          <a:ext cx="805469" cy="8054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943506A-FB35-40E6-836F-E24156453AF0}">
      <dsp:nvSpPr>
        <dsp:cNvPr id="0" name=""/>
        <dsp:cNvSpPr/>
      </dsp:nvSpPr>
      <dsp:spPr>
        <a:xfrm>
          <a:off x="1691485" y="625"/>
          <a:ext cx="4867421" cy="1464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992" tIns="154992" rIns="154992" bIns="154992" numCol="1" spcCol="1270" anchor="ctr" anchorCtr="0">
          <a:noAutofit/>
        </a:bodyPr>
        <a:lstStyle/>
        <a:p>
          <a:pPr marL="0" lvl="0" indent="0" algn="l" defTabSz="889000">
            <a:lnSpc>
              <a:spcPct val="90000"/>
            </a:lnSpc>
            <a:spcBef>
              <a:spcPct val="0"/>
            </a:spcBef>
            <a:spcAft>
              <a:spcPct val="35000"/>
            </a:spcAft>
            <a:buNone/>
          </a:pPr>
          <a:r>
            <a:rPr lang="en-GB" sz="2000" kern="1200" dirty="0">
              <a:solidFill>
                <a:schemeClr val="tx1"/>
              </a:solidFill>
            </a:rPr>
            <a:t>McKinsey (2023) 20-25% of the workforce in advanced economies can work from home 3-5 days per week</a:t>
          </a:r>
          <a:endParaRPr lang="en-US" sz="2000" kern="1200" dirty="0">
            <a:solidFill>
              <a:schemeClr val="tx1"/>
            </a:solidFill>
          </a:endParaRPr>
        </a:p>
      </dsp:txBody>
      <dsp:txXfrm>
        <a:off x="1691485" y="625"/>
        <a:ext cx="4867421" cy="1464489"/>
      </dsp:txXfrm>
    </dsp:sp>
    <dsp:sp modelId="{097935CB-DF53-4281-85B9-89CAC5A4C195}">
      <dsp:nvSpPr>
        <dsp:cNvPr id="0" name=""/>
        <dsp:cNvSpPr/>
      </dsp:nvSpPr>
      <dsp:spPr>
        <a:xfrm>
          <a:off x="0" y="1831237"/>
          <a:ext cx="6558907" cy="146448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4FCC6FC-0847-4584-87AE-CE746B8789C9}">
      <dsp:nvSpPr>
        <dsp:cNvPr id="0" name=""/>
        <dsp:cNvSpPr/>
      </dsp:nvSpPr>
      <dsp:spPr>
        <a:xfrm>
          <a:off x="443007" y="2160747"/>
          <a:ext cx="805469" cy="8054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DB697BB-C493-43DE-9AF5-6A6471DEB5E7}">
      <dsp:nvSpPr>
        <dsp:cNvPr id="0" name=""/>
        <dsp:cNvSpPr/>
      </dsp:nvSpPr>
      <dsp:spPr>
        <a:xfrm>
          <a:off x="1691485" y="1831237"/>
          <a:ext cx="4867421" cy="1464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992" tIns="154992" rIns="154992" bIns="154992" numCol="1" spcCol="1270" anchor="ctr" anchorCtr="0">
          <a:noAutofit/>
        </a:bodyPr>
        <a:lstStyle/>
        <a:p>
          <a:pPr marL="0" lvl="0" indent="0" algn="l" defTabSz="889000">
            <a:lnSpc>
              <a:spcPct val="90000"/>
            </a:lnSpc>
            <a:spcBef>
              <a:spcPct val="0"/>
            </a:spcBef>
            <a:spcAft>
              <a:spcPct val="35000"/>
            </a:spcAft>
            <a:buNone/>
          </a:pPr>
          <a:r>
            <a:rPr lang="en-GB" sz="2000" kern="1200" dirty="0"/>
            <a:t>Half the workforce has little or no opportunity for remote work.  </a:t>
          </a:r>
          <a:endParaRPr lang="en-US" sz="2000" kern="1200" dirty="0"/>
        </a:p>
      </dsp:txBody>
      <dsp:txXfrm>
        <a:off x="1691485" y="1831237"/>
        <a:ext cx="4867421" cy="1464489"/>
      </dsp:txXfrm>
    </dsp:sp>
    <dsp:sp modelId="{674EEF9B-3263-4445-9275-AF2A8C528B6C}">
      <dsp:nvSpPr>
        <dsp:cNvPr id="0" name=""/>
        <dsp:cNvSpPr/>
      </dsp:nvSpPr>
      <dsp:spPr>
        <a:xfrm>
          <a:off x="0" y="3661848"/>
          <a:ext cx="6558907" cy="146448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AD76EA-647A-4BA4-9FB8-5A19CA6D5205}">
      <dsp:nvSpPr>
        <dsp:cNvPr id="0" name=""/>
        <dsp:cNvSpPr/>
      </dsp:nvSpPr>
      <dsp:spPr>
        <a:xfrm>
          <a:off x="443007" y="3991358"/>
          <a:ext cx="805469" cy="8054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4D38955-0E9A-4B13-81EC-DBBEAC942CC1}">
      <dsp:nvSpPr>
        <dsp:cNvPr id="0" name=""/>
        <dsp:cNvSpPr/>
      </dsp:nvSpPr>
      <dsp:spPr>
        <a:xfrm>
          <a:off x="1691485" y="3661848"/>
          <a:ext cx="4867421" cy="14644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54992" tIns="154992" rIns="154992" bIns="154992" numCol="1" spcCol="1270" anchor="ctr" anchorCtr="0">
          <a:noAutofit/>
        </a:bodyPr>
        <a:lstStyle/>
        <a:p>
          <a:pPr marL="0" lvl="0" indent="0" algn="l" defTabSz="889000">
            <a:lnSpc>
              <a:spcPct val="90000"/>
            </a:lnSpc>
            <a:spcBef>
              <a:spcPct val="0"/>
            </a:spcBef>
            <a:spcAft>
              <a:spcPct val="35000"/>
            </a:spcAft>
            <a:buNone/>
          </a:pPr>
          <a:r>
            <a:rPr lang="en-GB" sz="2000" kern="1200"/>
            <a:t>Of these, many are low wage and at risk from automation </a:t>
          </a:r>
          <a:endParaRPr lang="en-US" sz="2000" kern="1200"/>
        </a:p>
      </dsp:txBody>
      <dsp:txXfrm>
        <a:off x="1691485" y="3661848"/>
        <a:ext cx="4867421" cy="14644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3FE533-7E68-429A-96E8-C79059E5E3EA}">
      <dsp:nvSpPr>
        <dsp:cNvPr id="0" name=""/>
        <dsp:cNvSpPr/>
      </dsp:nvSpPr>
      <dsp:spPr>
        <a:xfrm>
          <a:off x="0" y="2024"/>
          <a:ext cx="6651270" cy="10260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1CE2EA-C3C8-4E5C-95AF-71413473F359}">
      <dsp:nvSpPr>
        <dsp:cNvPr id="0" name=""/>
        <dsp:cNvSpPr/>
      </dsp:nvSpPr>
      <dsp:spPr>
        <a:xfrm>
          <a:off x="310367" y="232875"/>
          <a:ext cx="564303" cy="5643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9FC1745-14FE-4EBB-9065-4D5FC11D9FBE}">
      <dsp:nvSpPr>
        <dsp:cNvPr id="0" name=""/>
        <dsp:cNvSpPr/>
      </dsp:nvSpPr>
      <dsp:spPr>
        <a:xfrm>
          <a:off x="1185038" y="2024"/>
          <a:ext cx="5466232" cy="1026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586" tIns="108586" rIns="108586" bIns="108586" numCol="1" spcCol="1270" anchor="ctr" anchorCtr="0">
          <a:noAutofit/>
        </a:bodyPr>
        <a:lstStyle/>
        <a:p>
          <a:pPr marL="0" lvl="0" indent="0" algn="l" defTabSz="933450">
            <a:lnSpc>
              <a:spcPct val="90000"/>
            </a:lnSpc>
            <a:spcBef>
              <a:spcPct val="0"/>
            </a:spcBef>
            <a:spcAft>
              <a:spcPct val="35000"/>
            </a:spcAft>
            <a:buNone/>
          </a:pPr>
          <a:r>
            <a:rPr lang="en-GB" sz="2100" kern="1200"/>
            <a:t>Promoting EDI essential part of leadership</a:t>
          </a:r>
          <a:endParaRPr lang="en-US" sz="2100" kern="1200"/>
        </a:p>
      </dsp:txBody>
      <dsp:txXfrm>
        <a:off x="1185038" y="2024"/>
        <a:ext cx="5466232" cy="1026006"/>
      </dsp:txXfrm>
    </dsp:sp>
    <dsp:sp modelId="{E3BABBB6-E94B-4D85-9388-5B6C7E1C12DC}">
      <dsp:nvSpPr>
        <dsp:cNvPr id="0" name=""/>
        <dsp:cNvSpPr/>
      </dsp:nvSpPr>
      <dsp:spPr>
        <a:xfrm>
          <a:off x="0" y="1284533"/>
          <a:ext cx="6651270" cy="10260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F41C377-F570-41CA-B253-9CC8AA6F8AD6}">
      <dsp:nvSpPr>
        <dsp:cNvPr id="0" name=""/>
        <dsp:cNvSpPr/>
      </dsp:nvSpPr>
      <dsp:spPr>
        <a:xfrm>
          <a:off x="310367" y="1515384"/>
          <a:ext cx="564303" cy="5643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90DD84D-2E61-41F0-AF46-8E5F42442E49}">
      <dsp:nvSpPr>
        <dsp:cNvPr id="0" name=""/>
        <dsp:cNvSpPr/>
      </dsp:nvSpPr>
      <dsp:spPr>
        <a:xfrm>
          <a:off x="1185038" y="1284533"/>
          <a:ext cx="5466232" cy="1026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586" tIns="108586" rIns="108586" bIns="108586" numCol="1" spcCol="1270" anchor="ctr" anchorCtr="0">
          <a:noAutofit/>
        </a:bodyPr>
        <a:lstStyle/>
        <a:p>
          <a:pPr marL="0" lvl="0" indent="0" algn="l" defTabSz="933450">
            <a:lnSpc>
              <a:spcPct val="90000"/>
            </a:lnSpc>
            <a:spcBef>
              <a:spcPct val="0"/>
            </a:spcBef>
            <a:spcAft>
              <a:spcPct val="35000"/>
            </a:spcAft>
            <a:buNone/>
          </a:pPr>
          <a:r>
            <a:rPr lang="en-GB" sz="2100" kern="1200"/>
            <a:t>Creating working environments and cultures where individuals feel a sense of belonging</a:t>
          </a:r>
          <a:endParaRPr lang="en-US" sz="2100" kern="1200"/>
        </a:p>
      </dsp:txBody>
      <dsp:txXfrm>
        <a:off x="1185038" y="1284533"/>
        <a:ext cx="5466232" cy="1026006"/>
      </dsp:txXfrm>
    </dsp:sp>
    <dsp:sp modelId="{3A16E722-C8FB-48A0-AD26-8060D05AA601}">
      <dsp:nvSpPr>
        <dsp:cNvPr id="0" name=""/>
        <dsp:cNvSpPr/>
      </dsp:nvSpPr>
      <dsp:spPr>
        <a:xfrm>
          <a:off x="0" y="2567041"/>
          <a:ext cx="6651270" cy="10260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68BAAF-4145-4519-A2C5-E785D5906AD3}">
      <dsp:nvSpPr>
        <dsp:cNvPr id="0" name=""/>
        <dsp:cNvSpPr/>
      </dsp:nvSpPr>
      <dsp:spPr>
        <a:xfrm>
          <a:off x="310367" y="2797893"/>
          <a:ext cx="564303" cy="56430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4D73E50-ACC1-4259-AB2E-E177D6381180}">
      <dsp:nvSpPr>
        <dsp:cNvPr id="0" name=""/>
        <dsp:cNvSpPr/>
      </dsp:nvSpPr>
      <dsp:spPr>
        <a:xfrm>
          <a:off x="1185038" y="2567041"/>
          <a:ext cx="5466232" cy="1026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586" tIns="108586" rIns="108586" bIns="108586" numCol="1" spcCol="1270" anchor="ctr" anchorCtr="0">
          <a:noAutofit/>
        </a:bodyPr>
        <a:lstStyle/>
        <a:p>
          <a:pPr marL="0" lvl="0" indent="0" algn="l" defTabSz="933450">
            <a:lnSpc>
              <a:spcPct val="90000"/>
            </a:lnSpc>
            <a:spcBef>
              <a:spcPct val="0"/>
            </a:spcBef>
            <a:spcAft>
              <a:spcPct val="35000"/>
            </a:spcAft>
            <a:buNone/>
          </a:pPr>
          <a:r>
            <a:rPr lang="en-GB" sz="2100" kern="1200"/>
            <a:t>What do we mean by EDI?</a:t>
          </a:r>
          <a:endParaRPr lang="en-US" sz="2100" kern="1200"/>
        </a:p>
      </dsp:txBody>
      <dsp:txXfrm>
        <a:off x="1185038" y="2567041"/>
        <a:ext cx="5466232" cy="1026006"/>
      </dsp:txXfrm>
    </dsp:sp>
    <dsp:sp modelId="{446E8A8D-2227-4CFC-83F5-9AD11A60D48E}">
      <dsp:nvSpPr>
        <dsp:cNvPr id="0" name=""/>
        <dsp:cNvSpPr/>
      </dsp:nvSpPr>
      <dsp:spPr>
        <a:xfrm>
          <a:off x="0" y="3849550"/>
          <a:ext cx="6651270" cy="102600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5CDA858-F010-4F42-96DD-6CE046CDB0D8}">
      <dsp:nvSpPr>
        <dsp:cNvPr id="0" name=""/>
        <dsp:cNvSpPr/>
      </dsp:nvSpPr>
      <dsp:spPr>
        <a:xfrm>
          <a:off x="310367" y="4080402"/>
          <a:ext cx="564303" cy="56430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0005BC6-88A7-4F75-9783-64C5955AC72E}">
      <dsp:nvSpPr>
        <dsp:cNvPr id="0" name=""/>
        <dsp:cNvSpPr/>
      </dsp:nvSpPr>
      <dsp:spPr>
        <a:xfrm>
          <a:off x="1185038" y="3849550"/>
          <a:ext cx="5466232" cy="1026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586" tIns="108586" rIns="108586" bIns="108586" numCol="1" spcCol="1270" anchor="ctr" anchorCtr="0">
          <a:noAutofit/>
        </a:bodyPr>
        <a:lstStyle/>
        <a:p>
          <a:pPr marL="0" lvl="0" indent="0" algn="l" defTabSz="933450">
            <a:lnSpc>
              <a:spcPct val="90000"/>
            </a:lnSpc>
            <a:spcBef>
              <a:spcPct val="0"/>
            </a:spcBef>
            <a:spcAft>
              <a:spcPct val="35000"/>
            </a:spcAft>
            <a:buNone/>
          </a:pPr>
          <a:r>
            <a:rPr lang="en-GB" sz="2100" kern="1200"/>
            <a:t>Why is it important?</a:t>
          </a:r>
          <a:endParaRPr lang="en-US" sz="2100" kern="1200"/>
        </a:p>
      </dsp:txBody>
      <dsp:txXfrm>
        <a:off x="1185038" y="3849550"/>
        <a:ext cx="5466232" cy="102600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A73968C-98B6-48B0-9805-88D202A5B0E3}" type="datetimeFigureOut">
              <a:rPr lang="en-GB" smtClean="0"/>
              <a:t>05/02/2025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576C2D3-65F6-45F9-B3F5-37AD3C365892}" type="slidenum">
              <a:rPr lang="en-GB" smtClean="0"/>
              <a:t>‹#›</a:t>
            </a:fld>
            <a:endParaRPr lang="en-GB"/>
          </a:p>
        </p:txBody>
      </p:sp>
    </p:spTree>
    <p:extLst>
      <p:ext uri="{BB962C8B-B14F-4D97-AF65-F5344CB8AC3E}">
        <p14:creationId xmlns:p14="http://schemas.microsoft.com/office/powerpoint/2010/main" val="39596684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adobe.com/check-in.html#:~:text=Check%2Din%20is%20an%20ongoing,business%20impact%20and%20career%20growth." TargetMode="External"/><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dirty="0"/>
              <a:t>AI can significantly enhance contemporary employee development in several ways.. </a:t>
            </a:r>
            <a:endParaRPr lang="en-GB" b="0" i="0" dirty="0">
              <a:solidFill>
                <a:srgbClr val="242424"/>
              </a:solidFill>
              <a:effectLst/>
              <a:latin typeface="Segoe UI" panose="020B0502040204020203" pitchFamily="34" charset="0"/>
            </a:endParaRPr>
          </a:p>
          <a:p>
            <a:pPr algn="l"/>
            <a:r>
              <a:rPr lang="en-GB" b="0" i="0" dirty="0">
                <a:solidFill>
                  <a:srgbClr val="242424"/>
                </a:solidFill>
                <a:effectLst/>
                <a:latin typeface="Segoe UI" panose="020B0502040204020203" pitchFamily="34" charset="0"/>
              </a:rPr>
              <a:t>Contemporary employee development focuses on innovative and engaging strategies to enhance skills, boost motivation, and cultivate a vibrant workplace culture. Here are some key trends and ideas:</a:t>
            </a:r>
          </a:p>
          <a:p>
            <a:pPr algn="l">
              <a:buFont typeface="+mj-lt"/>
              <a:buAutoNum type="arabicPeriod"/>
            </a:pPr>
            <a:r>
              <a:rPr lang="en-GB" b="1" i="0" dirty="0">
                <a:solidFill>
                  <a:srgbClr val="242424"/>
                </a:solidFill>
                <a:effectLst/>
                <a:latin typeface="Segoe UI" panose="020B0502040204020203" pitchFamily="34" charset="0"/>
              </a:rPr>
              <a:t>Personalized Learning Paths</a:t>
            </a:r>
            <a:r>
              <a:rPr lang="en-GB" b="0" i="0" dirty="0">
                <a:solidFill>
                  <a:srgbClr val="242424"/>
                </a:solidFill>
                <a:effectLst/>
                <a:latin typeface="Segoe UI" panose="020B0502040204020203" pitchFamily="34" charset="0"/>
              </a:rPr>
              <a:t>: Tailoring development programs to individual employee needs and career goals helps in creating more effective and engaging learning experiences</a:t>
            </a:r>
          </a:p>
          <a:p>
            <a:pPr algn="l">
              <a:buFont typeface="+mj-lt"/>
              <a:buAutoNum type="arabicPeriod"/>
            </a:pPr>
            <a:r>
              <a:rPr lang="en-GB" b="1" i="0" dirty="0">
                <a:solidFill>
                  <a:srgbClr val="242424"/>
                </a:solidFill>
                <a:effectLst/>
                <a:latin typeface="Segoe UI" panose="020B0502040204020203" pitchFamily="34" charset="0"/>
              </a:rPr>
              <a:t>Mentorship and Coaching</a:t>
            </a:r>
            <a:r>
              <a:rPr lang="en-GB" b="0" i="0" dirty="0">
                <a:solidFill>
                  <a:srgbClr val="242424"/>
                </a:solidFill>
                <a:effectLst/>
                <a:latin typeface="Segoe UI" panose="020B0502040204020203" pitchFamily="34" charset="0"/>
              </a:rPr>
              <a:t>: Establishing mentorship programs where experienced employees guide and support newer team members can foster growth and knowledge sharing</a:t>
            </a:r>
          </a:p>
          <a:p>
            <a:pPr algn="l">
              <a:buFont typeface="+mj-lt"/>
              <a:buAutoNum type="arabicPeriod"/>
            </a:pPr>
            <a:r>
              <a:rPr lang="en-GB" b="1" i="0" dirty="0">
                <a:solidFill>
                  <a:srgbClr val="242424"/>
                </a:solidFill>
                <a:effectLst/>
                <a:latin typeface="Segoe UI" panose="020B0502040204020203" pitchFamily="34" charset="0"/>
              </a:rPr>
              <a:t>Continuous Learning Culture</a:t>
            </a:r>
            <a:r>
              <a:rPr lang="en-GB" b="0" i="0" dirty="0">
                <a:solidFill>
                  <a:srgbClr val="242424"/>
                </a:solidFill>
                <a:effectLst/>
                <a:latin typeface="Segoe UI" panose="020B0502040204020203" pitchFamily="34" charset="0"/>
              </a:rPr>
              <a:t>: Encouraging a culture of continuous learning through regular training sessions, workshops, and access to online courses keeps employees updated with the latest skills and knowledge</a:t>
            </a:r>
          </a:p>
          <a:p>
            <a:pPr algn="l">
              <a:buFont typeface="+mj-lt"/>
              <a:buAutoNum type="arabicPeriod"/>
            </a:pPr>
            <a:r>
              <a:rPr lang="en-GB" b="1" i="0" dirty="0">
                <a:solidFill>
                  <a:srgbClr val="242424"/>
                </a:solidFill>
                <a:effectLst/>
                <a:latin typeface="Segoe UI" panose="020B0502040204020203" pitchFamily="34" charset="0"/>
              </a:rPr>
              <a:t>Skill-Based Training</a:t>
            </a:r>
            <a:r>
              <a:rPr lang="en-GB" b="0" i="0" dirty="0">
                <a:solidFill>
                  <a:srgbClr val="242424"/>
                </a:solidFill>
                <a:effectLst/>
                <a:latin typeface="Segoe UI" panose="020B0502040204020203" pitchFamily="34" charset="0"/>
              </a:rPr>
              <a:t>: Focusing on developing specific skills that are relevant to the employee's role and the organization's needs ensures that the training is practical and immediately applicable</a:t>
            </a:r>
          </a:p>
          <a:p>
            <a:pPr algn="l">
              <a:buFont typeface="+mj-lt"/>
              <a:buAutoNum type="arabicPeriod"/>
            </a:pPr>
            <a:r>
              <a:rPr lang="en-GB" b="1" i="0" dirty="0">
                <a:solidFill>
                  <a:srgbClr val="242424"/>
                </a:solidFill>
                <a:effectLst/>
                <a:latin typeface="Segoe UI" panose="020B0502040204020203" pitchFamily="34" charset="0"/>
              </a:rPr>
              <a:t>Technology Integration</a:t>
            </a:r>
            <a:r>
              <a:rPr lang="en-GB" b="0" i="0" dirty="0">
                <a:solidFill>
                  <a:srgbClr val="242424"/>
                </a:solidFill>
                <a:effectLst/>
                <a:latin typeface="Segoe UI" panose="020B0502040204020203" pitchFamily="34" charset="0"/>
              </a:rPr>
              <a:t>: Utilizing modern technologies like AI and VR for training can provide immersive and interactive learning experiences</a:t>
            </a:r>
          </a:p>
          <a:p>
            <a:pPr algn="l">
              <a:buFont typeface="+mj-lt"/>
              <a:buAutoNum type="arabicPeriod"/>
            </a:pPr>
            <a:r>
              <a:rPr lang="en-GB" b="1" i="0" dirty="0">
                <a:solidFill>
                  <a:srgbClr val="242424"/>
                </a:solidFill>
                <a:effectLst/>
                <a:latin typeface="Segoe UI" panose="020B0502040204020203" pitchFamily="34" charset="0"/>
              </a:rPr>
              <a:t>Feedback and Development Plans</a:t>
            </a:r>
            <a:r>
              <a:rPr lang="en-GB" b="0" i="0" dirty="0">
                <a:solidFill>
                  <a:srgbClr val="242424"/>
                </a:solidFill>
                <a:effectLst/>
                <a:latin typeface="Segoe UI" panose="020B0502040204020203" pitchFamily="34" charset="0"/>
              </a:rPr>
              <a:t>: Regular feedback sessions and personalized development plans help employees understand their strengths and areas for improvement, guiding their growth trajectory</a:t>
            </a:r>
          </a:p>
          <a:p>
            <a:pPr algn="l">
              <a:buFont typeface="+mj-lt"/>
              <a:buAutoNum type="arabicPeriod"/>
            </a:pPr>
            <a:r>
              <a:rPr lang="en-GB" b="1" i="0" dirty="0">
                <a:solidFill>
                  <a:srgbClr val="242424"/>
                </a:solidFill>
                <a:effectLst/>
                <a:latin typeface="Segoe UI" panose="020B0502040204020203" pitchFamily="34" charset="0"/>
              </a:rPr>
              <a:t>Wellness Programs</a:t>
            </a:r>
            <a:r>
              <a:rPr lang="en-GB" b="0" i="0" dirty="0">
                <a:solidFill>
                  <a:srgbClr val="242424"/>
                </a:solidFill>
                <a:effectLst/>
                <a:latin typeface="Segoe UI" panose="020B0502040204020203" pitchFamily="34" charset="0"/>
              </a:rPr>
              <a:t>: Incorporating wellness programs that address physical, mental, and emotional health can improve overall employee well-being and productivity</a:t>
            </a:r>
          </a:p>
          <a:p>
            <a:endParaRPr lang="en-GB" dirty="0"/>
          </a:p>
        </p:txBody>
      </p:sp>
      <p:sp>
        <p:nvSpPr>
          <p:cNvPr id="4" name="Slide Number Placeholder 3"/>
          <p:cNvSpPr>
            <a:spLocks noGrp="1"/>
          </p:cNvSpPr>
          <p:nvPr>
            <p:ph type="sldNum" sz="quarter" idx="5"/>
          </p:nvPr>
        </p:nvSpPr>
        <p:spPr/>
        <p:txBody>
          <a:bodyPr/>
          <a:lstStyle/>
          <a:p>
            <a:fld id="{D576C2D3-65F6-45F9-B3F5-37AD3C365892}" type="slidenum">
              <a:rPr lang="en-GB" smtClean="0"/>
              <a:t>9</a:t>
            </a:fld>
            <a:endParaRPr lang="en-GB"/>
          </a:p>
        </p:txBody>
      </p:sp>
    </p:spTree>
    <p:extLst>
      <p:ext uri="{BB962C8B-B14F-4D97-AF65-F5344CB8AC3E}">
        <p14:creationId xmlns:p14="http://schemas.microsoft.com/office/powerpoint/2010/main" val="303979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76C2D3-65F6-45F9-B3F5-37AD3C365892}" type="slidenum">
              <a:rPr lang="en-GB" smtClean="0"/>
              <a:t>11</a:t>
            </a:fld>
            <a:endParaRPr lang="en-GB"/>
          </a:p>
        </p:txBody>
      </p:sp>
    </p:spTree>
    <p:extLst>
      <p:ext uri="{BB962C8B-B14F-4D97-AF65-F5344CB8AC3E}">
        <p14:creationId xmlns:p14="http://schemas.microsoft.com/office/powerpoint/2010/main" val="39455880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Technology has revolutionised performance appraisals, making them more efficient, objective, and insightful. Here are some key ways technology is being used:</a:t>
            </a:r>
          </a:p>
          <a:p>
            <a:endParaRPr lang="en-GB" dirty="0"/>
          </a:p>
          <a:p>
            <a:r>
              <a:rPr lang="en-GB" dirty="0"/>
              <a:t>AI-Powered Analytics: AI can </a:t>
            </a:r>
            <a:r>
              <a:rPr lang="en-GB" dirty="0" err="1"/>
              <a:t>analyze</a:t>
            </a:r>
            <a:r>
              <a:rPr lang="en-GB" dirty="0"/>
              <a:t> vast amounts of performance data to identify trends, strengths, and areas for improvement. This helps in making more informed and objective evaluations1.</a:t>
            </a:r>
          </a:p>
          <a:p>
            <a:endParaRPr lang="en-GB" dirty="0"/>
          </a:p>
          <a:p>
            <a:r>
              <a:rPr lang="en-GB" dirty="0"/>
              <a:t>Continuous Feedback Systems: Platforms like 15Five and Lattice enable real-time feedback, allowing managers and employees to address issues and celebrate successes </a:t>
            </a:r>
            <a:r>
              <a:rPr lang="en-GB" dirty="0" err="1"/>
              <a:t>promptl</a:t>
            </a:r>
            <a:r>
              <a:rPr lang="en-GB" dirty="0"/>
              <a:t>.</a:t>
            </a:r>
          </a:p>
          <a:p>
            <a:endParaRPr lang="en-GB" dirty="0"/>
          </a:p>
          <a:p>
            <a:r>
              <a:rPr lang="en-GB" dirty="0"/>
              <a:t>Performance Management Software: Tools like Workday and BambooHR streamline the appraisal process by automating administrative tasks, tracking goals, and generating performance reports</a:t>
            </a:r>
          </a:p>
          <a:p>
            <a:endParaRPr lang="en-GB" dirty="0"/>
          </a:p>
          <a:p>
            <a:r>
              <a:rPr lang="en-GB" dirty="0"/>
              <a:t>Gamification: Incorporating game-like elements into performance reviews can increase engagement and motivation. For example, employees might earn badges or points for achieving certain milestones1.</a:t>
            </a:r>
          </a:p>
          <a:p>
            <a:endParaRPr lang="en-GB" dirty="0"/>
          </a:p>
          <a:p>
            <a:r>
              <a:rPr lang="en-GB" dirty="0"/>
              <a:t>360-Degree Feedback: Technology facilitates comprehensive feedback from peers, subordinates, and supervisors, providing a well-rounded view of an employee's performance2.</a:t>
            </a:r>
          </a:p>
          <a:p>
            <a:endParaRPr lang="en-GB" dirty="0"/>
          </a:p>
          <a:p>
            <a:r>
              <a:rPr lang="en-GB" dirty="0"/>
              <a:t>Predictive Analytics: By </a:t>
            </a:r>
            <a:r>
              <a:rPr lang="en-GB" dirty="0" err="1"/>
              <a:t>analyzing</a:t>
            </a:r>
            <a:r>
              <a:rPr lang="en-GB" dirty="0"/>
              <a:t> historical performance data, predictive analytics can forecast future performance trends and identify potential high performers3.</a:t>
            </a:r>
          </a:p>
          <a:p>
            <a:endParaRPr lang="en-GB" dirty="0"/>
          </a:p>
          <a:p>
            <a:r>
              <a:rPr lang="en-GB" dirty="0"/>
              <a:t>Mobile Accessibility: Many performance management tools offer mobile apps, allowing employees and managers to access and update performance data on the go2.</a:t>
            </a:r>
          </a:p>
          <a:p>
            <a:endParaRPr lang="en-GB" dirty="0"/>
          </a:p>
          <a:p>
            <a:r>
              <a:rPr lang="en-GB" dirty="0"/>
              <a:t>These technological advancements make performance appraisals more dynamic, data-driven, and aligned with modern workplace needs. Is there a specific technology or tool you're interested in learning more about?</a:t>
            </a:r>
          </a:p>
          <a:p>
            <a:pPr algn="l"/>
            <a:endParaRPr lang="en-GB" dirty="0"/>
          </a:p>
        </p:txBody>
      </p:sp>
      <p:sp>
        <p:nvSpPr>
          <p:cNvPr id="4" name="Slide Number Placeholder 3"/>
          <p:cNvSpPr>
            <a:spLocks noGrp="1"/>
          </p:cNvSpPr>
          <p:nvPr>
            <p:ph type="sldNum" sz="quarter" idx="5"/>
          </p:nvPr>
        </p:nvSpPr>
        <p:spPr/>
        <p:txBody>
          <a:bodyPr/>
          <a:lstStyle/>
          <a:p>
            <a:fld id="{D576C2D3-65F6-45F9-B3F5-37AD3C365892}" type="slidenum">
              <a:rPr lang="en-GB" smtClean="0"/>
              <a:t>12</a:t>
            </a:fld>
            <a:endParaRPr lang="en-GB"/>
          </a:p>
        </p:txBody>
      </p:sp>
    </p:spTree>
    <p:extLst>
      <p:ext uri="{BB962C8B-B14F-4D97-AF65-F5344CB8AC3E}">
        <p14:creationId xmlns:p14="http://schemas.microsoft.com/office/powerpoint/2010/main" val="39781808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How Adobe continues to inspire great performance and support career growth</a:t>
            </a:r>
            <a:endParaRPr lang="en-GB" dirty="0"/>
          </a:p>
        </p:txBody>
      </p:sp>
      <p:sp>
        <p:nvSpPr>
          <p:cNvPr id="4" name="Slide Number Placeholder 3"/>
          <p:cNvSpPr>
            <a:spLocks noGrp="1"/>
          </p:cNvSpPr>
          <p:nvPr>
            <p:ph type="sldNum" sz="quarter" idx="5"/>
          </p:nvPr>
        </p:nvSpPr>
        <p:spPr/>
        <p:txBody>
          <a:bodyPr/>
          <a:lstStyle/>
          <a:p>
            <a:fld id="{D576C2D3-65F6-45F9-B3F5-37AD3C365892}" type="slidenum">
              <a:rPr lang="en-GB" smtClean="0"/>
              <a:t>14</a:t>
            </a:fld>
            <a:endParaRPr lang="en-GB"/>
          </a:p>
        </p:txBody>
      </p:sp>
    </p:spTree>
    <p:extLst>
      <p:ext uri="{BB962C8B-B14F-4D97-AF65-F5344CB8AC3E}">
        <p14:creationId xmlns:p14="http://schemas.microsoft.com/office/powerpoint/2010/main" val="18728408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33333"/>
                </a:solidFill>
                <a:effectLst/>
                <a:latin typeface="Segoe UI" panose="020B0502040204020203" pitchFamily="34" charset="0"/>
              </a:rPr>
              <a:t>360 Feedback is available now and included with Viva Glint. We’ve streamlined the 360 process making it easy for HR teams to manage programs, </a:t>
            </a:r>
            <a:r>
              <a:rPr lang="en-GB" b="0" i="0" dirty="0" err="1">
                <a:solidFill>
                  <a:srgbClr val="333333"/>
                </a:solidFill>
                <a:effectLst/>
                <a:latin typeface="Segoe UI" panose="020B0502040204020203" pitchFamily="34" charset="0"/>
              </a:rPr>
              <a:t>raters</a:t>
            </a:r>
            <a:r>
              <a:rPr lang="en-GB" b="0" i="0" dirty="0">
                <a:solidFill>
                  <a:srgbClr val="333333"/>
                </a:solidFill>
                <a:effectLst/>
                <a:latin typeface="Segoe UI" panose="020B0502040204020203" pitchFamily="34" charset="0"/>
              </a:rPr>
              <a:t> to give feedback and employees to interpret results and take action</a:t>
            </a:r>
            <a:endParaRPr lang="en-GB" dirty="0"/>
          </a:p>
        </p:txBody>
      </p:sp>
      <p:sp>
        <p:nvSpPr>
          <p:cNvPr id="4" name="Slide Number Placeholder 3"/>
          <p:cNvSpPr>
            <a:spLocks noGrp="1"/>
          </p:cNvSpPr>
          <p:nvPr>
            <p:ph type="sldNum" sz="quarter" idx="5"/>
          </p:nvPr>
        </p:nvSpPr>
        <p:spPr/>
        <p:txBody>
          <a:bodyPr/>
          <a:lstStyle/>
          <a:p>
            <a:fld id="{D576C2D3-65F6-45F9-B3F5-37AD3C365892}" type="slidenum">
              <a:rPr lang="en-GB" smtClean="0"/>
              <a:t>15</a:t>
            </a:fld>
            <a:endParaRPr lang="en-GB"/>
          </a:p>
        </p:txBody>
      </p:sp>
    </p:spTree>
    <p:extLst>
      <p:ext uri="{BB962C8B-B14F-4D97-AF65-F5344CB8AC3E}">
        <p14:creationId xmlns:p14="http://schemas.microsoft.com/office/powerpoint/2010/main" val="213696391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76C2D3-65F6-45F9-B3F5-37AD3C365892}" type="slidenum">
              <a:rPr lang="en-GB" smtClean="0"/>
              <a:t>19</a:t>
            </a:fld>
            <a:endParaRPr lang="en-GB"/>
          </a:p>
        </p:txBody>
      </p:sp>
    </p:spTree>
    <p:extLst>
      <p:ext uri="{BB962C8B-B14F-4D97-AF65-F5344CB8AC3E}">
        <p14:creationId xmlns:p14="http://schemas.microsoft.com/office/powerpoint/2010/main" val="299921065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42424"/>
                </a:solidFill>
                <a:effectLst/>
                <a:latin typeface="Segoe UI" panose="020B0502040204020203" pitchFamily="34" charset="0"/>
              </a:rPr>
              <a:t>Introduction</a:t>
            </a:r>
          </a:p>
          <a:p>
            <a:pPr algn="l"/>
            <a:r>
              <a:rPr lang="en-GB" b="0" i="0" dirty="0">
                <a:solidFill>
                  <a:srgbClr val="242424"/>
                </a:solidFill>
                <a:effectLst/>
                <a:latin typeface="Segoe UI" panose="020B0502040204020203" pitchFamily="34" charset="0"/>
              </a:rPr>
              <a:t>Understanding and addressing development needs is crucial for both individuals and organizations to thrive in today's dynamic environment. This lecture will explore various approaches to identifying these needs, drawing on contemporary debates and research.</a:t>
            </a:r>
          </a:p>
          <a:p>
            <a:endParaRPr lang="en-GB" dirty="0"/>
          </a:p>
        </p:txBody>
      </p:sp>
      <p:sp>
        <p:nvSpPr>
          <p:cNvPr id="4" name="Slide Number Placeholder 3"/>
          <p:cNvSpPr>
            <a:spLocks noGrp="1"/>
          </p:cNvSpPr>
          <p:nvPr>
            <p:ph type="sldNum" sz="quarter" idx="5"/>
          </p:nvPr>
        </p:nvSpPr>
        <p:spPr/>
        <p:txBody>
          <a:bodyPr/>
          <a:lstStyle/>
          <a:p>
            <a:fld id="{D576C2D3-65F6-45F9-B3F5-37AD3C365892}" type="slidenum">
              <a:rPr lang="en-GB" smtClean="0"/>
              <a:t>20</a:t>
            </a:fld>
            <a:endParaRPr lang="en-GB"/>
          </a:p>
        </p:txBody>
      </p:sp>
    </p:spTree>
    <p:extLst>
      <p:ext uri="{BB962C8B-B14F-4D97-AF65-F5344CB8AC3E}">
        <p14:creationId xmlns:p14="http://schemas.microsoft.com/office/powerpoint/2010/main" val="297543923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576C2D3-65F6-45F9-B3F5-37AD3C365892}" type="slidenum">
              <a:rPr lang="en-GB" smtClean="0"/>
              <a:t>45</a:t>
            </a:fld>
            <a:endParaRPr lang="en-GB"/>
          </a:p>
        </p:txBody>
      </p:sp>
    </p:spTree>
    <p:extLst>
      <p:ext uri="{BB962C8B-B14F-4D97-AF65-F5344CB8AC3E}">
        <p14:creationId xmlns:p14="http://schemas.microsoft.com/office/powerpoint/2010/main" val="324287018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C41C1436-8F58-4E5F-B9EB-A666BC167E6C}" type="datetimeFigureOut">
              <a:rPr lang="en-GB" smtClean="0"/>
              <a:t>05/02/2025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2D80703F-E2D3-4CD3-8E60-26FFEABF9FC0}" type="slidenum">
              <a:rPr lang="en-GB" smtClean="0"/>
              <a:t>‹#›</a:t>
            </a:fld>
            <a:endParaRPr lang="en-GB"/>
          </a:p>
        </p:txBody>
      </p:sp>
    </p:spTree>
    <p:extLst>
      <p:ext uri="{BB962C8B-B14F-4D97-AF65-F5344CB8AC3E}">
        <p14:creationId xmlns:p14="http://schemas.microsoft.com/office/powerpoint/2010/main" val="188438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41C1436-8F58-4E5F-B9EB-A666BC167E6C}" type="datetimeFigureOut">
              <a:rPr lang="en-GB" smtClean="0"/>
              <a:t>05/02/2025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2D80703F-E2D3-4CD3-8E60-26FFEABF9FC0}" type="slidenum">
              <a:rPr lang="en-GB" smtClean="0"/>
              <a:t>‹#›</a:t>
            </a:fld>
            <a:endParaRPr lang="en-GB"/>
          </a:p>
        </p:txBody>
      </p:sp>
    </p:spTree>
    <p:extLst>
      <p:ext uri="{BB962C8B-B14F-4D97-AF65-F5344CB8AC3E}">
        <p14:creationId xmlns:p14="http://schemas.microsoft.com/office/powerpoint/2010/main" val="17395864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41C1436-8F58-4E5F-B9EB-A666BC167E6C}" type="datetimeFigureOut">
              <a:rPr lang="en-GB" smtClean="0"/>
              <a:t>05/02/2025</a:t>
            </a:fld>
            <a:endParaRPr lang="en-GB"/>
          </a:p>
        </p:txBody>
      </p:sp>
      <p:sp>
        <p:nvSpPr>
          <p:cNvPr id="6" name="Slide Number Placeholder 5"/>
          <p:cNvSpPr>
            <a:spLocks noGrp="1"/>
          </p:cNvSpPr>
          <p:nvPr>
            <p:ph type="sldNum" sz="quarter" idx="12"/>
          </p:nvPr>
        </p:nvSpPr>
        <p:spPr/>
        <p:txBody>
          <a:bodyPr/>
          <a:lstStyle/>
          <a:p>
            <a:fld id="{2D80703F-E2D3-4CD3-8E60-26FFEABF9FC0}" type="slidenum">
              <a:rPr lang="en-GB" smtClean="0"/>
              <a:t>‹#›</a:t>
            </a:fld>
            <a:endParaRPr lang="en-GB"/>
          </a:p>
        </p:txBody>
      </p:sp>
    </p:spTree>
    <p:extLst>
      <p:ext uri="{BB962C8B-B14F-4D97-AF65-F5344CB8AC3E}">
        <p14:creationId xmlns:p14="http://schemas.microsoft.com/office/powerpoint/2010/main" val="37115379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41C1436-8F58-4E5F-B9EB-A666BC167E6C}" type="datetimeFigureOut">
              <a:rPr lang="en-GB" smtClean="0"/>
              <a:t>05/02/2025</a:t>
            </a:fld>
            <a:endParaRPr lang="en-GB"/>
          </a:p>
        </p:txBody>
      </p:sp>
      <p:sp>
        <p:nvSpPr>
          <p:cNvPr id="7" name="Slide Number Placeholder 6"/>
          <p:cNvSpPr>
            <a:spLocks noGrp="1"/>
          </p:cNvSpPr>
          <p:nvPr>
            <p:ph type="sldNum" sz="quarter" idx="12"/>
          </p:nvPr>
        </p:nvSpPr>
        <p:spPr/>
        <p:txBody>
          <a:bodyPr/>
          <a:lstStyle/>
          <a:p>
            <a:fld id="{2D80703F-E2D3-4CD3-8E60-26FFEABF9FC0}" type="slidenum">
              <a:rPr lang="en-GB" smtClean="0"/>
              <a:t>‹#›</a:t>
            </a:fld>
            <a:endParaRPr lang="en-GB"/>
          </a:p>
        </p:txBody>
      </p:sp>
    </p:spTree>
    <p:extLst>
      <p:ext uri="{BB962C8B-B14F-4D97-AF65-F5344CB8AC3E}">
        <p14:creationId xmlns:p14="http://schemas.microsoft.com/office/powerpoint/2010/main" val="15499508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41C1436-8F58-4E5F-B9EB-A666BC167E6C}" type="datetimeFigureOut">
              <a:rPr lang="en-GB" smtClean="0"/>
              <a:t>05/02/2025</a:t>
            </a:fld>
            <a:endParaRPr lang="en-GB"/>
          </a:p>
        </p:txBody>
      </p:sp>
      <p:sp>
        <p:nvSpPr>
          <p:cNvPr id="9" name="Slide Number Placeholder 8"/>
          <p:cNvSpPr>
            <a:spLocks noGrp="1"/>
          </p:cNvSpPr>
          <p:nvPr>
            <p:ph type="sldNum" sz="quarter" idx="12"/>
          </p:nvPr>
        </p:nvSpPr>
        <p:spPr/>
        <p:txBody>
          <a:bodyPr/>
          <a:lstStyle/>
          <a:p>
            <a:fld id="{2D80703F-E2D3-4CD3-8E60-26FFEABF9FC0}" type="slidenum">
              <a:rPr lang="en-GB" smtClean="0"/>
              <a:t>‹#›</a:t>
            </a:fld>
            <a:endParaRPr lang="en-GB"/>
          </a:p>
        </p:txBody>
      </p:sp>
    </p:spTree>
    <p:extLst>
      <p:ext uri="{BB962C8B-B14F-4D97-AF65-F5344CB8AC3E}">
        <p14:creationId xmlns:p14="http://schemas.microsoft.com/office/powerpoint/2010/main" val="3189058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41C1436-8F58-4E5F-B9EB-A666BC167E6C}" type="datetimeFigureOut">
              <a:rPr lang="en-GB" smtClean="0"/>
              <a:t>05/02/2025</a:t>
            </a:fld>
            <a:endParaRPr lang="en-GB"/>
          </a:p>
        </p:txBody>
      </p:sp>
      <p:sp>
        <p:nvSpPr>
          <p:cNvPr id="5" name="Slide Number Placeholder 4"/>
          <p:cNvSpPr>
            <a:spLocks noGrp="1"/>
          </p:cNvSpPr>
          <p:nvPr>
            <p:ph type="sldNum" sz="quarter" idx="12"/>
          </p:nvPr>
        </p:nvSpPr>
        <p:spPr/>
        <p:txBody>
          <a:bodyPr/>
          <a:lstStyle/>
          <a:p>
            <a:fld id="{2D80703F-E2D3-4CD3-8E60-26FFEABF9FC0}" type="slidenum">
              <a:rPr lang="en-GB" smtClean="0"/>
              <a:t>‹#›</a:t>
            </a:fld>
            <a:endParaRPr lang="en-GB"/>
          </a:p>
        </p:txBody>
      </p:sp>
    </p:spTree>
    <p:extLst>
      <p:ext uri="{BB962C8B-B14F-4D97-AF65-F5344CB8AC3E}">
        <p14:creationId xmlns:p14="http://schemas.microsoft.com/office/powerpoint/2010/main" val="39033191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41C1436-8F58-4E5F-B9EB-A666BC167E6C}" type="datetimeFigureOut">
              <a:rPr lang="en-GB" smtClean="0"/>
              <a:t>05/02/2025</a:t>
            </a:fld>
            <a:endParaRPr lang="en-GB"/>
          </a:p>
        </p:txBody>
      </p:sp>
      <p:sp>
        <p:nvSpPr>
          <p:cNvPr id="4" name="Slide Number Placeholder 3"/>
          <p:cNvSpPr>
            <a:spLocks noGrp="1"/>
          </p:cNvSpPr>
          <p:nvPr>
            <p:ph type="sldNum" sz="quarter" idx="12"/>
          </p:nvPr>
        </p:nvSpPr>
        <p:spPr/>
        <p:txBody>
          <a:bodyPr/>
          <a:lstStyle/>
          <a:p>
            <a:fld id="{2D80703F-E2D3-4CD3-8E60-26FFEABF9FC0}" type="slidenum">
              <a:rPr lang="en-GB" smtClean="0"/>
              <a:t>‹#›</a:t>
            </a:fld>
            <a:endParaRPr lang="en-GB"/>
          </a:p>
        </p:txBody>
      </p:sp>
    </p:spTree>
    <p:extLst>
      <p:ext uri="{BB962C8B-B14F-4D97-AF65-F5344CB8AC3E}">
        <p14:creationId xmlns:p14="http://schemas.microsoft.com/office/powerpoint/2010/main" val="32194007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1C1436-8F58-4E5F-B9EB-A666BC167E6C}" type="datetimeFigureOut">
              <a:rPr lang="en-GB" smtClean="0"/>
              <a:t>05/02/2025</a:t>
            </a:fld>
            <a:endParaRPr lang="en-GB"/>
          </a:p>
        </p:txBody>
      </p:sp>
      <p:sp>
        <p:nvSpPr>
          <p:cNvPr id="7" name="Slide Number Placeholder 6"/>
          <p:cNvSpPr>
            <a:spLocks noGrp="1"/>
          </p:cNvSpPr>
          <p:nvPr>
            <p:ph type="sldNum" sz="quarter" idx="12"/>
          </p:nvPr>
        </p:nvSpPr>
        <p:spPr/>
        <p:txBody>
          <a:bodyPr/>
          <a:lstStyle/>
          <a:p>
            <a:fld id="{2D80703F-E2D3-4CD3-8E60-26FFEABF9FC0}" type="slidenum">
              <a:rPr lang="en-GB" smtClean="0"/>
              <a:t>‹#›</a:t>
            </a:fld>
            <a:endParaRPr lang="en-GB"/>
          </a:p>
        </p:txBody>
      </p:sp>
    </p:spTree>
    <p:extLst>
      <p:ext uri="{BB962C8B-B14F-4D97-AF65-F5344CB8AC3E}">
        <p14:creationId xmlns:p14="http://schemas.microsoft.com/office/powerpoint/2010/main" val="40593436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41C1436-8F58-4E5F-B9EB-A666BC167E6C}" type="datetimeFigureOut">
              <a:rPr lang="en-GB" smtClean="0"/>
              <a:t>05/02/2025</a:t>
            </a:fld>
            <a:endParaRPr lang="en-GB"/>
          </a:p>
        </p:txBody>
      </p:sp>
      <p:sp>
        <p:nvSpPr>
          <p:cNvPr id="7" name="Slide Number Placeholder 6"/>
          <p:cNvSpPr>
            <a:spLocks noGrp="1"/>
          </p:cNvSpPr>
          <p:nvPr>
            <p:ph type="sldNum" sz="quarter" idx="12"/>
          </p:nvPr>
        </p:nvSpPr>
        <p:spPr/>
        <p:txBody>
          <a:bodyPr/>
          <a:lstStyle/>
          <a:p>
            <a:fld id="{2D80703F-E2D3-4CD3-8E60-26FFEABF9FC0}" type="slidenum">
              <a:rPr lang="en-GB" smtClean="0"/>
              <a:t>‹#›</a:t>
            </a:fld>
            <a:endParaRPr lang="en-GB"/>
          </a:p>
        </p:txBody>
      </p:sp>
    </p:spTree>
    <p:extLst>
      <p:ext uri="{BB962C8B-B14F-4D97-AF65-F5344CB8AC3E}">
        <p14:creationId xmlns:p14="http://schemas.microsoft.com/office/powerpoint/2010/main" val="36432106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41C1436-8F58-4E5F-B9EB-A666BC167E6C}" type="datetimeFigureOut">
              <a:rPr lang="en-GB" smtClean="0"/>
              <a:t>05/02/2025</a:t>
            </a:fld>
            <a:endParaRPr lang="en-GB"/>
          </a:p>
        </p:txBody>
      </p:sp>
      <p:sp>
        <p:nvSpPr>
          <p:cNvPr id="6" name="Slide Number Placeholder 5"/>
          <p:cNvSpPr>
            <a:spLocks noGrp="1"/>
          </p:cNvSpPr>
          <p:nvPr>
            <p:ph type="sldNum" sz="quarter" idx="12"/>
          </p:nvPr>
        </p:nvSpPr>
        <p:spPr/>
        <p:txBody>
          <a:bodyPr/>
          <a:lstStyle/>
          <a:p>
            <a:fld id="{2D80703F-E2D3-4CD3-8E60-26FFEABF9FC0}" type="slidenum">
              <a:rPr lang="en-GB" smtClean="0"/>
              <a:t>‹#›</a:t>
            </a:fld>
            <a:endParaRPr lang="en-GB"/>
          </a:p>
        </p:txBody>
      </p:sp>
    </p:spTree>
    <p:extLst>
      <p:ext uri="{BB962C8B-B14F-4D97-AF65-F5344CB8AC3E}">
        <p14:creationId xmlns:p14="http://schemas.microsoft.com/office/powerpoint/2010/main" val="22351940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41C1436-8F58-4E5F-B9EB-A666BC167E6C}" type="datetimeFigureOut">
              <a:rPr lang="en-GB" smtClean="0"/>
              <a:t>05/02/2025</a:t>
            </a:fld>
            <a:endParaRPr lang="en-GB"/>
          </a:p>
        </p:txBody>
      </p:sp>
      <p:sp>
        <p:nvSpPr>
          <p:cNvPr id="6" name="Slide Number Placeholder 5"/>
          <p:cNvSpPr>
            <a:spLocks noGrp="1"/>
          </p:cNvSpPr>
          <p:nvPr>
            <p:ph type="sldNum" sz="quarter" idx="12"/>
          </p:nvPr>
        </p:nvSpPr>
        <p:spPr/>
        <p:txBody>
          <a:bodyPr/>
          <a:lstStyle/>
          <a:p>
            <a:fld id="{2D80703F-E2D3-4CD3-8E60-26FFEABF9FC0}" type="slidenum">
              <a:rPr lang="en-GB" smtClean="0"/>
              <a:t>‹#›</a:t>
            </a:fld>
            <a:endParaRPr lang="en-GB"/>
          </a:p>
        </p:txBody>
      </p:sp>
    </p:spTree>
    <p:extLst>
      <p:ext uri="{BB962C8B-B14F-4D97-AF65-F5344CB8AC3E}">
        <p14:creationId xmlns:p14="http://schemas.microsoft.com/office/powerpoint/2010/main" val="6338869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C41C1436-8F58-4E5F-B9EB-A666BC167E6C}" type="datetimeFigureOut">
              <a:rPr lang="en-GB" smtClean="0"/>
              <a:t>05/02/2025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2D80703F-E2D3-4CD3-8E60-26FFEABF9FC0}" type="slidenum">
              <a:rPr lang="en-GB" smtClean="0"/>
              <a:t>‹#›</a:t>
            </a:fld>
            <a:endParaRPr lang="en-GB"/>
          </a:p>
        </p:txBody>
      </p:sp>
    </p:spTree>
    <p:extLst>
      <p:ext uri="{BB962C8B-B14F-4D97-AF65-F5344CB8AC3E}">
        <p14:creationId xmlns:p14="http://schemas.microsoft.com/office/powerpoint/2010/main" val="238604768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adobe.com/check-in.html#:~:text=Check%2Din%20is%20an%20ongoing,business%20impact%20and%20career%20growth." TargetMode="External"/><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hyperlink" Target="https://www.adobe.com/" TargetMode="Externa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video" Target="https://www.youtube.com/embed/urWuT34UUh8?start=9&amp;feature=oembed" TargetMode="External"/><Relationship Id="rId5" Type="http://schemas.openxmlformats.org/officeDocument/2006/relationships/hyperlink" Target="https://techcommunity.microsoft.com/blog/viva_glint_blog/now-available-microsoft-viva-glint-360-feedback/4228045" TargetMode="External"/><Relationship Id="rId4" Type="http://schemas.openxmlformats.org/officeDocument/2006/relationships/image" Target="../media/image13.jpe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12C75C-A4F0-4B07-93CA-581D03E6A1FA}"/>
              </a:ext>
            </a:extLst>
          </p:cNvPr>
          <p:cNvSpPr>
            <a:spLocks noGrp="1"/>
          </p:cNvSpPr>
          <p:nvPr>
            <p:ph type="ctrTitle"/>
          </p:nvPr>
        </p:nvSpPr>
        <p:spPr/>
        <p:txBody>
          <a:bodyPr>
            <a:normAutofit fontScale="90000"/>
          </a:bodyPr>
          <a:lstStyle/>
          <a:p>
            <a:r>
              <a:rPr lang="en-GB" dirty="0"/>
              <a:t>Contemporary Approaches to Identifying Individual and Organisational ( Development) Needs</a:t>
            </a:r>
          </a:p>
        </p:txBody>
      </p:sp>
      <p:sp>
        <p:nvSpPr>
          <p:cNvPr id="3" name="Subtitle 2">
            <a:extLst>
              <a:ext uri="{FF2B5EF4-FFF2-40B4-BE49-F238E27FC236}">
                <a16:creationId xmlns:a16="http://schemas.microsoft.com/office/drawing/2014/main" id="{47C5AE1D-24A1-41F4-A25D-B13BA6210C5B}"/>
              </a:ext>
            </a:extLst>
          </p:cNvPr>
          <p:cNvSpPr>
            <a:spLocks noGrp="1"/>
          </p:cNvSpPr>
          <p:nvPr>
            <p:ph type="subTitle" idx="1"/>
          </p:nvPr>
        </p:nvSpPr>
        <p:spPr/>
        <p:txBody>
          <a:bodyPr/>
          <a:lstStyle/>
          <a:p>
            <a:r>
              <a:rPr lang="en-GB" dirty="0"/>
              <a:t>BMBM6023 </a:t>
            </a:r>
          </a:p>
          <a:p>
            <a:r>
              <a:rPr lang="en-GB" dirty="0"/>
              <a:t>Week 2</a:t>
            </a:r>
          </a:p>
        </p:txBody>
      </p:sp>
    </p:spTree>
    <p:extLst>
      <p:ext uri="{BB962C8B-B14F-4D97-AF65-F5344CB8AC3E}">
        <p14:creationId xmlns:p14="http://schemas.microsoft.com/office/powerpoint/2010/main" val="3889373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2F0EE-82C8-4F8D-A4CB-91B6ACAEC214}"/>
              </a:ext>
            </a:extLst>
          </p:cNvPr>
          <p:cNvSpPr>
            <a:spLocks noGrp="1"/>
          </p:cNvSpPr>
          <p:nvPr>
            <p:ph type="title"/>
          </p:nvPr>
        </p:nvSpPr>
        <p:spPr/>
        <p:txBody>
          <a:bodyPr/>
          <a:lstStyle/>
          <a:p>
            <a:r>
              <a:rPr lang="en-GB" dirty="0"/>
              <a:t>Session outcomes </a:t>
            </a:r>
          </a:p>
        </p:txBody>
      </p:sp>
      <p:sp>
        <p:nvSpPr>
          <p:cNvPr id="3" name="Content Placeholder 2">
            <a:extLst>
              <a:ext uri="{FF2B5EF4-FFF2-40B4-BE49-F238E27FC236}">
                <a16:creationId xmlns:a16="http://schemas.microsoft.com/office/drawing/2014/main" id="{E57690B3-4D66-471E-805F-1BCF916951B3}"/>
              </a:ext>
            </a:extLst>
          </p:cNvPr>
          <p:cNvSpPr>
            <a:spLocks noGrp="1"/>
          </p:cNvSpPr>
          <p:nvPr>
            <p:ph idx="1"/>
          </p:nvPr>
        </p:nvSpPr>
        <p:spPr/>
        <p:txBody>
          <a:bodyPr/>
          <a:lstStyle/>
          <a:p>
            <a:r>
              <a:rPr lang="en-GB" dirty="0"/>
              <a:t>Individual Development needs </a:t>
            </a:r>
          </a:p>
          <a:p>
            <a:r>
              <a:rPr lang="en-GB" dirty="0"/>
              <a:t>Performance management</a:t>
            </a:r>
          </a:p>
          <a:p>
            <a:r>
              <a:rPr lang="en-GB" dirty="0"/>
              <a:t>Career development</a:t>
            </a:r>
          </a:p>
          <a:p>
            <a:r>
              <a:rPr lang="en-GB" dirty="0"/>
              <a:t>Future of work </a:t>
            </a:r>
          </a:p>
          <a:p>
            <a:r>
              <a:rPr lang="en-GB" dirty="0"/>
              <a:t>AI &amp; Technology </a:t>
            </a:r>
          </a:p>
          <a:p>
            <a:endParaRPr lang="en-GB" dirty="0"/>
          </a:p>
          <a:p>
            <a:endParaRPr lang="en-GB" dirty="0"/>
          </a:p>
          <a:p>
            <a:endParaRPr lang="en-GB" dirty="0"/>
          </a:p>
        </p:txBody>
      </p:sp>
    </p:spTree>
    <p:extLst>
      <p:ext uri="{BB962C8B-B14F-4D97-AF65-F5344CB8AC3E}">
        <p14:creationId xmlns:p14="http://schemas.microsoft.com/office/powerpoint/2010/main" val="20395578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88AE8-5D52-2D3A-CB2F-BFD4D39B3BC0}"/>
              </a:ext>
            </a:extLst>
          </p:cNvPr>
          <p:cNvSpPr>
            <a:spLocks noGrp="1"/>
          </p:cNvSpPr>
          <p:nvPr>
            <p:ph type="title"/>
          </p:nvPr>
        </p:nvSpPr>
        <p:spPr>
          <a:xfrm>
            <a:off x="609600" y="274638"/>
            <a:ext cx="10972800" cy="1143000"/>
          </a:xfrm>
        </p:spPr>
        <p:txBody>
          <a:bodyPr anchor="ctr">
            <a:normAutofit/>
          </a:bodyPr>
          <a:lstStyle/>
          <a:p>
            <a:r>
              <a:rPr lang="en-GB" dirty="0"/>
              <a:t>What is the future of work?</a:t>
            </a:r>
            <a:endParaRPr lang="en-US" dirty="0"/>
          </a:p>
        </p:txBody>
      </p:sp>
      <p:sp>
        <p:nvSpPr>
          <p:cNvPr id="3" name="Content Placeholder 2">
            <a:extLst>
              <a:ext uri="{FF2B5EF4-FFF2-40B4-BE49-F238E27FC236}">
                <a16:creationId xmlns:a16="http://schemas.microsoft.com/office/drawing/2014/main" id="{CA4B6C52-F42C-825F-9EE1-2CC08FDD5EDC}"/>
              </a:ext>
            </a:extLst>
          </p:cNvPr>
          <p:cNvSpPr>
            <a:spLocks noGrp="1"/>
          </p:cNvSpPr>
          <p:nvPr>
            <p:ph sz="half" idx="1"/>
          </p:nvPr>
        </p:nvSpPr>
        <p:spPr>
          <a:xfrm>
            <a:off x="609600" y="1600201"/>
            <a:ext cx="5384800" cy="3989040"/>
          </a:xfrm>
        </p:spPr>
        <p:txBody>
          <a:bodyPr vert="horz" lIns="91440" tIns="45720" rIns="91440" bIns="45720" rtlCol="0">
            <a:normAutofit/>
          </a:bodyPr>
          <a:lstStyle/>
          <a:p>
            <a:pPr>
              <a:lnSpc>
                <a:spcPct val="90000"/>
              </a:lnSpc>
            </a:pPr>
            <a:r>
              <a:rPr lang="en-GB" sz="2400"/>
              <a:t>When you think of the future of work, what do you imagine?</a:t>
            </a:r>
          </a:p>
          <a:p>
            <a:pPr>
              <a:lnSpc>
                <a:spcPct val="90000"/>
              </a:lnSpc>
            </a:pPr>
            <a:r>
              <a:rPr lang="en-GB" sz="2400"/>
              <a:t>Pace of change accelerating even before COVID-19</a:t>
            </a:r>
          </a:p>
          <a:p>
            <a:pPr>
              <a:lnSpc>
                <a:spcPct val="90000"/>
              </a:lnSpc>
            </a:pPr>
            <a:r>
              <a:rPr lang="en-GB" sz="2400"/>
              <a:t>The pandemic accelerated three trends:</a:t>
            </a:r>
          </a:p>
          <a:p>
            <a:pPr>
              <a:lnSpc>
                <a:spcPct val="90000"/>
              </a:lnSpc>
            </a:pPr>
            <a:r>
              <a:rPr lang="en-GB" sz="2400"/>
              <a:t> Remote Work</a:t>
            </a:r>
          </a:p>
          <a:p>
            <a:pPr>
              <a:lnSpc>
                <a:spcPct val="90000"/>
              </a:lnSpc>
            </a:pPr>
            <a:r>
              <a:rPr lang="en-GB" sz="2400"/>
              <a:t> E-commerce</a:t>
            </a:r>
          </a:p>
          <a:p>
            <a:pPr>
              <a:lnSpc>
                <a:spcPct val="90000"/>
              </a:lnSpc>
            </a:pPr>
            <a:r>
              <a:rPr lang="en-GB" sz="2400"/>
              <a:t> Adoption of digital technologies, including AI and automation</a:t>
            </a:r>
          </a:p>
        </p:txBody>
      </p:sp>
      <p:pic>
        <p:nvPicPr>
          <p:cNvPr id="7" name="Graphic 6" descr="Head with Gears">
            <a:extLst>
              <a:ext uri="{FF2B5EF4-FFF2-40B4-BE49-F238E27FC236}">
                <a16:creationId xmlns:a16="http://schemas.microsoft.com/office/drawing/2014/main" id="{1674BAA5-E28A-792E-D889-732D757C02D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895480" y="1600201"/>
            <a:ext cx="3989040" cy="3989040"/>
          </a:xfrm>
          <a:prstGeom prst="rect">
            <a:avLst/>
          </a:prstGeom>
        </p:spPr>
      </p:pic>
    </p:spTree>
    <p:extLst>
      <p:ext uri="{BB962C8B-B14F-4D97-AF65-F5344CB8AC3E}">
        <p14:creationId xmlns:p14="http://schemas.microsoft.com/office/powerpoint/2010/main" val="183560680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2BF08-A447-4A23-0927-4BDB5DD17934}"/>
              </a:ext>
            </a:extLst>
          </p:cNvPr>
          <p:cNvSpPr>
            <a:spLocks noGrp="1"/>
          </p:cNvSpPr>
          <p:nvPr>
            <p:ph type="title"/>
          </p:nvPr>
        </p:nvSpPr>
        <p:spPr>
          <a:xfrm>
            <a:off x="482601" y="865128"/>
            <a:ext cx="5613398" cy="5261895"/>
          </a:xfrm>
        </p:spPr>
        <p:txBody>
          <a:bodyPr anchor="ctr">
            <a:normAutofit/>
          </a:bodyPr>
          <a:lstStyle/>
          <a:p>
            <a:r>
              <a:rPr lang="en-GB" dirty="0"/>
              <a:t>External drivers for change</a:t>
            </a:r>
          </a:p>
        </p:txBody>
      </p:sp>
      <p:graphicFrame>
        <p:nvGraphicFramePr>
          <p:cNvPr id="5" name="Content Placeholder 2">
            <a:extLst>
              <a:ext uri="{FF2B5EF4-FFF2-40B4-BE49-F238E27FC236}">
                <a16:creationId xmlns:a16="http://schemas.microsoft.com/office/drawing/2014/main" id="{BA8FD15B-203E-3831-6338-7703F83FAEF2}"/>
              </a:ext>
            </a:extLst>
          </p:cNvPr>
          <p:cNvGraphicFramePr>
            <a:graphicFrameLocks noGrp="1"/>
          </p:cNvGraphicFramePr>
          <p:nvPr>
            <p:ph idx="1"/>
          </p:nvPr>
        </p:nvGraphicFramePr>
        <p:xfrm>
          <a:off x="6387028" y="310946"/>
          <a:ext cx="5464315" cy="52618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5672242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8B2F9-E3B0-7051-5329-34A88927CFE0}"/>
              </a:ext>
            </a:extLst>
          </p:cNvPr>
          <p:cNvSpPr>
            <a:spLocks noGrp="1"/>
          </p:cNvSpPr>
          <p:nvPr>
            <p:ph type="title"/>
          </p:nvPr>
        </p:nvSpPr>
        <p:spPr>
          <a:xfrm>
            <a:off x="297873" y="264765"/>
            <a:ext cx="5613398" cy="5261895"/>
          </a:xfrm>
        </p:spPr>
        <p:txBody>
          <a:bodyPr anchor="ctr">
            <a:normAutofit/>
          </a:bodyPr>
          <a:lstStyle/>
          <a:p>
            <a:r>
              <a:rPr lang="en-GB" dirty="0"/>
              <a:t>Economic change</a:t>
            </a:r>
          </a:p>
        </p:txBody>
      </p:sp>
      <p:graphicFrame>
        <p:nvGraphicFramePr>
          <p:cNvPr id="5" name="Content Placeholder 2">
            <a:extLst>
              <a:ext uri="{FF2B5EF4-FFF2-40B4-BE49-F238E27FC236}">
                <a16:creationId xmlns:a16="http://schemas.microsoft.com/office/drawing/2014/main" id="{DD90800E-DE1B-3E25-56A0-8E460578B0BA}"/>
              </a:ext>
            </a:extLst>
          </p:cNvPr>
          <p:cNvGraphicFramePr>
            <a:graphicFrameLocks noGrp="1"/>
          </p:cNvGraphicFramePr>
          <p:nvPr>
            <p:ph idx="1"/>
          </p:nvPr>
        </p:nvGraphicFramePr>
        <p:xfrm>
          <a:off x="6095999" y="431018"/>
          <a:ext cx="5464315" cy="526188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828830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E504A8-C66D-A94B-DDB0-EB909B554106}"/>
              </a:ext>
            </a:extLst>
          </p:cNvPr>
          <p:cNvSpPr>
            <a:spLocks noGrp="1"/>
          </p:cNvSpPr>
          <p:nvPr>
            <p:ph type="title"/>
          </p:nvPr>
        </p:nvSpPr>
        <p:spPr>
          <a:xfrm>
            <a:off x="381001" y="310946"/>
            <a:ext cx="5613398" cy="5261895"/>
          </a:xfrm>
        </p:spPr>
        <p:txBody>
          <a:bodyPr anchor="ctr">
            <a:normAutofit/>
          </a:bodyPr>
          <a:lstStyle/>
          <a:p>
            <a:r>
              <a:rPr lang="en-GB" dirty="0"/>
              <a:t>Trends that impact upon work</a:t>
            </a:r>
            <a:endParaRPr lang="en-US" dirty="0"/>
          </a:p>
        </p:txBody>
      </p:sp>
      <p:graphicFrame>
        <p:nvGraphicFramePr>
          <p:cNvPr id="5" name="Content Placeholder 2">
            <a:extLst>
              <a:ext uri="{FF2B5EF4-FFF2-40B4-BE49-F238E27FC236}">
                <a16:creationId xmlns:a16="http://schemas.microsoft.com/office/drawing/2014/main" id="{C72CB753-249F-AB8F-B582-808B824F9C81}"/>
              </a:ext>
            </a:extLst>
          </p:cNvPr>
          <p:cNvGraphicFramePr>
            <a:graphicFrameLocks noGrp="1"/>
          </p:cNvGraphicFramePr>
          <p:nvPr>
            <p:ph idx="1"/>
            <p:extLst>
              <p:ext uri="{D42A27DB-BD31-4B8C-83A1-F6EECF244321}">
                <p14:modId xmlns:p14="http://schemas.microsoft.com/office/powerpoint/2010/main" val="1017908197"/>
              </p:ext>
            </p:extLst>
          </p:nvPr>
        </p:nvGraphicFramePr>
        <p:xfrm>
          <a:off x="6440137" y="461819"/>
          <a:ext cx="5269262" cy="51941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2342874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Wood human figure">
            <a:extLst>
              <a:ext uri="{FF2B5EF4-FFF2-40B4-BE49-F238E27FC236}">
                <a16:creationId xmlns:a16="http://schemas.microsoft.com/office/drawing/2014/main" id="{0CD5AA55-155D-6BAC-DEDC-D0C631EA9BFB}"/>
              </a:ext>
            </a:extLst>
          </p:cNvPr>
          <p:cNvPicPr>
            <a:picLocks noChangeAspect="1"/>
          </p:cNvPicPr>
          <p:nvPr/>
        </p:nvPicPr>
        <p:blipFill rotWithShape="1">
          <a:blip r:embed="rId2">
            <a:alphaModFix/>
          </a:blip>
          <a:srcRect r="6" b="15589"/>
          <a:stretch/>
        </p:blipFill>
        <p:spPr>
          <a:xfrm>
            <a:off x="1530" y="10"/>
            <a:ext cx="12188941" cy="6857990"/>
          </a:xfrm>
          <a:prstGeom prst="rect">
            <a:avLst/>
          </a:prstGeom>
        </p:spPr>
      </p:pic>
      <p:sp>
        <p:nvSpPr>
          <p:cNvPr id="2" name="Title 1">
            <a:extLst>
              <a:ext uri="{FF2B5EF4-FFF2-40B4-BE49-F238E27FC236}">
                <a16:creationId xmlns:a16="http://schemas.microsoft.com/office/drawing/2014/main" id="{797EAA53-232D-5629-5967-58F9235968A1}"/>
              </a:ext>
            </a:extLst>
          </p:cNvPr>
          <p:cNvSpPr>
            <a:spLocks noGrp="1"/>
          </p:cNvSpPr>
          <p:nvPr>
            <p:ph type="title"/>
          </p:nvPr>
        </p:nvSpPr>
        <p:spPr>
          <a:xfrm>
            <a:off x="482599" y="4114799"/>
            <a:ext cx="6717129" cy="2013995"/>
          </a:xfrm>
        </p:spPr>
        <p:txBody>
          <a:bodyPr vert="horz" lIns="91440" tIns="45720" rIns="91440" bIns="45720" rtlCol="0" anchor="b">
            <a:normAutofit/>
          </a:bodyPr>
          <a:lstStyle/>
          <a:p>
            <a:pPr>
              <a:lnSpc>
                <a:spcPct val="90000"/>
              </a:lnSpc>
            </a:pPr>
            <a:r>
              <a:rPr lang="en-US" dirty="0">
                <a:solidFill>
                  <a:srgbClr val="FFFFFF"/>
                </a:solidFill>
              </a:rPr>
              <a:t>How is AI changing work?</a:t>
            </a:r>
          </a:p>
        </p:txBody>
      </p:sp>
    </p:spTree>
    <p:extLst>
      <p:ext uri="{BB962C8B-B14F-4D97-AF65-F5344CB8AC3E}">
        <p14:creationId xmlns:p14="http://schemas.microsoft.com/office/powerpoint/2010/main" val="12555515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extBox 1">
            <a:extLst>
              <a:ext uri="{FF2B5EF4-FFF2-40B4-BE49-F238E27FC236}">
                <a16:creationId xmlns:a16="http://schemas.microsoft.com/office/drawing/2014/main" id="{16A3F149-697B-0023-855B-8BB3BF3A7AC1}"/>
              </a:ext>
            </a:extLst>
          </p:cNvPr>
          <p:cNvGraphicFramePr/>
          <p:nvPr>
            <p:extLst>
              <p:ext uri="{D42A27DB-BD31-4B8C-83A1-F6EECF244321}">
                <p14:modId xmlns:p14="http://schemas.microsoft.com/office/powerpoint/2010/main" val="1115418635"/>
              </p:ext>
            </p:extLst>
          </p:nvPr>
        </p:nvGraphicFramePr>
        <p:xfrm>
          <a:off x="5227782" y="636527"/>
          <a:ext cx="6401889" cy="48129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21" name="TextBox 20">
            <a:extLst>
              <a:ext uri="{FF2B5EF4-FFF2-40B4-BE49-F238E27FC236}">
                <a16:creationId xmlns:a16="http://schemas.microsoft.com/office/drawing/2014/main" id="{8EF29928-0402-E35A-C7AD-5FBFCA2FCEAC}"/>
              </a:ext>
            </a:extLst>
          </p:cNvPr>
          <p:cNvSpPr txBox="1"/>
          <p:nvPr/>
        </p:nvSpPr>
        <p:spPr>
          <a:xfrm>
            <a:off x="646545" y="1493821"/>
            <a:ext cx="3759200"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4000" dirty="0"/>
              <a:t>Different types of AI</a:t>
            </a:r>
          </a:p>
        </p:txBody>
      </p:sp>
    </p:spTree>
    <p:extLst>
      <p:ext uri="{BB962C8B-B14F-4D97-AF65-F5344CB8AC3E}">
        <p14:creationId xmlns:p14="http://schemas.microsoft.com/office/powerpoint/2010/main" val="4982319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B89C0-AC23-4CD2-A31C-06CC44C15517}"/>
              </a:ext>
            </a:extLst>
          </p:cNvPr>
          <p:cNvSpPr>
            <a:spLocks noGrp="1"/>
          </p:cNvSpPr>
          <p:nvPr>
            <p:ph type="title"/>
          </p:nvPr>
        </p:nvSpPr>
        <p:spPr/>
        <p:txBody>
          <a:bodyPr>
            <a:normAutofit fontScale="90000"/>
          </a:bodyPr>
          <a:lstStyle/>
          <a:p>
            <a:r>
              <a:rPr lang="en-GB" dirty="0">
                <a:solidFill>
                  <a:srgbClr val="242424"/>
                </a:solidFill>
                <a:latin typeface="Segoe UI" panose="020B0502040204020203" pitchFamily="34" charset="0"/>
              </a:rPr>
              <a:t>Here are some key trends and ideas:</a:t>
            </a:r>
            <a:br>
              <a:rPr lang="en-GB" dirty="0">
                <a:solidFill>
                  <a:srgbClr val="242424"/>
                </a:solidFill>
                <a:latin typeface="Segoe UI" panose="020B0502040204020203" pitchFamily="34" charset="0"/>
              </a:rPr>
            </a:br>
            <a:endParaRPr lang="en-GB" dirty="0"/>
          </a:p>
        </p:txBody>
      </p:sp>
      <p:sp>
        <p:nvSpPr>
          <p:cNvPr id="3" name="Content Placeholder 2">
            <a:extLst>
              <a:ext uri="{FF2B5EF4-FFF2-40B4-BE49-F238E27FC236}">
                <a16:creationId xmlns:a16="http://schemas.microsoft.com/office/drawing/2014/main" id="{EECB512B-3A21-4FF2-BF46-2B3ACA3E2B7C}"/>
              </a:ext>
            </a:extLst>
          </p:cNvPr>
          <p:cNvSpPr>
            <a:spLocks noGrp="1"/>
          </p:cNvSpPr>
          <p:nvPr>
            <p:ph idx="1"/>
          </p:nvPr>
        </p:nvSpPr>
        <p:spPr/>
        <p:txBody>
          <a:bodyPr>
            <a:normAutofit/>
          </a:bodyPr>
          <a:lstStyle/>
          <a:p>
            <a:pPr algn="l">
              <a:buFont typeface="+mj-lt"/>
              <a:buAutoNum type="arabicPeriod"/>
            </a:pPr>
            <a:r>
              <a:rPr lang="en-GB" b="1" i="0" dirty="0">
                <a:solidFill>
                  <a:srgbClr val="242424"/>
                </a:solidFill>
                <a:effectLst/>
                <a:latin typeface="Segoe UI" panose="020B0502040204020203" pitchFamily="34" charset="0"/>
              </a:rPr>
              <a:t>Personalised Learning Paths</a:t>
            </a:r>
            <a:r>
              <a:rPr lang="en-GB" b="0" i="0" dirty="0">
                <a:solidFill>
                  <a:srgbClr val="242424"/>
                </a:solidFill>
                <a:effectLst/>
                <a:latin typeface="Segoe UI" panose="020B0502040204020203" pitchFamily="34" charset="0"/>
              </a:rPr>
              <a:t>:</a:t>
            </a:r>
          </a:p>
          <a:p>
            <a:pPr algn="l">
              <a:buFont typeface="+mj-lt"/>
              <a:buAutoNum type="arabicPeriod"/>
            </a:pPr>
            <a:r>
              <a:rPr lang="en-GB" b="1" i="0" dirty="0">
                <a:solidFill>
                  <a:srgbClr val="242424"/>
                </a:solidFill>
                <a:effectLst/>
                <a:latin typeface="Segoe UI" panose="020B0502040204020203" pitchFamily="34" charset="0"/>
              </a:rPr>
              <a:t>Mentorship and Coaching</a:t>
            </a:r>
            <a:r>
              <a:rPr lang="en-GB" b="0" i="0" dirty="0">
                <a:solidFill>
                  <a:srgbClr val="242424"/>
                </a:solidFill>
                <a:effectLst/>
                <a:latin typeface="Segoe UI" panose="020B0502040204020203" pitchFamily="34" charset="0"/>
              </a:rPr>
              <a:t>:</a:t>
            </a:r>
          </a:p>
          <a:p>
            <a:pPr algn="l">
              <a:buFont typeface="+mj-lt"/>
              <a:buAutoNum type="arabicPeriod"/>
            </a:pPr>
            <a:r>
              <a:rPr lang="en-GB" b="1" i="0" dirty="0">
                <a:solidFill>
                  <a:srgbClr val="242424"/>
                </a:solidFill>
                <a:effectLst/>
                <a:latin typeface="Segoe UI" panose="020B0502040204020203" pitchFamily="34" charset="0"/>
              </a:rPr>
              <a:t>Continuous Learning Culture</a:t>
            </a:r>
            <a:r>
              <a:rPr lang="en-GB" b="0" i="0" dirty="0">
                <a:solidFill>
                  <a:srgbClr val="242424"/>
                </a:solidFill>
                <a:effectLst/>
                <a:latin typeface="Segoe UI" panose="020B0502040204020203" pitchFamily="34" charset="0"/>
              </a:rPr>
              <a:t>:</a:t>
            </a:r>
          </a:p>
          <a:p>
            <a:pPr algn="l">
              <a:buFont typeface="+mj-lt"/>
              <a:buAutoNum type="arabicPeriod"/>
            </a:pPr>
            <a:r>
              <a:rPr lang="en-GB" b="1" i="0" dirty="0">
                <a:solidFill>
                  <a:srgbClr val="242424"/>
                </a:solidFill>
                <a:effectLst/>
                <a:latin typeface="Segoe UI" panose="020B0502040204020203" pitchFamily="34" charset="0"/>
              </a:rPr>
              <a:t>Skill-Based Training</a:t>
            </a:r>
            <a:r>
              <a:rPr lang="en-GB" b="0" i="0" dirty="0">
                <a:solidFill>
                  <a:srgbClr val="242424"/>
                </a:solidFill>
                <a:effectLst/>
                <a:latin typeface="Segoe UI" panose="020B0502040204020203" pitchFamily="34" charset="0"/>
              </a:rPr>
              <a:t>: </a:t>
            </a:r>
            <a:r>
              <a:rPr lang="en-GB" b="1" i="0" dirty="0">
                <a:solidFill>
                  <a:srgbClr val="242424"/>
                </a:solidFill>
                <a:effectLst/>
                <a:latin typeface="Segoe UI" panose="020B0502040204020203" pitchFamily="34" charset="0"/>
              </a:rPr>
              <a:t>Technology Integration</a:t>
            </a:r>
            <a:r>
              <a:rPr lang="en-GB" b="0" i="0" dirty="0">
                <a:solidFill>
                  <a:srgbClr val="242424"/>
                </a:solidFill>
                <a:effectLst/>
                <a:latin typeface="Segoe UI" panose="020B0502040204020203" pitchFamily="34" charset="0"/>
              </a:rPr>
              <a:t>:</a:t>
            </a:r>
          </a:p>
          <a:p>
            <a:pPr algn="l">
              <a:buFont typeface="+mj-lt"/>
              <a:buAutoNum type="arabicPeriod"/>
            </a:pPr>
            <a:r>
              <a:rPr lang="en-GB" b="1" i="0" dirty="0">
                <a:solidFill>
                  <a:srgbClr val="242424"/>
                </a:solidFill>
                <a:effectLst/>
                <a:latin typeface="Segoe UI" panose="020B0502040204020203" pitchFamily="34" charset="0"/>
              </a:rPr>
              <a:t>Feedback and Development Plans</a:t>
            </a:r>
            <a:r>
              <a:rPr lang="en-GB" b="0" i="0" dirty="0">
                <a:solidFill>
                  <a:srgbClr val="242424"/>
                </a:solidFill>
                <a:effectLst/>
                <a:latin typeface="Segoe UI" panose="020B0502040204020203" pitchFamily="34" charset="0"/>
              </a:rPr>
              <a:t>:</a:t>
            </a:r>
          </a:p>
          <a:p>
            <a:pPr algn="l">
              <a:buFont typeface="+mj-lt"/>
              <a:buAutoNum type="arabicPeriod"/>
            </a:pPr>
            <a:r>
              <a:rPr lang="en-GB" b="1" i="0" dirty="0">
                <a:solidFill>
                  <a:srgbClr val="242424"/>
                </a:solidFill>
                <a:effectLst/>
                <a:latin typeface="Segoe UI" panose="020B0502040204020203" pitchFamily="34" charset="0"/>
              </a:rPr>
              <a:t>Wellness Programs</a:t>
            </a:r>
            <a:r>
              <a:rPr lang="en-GB" b="0" i="0" dirty="0">
                <a:solidFill>
                  <a:srgbClr val="242424"/>
                </a:solidFill>
                <a:effectLst/>
                <a:latin typeface="Segoe UI" panose="020B0502040204020203" pitchFamily="34" charset="0"/>
              </a:rPr>
              <a:t>:</a:t>
            </a:r>
          </a:p>
          <a:p>
            <a:endParaRPr lang="en-GB" dirty="0"/>
          </a:p>
        </p:txBody>
      </p:sp>
    </p:spTree>
    <p:extLst>
      <p:ext uri="{BB962C8B-B14F-4D97-AF65-F5344CB8AC3E}">
        <p14:creationId xmlns:p14="http://schemas.microsoft.com/office/powerpoint/2010/main" val="1602627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BEA8C8-78AD-44B7-B33C-A74B9848A91C}"/>
              </a:ext>
            </a:extLst>
          </p:cNvPr>
          <p:cNvSpPr>
            <a:spLocks noGrp="1"/>
          </p:cNvSpPr>
          <p:nvPr>
            <p:ph type="title"/>
          </p:nvPr>
        </p:nvSpPr>
        <p:spPr/>
        <p:txBody>
          <a:bodyPr>
            <a:normAutofit fontScale="90000"/>
          </a:bodyPr>
          <a:lstStyle/>
          <a:p>
            <a:r>
              <a:rPr lang="en-GB" b="1" i="0" dirty="0">
                <a:solidFill>
                  <a:srgbClr val="242424"/>
                </a:solidFill>
                <a:effectLst/>
                <a:latin typeface="Segoe UI" panose="020B0502040204020203" pitchFamily="34" charset="0"/>
              </a:rPr>
              <a:t>Contemporary Debates and Research</a:t>
            </a:r>
            <a:br>
              <a:rPr lang="en-GB" b="1" i="0" dirty="0">
                <a:solidFill>
                  <a:srgbClr val="242424"/>
                </a:solidFill>
                <a:effectLst/>
                <a:latin typeface="Segoe UI" panose="020B0502040204020203" pitchFamily="34" charset="0"/>
              </a:rPr>
            </a:br>
            <a:endParaRPr lang="en-GB" dirty="0"/>
          </a:p>
        </p:txBody>
      </p:sp>
      <p:sp>
        <p:nvSpPr>
          <p:cNvPr id="3" name="Content Placeholder 2">
            <a:extLst>
              <a:ext uri="{FF2B5EF4-FFF2-40B4-BE49-F238E27FC236}">
                <a16:creationId xmlns:a16="http://schemas.microsoft.com/office/drawing/2014/main" id="{4F9FE6B0-03CC-417E-B6AA-133F3E162C1F}"/>
              </a:ext>
            </a:extLst>
          </p:cNvPr>
          <p:cNvSpPr>
            <a:spLocks noGrp="1"/>
          </p:cNvSpPr>
          <p:nvPr>
            <p:ph idx="1"/>
          </p:nvPr>
        </p:nvSpPr>
        <p:spPr>
          <a:xfrm>
            <a:off x="609600" y="1348509"/>
            <a:ext cx="10972800" cy="4168724"/>
          </a:xfrm>
        </p:spPr>
        <p:txBody>
          <a:bodyPr>
            <a:normAutofit fontScale="92500"/>
          </a:bodyPr>
          <a:lstStyle/>
          <a:p>
            <a:pPr algn="l"/>
            <a:r>
              <a:rPr lang="en-GB" b="1" i="0" dirty="0">
                <a:solidFill>
                  <a:srgbClr val="242424"/>
                </a:solidFill>
                <a:effectLst/>
                <a:latin typeface="Segoe UI" panose="020B0502040204020203" pitchFamily="34" charset="0"/>
              </a:rPr>
              <a:t>The Role of Technology</a:t>
            </a:r>
            <a:endParaRPr lang="en-GB" b="0" i="0" dirty="0">
              <a:solidFill>
                <a:srgbClr val="242424"/>
              </a:solidFill>
              <a:effectLst/>
              <a:latin typeface="Segoe UI" panose="020B0502040204020203" pitchFamily="34" charset="0"/>
            </a:endParaRPr>
          </a:p>
          <a:p>
            <a:pPr algn="l">
              <a:buFont typeface="Arial" panose="020B0604020202020204" pitchFamily="34" charset="0"/>
              <a:buChar char="•"/>
            </a:pPr>
            <a:r>
              <a:rPr lang="en-GB" b="1" i="0" dirty="0">
                <a:solidFill>
                  <a:srgbClr val="242424"/>
                </a:solidFill>
                <a:effectLst/>
                <a:latin typeface="Segoe UI" panose="020B0502040204020203" pitchFamily="34" charset="0"/>
              </a:rPr>
              <a:t>Digital Transformation</a:t>
            </a:r>
            <a:r>
              <a:rPr lang="en-GB" b="0" i="0" dirty="0">
                <a:solidFill>
                  <a:srgbClr val="242424"/>
                </a:solidFill>
                <a:effectLst/>
                <a:latin typeface="Segoe UI" panose="020B0502040204020203" pitchFamily="34" charset="0"/>
              </a:rPr>
              <a:t>: The integration of digital technologies in all areas of business is reshaping development needs. Organisations must invest in digital skills and infrastructure</a:t>
            </a:r>
          </a:p>
          <a:p>
            <a:pPr algn="l">
              <a:buFont typeface="Arial" panose="020B0604020202020204" pitchFamily="34" charset="0"/>
              <a:buChar char="•"/>
            </a:pPr>
            <a:r>
              <a:rPr lang="en-GB" b="1" i="0" dirty="0">
                <a:solidFill>
                  <a:srgbClr val="242424"/>
                </a:solidFill>
                <a:effectLst/>
                <a:latin typeface="Segoe UI" panose="020B0502040204020203" pitchFamily="34" charset="0"/>
              </a:rPr>
              <a:t>E-Learning and Online Training</a:t>
            </a:r>
            <a:r>
              <a:rPr lang="en-GB" b="0" i="0" dirty="0">
                <a:solidFill>
                  <a:srgbClr val="242424"/>
                </a:solidFill>
                <a:effectLst/>
                <a:latin typeface="Segoe UI" panose="020B0502040204020203" pitchFamily="34" charset="0"/>
              </a:rPr>
              <a:t>: The rise of online learning platforms offers flexible and accessible development opportunities for individuals and organisations.</a:t>
            </a:r>
          </a:p>
          <a:p>
            <a:pPr marL="0" indent="0">
              <a:buNone/>
            </a:pPr>
            <a:endParaRPr lang="en-GB" dirty="0"/>
          </a:p>
        </p:txBody>
      </p:sp>
    </p:spTree>
    <p:extLst>
      <p:ext uri="{BB962C8B-B14F-4D97-AF65-F5344CB8AC3E}">
        <p14:creationId xmlns:p14="http://schemas.microsoft.com/office/powerpoint/2010/main" val="42474890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830273-D0CA-486C-97DE-6B1B6FEE0065}"/>
              </a:ext>
            </a:extLst>
          </p:cNvPr>
          <p:cNvSpPr>
            <a:spLocks noGrp="1"/>
          </p:cNvSpPr>
          <p:nvPr>
            <p:ph type="title"/>
          </p:nvPr>
        </p:nvSpPr>
        <p:spPr/>
        <p:txBody>
          <a:bodyPr>
            <a:normAutofit fontScale="90000"/>
          </a:bodyPr>
          <a:lstStyle/>
          <a:p>
            <a:r>
              <a:rPr lang="en-GB" b="1" i="0" dirty="0">
                <a:solidFill>
                  <a:srgbClr val="242424"/>
                </a:solidFill>
                <a:effectLst/>
                <a:latin typeface="Segoe UI" panose="020B0502040204020203" pitchFamily="34" charset="0"/>
              </a:rPr>
              <a:t>Performance Appraisals</a:t>
            </a:r>
            <a:br>
              <a:rPr lang="en-GB" b="0" i="0" dirty="0">
                <a:solidFill>
                  <a:srgbClr val="242424"/>
                </a:solidFill>
                <a:effectLst/>
                <a:latin typeface="Segoe UI" panose="020B0502040204020203" pitchFamily="34" charset="0"/>
              </a:rPr>
            </a:br>
            <a:endParaRPr lang="en-GB" dirty="0"/>
          </a:p>
        </p:txBody>
      </p:sp>
      <p:sp>
        <p:nvSpPr>
          <p:cNvPr id="3" name="Content Placeholder 2">
            <a:extLst>
              <a:ext uri="{FF2B5EF4-FFF2-40B4-BE49-F238E27FC236}">
                <a16:creationId xmlns:a16="http://schemas.microsoft.com/office/drawing/2014/main" id="{C7A3D39C-7113-48AC-90DB-B1768B3CC849}"/>
              </a:ext>
            </a:extLst>
          </p:cNvPr>
          <p:cNvSpPr>
            <a:spLocks noGrp="1"/>
          </p:cNvSpPr>
          <p:nvPr>
            <p:ph idx="1"/>
          </p:nvPr>
        </p:nvSpPr>
        <p:spPr/>
        <p:txBody>
          <a:bodyPr/>
          <a:lstStyle/>
          <a:p>
            <a:pPr algn="l">
              <a:buFont typeface="Arial" panose="020B0604020202020204" pitchFamily="34" charset="0"/>
              <a:buChar char="•"/>
            </a:pPr>
            <a:r>
              <a:rPr lang="en-GB" b="1" i="0" dirty="0">
                <a:solidFill>
                  <a:srgbClr val="242424"/>
                </a:solidFill>
                <a:effectLst/>
                <a:latin typeface="Segoe UI" panose="020B0502040204020203" pitchFamily="34" charset="0"/>
              </a:rPr>
              <a:t>Regular Reviews</a:t>
            </a:r>
            <a:r>
              <a:rPr lang="en-GB" b="0" i="0" dirty="0">
                <a:solidFill>
                  <a:srgbClr val="242424"/>
                </a:solidFill>
                <a:effectLst/>
                <a:latin typeface="Segoe UI" panose="020B0502040204020203" pitchFamily="34" charset="0"/>
              </a:rPr>
              <a:t>: Structured performance appraisals provide feedback on an individual's performance, highlighting areas for improvement and development.</a:t>
            </a:r>
          </a:p>
          <a:p>
            <a:pPr algn="l">
              <a:buFont typeface="Arial" panose="020B0604020202020204" pitchFamily="34" charset="0"/>
              <a:buChar char="•"/>
            </a:pPr>
            <a:r>
              <a:rPr lang="en-GB" b="1" i="0" dirty="0">
                <a:solidFill>
                  <a:srgbClr val="242424"/>
                </a:solidFill>
                <a:effectLst/>
                <a:latin typeface="Segoe UI" panose="020B0502040204020203" pitchFamily="34" charset="0"/>
              </a:rPr>
              <a:t>360-Degree Feedback</a:t>
            </a:r>
            <a:r>
              <a:rPr lang="en-GB" b="0" i="0" dirty="0">
                <a:solidFill>
                  <a:srgbClr val="242424"/>
                </a:solidFill>
                <a:effectLst/>
                <a:latin typeface="Segoe UI" panose="020B0502040204020203" pitchFamily="34" charset="0"/>
              </a:rPr>
              <a:t>: Collecting feedback from peers, subordinates, and supervisors offers a comprehensive view of an individual's performance and development needs</a:t>
            </a:r>
          </a:p>
          <a:p>
            <a:endParaRPr lang="en-GB" dirty="0"/>
          </a:p>
        </p:txBody>
      </p:sp>
    </p:spTree>
    <p:extLst>
      <p:ext uri="{BB962C8B-B14F-4D97-AF65-F5344CB8AC3E}">
        <p14:creationId xmlns:p14="http://schemas.microsoft.com/office/powerpoint/2010/main" val="33990357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668FBF-C56F-404F-BBAE-62D08D6C9518}"/>
              </a:ext>
            </a:extLst>
          </p:cNvPr>
          <p:cNvSpPr>
            <a:spLocks noGrp="1"/>
          </p:cNvSpPr>
          <p:nvPr>
            <p:ph type="title"/>
          </p:nvPr>
        </p:nvSpPr>
        <p:spPr/>
        <p:txBody>
          <a:bodyPr/>
          <a:lstStyle/>
          <a:p>
            <a:r>
              <a:rPr lang="en-GB" dirty="0"/>
              <a:t>Tech and Appraisals </a:t>
            </a:r>
          </a:p>
        </p:txBody>
      </p:sp>
      <p:sp>
        <p:nvSpPr>
          <p:cNvPr id="3" name="Content Placeholder 2">
            <a:extLst>
              <a:ext uri="{FF2B5EF4-FFF2-40B4-BE49-F238E27FC236}">
                <a16:creationId xmlns:a16="http://schemas.microsoft.com/office/drawing/2014/main" id="{A3612A91-538A-4FD1-8DFD-E5F03028D1A8}"/>
              </a:ext>
            </a:extLst>
          </p:cNvPr>
          <p:cNvSpPr>
            <a:spLocks noGrp="1"/>
          </p:cNvSpPr>
          <p:nvPr>
            <p:ph idx="1"/>
          </p:nvPr>
        </p:nvSpPr>
        <p:spPr>
          <a:xfrm>
            <a:off x="609600" y="1246909"/>
            <a:ext cx="10972800" cy="3956288"/>
          </a:xfrm>
        </p:spPr>
        <p:txBody>
          <a:bodyPr>
            <a:noAutofit/>
          </a:bodyPr>
          <a:lstStyle/>
          <a:p>
            <a:pPr marL="0" indent="0">
              <a:buNone/>
            </a:pPr>
            <a:r>
              <a:rPr lang="en-GB" sz="2800" dirty="0"/>
              <a:t>Technology has revolutionised performance appraisals, making them more efficient, objective, and insightful. </a:t>
            </a:r>
          </a:p>
          <a:p>
            <a:pPr lvl="1"/>
            <a:r>
              <a:rPr lang="en-GB" dirty="0"/>
              <a:t>AI-Powered Analytics</a:t>
            </a:r>
          </a:p>
          <a:p>
            <a:pPr lvl="1"/>
            <a:r>
              <a:rPr lang="en-GB" dirty="0"/>
              <a:t>Performance Management Software</a:t>
            </a:r>
          </a:p>
          <a:p>
            <a:pPr lvl="1"/>
            <a:r>
              <a:rPr lang="en-GB" dirty="0"/>
              <a:t>Gamification</a:t>
            </a:r>
          </a:p>
          <a:p>
            <a:pPr lvl="1"/>
            <a:r>
              <a:rPr lang="en-GB" dirty="0"/>
              <a:t>360-Degree Feedback </a:t>
            </a:r>
          </a:p>
          <a:p>
            <a:pPr lvl="1"/>
            <a:r>
              <a:rPr lang="en-GB" dirty="0"/>
              <a:t>Predictive Analytics</a:t>
            </a:r>
          </a:p>
          <a:p>
            <a:pPr lvl="1"/>
            <a:r>
              <a:rPr lang="en-GB"/>
              <a:t>Mobile Accessibility</a:t>
            </a:r>
            <a:endParaRPr lang="en-GB" sz="2000" dirty="0"/>
          </a:p>
          <a:p>
            <a:pPr marL="0" indent="0">
              <a:buNone/>
            </a:pPr>
            <a:endParaRPr lang="en-GB" sz="2800" dirty="0"/>
          </a:p>
        </p:txBody>
      </p:sp>
    </p:spTree>
    <p:extLst>
      <p:ext uri="{BB962C8B-B14F-4D97-AF65-F5344CB8AC3E}">
        <p14:creationId xmlns:p14="http://schemas.microsoft.com/office/powerpoint/2010/main" val="16472559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D63FC-19EE-409A-8688-DFBE30638948}"/>
              </a:ext>
            </a:extLst>
          </p:cNvPr>
          <p:cNvSpPr>
            <a:spLocks noGrp="1"/>
          </p:cNvSpPr>
          <p:nvPr>
            <p:ph type="title"/>
          </p:nvPr>
        </p:nvSpPr>
        <p:spPr/>
        <p:txBody>
          <a:bodyPr/>
          <a:lstStyle/>
          <a:p>
            <a:r>
              <a:rPr lang="en-GB" dirty="0"/>
              <a:t>Case study examples </a:t>
            </a:r>
          </a:p>
        </p:txBody>
      </p:sp>
      <p:sp>
        <p:nvSpPr>
          <p:cNvPr id="3" name="Content Placeholder 2">
            <a:extLst>
              <a:ext uri="{FF2B5EF4-FFF2-40B4-BE49-F238E27FC236}">
                <a16:creationId xmlns:a16="http://schemas.microsoft.com/office/drawing/2014/main" id="{BBAB50AC-7E47-43AF-B7D8-E871BD5B04CD}"/>
              </a:ext>
            </a:extLst>
          </p:cNvPr>
          <p:cNvSpPr>
            <a:spLocks noGrp="1"/>
          </p:cNvSpPr>
          <p:nvPr>
            <p:ph idx="1"/>
          </p:nvPr>
        </p:nvSpPr>
        <p:spPr/>
        <p:txBody>
          <a:bodyPr>
            <a:normAutofit fontScale="85000" lnSpcReduction="20000"/>
          </a:bodyPr>
          <a:lstStyle/>
          <a:p>
            <a:pPr marL="0" indent="0">
              <a:buNone/>
            </a:pPr>
            <a:endParaRPr lang="en-GB" dirty="0"/>
          </a:p>
          <a:p>
            <a:r>
              <a:rPr lang="en-GB" dirty="0"/>
              <a:t>Adobe: Adobe was one of the pioneers in moving away from traditional annual reviews to a continuous feedback system. Their "Check-In" program allows for regular, informal feedback sessions between managers and employees.</a:t>
            </a:r>
          </a:p>
          <a:p>
            <a:endParaRPr lang="en-GB" dirty="0"/>
          </a:p>
          <a:p>
            <a:r>
              <a:rPr lang="en-GB" dirty="0"/>
              <a:t>Microsoft: Microsoft has implemented continuous feedback mechanisms to foster a more dynamic and responsive work environment. This approach helps in addressing issues promptly and recognizing achievements in real-time.</a:t>
            </a:r>
          </a:p>
          <a:p>
            <a:endParaRPr lang="en-GB" dirty="0"/>
          </a:p>
        </p:txBody>
      </p:sp>
    </p:spTree>
    <p:extLst>
      <p:ext uri="{BB962C8B-B14F-4D97-AF65-F5344CB8AC3E}">
        <p14:creationId xmlns:p14="http://schemas.microsoft.com/office/powerpoint/2010/main" val="425184841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7B0123-A659-4782-BD08-2B5E9AD88D86}"/>
              </a:ext>
            </a:extLst>
          </p:cNvPr>
          <p:cNvSpPr>
            <a:spLocks noGrp="1"/>
          </p:cNvSpPr>
          <p:nvPr>
            <p:ph type="title"/>
          </p:nvPr>
        </p:nvSpPr>
        <p:spPr/>
        <p:txBody>
          <a:bodyPr/>
          <a:lstStyle/>
          <a:p>
            <a:r>
              <a:rPr lang="en-GB" dirty="0"/>
              <a:t>Adobe </a:t>
            </a:r>
          </a:p>
        </p:txBody>
      </p:sp>
      <p:pic>
        <p:nvPicPr>
          <p:cNvPr id="7" name="Content Placeholder 6">
            <a:hlinkClick r:id="rId3"/>
            <a:extLst>
              <a:ext uri="{FF2B5EF4-FFF2-40B4-BE49-F238E27FC236}">
                <a16:creationId xmlns:a16="http://schemas.microsoft.com/office/drawing/2014/main" id="{68983633-AAED-464C-977D-82FDB2BFC72A}"/>
              </a:ext>
            </a:extLst>
          </p:cNvPr>
          <p:cNvPicPr>
            <a:picLocks noGrp="1" noChangeAspect="1"/>
          </p:cNvPicPr>
          <p:nvPr>
            <p:ph idx="1"/>
          </p:nvPr>
        </p:nvPicPr>
        <p:blipFill>
          <a:blip r:embed="rId4"/>
          <a:stretch>
            <a:fillRect/>
          </a:stretch>
        </p:blipFill>
        <p:spPr>
          <a:xfrm>
            <a:off x="2111927" y="1600200"/>
            <a:ext cx="7968146" cy="3916363"/>
          </a:xfrm>
        </p:spPr>
      </p:pic>
      <p:sp>
        <p:nvSpPr>
          <p:cNvPr id="4" name="Rectangle 3">
            <a:extLst>
              <a:ext uri="{FF2B5EF4-FFF2-40B4-BE49-F238E27FC236}">
                <a16:creationId xmlns:a16="http://schemas.microsoft.com/office/drawing/2014/main" id="{85D26EE9-CF2E-47CD-81C3-A453F49CE963}"/>
              </a:ext>
            </a:extLst>
          </p:cNvPr>
          <p:cNvSpPr>
            <a:spLocks noChangeArrowheads="1"/>
          </p:cNvSpPr>
          <p:nvPr/>
        </p:nvSpPr>
        <p:spPr bwMode="auto">
          <a:xfrm>
            <a:off x="107950" y="6858000"/>
            <a:ext cx="12192000" cy="0"/>
          </a:xfrm>
          <a:prstGeom prst="rect">
            <a:avLst/>
          </a:prstGeom>
          <a:solidFill>
            <a:srgbClr val="F8F8F8"/>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300" b="0" i="0" u="none" strike="noStrike" cap="none" normalizeH="0" baseline="0">
                <a:ln>
                  <a:noFill/>
                </a:ln>
                <a:solidFill>
                  <a:srgbClr val="2C2C2C"/>
                </a:solidFill>
                <a:effectLst/>
                <a:latin typeface="Arial" panose="020B0604020202020204" pitchFamily="34" charset="0"/>
                <a:ea typeface="Adobe Clean"/>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5" name="AutoShape 2" descr="Adobe, Inc.">
            <a:hlinkClick r:id="rId5"/>
            <a:extLst>
              <a:ext uri="{FF2B5EF4-FFF2-40B4-BE49-F238E27FC236}">
                <a16:creationId xmlns:a16="http://schemas.microsoft.com/office/drawing/2014/main" id="{551302D9-3D1A-49E1-834F-AC7F9D8A65AA}"/>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73770920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8B7DDB-8119-47C3-B7F9-D6E63B6CB15D}"/>
              </a:ext>
            </a:extLst>
          </p:cNvPr>
          <p:cNvSpPr>
            <a:spLocks noGrp="1"/>
          </p:cNvSpPr>
          <p:nvPr>
            <p:ph type="title"/>
          </p:nvPr>
        </p:nvSpPr>
        <p:spPr/>
        <p:txBody>
          <a:bodyPr>
            <a:normAutofit fontScale="90000"/>
          </a:bodyPr>
          <a:lstStyle/>
          <a:p>
            <a:r>
              <a:rPr lang="en-GB" b="1" i="0" dirty="0">
                <a:solidFill>
                  <a:srgbClr val="333333"/>
                </a:solidFill>
                <a:effectLst/>
                <a:latin typeface="Segoe UI" panose="020B0502040204020203" pitchFamily="34" charset="0"/>
              </a:rPr>
              <a:t>Microsoft Viva Glint 360 Feedback</a:t>
            </a:r>
            <a:br>
              <a:rPr lang="en-GB" b="1" i="0" dirty="0">
                <a:solidFill>
                  <a:srgbClr val="333333"/>
                </a:solidFill>
                <a:effectLst/>
                <a:latin typeface="Segoe UI" panose="020B0502040204020203" pitchFamily="34" charset="0"/>
              </a:rPr>
            </a:br>
            <a:endParaRPr lang="en-GB" dirty="0"/>
          </a:p>
        </p:txBody>
      </p:sp>
      <p:pic>
        <p:nvPicPr>
          <p:cNvPr id="4" name="Online Media 3" title="Viva Glint Overview">
            <a:hlinkClick r:id="" action="ppaction://media"/>
            <a:extLst>
              <a:ext uri="{FF2B5EF4-FFF2-40B4-BE49-F238E27FC236}">
                <a16:creationId xmlns:a16="http://schemas.microsoft.com/office/drawing/2014/main" id="{ABC050B1-5DDF-4E20-9E3D-4EE8A9E4B842}"/>
              </a:ext>
            </a:extLst>
          </p:cNvPr>
          <p:cNvPicPr>
            <a:picLocks noGrp="1" noRot="1" noChangeAspect="1"/>
          </p:cNvPicPr>
          <p:nvPr>
            <p:ph idx="1"/>
            <a:videoFile r:link="rId1"/>
          </p:nvPr>
        </p:nvPicPr>
        <p:blipFill>
          <a:blip r:embed="rId4"/>
          <a:stretch>
            <a:fillRect/>
          </a:stretch>
        </p:blipFill>
        <p:spPr>
          <a:xfrm>
            <a:off x="2786899" y="1147653"/>
            <a:ext cx="6931025" cy="3916363"/>
          </a:xfrm>
          <a:prstGeom prst="rect">
            <a:avLst/>
          </a:prstGeom>
        </p:spPr>
      </p:pic>
      <p:sp>
        <p:nvSpPr>
          <p:cNvPr id="6" name="TextBox 5">
            <a:extLst>
              <a:ext uri="{FF2B5EF4-FFF2-40B4-BE49-F238E27FC236}">
                <a16:creationId xmlns:a16="http://schemas.microsoft.com/office/drawing/2014/main" id="{4F148FA5-DCE9-4562-9D9B-E79B1DB59149}"/>
              </a:ext>
            </a:extLst>
          </p:cNvPr>
          <p:cNvSpPr txBox="1"/>
          <p:nvPr/>
        </p:nvSpPr>
        <p:spPr>
          <a:xfrm>
            <a:off x="2938298" y="5341015"/>
            <a:ext cx="9253702" cy="369332"/>
          </a:xfrm>
          <a:prstGeom prst="rect">
            <a:avLst/>
          </a:prstGeom>
          <a:noFill/>
        </p:spPr>
        <p:txBody>
          <a:bodyPr wrap="square">
            <a:spAutoFit/>
          </a:bodyPr>
          <a:lstStyle/>
          <a:p>
            <a:r>
              <a:rPr lang="en-GB" dirty="0">
                <a:hlinkClick r:id="rId5"/>
              </a:rPr>
              <a:t>Now Available: Microsoft Viva Glint 360 Feedback | Microsoft Community Hub</a:t>
            </a:r>
            <a:endParaRPr lang="en-GB" dirty="0"/>
          </a:p>
        </p:txBody>
      </p:sp>
    </p:spTree>
    <p:extLst>
      <p:ext uri="{BB962C8B-B14F-4D97-AF65-F5344CB8AC3E}">
        <p14:creationId xmlns:p14="http://schemas.microsoft.com/office/powerpoint/2010/main" val="2052375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5E8A27-39D2-9618-818F-0D1373969315}"/>
              </a:ext>
            </a:extLst>
          </p:cNvPr>
          <p:cNvSpPr>
            <a:spLocks noGrp="1"/>
          </p:cNvSpPr>
          <p:nvPr>
            <p:ph type="title"/>
          </p:nvPr>
        </p:nvSpPr>
        <p:spPr/>
        <p:txBody>
          <a:bodyPr/>
          <a:lstStyle/>
          <a:p>
            <a:r>
              <a:rPr lang="en-GB" dirty="0"/>
              <a:t>Thoughts?</a:t>
            </a:r>
          </a:p>
        </p:txBody>
      </p:sp>
      <p:sp>
        <p:nvSpPr>
          <p:cNvPr id="3" name="Content Placeholder 2">
            <a:extLst>
              <a:ext uri="{FF2B5EF4-FFF2-40B4-BE49-F238E27FC236}">
                <a16:creationId xmlns:a16="http://schemas.microsoft.com/office/drawing/2014/main" id="{8C126494-0E3F-C325-548A-151517A682C6}"/>
              </a:ext>
            </a:extLst>
          </p:cNvPr>
          <p:cNvSpPr>
            <a:spLocks noGrp="1"/>
          </p:cNvSpPr>
          <p:nvPr>
            <p:ph sz="half" idx="1"/>
          </p:nvPr>
        </p:nvSpPr>
        <p:spPr/>
        <p:txBody>
          <a:bodyPr vert="horz" lIns="91440" tIns="45720" rIns="91440" bIns="45720" rtlCol="0" anchor="t">
            <a:normAutofit fontScale="92500" lnSpcReduction="10000"/>
          </a:bodyPr>
          <a:lstStyle/>
          <a:p>
            <a:r>
              <a:rPr lang="en-GB" dirty="0"/>
              <a:t>AI can create a world where human abilities  are amplified as machines help humans process, analyse and evaluate the abundance of data that creates today's world, allowing humans to spend more time engaged in high-level thinking, creativity, and decision-making (PWC report 2023)</a:t>
            </a:r>
          </a:p>
        </p:txBody>
      </p:sp>
      <p:sp>
        <p:nvSpPr>
          <p:cNvPr id="4" name="Content Placeholder 3">
            <a:extLst>
              <a:ext uri="{FF2B5EF4-FFF2-40B4-BE49-F238E27FC236}">
                <a16:creationId xmlns:a16="http://schemas.microsoft.com/office/drawing/2014/main" id="{199B0114-E247-8679-11A5-30BD42301516}"/>
              </a:ext>
            </a:extLst>
          </p:cNvPr>
          <p:cNvSpPr>
            <a:spLocks noGrp="1"/>
          </p:cNvSpPr>
          <p:nvPr>
            <p:ph sz="half" idx="2"/>
          </p:nvPr>
        </p:nvSpPr>
        <p:spPr/>
        <p:txBody>
          <a:bodyPr vert="horz" lIns="91440" tIns="45720" rIns="91440" bIns="45720" rtlCol="0" anchor="t">
            <a:normAutofit fontScale="92500" lnSpcReduction="10000"/>
          </a:bodyPr>
          <a:lstStyle/>
          <a:p>
            <a:r>
              <a:rPr lang="en-GB" dirty="0"/>
              <a:t>"Automation, machines are replacing so many jobs.  Many people think that only the poor and uneducated are being displaced. I'm afraid   that in a few years everyone will be replaceable"</a:t>
            </a:r>
          </a:p>
          <a:p>
            <a:endParaRPr lang="en-GB" dirty="0"/>
          </a:p>
        </p:txBody>
      </p:sp>
    </p:spTree>
    <p:extLst>
      <p:ext uri="{BB962C8B-B14F-4D97-AF65-F5344CB8AC3E}">
        <p14:creationId xmlns:p14="http://schemas.microsoft.com/office/powerpoint/2010/main" val="157586110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2BDDE-F72C-426E-AEB2-3D067244583C}"/>
              </a:ext>
            </a:extLst>
          </p:cNvPr>
          <p:cNvSpPr>
            <a:spLocks noGrp="1"/>
          </p:cNvSpPr>
          <p:nvPr>
            <p:ph type="title"/>
          </p:nvPr>
        </p:nvSpPr>
        <p:spPr/>
        <p:txBody>
          <a:bodyPr>
            <a:normAutofit fontScale="90000"/>
          </a:bodyPr>
          <a:lstStyle/>
          <a:p>
            <a:r>
              <a:rPr lang="en-GB" b="1" i="0" dirty="0">
                <a:solidFill>
                  <a:srgbClr val="242424"/>
                </a:solidFill>
                <a:effectLst/>
                <a:latin typeface="Segoe UI" panose="020B0502040204020203" pitchFamily="34" charset="0"/>
              </a:rPr>
              <a:t>Career Development Plans</a:t>
            </a:r>
            <a:br>
              <a:rPr lang="en-GB" b="0" i="0" dirty="0">
                <a:solidFill>
                  <a:srgbClr val="242424"/>
                </a:solidFill>
                <a:effectLst/>
                <a:latin typeface="Segoe UI" panose="020B0502040204020203" pitchFamily="34" charset="0"/>
              </a:rPr>
            </a:br>
            <a:endParaRPr lang="en-GB" dirty="0"/>
          </a:p>
        </p:txBody>
      </p:sp>
      <p:sp>
        <p:nvSpPr>
          <p:cNvPr id="3" name="Content Placeholder 2">
            <a:extLst>
              <a:ext uri="{FF2B5EF4-FFF2-40B4-BE49-F238E27FC236}">
                <a16:creationId xmlns:a16="http://schemas.microsoft.com/office/drawing/2014/main" id="{27B7C5AF-32D4-4DE7-8E66-E83DFB9FF39C}"/>
              </a:ext>
            </a:extLst>
          </p:cNvPr>
          <p:cNvSpPr>
            <a:spLocks noGrp="1"/>
          </p:cNvSpPr>
          <p:nvPr>
            <p:ph idx="1"/>
          </p:nvPr>
        </p:nvSpPr>
        <p:spPr/>
        <p:txBody>
          <a:bodyPr/>
          <a:lstStyle/>
          <a:p>
            <a:pPr algn="l">
              <a:buFont typeface="Arial" panose="020B0604020202020204" pitchFamily="34" charset="0"/>
              <a:buChar char="•"/>
            </a:pPr>
            <a:r>
              <a:rPr lang="en-GB" b="1" i="0" dirty="0">
                <a:solidFill>
                  <a:srgbClr val="242424"/>
                </a:solidFill>
                <a:effectLst/>
                <a:latin typeface="Segoe UI" panose="020B0502040204020203" pitchFamily="34" charset="0"/>
              </a:rPr>
              <a:t>Personal Development Plans (PDPs)</a:t>
            </a:r>
            <a:r>
              <a:rPr lang="en-GB" b="0" i="0" dirty="0">
                <a:solidFill>
                  <a:srgbClr val="242424"/>
                </a:solidFill>
                <a:effectLst/>
                <a:latin typeface="Segoe UI" panose="020B0502040204020203" pitchFamily="34" charset="0"/>
              </a:rPr>
              <a:t>: These are tailored plans that outline an individual's career goals and the steps needed to achieve them.</a:t>
            </a:r>
          </a:p>
          <a:p>
            <a:pPr algn="l">
              <a:buFont typeface="Arial" panose="020B0604020202020204" pitchFamily="34" charset="0"/>
              <a:buChar char="•"/>
            </a:pPr>
            <a:r>
              <a:rPr lang="en-GB" b="1" i="0" dirty="0">
                <a:solidFill>
                  <a:srgbClr val="242424"/>
                </a:solidFill>
                <a:effectLst/>
                <a:latin typeface="Segoe UI" panose="020B0502040204020203" pitchFamily="34" charset="0"/>
              </a:rPr>
              <a:t>Mentorship Programs</a:t>
            </a:r>
            <a:r>
              <a:rPr lang="en-GB" b="0" i="0" dirty="0">
                <a:solidFill>
                  <a:srgbClr val="242424"/>
                </a:solidFill>
                <a:effectLst/>
                <a:latin typeface="Segoe UI" panose="020B0502040204020203" pitchFamily="34" charset="0"/>
              </a:rPr>
              <a:t>: Pairing individuals with mentors can provide guidance and support in identifying and addressing development needs.</a:t>
            </a:r>
          </a:p>
          <a:p>
            <a:endParaRPr lang="en-GB" dirty="0"/>
          </a:p>
        </p:txBody>
      </p:sp>
    </p:spTree>
    <p:extLst>
      <p:ext uri="{BB962C8B-B14F-4D97-AF65-F5344CB8AC3E}">
        <p14:creationId xmlns:p14="http://schemas.microsoft.com/office/powerpoint/2010/main" val="426234458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8B55F-AC40-4CA4-B708-935FC77D681F}"/>
              </a:ext>
            </a:extLst>
          </p:cNvPr>
          <p:cNvSpPr>
            <a:spLocks noGrp="1"/>
          </p:cNvSpPr>
          <p:nvPr>
            <p:ph type="title"/>
          </p:nvPr>
        </p:nvSpPr>
        <p:spPr/>
        <p:txBody>
          <a:bodyPr>
            <a:normAutofit fontScale="90000"/>
          </a:bodyPr>
          <a:lstStyle/>
          <a:p>
            <a:r>
              <a:rPr lang="en-GB" b="1" dirty="0">
                <a:solidFill>
                  <a:srgbClr val="242424"/>
                </a:solidFill>
                <a:latin typeface="Segoe UI" panose="020B0502040204020203" pitchFamily="34" charset="0"/>
              </a:rPr>
              <a:t>Benchmarking and Best Practices</a:t>
            </a:r>
            <a:br>
              <a:rPr lang="en-GB" dirty="0">
                <a:solidFill>
                  <a:srgbClr val="242424"/>
                </a:solidFill>
                <a:latin typeface="Segoe UI" panose="020B0502040204020203" pitchFamily="34" charset="0"/>
              </a:rPr>
            </a:br>
            <a:endParaRPr lang="en-GB" dirty="0"/>
          </a:p>
        </p:txBody>
      </p:sp>
      <p:sp>
        <p:nvSpPr>
          <p:cNvPr id="3" name="Content Placeholder 2">
            <a:extLst>
              <a:ext uri="{FF2B5EF4-FFF2-40B4-BE49-F238E27FC236}">
                <a16:creationId xmlns:a16="http://schemas.microsoft.com/office/drawing/2014/main" id="{EF76024B-C4A8-4936-962B-394F013B5646}"/>
              </a:ext>
            </a:extLst>
          </p:cNvPr>
          <p:cNvSpPr>
            <a:spLocks noGrp="1"/>
          </p:cNvSpPr>
          <p:nvPr>
            <p:ph idx="1"/>
          </p:nvPr>
        </p:nvSpPr>
        <p:spPr/>
        <p:txBody>
          <a:bodyPr/>
          <a:lstStyle/>
          <a:p>
            <a:pPr algn="l">
              <a:buFont typeface="Arial" panose="020B0604020202020204" pitchFamily="34" charset="0"/>
              <a:buChar char="•"/>
            </a:pPr>
            <a:r>
              <a:rPr lang="en-GB" b="1" i="0" dirty="0">
                <a:solidFill>
                  <a:srgbClr val="242424"/>
                </a:solidFill>
                <a:effectLst/>
                <a:latin typeface="Segoe UI" panose="020B0502040204020203" pitchFamily="34" charset="0"/>
              </a:rPr>
              <a:t>Industry Benchmarking</a:t>
            </a:r>
            <a:r>
              <a:rPr lang="en-GB" b="0" i="0" dirty="0">
                <a:solidFill>
                  <a:srgbClr val="242424"/>
                </a:solidFill>
                <a:effectLst/>
                <a:latin typeface="Segoe UI" panose="020B0502040204020203" pitchFamily="34" charset="0"/>
              </a:rPr>
              <a:t>: Comparing organisational performance with industry standards helps identify gaps and areas for development.</a:t>
            </a:r>
          </a:p>
          <a:p>
            <a:pPr algn="l">
              <a:buFont typeface="Arial" panose="020B0604020202020204" pitchFamily="34" charset="0"/>
              <a:buChar char="•"/>
            </a:pPr>
            <a:r>
              <a:rPr lang="en-GB" b="1" i="0" dirty="0">
                <a:solidFill>
                  <a:srgbClr val="242424"/>
                </a:solidFill>
                <a:effectLst/>
                <a:latin typeface="Segoe UI" panose="020B0502040204020203" pitchFamily="34" charset="0"/>
              </a:rPr>
              <a:t>Adopting Best Practices</a:t>
            </a:r>
            <a:r>
              <a:rPr lang="en-GB" b="0" i="0" dirty="0">
                <a:solidFill>
                  <a:srgbClr val="242424"/>
                </a:solidFill>
                <a:effectLst/>
                <a:latin typeface="Segoe UI" panose="020B0502040204020203" pitchFamily="34" charset="0"/>
              </a:rPr>
              <a:t>: Learning from successful practices in other organisations can inform development strategies</a:t>
            </a:r>
          </a:p>
          <a:p>
            <a:endParaRPr lang="en-GB" dirty="0"/>
          </a:p>
        </p:txBody>
      </p:sp>
    </p:spTree>
    <p:extLst>
      <p:ext uri="{BB962C8B-B14F-4D97-AF65-F5344CB8AC3E}">
        <p14:creationId xmlns:p14="http://schemas.microsoft.com/office/powerpoint/2010/main" val="67173546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BD97D1-1DEB-96BA-3BA2-8109FCCF005B}"/>
              </a:ext>
            </a:extLst>
          </p:cNvPr>
          <p:cNvSpPr>
            <a:spLocks noGrp="1"/>
          </p:cNvSpPr>
          <p:nvPr>
            <p:ph type="title"/>
          </p:nvPr>
        </p:nvSpPr>
        <p:spPr>
          <a:xfrm>
            <a:off x="383391" y="403498"/>
            <a:ext cx="3555211" cy="5024920"/>
          </a:xfrm>
        </p:spPr>
        <p:txBody>
          <a:bodyPr anchor="ctr">
            <a:normAutofit/>
          </a:bodyPr>
          <a:lstStyle/>
          <a:p>
            <a:r>
              <a:rPr lang="en-GB" dirty="0"/>
              <a:t>Remote working – the future</a:t>
            </a:r>
          </a:p>
        </p:txBody>
      </p:sp>
      <p:graphicFrame>
        <p:nvGraphicFramePr>
          <p:cNvPr id="5" name="Content Placeholder 2">
            <a:extLst>
              <a:ext uri="{FF2B5EF4-FFF2-40B4-BE49-F238E27FC236}">
                <a16:creationId xmlns:a16="http://schemas.microsoft.com/office/drawing/2014/main" id="{B10D0C22-5AD2-28F9-54E7-0894465755D1}"/>
              </a:ext>
            </a:extLst>
          </p:cNvPr>
          <p:cNvGraphicFramePr>
            <a:graphicFrameLocks noGrp="1"/>
          </p:cNvGraphicFramePr>
          <p:nvPr>
            <p:ph idx="1"/>
            <p:extLst>
              <p:ext uri="{D42A27DB-BD31-4B8C-83A1-F6EECF244321}">
                <p14:modId xmlns:p14="http://schemas.microsoft.com/office/powerpoint/2010/main" val="790447106"/>
              </p:ext>
            </p:extLst>
          </p:nvPr>
        </p:nvGraphicFramePr>
        <p:xfrm>
          <a:off x="5070764" y="636527"/>
          <a:ext cx="6558907" cy="51269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488886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E840FA-DE21-4AD0-B6CB-7201EDE2693B}"/>
              </a:ext>
            </a:extLst>
          </p:cNvPr>
          <p:cNvSpPr>
            <a:spLocks noGrp="1"/>
          </p:cNvSpPr>
          <p:nvPr>
            <p:ph type="title"/>
          </p:nvPr>
        </p:nvSpPr>
        <p:spPr/>
        <p:txBody>
          <a:bodyPr>
            <a:normAutofit fontScale="90000"/>
          </a:bodyPr>
          <a:lstStyle/>
          <a:p>
            <a:r>
              <a:rPr lang="en-GB" b="1" i="0" dirty="0">
                <a:solidFill>
                  <a:srgbClr val="242424"/>
                </a:solidFill>
                <a:effectLst/>
                <a:latin typeface="Segoe UI" panose="020B0502040204020203" pitchFamily="34" charset="0"/>
              </a:rPr>
              <a:t>Individual Development Needs</a:t>
            </a:r>
            <a:br>
              <a:rPr lang="en-GB" b="1" i="0" dirty="0">
                <a:solidFill>
                  <a:srgbClr val="242424"/>
                </a:solidFill>
                <a:effectLst/>
                <a:latin typeface="Segoe UI" panose="020B0502040204020203" pitchFamily="34" charset="0"/>
              </a:rPr>
            </a:br>
            <a:endParaRPr lang="en-GB" dirty="0"/>
          </a:p>
        </p:txBody>
      </p:sp>
      <p:sp>
        <p:nvSpPr>
          <p:cNvPr id="3" name="Content Placeholder 2">
            <a:extLst>
              <a:ext uri="{FF2B5EF4-FFF2-40B4-BE49-F238E27FC236}">
                <a16:creationId xmlns:a16="http://schemas.microsoft.com/office/drawing/2014/main" id="{645379C1-9889-4C9F-969F-3E8CB7452583}"/>
              </a:ext>
            </a:extLst>
          </p:cNvPr>
          <p:cNvSpPr>
            <a:spLocks noGrp="1"/>
          </p:cNvSpPr>
          <p:nvPr>
            <p:ph idx="1"/>
          </p:nvPr>
        </p:nvSpPr>
        <p:spPr/>
        <p:txBody>
          <a:bodyPr>
            <a:normAutofit lnSpcReduction="10000"/>
          </a:bodyPr>
          <a:lstStyle/>
          <a:p>
            <a:pPr algn="l"/>
            <a:r>
              <a:rPr lang="en-GB" sz="3200" b="1" i="0" dirty="0">
                <a:solidFill>
                  <a:srgbClr val="242424"/>
                </a:solidFill>
                <a:effectLst/>
                <a:latin typeface="Segoe UI" panose="020B0502040204020203" pitchFamily="34" charset="0"/>
              </a:rPr>
              <a:t>Self-Assessment and Reflection</a:t>
            </a:r>
            <a:endParaRPr lang="en-GB" sz="3200" b="0" i="0" dirty="0">
              <a:solidFill>
                <a:srgbClr val="242424"/>
              </a:solidFill>
              <a:effectLst/>
              <a:latin typeface="Segoe UI" panose="020B0502040204020203" pitchFamily="34" charset="0"/>
            </a:endParaRPr>
          </a:p>
          <a:p>
            <a:pPr lvl="1"/>
            <a:r>
              <a:rPr lang="en-GB" sz="3200" b="1" i="0" dirty="0">
                <a:solidFill>
                  <a:srgbClr val="242424"/>
                </a:solidFill>
                <a:effectLst/>
                <a:latin typeface="Segoe UI" panose="020B0502040204020203" pitchFamily="34" charset="0"/>
              </a:rPr>
              <a:t>Self-Assessment Tools</a:t>
            </a:r>
            <a:r>
              <a:rPr lang="en-GB" sz="3200" b="0" i="0" dirty="0">
                <a:solidFill>
                  <a:srgbClr val="242424"/>
                </a:solidFill>
                <a:effectLst/>
                <a:latin typeface="Segoe UI" panose="020B0502040204020203" pitchFamily="34" charset="0"/>
              </a:rPr>
              <a:t>: Instruments like the Myers-Briggs Type Indicator (MBTI) and StrengthsFinder help individuals understand their strengths, weaknesses, and areas for growth.</a:t>
            </a:r>
          </a:p>
          <a:p>
            <a:pPr lvl="1"/>
            <a:r>
              <a:rPr lang="en-GB" sz="3200" b="1" i="0" dirty="0">
                <a:solidFill>
                  <a:srgbClr val="242424"/>
                </a:solidFill>
                <a:effectLst/>
                <a:latin typeface="Segoe UI" panose="020B0502040204020203" pitchFamily="34" charset="0"/>
              </a:rPr>
              <a:t>Reflective Practices</a:t>
            </a:r>
            <a:r>
              <a:rPr lang="en-GB" sz="3200" b="0" i="0" dirty="0">
                <a:solidFill>
                  <a:srgbClr val="242424"/>
                </a:solidFill>
                <a:effectLst/>
                <a:latin typeface="Segoe UI" panose="020B0502040204020203" pitchFamily="34" charset="0"/>
              </a:rPr>
              <a:t>: Encouraging regular reflection on experiences and feedback can help individuals identify their development needs</a:t>
            </a:r>
            <a:r>
              <a:rPr lang="en-GB" b="0" i="0" dirty="0">
                <a:solidFill>
                  <a:srgbClr val="242424"/>
                </a:solidFill>
                <a:effectLst/>
                <a:latin typeface="Segoe UI" panose="020B0502040204020203" pitchFamily="34" charset="0"/>
              </a:rPr>
              <a:t>.</a:t>
            </a:r>
          </a:p>
          <a:p>
            <a:endParaRPr lang="en-GB" dirty="0"/>
          </a:p>
        </p:txBody>
      </p:sp>
    </p:spTree>
    <p:extLst>
      <p:ext uri="{BB962C8B-B14F-4D97-AF65-F5344CB8AC3E}">
        <p14:creationId xmlns:p14="http://schemas.microsoft.com/office/powerpoint/2010/main" val="352390509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D5E3C-16D8-4853-BF07-96043BC7452E}"/>
              </a:ext>
            </a:extLst>
          </p:cNvPr>
          <p:cNvSpPr>
            <a:spLocks noGrp="1"/>
          </p:cNvSpPr>
          <p:nvPr>
            <p:ph type="title"/>
          </p:nvPr>
        </p:nvSpPr>
        <p:spPr>
          <a:xfrm>
            <a:off x="838200" y="329030"/>
            <a:ext cx="10515600" cy="1325563"/>
          </a:xfrm>
        </p:spPr>
        <p:txBody>
          <a:bodyPr>
            <a:normAutofit fontScale="90000"/>
          </a:bodyPr>
          <a:lstStyle/>
          <a:p>
            <a:r>
              <a:rPr lang="en-GB" b="1" dirty="0">
                <a:solidFill>
                  <a:srgbClr val="242424"/>
                </a:solidFill>
                <a:latin typeface="Segoe UI" panose="020B0502040204020203" pitchFamily="34" charset="0"/>
              </a:rPr>
              <a:t>The Importance of Soft Skills</a:t>
            </a:r>
            <a:br>
              <a:rPr lang="en-GB" dirty="0">
                <a:solidFill>
                  <a:srgbClr val="242424"/>
                </a:solidFill>
                <a:latin typeface="Segoe UI" panose="020B0502040204020203" pitchFamily="34" charset="0"/>
              </a:rPr>
            </a:br>
            <a:endParaRPr lang="en-GB" dirty="0"/>
          </a:p>
        </p:txBody>
      </p:sp>
      <p:sp>
        <p:nvSpPr>
          <p:cNvPr id="3" name="Content Placeholder 2">
            <a:extLst>
              <a:ext uri="{FF2B5EF4-FFF2-40B4-BE49-F238E27FC236}">
                <a16:creationId xmlns:a16="http://schemas.microsoft.com/office/drawing/2014/main" id="{16D58002-7C9C-4637-8F16-2F080913027D}"/>
              </a:ext>
            </a:extLst>
          </p:cNvPr>
          <p:cNvSpPr>
            <a:spLocks noGrp="1"/>
          </p:cNvSpPr>
          <p:nvPr>
            <p:ph idx="1"/>
          </p:nvPr>
        </p:nvSpPr>
        <p:spPr/>
        <p:txBody>
          <a:bodyPr/>
          <a:lstStyle/>
          <a:p>
            <a:pPr algn="l">
              <a:buFont typeface="Arial" panose="020B0604020202020204" pitchFamily="34" charset="0"/>
              <a:buChar char="•"/>
            </a:pPr>
            <a:r>
              <a:rPr lang="en-GB" b="1" i="0" dirty="0">
                <a:solidFill>
                  <a:srgbClr val="242424"/>
                </a:solidFill>
                <a:effectLst/>
                <a:latin typeface="Segoe UI" panose="020B0502040204020203" pitchFamily="34" charset="0"/>
              </a:rPr>
              <a:t>Emotional Intelligence</a:t>
            </a:r>
            <a:r>
              <a:rPr lang="en-GB" b="0" i="0" dirty="0">
                <a:solidFill>
                  <a:srgbClr val="242424"/>
                </a:solidFill>
                <a:effectLst/>
                <a:latin typeface="Segoe UI" panose="020B0502040204020203" pitchFamily="34" charset="0"/>
              </a:rPr>
              <a:t>: Research highlights the growing importance of emotional intelligence in leadership and team dynamics.</a:t>
            </a:r>
          </a:p>
          <a:p>
            <a:pPr algn="l">
              <a:buFont typeface="Arial" panose="020B0604020202020204" pitchFamily="34" charset="0"/>
              <a:buChar char="•"/>
            </a:pPr>
            <a:r>
              <a:rPr lang="en-GB" b="1" i="0" dirty="0">
                <a:solidFill>
                  <a:srgbClr val="242424"/>
                </a:solidFill>
                <a:effectLst/>
                <a:latin typeface="Segoe UI" panose="020B0502040204020203" pitchFamily="34" charset="0"/>
              </a:rPr>
              <a:t>Adaptability and Resilience</a:t>
            </a:r>
            <a:r>
              <a:rPr lang="en-GB" b="0" i="0" dirty="0">
                <a:solidFill>
                  <a:srgbClr val="242424"/>
                </a:solidFill>
                <a:effectLst/>
                <a:latin typeface="Segoe UI" panose="020B0502040204020203" pitchFamily="34" charset="0"/>
              </a:rPr>
              <a:t>: In a rapidly changing world, the ability to adapt and remain resilient is crucial for both individuals and organisations</a:t>
            </a:r>
          </a:p>
          <a:p>
            <a:endParaRPr lang="en-GB" dirty="0"/>
          </a:p>
        </p:txBody>
      </p:sp>
    </p:spTree>
    <p:extLst>
      <p:ext uri="{BB962C8B-B14F-4D97-AF65-F5344CB8AC3E}">
        <p14:creationId xmlns:p14="http://schemas.microsoft.com/office/powerpoint/2010/main" val="3927178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571BB2-26F5-40D6-A3C9-2A78A708D2D5}"/>
              </a:ext>
            </a:extLst>
          </p:cNvPr>
          <p:cNvSpPr>
            <a:spLocks noGrp="1"/>
          </p:cNvSpPr>
          <p:nvPr>
            <p:ph type="title"/>
          </p:nvPr>
        </p:nvSpPr>
        <p:spPr/>
        <p:txBody>
          <a:bodyPr>
            <a:normAutofit fontScale="90000"/>
          </a:bodyPr>
          <a:lstStyle/>
          <a:p>
            <a:r>
              <a:rPr lang="en-GB" b="1" dirty="0">
                <a:solidFill>
                  <a:srgbClr val="242424"/>
                </a:solidFill>
                <a:latin typeface="Segoe UI" panose="020B0502040204020203" pitchFamily="34" charset="0"/>
              </a:rPr>
              <a:t>Diversity and Inclusion</a:t>
            </a:r>
            <a:br>
              <a:rPr lang="en-GB" dirty="0">
                <a:solidFill>
                  <a:srgbClr val="242424"/>
                </a:solidFill>
                <a:latin typeface="Segoe UI" panose="020B0502040204020203" pitchFamily="34" charset="0"/>
              </a:rPr>
            </a:br>
            <a:endParaRPr lang="en-GB" dirty="0"/>
          </a:p>
        </p:txBody>
      </p:sp>
      <p:sp>
        <p:nvSpPr>
          <p:cNvPr id="3" name="Content Placeholder 2">
            <a:extLst>
              <a:ext uri="{FF2B5EF4-FFF2-40B4-BE49-F238E27FC236}">
                <a16:creationId xmlns:a16="http://schemas.microsoft.com/office/drawing/2014/main" id="{13DD1ACC-20B4-46F7-9999-2053DA934FC2}"/>
              </a:ext>
            </a:extLst>
          </p:cNvPr>
          <p:cNvSpPr>
            <a:spLocks noGrp="1"/>
          </p:cNvSpPr>
          <p:nvPr>
            <p:ph idx="1"/>
          </p:nvPr>
        </p:nvSpPr>
        <p:spPr/>
        <p:txBody>
          <a:bodyPr/>
          <a:lstStyle/>
          <a:p>
            <a:pPr algn="l">
              <a:buFont typeface="Arial" panose="020B0604020202020204" pitchFamily="34" charset="0"/>
              <a:buChar char="•"/>
            </a:pPr>
            <a:r>
              <a:rPr lang="en-GB" b="1" i="0" dirty="0">
                <a:solidFill>
                  <a:srgbClr val="242424"/>
                </a:solidFill>
                <a:effectLst/>
                <a:latin typeface="Segoe UI" panose="020B0502040204020203" pitchFamily="34" charset="0"/>
              </a:rPr>
              <a:t>Inclusive Practices</a:t>
            </a:r>
            <a:r>
              <a:rPr lang="en-GB" b="0" i="0" dirty="0">
                <a:solidFill>
                  <a:srgbClr val="242424"/>
                </a:solidFill>
                <a:effectLst/>
                <a:latin typeface="Segoe UI" panose="020B0502040204020203" pitchFamily="34" charset="0"/>
              </a:rPr>
              <a:t>: Emphasising diversity and inclusion in development programs ensures that all employees have equal opportunities for growth.</a:t>
            </a:r>
          </a:p>
          <a:p>
            <a:pPr algn="l">
              <a:buFont typeface="Arial" panose="020B0604020202020204" pitchFamily="34" charset="0"/>
              <a:buChar char="•"/>
            </a:pPr>
            <a:r>
              <a:rPr lang="en-GB" b="1" i="0" dirty="0">
                <a:solidFill>
                  <a:srgbClr val="242424"/>
                </a:solidFill>
                <a:effectLst/>
                <a:latin typeface="Segoe UI" panose="020B0502040204020203" pitchFamily="34" charset="0"/>
              </a:rPr>
              <a:t>Cultural Competence</a:t>
            </a:r>
            <a:r>
              <a:rPr lang="en-GB" b="0" i="0" dirty="0">
                <a:solidFill>
                  <a:srgbClr val="242424"/>
                </a:solidFill>
                <a:effectLst/>
                <a:latin typeface="Segoe UI" panose="020B0502040204020203" pitchFamily="34" charset="0"/>
              </a:rPr>
              <a:t>: Developing cultural competence is essential for organisations operating in global markets</a:t>
            </a:r>
          </a:p>
          <a:p>
            <a:endParaRPr lang="en-GB" dirty="0"/>
          </a:p>
        </p:txBody>
      </p:sp>
    </p:spTree>
    <p:extLst>
      <p:ext uri="{BB962C8B-B14F-4D97-AF65-F5344CB8AC3E}">
        <p14:creationId xmlns:p14="http://schemas.microsoft.com/office/powerpoint/2010/main" val="14573389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B99FBD-ECA8-0D94-9D59-10BB81DC86D7}"/>
              </a:ext>
            </a:extLst>
          </p:cNvPr>
          <p:cNvSpPr>
            <a:spLocks noGrp="1"/>
          </p:cNvSpPr>
          <p:nvPr>
            <p:ph type="title"/>
          </p:nvPr>
        </p:nvSpPr>
        <p:spPr/>
        <p:txBody>
          <a:bodyPr/>
          <a:lstStyle/>
          <a:p>
            <a:r>
              <a:rPr lang="en-GB" dirty="0"/>
              <a:t>Develop future-fit skills</a:t>
            </a:r>
          </a:p>
        </p:txBody>
      </p:sp>
      <p:sp>
        <p:nvSpPr>
          <p:cNvPr id="3" name="Content Placeholder 2">
            <a:extLst>
              <a:ext uri="{FF2B5EF4-FFF2-40B4-BE49-F238E27FC236}">
                <a16:creationId xmlns:a16="http://schemas.microsoft.com/office/drawing/2014/main" id="{9995957A-0D47-1B37-3FB1-FEF1B4532CE2}"/>
              </a:ext>
            </a:extLst>
          </p:cNvPr>
          <p:cNvSpPr>
            <a:spLocks noGrp="1"/>
          </p:cNvSpPr>
          <p:nvPr>
            <p:ph sz="half" idx="1"/>
          </p:nvPr>
        </p:nvSpPr>
        <p:spPr/>
        <p:txBody>
          <a:bodyPr vert="horz" lIns="91440" tIns="45720" rIns="91440" bIns="45720" rtlCol="0" anchor="t">
            <a:normAutofit/>
          </a:bodyPr>
          <a:lstStyle/>
          <a:p>
            <a:r>
              <a:rPr lang="en-GB" dirty="0"/>
              <a:t>We all need to be agile </a:t>
            </a:r>
          </a:p>
          <a:p>
            <a:r>
              <a:rPr lang="en-GB" dirty="0"/>
              <a:t>Training of leaders must keep up to date with rapid changes</a:t>
            </a:r>
          </a:p>
          <a:p>
            <a:r>
              <a:rPr lang="en-GB" dirty="0"/>
              <a:t>Leaders need skills associated with change and project management</a:t>
            </a:r>
          </a:p>
        </p:txBody>
      </p:sp>
      <p:sp>
        <p:nvSpPr>
          <p:cNvPr id="4" name="Content Placeholder 3">
            <a:extLst>
              <a:ext uri="{FF2B5EF4-FFF2-40B4-BE49-F238E27FC236}">
                <a16:creationId xmlns:a16="http://schemas.microsoft.com/office/drawing/2014/main" id="{0FE0C6D4-9ECE-61D8-1409-7F1A8E146A7A}"/>
              </a:ext>
            </a:extLst>
          </p:cNvPr>
          <p:cNvSpPr>
            <a:spLocks noGrp="1"/>
          </p:cNvSpPr>
          <p:nvPr>
            <p:ph sz="half" idx="2"/>
          </p:nvPr>
        </p:nvSpPr>
        <p:spPr/>
        <p:txBody>
          <a:bodyPr vert="horz" lIns="91440" tIns="45720" rIns="91440" bIns="45720" rtlCol="0" anchor="t">
            <a:normAutofit/>
          </a:bodyPr>
          <a:lstStyle/>
          <a:p>
            <a:r>
              <a:rPr lang="en-GB" dirty="0"/>
              <a:t>We need skills such as:</a:t>
            </a:r>
            <a:endParaRPr lang="en-US" dirty="0"/>
          </a:p>
          <a:p>
            <a:r>
              <a:rPr lang="en-GB" dirty="0"/>
              <a:t> learning mindset</a:t>
            </a:r>
          </a:p>
          <a:p>
            <a:r>
              <a:rPr lang="en-GB" dirty="0"/>
              <a:t>     Change orientation</a:t>
            </a:r>
          </a:p>
          <a:p>
            <a:r>
              <a:rPr lang="en-GB" dirty="0"/>
              <a:t>     Autonomy</a:t>
            </a:r>
          </a:p>
          <a:p>
            <a:r>
              <a:rPr lang="en-GB" dirty="0"/>
              <a:t>     Relationship management</a:t>
            </a:r>
          </a:p>
          <a:p>
            <a:r>
              <a:rPr lang="en-GB" dirty="0"/>
              <a:t>     Collaboration</a:t>
            </a:r>
          </a:p>
        </p:txBody>
      </p:sp>
    </p:spTree>
    <p:extLst>
      <p:ext uri="{BB962C8B-B14F-4D97-AF65-F5344CB8AC3E}">
        <p14:creationId xmlns:p14="http://schemas.microsoft.com/office/powerpoint/2010/main" val="12797365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8B8E7-FB05-3004-53A5-FF7A886A14BA}"/>
              </a:ext>
            </a:extLst>
          </p:cNvPr>
          <p:cNvSpPr>
            <a:spLocks noGrp="1"/>
          </p:cNvSpPr>
          <p:nvPr>
            <p:ph type="title"/>
          </p:nvPr>
        </p:nvSpPr>
        <p:spPr/>
        <p:txBody>
          <a:bodyPr/>
          <a:lstStyle/>
          <a:p>
            <a:r>
              <a:rPr lang="en-GB" dirty="0"/>
              <a:t>Digital and technical transformation</a:t>
            </a:r>
          </a:p>
        </p:txBody>
      </p:sp>
      <p:sp>
        <p:nvSpPr>
          <p:cNvPr id="3" name="Content Placeholder 2">
            <a:extLst>
              <a:ext uri="{FF2B5EF4-FFF2-40B4-BE49-F238E27FC236}">
                <a16:creationId xmlns:a16="http://schemas.microsoft.com/office/drawing/2014/main" id="{3FAF1FF3-D691-D89B-0A88-AF04A50F70F1}"/>
              </a:ext>
            </a:extLst>
          </p:cNvPr>
          <p:cNvSpPr>
            <a:spLocks noGrp="1"/>
          </p:cNvSpPr>
          <p:nvPr>
            <p:ph idx="1"/>
          </p:nvPr>
        </p:nvSpPr>
        <p:spPr/>
        <p:txBody>
          <a:bodyPr vert="horz" lIns="91440" tIns="45720" rIns="91440" bIns="45720" rtlCol="0" anchor="t">
            <a:normAutofit/>
          </a:bodyPr>
          <a:lstStyle/>
          <a:p>
            <a:r>
              <a:rPr lang="en-GB" dirty="0"/>
              <a:t>1 in 10 jobs  will cease to exist in 15-20 years (OECD 2019)</a:t>
            </a:r>
          </a:p>
          <a:p>
            <a:r>
              <a:rPr lang="en-GB" dirty="0"/>
              <a:t>32% of jobs will change significantly</a:t>
            </a:r>
          </a:p>
        </p:txBody>
      </p:sp>
      <p:sp>
        <p:nvSpPr>
          <p:cNvPr id="4" name="Content Placeholder 3">
            <a:extLst>
              <a:ext uri="{FF2B5EF4-FFF2-40B4-BE49-F238E27FC236}">
                <a16:creationId xmlns:a16="http://schemas.microsoft.com/office/drawing/2014/main" id="{C4AF8E4A-C9B0-A80C-8D38-70B9E7433661}"/>
              </a:ext>
            </a:extLst>
          </p:cNvPr>
          <p:cNvSpPr>
            <a:spLocks noGrp="1"/>
          </p:cNvSpPr>
          <p:nvPr>
            <p:ph sz="half" idx="4294967295"/>
          </p:nvPr>
        </p:nvSpPr>
        <p:spPr>
          <a:xfrm>
            <a:off x="729673" y="3022600"/>
            <a:ext cx="5384800" cy="3989388"/>
          </a:xfrm>
        </p:spPr>
        <p:txBody>
          <a:bodyPr vert="horz" lIns="91440" tIns="45720" rIns="91440" bIns="45720" rtlCol="0" anchor="t">
            <a:normAutofit/>
          </a:bodyPr>
          <a:lstStyle/>
          <a:p>
            <a:r>
              <a:rPr lang="en-GB" dirty="0"/>
              <a:t>Job losses and job creation</a:t>
            </a:r>
            <a:endParaRPr lang="en-US" dirty="0"/>
          </a:p>
          <a:p>
            <a:endParaRPr lang="en-GB" dirty="0"/>
          </a:p>
        </p:txBody>
      </p:sp>
    </p:spTree>
    <p:extLst>
      <p:ext uri="{BB962C8B-B14F-4D97-AF65-F5344CB8AC3E}">
        <p14:creationId xmlns:p14="http://schemas.microsoft.com/office/powerpoint/2010/main" val="134813821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8AC83-AC14-AA6D-D705-F5EDA4006DFF}"/>
              </a:ext>
            </a:extLst>
          </p:cNvPr>
          <p:cNvSpPr>
            <a:spLocks noGrp="1"/>
          </p:cNvSpPr>
          <p:nvPr>
            <p:ph type="title"/>
          </p:nvPr>
        </p:nvSpPr>
        <p:spPr>
          <a:xfrm>
            <a:off x="522464" y="433462"/>
            <a:ext cx="11147071" cy="972097"/>
          </a:xfrm>
        </p:spPr>
        <p:txBody>
          <a:bodyPr>
            <a:normAutofit fontScale="90000"/>
          </a:bodyPr>
          <a:lstStyle/>
          <a:p>
            <a:r>
              <a:rPr lang="en-GB" dirty="0"/>
              <a:t>The employee experience – digital transformation</a:t>
            </a:r>
          </a:p>
        </p:txBody>
      </p:sp>
      <p:sp>
        <p:nvSpPr>
          <p:cNvPr id="3" name="Content Placeholder 2">
            <a:extLst>
              <a:ext uri="{FF2B5EF4-FFF2-40B4-BE49-F238E27FC236}">
                <a16:creationId xmlns:a16="http://schemas.microsoft.com/office/drawing/2014/main" id="{4B386C86-7657-74E1-7140-18C73260195C}"/>
              </a:ext>
            </a:extLst>
          </p:cNvPr>
          <p:cNvSpPr>
            <a:spLocks noGrp="1"/>
          </p:cNvSpPr>
          <p:nvPr>
            <p:ph sz="half" idx="1"/>
          </p:nvPr>
        </p:nvSpPr>
        <p:spPr/>
        <p:txBody>
          <a:bodyPr vert="horz" lIns="91440" tIns="45720" rIns="91440" bIns="45720" rtlCol="0" anchor="t">
            <a:normAutofit/>
          </a:bodyPr>
          <a:lstStyle/>
          <a:p>
            <a:r>
              <a:rPr lang="en-GB" dirty="0"/>
              <a:t>New jobs emerging  - highly skilled</a:t>
            </a:r>
          </a:p>
          <a:p>
            <a:r>
              <a:rPr lang="en-GB" dirty="0"/>
              <a:t>Automation will drive a reduction in </a:t>
            </a:r>
            <a:r>
              <a:rPr lang="en-GB"/>
              <a:t>the workforce </a:t>
            </a:r>
            <a:endParaRPr lang="en-GB" dirty="0"/>
          </a:p>
          <a:p>
            <a:endParaRPr lang="en-GB" dirty="0"/>
          </a:p>
        </p:txBody>
      </p:sp>
      <p:sp>
        <p:nvSpPr>
          <p:cNvPr id="4" name="Content Placeholder 3">
            <a:extLst>
              <a:ext uri="{FF2B5EF4-FFF2-40B4-BE49-F238E27FC236}">
                <a16:creationId xmlns:a16="http://schemas.microsoft.com/office/drawing/2014/main" id="{40D208FE-61D6-A391-58A2-394CB08C35BB}"/>
              </a:ext>
            </a:extLst>
          </p:cNvPr>
          <p:cNvSpPr>
            <a:spLocks noGrp="1"/>
          </p:cNvSpPr>
          <p:nvPr>
            <p:ph sz="half" idx="2"/>
          </p:nvPr>
        </p:nvSpPr>
        <p:spPr/>
        <p:txBody>
          <a:bodyPr vert="horz" lIns="91440" tIns="45720" rIns="91440" bIns="45720" rtlCol="0" anchor="t">
            <a:normAutofit/>
          </a:bodyPr>
          <a:lstStyle/>
          <a:p>
            <a:r>
              <a:rPr lang="en-GB"/>
              <a:t>Growing interest in job quality</a:t>
            </a:r>
            <a:endParaRPr lang="en-US"/>
          </a:p>
          <a:p>
            <a:r>
              <a:rPr lang="en-GB"/>
              <a:t>Leaders must focus on::</a:t>
            </a:r>
            <a:endParaRPr lang="en-GB" dirty="0"/>
          </a:p>
          <a:p>
            <a:r>
              <a:rPr lang="en-GB"/>
              <a:t> reskilling</a:t>
            </a:r>
            <a:endParaRPr lang="en-GB" dirty="0"/>
          </a:p>
          <a:p>
            <a:r>
              <a:rPr lang="en-GB" dirty="0"/>
              <a:t>    Redeployment</a:t>
            </a:r>
          </a:p>
          <a:p>
            <a:r>
              <a:rPr lang="en-GB" dirty="0"/>
              <a:t>    Job reinvention</a:t>
            </a:r>
          </a:p>
        </p:txBody>
      </p:sp>
    </p:spTree>
    <p:extLst>
      <p:ext uri="{BB962C8B-B14F-4D97-AF65-F5344CB8AC3E}">
        <p14:creationId xmlns:p14="http://schemas.microsoft.com/office/powerpoint/2010/main" val="210505667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3E713-88DD-E4E2-9173-F10EC08C49F1}"/>
              </a:ext>
            </a:extLst>
          </p:cNvPr>
          <p:cNvSpPr>
            <a:spLocks noGrp="1"/>
          </p:cNvSpPr>
          <p:nvPr>
            <p:ph type="title"/>
          </p:nvPr>
        </p:nvSpPr>
        <p:spPr>
          <a:xfrm>
            <a:off x="624064" y="468679"/>
            <a:ext cx="11147071" cy="800080"/>
          </a:xfrm>
        </p:spPr>
        <p:txBody>
          <a:bodyPr/>
          <a:lstStyle/>
          <a:p>
            <a:r>
              <a:rPr lang="en-GB" dirty="0"/>
              <a:t>Wellbeing</a:t>
            </a:r>
          </a:p>
        </p:txBody>
      </p:sp>
      <p:sp>
        <p:nvSpPr>
          <p:cNvPr id="3" name="Content Placeholder 2">
            <a:extLst>
              <a:ext uri="{FF2B5EF4-FFF2-40B4-BE49-F238E27FC236}">
                <a16:creationId xmlns:a16="http://schemas.microsoft.com/office/drawing/2014/main" id="{1A5A0275-429C-B881-BC1B-15ACFDBCB865}"/>
              </a:ext>
            </a:extLst>
          </p:cNvPr>
          <p:cNvSpPr>
            <a:spLocks noGrp="1"/>
          </p:cNvSpPr>
          <p:nvPr>
            <p:ph sz="half" idx="1"/>
          </p:nvPr>
        </p:nvSpPr>
        <p:spPr/>
        <p:txBody>
          <a:bodyPr vert="horz" lIns="91440" tIns="45720" rIns="91440" bIns="45720" rtlCol="0" anchor="t">
            <a:normAutofit/>
          </a:bodyPr>
          <a:lstStyle/>
          <a:p>
            <a:r>
              <a:rPr lang="en-GB" dirty="0"/>
              <a:t>Is technology influencing wellbeing at work?</a:t>
            </a:r>
          </a:p>
          <a:p>
            <a:r>
              <a:rPr lang="en-GB" dirty="0"/>
              <a:t>29% say tech blurs boundaries between work and home</a:t>
            </a:r>
          </a:p>
        </p:txBody>
      </p:sp>
      <p:sp>
        <p:nvSpPr>
          <p:cNvPr id="4" name="Content Placeholder 3">
            <a:extLst>
              <a:ext uri="{FF2B5EF4-FFF2-40B4-BE49-F238E27FC236}">
                <a16:creationId xmlns:a16="http://schemas.microsoft.com/office/drawing/2014/main" id="{B71567EB-E290-B87A-43FD-00F5E1CF3D85}"/>
              </a:ext>
            </a:extLst>
          </p:cNvPr>
          <p:cNvSpPr>
            <a:spLocks noGrp="1"/>
          </p:cNvSpPr>
          <p:nvPr>
            <p:ph sz="half" idx="2"/>
          </p:nvPr>
        </p:nvSpPr>
        <p:spPr/>
        <p:txBody>
          <a:bodyPr vert="horz" lIns="91440" tIns="45720" rIns="91440" bIns="45720" rtlCol="0" anchor="t">
            <a:normAutofit/>
          </a:bodyPr>
          <a:lstStyle/>
          <a:p>
            <a:r>
              <a:rPr lang="en-GB" dirty="0"/>
              <a:t>Leaders must focus on:</a:t>
            </a:r>
          </a:p>
          <a:p>
            <a:r>
              <a:rPr lang="en-GB" dirty="0"/>
              <a:t> work/life balance</a:t>
            </a:r>
          </a:p>
          <a:p>
            <a:r>
              <a:rPr lang="en-GB" dirty="0"/>
              <a:t>    Managing burnout/stress</a:t>
            </a:r>
          </a:p>
          <a:p>
            <a:r>
              <a:rPr lang="en-GB" dirty="0"/>
              <a:t>    Zoom fatigue</a:t>
            </a:r>
          </a:p>
          <a:p>
            <a:r>
              <a:rPr lang="en-GB" dirty="0"/>
              <a:t>    Support healthy and flexible working</a:t>
            </a:r>
          </a:p>
        </p:txBody>
      </p:sp>
    </p:spTree>
    <p:extLst>
      <p:ext uri="{BB962C8B-B14F-4D97-AF65-F5344CB8AC3E}">
        <p14:creationId xmlns:p14="http://schemas.microsoft.com/office/powerpoint/2010/main" val="26663259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0D526-53E7-B728-9BD5-D482048B422F}"/>
              </a:ext>
            </a:extLst>
          </p:cNvPr>
          <p:cNvSpPr>
            <a:spLocks noGrp="1"/>
          </p:cNvSpPr>
          <p:nvPr>
            <p:ph type="title"/>
          </p:nvPr>
        </p:nvSpPr>
        <p:spPr>
          <a:xfrm>
            <a:off x="609600" y="274638"/>
            <a:ext cx="10972800" cy="1143000"/>
          </a:xfrm>
        </p:spPr>
        <p:txBody>
          <a:bodyPr anchor="ctr">
            <a:normAutofit/>
          </a:bodyPr>
          <a:lstStyle/>
          <a:p>
            <a:r>
              <a:rPr lang="en-GB"/>
              <a:t>The role of HR – learning needs analysis</a:t>
            </a:r>
          </a:p>
        </p:txBody>
      </p:sp>
      <p:sp>
        <p:nvSpPr>
          <p:cNvPr id="3" name="Content Placeholder 2">
            <a:extLst>
              <a:ext uri="{FF2B5EF4-FFF2-40B4-BE49-F238E27FC236}">
                <a16:creationId xmlns:a16="http://schemas.microsoft.com/office/drawing/2014/main" id="{8520908B-BEA5-03F2-00E2-C0357A50EB98}"/>
              </a:ext>
            </a:extLst>
          </p:cNvPr>
          <p:cNvSpPr>
            <a:spLocks noGrp="1"/>
          </p:cNvSpPr>
          <p:nvPr>
            <p:ph idx="1"/>
          </p:nvPr>
        </p:nvSpPr>
        <p:spPr>
          <a:xfrm>
            <a:off x="609600" y="1600201"/>
            <a:ext cx="10972800" cy="3917032"/>
          </a:xfrm>
        </p:spPr>
        <p:txBody>
          <a:bodyPr vert="horz" lIns="91440" tIns="45720" rIns="91440" bIns="45720" rtlCol="0">
            <a:normAutofit/>
          </a:bodyPr>
          <a:lstStyle/>
          <a:p>
            <a:pPr marL="457200" indent="-457200">
              <a:buAutoNum type="arabicParenR"/>
            </a:pPr>
            <a:r>
              <a:rPr lang="en-GB" dirty="0"/>
              <a:t>Assess future needs – how?</a:t>
            </a:r>
            <a:endParaRPr lang="en-GB"/>
          </a:p>
          <a:p>
            <a:pPr marL="457200" indent="-457200">
              <a:buAutoNum type="arabicParenR"/>
            </a:pPr>
            <a:r>
              <a:rPr lang="en-GB" dirty="0"/>
              <a:t>Assess current skills, attitudes and knowledge</a:t>
            </a:r>
            <a:endParaRPr lang="en-GB"/>
          </a:p>
          <a:p>
            <a:pPr marL="457200" indent="-457200">
              <a:buAutoNum type="arabicParenR"/>
            </a:pPr>
            <a:r>
              <a:rPr lang="en-GB" dirty="0"/>
              <a:t>Gather information from stakeholders</a:t>
            </a:r>
            <a:endParaRPr lang="en-GB"/>
          </a:p>
          <a:p>
            <a:pPr marL="457200" indent="-457200">
              <a:buAutoNum type="arabicParenR"/>
            </a:pPr>
            <a:r>
              <a:rPr lang="en-GB"/>
              <a:t>Design workforce development plan </a:t>
            </a:r>
          </a:p>
          <a:p>
            <a:pPr marL="457200" indent="-457200">
              <a:buAutoNum type="arabicParenR"/>
            </a:pPr>
            <a:r>
              <a:rPr lang="en-GB"/>
              <a:t>Must be relevant, aligned with goals, able to be measured</a:t>
            </a:r>
          </a:p>
        </p:txBody>
      </p:sp>
    </p:spTree>
    <p:extLst>
      <p:ext uri="{BB962C8B-B14F-4D97-AF65-F5344CB8AC3E}">
        <p14:creationId xmlns:p14="http://schemas.microsoft.com/office/powerpoint/2010/main" val="4245735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A813-FD1F-42E4-E454-2C3CE2D3D441}"/>
              </a:ext>
            </a:extLst>
          </p:cNvPr>
          <p:cNvSpPr>
            <a:spLocks noGrp="1"/>
          </p:cNvSpPr>
          <p:nvPr>
            <p:ph type="title"/>
          </p:nvPr>
        </p:nvSpPr>
        <p:spPr>
          <a:xfrm>
            <a:off x="609600" y="274638"/>
            <a:ext cx="10972800" cy="1143000"/>
          </a:xfrm>
        </p:spPr>
        <p:txBody>
          <a:bodyPr anchor="ctr">
            <a:normAutofit/>
          </a:bodyPr>
          <a:lstStyle/>
          <a:p>
            <a:r>
              <a:rPr lang="en-GB"/>
              <a:t>Is there a role for government?</a:t>
            </a:r>
          </a:p>
        </p:txBody>
      </p:sp>
      <p:sp>
        <p:nvSpPr>
          <p:cNvPr id="3" name="Content Placeholder 2">
            <a:extLst>
              <a:ext uri="{FF2B5EF4-FFF2-40B4-BE49-F238E27FC236}">
                <a16:creationId xmlns:a16="http://schemas.microsoft.com/office/drawing/2014/main" id="{29809F36-7FB1-6ABB-5ADD-1D2D40CBEA4A}"/>
              </a:ext>
            </a:extLst>
          </p:cNvPr>
          <p:cNvSpPr>
            <a:spLocks noGrp="1"/>
          </p:cNvSpPr>
          <p:nvPr>
            <p:ph idx="1"/>
          </p:nvPr>
        </p:nvSpPr>
        <p:spPr>
          <a:xfrm>
            <a:off x="609600" y="1600201"/>
            <a:ext cx="10972800" cy="3917032"/>
          </a:xfrm>
        </p:spPr>
        <p:txBody>
          <a:bodyPr vert="horz" lIns="91440" tIns="45720" rIns="91440" bIns="45720" rtlCol="0">
            <a:normAutofit/>
          </a:bodyPr>
          <a:lstStyle/>
          <a:p>
            <a:pPr>
              <a:lnSpc>
                <a:spcPct val="90000"/>
              </a:lnSpc>
            </a:pPr>
            <a:r>
              <a:rPr lang="en-GB" sz="2700"/>
              <a:t>UK workforce  32.6 million people</a:t>
            </a:r>
          </a:p>
          <a:p>
            <a:pPr>
              <a:lnSpc>
                <a:spcPct val="90000"/>
              </a:lnSpc>
            </a:pPr>
            <a:endParaRPr lang="en-GB" sz="2700"/>
          </a:p>
          <a:p>
            <a:pPr>
              <a:lnSpc>
                <a:spcPct val="90000"/>
              </a:lnSpc>
            </a:pPr>
            <a:r>
              <a:rPr lang="en-GB" sz="2700"/>
              <a:t>Government has a role in supporting workforce skills</a:t>
            </a:r>
          </a:p>
          <a:p>
            <a:pPr>
              <a:lnSpc>
                <a:spcPct val="90000"/>
              </a:lnSpc>
            </a:pPr>
            <a:endParaRPr lang="en-GB" sz="2700"/>
          </a:p>
          <a:p>
            <a:pPr>
              <a:lnSpc>
                <a:spcPct val="90000"/>
              </a:lnSpc>
            </a:pPr>
            <a:r>
              <a:rPr lang="en-GB" sz="2700"/>
              <a:t>The market needs help in supplying skills the country needs to provide goods and services and ensure productivity (National Audit Office, 2022)</a:t>
            </a:r>
          </a:p>
          <a:p>
            <a:pPr>
              <a:lnSpc>
                <a:spcPct val="90000"/>
              </a:lnSpc>
            </a:pPr>
            <a:r>
              <a:rPr lang="en-GB" sz="2700"/>
              <a:t>https://www.nao.org.uk/reports/developing-workforce-skills-for-a-strong-economy/</a:t>
            </a:r>
          </a:p>
        </p:txBody>
      </p:sp>
    </p:spTree>
    <p:extLst>
      <p:ext uri="{BB962C8B-B14F-4D97-AF65-F5344CB8AC3E}">
        <p14:creationId xmlns:p14="http://schemas.microsoft.com/office/powerpoint/2010/main" val="543577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AD8671-A1B1-3D47-8C78-5646DB6A5C99}"/>
              </a:ext>
            </a:extLst>
          </p:cNvPr>
          <p:cNvSpPr>
            <a:spLocks noGrp="1"/>
          </p:cNvSpPr>
          <p:nvPr>
            <p:ph type="title"/>
          </p:nvPr>
        </p:nvSpPr>
        <p:spPr>
          <a:xfrm>
            <a:off x="678955" y="916540"/>
            <a:ext cx="3555211" cy="5024920"/>
          </a:xfrm>
        </p:spPr>
        <p:txBody>
          <a:bodyPr anchor="ctr">
            <a:normAutofit/>
          </a:bodyPr>
          <a:lstStyle/>
          <a:p>
            <a:r>
              <a:rPr lang="en-GB"/>
              <a:t>Diversity at Work</a:t>
            </a:r>
          </a:p>
        </p:txBody>
      </p:sp>
      <p:graphicFrame>
        <p:nvGraphicFramePr>
          <p:cNvPr id="5" name="Content Placeholder 2">
            <a:extLst>
              <a:ext uri="{FF2B5EF4-FFF2-40B4-BE49-F238E27FC236}">
                <a16:creationId xmlns:a16="http://schemas.microsoft.com/office/drawing/2014/main" id="{23A9E190-20EA-C240-467E-7A060DE193FC}"/>
              </a:ext>
            </a:extLst>
          </p:cNvPr>
          <p:cNvGraphicFramePr>
            <a:graphicFrameLocks noGrp="1"/>
          </p:cNvGraphicFramePr>
          <p:nvPr>
            <p:ph idx="1"/>
            <p:extLst>
              <p:ext uri="{D42A27DB-BD31-4B8C-83A1-F6EECF244321}">
                <p14:modId xmlns:p14="http://schemas.microsoft.com/office/powerpoint/2010/main" val="5647822"/>
              </p:ext>
            </p:extLst>
          </p:nvPr>
        </p:nvGraphicFramePr>
        <p:xfrm>
          <a:off x="4978400" y="636527"/>
          <a:ext cx="6651271" cy="48775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390961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1A433C-D7B3-60CE-71B0-827EFB4BD83F}"/>
              </a:ext>
            </a:extLst>
          </p:cNvPr>
          <p:cNvSpPr>
            <a:spLocks noGrp="1"/>
          </p:cNvSpPr>
          <p:nvPr>
            <p:ph type="title"/>
          </p:nvPr>
        </p:nvSpPr>
        <p:spPr>
          <a:xfrm>
            <a:off x="1166091" y="480347"/>
            <a:ext cx="10634472" cy="996123"/>
          </a:xfrm>
        </p:spPr>
        <p:txBody>
          <a:bodyPr/>
          <a:lstStyle/>
          <a:p>
            <a:r>
              <a:rPr lang="en-GB" dirty="0"/>
              <a:t>What is equality?</a:t>
            </a:r>
          </a:p>
        </p:txBody>
      </p:sp>
      <p:sp>
        <p:nvSpPr>
          <p:cNvPr id="3" name="Content Placeholder 2">
            <a:extLst>
              <a:ext uri="{FF2B5EF4-FFF2-40B4-BE49-F238E27FC236}">
                <a16:creationId xmlns:a16="http://schemas.microsoft.com/office/drawing/2014/main" id="{C02E481B-5F9F-0B67-48E9-DD77E18B874B}"/>
              </a:ext>
            </a:extLst>
          </p:cNvPr>
          <p:cNvSpPr>
            <a:spLocks noGrp="1"/>
          </p:cNvSpPr>
          <p:nvPr>
            <p:ph idx="1"/>
          </p:nvPr>
        </p:nvSpPr>
        <p:spPr>
          <a:xfrm>
            <a:off x="1293572" y="1810031"/>
            <a:ext cx="10506991" cy="3764760"/>
          </a:xfrm>
        </p:spPr>
        <p:txBody>
          <a:bodyPr vert="horz" lIns="91440" tIns="45720" rIns="91440" bIns="45720" rtlCol="0" anchor="t">
            <a:normAutofit/>
          </a:bodyPr>
          <a:lstStyle/>
          <a:p>
            <a:pPr marL="342900" indent="-342900">
              <a:buChar char="•"/>
            </a:pPr>
            <a:r>
              <a:rPr lang="en-GB" dirty="0"/>
              <a:t>Equality of access, treatment, outcomes and impact in employment and services</a:t>
            </a:r>
          </a:p>
          <a:p>
            <a:pPr marL="342900" indent="-342900">
              <a:buChar char="•"/>
            </a:pPr>
            <a:r>
              <a:rPr lang="en-GB" dirty="0"/>
              <a:t>In UK: Equality Act 2010 "every individual must have an equal opportunity to make the most of their lives and talents"</a:t>
            </a:r>
          </a:p>
          <a:p>
            <a:pPr marL="342900" indent="-342900">
              <a:buChar char="•"/>
            </a:pPr>
            <a:r>
              <a:rPr lang="en-GB" dirty="0"/>
              <a:t>No one should have poorer life changes because of their background, personal identity or experience</a:t>
            </a:r>
          </a:p>
        </p:txBody>
      </p:sp>
    </p:spTree>
    <p:extLst>
      <p:ext uri="{BB962C8B-B14F-4D97-AF65-F5344CB8AC3E}">
        <p14:creationId xmlns:p14="http://schemas.microsoft.com/office/powerpoint/2010/main" val="284911980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9EA948-A7B6-F6B6-67DC-83323E18A8CB}"/>
              </a:ext>
            </a:extLst>
          </p:cNvPr>
          <p:cNvSpPr>
            <a:spLocks noGrp="1"/>
          </p:cNvSpPr>
          <p:nvPr>
            <p:ph type="title"/>
          </p:nvPr>
        </p:nvSpPr>
        <p:spPr>
          <a:xfrm>
            <a:off x="609600" y="274638"/>
            <a:ext cx="10972800" cy="1143000"/>
          </a:xfrm>
        </p:spPr>
        <p:txBody>
          <a:bodyPr anchor="ctr">
            <a:normAutofit/>
          </a:bodyPr>
          <a:lstStyle/>
          <a:p>
            <a:r>
              <a:rPr lang="en-GB"/>
              <a:t>Diversity</a:t>
            </a:r>
          </a:p>
        </p:txBody>
      </p:sp>
      <p:sp>
        <p:nvSpPr>
          <p:cNvPr id="3" name="Content Placeholder 2">
            <a:extLst>
              <a:ext uri="{FF2B5EF4-FFF2-40B4-BE49-F238E27FC236}">
                <a16:creationId xmlns:a16="http://schemas.microsoft.com/office/drawing/2014/main" id="{D1E3AB98-E0BB-60D1-FCE5-1B90FD2BF085}"/>
              </a:ext>
            </a:extLst>
          </p:cNvPr>
          <p:cNvSpPr>
            <a:spLocks noGrp="1"/>
          </p:cNvSpPr>
          <p:nvPr>
            <p:ph idx="1"/>
          </p:nvPr>
        </p:nvSpPr>
        <p:spPr>
          <a:xfrm>
            <a:off x="609600" y="1600201"/>
            <a:ext cx="10972800" cy="3917032"/>
          </a:xfrm>
        </p:spPr>
        <p:txBody>
          <a:bodyPr vert="horz" lIns="91440" tIns="45720" rIns="91440" bIns="45720" rtlCol="0">
            <a:normAutofit/>
          </a:bodyPr>
          <a:lstStyle/>
          <a:p>
            <a:r>
              <a:rPr lang="en-GB" dirty="0"/>
              <a:t>Differences in colour, ethnicity, abilities, age, gender, belief, interests, class, </a:t>
            </a:r>
            <a:r>
              <a:rPr lang="en-GB"/>
              <a:t>marital status, sexual orientation, education....and more!</a:t>
            </a:r>
          </a:p>
          <a:p>
            <a:endParaRPr lang="en-GB"/>
          </a:p>
          <a:p>
            <a:r>
              <a:rPr lang="en-GB"/>
              <a:t>Recognises that everyone is different in a variety of visible and non-visible ways</a:t>
            </a:r>
          </a:p>
        </p:txBody>
      </p:sp>
    </p:spTree>
    <p:extLst>
      <p:ext uri="{BB962C8B-B14F-4D97-AF65-F5344CB8AC3E}">
        <p14:creationId xmlns:p14="http://schemas.microsoft.com/office/powerpoint/2010/main" val="90214756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37E2F9-90F9-D2EE-FA72-434706588D70}"/>
              </a:ext>
            </a:extLst>
          </p:cNvPr>
          <p:cNvSpPr>
            <a:spLocks noGrp="1"/>
          </p:cNvSpPr>
          <p:nvPr>
            <p:ph type="title"/>
          </p:nvPr>
        </p:nvSpPr>
        <p:spPr/>
        <p:txBody>
          <a:bodyPr/>
          <a:lstStyle/>
          <a:p>
            <a:r>
              <a:rPr lang="en-GB"/>
              <a:t>Inclusion</a:t>
            </a:r>
          </a:p>
        </p:txBody>
      </p:sp>
      <p:sp>
        <p:nvSpPr>
          <p:cNvPr id="3" name="Content Placeholder 2">
            <a:extLst>
              <a:ext uri="{FF2B5EF4-FFF2-40B4-BE49-F238E27FC236}">
                <a16:creationId xmlns:a16="http://schemas.microsoft.com/office/drawing/2014/main" id="{EE53AC14-50EB-C437-13DB-11170583D95F}"/>
              </a:ext>
            </a:extLst>
          </p:cNvPr>
          <p:cNvSpPr>
            <a:spLocks noGrp="1"/>
          </p:cNvSpPr>
          <p:nvPr>
            <p:ph idx="1"/>
          </p:nvPr>
        </p:nvSpPr>
        <p:spPr/>
        <p:txBody>
          <a:bodyPr vert="horz" lIns="91440" tIns="45720" rIns="91440" bIns="45720" rtlCol="0" anchor="t">
            <a:normAutofit/>
          </a:bodyPr>
          <a:lstStyle/>
          <a:p>
            <a:r>
              <a:rPr lang="en-GB" dirty="0"/>
              <a:t>"Including people in a way that is fair for all, values everyone's differences, </a:t>
            </a:r>
            <a:r>
              <a:rPr lang="en-GB"/>
              <a:t>and empowers and enables each person to be themselves and achieve their full potential at work"</a:t>
            </a:r>
          </a:p>
        </p:txBody>
      </p:sp>
    </p:spTree>
    <p:extLst>
      <p:ext uri="{BB962C8B-B14F-4D97-AF65-F5344CB8AC3E}">
        <p14:creationId xmlns:p14="http://schemas.microsoft.com/office/powerpoint/2010/main" val="121811611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30F774-9738-AF1E-D373-5EA263AB708A}"/>
              </a:ext>
            </a:extLst>
          </p:cNvPr>
          <p:cNvSpPr>
            <a:spLocks noGrp="1"/>
          </p:cNvSpPr>
          <p:nvPr>
            <p:ph type="title"/>
          </p:nvPr>
        </p:nvSpPr>
        <p:spPr>
          <a:xfrm>
            <a:off x="482600" y="978408"/>
            <a:ext cx="10634472" cy="1106210"/>
          </a:xfrm>
        </p:spPr>
        <p:txBody>
          <a:bodyPr/>
          <a:lstStyle/>
          <a:p>
            <a:r>
              <a:rPr lang="en-GB"/>
              <a:t>Moral case</a:t>
            </a:r>
          </a:p>
        </p:txBody>
      </p:sp>
      <p:sp>
        <p:nvSpPr>
          <p:cNvPr id="3" name="Content Placeholder 2">
            <a:extLst>
              <a:ext uri="{FF2B5EF4-FFF2-40B4-BE49-F238E27FC236}">
                <a16:creationId xmlns:a16="http://schemas.microsoft.com/office/drawing/2014/main" id="{3BFE31B5-3A90-40C2-E4E6-0BFEEE2BAF73}"/>
              </a:ext>
            </a:extLst>
          </p:cNvPr>
          <p:cNvSpPr>
            <a:spLocks noGrp="1"/>
          </p:cNvSpPr>
          <p:nvPr>
            <p:ph idx="1"/>
          </p:nvPr>
        </p:nvSpPr>
        <p:spPr>
          <a:xfrm>
            <a:off x="482600" y="2201434"/>
            <a:ext cx="10506991" cy="3678157"/>
          </a:xfrm>
        </p:spPr>
        <p:txBody>
          <a:bodyPr vert="horz" lIns="91440" tIns="45720" rIns="91440" bIns="45720" rtlCol="0" anchor="t">
            <a:normAutofit/>
          </a:bodyPr>
          <a:lstStyle/>
          <a:p>
            <a:r>
              <a:rPr lang="en-GB"/>
              <a:t>Building fair and inclusive labour markets and workplaces – the right thing to do</a:t>
            </a:r>
          </a:p>
          <a:p>
            <a:r>
              <a:rPr lang="en-GB"/>
              <a:t>This is what we call the moral case</a:t>
            </a:r>
            <a:endParaRPr lang="en-GB" dirty="0"/>
          </a:p>
        </p:txBody>
      </p:sp>
    </p:spTree>
    <p:extLst>
      <p:ext uri="{BB962C8B-B14F-4D97-AF65-F5344CB8AC3E}">
        <p14:creationId xmlns:p14="http://schemas.microsoft.com/office/powerpoint/2010/main" val="284623246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2C2DEA-7978-E57C-98B8-E5921D8B7A13}"/>
              </a:ext>
            </a:extLst>
          </p:cNvPr>
          <p:cNvSpPr>
            <a:spLocks noGrp="1"/>
          </p:cNvSpPr>
          <p:nvPr>
            <p:ph type="title"/>
          </p:nvPr>
        </p:nvSpPr>
        <p:spPr>
          <a:xfrm>
            <a:off x="667327" y="441812"/>
            <a:ext cx="10634472" cy="1073193"/>
          </a:xfrm>
        </p:spPr>
        <p:txBody>
          <a:bodyPr/>
          <a:lstStyle/>
          <a:p>
            <a:r>
              <a:rPr lang="en-GB" dirty="0"/>
              <a:t>Why is diversity important?</a:t>
            </a:r>
            <a:endParaRPr lang="en-US" dirty="0"/>
          </a:p>
        </p:txBody>
      </p:sp>
      <p:sp>
        <p:nvSpPr>
          <p:cNvPr id="3" name="Content Placeholder 2">
            <a:extLst>
              <a:ext uri="{FF2B5EF4-FFF2-40B4-BE49-F238E27FC236}">
                <a16:creationId xmlns:a16="http://schemas.microsoft.com/office/drawing/2014/main" id="{C34DE7AF-8769-991C-54A7-1B828403B01E}"/>
              </a:ext>
            </a:extLst>
          </p:cNvPr>
          <p:cNvSpPr>
            <a:spLocks noGrp="1"/>
          </p:cNvSpPr>
          <p:nvPr>
            <p:ph idx="1"/>
          </p:nvPr>
        </p:nvSpPr>
        <p:spPr>
          <a:xfrm>
            <a:off x="482600" y="1962787"/>
            <a:ext cx="10506991" cy="3916804"/>
          </a:xfrm>
        </p:spPr>
        <p:txBody>
          <a:bodyPr vert="horz" lIns="91440" tIns="45720" rIns="91440" bIns="45720" rtlCol="0" anchor="t">
            <a:normAutofit/>
          </a:bodyPr>
          <a:lstStyle/>
          <a:p>
            <a:pPr marL="457200" indent="-457200">
              <a:buAutoNum type="arabicParenR"/>
            </a:pPr>
            <a:r>
              <a:rPr lang="en-GB"/>
              <a:t>Depth and breadth of experience &amp; perspective</a:t>
            </a:r>
          </a:p>
          <a:p>
            <a:pPr marL="457200" indent="-457200">
              <a:buAutoNum type="arabicParenR"/>
            </a:pPr>
            <a:r>
              <a:rPr lang="en-GB"/>
              <a:t>Inclusive decision making</a:t>
            </a:r>
          </a:p>
          <a:p>
            <a:pPr marL="457200" indent="-457200">
              <a:buAutoNum type="arabicParenR"/>
            </a:pPr>
            <a:r>
              <a:rPr lang="en-GB"/>
              <a:t>Attract and retain top talent</a:t>
            </a:r>
          </a:p>
          <a:p>
            <a:pPr marL="457200" indent="-457200">
              <a:buAutoNum type="arabicParenR"/>
            </a:pPr>
            <a:r>
              <a:rPr lang="en-GB"/>
              <a:t>Better employee and customer relationships </a:t>
            </a:r>
            <a:endParaRPr lang="en-GB" dirty="0"/>
          </a:p>
          <a:p>
            <a:pPr marL="457200" indent="-457200">
              <a:buAutoNum type="arabicParenR"/>
            </a:pPr>
            <a:r>
              <a:rPr lang="en-GB"/>
              <a:t>Sets tone for organisation</a:t>
            </a:r>
          </a:p>
          <a:p>
            <a:pPr marL="457200" indent="-457200">
              <a:buAutoNum type="arabicParenR"/>
            </a:pPr>
            <a:r>
              <a:rPr lang="en-GB"/>
              <a:t>Spotting opportunities and risks</a:t>
            </a:r>
            <a:endParaRPr lang="en-GB" dirty="0"/>
          </a:p>
        </p:txBody>
      </p:sp>
    </p:spTree>
    <p:extLst>
      <p:ext uri="{BB962C8B-B14F-4D97-AF65-F5344CB8AC3E}">
        <p14:creationId xmlns:p14="http://schemas.microsoft.com/office/powerpoint/2010/main" val="315902056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C4283-3024-602F-E19B-7AAE0ECA60A2}"/>
              </a:ext>
            </a:extLst>
          </p:cNvPr>
          <p:cNvSpPr>
            <a:spLocks noGrp="1"/>
          </p:cNvSpPr>
          <p:nvPr>
            <p:ph type="title"/>
          </p:nvPr>
        </p:nvSpPr>
        <p:spPr>
          <a:xfrm>
            <a:off x="205509" y="239499"/>
            <a:ext cx="10634472" cy="1020276"/>
          </a:xfrm>
        </p:spPr>
        <p:txBody>
          <a:bodyPr/>
          <a:lstStyle/>
          <a:p>
            <a:r>
              <a:rPr lang="en-GB" dirty="0"/>
              <a:t>Facts</a:t>
            </a:r>
          </a:p>
        </p:txBody>
      </p:sp>
      <p:sp>
        <p:nvSpPr>
          <p:cNvPr id="3" name="Content Placeholder 2">
            <a:extLst>
              <a:ext uri="{FF2B5EF4-FFF2-40B4-BE49-F238E27FC236}">
                <a16:creationId xmlns:a16="http://schemas.microsoft.com/office/drawing/2014/main" id="{495AFDA7-8B44-58AC-1654-C15CE38ACE5A}"/>
              </a:ext>
            </a:extLst>
          </p:cNvPr>
          <p:cNvSpPr>
            <a:spLocks noGrp="1"/>
          </p:cNvSpPr>
          <p:nvPr>
            <p:ph idx="1"/>
          </p:nvPr>
        </p:nvSpPr>
        <p:spPr>
          <a:xfrm>
            <a:off x="842504" y="1733898"/>
            <a:ext cx="10506991" cy="3646929"/>
          </a:xfrm>
        </p:spPr>
        <p:txBody>
          <a:bodyPr vert="horz" lIns="91440" tIns="45720" rIns="91440" bIns="45720" rtlCol="0" anchor="t">
            <a:normAutofit fontScale="92500" lnSpcReduction="10000"/>
          </a:bodyPr>
          <a:lstStyle/>
          <a:p>
            <a:pPr marL="342900" indent="-342900">
              <a:buChar char="•"/>
            </a:pPr>
            <a:r>
              <a:rPr lang="en-GB" dirty="0"/>
              <a:t>Companies in top quartile for gender diversity at executive level are 21% more likely to generate higher profits (McKinsey 23)</a:t>
            </a:r>
          </a:p>
          <a:p>
            <a:pPr marL="342900" indent="-342900">
              <a:buChar char="•"/>
            </a:pPr>
            <a:r>
              <a:rPr lang="en-GB" dirty="0"/>
              <a:t>Companies in the top quartile for ethnic/cultural diversity on executive teams are 1/3 more likely to have higher profitability </a:t>
            </a:r>
          </a:p>
          <a:p>
            <a:pPr marL="342900" indent="-342900">
              <a:buChar char="•"/>
            </a:pPr>
            <a:r>
              <a:rPr lang="en-GB" dirty="0"/>
              <a:t>If leadership is </a:t>
            </a:r>
            <a:r>
              <a:rPr lang="en-GB" dirty="0" err="1"/>
              <a:t>homegenous</a:t>
            </a:r>
            <a:r>
              <a:rPr lang="en-GB" dirty="0"/>
              <a:t>, there's a negative impact on the bottom line</a:t>
            </a:r>
          </a:p>
        </p:txBody>
      </p:sp>
    </p:spTree>
    <p:extLst>
      <p:ext uri="{BB962C8B-B14F-4D97-AF65-F5344CB8AC3E}">
        <p14:creationId xmlns:p14="http://schemas.microsoft.com/office/powerpoint/2010/main" val="329511396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43281-79AE-35E6-E9D2-427A98360ADE}"/>
              </a:ext>
            </a:extLst>
          </p:cNvPr>
          <p:cNvSpPr>
            <a:spLocks noGrp="1"/>
          </p:cNvSpPr>
          <p:nvPr>
            <p:ph type="title"/>
          </p:nvPr>
        </p:nvSpPr>
        <p:spPr>
          <a:xfrm>
            <a:off x="609600" y="274638"/>
            <a:ext cx="10972800" cy="1143000"/>
          </a:xfrm>
        </p:spPr>
        <p:txBody>
          <a:bodyPr anchor="ctr">
            <a:normAutofit/>
          </a:bodyPr>
          <a:lstStyle/>
          <a:p>
            <a:r>
              <a:rPr lang="en-GB" dirty="0"/>
              <a:t>The legal perspective</a:t>
            </a:r>
          </a:p>
        </p:txBody>
      </p:sp>
      <p:sp>
        <p:nvSpPr>
          <p:cNvPr id="3" name="Content Placeholder 2">
            <a:extLst>
              <a:ext uri="{FF2B5EF4-FFF2-40B4-BE49-F238E27FC236}">
                <a16:creationId xmlns:a16="http://schemas.microsoft.com/office/drawing/2014/main" id="{E2CAEEB2-B635-9C21-2C09-37642E49E509}"/>
              </a:ext>
            </a:extLst>
          </p:cNvPr>
          <p:cNvSpPr>
            <a:spLocks noGrp="1"/>
          </p:cNvSpPr>
          <p:nvPr>
            <p:ph idx="1"/>
          </p:nvPr>
        </p:nvSpPr>
        <p:spPr>
          <a:xfrm>
            <a:off x="609600" y="1600201"/>
            <a:ext cx="10972800" cy="3917032"/>
          </a:xfrm>
        </p:spPr>
        <p:txBody>
          <a:bodyPr vert="horz" lIns="91440" tIns="45720" rIns="91440" bIns="45720" rtlCol="0">
            <a:normAutofit/>
          </a:bodyPr>
          <a:lstStyle/>
          <a:p>
            <a:pPr marL="342900" indent="-342900">
              <a:lnSpc>
                <a:spcPct val="90000"/>
              </a:lnSpc>
              <a:buChar char="•"/>
            </a:pPr>
            <a:r>
              <a:rPr lang="en-GB" sz="2000"/>
              <a:t>Equality Act 2010</a:t>
            </a:r>
          </a:p>
          <a:p>
            <a:pPr marL="342900" indent="-342900">
              <a:lnSpc>
                <a:spcPct val="90000"/>
              </a:lnSpc>
              <a:buChar char="•"/>
            </a:pPr>
            <a:r>
              <a:rPr lang="en-GB" sz="2000"/>
              <a:t>People have the right not to be discriminated against on the grounds of protected characteristics:</a:t>
            </a:r>
          </a:p>
          <a:p>
            <a:pPr marL="1028700" lvl="1" indent="-342900">
              <a:lnSpc>
                <a:spcPct val="90000"/>
              </a:lnSpc>
              <a:buFont typeface="Courier New" panose="020B0604020202020204" pitchFamily="34" charset="0"/>
              <a:buChar char="o"/>
            </a:pPr>
            <a:r>
              <a:rPr lang="en-GB" sz="2000"/>
              <a:t>Age</a:t>
            </a:r>
          </a:p>
          <a:p>
            <a:pPr marL="1028700" lvl="1" indent="-342900">
              <a:lnSpc>
                <a:spcPct val="90000"/>
              </a:lnSpc>
              <a:buFont typeface="Courier New" panose="020B0604020202020204" pitchFamily="34" charset="0"/>
              <a:buChar char="o"/>
            </a:pPr>
            <a:r>
              <a:rPr lang="en-GB" sz="2000"/>
              <a:t>Disability</a:t>
            </a:r>
          </a:p>
          <a:p>
            <a:pPr marL="1028700" lvl="1" indent="-342900">
              <a:lnSpc>
                <a:spcPct val="90000"/>
              </a:lnSpc>
              <a:buFont typeface="Courier New" panose="020B0604020202020204" pitchFamily="34" charset="0"/>
              <a:buChar char="o"/>
            </a:pPr>
            <a:r>
              <a:rPr lang="en-GB" sz="2000"/>
              <a:t>Gender reassignment</a:t>
            </a:r>
          </a:p>
          <a:p>
            <a:pPr marL="1028700" lvl="1" indent="-342900">
              <a:lnSpc>
                <a:spcPct val="90000"/>
              </a:lnSpc>
              <a:buFont typeface="Courier New" panose="020B0604020202020204" pitchFamily="34" charset="0"/>
              <a:buChar char="o"/>
            </a:pPr>
            <a:r>
              <a:rPr lang="en-GB" sz="2000"/>
              <a:t>Marriage or civil partnership</a:t>
            </a:r>
          </a:p>
          <a:p>
            <a:pPr marL="1028700" lvl="1" indent="-342900">
              <a:lnSpc>
                <a:spcPct val="90000"/>
              </a:lnSpc>
              <a:buFont typeface="Courier New" panose="020B0604020202020204" pitchFamily="34" charset="0"/>
              <a:buChar char="o"/>
            </a:pPr>
            <a:r>
              <a:rPr lang="en-GB" sz="2000"/>
              <a:t>Pregnancy and maternity</a:t>
            </a:r>
          </a:p>
          <a:p>
            <a:pPr marL="1028700" lvl="1" indent="-342900">
              <a:lnSpc>
                <a:spcPct val="90000"/>
              </a:lnSpc>
              <a:buFont typeface="Courier New" panose="020B0604020202020204" pitchFamily="34" charset="0"/>
              <a:buChar char="o"/>
            </a:pPr>
            <a:r>
              <a:rPr lang="en-GB" sz="2000"/>
              <a:t>Religion or belief</a:t>
            </a:r>
          </a:p>
          <a:p>
            <a:pPr marL="1028700" lvl="1" indent="-342900">
              <a:lnSpc>
                <a:spcPct val="90000"/>
              </a:lnSpc>
              <a:buFont typeface="Courier New" panose="020B0604020202020204" pitchFamily="34" charset="0"/>
              <a:buChar char="o"/>
            </a:pPr>
            <a:r>
              <a:rPr lang="en-GB" sz="2000"/>
              <a:t>Sex </a:t>
            </a:r>
          </a:p>
          <a:p>
            <a:pPr marL="1028700" lvl="1" indent="-342900">
              <a:lnSpc>
                <a:spcPct val="90000"/>
              </a:lnSpc>
              <a:buFont typeface="Courier New" panose="020B0604020202020204" pitchFamily="34" charset="0"/>
              <a:buChar char="o"/>
            </a:pPr>
            <a:r>
              <a:rPr lang="en-GB" sz="2000"/>
              <a:t>Sexual orientation</a:t>
            </a:r>
          </a:p>
        </p:txBody>
      </p:sp>
    </p:spTree>
    <p:extLst>
      <p:ext uri="{BB962C8B-B14F-4D97-AF65-F5344CB8AC3E}">
        <p14:creationId xmlns:p14="http://schemas.microsoft.com/office/powerpoint/2010/main" val="395510537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AB170-F1F8-7B4C-AA97-4D4BE92DD019}"/>
              </a:ext>
            </a:extLst>
          </p:cNvPr>
          <p:cNvSpPr>
            <a:spLocks noGrp="1"/>
          </p:cNvSpPr>
          <p:nvPr>
            <p:ph type="title"/>
          </p:nvPr>
        </p:nvSpPr>
        <p:spPr>
          <a:xfrm>
            <a:off x="609600" y="274638"/>
            <a:ext cx="10972800" cy="1143000"/>
          </a:xfrm>
        </p:spPr>
        <p:txBody>
          <a:bodyPr anchor="ctr">
            <a:normAutofit/>
          </a:bodyPr>
          <a:lstStyle/>
          <a:p>
            <a:r>
              <a:rPr lang="en-GB"/>
              <a:t>How can businesses increase diversity?</a:t>
            </a:r>
          </a:p>
        </p:txBody>
      </p:sp>
      <p:sp>
        <p:nvSpPr>
          <p:cNvPr id="3" name="Content Placeholder 2">
            <a:extLst>
              <a:ext uri="{FF2B5EF4-FFF2-40B4-BE49-F238E27FC236}">
                <a16:creationId xmlns:a16="http://schemas.microsoft.com/office/drawing/2014/main" id="{1D603C74-2447-E76D-3E8A-AC25B6C2DC02}"/>
              </a:ext>
            </a:extLst>
          </p:cNvPr>
          <p:cNvSpPr>
            <a:spLocks noGrp="1"/>
          </p:cNvSpPr>
          <p:nvPr>
            <p:ph idx="1"/>
          </p:nvPr>
        </p:nvSpPr>
        <p:spPr>
          <a:xfrm>
            <a:off x="609600" y="1600201"/>
            <a:ext cx="10972800" cy="3917032"/>
          </a:xfrm>
        </p:spPr>
        <p:txBody>
          <a:bodyPr vert="horz" lIns="91440" tIns="45720" rIns="91440" bIns="45720" rtlCol="0">
            <a:normAutofit/>
          </a:bodyPr>
          <a:lstStyle/>
          <a:p>
            <a:r>
              <a:rPr lang="en-GB"/>
              <a:t>In your groups, consider how organisations can increase diversity.  What steps can they take?</a:t>
            </a:r>
          </a:p>
          <a:p>
            <a:r>
              <a:rPr lang="en-GB"/>
              <a:t>Imagine you are a new graduate.  Your first project is to make recommendations on how your employer can attract and retain a diverse workforce.  Come up with a plan based on your research to present back to the class.</a:t>
            </a:r>
          </a:p>
        </p:txBody>
      </p:sp>
    </p:spTree>
    <p:extLst>
      <p:ext uri="{BB962C8B-B14F-4D97-AF65-F5344CB8AC3E}">
        <p14:creationId xmlns:p14="http://schemas.microsoft.com/office/powerpoint/2010/main" val="307605515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5B8C1-EFD3-C16F-4738-660FB95362F7}"/>
              </a:ext>
            </a:extLst>
          </p:cNvPr>
          <p:cNvSpPr>
            <a:spLocks noGrp="1"/>
          </p:cNvSpPr>
          <p:nvPr>
            <p:ph type="title"/>
          </p:nvPr>
        </p:nvSpPr>
        <p:spPr>
          <a:xfrm>
            <a:off x="609600" y="274638"/>
            <a:ext cx="10972800" cy="1143000"/>
          </a:xfrm>
        </p:spPr>
        <p:txBody>
          <a:bodyPr vert="horz" lIns="91440" tIns="45720" rIns="91440" bIns="45720" rtlCol="0" anchor="ctr">
            <a:normAutofit/>
          </a:bodyPr>
          <a:lstStyle/>
          <a:p>
            <a:r>
              <a:rPr lang="en-US"/>
              <a:t>Multi generation workforce</a:t>
            </a:r>
          </a:p>
        </p:txBody>
      </p:sp>
      <p:pic>
        <p:nvPicPr>
          <p:cNvPr id="5" name="Picture 4" descr="World map formed by people united">
            <a:extLst>
              <a:ext uri="{FF2B5EF4-FFF2-40B4-BE49-F238E27FC236}">
                <a16:creationId xmlns:a16="http://schemas.microsoft.com/office/drawing/2014/main" id="{768A92B5-D251-3FFE-8A53-A5459625C3B2}"/>
              </a:ext>
            </a:extLst>
          </p:cNvPr>
          <p:cNvPicPr>
            <a:picLocks noChangeAspect="1"/>
          </p:cNvPicPr>
          <p:nvPr/>
        </p:nvPicPr>
        <p:blipFill rotWithShape="1">
          <a:blip r:embed="rId2"/>
          <a:srcRect r="6" b="4618"/>
          <a:stretch/>
        </p:blipFill>
        <p:spPr>
          <a:xfrm>
            <a:off x="2615972" y="1600201"/>
            <a:ext cx="6960056" cy="3917032"/>
          </a:xfrm>
          <a:prstGeom prst="rect">
            <a:avLst/>
          </a:prstGeom>
          <a:noFill/>
        </p:spPr>
      </p:pic>
    </p:spTree>
    <p:extLst>
      <p:ext uri="{BB962C8B-B14F-4D97-AF65-F5344CB8AC3E}">
        <p14:creationId xmlns:p14="http://schemas.microsoft.com/office/powerpoint/2010/main" val="63256915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graph of different sizes and colors&#10;&#10;Description automatically generated">
            <a:extLst>
              <a:ext uri="{FF2B5EF4-FFF2-40B4-BE49-F238E27FC236}">
                <a16:creationId xmlns:a16="http://schemas.microsoft.com/office/drawing/2014/main" id="{AA8603FE-A90D-5C5C-A807-9EFC444F4CFE}"/>
              </a:ext>
            </a:extLst>
          </p:cNvPr>
          <p:cNvPicPr>
            <a:picLocks noGrp="1" noChangeAspect="1"/>
          </p:cNvPicPr>
          <p:nvPr>
            <p:ph idx="1"/>
          </p:nvPr>
        </p:nvPicPr>
        <p:blipFill rotWithShape="1">
          <a:blip r:embed="rId2"/>
          <a:srcRect/>
          <a:stretch/>
        </p:blipFill>
        <p:spPr>
          <a:xfrm>
            <a:off x="20" y="10"/>
            <a:ext cx="12191980" cy="6857987"/>
          </a:xfrm>
          <a:prstGeom prst="rect">
            <a:avLst/>
          </a:prstGeom>
        </p:spPr>
      </p:pic>
    </p:spTree>
    <p:extLst>
      <p:ext uri="{BB962C8B-B14F-4D97-AF65-F5344CB8AC3E}">
        <p14:creationId xmlns:p14="http://schemas.microsoft.com/office/powerpoint/2010/main" val="20926120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diagram of a pie chart&#10;&#10;Description automatically generated">
            <a:extLst>
              <a:ext uri="{FF2B5EF4-FFF2-40B4-BE49-F238E27FC236}">
                <a16:creationId xmlns:a16="http://schemas.microsoft.com/office/drawing/2014/main" id="{5B9B743C-4BE7-2AEF-9A85-586FAD7CC4F4}"/>
              </a:ext>
            </a:extLst>
          </p:cNvPr>
          <p:cNvPicPr>
            <a:picLocks noGrp="1" noChangeAspect="1"/>
          </p:cNvPicPr>
          <p:nvPr>
            <p:ph idx="1"/>
          </p:nvPr>
        </p:nvPicPr>
        <p:blipFill rotWithShape="1">
          <a:blip r:embed="rId2"/>
          <a:srcRect/>
          <a:stretch/>
        </p:blipFill>
        <p:spPr>
          <a:xfrm>
            <a:off x="20" y="10"/>
            <a:ext cx="12191980" cy="6857987"/>
          </a:xfrm>
          <a:prstGeom prst="rect">
            <a:avLst/>
          </a:prstGeom>
        </p:spPr>
      </p:pic>
    </p:spTree>
    <p:extLst>
      <p:ext uri="{BB962C8B-B14F-4D97-AF65-F5344CB8AC3E}">
        <p14:creationId xmlns:p14="http://schemas.microsoft.com/office/powerpoint/2010/main" val="72458180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group of people holding hands&#10;&#10;Description automatically generated">
            <a:extLst>
              <a:ext uri="{FF2B5EF4-FFF2-40B4-BE49-F238E27FC236}">
                <a16:creationId xmlns:a16="http://schemas.microsoft.com/office/drawing/2014/main" id="{99239AA0-E89B-0A6B-1092-5A0A83F723B9}"/>
              </a:ext>
            </a:extLst>
          </p:cNvPr>
          <p:cNvPicPr>
            <a:picLocks noGrp="1" noChangeAspect="1"/>
          </p:cNvPicPr>
          <p:nvPr>
            <p:ph idx="1"/>
          </p:nvPr>
        </p:nvPicPr>
        <p:blipFill rotWithShape="1">
          <a:blip r:embed="rId2"/>
          <a:srcRect/>
          <a:stretch/>
        </p:blipFill>
        <p:spPr>
          <a:xfrm>
            <a:off x="20" y="10"/>
            <a:ext cx="12191980" cy="6857987"/>
          </a:xfrm>
          <a:prstGeom prst="rect">
            <a:avLst/>
          </a:prstGeom>
        </p:spPr>
      </p:pic>
    </p:spTree>
    <p:extLst>
      <p:ext uri="{BB962C8B-B14F-4D97-AF65-F5344CB8AC3E}">
        <p14:creationId xmlns:p14="http://schemas.microsoft.com/office/powerpoint/2010/main" val="274437069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white box with black text&#10;&#10;Description automatically generated">
            <a:extLst>
              <a:ext uri="{FF2B5EF4-FFF2-40B4-BE49-F238E27FC236}">
                <a16:creationId xmlns:a16="http://schemas.microsoft.com/office/drawing/2014/main" id="{EB4A4ED4-D539-9C63-6A01-8FCFDBFEDDA1}"/>
              </a:ext>
            </a:extLst>
          </p:cNvPr>
          <p:cNvPicPr>
            <a:picLocks noGrp="1" noChangeAspect="1"/>
          </p:cNvPicPr>
          <p:nvPr>
            <p:ph idx="1"/>
          </p:nvPr>
        </p:nvPicPr>
        <p:blipFill rotWithShape="1">
          <a:blip r:embed="rId2"/>
          <a:srcRect/>
          <a:stretch/>
        </p:blipFill>
        <p:spPr>
          <a:xfrm>
            <a:off x="20" y="10"/>
            <a:ext cx="12191980" cy="6857987"/>
          </a:xfrm>
          <a:prstGeom prst="rect">
            <a:avLst/>
          </a:prstGeom>
        </p:spPr>
      </p:pic>
    </p:spTree>
    <p:extLst>
      <p:ext uri="{BB962C8B-B14F-4D97-AF65-F5344CB8AC3E}">
        <p14:creationId xmlns:p14="http://schemas.microsoft.com/office/powerpoint/2010/main" val="88688787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DE311B-9C92-CF43-FD86-C0023C115431}"/>
              </a:ext>
            </a:extLst>
          </p:cNvPr>
          <p:cNvSpPr>
            <a:spLocks noGrp="1"/>
          </p:cNvSpPr>
          <p:nvPr>
            <p:ph type="title"/>
          </p:nvPr>
        </p:nvSpPr>
        <p:spPr>
          <a:xfrm>
            <a:off x="482601" y="976152"/>
            <a:ext cx="5613399" cy="5024920"/>
          </a:xfrm>
        </p:spPr>
        <p:txBody>
          <a:bodyPr anchor="ctr">
            <a:normAutofit/>
          </a:bodyPr>
          <a:lstStyle/>
          <a:p>
            <a:r>
              <a:rPr lang="en-GB"/>
              <a:t>Challenge for leaders</a:t>
            </a:r>
          </a:p>
        </p:txBody>
      </p:sp>
      <p:sp>
        <p:nvSpPr>
          <p:cNvPr id="3" name="Content Placeholder 2">
            <a:extLst>
              <a:ext uri="{FF2B5EF4-FFF2-40B4-BE49-F238E27FC236}">
                <a16:creationId xmlns:a16="http://schemas.microsoft.com/office/drawing/2014/main" id="{DB211063-46EA-C2C5-40E9-1D02C8AD7E19}"/>
              </a:ext>
            </a:extLst>
          </p:cNvPr>
          <p:cNvSpPr>
            <a:spLocks noGrp="1"/>
          </p:cNvSpPr>
          <p:nvPr>
            <p:ph idx="1"/>
          </p:nvPr>
        </p:nvSpPr>
        <p:spPr>
          <a:xfrm>
            <a:off x="6997624" y="976158"/>
            <a:ext cx="4440589" cy="5024931"/>
          </a:xfrm>
        </p:spPr>
        <p:txBody>
          <a:bodyPr vert="horz" lIns="91440" tIns="45720" rIns="91440" bIns="45720" rtlCol="0" anchor="ctr">
            <a:normAutofit/>
          </a:bodyPr>
          <a:lstStyle/>
          <a:p>
            <a:pPr marL="457200" indent="-457200">
              <a:buAutoNum type="arabicParenR"/>
            </a:pPr>
            <a:r>
              <a:rPr lang="en-GB" sz="2000"/>
              <a:t>All employees should be seen as individuals with unique skills sets</a:t>
            </a:r>
          </a:p>
          <a:p>
            <a:pPr marL="457200" indent="-457200">
              <a:buAutoNum type="arabicParenR"/>
            </a:pPr>
            <a:r>
              <a:rPr lang="en-GB" sz="2000"/>
              <a:t>Avoid stereotypes and assumptions based on age</a:t>
            </a:r>
          </a:p>
          <a:p>
            <a:pPr marL="457200" indent="-457200">
              <a:buAutoNum type="arabicParenR"/>
            </a:pPr>
            <a:r>
              <a:rPr lang="en-GB" sz="2000"/>
              <a:t>Create a plan to promote knowledge sharing </a:t>
            </a:r>
          </a:p>
        </p:txBody>
      </p:sp>
    </p:spTree>
    <p:extLst>
      <p:ext uri="{BB962C8B-B14F-4D97-AF65-F5344CB8AC3E}">
        <p14:creationId xmlns:p14="http://schemas.microsoft.com/office/powerpoint/2010/main" val="178346577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287D64-4DD3-44E2-A5C4-946953A4A825}"/>
              </a:ext>
            </a:extLst>
          </p:cNvPr>
          <p:cNvSpPr>
            <a:spLocks noGrp="1"/>
          </p:cNvSpPr>
          <p:nvPr>
            <p:ph type="title"/>
          </p:nvPr>
        </p:nvSpPr>
        <p:spPr/>
        <p:txBody>
          <a:bodyPr/>
          <a:lstStyle/>
          <a:p>
            <a:r>
              <a:rPr lang="en-GB" dirty="0"/>
              <a:t>Conclusion </a:t>
            </a:r>
          </a:p>
        </p:txBody>
      </p:sp>
      <p:sp>
        <p:nvSpPr>
          <p:cNvPr id="3" name="Content Placeholder 2">
            <a:extLst>
              <a:ext uri="{FF2B5EF4-FFF2-40B4-BE49-F238E27FC236}">
                <a16:creationId xmlns:a16="http://schemas.microsoft.com/office/drawing/2014/main" id="{1E3EC457-792C-49A6-8AF0-F1ED946EBDE1}"/>
              </a:ext>
            </a:extLst>
          </p:cNvPr>
          <p:cNvSpPr>
            <a:spLocks noGrp="1"/>
          </p:cNvSpPr>
          <p:nvPr>
            <p:ph idx="1"/>
          </p:nvPr>
        </p:nvSpPr>
        <p:spPr/>
        <p:txBody>
          <a:bodyPr>
            <a:normAutofit fontScale="92500" lnSpcReduction="10000"/>
          </a:bodyPr>
          <a:lstStyle/>
          <a:p>
            <a:pPr algn="l"/>
            <a:r>
              <a:rPr lang="en-GB" b="0" i="0" dirty="0">
                <a:solidFill>
                  <a:srgbClr val="242424"/>
                </a:solidFill>
                <a:effectLst/>
                <a:latin typeface="Segoe UI" panose="020B0502040204020203" pitchFamily="34" charset="0"/>
              </a:rPr>
              <a:t>Identifying development needs is a multifaceted process that requires a combination of self-assessment, feedback, and strategic analysis. </a:t>
            </a:r>
          </a:p>
          <a:p>
            <a:pPr algn="l"/>
            <a:r>
              <a:rPr lang="en-GB" dirty="0">
                <a:solidFill>
                  <a:srgbClr val="242424"/>
                </a:solidFill>
                <a:latin typeface="Segoe UI" panose="020B0502040204020203" pitchFamily="34" charset="0"/>
              </a:rPr>
              <a:t>S</a:t>
            </a:r>
            <a:r>
              <a:rPr lang="en-GB" b="0" i="0" dirty="0">
                <a:solidFill>
                  <a:srgbClr val="242424"/>
                </a:solidFill>
                <a:effectLst/>
                <a:latin typeface="Segoe UI" panose="020B0502040204020203" pitchFamily="34" charset="0"/>
              </a:rPr>
              <a:t>taying informed about contemporary debates and research, individuals and organisations can effectively address their development needs and achieve sustainable growth.</a:t>
            </a:r>
          </a:p>
          <a:p>
            <a:br>
              <a:rPr lang="en-GB" dirty="0"/>
            </a:br>
            <a:endParaRPr lang="en-GB" dirty="0"/>
          </a:p>
        </p:txBody>
      </p:sp>
    </p:spTree>
    <p:extLst>
      <p:ext uri="{BB962C8B-B14F-4D97-AF65-F5344CB8AC3E}">
        <p14:creationId xmlns:p14="http://schemas.microsoft.com/office/powerpoint/2010/main" val="384019090"/>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50A258-8600-7941-6073-0FF690C97F1F}"/>
              </a:ext>
            </a:extLst>
          </p:cNvPr>
          <p:cNvSpPr>
            <a:spLocks noGrp="1"/>
          </p:cNvSpPr>
          <p:nvPr>
            <p:ph type="title"/>
          </p:nvPr>
        </p:nvSpPr>
        <p:spPr>
          <a:xfrm>
            <a:off x="482601" y="976152"/>
            <a:ext cx="5613399" cy="5024920"/>
          </a:xfrm>
        </p:spPr>
        <p:txBody>
          <a:bodyPr anchor="ctr">
            <a:normAutofit/>
          </a:bodyPr>
          <a:lstStyle/>
          <a:p>
            <a:r>
              <a:rPr lang="en-GB" dirty="0"/>
              <a:t>Group work</a:t>
            </a:r>
          </a:p>
        </p:txBody>
      </p:sp>
      <p:sp>
        <p:nvSpPr>
          <p:cNvPr id="3" name="Content Placeholder 2">
            <a:extLst>
              <a:ext uri="{FF2B5EF4-FFF2-40B4-BE49-F238E27FC236}">
                <a16:creationId xmlns:a16="http://schemas.microsoft.com/office/drawing/2014/main" id="{8FF782CA-41A2-E920-4F72-381B20C4F0BE}"/>
              </a:ext>
            </a:extLst>
          </p:cNvPr>
          <p:cNvSpPr>
            <a:spLocks noGrp="1"/>
          </p:cNvSpPr>
          <p:nvPr>
            <p:ph idx="1"/>
          </p:nvPr>
        </p:nvSpPr>
        <p:spPr>
          <a:xfrm>
            <a:off x="6096000" y="323274"/>
            <a:ext cx="5342213" cy="5677816"/>
          </a:xfrm>
        </p:spPr>
        <p:txBody>
          <a:bodyPr vert="horz" lIns="91440" tIns="45720" rIns="91440" bIns="45720" rtlCol="0" anchor="ctr">
            <a:normAutofit/>
          </a:bodyPr>
          <a:lstStyle/>
          <a:p>
            <a:r>
              <a:rPr lang="en-GB" sz="2000" dirty="0"/>
              <a:t>Thinking about the changing skills required by organisations to respond to technological change, research the ways in which organisations can respond.</a:t>
            </a:r>
          </a:p>
          <a:p>
            <a:r>
              <a:rPr lang="en-GB" sz="2000" dirty="0"/>
              <a:t>How can companies identify what skills are needed?</a:t>
            </a:r>
          </a:p>
          <a:p>
            <a:r>
              <a:rPr lang="en-GB" sz="2000" dirty="0"/>
              <a:t>How can they establish what skills their employees already have?</a:t>
            </a:r>
          </a:p>
          <a:p>
            <a:r>
              <a:rPr lang="en-GB" sz="2000" dirty="0"/>
              <a:t>Recommend HOW this can be done and by who – this is what we will discuss in class a</a:t>
            </a:r>
          </a:p>
          <a:p>
            <a:endParaRPr lang="en-GB" sz="2000" dirty="0"/>
          </a:p>
        </p:txBody>
      </p:sp>
    </p:spTree>
    <p:extLst>
      <p:ext uri="{BB962C8B-B14F-4D97-AF65-F5344CB8AC3E}">
        <p14:creationId xmlns:p14="http://schemas.microsoft.com/office/powerpoint/2010/main" val="1132250918"/>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2143</Words>
  <Application>Microsoft Office PowerPoint</Application>
  <PresentationFormat>Widescreen</PresentationFormat>
  <Paragraphs>233</Paragraphs>
  <Slides>45</Slides>
  <Notes>8</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45</vt:i4>
      </vt:variant>
    </vt:vector>
  </HeadingPairs>
  <TitlesOfParts>
    <vt:vector size="51" baseType="lpstr">
      <vt:lpstr>Myriad Pro</vt:lpstr>
      <vt:lpstr>Arial</vt:lpstr>
      <vt:lpstr>Calibri</vt:lpstr>
      <vt:lpstr>Courier New</vt:lpstr>
      <vt:lpstr>Segoe UI</vt:lpstr>
      <vt:lpstr>UWTSD</vt:lpstr>
      <vt:lpstr>Contemporary Approaches to Identifying Individual and Organisational ( Development) Needs</vt:lpstr>
      <vt:lpstr>Session outcomes </vt:lpstr>
      <vt:lpstr>What is the future of work?</vt:lpstr>
      <vt:lpstr>External drivers for change</vt:lpstr>
      <vt:lpstr>Economic change</vt:lpstr>
      <vt:lpstr>Trends that impact upon work</vt:lpstr>
      <vt:lpstr>How is AI changing work?</vt:lpstr>
      <vt:lpstr>PowerPoint Presentation</vt:lpstr>
      <vt:lpstr>Here are some key trends and ideas: </vt:lpstr>
      <vt:lpstr>Contemporary Debates and Research </vt:lpstr>
      <vt:lpstr>Performance Appraisals </vt:lpstr>
      <vt:lpstr>Tech and Appraisals </vt:lpstr>
      <vt:lpstr>Case study examples </vt:lpstr>
      <vt:lpstr>Adobe </vt:lpstr>
      <vt:lpstr>Microsoft Viva Glint 360 Feedback </vt:lpstr>
      <vt:lpstr>Thoughts?</vt:lpstr>
      <vt:lpstr>Career Development Plans </vt:lpstr>
      <vt:lpstr>Benchmarking and Best Practices </vt:lpstr>
      <vt:lpstr>Remote working – the future</vt:lpstr>
      <vt:lpstr>Individual Development Needs </vt:lpstr>
      <vt:lpstr>The Importance of Soft Skills </vt:lpstr>
      <vt:lpstr>Diversity and Inclusion </vt:lpstr>
      <vt:lpstr>Develop future-fit skills</vt:lpstr>
      <vt:lpstr>Digital and technical transformation</vt:lpstr>
      <vt:lpstr>The employee experience – digital transformation</vt:lpstr>
      <vt:lpstr>Wellbeing</vt:lpstr>
      <vt:lpstr>The role of HR – learning needs analysis</vt:lpstr>
      <vt:lpstr>Is there a role for government?</vt:lpstr>
      <vt:lpstr>Diversity at Work</vt:lpstr>
      <vt:lpstr>What is equality?</vt:lpstr>
      <vt:lpstr>Diversity</vt:lpstr>
      <vt:lpstr>Inclusion</vt:lpstr>
      <vt:lpstr>Moral case</vt:lpstr>
      <vt:lpstr>Why is diversity important?</vt:lpstr>
      <vt:lpstr>Facts</vt:lpstr>
      <vt:lpstr>The legal perspective</vt:lpstr>
      <vt:lpstr>How can businesses increase diversity?</vt:lpstr>
      <vt:lpstr>Multi generation workforce</vt:lpstr>
      <vt:lpstr>PowerPoint Presentation</vt:lpstr>
      <vt:lpstr>PowerPoint Presentation</vt:lpstr>
      <vt:lpstr>PowerPoint Presentation</vt:lpstr>
      <vt:lpstr>PowerPoint Presentation</vt:lpstr>
      <vt:lpstr>Challenge for leaders</vt:lpstr>
      <vt:lpstr>Conclusion </vt:lpstr>
      <vt:lpstr>Group work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Approaches to Identifying Individual and Organisational ( Development) Needs</dc:title>
  <dc:creator>Helen Evans (Institute of Management and Health)</dc:creator>
  <cp:lastModifiedBy>Helen Evans (Institute of Management and Health)</cp:lastModifiedBy>
  <cp:revision>1</cp:revision>
  <dcterms:created xsi:type="dcterms:W3CDTF">2025-02-04T17:10:32Z</dcterms:created>
  <dcterms:modified xsi:type="dcterms:W3CDTF">2025-02-05T12:16:10Z</dcterms:modified>
</cp:coreProperties>
</file>