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807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012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291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181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353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622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438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366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323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718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594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9652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5908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4407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653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3484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304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D566E4F-D69D-4DFB-B474-D0F3BDE36874}" type="datetimeFigureOut">
              <a:rPr lang="en-GB" smtClean="0"/>
              <a:t>29/10/2022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662F9D-7FCF-4296-AE51-4E1CB6DFBC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7589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6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6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6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6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oundcloud.com/dehamburger/sets/thanks-for-listening" TargetMode="External" /><Relationship Id="rId2" Type="http://schemas.openxmlformats.org/officeDocument/2006/relationships/image" Target="../media/image12.jpg" /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BBE93-D7A8-348C-0051-3ACA9C2BA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859" y="930564"/>
            <a:ext cx="9540754" cy="3329581"/>
          </a:xfrm>
        </p:spPr>
        <p:txBody>
          <a:bodyPr/>
          <a:lstStyle/>
          <a:p>
            <a:r>
              <a:rPr lang="en-GB" sz="6000" dirty="0"/>
              <a:t>Problem solving and decision-making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899450-00B9-2D59-0EB1-93EF4DFA42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3246" y="4694251"/>
            <a:ext cx="4636245" cy="1965165"/>
          </a:xfrm>
        </p:spPr>
        <p:txBody>
          <a:bodyPr/>
          <a:lstStyle/>
          <a:p>
            <a:r>
              <a:rPr lang="en-GB" dirty="0"/>
              <a:t>BMSW4004</a:t>
            </a:r>
          </a:p>
          <a:p>
            <a:r>
              <a:rPr lang="en-GB" dirty="0"/>
              <a:t>Syed Imran – 2120439</a:t>
            </a:r>
          </a:p>
          <a:p>
            <a:r>
              <a:rPr lang="en-GB" dirty="0"/>
              <a:t>Tutor -  Mohammad ISLAM</a:t>
            </a:r>
          </a:p>
        </p:txBody>
      </p:sp>
    </p:spTree>
    <p:extLst>
      <p:ext uri="{BB962C8B-B14F-4D97-AF65-F5344CB8AC3E}">
        <p14:creationId xmlns:p14="http://schemas.microsoft.com/office/powerpoint/2010/main" val="2611131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CD85DC-501C-4358-75D1-5A2D13AC0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TM Lewin shirtmakers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1DC1B0-CDFF-43B5-D56C-EC594E48B3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9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F00BE3-4D08-1733-786E-1DF31B115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Complex problem- The product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065B07-21F1-9C61-A330-4179D094A1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04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F20971-1AF4-6436-A7BA-725DB2E56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Pestel analysis for TM Lewin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BB8830-EA90-1EF6-4861-2E8291EC14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935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5455981-E073-20C1-A916-214E8FE26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Fishbone Diagram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E56C84-DFD2-295C-7716-C51F37C688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827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1BEBD1E-BC2D-D5A0-861E-19CA0672B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solutions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FC5D28-A27D-7249-28B2-A1D0C45135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457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4D9D19-D728-DE6A-63A6-54B362115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PMI Table evaluating best solution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3685B0-F9CF-1A56-E2B8-04D9048AF8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433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Logo">
            <a:extLst>
              <a:ext uri="{FF2B5EF4-FFF2-40B4-BE49-F238E27FC236}">
                <a16:creationId xmlns:a16="http://schemas.microsoft.com/office/drawing/2014/main" id="{A2884D0C-58D1-9224-E3E3-9277953D1C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00036" y="933036"/>
            <a:ext cx="4991928" cy="4991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1176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</TotalTime>
  <Words>33</Words>
  <Application>Microsoft Office PowerPoint</Application>
  <PresentationFormat>Widescreen</PresentationFormat>
  <Paragraphs>10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Problem solving and decision-making</vt:lpstr>
      <vt:lpstr>TM Lewin shirtmakers</vt:lpstr>
      <vt:lpstr>Complex problem- The product</vt:lpstr>
      <vt:lpstr>Pestel analysis for TM Lewin</vt:lpstr>
      <vt:lpstr>Fishbone Diagram</vt:lpstr>
      <vt:lpstr>solutions</vt:lpstr>
      <vt:lpstr>PMI Table evaluating best solution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decision-making</dc:title>
  <dc:creator>Jannat Rahman (1817067)</dc:creator>
  <cp:lastModifiedBy>Syed Shahadat Hussain Imran</cp:lastModifiedBy>
  <cp:revision>4</cp:revision>
  <dcterms:created xsi:type="dcterms:W3CDTF">2022-10-23T11:18:17Z</dcterms:created>
  <dcterms:modified xsi:type="dcterms:W3CDTF">2022-10-29T14:59:10Z</dcterms:modified>
</cp:coreProperties>
</file>