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1" r:id="rId2"/>
    <p:sldId id="277" r:id="rId3"/>
    <p:sldId id="263" r:id="rId4"/>
    <p:sldId id="288" r:id="rId5"/>
    <p:sldId id="301" r:id="rId6"/>
    <p:sldId id="294" r:id="rId7"/>
    <p:sldId id="295" r:id="rId8"/>
    <p:sldId id="296" r:id="rId9"/>
    <p:sldId id="298" r:id="rId10"/>
    <p:sldId id="280" r:id="rId11"/>
    <p:sldId id="281" r:id="rId12"/>
    <p:sldId id="299" r:id="rId13"/>
    <p:sldId id="300"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1C1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766389-8AC4-85F2-2ADF-5EF0E0C90218}" v="420" dt="2025-03-14T13:39:26.100"/>
    <p1510:client id="{3BF630A3-65F2-A533-F28C-ABB4A6270C5C}" v="878" dt="2025-03-13T19:29:02.092"/>
    <p1510:client id="{ACF3ABCA-9344-BB69-FBC6-3A1B888DF9E1}" v="1610" dt="2025-03-12T22:29:36.249"/>
    <p1510:client id="{C94DF4C4-E4FA-031E-C66B-0B0290B6658C}" v="523" dt="2025-03-14T11:05:39.216"/>
    <p1510:client id="{D7451C6C-B4DE-A1D7-B4FF-103B5FECAACD}" v="61" dt="2025-03-13T18:03:41.542"/>
    <p1510:client id="{E70C32A1-68CA-5AE7-B8AB-896C2C78D66E}" v="418" dt="2025-03-12T16:16:13.203"/>
    <p1510:client id="{E9FD9663-2A3A-8826-5E93-7963E7E090B2}" v="57" dt="2025-03-13T20:18:31.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hy Apio (1705644)" userId="S::1705644@student.uwtsd.ac.uk::0dc980a2-a954-47e8-b3b4-9bf5a6353680" providerId="AD" clId="Web-{398CC415-E1CD-F4F0-2B56-08914C7A0487}"/>
    <pc:docChg chg="addSld modSld">
      <pc:chgData name="Dorothy Apio (1705644)" userId="S::1705644@student.uwtsd.ac.uk::0dc980a2-a954-47e8-b3b4-9bf5a6353680" providerId="AD" clId="Web-{398CC415-E1CD-F4F0-2B56-08914C7A0487}" dt="2025-03-11T15:58:12.832" v="68" actId="20577"/>
      <pc:docMkLst>
        <pc:docMk/>
      </pc:docMkLst>
      <pc:sldChg chg="modSp">
        <pc:chgData name="Dorothy Apio (1705644)" userId="S::1705644@student.uwtsd.ac.uk::0dc980a2-a954-47e8-b3b4-9bf5a6353680" providerId="AD" clId="Web-{398CC415-E1CD-F4F0-2B56-08914C7A0487}" dt="2025-03-11T15:58:12.832" v="68" actId="20577"/>
        <pc:sldMkLst>
          <pc:docMk/>
          <pc:sldMk cId="3133844610" sldId="260"/>
        </pc:sldMkLst>
        <pc:spChg chg="mod">
          <ac:chgData name="Dorothy Apio (1705644)" userId="S::1705644@student.uwtsd.ac.uk::0dc980a2-a954-47e8-b3b4-9bf5a6353680" providerId="AD" clId="Web-{398CC415-E1CD-F4F0-2B56-08914C7A0487}" dt="2025-03-11T13:37:54.685" v="21" actId="20577"/>
          <ac:spMkLst>
            <pc:docMk/>
            <pc:sldMk cId="3133844610" sldId="260"/>
            <ac:spMk id="2" creationId="{0688924B-352E-A22B-C9E2-1BBDEF0A3ABD}"/>
          </ac:spMkLst>
        </pc:spChg>
        <pc:spChg chg="mod">
          <ac:chgData name="Dorothy Apio (1705644)" userId="S::1705644@student.uwtsd.ac.uk::0dc980a2-a954-47e8-b3b4-9bf5a6353680" providerId="AD" clId="Web-{398CC415-E1CD-F4F0-2B56-08914C7A0487}" dt="2025-03-11T15:58:12.832" v="68" actId="20577"/>
          <ac:spMkLst>
            <pc:docMk/>
            <pc:sldMk cId="3133844610" sldId="260"/>
            <ac:spMk id="3" creationId="{7822A858-886C-16D6-F051-642FF62D71CE}"/>
          </ac:spMkLst>
        </pc:spChg>
      </pc:sldChg>
      <pc:sldChg chg="modSp">
        <pc:chgData name="Dorothy Apio (1705644)" userId="S::1705644@student.uwtsd.ac.uk::0dc980a2-a954-47e8-b3b4-9bf5a6353680" providerId="AD" clId="Web-{398CC415-E1CD-F4F0-2B56-08914C7A0487}" dt="2025-03-11T15:54:36.280" v="41" actId="20577"/>
        <pc:sldMkLst>
          <pc:docMk/>
          <pc:sldMk cId="1333335114" sldId="266"/>
        </pc:sldMkLst>
        <pc:spChg chg="mod">
          <ac:chgData name="Dorothy Apio (1705644)" userId="S::1705644@student.uwtsd.ac.uk::0dc980a2-a954-47e8-b3b4-9bf5a6353680" providerId="AD" clId="Web-{398CC415-E1CD-F4F0-2B56-08914C7A0487}" dt="2025-03-11T14:58:39.410" v="26" actId="20577"/>
          <ac:spMkLst>
            <pc:docMk/>
            <pc:sldMk cId="1333335114" sldId="266"/>
            <ac:spMk id="2" creationId="{78CEC9AA-A642-BD7F-1985-360DD9D23917}"/>
          </ac:spMkLst>
        </pc:spChg>
        <pc:spChg chg="mod">
          <ac:chgData name="Dorothy Apio (1705644)" userId="S::1705644@student.uwtsd.ac.uk::0dc980a2-a954-47e8-b3b4-9bf5a6353680" providerId="AD" clId="Web-{398CC415-E1CD-F4F0-2B56-08914C7A0487}" dt="2025-03-11T15:54:36.280" v="41" actId="20577"/>
          <ac:spMkLst>
            <pc:docMk/>
            <pc:sldMk cId="1333335114" sldId="266"/>
            <ac:spMk id="8" creationId="{22C45B43-F860-3B47-57E7-CDF0D13289C3}"/>
          </ac:spMkLst>
        </pc:spChg>
      </pc:sldChg>
      <pc:sldChg chg="modSp new">
        <pc:chgData name="Dorothy Apio (1705644)" userId="S::1705644@student.uwtsd.ac.uk::0dc980a2-a954-47e8-b3b4-9bf5a6353680" providerId="AD" clId="Web-{398CC415-E1CD-F4F0-2B56-08914C7A0487}" dt="2025-03-11T15:10:05.426" v="35" actId="20577"/>
        <pc:sldMkLst>
          <pc:docMk/>
          <pc:sldMk cId="250293866" sldId="270"/>
        </pc:sldMkLst>
        <pc:spChg chg="mod">
          <ac:chgData name="Dorothy Apio (1705644)" userId="S::1705644@student.uwtsd.ac.uk::0dc980a2-a954-47e8-b3b4-9bf5a6353680" providerId="AD" clId="Web-{398CC415-E1CD-F4F0-2B56-08914C7A0487}" dt="2025-03-11T15:08:40.830" v="29" actId="20577"/>
          <ac:spMkLst>
            <pc:docMk/>
            <pc:sldMk cId="250293866" sldId="270"/>
            <ac:spMk id="2" creationId="{033225F7-61B1-3287-1323-050784385507}"/>
          </ac:spMkLst>
        </pc:spChg>
        <pc:spChg chg="mod">
          <ac:chgData name="Dorothy Apio (1705644)" userId="S::1705644@student.uwtsd.ac.uk::0dc980a2-a954-47e8-b3b4-9bf5a6353680" providerId="AD" clId="Web-{398CC415-E1CD-F4F0-2B56-08914C7A0487}" dt="2025-03-11T15:10:05.426" v="35" actId="20577"/>
          <ac:spMkLst>
            <pc:docMk/>
            <pc:sldMk cId="250293866" sldId="270"/>
            <ac:spMk id="3" creationId="{AFF1113F-99D7-21B3-877F-5435147AD659}"/>
          </ac:spMkLst>
        </pc:spChg>
      </pc:sldChg>
    </pc:docChg>
  </pc:docChgLst>
  <pc:docChgLst>
    <pc:chgData name="Dorothy Apio (1705644)" userId="S::1705644@student.uwtsd.ac.uk::0dc980a2-a954-47e8-b3b4-9bf5a6353680" providerId="AD" clId="Web-{61EFE126-1FD0-3038-BCE9-CAC8D8688975}"/>
    <pc:docChg chg="modSld">
      <pc:chgData name="Dorothy Apio (1705644)" userId="S::1705644@student.uwtsd.ac.uk::0dc980a2-a954-47e8-b3b4-9bf5a6353680" providerId="AD" clId="Web-{61EFE126-1FD0-3038-BCE9-CAC8D8688975}" dt="2025-03-07T09:58:05.596" v="4" actId="1076"/>
      <pc:docMkLst>
        <pc:docMk/>
      </pc:docMkLst>
      <pc:sldChg chg="addSp delSp modSp">
        <pc:chgData name="Dorothy Apio (1705644)" userId="S::1705644@student.uwtsd.ac.uk::0dc980a2-a954-47e8-b3b4-9bf5a6353680" providerId="AD" clId="Web-{61EFE126-1FD0-3038-BCE9-CAC8D8688975}" dt="2025-03-07T09:58:05.596" v="4" actId="1076"/>
        <pc:sldMkLst>
          <pc:docMk/>
          <pc:sldMk cId="713242676" sldId="257"/>
        </pc:sldMkLst>
        <pc:spChg chg="mod">
          <ac:chgData name="Dorothy Apio (1705644)" userId="S::1705644@student.uwtsd.ac.uk::0dc980a2-a954-47e8-b3b4-9bf5a6353680" providerId="AD" clId="Web-{61EFE126-1FD0-3038-BCE9-CAC8D8688975}" dt="2025-03-07T09:57:10.704" v="1"/>
          <ac:spMkLst>
            <pc:docMk/>
            <pc:sldMk cId="713242676" sldId="257"/>
            <ac:spMk id="2" creationId="{F23FE114-F3B1-FD50-E9E1-69FF795E133B}"/>
          </ac:spMkLst>
        </pc:spChg>
        <pc:spChg chg="add del">
          <ac:chgData name="Dorothy Apio (1705644)" userId="S::1705644@student.uwtsd.ac.uk::0dc980a2-a954-47e8-b3b4-9bf5a6353680" providerId="AD" clId="Web-{61EFE126-1FD0-3038-BCE9-CAC8D8688975}" dt="2025-03-07T09:57:10.766" v="2"/>
          <ac:spMkLst>
            <pc:docMk/>
            <pc:sldMk cId="713242676" sldId="257"/>
            <ac:spMk id="40" creationId="{01A22726-DA03-BCB0-F12E-98258FB7E5C0}"/>
          </ac:spMkLst>
        </pc:spChg>
        <pc:spChg chg="add del">
          <ac:chgData name="Dorothy Apio (1705644)" userId="S::1705644@student.uwtsd.ac.uk::0dc980a2-a954-47e8-b3b4-9bf5a6353680" providerId="AD" clId="Web-{61EFE126-1FD0-3038-BCE9-CAC8D8688975}" dt="2025-03-07T09:57:10.704" v="1"/>
          <ac:spMkLst>
            <pc:docMk/>
            <pc:sldMk cId="713242676" sldId="257"/>
            <ac:spMk id="45" creationId="{600DC1B0-7E1A-BD02-3F93-19E6B1B75075}"/>
          </ac:spMkLst>
        </pc:spChg>
        <pc:spChg chg="add">
          <ac:chgData name="Dorothy Apio (1705644)" userId="S::1705644@student.uwtsd.ac.uk::0dc980a2-a954-47e8-b3b4-9bf5a6353680" providerId="AD" clId="Web-{61EFE126-1FD0-3038-BCE9-CAC8D8688975}" dt="2025-03-07T09:57:10.766" v="2"/>
          <ac:spMkLst>
            <pc:docMk/>
            <pc:sldMk cId="713242676" sldId="257"/>
            <ac:spMk id="47" creationId="{01A22726-DA03-BCB0-F12E-98258FB7E5C0}"/>
          </ac:spMkLst>
        </pc:spChg>
        <pc:graphicFrameChg chg="mod modGraphic">
          <ac:chgData name="Dorothy Apio (1705644)" userId="S::1705644@student.uwtsd.ac.uk::0dc980a2-a954-47e8-b3b4-9bf5a6353680" providerId="AD" clId="Web-{61EFE126-1FD0-3038-BCE9-CAC8D8688975}" dt="2025-03-07T09:58:05.596" v="4" actId="1076"/>
          <ac:graphicFrameMkLst>
            <pc:docMk/>
            <pc:sldMk cId="713242676" sldId="257"/>
            <ac:graphicFrameMk id="36" creationId="{CCFBAFCB-B2F0-FCA4-3E80-EFA501169A20}"/>
          </ac:graphicFrameMkLst>
        </pc:graphicFrameChg>
      </pc:sldChg>
    </pc:docChg>
  </pc:docChgLst>
  <pc:docChgLst>
    <pc:chgData name="Dorothy Apio (1705644)" userId="S::1705644@student.uwtsd.ac.uk::0dc980a2-a954-47e8-b3b4-9bf5a6353680" providerId="AD" clId="Web-{15766389-8AC4-85F2-2ADF-5EF0E0C90218}"/>
    <pc:docChg chg="delSld modSld modMainMaster">
      <pc:chgData name="Dorothy Apio (1705644)" userId="S::1705644@student.uwtsd.ac.uk::0dc980a2-a954-47e8-b3b4-9bf5a6353680" providerId="AD" clId="Web-{15766389-8AC4-85F2-2ADF-5EF0E0C90218}" dt="2025-03-14T13:39:26.100" v="407"/>
      <pc:docMkLst>
        <pc:docMk/>
      </pc:docMkLst>
      <pc:sldChg chg="addSp delSp modSp mod modTransition setBg">
        <pc:chgData name="Dorothy Apio (1705644)" userId="S::1705644@student.uwtsd.ac.uk::0dc980a2-a954-47e8-b3b4-9bf5a6353680" providerId="AD" clId="Web-{15766389-8AC4-85F2-2ADF-5EF0E0C90218}" dt="2025-03-14T13:39:26.100" v="407"/>
        <pc:sldMkLst>
          <pc:docMk/>
          <pc:sldMk cId="3133844610" sldId="260"/>
        </pc:sldMkLst>
        <pc:spChg chg="del mod">
          <ac:chgData name="Dorothy Apio (1705644)" userId="S::1705644@student.uwtsd.ac.uk::0dc980a2-a954-47e8-b3b4-9bf5a6353680" providerId="AD" clId="Web-{15766389-8AC4-85F2-2ADF-5EF0E0C90218}" dt="2025-03-14T13:28:52.478" v="355"/>
          <ac:spMkLst>
            <pc:docMk/>
            <pc:sldMk cId="3133844610" sldId="260"/>
            <ac:spMk id="3" creationId="{7822A858-886C-16D6-F051-642FF62D71CE}"/>
          </ac:spMkLst>
        </pc:spChg>
        <pc:graphicFrameChg chg="add mod ord modGraphic">
          <ac:chgData name="Dorothy Apio (1705644)" userId="S::1705644@student.uwtsd.ac.uk::0dc980a2-a954-47e8-b3b4-9bf5a6353680" providerId="AD" clId="Web-{15766389-8AC4-85F2-2ADF-5EF0E0C90218}" dt="2025-03-14T13:30:33.170" v="363"/>
          <ac:graphicFrameMkLst>
            <pc:docMk/>
            <pc:sldMk cId="3133844610" sldId="260"/>
            <ac:graphicFrameMk id="5" creationId="{988B3C42-FCDD-9CB2-2668-4024288AF8A8}"/>
          </ac:graphicFrameMkLst>
        </pc:graphicFrameChg>
      </pc:sldChg>
      <pc:sldChg chg="modTransition">
        <pc:chgData name="Dorothy Apio (1705644)" userId="S::1705644@student.uwtsd.ac.uk::0dc980a2-a954-47e8-b3b4-9bf5a6353680" providerId="AD" clId="Web-{15766389-8AC4-85F2-2ADF-5EF0E0C90218}" dt="2025-03-14T13:39:26.100" v="407"/>
        <pc:sldMkLst>
          <pc:docMk/>
          <pc:sldMk cId="2052084282" sldId="263"/>
        </pc:sldMkLst>
      </pc:sldChg>
      <pc:sldChg chg="modTransition">
        <pc:chgData name="Dorothy Apio (1705644)" userId="S::1705644@student.uwtsd.ac.uk::0dc980a2-a954-47e8-b3b4-9bf5a6353680" providerId="AD" clId="Web-{15766389-8AC4-85F2-2ADF-5EF0E0C90218}" dt="2025-03-14T13:39:26.100" v="407"/>
        <pc:sldMkLst>
          <pc:docMk/>
          <pc:sldMk cId="1655346867" sldId="271"/>
        </pc:sldMkLst>
      </pc:sldChg>
      <pc:sldChg chg="modTransition">
        <pc:chgData name="Dorothy Apio (1705644)" userId="S::1705644@student.uwtsd.ac.uk::0dc980a2-a954-47e8-b3b4-9bf5a6353680" providerId="AD" clId="Web-{15766389-8AC4-85F2-2ADF-5EF0E0C90218}" dt="2025-03-14T13:39:26.100" v="407"/>
        <pc:sldMkLst>
          <pc:docMk/>
          <pc:sldMk cId="33116447" sldId="277"/>
        </pc:sldMkLst>
      </pc:sldChg>
      <pc:sldChg chg="modTransition">
        <pc:chgData name="Dorothy Apio (1705644)" userId="S::1705644@student.uwtsd.ac.uk::0dc980a2-a954-47e8-b3b4-9bf5a6353680" providerId="AD" clId="Web-{15766389-8AC4-85F2-2ADF-5EF0E0C90218}" dt="2025-03-14T13:39:26.100" v="407"/>
        <pc:sldMkLst>
          <pc:docMk/>
          <pc:sldMk cId="829414226" sldId="280"/>
        </pc:sldMkLst>
      </pc:sldChg>
      <pc:sldChg chg="modTransition">
        <pc:chgData name="Dorothy Apio (1705644)" userId="S::1705644@student.uwtsd.ac.uk::0dc980a2-a954-47e8-b3b4-9bf5a6353680" providerId="AD" clId="Web-{15766389-8AC4-85F2-2ADF-5EF0E0C90218}" dt="2025-03-14T13:39:26.100" v="407"/>
        <pc:sldMkLst>
          <pc:docMk/>
          <pc:sldMk cId="275078424" sldId="281"/>
        </pc:sldMkLst>
      </pc:sldChg>
      <pc:sldChg chg="delSp modSp del">
        <pc:chgData name="Dorothy Apio (1705644)" userId="S::1705644@student.uwtsd.ac.uk::0dc980a2-a954-47e8-b3b4-9bf5a6353680" providerId="AD" clId="Web-{15766389-8AC4-85F2-2ADF-5EF0E0C90218}" dt="2025-03-14T11:45:53.435" v="51"/>
        <pc:sldMkLst>
          <pc:docMk/>
          <pc:sldMk cId="1364434681" sldId="286"/>
        </pc:sldMkLst>
        <pc:spChg chg="mod">
          <ac:chgData name="Dorothy Apio (1705644)" userId="S::1705644@student.uwtsd.ac.uk::0dc980a2-a954-47e8-b3b4-9bf5a6353680" providerId="AD" clId="Web-{15766389-8AC4-85F2-2ADF-5EF0E0C90218}" dt="2025-03-14T11:40:14.045" v="16" actId="20577"/>
          <ac:spMkLst>
            <pc:docMk/>
            <pc:sldMk cId="1364434681" sldId="286"/>
            <ac:spMk id="2" creationId="{F0CAD374-5187-6598-5284-7B7620D942CD}"/>
          </ac:spMkLst>
        </pc:spChg>
        <pc:spChg chg="mod">
          <ac:chgData name="Dorothy Apio (1705644)" userId="S::1705644@student.uwtsd.ac.uk::0dc980a2-a954-47e8-b3b4-9bf5a6353680" providerId="AD" clId="Web-{15766389-8AC4-85F2-2ADF-5EF0E0C90218}" dt="2025-03-14T11:39:25.356" v="12" actId="20577"/>
          <ac:spMkLst>
            <pc:docMk/>
            <pc:sldMk cId="1364434681" sldId="286"/>
            <ac:spMk id="3" creationId="{A3D472E8-E1D3-80D0-8D01-8B9431562BB6}"/>
          </ac:spMkLst>
        </pc:spChg>
        <pc:picChg chg="del">
          <ac:chgData name="Dorothy Apio (1705644)" userId="S::1705644@student.uwtsd.ac.uk::0dc980a2-a954-47e8-b3b4-9bf5a6353680" providerId="AD" clId="Web-{15766389-8AC4-85F2-2ADF-5EF0E0C90218}" dt="2025-03-14T11:41:08.142" v="19"/>
          <ac:picMkLst>
            <pc:docMk/>
            <pc:sldMk cId="1364434681" sldId="286"/>
            <ac:picMk id="4" creationId="{6262D65C-0CA7-76A6-06D0-23A6302D9B7B}"/>
          </ac:picMkLst>
        </pc:picChg>
      </pc:sldChg>
      <pc:sldChg chg="modTransition">
        <pc:chgData name="Dorothy Apio (1705644)" userId="S::1705644@student.uwtsd.ac.uk::0dc980a2-a954-47e8-b3b4-9bf5a6353680" providerId="AD" clId="Web-{15766389-8AC4-85F2-2ADF-5EF0E0C90218}" dt="2025-03-14T13:39:26.100" v="407"/>
        <pc:sldMkLst>
          <pc:docMk/>
          <pc:sldMk cId="2453807464" sldId="288"/>
        </pc:sldMkLst>
      </pc:sldChg>
      <pc:sldChg chg="modTransition">
        <pc:chgData name="Dorothy Apio (1705644)" userId="S::1705644@student.uwtsd.ac.uk::0dc980a2-a954-47e8-b3b4-9bf5a6353680" providerId="AD" clId="Web-{15766389-8AC4-85F2-2ADF-5EF0E0C90218}" dt="2025-03-14T13:39:26.100" v="407"/>
        <pc:sldMkLst>
          <pc:docMk/>
          <pc:sldMk cId="1874865962" sldId="294"/>
        </pc:sldMkLst>
      </pc:sldChg>
      <pc:sldChg chg="modSp modTransition">
        <pc:chgData name="Dorothy Apio (1705644)" userId="S::1705644@student.uwtsd.ac.uk::0dc980a2-a954-47e8-b3b4-9bf5a6353680" providerId="AD" clId="Web-{15766389-8AC4-85F2-2ADF-5EF0E0C90218}" dt="2025-03-14T13:39:26.100" v="407"/>
        <pc:sldMkLst>
          <pc:docMk/>
          <pc:sldMk cId="1813734392" sldId="295"/>
        </pc:sldMkLst>
        <pc:spChg chg="mod">
          <ac:chgData name="Dorothy Apio (1705644)" userId="S::1705644@student.uwtsd.ac.uk::0dc980a2-a954-47e8-b3b4-9bf5a6353680" providerId="AD" clId="Web-{15766389-8AC4-85F2-2ADF-5EF0E0C90218}" dt="2025-03-14T11:48:36.271" v="56" actId="14100"/>
          <ac:spMkLst>
            <pc:docMk/>
            <pc:sldMk cId="1813734392" sldId="295"/>
            <ac:spMk id="2" creationId="{E8F9FACD-5124-3230-BF19-CF8187E88A1F}"/>
          </ac:spMkLst>
        </pc:spChg>
        <pc:spChg chg="mod">
          <ac:chgData name="Dorothy Apio (1705644)" userId="S::1705644@student.uwtsd.ac.uk::0dc980a2-a954-47e8-b3b4-9bf5a6353680" providerId="AD" clId="Web-{15766389-8AC4-85F2-2ADF-5EF0E0C90218}" dt="2025-03-14T11:49:01.336" v="61" actId="14100"/>
          <ac:spMkLst>
            <pc:docMk/>
            <pc:sldMk cId="1813734392" sldId="295"/>
            <ac:spMk id="3" creationId="{7E8D8BAF-273D-8919-B179-15D759A6ADBF}"/>
          </ac:spMkLst>
        </pc:spChg>
        <pc:picChg chg="mod">
          <ac:chgData name="Dorothy Apio (1705644)" userId="S::1705644@student.uwtsd.ac.uk::0dc980a2-a954-47e8-b3b4-9bf5a6353680" providerId="AD" clId="Web-{15766389-8AC4-85F2-2ADF-5EF0E0C90218}" dt="2025-03-14T11:48:27.414" v="54" actId="1076"/>
          <ac:picMkLst>
            <pc:docMk/>
            <pc:sldMk cId="1813734392" sldId="295"/>
            <ac:picMk id="5" creationId="{BDFEF193-9D40-6259-6E9B-E5F311E20527}"/>
          </ac:picMkLst>
        </pc:picChg>
      </pc:sldChg>
      <pc:sldChg chg="modTransition">
        <pc:chgData name="Dorothy Apio (1705644)" userId="S::1705644@student.uwtsd.ac.uk::0dc980a2-a954-47e8-b3b4-9bf5a6353680" providerId="AD" clId="Web-{15766389-8AC4-85F2-2ADF-5EF0E0C90218}" dt="2025-03-14T13:39:26.100" v="407"/>
        <pc:sldMkLst>
          <pc:docMk/>
          <pc:sldMk cId="2573425718" sldId="296"/>
        </pc:sldMkLst>
      </pc:sldChg>
      <pc:sldChg chg="modTransition">
        <pc:chgData name="Dorothy Apio (1705644)" userId="S::1705644@student.uwtsd.ac.uk::0dc980a2-a954-47e8-b3b4-9bf5a6353680" providerId="AD" clId="Web-{15766389-8AC4-85F2-2ADF-5EF0E0C90218}" dt="2025-03-14T13:39:26.100" v="407"/>
        <pc:sldMkLst>
          <pc:docMk/>
          <pc:sldMk cId="1847346281" sldId="298"/>
        </pc:sldMkLst>
      </pc:sldChg>
      <pc:sldChg chg="modSp modTransition">
        <pc:chgData name="Dorothy Apio (1705644)" userId="S::1705644@student.uwtsd.ac.uk::0dc980a2-a954-47e8-b3b4-9bf5a6353680" providerId="AD" clId="Web-{15766389-8AC4-85F2-2ADF-5EF0E0C90218}" dt="2025-03-14T13:39:26.100" v="407"/>
        <pc:sldMkLst>
          <pc:docMk/>
          <pc:sldMk cId="3517690294" sldId="299"/>
        </pc:sldMkLst>
        <pc:spChg chg="mod">
          <ac:chgData name="Dorothy Apio (1705644)" userId="S::1705644@student.uwtsd.ac.uk::0dc980a2-a954-47e8-b3b4-9bf5a6353680" providerId="AD" clId="Web-{15766389-8AC4-85F2-2ADF-5EF0E0C90218}" dt="2025-03-14T11:49:46.289" v="63" actId="14100"/>
          <ac:spMkLst>
            <pc:docMk/>
            <pc:sldMk cId="3517690294" sldId="299"/>
            <ac:spMk id="3" creationId="{B8F44B89-41F6-EADC-7570-A5D358D60BAD}"/>
          </ac:spMkLst>
        </pc:spChg>
        <pc:picChg chg="mod">
          <ac:chgData name="Dorothy Apio (1705644)" userId="S::1705644@student.uwtsd.ac.uk::0dc980a2-a954-47e8-b3b4-9bf5a6353680" providerId="AD" clId="Web-{15766389-8AC4-85F2-2ADF-5EF0E0C90218}" dt="2025-03-14T11:49:42.008" v="62" actId="14100"/>
          <ac:picMkLst>
            <pc:docMk/>
            <pc:sldMk cId="3517690294" sldId="299"/>
            <ac:picMk id="5" creationId="{A3DA8352-DA84-AB17-7FB5-B4C4A8D06118}"/>
          </ac:picMkLst>
        </pc:picChg>
      </pc:sldChg>
      <pc:sldChg chg="modSp modTransition">
        <pc:chgData name="Dorothy Apio (1705644)" userId="S::1705644@student.uwtsd.ac.uk::0dc980a2-a954-47e8-b3b4-9bf5a6353680" providerId="AD" clId="Web-{15766389-8AC4-85F2-2ADF-5EF0E0C90218}" dt="2025-03-14T13:39:26.100" v="407"/>
        <pc:sldMkLst>
          <pc:docMk/>
          <pc:sldMk cId="3205603919" sldId="300"/>
        </pc:sldMkLst>
        <pc:spChg chg="mod">
          <ac:chgData name="Dorothy Apio (1705644)" userId="S::1705644@student.uwtsd.ac.uk::0dc980a2-a954-47e8-b3b4-9bf5a6353680" providerId="AD" clId="Web-{15766389-8AC4-85F2-2ADF-5EF0E0C90218}" dt="2025-03-14T13:34:56.244" v="378" actId="20577"/>
          <ac:spMkLst>
            <pc:docMk/>
            <pc:sldMk cId="3205603919" sldId="300"/>
            <ac:spMk id="3" creationId="{EF7672C8-B9A3-7D9C-06D6-4C9EAD01A7A4}"/>
          </ac:spMkLst>
        </pc:spChg>
        <pc:picChg chg="mod">
          <ac:chgData name="Dorothy Apio (1705644)" userId="S::1705644@student.uwtsd.ac.uk::0dc980a2-a954-47e8-b3b4-9bf5a6353680" providerId="AD" clId="Web-{15766389-8AC4-85F2-2ADF-5EF0E0C90218}" dt="2025-03-14T13:34:13.055" v="372" actId="14100"/>
          <ac:picMkLst>
            <pc:docMk/>
            <pc:sldMk cId="3205603919" sldId="300"/>
            <ac:picMk id="14" creationId="{C1E2B170-E042-99C8-0755-3980D4686E4C}"/>
          </ac:picMkLst>
        </pc:picChg>
      </pc:sldChg>
      <pc:sldChg chg="addSp delSp modSp mod modTransition setBg">
        <pc:chgData name="Dorothy Apio (1705644)" userId="S::1705644@student.uwtsd.ac.uk::0dc980a2-a954-47e8-b3b4-9bf5a6353680" providerId="AD" clId="Web-{15766389-8AC4-85F2-2ADF-5EF0E0C90218}" dt="2025-03-14T13:39:26.100" v="407"/>
        <pc:sldMkLst>
          <pc:docMk/>
          <pc:sldMk cId="1412504606" sldId="301"/>
        </pc:sldMkLst>
        <pc:spChg chg="mod">
          <ac:chgData name="Dorothy Apio (1705644)" userId="S::1705644@student.uwtsd.ac.uk::0dc980a2-a954-47e8-b3b4-9bf5a6353680" providerId="AD" clId="Web-{15766389-8AC4-85F2-2ADF-5EF0E0C90218}" dt="2025-03-14T11:41:22.267" v="21"/>
          <ac:spMkLst>
            <pc:docMk/>
            <pc:sldMk cId="1412504606" sldId="301"/>
            <ac:spMk id="2" creationId="{FE5923A3-DAF8-4607-EA40-1FE958929A33}"/>
          </ac:spMkLst>
        </pc:spChg>
        <pc:spChg chg="mod">
          <ac:chgData name="Dorothy Apio (1705644)" userId="S::1705644@student.uwtsd.ac.uk::0dc980a2-a954-47e8-b3b4-9bf5a6353680" providerId="AD" clId="Web-{15766389-8AC4-85F2-2ADF-5EF0E0C90218}" dt="2025-03-14T11:45:04.308" v="50" actId="14100"/>
          <ac:spMkLst>
            <pc:docMk/>
            <pc:sldMk cId="1412504606" sldId="301"/>
            <ac:spMk id="3" creationId="{069E68EF-61BD-9314-CB92-37815ED28372}"/>
          </ac:spMkLst>
        </pc:spChg>
        <pc:spChg chg="del mod">
          <ac:chgData name="Dorothy Apio (1705644)" userId="S::1705644@student.uwtsd.ac.uk::0dc980a2-a954-47e8-b3b4-9bf5a6353680" providerId="AD" clId="Web-{15766389-8AC4-85F2-2ADF-5EF0E0C90218}" dt="2025-03-14T11:36:04.534" v="6"/>
          <ac:spMkLst>
            <pc:docMk/>
            <pc:sldMk cId="1412504606" sldId="301"/>
            <ac:spMk id="4" creationId="{B8DEBE5E-90A3-F660-374A-B12CC01B3095}"/>
          </ac:spMkLst>
        </pc:spChg>
        <pc:spChg chg="add">
          <ac:chgData name="Dorothy Apio (1705644)" userId="S::1705644@student.uwtsd.ac.uk::0dc980a2-a954-47e8-b3b4-9bf5a6353680" providerId="AD" clId="Web-{15766389-8AC4-85F2-2ADF-5EF0E0C90218}" dt="2025-03-14T11:41:22.267" v="21"/>
          <ac:spMkLst>
            <pc:docMk/>
            <pc:sldMk cId="1412504606" sldId="301"/>
            <ac:spMk id="10" creationId="{37B65277-82C6-6D08-6DCA-4A7DCC3B7136}"/>
          </ac:spMkLst>
        </pc:spChg>
        <pc:picChg chg="add mod">
          <ac:chgData name="Dorothy Apio (1705644)" userId="S::1705644@student.uwtsd.ac.uk::0dc980a2-a954-47e8-b3b4-9bf5a6353680" providerId="AD" clId="Web-{15766389-8AC4-85F2-2ADF-5EF0E0C90218}" dt="2025-03-14T11:41:22.267" v="21"/>
          <ac:picMkLst>
            <pc:docMk/>
            <pc:sldMk cId="1412504606" sldId="301"/>
            <ac:picMk id="5" creationId="{27CE7004-200A-6AFB-4DB4-C8BA0387A739}"/>
          </ac:picMkLst>
        </pc:picChg>
      </pc:sldChg>
      <pc:sldMasterChg chg="modTransition modSldLayout">
        <pc:chgData name="Dorothy Apio (1705644)" userId="S::1705644@student.uwtsd.ac.uk::0dc980a2-a954-47e8-b3b4-9bf5a6353680" providerId="AD" clId="Web-{15766389-8AC4-85F2-2ADF-5EF0E0C90218}" dt="2025-03-14T13:39:26.100" v="407"/>
        <pc:sldMasterMkLst>
          <pc:docMk/>
          <pc:sldMasterMk cId="1125147010" sldId="2147483672"/>
        </pc:sldMasterMkLst>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4240637778" sldId="2147483673"/>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3223661702" sldId="2147483674"/>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1908180970" sldId="2147483675"/>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1364984277" sldId="2147483676"/>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3919242194" sldId="2147483677"/>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960728106" sldId="2147483678"/>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2051068414" sldId="2147483679"/>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797392953" sldId="2147483680"/>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3614990949" sldId="2147483681"/>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3343843273" sldId="2147483682"/>
          </pc:sldLayoutMkLst>
        </pc:sldLayoutChg>
        <pc:sldLayoutChg chg="modTransition">
          <pc:chgData name="Dorothy Apio (1705644)" userId="S::1705644@student.uwtsd.ac.uk::0dc980a2-a954-47e8-b3b4-9bf5a6353680" providerId="AD" clId="Web-{15766389-8AC4-85F2-2ADF-5EF0E0C90218}" dt="2025-03-14T13:39:26.100" v="407"/>
          <pc:sldLayoutMkLst>
            <pc:docMk/>
            <pc:sldMasterMk cId="1125147010" sldId="2147483672"/>
            <pc:sldLayoutMk cId="3405560085" sldId="2147483683"/>
          </pc:sldLayoutMkLst>
        </pc:sldLayoutChg>
      </pc:sldMasterChg>
    </pc:docChg>
  </pc:docChgLst>
  <pc:docChgLst>
    <pc:chgData name="Dorothy Apio (1705644)" userId="S::1705644@student.uwtsd.ac.uk::0dc980a2-a954-47e8-b3b4-9bf5a6353680" providerId="AD" clId="Web-{F330CA28-7664-B173-866C-B38169E80EE9}"/>
    <pc:docChg chg="modSld sldOrd">
      <pc:chgData name="Dorothy Apio (1705644)" userId="S::1705644@student.uwtsd.ac.uk::0dc980a2-a954-47e8-b3b4-9bf5a6353680" providerId="AD" clId="Web-{F330CA28-7664-B173-866C-B38169E80EE9}" dt="2025-03-11T11:10:16.762" v="55"/>
      <pc:docMkLst>
        <pc:docMk/>
      </pc:docMkLst>
      <pc:sldChg chg="ord">
        <pc:chgData name="Dorothy Apio (1705644)" userId="S::1705644@student.uwtsd.ac.uk::0dc980a2-a954-47e8-b3b4-9bf5a6353680" providerId="AD" clId="Web-{F330CA28-7664-B173-866C-B38169E80EE9}" dt="2025-03-11T11:10:16.762" v="55"/>
        <pc:sldMkLst>
          <pc:docMk/>
          <pc:sldMk cId="2052084282" sldId="263"/>
        </pc:sldMkLst>
      </pc:sldChg>
      <pc:sldChg chg="modSp ord">
        <pc:chgData name="Dorothy Apio (1705644)" userId="S::1705644@student.uwtsd.ac.uk::0dc980a2-a954-47e8-b3b4-9bf5a6353680" providerId="AD" clId="Web-{F330CA28-7664-B173-866C-B38169E80EE9}" dt="2025-03-11T11:08:58.991" v="53"/>
        <pc:sldMkLst>
          <pc:docMk/>
          <pc:sldMk cId="2073913814" sldId="264"/>
        </pc:sldMkLst>
        <pc:spChg chg="mod">
          <ac:chgData name="Dorothy Apio (1705644)" userId="S::1705644@student.uwtsd.ac.uk::0dc980a2-a954-47e8-b3b4-9bf5a6353680" providerId="AD" clId="Web-{F330CA28-7664-B173-866C-B38169E80EE9}" dt="2025-03-11T11:08:37.646" v="51" actId="20577"/>
          <ac:spMkLst>
            <pc:docMk/>
            <pc:sldMk cId="2073913814" sldId="264"/>
            <ac:spMk id="2" creationId="{6E2F19C3-8194-D6BE-9BE2-9D83B0B78EA6}"/>
          </ac:spMkLst>
        </pc:spChg>
      </pc:sldChg>
      <pc:sldChg chg="modSp ord">
        <pc:chgData name="Dorothy Apio (1705644)" userId="S::1705644@student.uwtsd.ac.uk::0dc980a2-a954-47e8-b3b4-9bf5a6353680" providerId="AD" clId="Web-{F330CA28-7664-B173-866C-B38169E80EE9}" dt="2025-03-11T11:07:35.673" v="41" actId="20577"/>
        <pc:sldMkLst>
          <pc:docMk/>
          <pc:sldMk cId="880686860" sldId="267"/>
        </pc:sldMkLst>
        <pc:spChg chg="mod">
          <ac:chgData name="Dorothy Apio (1705644)" userId="S::1705644@student.uwtsd.ac.uk::0dc980a2-a954-47e8-b3b4-9bf5a6353680" providerId="AD" clId="Web-{F330CA28-7664-B173-866C-B38169E80EE9}" dt="2025-03-11T10:54:22.762" v="5" actId="20577"/>
          <ac:spMkLst>
            <pc:docMk/>
            <pc:sldMk cId="880686860" sldId="267"/>
            <ac:spMk id="2" creationId="{53186CB8-4715-702F-24C1-C7A20EBDE46D}"/>
          </ac:spMkLst>
        </pc:spChg>
        <pc:spChg chg="mod">
          <ac:chgData name="Dorothy Apio (1705644)" userId="S::1705644@student.uwtsd.ac.uk::0dc980a2-a954-47e8-b3b4-9bf5a6353680" providerId="AD" clId="Web-{F330CA28-7664-B173-866C-B38169E80EE9}" dt="2025-03-11T11:07:35.673" v="41" actId="20577"/>
          <ac:spMkLst>
            <pc:docMk/>
            <pc:sldMk cId="880686860" sldId="267"/>
            <ac:spMk id="3" creationId="{2A299284-ED47-2FCC-9C1C-C9B4B4A6D75E}"/>
          </ac:spMkLst>
        </pc:spChg>
      </pc:sldChg>
      <pc:sldChg chg="ord">
        <pc:chgData name="Dorothy Apio (1705644)" userId="S::1705644@student.uwtsd.ac.uk::0dc980a2-a954-47e8-b3b4-9bf5a6353680" providerId="AD" clId="Web-{F330CA28-7664-B173-866C-B38169E80EE9}" dt="2025-03-11T11:09:12.867" v="54"/>
        <pc:sldMkLst>
          <pc:docMk/>
          <pc:sldMk cId="2292839734" sldId="268"/>
        </pc:sldMkLst>
      </pc:sldChg>
    </pc:docChg>
  </pc:docChgLst>
  <pc:docChgLst>
    <pc:chgData name="Dorothy Apio (1705644)" userId="S::1705644@student.uwtsd.ac.uk::0dc980a2-a954-47e8-b3b4-9bf5a6353680" providerId="AD" clId="Web-{ACF3ABCA-9344-BB69-FBC6-3A1B888DF9E1}"/>
    <pc:docChg chg="addSld delSld modSld sldOrd">
      <pc:chgData name="Dorothy Apio (1705644)" userId="S::1705644@student.uwtsd.ac.uk::0dc980a2-a954-47e8-b3b4-9bf5a6353680" providerId="AD" clId="Web-{ACF3ABCA-9344-BB69-FBC6-3A1B888DF9E1}" dt="2025-03-12T22:29:36.249" v="1712"/>
      <pc:docMkLst>
        <pc:docMk/>
      </pc:docMkLst>
      <pc:sldChg chg="addSp delSp modSp del">
        <pc:chgData name="Dorothy Apio (1705644)" userId="S::1705644@student.uwtsd.ac.uk::0dc980a2-a954-47e8-b3b4-9bf5a6353680" providerId="AD" clId="Web-{ACF3ABCA-9344-BB69-FBC6-3A1B888DF9E1}" dt="2025-03-12T17:40:26.248" v="64"/>
        <pc:sldMkLst>
          <pc:docMk/>
          <pc:sldMk cId="109857222" sldId="256"/>
        </pc:sldMkLst>
        <pc:spChg chg="mod">
          <ac:chgData name="Dorothy Apio (1705644)" userId="S::1705644@student.uwtsd.ac.uk::0dc980a2-a954-47e8-b3b4-9bf5a6353680" providerId="AD" clId="Web-{ACF3ABCA-9344-BB69-FBC6-3A1B888DF9E1}" dt="2025-03-12T17:34:54.911" v="49"/>
          <ac:spMkLst>
            <pc:docMk/>
            <pc:sldMk cId="109857222" sldId="256"/>
            <ac:spMk id="2" creationId="{00000000-0000-0000-0000-000000000000}"/>
          </ac:spMkLst>
        </pc:spChg>
        <pc:spChg chg="mod">
          <ac:chgData name="Dorothy Apio (1705644)" userId="S::1705644@student.uwtsd.ac.uk::0dc980a2-a954-47e8-b3b4-9bf5a6353680" providerId="AD" clId="Web-{ACF3ABCA-9344-BB69-FBC6-3A1B888DF9E1}" dt="2025-03-12T17:34:54.911" v="49"/>
          <ac:spMkLst>
            <pc:docMk/>
            <pc:sldMk cId="109857222" sldId="256"/>
            <ac:spMk id="3" creationId="{00000000-0000-0000-0000-000000000000}"/>
          </ac:spMkLst>
        </pc:spChg>
        <pc:spChg chg="del">
          <ac:chgData name="Dorothy Apio (1705644)" userId="S::1705644@student.uwtsd.ac.uk::0dc980a2-a954-47e8-b3b4-9bf5a6353680" providerId="AD" clId="Web-{ACF3ABCA-9344-BB69-FBC6-3A1B888DF9E1}" dt="2025-03-12T17:34:54.911" v="49"/>
          <ac:spMkLst>
            <pc:docMk/>
            <pc:sldMk cId="109857222" sldId="256"/>
            <ac:spMk id="22" creationId="{01187F7A-920C-B377-65E8-1CF4CBCE3C2C}"/>
          </ac:spMkLst>
        </pc:spChg>
        <pc:spChg chg="add">
          <ac:chgData name="Dorothy Apio (1705644)" userId="S::1705644@student.uwtsd.ac.uk::0dc980a2-a954-47e8-b3b4-9bf5a6353680" providerId="AD" clId="Web-{ACF3ABCA-9344-BB69-FBC6-3A1B888DF9E1}" dt="2025-03-12T17:34:54.911" v="49"/>
          <ac:spMkLst>
            <pc:docMk/>
            <pc:sldMk cId="109857222" sldId="256"/>
            <ac:spMk id="27" creationId="{87B4472A-332B-71E5-8009-33841E7C3F0B}"/>
          </ac:spMkLst>
        </pc:spChg>
        <pc:picChg chg="mod ord">
          <ac:chgData name="Dorothy Apio (1705644)" userId="S::1705644@student.uwtsd.ac.uk::0dc980a2-a954-47e8-b3b4-9bf5a6353680" providerId="AD" clId="Web-{ACF3ABCA-9344-BB69-FBC6-3A1B888DF9E1}" dt="2025-03-12T17:34:54.911" v="49"/>
          <ac:picMkLst>
            <pc:docMk/>
            <pc:sldMk cId="109857222" sldId="256"/>
            <ac:picMk id="4" creationId="{7696D24D-0148-E9B6-81BC-503A4BDCF458}"/>
          </ac:picMkLst>
        </pc:picChg>
      </pc:sldChg>
      <pc:sldChg chg="modSp del">
        <pc:chgData name="Dorothy Apio (1705644)" userId="S::1705644@student.uwtsd.ac.uk::0dc980a2-a954-47e8-b3b4-9bf5a6353680" providerId="AD" clId="Web-{ACF3ABCA-9344-BB69-FBC6-3A1B888DF9E1}" dt="2025-03-12T18:12:29.562" v="208"/>
        <pc:sldMkLst>
          <pc:docMk/>
          <pc:sldMk cId="998984325" sldId="259"/>
        </pc:sldMkLst>
        <pc:spChg chg="mod">
          <ac:chgData name="Dorothy Apio (1705644)" userId="S::1705644@student.uwtsd.ac.uk::0dc980a2-a954-47e8-b3b4-9bf5a6353680" providerId="AD" clId="Web-{ACF3ABCA-9344-BB69-FBC6-3A1B888DF9E1}" dt="2025-03-12T18:11:39.871" v="205" actId="20577"/>
          <ac:spMkLst>
            <pc:docMk/>
            <pc:sldMk cId="998984325" sldId="259"/>
            <ac:spMk id="2" creationId="{F27470F5-81D3-A858-5381-D4DED7B9533C}"/>
          </ac:spMkLst>
        </pc:spChg>
      </pc:sldChg>
      <pc:sldChg chg="modSp">
        <pc:chgData name="Dorothy Apio (1705644)" userId="S::1705644@student.uwtsd.ac.uk::0dc980a2-a954-47e8-b3b4-9bf5a6353680" providerId="AD" clId="Web-{ACF3ABCA-9344-BB69-FBC6-3A1B888DF9E1}" dt="2025-03-12T19:40:05.638" v="650" actId="20577"/>
        <pc:sldMkLst>
          <pc:docMk/>
          <pc:sldMk cId="3133844610" sldId="260"/>
        </pc:sldMkLst>
        <pc:spChg chg="mod">
          <ac:chgData name="Dorothy Apio (1705644)" userId="S::1705644@student.uwtsd.ac.uk::0dc980a2-a954-47e8-b3b4-9bf5a6353680" providerId="AD" clId="Web-{ACF3ABCA-9344-BB69-FBC6-3A1B888DF9E1}" dt="2025-03-12T19:40:05.638" v="650" actId="20577"/>
          <ac:spMkLst>
            <pc:docMk/>
            <pc:sldMk cId="3133844610" sldId="260"/>
            <ac:spMk id="3" creationId="{7822A858-886C-16D6-F051-642FF62D71CE}"/>
          </ac:spMkLst>
        </pc:spChg>
      </pc:sldChg>
      <pc:sldChg chg="addSp delSp modSp mod setBg">
        <pc:chgData name="Dorothy Apio (1705644)" userId="S::1705644@student.uwtsd.ac.uk::0dc980a2-a954-47e8-b3b4-9bf5a6353680" providerId="AD" clId="Web-{ACF3ABCA-9344-BB69-FBC6-3A1B888DF9E1}" dt="2025-03-12T19:25:20.775" v="644"/>
        <pc:sldMkLst>
          <pc:docMk/>
          <pc:sldMk cId="2372435906" sldId="261"/>
        </pc:sldMkLst>
        <pc:spChg chg="mod">
          <ac:chgData name="Dorothy Apio (1705644)" userId="S::1705644@student.uwtsd.ac.uk::0dc980a2-a954-47e8-b3b4-9bf5a6353680" providerId="AD" clId="Web-{ACF3ABCA-9344-BB69-FBC6-3A1B888DF9E1}" dt="2025-03-12T19:25:20.775" v="644"/>
          <ac:spMkLst>
            <pc:docMk/>
            <pc:sldMk cId="2372435906" sldId="261"/>
            <ac:spMk id="2" creationId="{0B7C0845-C6FF-0F38-FFBC-0CA65B5E6311}"/>
          </ac:spMkLst>
        </pc:spChg>
        <pc:spChg chg="mod">
          <ac:chgData name="Dorothy Apio (1705644)" userId="S::1705644@student.uwtsd.ac.uk::0dc980a2-a954-47e8-b3b4-9bf5a6353680" providerId="AD" clId="Web-{ACF3ABCA-9344-BB69-FBC6-3A1B888DF9E1}" dt="2025-03-12T19:25:20.775" v="644"/>
          <ac:spMkLst>
            <pc:docMk/>
            <pc:sldMk cId="2372435906" sldId="261"/>
            <ac:spMk id="3" creationId="{63C9528D-6E02-E3AD-E2C0-A228F2B30F41}"/>
          </ac:spMkLst>
        </pc:spChg>
        <pc:spChg chg="del">
          <ac:chgData name="Dorothy Apio (1705644)" userId="S::1705644@student.uwtsd.ac.uk::0dc980a2-a954-47e8-b3b4-9bf5a6353680" providerId="AD" clId="Web-{ACF3ABCA-9344-BB69-FBC6-3A1B888DF9E1}" dt="2025-03-12T19:24:38.304" v="639"/>
          <ac:spMkLst>
            <pc:docMk/>
            <pc:sldMk cId="2372435906" sldId="261"/>
            <ac:spMk id="4" creationId="{FCFB4AC3-4D32-1E5C-1FDF-410D947AA45F}"/>
          </ac:spMkLst>
        </pc:spChg>
        <pc:spChg chg="add del">
          <ac:chgData name="Dorothy Apio (1705644)" userId="S::1705644@student.uwtsd.ac.uk::0dc980a2-a954-47e8-b3b4-9bf5a6353680" providerId="AD" clId="Web-{ACF3ABCA-9344-BB69-FBC6-3A1B888DF9E1}" dt="2025-03-12T19:25:20.775" v="644"/>
          <ac:spMkLst>
            <pc:docMk/>
            <pc:sldMk cId="2372435906" sldId="261"/>
            <ac:spMk id="12" creationId="{A5A14613-C96C-F5FD-0593-24D7C0DA4997}"/>
          </ac:spMkLst>
        </pc:spChg>
        <pc:spChg chg="add del">
          <ac:chgData name="Dorothy Apio (1705644)" userId="S::1705644@student.uwtsd.ac.uk::0dc980a2-a954-47e8-b3b4-9bf5a6353680" providerId="AD" clId="Web-{ACF3ABCA-9344-BB69-FBC6-3A1B888DF9E1}" dt="2025-03-12T19:25:20.760" v="643"/>
          <ac:spMkLst>
            <pc:docMk/>
            <pc:sldMk cId="2372435906" sldId="261"/>
            <ac:spMk id="17" creationId="{8207B083-EAC0-A5BB-C369-C9589EC7F2F0}"/>
          </ac:spMkLst>
        </pc:spChg>
        <pc:spChg chg="add">
          <ac:chgData name="Dorothy Apio (1705644)" userId="S::1705644@student.uwtsd.ac.uk::0dc980a2-a954-47e8-b3b4-9bf5a6353680" providerId="AD" clId="Web-{ACF3ABCA-9344-BB69-FBC6-3A1B888DF9E1}" dt="2025-03-12T19:25:20.775" v="644"/>
          <ac:spMkLst>
            <pc:docMk/>
            <pc:sldMk cId="2372435906" sldId="261"/>
            <ac:spMk id="19" creationId="{6ACA6F80-D392-A64E-3CF8-F28F1CCEE67B}"/>
          </ac:spMkLst>
        </pc:spChg>
        <pc:picChg chg="add del mod ord">
          <ac:chgData name="Dorothy Apio (1705644)" userId="S::1705644@student.uwtsd.ac.uk::0dc980a2-a954-47e8-b3b4-9bf5a6353680" providerId="AD" clId="Web-{ACF3ABCA-9344-BB69-FBC6-3A1B888DF9E1}" dt="2025-03-12T19:24:58.774" v="641"/>
          <ac:picMkLst>
            <pc:docMk/>
            <pc:sldMk cId="2372435906" sldId="261"/>
            <ac:picMk id="6" creationId="{E15C93FE-5350-3D2B-034B-760143621D1B}"/>
          </ac:picMkLst>
        </pc:picChg>
        <pc:picChg chg="add mod ord">
          <ac:chgData name="Dorothy Apio (1705644)" userId="S::1705644@student.uwtsd.ac.uk::0dc980a2-a954-47e8-b3b4-9bf5a6353680" providerId="AD" clId="Web-{ACF3ABCA-9344-BB69-FBC6-3A1B888DF9E1}" dt="2025-03-12T19:25:20.775" v="644"/>
          <ac:picMkLst>
            <pc:docMk/>
            <pc:sldMk cId="2372435906" sldId="261"/>
            <ac:picMk id="7" creationId="{7B528763-44E0-0255-D1E9-3F4E80C9CA9C}"/>
          </ac:picMkLst>
        </pc:picChg>
      </pc:sldChg>
      <pc:sldChg chg="addSp delSp modSp del ord">
        <pc:chgData name="Dorothy Apio (1705644)" userId="S::1705644@student.uwtsd.ac.uk::0dc980a2-a954-47e8-b3b4-9bf5a6353680" providerId="AD" clId="Web-{ACF3ABCA-9344-BB69-FBC6-3A1B888DF9E1}" dt="2025-03-12T22:14:51.960" v="1580"/>
        <pc:sldMkLst>
          <pc:docMk/>
          <pc:sldMk cId="1898726374" sldId="262"/>
        </pc:sldMkLst>
        <pc:spChg chg="mod">
          <ac:chgData name="Dorothy Apio (1705644)" userId="S::1705644@student.uwtsd.ac.uk::0dc980a2-a954-47e8-b3b4-9bf5a6353680" providerId="AD" clId="Web-{ACF3ABCA-9344-BB69-FBC6-3A1B888DF9E1}" dt="2025-03-12T18:22:05.386" v="248"/>
          <ac:spMkLst>
            <pc:docMk/>
            <pc:sldMk cId="1898726374" sldId="262"/>
            <ac:spMk id="2" creationId="{80E32861-C3AB-0719-0461-4580ACA8A58F}"/>
          </ac:spMkLst>
        </pc:spChg>
        <pc:spChg chg="mod">
          <ac:chgData name="Dorothy Apio (1705644)" userId="S::1705644@student.uwtsd.ac.uk::0dc980a2-a954-47e8-b3b4-9bf5a6353680" providerId="AD" clId="Web-{ACF3ABCA-9344-BB69-FBC6-3A1B888DF9E1}" dt="2025-03-12T18:22:05.386" v="248"/>
          <ac:spMkLst>
            <pc:docMk/>
            <pc:sldMk cId="1898726374" sldId="262"/>
            <ac:spMk id="4" creationId="{5931C95E-9A66-C819-0958-3E362E20FA80}"/>
          </ac:spMkLst>
        </pc:spChg>
        <pc:spChg chg="del">
          <ac:chgData name="Dorothy Apio (1705644)" userId="S::1705644@student.uwtsd.ac.uk::0dc980a2-a954-47e8-b3b4-9bf5a6353680" providerId="AD" clId="Web-{ACF3ABCA-9344-BB69-FBC6-3A1B888DF9E1}" dt="2025-03-12T18:22:05.386" v="248"/>
          <ac:spMkLst>
            <pc:docMk/>
            <pc:sldMk cId="1898726374" sldId="262"/>
            <ac:spMk id="10" creationId="{CBB0869A-0BE5-B3E9-F73D-2F3691E4D932}"/>
          </ac:spMkLst>
        </pc:spChg>
        <pc:spChg chg="add">
          <ac:chgData name="Dorothy Apio (1705644)" userId="S::1705644@student.uwtsd.ac.uk::0dc980a2-a954-47e8-b3b4-9bf5a6353680" providerId="AD" clId="Web-{ACF3ABCA-9344-BB69-FBC6-3A1B888DF9E1}" dt="2025-03-12T18:22:05.386" v="248"/>
          <ac:spMkLst>
            <pc:docMk/>
            <pc:sldMk cId="1898726374" sldId="262"/>
            <ac:spMk id="15" creationId="{A5A14613-C96C-F5FD-0593-24D7C0DA4997}"/>
          </ac:spMkLst>
        </pc:spChg>
        <pc:picChg chg="mod ord">
          <ac:chgData name="Dorothy Apio (1705644)" userId="S::1705644@student.uwtsd.ac.uk::0dc980a2-a954-47e8-b3b4-9bf5a6353680" providerId="AD" clId="Web-{ACF3ABCA-9344-BB69-FBC6-3A1B888DF9E1}" dt="2025-03-12T18:22:05.386" v="248"/>
          <ac:picMkLst>
            <pc:docMk/>
            <pc:sldMk cId="1898726374" sldId="262"/>
            <ac:picMk id="5" creationId="{6A5CD867-F16E-F17A-EFF6-A1D4C50EE182}"/>
          </ac:picMkLst>
        </pc:picChg>
        <pc:picChg chg="add mod ord">
          <ac:chgData name="Dorothy Apio (1705644)" userId="S::1705644@student.uwtsd.ac.uk::0dc980a2-a954-47e8-b3b4-9bf5a6353680" providerId="AD" clId="Web-{ACF3ABCA-9344-BB69-FBC6-3A1B888DF9E1}" dt="2025-03-12T18:22:05.386" v="248"/>
          <ac:picMkLst>
            <pc:docMk/>
            <pc:sldMk cId="1898726374" sldId="262"/>
            <ac:picMk id="6" creationId="{BB168A65-3547-6461-5C4C-BD1D5C62E0EB}"/>
          </ac:picMkLst>
        </pc:picChg>
      </pc:sldChg>
      <pc:sldChg chg="addSp delSp modSp ord">
        <pc:chgData name="Dorothy Apio (1705644)" userId="S::1705644@student.uwtsd.ac.uk::0dc980a2-a954-47e8-b3b4-9bf5a6353680" providerId="AD" clId="Web-{ACF3ABCA-9344-BB69-FBC6-3A1B888DF9E1}" dt="2025-03-12T22:29:14.951" v="1711"/>
        <pc:sldMkLst>
          <pc:docMk/>
          <pc:sldMk cId="2052084282" sldId="263"/>
        </pc:sldMkLst>
        <pc:spChg chg="mod">
          <ac:chgData name="Dorothy Apio (1705644)" userId="S::1705644@student.uwtsd.ac.uk::0dc980a2-a954-47e8-b3b4-9bf5a6353680" providerId="AD" clId="Web-{ACF3ABCA-9344-BB69-FBC6-3A1B888DF9E1}" dt="2025-03-12T17:38:20.286" v="60"/>
          <ac:spMkLst>
            <pc:docMk/>
            <pc:sldMk cId="2052084282" sldId="263"/>
            <ac:spMk id="2" creationId="{6074BC29-5502-ABC3-5EFB-B7FDBE1A8E44}"/>
          </ac:spMkLst>
        </pc:spChg>
        <pc:spChg chg="mod">
          <ac:chgData name="Dorothy Apio (1705644)" userId="S::1705644@student.uwtsd.ac.uk::0dc980a2-a954-47e8-b3b4-9bf5a6353680" providerId="AD" clId="Web-{ACF3ABCA-9344-BB69-FBC6-3A1B888DF9E1}" dt="2025-03-12T17:38:20.286" v="60"/>
          <ac:spMkLst>
            <pc:docMk/>
            <pc:sldMk cId="2052084282" sldId="263"/>
            <ac:spMk id="4" creationId="{8D7B9FDB-3B2A-16C3-D23F-6C7F769740EB}"/>
          </ac:spMkLst>
        </pc:spChg>
        <pc:spChg chg="add del mod">
          <ac:chgData name="Dorothy Apio (1705644)" userId="S::1705644@student.uwtsd.ac.uk::0dc980a2-a954-47e8-b3b4-9bf5a6353680" providerId="AD" clId="Web-{ACF3ABCA-9344-BB69-FBC6-3A1B888DF9E1}" dt="2025-03-12T17:38:09.988" v="57"/>
          <ac:spMkLst>
            <pc:docMk/>
            <pc:sldMk cId="2052084282" sldId="263"/>
            <ac:spMk id="6" creationId="{C481810E-5A36-3D6E-920E-472B52B8BE37}"/>
          </ac:spMkLst>
        </pc:spChg>
        <pc:spChg chg="add del">
          <ac:chgData name="Dorothy Apio (1705644)" userId="S::1705644@student.uwtsd.ac.uk::0dc980a2-a954-47e8-b3b4-9bf5a6353680" providerId="AD" clId="Web-{ACF3ABCA-9344-BB69-FBC6-3A1B888DF9E1}" dt="2025-03-12T17:00:31.973" v="30"/>
          <ac:spMkLst>
            <pc:docMk/>
            <pc:sldMk cId="2052084282" sldId="263"/>
            <ac:spMk id="10" creationId="{C20CE451-818C-E63D-258B-234B6C543D34}"/>
          </ac:spMkLst>
        </pc:spChg>
        <pc:spChg chg="add del">
          <ac:chgData name="Dorothy Apio (1705644)" userId="S::1705644@student.uwtsd.ac.uk::0dc980a2-a954-47e8-b3b4-9bf5a6353680" providerId="AD" clId="Web-{ACF3ABCA-9344-BB69-FBC6-3A1B888DF9E1}" dt="2025-03-12T17:00:31.973" v="29"/>
          <ac:spMkLst>
            <pc:docMk/>
            <pc:sldMk cId="2052084282" sldId="263"/>
            <ac:spMk id="15" creationId="{92CC1E4F-F1F0-B945-BE50-C72A7103E8AC}"/>
          </ac:spMkLst>
        </pc:spChg>
        <pc:spChg chg="add del">
          <ac:chgData name="Dorothy Apio (1705644)" userId="S::1705644@student.uwtsd.ac.uk::0dc980a2-a954-47e8-b3b4-9bf5a6353680" providerId="AD" clId="Web-{ACF3ABCA-9344-BB69-FBC6-3A1B888DF9E1}" dt="2025-03-12T17:38:20.286" v="60"/>
          <ac:spMkLst>
            <pc:docMk/>
            <pc:sldMk cId="2052084282" sldId="263"/>
            <ac:spMk id="17" creationId="{C20CE451-818C-E63D-258B-234B6C543D34}"/>
          </ac:spMkLst>
        </pc:spChg>
        <pc:spChg chg="add del">
          <ac:chgData name="Dorothy Apio (1705644)" userId="S::1705644@student.uwtsd.ac.uk::0dc980a2-a954-47e8-b3b4-9bf5a6353680" providerId="AD" clId="Web-{ACF3ABCA-9344-BB69-FBC6-3A1B888DF9E1}" dt="2025-03-12T17:38:20.286" v="59"/>
          <ac:spMkLst>
            <pc:docMk/>
            <pc:sldMk cId="2052084282" sldId="263"/>
            <ac:spMk id="22" creationId="{BA2AFC67-0973-EC0D-F14E-710D701B20BD}"/>
          </ac:spMkLst>
        </pc:spChg>
        <pc:spChg chg="add mod">
          <ac:chgData name="Dorothy Apio (1705644)" userId="S::1705644@student.uwtsd.ac.uk::0dc980a2-a954-47e8-b3b4-9bf5a6353680" providerId="AD" clId="Web-{ACF3ABCA-9344-BB69-FBC6-3A1B888DF9E1}" dt="2025-03-12T22:29:14.951" v="1711"/>
          <ac:spMkLst>
            <pc:docMk/>
            <pc:sldMk cId="2052084282" sldId="263"/>
            <ac:spMk id="24" creationId="{CBB0869A-0BE5-B3E9-F73D-2F3691E4D932}"/>
          </ac:spMkLst>
        </pc:spChg>
        <pc:picChg chg="del mod">
          <ac:chgData name="Dorothy Apio (1705644)" userId="S::1705644@student.uwtsd.ac.uk::0dc980a2-a954-47e8-b3b4-9bf5a6353680" providerId="AD" clId="Web-{ACF3ABCA-9344-BB69-FBC6-3A1B888DF9E1}" dt="2025-03-12T17:37:45.658" v="56"/>
          <ac:picMkLst>
            <pc:docMk/>
            <pc:sldMk cId="2052084282" sldId="263"/>
            <ac:picMk id="5" creationId="{233748FA-B375-BE7E-B285-0FA1442A7C33}"/>
          </ac:picMkLst>
        </pc:picChg>
        <pc:picChg chg="add mod ord">
          <ac:chgData name="Dorothy Apio (1705644)" userId="S::1705644@student.uwtsd.ac.uk::0dc980a2-a954-47e8-b3b4-9bf5a6353680" providerId="AD" clId="Web-{ACF3ABCA-9344-BB69-FBC6-3A1B888DF9E1}" dt="2025-03-12T17:38:20.286" v="60"/>
          <ac:picMkLst>
            <pc:docMk/>
            <pc:sldMk cId="2052084282" sldId="263"/>
            <ac:picMk id="7" creationId="{D62557F2-4DF2-AED9-1A2C-E730EE2E2B15}"/>
          </ac:picMkLst>
        </pc:picChg>
      </pc:sldChg>
      <pc:sldChg chg="modSp del ord">
        <pc:chgData name="Dorothy Apio (1705644)" userId="S::1705644@student.uwtsd.ac.uk::0dc980a2-a954-47e8-b3b4-9bf5a6353680" providerId="AD" clId="Web-{ACF3ABCA-9344-BB69-FBC6-3A1B888DF9E1}" dt="2025-03-12T17:59:35.380" v="142"/>
        <pc:sldMkLst>
          <pc:docMk/>
          <pc:sldMk cId="2073913814" sldId="264"/>
        </pc:sldMkLst>
        <pc:spChg chg="mod">
          <ac:chgData name="Dorothy Apio (1705644)" userId="S::1705644@student.uwtsd.ac.uk::0dc980a2-a954-47e8-b3b4-9bf5a6353680" providerId="AD" clId="Web-{ACF3ABCA-9344-BB69-FBC6-3A1B888DF9E1}" dt="2025-03-12T17:59:22.098" v="139" actId="20577"/>
          <ac:spMkLst>
            <pc:docMk/>
            <pc:sldMk cId="2073913814" sldId="264"/>
            <ac:spMk id="4" creationId="{1DA49017-BA5E-07FE-26DC-D3D8304CAF47}"/>
          </ac:spMkLst>
        </pc:spChg>
      </pc:sldChg>
      <pc:sldChg chg="modSp del">
        <pc:chgData name="Dorothy Apio (1705644)" userId="S::1705644@student.uwtsd.ac.uk::0dc980a2-a954-47e8-b3b4-9bf5a6353680" providerId="AD" clId="Web-{ACF3ABCA-9344-BB69-FBC6-3A1B888DF9E1}" dt="2025-03-12T18:22:15.387" v="249"/>
        <pc:sldMkLst>
          <pc:docMk/>
          <pc:sldMk cId="1333335114" sldId="266"/>
        </pc:sldMkLst>
        <pc:spChg chg="mod">
          <ac:chgData name="Dorothy Apio (1705644)" userId="S::1705644@student.uwtsd.ac.uk::0dc980a2-a954-47e8-b3b4-9bf5a6353680" providerId="AD" clId="Web-{ACF3ABCA-9344-BB69-FBC6-3A1B888DF9E1}" dt="2025-03-12T18:20:18.065" v="243" actId="20577"/>
          <ac:spMkLst>
            <pc:docMk/>
            <pc:sldMk cId="1333335114" sldId="266"/>
            <ac:spMk id="8" creationId="{22C45B43-F860-3B47-57E7-CDF0D13289C3}"/>
          </ac:spMkLst>
        </pc:spChg>
      </pc:sldChg>
      <pc:sldChg chg="delSp modSp del">
        <pc:chgData name="Dorothy Apio (1705644)" userId="S::1705644@student.uwtsd.ac.uk::0dc980a2-a954-47e8-b3b4-9bf5a6353680" providerId="AD" clId="Web-{ACF3ABCA-9344-BB69-FBC6-3A1B888DF9E1}" dt="2025-03-12T17:36:24.934" v="53"/>
        <pc:sldMkLst>
          <pc:docMk/>
          <pc:sldMk cId="880686860" sldId="267"/>
        </pc:sldMkLst>
        <pc:spChg chg="mod">
          <ac:chgData name="Dorothy Apio (1705644)" userId="S::1705644@student.uwtsd.ac.uk::0dc980a2-a954-47e8-b3b4-9bf5a6353680" providerId="AD" clId="Web-{ACF3ABCA-9344-BB69-FBC6-3A1B888DF9E1}" dt="2025-03-12T17:36:21.246" v="52" actId="20577"/>
          <ac:spMkLst>
            <pc:docMk/>
            <pc:sldMk cId="880686860" sldId="267"/>
            <ac:spMk id="2" creationId="{53186CB8-4715-702F-24C1-C7A20EBDE46D}"/>
          </ac:spMkLst>
        </pc:spChg>
        <pc:spChg chg="mod">
          <ac:chgData name="Dorothy Apio (1705644)" userId="S::1705644@student.uwtsd.ac.uk::0dc980a2-a954-47e8-b3b4-9bf5a6353680" providerId="AD" clId="Web-{ACF3ABCA-9344-BB69-FBC6-3A1B888DF9E1}" dt="2025-03-12T16:56:49.003" v="10" actId="20577"/>
          <ac:spMkLst>
            <pc:docMk/>
            <pc:sldMk cId="880686860" sldId="267"/>
            <ac:spMk id="3" creationId="{2A299284-ED47-2FCC-9C1C-C9B4B4A6D75E}"/>
          </ac:spMkLst>
        </pc:spChg>
        <pc:picChg chg="del mod">
          <ac:chgData name="Dorothy Apio (1705644)" userId="S::1705644@student.uwtsd.ac.uk::0dc980a2-a954-47e8-b3b4-9bf5a6353680" providerId="AD" clId="Web-{ACF3ABCA-9344-BB69-FBC6-3A1B888DF9E1}" dt="2025-03-12T16:56:35.127" v="7"/>
          <ac:picMkLst>
            <pc:docMk/>
            <pc:sldMk cId="880686860" sldId="267"/>
            <ac:picMk id="5" creationId="{0E116A21-3102-FBD5-1677-43E4B4F4E062}"/>
          </ac:picMkLst>
        </pc:picChg>
      </pc:sldChg>
      <pc:sldChg chg="del ord">
        <pc:chgData name="Dorothy Apio (1705644)" userId="S::1705644@student.uwtsd.ac.uk::0dc980a2-a954-47e8-b3b4-9bf5a6353680" providerId="AD" clId="Web-{ACF3ABCA-9344-BB69-FBC6-3A1B888DF9E1}" dt="2025-03-12T18:21:14.101" v="246"/>
        <pc:sldMkLst>
          <pc:docMk/>
          <pc:sldMk cId="2292839734" sldId="268"/>
        </pc:sldMkLst>
      </pc:sldChg>
      <pc:sldChg chg="del">
        <pc:chgData name="Dorothy Apio (1705644)" userId="S::1705644@student.uwtsd.ac.uk::0dc980a2-a954-47e8-b3b4-9bf5a6353680" providerId="AD" clId="Web-{ACF3ABCA-9344-BB69-FBC6-3A1B888DF9E1}" dt="2025-03-12T18:07:39.509" v="195"/>
        <pc:sldMkLst>
          <pc:docMk/>
          <pc:sldMk cId="1234829116" sldId="269"/>
        </pc:sldMkLst>
      </pc:sldChg>
      <pc:sldChg chg="modSp del ord">
        <pc:chgData name="Dorothy Apio (1705644)" userId="S::1705644@student.uwtsd.ac.uk::0dc980a2-a954-47e8-b3b4-9bf5a6353680" providerId="AD" clId="Web-{ACF3ABCA-9344-BB69-FBC6-3A1B888DF9E1}" dt="2025-03-12T18:19:30.562" v="242"/>
        <pc:sldMkLst>
          <pc:docMk/>
          <pc:sldMk cId="250293866" sldId="270"/>
        </pc:sldMkLst>
        <pc:spChg chg="mod">
          <ac:chgData name="Dorothy Apio (1705644)" userId="S::1705644@student.uwtsd.ac.uk::0dc980a2-a954-47e8-b3b4-9bf5a6353680" providerId="AD" clId="Web-{ACF3ABCA-9344-BB69-FBC6-3A1B888DF9E1}" dt="2025-03-12T18:18:55.825" v="236" actId="20577"/>
          <ac:spMkLst>
            <pc:docMk/>
            <pc:sldMk cId="250293866" sldId="270"/>
            <ac:spMk id="2" creationId="{033225F7-61B1-3287-1323-050784385507}"/>
          </ac:spMkLst>
        </pc:spChg>
        <pc:spChg chg="mod">
          <ac:chgData name="Dorothy Apio (1705644)" userId="S::1705644@student.uwtsd.ac.uk::0dc980a2-a954-47e8-b3b4-9bf5a6353680" providerId="AD" clId="Web-{ACF3ABCA-9344-BB69-FBC6-3A1B888DF9E1}" dt="2025-03-12T18:19:11.889" v="238" actId="20577"/>
          <ac:spMkLst>
            <pc:docMk/>
            <pc:sldMk cId="250293866" sldId="270"/>
            <ac:spMk id="3" creationId="{AFF1113F-99D7-21B3-877F-5435147AD659}"/>
          </ac:spMkLst>
        </pc:spChg>
      </pc:sldChg>
      <pc:sldChg chg="addSp delSp modSp new mod ord setBg">
        <pc:chgData name="Dorothy Apio (1705644)" userId="S::1705644@student.uwtsd.ac.uk::0dc980a2-a954-47e8-b3b4-9bf5a6353680" providerId="AD" clId="Web-{ACF3ABCA-9344-BB69-FBC6-3A1B888DF9E1}" dt="2025-03-12T22:28:28.511" v="1709"/>
        <pc:sldMkLst>
          <pc:docMk/>
          <pc:sldMk cId="1655346867" sldId="271"/>
        </pc:sldMkLst>
        <pc:spChg chg="mod ord">
          <ac:chgData name="Dorothy Apio (1705644)" userId="S::1705644@student.uwtsd.ac.uk::0dc980a2-a954-47e8-b3b4-9bf5a6353680" providerId="AD" clId="Web-{ACF3ABCA-9344-BB69-FBC6-3A1B888DF9E1}" dt="2025-03-12T17:35:18.147" v="50"/>
          <ac:spMkLst>
            <pc:docMk/>
            <pc:sldMk cId="1655346867" sldId="271"/>
            <ac:spMk id="2" creationId="{AC5C767D-AB4E-F43A-47CF-F5331FF08420}"/>
          </ac:spMkLst>
        </pc:spChg>
        <pc:spChg chg="del">
          <ac:chgData name="Dorothy Apio (1705644)" userId="S::1705644@student.uwtsd.ac.uk::0dc980a2-a954-47e8-b3b4-9bf5a6353680" providerId="AD" clId="Web-{ACF3ABCA-9344-BB69-FBC6-3A1B888DF9E1}" dt="2025-03-12T17:33:27.874" v="35"/>
          <ac:spMkLst>
            <pc:docMk/>
            <pc:sldMk cId="1655346867" sldId="271"/>
            <ac:spMk id="3" creationId="{9D054C88-1A09-7AD1-BD62-2656A9333592}"/>
          </ac:spMkLst>
        </pc:spChg>
        <pc:spChg chg="mod">
          <ac:chgData name="Dorothy Apio (1705644)" userId="S::1705644@student.uwtsd.ac.uk::0dc980a2-a954-47e8-b3b4-9bf5a6353680" providerId="AD" clId="Web-{ACF3ABCA-9344-BB69-FBC6-3A1B888DF9E1}" dt="2025-03-12T17:35:18.147" v="50"/>
          <ac:spMkLst>
            <pc:docMk/>
            <pc:sldMk cId="1655346867" sldId="271"/>
            <ac:spMk id="4" creationId="{CB384DB4-F5BB-08DA-4F2B-723B86649AB3}"/>
          </ac:spMkLst>
        </pc:spChg>
        <pc:spChg chg="add del">
          <ac:chgData name="Dorothy Apio (1705644)" userId="S::1705644@student.uwtsd.ac.uk::0dc980a2-a954-47e8-b3b4-9bf5a6353680" providerId="AD" clId="Web-{ACF3ABCA-9344-BB69-FBC6-3A1B888DF9E1}" dt="2025-03-12T17:35:18.147" v="50"/>
          <ac:spMkLst>
            <pc:docMk/>
            <pc:sldMk cId="1655346867" sldId="271"/>
            <ac:spMk id="10" creationId="{BF8BE9A2-8956-141B-BFE6-C607C93D8ACA}"/>
          </ac:spMkLst>
        </pc:spChg>
        <pc:spChg chg="add mod">
          <ac:chgData name="Dorothy Apio (1705644)" userId="S::1705644@student.uwtsd.ac.uk::0dc980a2-a954-47e8-b3b4-9bf5a6353680" providerId="AD" clId="Web-{ACF3ABCA-9344-BB69-FBC6-3A1B888DF9E1}" dt="2025-03-12T22:28:28.511" v="1709"/>
          <ac:spMkLst>
            <pc:docMk/>
            <pc:sldMk cId="1655346867" sldId="271"/>
            <ac:spMk id="15" creationId="{14D27876-614E-CCD5-5142-A650DBF0B099}"/>
          </ac:spMkLst>
        </pc:spChg>
        <pc:picChg chg="add mod ord">
          <ac:chgData name="Dorothy Apio (1705644)" userId="S::1705644@student.uwtsd.ac.uk::0dc980a2-a954-47e8-b3b4-9bf5a6353680" providerId="AD" clId="Web-{ACF3ABCA-9344-BB69-FBC6-3A1B888DF9E1}" dt="2025-03-12T17:35:18.147" v="50"/>
          <ac:picMkLst>
            <pc:docMk/>
            <pc:sldMk cId="1655346867" sldId="271"/>
            <ac:picMk id="5" creationId="{C0472916-84C0-142E-7EA1-6997FA83CC25}"/>
          </ac:picMkLst>
        </pc:picChg>
      </pc:sldChg>
      <pc:sldChg chg="addSp delSp modSp new mod ord setBg">
        <pc:chgData name="Dorothy Apio (1705644)" userId="S::1705644@student.uwtsd.ac.uk::0dc980a2-a954-47e8-b3b4-9bf5a6353680" providerId="AD" clId="Web-{ACF3ABCA-9344-BB69-FBC6-3A1B888DF9E1}" dt="2025-03-12T22:24:34.184" v="1704" actId="20577"/>
        <pc:sldMkLst>
          <pc:docMk/>
          <pc:sldMk cId="3477160437" sldId="272"/>
        </pc:sldMkLst>
        <pc:spChg chg="mod">
          <ac:chgData name="Dorothy Apio (1705644)" userId="S::1705644@student.uwtsd.ac.uk::0dc980a2-a954-47e8-b3b4-9bf5a6353680" providerId="AD" clId="Web-{ACF3ABCA-9344-BB69-FBC6-3A1B888DF9E1}" dt="2025-03-12T18:15:38.014" v="224"/>
          <ac:spMkLst>
            <pc:docMk/>
            <pc:sldMk cId="3477160437" sldId="272"/>
            <ac:spMk id="2" creationId="{0DF7948E-73AD-8369-E59A-1AFD9FC67C9A}"/>
          </ac:spMkLst>
        </pc:spChg>
        <pc:spChg chg="del">
          <ac:chgData name="Dorothy Apio (1705644)" userId="S::1705644@student.uwtsd.ac.uk::0dc980a2-a954-47e8-b3b4-9bf5a6353680" providerId="AD" clId="Web-{ACF3ABCA-9344-BB69-FBC6-3A1B888DF9E1}" dt="2025-03-12T18:14:45.744" v="217"/>
          <ac:spMkLst>
            <pc:docMk/>
            <pc:sldMk cId="3477160437" sldId="272"/>
            <ac:spMk id="3" creationId="{8DA1E1CD-EDCD-B0AB-BAD0-D2A3411202D4}"/>
          </ac:spMkLst>
        </pc:spChg>
        <pc:spChg chg="mod">
          <ac:chgData name="Dorothy Apio (1705644)" userId="S::1705644@student.uwtsd.ac.uk::0dc980a2-a954-47e8-b3b4-9bf5a6353680" providerId="AD" clId="Web-{ACF3ABCA-9344-BB69-FBC6-3A1B888DF9E1}" dt="2025-03-12T22:24:34.184" v="1704" actId="20577"/>
          <ac:spMkLst>
            <pc:docMk/>
            <pc:sldMk cId="3477160437" sldId="272"/>
            <ac:spMk id="4" creationId="{B7EB0BFD-208C-0AC3-43E2-211270C28DE5}"/>
          </ac:spMkLst>
        </pc:spChg>
        <pc:spChg chg="add del">
          <ac:chgData name="Dorothy Apio (1705644)" userId="S::1705644@student.uwtsd.ac.uk::0dc980a2-a954-47e8-b3b4-9bf5a6353680" providerId="AD" clId="Web-{ACF3ABCA-9344-BB69-FBC6-3A1B888DF9E1}" dt="2025-03-12T18:15:03.698" v="219"/>
          <ac:spMkLst>
            <pc:docMk/>
            <pc:sldMk cId="3477160437" sldId="272"/>
            <ac:spMk id="11" creationId="{6DA9942F-A18C-9E9D-BF08-9291C54E1CC4}"/>
          </ac:spMkLst>
        </pc:spChg>
        <pc:spChg chg="add del">
          <ac:chgData name="Dorothy Apio (1705644)" userId="S::1705644@student.uwtsd.ac.uk::0dc980a2-a954-47e8-b3b4-9bf5a6353680" providerId="AD" clId="Web-{ACF3ABCA-9344-BB69-FBC6-3A1B888DF9E1}" dt="2025-03-12T18:15:07.480" v="221"/>
          <ac:spMkLst>
            <pc:docMk/>
            <pc:sldMk cId="3477160437" sldId="272"/>
            <ac:spMk id="13" creationId="{C20CE451-818C-E63D-258B-234B6C543D34}"/>
          </ac:spMkLst>
        </pc:spChg>
        <pc:spChg chg="add del">
          <ac:chgData name="Dorothy Apio (1705644)" userId="S::1705644@student.uwtsd.ac.uk::0dc980a2-a954-47e8-b3b4-9bf5a6353680" providerId="AD" clId="Web-{ACF3ABCA-9344-BB69-FBC6-3A1B888DF9E1}" dt="2025-03-12T18:15:38.014" v="223"/>
          <ac:spMkLst>
            <pc:docMk/>
            <pc:sldMk cId="3477160437" sldId="272"/>
            <ac:spMk id="15" creationId="{80B98925-0550-1AFB-C1DC-02792400FB71}"/>
          </ac:spMkLst>
        </pc:spChg>
        <pc:spChg chg="add">
          <ac:chgData name="Dorothy Apio (1705644)" userId="S::1705644@student.uwtsd.ac.uk::0dc980a2-a954-47e8-b3b4-9bf5a6353680" providerId="AD" clId="Web-{ACF3ABCA-9344-BB69-FBC6-3A1B888DF9E1}" dt="2025-03-12T18:15:38.014" v="224"/>
          <ac:spMkLst>
            <pc:docMk/>
            <pc:sldMk cId="3477160437" sldId="272"/>
            <ac:spMk id="17" creationId="{C20CE451-818C-E63D-258B-234B6C543D34}"/>
          </ac:spMkLst>
        </pc:spChg>
        <pc:picChg chg="add mod ord">
          <ac:chgData name="Dorothy Apio (1705644)" userId="S::1705644@student.uwtsd.ac.uk::0dc980a2-a954-47e8-b3b4-9bf5a6353680" providerId="AD" clId="Web-{ACF3ABCA-9344-BB69-FBC6-3A1B888DF9E1}" dt="2025-03-12T18:15:38.014" v="224"/>
          <ac:picMkLst>
            <pc:docMk/>
            <pc:sldMk cId="3477160437" sldId="272"/>
            <ac:picMk id="6" creationId="{997B18C1-A6FD-5AB4-88FE-B7A5B60FA9FD}"/>
          </ac:picMkLst>
        </pc:picChg>
      </pc:sldChg>
      <pc:sldChg chg="addSp delSp modSp new mod ord setBg">
        <pc:chgData name="Dorothy Apio (1705644)" userId="S::1705644@student.uwtsd.ac.uk::0dc980a2-a954-47e8-b3b4-9bf5a6353680" providerId="AD" clId="Web-{ACF3ABCA-9344-BB69-FBC6-3A1B888DF9E1}" dt="2025-03-12T18:27:16.549" v="272" actId="1076"/>
        <pc:sldMkLst>
          <pc:docMk/>
          <pc:sldMk cId="2029082183" sldId="273"/>
        </pc:sldMkLst>
        <pc:spChg chg="mod">
          <ac:chgData name="Dorothy Apio (1705644)" userId="S::1705644@student.uwtsd.ac.uk::0dc980a2-a954-47e8-b3b4-9bf5a6353680" providerId="AD" clId="Web-{ACF3ABCA-9344-BB69-FBC6-3A1B888DF9E1}" dt="2025-03-12T18:27:00.423" v="271" actId="1076"/>
          <ac:spMkLst>
            <pc:docMk/>
            <pc:sldMk cId="2029082183" sldId="273"/>
            <ac:spMk id="2" creationId="{51627A18-C887-B990-0B67-BD6306252F35}"/>
          </ac:spMkLst>
        </pc:spChg>
        <pc:spChg chg="del">
          <ac:chgData name="Dorothy Apio (1705644)" userId="S::1705644@student.uwtsd.ac.uk::0dc980a2-a954-47e8-b3b4-9bf5a6353680" providerId="AD" clId="Web-{ACF3ABCA-9344-BB69-FBC6-3A1B888DF9E1}" dt="2025-03-12T17:40:13.482" v="63"/>
          <ac:spMkLst>
            <pc:docMk/>
            <pc:sldMk cId="2029082183" sldId="273"/>
            <ac:spMk id="3" creationId="{162BFF0B-C1ED-65E8-706A-E2ADB1923986}"/>
          </ac:spMkLst>
        </pc:spChg>
        <pc:spChg chg="mod">
          <ac:chgData name="Dorothy Apio (1705644)" userId="S::1705644@student.uwtsd.ac.uk::0dc980a2-a954-47e8-b3b4-9bf5a6353680" providerId="AD" clId="Web-{ACF3ABCA-9344-BB69-FBC6-3A1B888DF9E1}" dt="2025-03-12T18:27:16.549" v="272" actId="1076"/>
          <ac:spMkLst>
            <pc:docMk/>
            <pc:sldMk cId="2029082183" sldId="273"/>
            <ac:spMk id="4" creationId="{E25BFA2A-6B47-0902-0970-C56191909478}"/>
          </ac:spMkLst>
        </pc:spChg>
        <pc:spChg chg="add">
          <ac:chgData name="Dorothy Apio (1705644)" userId="S::1705644@student.uwtsd.ac.uk::0dc980a2-a954-47e8-b3b4-9bf5a6353680" providerId="AD" clId="Web-{ACF3ABCA-9344-BB69-FBC6-3A1B888DF9E1}" dt="2025-03-12T17:40:13.482" v="63"/>
          <ac:spMkLst>
            <pc:docMk/>
            <pc:sldMk cId="2029082183" sldId="273"/>
            <ac:spMk id="11" creationId="{CBB0869A-0BE5-B3E9-F73D-2F3691E4D932}"/>
          </ac:spMkLst>
        </pc:spChg>
        <pc:picChg chg="add mod">
          <ac:chgData name="Dorothy Apio (1705644)" userId="S::1705644@student.uwtsd.ac.uk::0dc980a2-a954-47e8-b3b4-9bf5a6353680" providerId="AD" clId="Web-{ACF3ABCA-9344-BB69-FBC6-3A1B888DF9E1}" dt="2025-03-12T17:40:13.482" v="63"/>
          <ac:picMkLst>
            <pc:docMk/>
            <pc:sldMk cId="2029082183" sldId="273"/>
            <ac:picMk id="6" creationId="{A512F43C-707C-44CD-76B1-706659079374}"/>
          </ac:picMkLst>
        </pc:picChg>
      </pc:sldChg>
      <pc:sldChg chg="addSp delSp modSp new mod setBg">
        <pc:chgData name="Dorothy Apio (1705644)" userId="S::1705644@student.uwtsd.ac.uk::0dc980a2-a954-47e8-b3b4-9bf5a6353680" providerId="AD" clId="Web-{ACF3ABCA-9344-BB69-FBC6-3A1B888DF9E1}" dt="2025-03-12T22:29:36.249" v="1712"/>
        <pc:sldMkLst>
          <pc:docMk/>
          <pc:sldMk cId="1586689401" sldId="274"/>
        </pc:sldMkLst>
        <pc:spChg chg="mod">
          <ac:chgData name="Dorothy Apio (1705644)" userId="S::1705644@student.uwtsd.ac.uk::0dc980a2-a954-47e8-b3b4-9bf5a6353680" providerId="AD" clId="Web-{ACF3ABCA-9344-BB69-FBC6-3A1B888DF9E1}" dt="2025-03-12T17:49:49.274" v="77" actId="20577"/>
          <ac:spMkLst>
            <pc:docMk/>
            <pc:sldMk cId="1586689401" sldId="274"/>
            <ac:spMk id="2" creationId="{B3CDD310-A53F-79CC-43DE-62CC9505F255}"/>
          </ac:spMkLst>
        </pc:spChg>
        <pc:spChg chg="del">
          <ac:chgData name="Dorothy Apio (1705644)" userId="S::1705644@student.uwtsd.ac.uk::0dc980a2-a954-47e8-b3b4-9bf5a6353680" providerId="AD" clId="Web-{ACF3ABCA-9344-BB69-FBC6-3A1B888DF9E1}" dt="2025-03-12T17:49:04.802" v="75"/>
          <ac:spMkLst>
            <pc:docMk/>
            <pc:sldMk cId="1586689401" sldId="274"/>
            <ac:spMk id="3" creationId="{3BFAB1FD-6044-3255-56E8-F7D2A2E30067}"/>
          </ac:spMkLst>
        </pc:spChg>
        <pc:spChg chg="mod">
          <ac:chgData name="Dorothy Apio (1705644)" userId="S::1705644@student.uwtsd.ac.uk::0dc980a2-a954-47e8-b3b4-9bf5a6353680" providerId="AD" clId="Web-{ACF3ABCA-9344-BB69-FBC6-3A1B888DF9E1}" dt="2025-03-12T22:29:36.249" v="1712"/>
          <ac:spMkLst>
            <pc:docMk/>
            <pc:sldMk cId="1586689401" sldId="274"/>
            <ac:spMk id="4" creationId="{FEF65012-D5A2-547E-70B1-1D43ABA17F8E}"/>
          </ac:spMkLst>
        </pc:spChg>
        <pc:spChg chg="add">
          <ac:chgData name="Dorothy Apio (1705644)" userId="S::1705644@student.uwtsd.ac.uk::0dc980a2-a954-47e8-b3b4-9bf5a6353680" providerId="AD" clId="Web-{ACF3ABCA-9344-BB69-FBC6-3A1B888DF9E1}" dt="2025-03-12T17:49:04.802" v="75"/>
          <ac:spMkLst>
            <pc:docMk/>
            <pc:sldMk cId="1586689401" sldId="274"/>
            <ac:spMk id="11" creationId="{6ACA6F80-D392-A64E-3CF8-F28F1CCEE67B}"/>
          </ac:spMkLst>
        </pc:spChg>
        <pc:picChg chg="add mod ord">
          <ac:chgData name="Dorothy Apio (1705644)" userId="S::1705644@student.uwtsd.ac.uk::0dc980a2-a954-47e8-b3b4-9bf5a6353680" providerId="AD" clId="Web-{ACF3ABCA-9344-BB69-FBC6-3A1B888DF9E1}" dt="2025-03-12T17:49:04.802" v="75"/>
          <ac:picMkLst>
            <pc:docMk/>
            <pc:sldMk cId="1586689401" sldId="274"/>
            <ac:picMk id="6" creationId="{6993E9D5-DF0A-9F27-DA93-2047829C141A}"/>
          </ac:picMkLst>
        </pc:picChg>
      </pc:sldChg>
      <pc:sldChg chg="addSp delSp modSp new del mod setBg">
        <pc:chgData name="Dorothy Apio (1705644)" userId="S::1705644@student.uwtsd.ac.uk::0dc980a2-a954-47e8-b3b4-9bf5a6353680" providerId="AD" clId="Web-{ACF3ABCA-9344-BB69-FBC6-3A1B888DF9E1}" dt="2025-03-12T18:35:04.240" v="300"/>
        <pc:sldMkLst>
          <pc:docMk/>
          <pc:sldMk cId="2017429896" sldId="275"/>
        </pc:sldMkLst>
        <pc:spChg chg="mod">
          <ac:chgData name="Dorothy Apio (1705644)" userId="S::1705644@student.uwtsd.ac.uk::0dc980a2-a954-47e8-b3b4-9bf5a6353680" providerId="AD" clId="Web-{ACF3ABCA-9344-BB69-FBC6-3A1B888DF9E1}" dt="2025-03-12T18:34:04.689" v="290" actId="1076"/>
          <ac:spMkLst>
            <pc:docMk/>
            <pc:sldMk cId="2017429896" sldId="275"/>
            <ac:spMk id="2" creationId="{CE7A777E-DA76-BE6E-716D-35E9EDC8E626}"/>
          </ac:spMkLst>
        </pc:spChg>
        <pc:spChg chg="add del mod">
          <ac:chgData name="Dorothy Apio (1705644)" userId="S::1705644@student.uwtsd.ac.uk::0dc980a2-a954-47e8-b3b4-9bf5a6353680" providerId="AD" clId="Web-{ACF3ABCA-9344-BB69-FBC6-3A1B888DF9E1}" dt="2025-03-12T18:23:59.191" v="254"/>
          <ac:spMkLst>
            <pc:docMk/>
            <pc:sldMk cId="2017429896" sldId="275"/>
            <ac:spMk id="3" creationId="{65BFC50B-3935-822E-25AC-69E6AF3A71FD}"/>
          </ac:spMkLst>
        </pc:spChg>
        <pc:spChg chg="add del">
          <ac:chgData name="Dorothy Apio (1705644)" userId="S::1705644@student.uwtsd.ac.uk::0dc980a2-a954-47e8-b3b4-9bf5a6353680" providerId="AD" clId="Web-{ACF3ABCA-9344-BB69-FBC6-3A1B888DF9E1}" dt="2025-03-12T18:32:40.479" v="283"/>
          <ac:spMkLst>
            <pc:docMk/>
            <pc:sldMk cId="2017429896" sldId="275"/>
            <ac:spMk id="9" creationId="{92CC1E4F-F1F0-B945-BE50-C72A7103E8AC}"/>
          </ac:spMkLst>
        </pc:spChg>
        <pc:spChg chg="add mod">
          <ac:chgData name="Dorothy Apio (1705644)" userId="S::1705644@student.uwtsd.ac.uk::0dc980a2-a954-47e8-b3b4-9bf5a6353680" providerId="AD" clId="Web-{ACF3ABCA-9344-BB69-FBC6-3A1B888DF9E1}" dt="2025-03-12T18:34:16.612" v="291" actId="1076"/>
          <ac:spMkLst>
            <pc:docMk/>
            <pc:sldMk cId="2017429896" sldId="275"/>
            <ac:spMk id="11" creationId="{65BFC50B-3935-822E-25AC-69E6AF3A71FD}"/>
          </ac:spMkLst>
        </pc:spChg>
        <pc:spChg chg="add del">
          <ac:chgData name="Dorothy Apio (1705644)" userId="S::1705644@student.uwtsd.ac.uk::0dc980a2-a954-47e8-b3b4-9bf5a6353680" providerId="AD" clId="Web-{ACF3ABCA-9344-BB69-FBC6-3A1B888DF9E1}" dt="2025-03-12T18:32:04.930" v="276"/>
          <ac:spMkLst>
            <pc:docMk/>
            <pc:sldMk cId="2017429896" sldId="275"/>
            <ac:spMk id="39" creationId="{CBB0869A-0BE5-B3E9-F73D-2F3691E4D932}"/>
          </ac:spMkLst>
        </pc:spChg>
        <pc:spChg chg="add del">
          <ac:chgData name="Dorothy Apio (1705644)" userId="S::1705644@student.uwtsd.ac.uk::0dc980a2-a954-47e8-b3b4-9bf5a6353680" providerId="AD" clId="Web-{ACF3ABCA-9344-BB69-FBC6-3A1B888DF9E1}" dt="2025-03-12T18:32:09.087" v="278"/>
          <ac:spMkLst>
            <pc:docMk/>
            <pc:sldMk cId="2017429896" sldId="275"/>
            <ac:spMk id="41" creationId="{4E267A9A-3339-F8E6-CD25-1670F4B865F1}"/>
          </ac:spMkLst>
        </pc:spChg>
        <pc:spChg chg="add del">
          <ac:chgData name="Dorothy Apio (1705644)" userId="S::1705644@student.uwtsd.ac.uk::0dc980a2-a954-47e8-b3b4-9bf5a6353680" providerId="AD" clId="Web-{ACF3ABCA-9344-BB69-FBC6-3A1B888DF9E1}" dt="2025-03-12T18:32:24.900" v="280"/>
          <ac:spMkLst>
            <pc:docMk/>
            <pc:sldMk cId="2017429896" sldId="275"/>
            <ac:spMk id="43" creationId="{CD59064A-7BD3-673D-2606-9507EFB48AA1}"/>
          </ac:spMkLst>
        </pc:spChg>
        <pc:spChg chg="add del">
          <ac:chgData name="Dorothy Apio (1705644)" userId="S::1705644@student.uwtsd.ac.uk::0dc980a2-a954-47e8-b3b4-9bf5a6353680" providerId="AD" clId="Web-{ACF3ABCA-9344-BB69-FBC6-3A1B888DF9E1}" dt="2025-03-12T18:32:40.479" v="282"/>
          <ac:spMkLst>
            <pc:docMk/>
            <pc:sldMk cId="2017429896" sldId="275"/>
            <ac:spMk id="45" creationId="{37B65277-82C6-6D08-6DCA-4A7DCC3B7136}"/>
          </ac:spMkLst>
        </pc:spChg>
        <pc:spChg chg="add del">
          <ac:chgData name="Dorothy Apio (1705644)" userId="S::1705644@student.uwtsd.ac.uk::0dc980a2-a954-47e8-b3b4-9bf5a6353680" providerId="AD" clId="Web-{ACF3ABCA-9344-BB69-FBC6-3A1B888DF9E1}" dt="2025-03-12T18:33:29.546" v="287"/>
          <ac:spMkLst>
            <pc:docMk/>
            <pc:sldMk cId="2017429896" sldId="275"/>
            <ac:spMk id="47" creationId="{4AB9B8B4-6AA0-6EC2-5180-35BA3CFC286B}"/>
          </ac:spMkLst>
        </pc:spChg>
        <pc:spChg chg="add del">
          <ac:chgData name="Dorothy Apio (1705644)" userId="S::1705644@student.uwtsd.ac.uk::0dc980a2-a954-47e8-b3b4-9bf5a6353680" providerId="AD" clId="Web-{ACF3ABCA-9344-BB69-FBC6-3A1B888DF9E1}" dt="2025-03-12T18:33:29.546" v="286"/>
          <ac:spMkLst>
            <pc:docMk/>
            <pc:sldMk cId="2017429896" sldId="275"/>
            <ac:spMk id="52" creationId="{CBB0869A-0BE5-B3E9-F73D-2F3691E4D932}"/>
          </ac:spMkLst>
        </pc:spChg>
        <pc:spChg chg="add">
          <ac:chgData name="Dorothy Apio (1705644)" userId="S::1705644@student.uwtsd.ac.uk::0dc980a2-a954-47e8-b3b4-9bf5a6353680" providerId="AD" clId="Web-{ACF3ABCA-9344-BB69-FBC6-3A1B888DF9E1}" dt="2025-03-12T18:33:29.546" v="287"/>
          <ac:spMkLst>
            <pc:docMk/>
            <pc:sldMk cId="2017429896" sldId="275"/>
            <ac:spMk id="54" creationId="{37B65277-82C6-6D08-6DCA-4A7DCC3B7136}"/>
          </ac:spMkLst>
        </pc:spChg>
        <pc:graphicFrameChg chg="add del">
          <ac:chgData name="Dorothy Apio (1705644)" userId="S::1705644@student.uwtsd.ac.uk::0dc980a2-a954-47e8-b3b4-9bf5a6353680" providerId="AD" clId="Web-{ACF3ABCA-9344-BB69-FBC6-3A1B888DF9E1}" dt="2025-03-12T18:23:50.206" v="251"/>
          <ac:graphicFrameMkLst>
            <pc:docMk/>
            <pc:sldMk cId="2017429896" sldId="275"/>
            <ac:graphicFrameMk id="5" creationId="{0BE51AC3-2826-32A5-14FC-204E9A55073F}"/>
          </ac:graphicFrameMkLst>
        </pc:graphicFrameChg>
        <pc:graphicFrameChg chg="add del">
          <ac:chgData name="Dorothy Apio (1705644)" userId="S::1705644@student.uwtsd.ac.uk::0dc980a2-a954-47e8-b3b4-9bf5a6353680" providerId="AD" clId="Web-{ACF3ABCA-9344-BB69-FBC6-3A1B888DF9E1}" dt="2025-03-12T18:23:59.176" v="253"/>
          <ac:graphicFrameMkLst>
            <pc:docMk/>
            <pc:sldMk cId="2017429896" sldId="275"/>
            <ac:graphicFrameMk id="7" creationId="{64ACB017-0F74-B778-9BDC-E41E7389F7A3}"/>
          </ac:graphicFrameMkLst>
        </pc:graphicFrameChg>
        <pc:picChg chg="add del">
          <ac:chgData name="Dorothy Apio (1705644)" userId="S::1705644@student.uwtsd.ac.uk::0dc980a2-a954-47e8-b3b4-9bf5a6353680" providerId="AD" clId="Web-{ACF3ABCA-9344-BB69-FBC6-3A1B888DF9E1}" dt="2025-03-12T18:31:31.365" v="273"/>
          <ac:picMkLst>
            <pc:docMk/>
            <pc:sldMk cId="2017429896" sldId="275"/>
            <ac:picMk id="10" creationId="{C1694D0E-F8D9-0FF3-7497-6D302B208006}"/>
          </ac:picMkLst>
        </pc:picChg>
        <pc:picChg chg="add mod ord">
          <ac:chgData name="Dorothy Apio (1705644)" userId="S::1705644@student.uwtsd.ac.uk::0dc980a2-a954-47e8-b3b4-9bf5a6353680" providerId="AD" clId="Web-{ACF3ABCA-9344-BB69-FBC6-3A1B888DF9E1}" dt="2025-03-12T18:33:29.546" v="287"/>
          <ac:picMkLst>
            <pc:docMk/>
            <pc:sldMk cId="2017429896" sldId="275"/>
            <ac:picMk id="34" creationId="{0185CD65-F412-92DB-CBBD-3F7041FE552A}"/>
          </ac:picMkLst>
        </pc:picChg>
      </pc:sldChg>
      <pc:sldChg chg="modSp new">
        <pc:chgData name="Dorothy Apio (1705644)" userId="S::1705644@student.uwtsd.ac.uk::0dc980a2-a954-47e8-b3b4-9bf5a6353680" providerId="AD" clId="Web-{ACF3ABCA-9344-BB69-FBC6-3A1B888DF9E1}" dt="2025-03-12T22:18:36.490" v="1584" actId="20577"/>
        <pc:sldMkLst>
          <pc:docMk/>
          <pc:sldMk cId="1249493193" sldId="276"/>
        </pc:sldMkLst>
        <pc:spChg chg="mod">
          <ac:chgData name="Dorothy Apio (1705644)" userId="S::1705644@student.uwtsd.ac.uk::0dc980a2-a954-47e8-b3b4-9bf5a6353680" providerId="AD" clId="Web-{ACF3ABCA-9344-BB69-FBC6-3A1B888DF9E1}" dt="2025-03-12T18:18:41.808" v="233" actId="20577"/>
          <ac:spMkLst>
            <pc:docMk/>
            <pc:sldMk cId="1249493193" sldId="276"/>
            <ac:spMk id="2" creationId="{71D624D9-75F0-886E-73E6-6B5DF8829CEF}"/>
          </ac:spMkLst>
        </pc:spChg>
        <pc:spChg chg="mod">
          <ac:chgData name="Dorothy Apio (1705644)" userId="S::1705644@student.uwtsd.ac.uk::0dc980a2-a954-47e8-b3b4-9bf5a6353680" providerId="AD" clId="Web-{ACF3ABCA-9344-BB69-FBC6-3A1B888DF9E1}" dt="2025-03-12T22:18:36.490" v="1584" actId="20577"/>
          <ac:spMkLst>
            <pc:docMk/>
            <pc:sldMk cId="1249493193" sldId="276"/>
            <ac:spMk id="3" creationId="{9F46D2B2-7900-D8FF-F771-6F59A99CC605}"/>
          </ac:spMkLst>
        </pc:spChg>
        <pc:spChg chg="mod">
          <ac:chgData name="Dorothy Apio (1705644)" userId="S::1705644@student.uwtsd.ac.uk::0dc980a2-a954-47e8-b3b4-9bf5a6353680" providerId="AD" clId="Web-{ACF3ABCA-9344-BB69-FBC6-3A1B888DF9E1}" dt="2025-03-12T22:18:36.427" v="1583" actId="20577"/>
          <ac:spMkLst>
            <pc:docMk/>
            <pc:sldMk cId="1249493193" sldId="276"/>
            <ac:spMk id="4" creationId="{617BF3D3-9897-95B6-1004-B7FE6615D082}"/>
          </ac:spMkLst>
        </pc:spChg>
      </pc:sldChg>
      <pc:sldChg chg="addSp delSp modSp new mod setBg">
        <pc:chgData name="Dorothy Apio (1705644)" userId="S::1705644@student.uwtsd.ac.uk::0dc980a2-a954-47e8-b3b4-9bf5a6353680" providerId="AD" clId="Web-{ACF3ABCA-9344-BB69-FBC6-3A1B888DF9E1}" dt="2025-03-12T22:28:52.981" v="1710"/>
        <pc:sldMkLst>
          <pc:docMk/>
          <pc:sldMk cId="33116447" sldId="277"/>
        </pc:sldMkLst>
        <pc:spChg chg="mod">
          <ac:chgData name="Dorothy Apio (1705644)" userId="S::1705644@student.uwtsd.ac.uk::0dc980a2-a954-47e8-b3b4-9bf5a6353680" providerId="AD" clId="Web-{ACF3ABCA-9344-BB69-FBC6-3A1B888DF9E1}" dt="2025-03-12T18:36:23.043" v="305"/>
          <ac:spMkLst>
            <pc:docMk/>
            <pc:sldMk cId="33116447" sldId="277"/>
            <ac:spMk id="2" creationId="{26A3DE30-CD70-8F26-B171-356C0289A0CE}"/>
          </ac:spMkLst>
        </pc:spChg>
        <pc:spChg chg="mod">
          <ac:chgData name="Dorothy Apio (1705644)" userId="S::1705644@student.uwtsd.ac.uk::0dc980a2-a954-47e8-b3b4-9bf5a6353680" providerId="AD" clId="Web-{ACF3ABCA-9344-BB69-FBC6-3A1B888DF9E1}" dt="2025-03-12T18:36:23.043" v="305"/>
          <ac:spMkLst>
            <pc:docMk/>
            <pc:sldMk cId="33116447" sldId="277"/>
            <ac:spMk id="3" creationId="{5CE94F0D-73D7-A4FA-8DDA-646549F65F48}"/>
          </ac:spMkLst>
        </pc:spChg>
        <pc:spChg chg="add del">
          <ac:chgData name="Dorothy Apio (1705644)" userId="S::1705644@student.uwtsd.ac.uk::0dc980a2-a954-47e8-b3b4-9bf5a6353680" providerId="AD" clId="Web-{ACF3ABCA-9344-BB69-FBC6-3A1B888DF9E1}" dt="2025-03-12T18:36:23.043" v="305"/>
          <ac:spMkLst>
            <pc:docMk/>
            <pc:sldMk cId="33116447" sldId="277"/>
            <ac:spMk id="9" creationId="{5E8D3B17-7638-DFD3-18E4-8A6D611749CF}"/>
          </ac:spMkLst>
        </pc:spChg>
        <pc:spChg chg="add mod">
          <ac:chgData name="Dorothy Apio (1705644)" userId="S::1705644@student.uwtsd.ac.uk::0dc980a2-a954-47e8-b3b4-9bf5a6353680" providerId="AD" clId="Web-{ACF3ABCA-9344-BB69-FBC6-3A1B888DF9E1}" dt="2025-03-12T22:28:52.981" v="1710"/>
          <ac:spMkLst>
            <pc:docMk/>
            <pc:sldMk cId="33116447" sldId="277"/>
            <ac:spMk id="14" creationId="{37B65277-82C6-6D08-6DCA-4A7DCC3B7136}"/>
          </ac:spMkLst>
        </pc:spChg>
        <pc:picChg chg="add mod ord">
          <ac:chgData name="Dorothy Apio (1705644)" userId="S::1705644@student.uwtsd.ac.uk::0dc980a2-a954-47e8-b3b4-9bf5a6353680" providerId="AD" clId="Web-{ACF3ABCA-9344-BB69-FBC6-3A1B888DF9E1}" dt="2025-03-12T18:36:23.043" v="305"/>
          <ac:picMkLst>
            <pc:docMk/>
            <pc:sldMk cId="33116447" sldId="277"/>
            <ac:picMk id="5" creationId="{E8BD3D3E-CAAA-15A1-0944-B4F88CFF2C9C}"/>
          </ac:picMkLst>
        </pc:picChg>
      </pc:sldChg>
      <pc:sldChg chg="modSp new del">
        <pc:chgData name="Dorothy Apio (1705644)" userId="S::1705644@student.uwtsd.ac.uk::0dc980a2-a954-47e8-b3b4-9bf5a6353680" providerId="AD" clId="Web-{ACF3ABCA-9344-BB69-FBC6-3A1B888DF9E1}" dt="2025-03-12T22:25:53.454" v="1705"/>
        <pc:sldMkLst>
          <pc:docMk/>
          <pc:sldMk cId="1902153883" sldId="278"/>
        </pc:sldMkLst>
        <pc:spChg chg="mod">
          <ac:chgData name="Dorothy Apio (1705644)" userId="S::1705644@student.uwtsd.ac.uk::0dc980a2-a954-47e8-b3b4-9bf5a6353680" providerId="AD" clId="Web-{ACF3ABCA-9344-BB69-FBC6-3A1B888DF9E1}" dt="2025-03-12T18:54:43.578" v="580" actId="20577"/>
          <ac:spMkLst>
            <pc:docMk/>
            <pc:sldMk cId="1902153883" sldId="278"/>
            <ac:spMk id="2" creationId="{19EEA176-AB88-1BB3-8228-9746D2E7F1D3}"/>
          </ac:spMkLst>
        </pc:spChg>
      </pc:sldChg>
      <pc:sldChg chg="addSp delSp modSp new del ord">
        <pc:chgData name="Dorothy Apio (1705644)" userId="S::1705644@student.uwtsd.ac.uk::0dc980a2-a954-47e8-b3b4-9bf5a6353680" providerId="AD" clId="Web-{ACF3ABCA-9344-BB69-FBC6-3A1B888DF9E1}" dt="2025-03-12T19:59:22.065" v="1015"/>
        <pc:sldMkLst>
          <pc:docMk/>
          <pc:sldMk cId="1360576048" sldId="279"/>
        </pc:sldMkLst>
        <pc:spChg chg="mod">
          <ac:chgData name="Dorothy Apio (1705644)" userId="S::1705644@student.uwtsd.ac.uk::0dc980a2-a954-47e8-b3b4-9bf5a6353680" providerId="AD" clId="Web-{ACF3ABCA-9344-BB69-FBC6-3A1B888DF9E1}" dt="2025-03-12T19:58:46.438" v="1007" actId="20577"/>
          <ac:spMkLst>
            <pc:docMk/>
            <pc:sldMk cId="1360576048" sldId="279"/>
            <ac:spMk id="2" creationId="{26A98970-B870-3C5C-9472-9F9DBB3CB2A4}"/>
          </ac:spMkLst>
        </pc:spChg>
        <pc:spChg chg="mod">
          <ac:chgData name="Dorothy Apio (1705644)" userId="S::1705644@student.uwtsd.ac.uk::0dc980a2-a954-47e8-b3b4-9bf5a6353680" providerId="AD" clId="Web-{ACF3ABCA-9344-BB69-FBC6-3A1B888DF9E1}" dt="2025-03-12T19:21:25.368" v="636" actId="1076"/>
          <ac:spMkLst>
            <pc:docMk/>
            <pc:sldMk cId="1360576048" sldId="279"/>
            <ac:spMk id="3" creationId="{6AF204B9-4CE0-63A7-778D-6E5C41A5325C}"/>
          </ac:spMkLst>
        </pc:spChg>
        <pc:spChg chg="mod">
          <ac:chgData name="Dorothy Apio (1705644)" userId="S::1705644@student.uwtsd.ac.uk::0dc980a2-a954-47e8-b3b4-9bf5a6353680" providerId="AD" clId="Web-{ACF3ABCA-9344-BB69-FBC6-3A1B888DF9E1}" dt="2025-03-12T19:57:59.387" v="999" actId="20577"/>
          <ac:spMkLst>
            <pc:docMk/>
            <pc:sldMk cId="1360576048" sldId="279"/>
            <ac:spMk id="4" creationId="{3AFD664B-53D4-56C8-F4C5-58C09ECB57E4}"/>
          </ac:spMkLst>
        </pc:spChg>
        <pc:spChg chg="mod">
          <ac:chgData name="Dorothy Apio (1705644)" userId="S::1705644@student.uwtsd.ac.uk::0dc980a2-a954-47e8-b3b4-9bf5a6353680" providerId="AD" clId="Web-{ACF3ABCA-9344-BB69-FBC6-3A1B888DF9E1}" dt="2025-03-12T19:58:29.936" v="1004" actId="20577"/>
          <ac:spMkLst>
            <pc:docMk/>
            <pc:sldMk cId="1360576048" sldId="279"/>
            <ac:spMk id="5" creationId="{16C40658-5860-3588-A272-CD6AB7EAC3FC}"/>
          </ac:spMkLst>
        </pc:spChg>
        <pc:spChg chg="mod">
          <ac:chgData name="Dorothy Apio (1705644)" userId="S::1705644@student.uwtsd.ac.uk::0dc980a2-a954-47e8-b3b4-9bf5a6353680" providerId="AD" clId="Web-{ACF3ABCA-9344-BB69-FBC6-3A1B888DF9E1}" dt="2025-03-12T19:59:05.439" v="1012" actId="20577"/>
          <ac:spMkLst>
            <pc:docMk/>
            <pc:sldMk cId="1360576048" sldId="279"/>
            <ac:spMk id="6" creationId="{861A6FB0-EC38-72D2-0B49-383ACC63A0EE}"/>
          </ac:spMkLst>
        </pc:spChg>
        <pc:spChg chg="add del mod">
          <ac:chgData name="Dorothy Apio (1705644)" userId="S::1705644@student.uwtsd.ac.uk::0dc980a2-a954-47e8-b3b4-9bf5a6353680" providerId="AD" clId="Web-{ACF3ABCA-9344-BB69-FBC6-3A1B888DF9E1}" dt="2025-03-12T19:06:15.957" v="604"/>
          <ac:spMkLst>
            <pc:docMk/>
            <pc:sldMk cId="1360576048" sldId="279"/>
            <ac:spMk id="8" creationId="{F2853174-BB70-3ED2-8FF4-85F9AEDAABAC}"/>
          </ac:spMkLst>
        </pc:spChg>
      </pc:sldChg>
      <pc:sldChg chg="modSp new">
        <pc:chgData name="Dorothy Apio (1705644)" userId="S::1705644@student.uwtsd.ac.uk::0dc980a2-a954-47e8-b3b4-9bf5a6353680" providerId="AD" clId="Web-{ACF3ABCA-9344-BB69-FBC6-3A1B888DF9E1}" dt="2025-03-12T22:13:52.082" v="1579" actId="20577"/>
        <pc:sldMkLst>
          <pc:docMk/>
          <pc:sldMk cId="829414226" sldId="280"/>
        </pc:sldMkLst>
        <pc:spChg chg="mod">
          <ac:chgData name="Dorothy Apio (1705644)" userId="S::1705644@student.uwtsd.ac.uk::0dc980a2-a954-47e8-b3b4-9bf5a6353680" providerId="AD" clId="Web-{ACF3ABCA-9344-BB69-FBC6-3A1B888DF9E1}" dt="2025-03-12T19:57:48.793" v="998" actId="20577"/>
          <ac:spMkLst>
            <pc:docMk/>
            <pc:sldMk cId="829414226" sldId="280"/>
            <ac:spMk id="2" creationId="{E9AD2294-C7F5-466A-766A-3E5107FF7475}"/>
          </ac:spMkLst>
        </pc:spChg>
        <pc:spChg chg="mod">
          <ac:chgData name="Dorothy Apio (1705644)" userId="S::1705644@student.uwtsd.ac.uk::0dc980a2-a954-47e8-b3b4-9bf5a6353680" providerId="AD" clId="Web-{ACF3ABCA-9344-BB69-FBC6-3A1B888DF9E1}" dt="2025-03-12T22:13:52.082" v="1579" actId="20577"/>
          <ac:spMkLst>
            <pc:docMk/>
            <pc:sldMk cId="829414226" sldId="280"/>
            <ac:spMk id="3" creationId="{F46E9740-5792-C657-D9CC-0EEDB70B0BD4}"/>
          </ac:spMkLst>
        </pc:spChg>
      </pc:sldChg>
      <pc:sldChg chg="modSp new">
        <pc:chgData name="Dorothy Apio (1705644)" userId="S::1705644@student.uwtsd.ac.uk::0dc980a2-a954-47e8-b3b4-9bf5a6353680" providerId="AD" clId="Web-{ACF3ABCA-9344-BB69-FBC6-3A1B888DF9E1}" dt="2025-03-12T21:39:37.560" v="1273" actId="1076"/>
        <pc:sldMkLst>
          <pc:docMk/>
          <pc:sldMk cId="275078424" sldId="281"/>
        </pc:sldMkLst>
        <pc:spChg chg="mod">
          <ac:chgData name="Dorothy Apio (1705644)" userId="S::1705644@student.uwtsd.ac.uk::0dc980a2-a954-47e8-b3b4-9bf5a6353680" providerId="AD" clId="Web-{ACF3ABCA-9344-BB69-FBC6-3A1B888DF9E1}" dt="2025-03-12T21:39:30.091" v="1272" actId="1076"/>
          <ac:spMkLst>
            <pc:docMk/>
            <pc:sldMk cId="275078424" sldId="281"/>
            <ac:spMk id="2" creationId="{31F4E9A0-9D5A-6A88-22A9-6BDFF276B089}"/>
          </ac:spMkLst>
        </pc:spChg>
        <pc:spChg chg="mod">
          <ac:chgData name="Dorothy Apio (1705644)" userId="S::1705644@student.uwtsd.ac.uk::0dc980a2-a954-47e8-b3b4-9bf5a6353680" providerId="AD" clId="Web-{ACF3ABCA-9344-BB69-FBC6-3A1B888DF9E1}" dt="2025-03-12T21:39:37.560" v="1273" actId="1076"/>
          <ac:spMkLst>
            <pc:docMk/>
            <pc:sldMk cId="275078424" sldId="281"/>
            <ac:spMk id="3" creationId="{497497CD-F65B-FA05-2A1B-0A0DAF7F5F5F}"/>
          </ac:spMkLst>
        </pc:spChg>
      </pc:sldChg>
    </pc:docChg>
  </pc:docChgLst>
  <pc:docChgLst>
    <pc:chgData name="Dorothy Apio (1705644)" userId="S::1705644@student.uwtsd.ac.uk::0dc980a2-a954-47e8-b3b4-9bf5a6353680" providerId="AD" clId="Web-{D7451C6C-B4DE-A1D7-B4FF-103B5FECAACD}"/>
    <pc:docChg chg="addSld modSld sldOrd">
      <pc:chgData name="Dorothy Apio (1705644)" userId="S::1705644@student.uwtsd.ac.uk::0dc980a2-a954-47e8-b3b4-9bf5a6353680" providerId="AD" clId="Web-{D7451C6C-B4DE-A1D7-B4FF-103B5FECAACD}" dt="2025-03-13T18:03:20.166" v="62" actId="20577"/>
      <pc:docMkLst>
        <pc:docMk/>
      </pc:docMkLst>
      <pc:sldChg chg="ord">
        <pc:chgData name="Dorothy Apio (1705644)" userId="S::1705644@student.uwtsd.ac.uk::0dc980a2-a954-47e8-b3b4-9bf5a6353680" providerId="AD" clId="Web-{D7451C6C-B4DE-A1D7-B4FF-103B5FECAACD}" dt="2025-03-13T17:36:38.377" v="17"/>
        <pc:sldMkLst>
          <pc:docMk/>
          <pc:sldMk cId="3133844610" sldId="260"/>
        </pc:sldMkLst>
      </pc:sldChg>
      <pc:sldChg chg="modSp ord">
        <pc:chgData name="Dorothy Apio (1705644)" userId="S::1705644@student.uwtsd.ac.uk::0dc980a2-a954-47e8-b3b4-9bf5a6353680" providerId="AD" clId="Web-{D7451C6C-B4DE-A1D7-B4FF-103B5FECAACD}" dt="2025-03-13T18:03:20.166" v="62" actId="20577"/>
        <pc:sldMkLst>
          <pc:docMk/>
          <pc:sldMk cId="3477160437" sldId="272"/>
        </pc:sldMkLst>
        <pc:spChg chg="mod">
          <ac:chgData name="Dorothy Apio (1705644)" userId="S::1705644@student.uwtsd.ac.uk::0dc980a2-a954-47e8-b3b4-9bf5a6353680" providerId="AD" clId="Web-{D7451C6C-B4DE-A1D7-B4FF-103B5FECAACD}" dt="2025-03-13T18:03:20.166" v="62" actId="20577"/>
          <ac:spMkLst>
            <pc:docMk/>
            <pc:sldMk cId="3477160437" sldId="272"/>
            <ac:spMk id="4" creationId="{B7EB0BFD-208C-0AC3-43E2-211270C28DE5}"/>
          </ac:spMkLst>
        </pc:spChg>
      </pc:sldChg>
      <pc:sldChg chg="modSp">
        <pc:chgData name="Dorothy Apio (1705644)" userId="S::1705644@student.uwtsd.ac.uk::0dc980a2-a954-47e8-b3b4-9bf5a6353680" providerId="AD" clId="Web-{D7451C6C-B4DE-A1D7-B4FF-103B5FECAACD}" dt="2025-03-13T17:36:15.235" v="12" actId="20577"/>
        <pc:sldMkLst>
          <pc:docMk/>
          <pc:sldMk cId="33116447" sldId="277"/>
        </pc:sldMkLst>
        <pc:spChg chg="mod">
          <ac:chgData name="Dorothy Apio (1705644)" userId="S::1705644@student.uwtsd.ac.uk::0dc980a2-a954-47e8-b3b4-9bf5a6353680" providerId="AD" clId="Web-{D7451C6C-B4DE-A1D7-B4FF-103B5FECAACD}" dt="2025-03-13T17:36:15.235" v="12" actId="20577"/>
          <ac:spMkLst>
            <pc:docMk/>
            <pc:sldMk cId="33116447" sldId="277"/>
            <ac:spMk id="3" creationId="{5CE94F0D-73D7-A4FA-8DDA-646549F65F48}"/>
          </ac:spMkLst>
        </pc:spChg>
      </pc:sldChg>
      <pc:sldChg chg="ord">
        <pc:chgData name="Dorothy Apio (1705644)" userId="S::1705644@student.uwtsd.ac.uk::0dc980a2-a954-47e8-b3b4-9bf5a6353680" providerId="AD" clId="Web-{D7451C6C-B4DE-A1D7-B4FF-103B5FECAACD}" dt="2025-03-13T17:36:55.363" v="20"/>
        <pc:sldMkLst>
          <pc:docMk/>
          <pc:sldMk cId="275078424" sldId="281"/>
        </pc:sldMkLst>
      </pc:sldChg>
      <pc:sldChg chg="modSp ord">
        <pc:chgData name="Dorothy Apio (1705644)" userId="S::1705644@student.uwtsd.ac.uk::0dc980a2-a954-47e8-b3b4-9bf5a6353680" providerId="AD" clId="Web-{D7451C6C-B4DE-A1D7-B4FF-103B5FECAACD}" dt="2025-03-13T17:41:52.462" v="53" actId="1076"/>
        <pc:sldMkLst>
          <pc:docMk/>
          <pc:sldMk cId="516889731" sldId="282"/>
        </pc:sldMkLst>
        <pc:spChg chg="mod">
          <ac:chgData name="Dorothy Apio (1705644)" userId="S::1705644@student.uwtsd.ac.uk::0dc980a2-a954-47e8-b3b4-9bf5a6353680" providerId="AD" clId="Web-{D7451C6C-B4DE-A1D7-B4FF-103B5FECAACD}" dt="2025-03-13T17:41:52.462" v="53" actId="1076"/>
          <ac:spMkLst>
            <pc:docMk/>
            <pc:sldMk cId="516889731" sldId="282"/>
            <ac:spMk id="2" creationId="{8992DEA0-9D50-E951-F658-CC73BF9B2BE7}"/>
          </ac:spMkLst>
        </pc:spChg>
        <pc:spChg chg="mod">
          <ac:chgData name="Dorothy Apio (1705644)" userId="S::1705644@student.uwtsd.ac.uk::0dc980a2-a954-47e8-b3b4-9bf5a6353680" providerId="AD" clId="Web-{D7451C6C-B4DE-A1D7-B4FF-103B5FECAACD}" dt="2025-03-13T17:41:10.897" v="31" actId="20577"/>
          <ac:spMkLst>
            <pc:docMk/>
            <pc:sldMk cId="516889731" sldId="282"/>
            <ac:spMk id="4" creationId="{7458DCC3-5E5E-615F-2875-222A644FC264}"/>
          </ac:spMkLst>
        </pc:spChg>
      </pc:sldChg>
      <pc:sldChg chg="ord">
        <pc:chgData name="Dorothy Apio (1705644)" userId="S::1705644@student.uwtsd.ac.uk::0dc980a2-a954-47e8-b3b4-9bf5a6353680" providerId="AD" clId="Web-{D7451C6C-B4DE-A1D7-B4FF-103B5FECAACD}" dt="2025-03-13T17:39:46.297" v="23"/>
        <pc:sldMkLst>
          <pc:docMk/>
          <pc:sldMk cId="1364434681" sldId="286"/>
        </pc:sldMkLst>
      </pc:sldChg>
      <pc:sldChg chg="ord">
        <pc:chgData name="Dorothy Apio (1705644)" userId="S::1705644@student.uwtsd.ac.uk::0dc980a2-a954-47e8-b3b4-9bf5a6353680" providerId="AD" clId="Web-{D7451C6C-B4DE-A1D7-B4FF-103B5FECAACD}" dt="2025-03-13T17:37:29.022" v="22"/>
        <pc:sldMkLst>
          <pc:docMk/>
          <pc:sldMk cId="1753647362" sldId="290"/>
        </pc:sldMkLst>
      </pc:sldChg>
      <pc:sldChg chg="addSp modSp new mod setBg">
        <pc:chgData name="Dorothy Apio (1705644)" userId="S::1705644@student.uwtsd.ac.uk::0dc980a2-a954-47e8-b3b4-9bf5a6353680" providerId="AD" clId="Web-{D7451C6C-B4DE-A1D7-B4FF-103B5FECAACD}" dt="2025-03-13T17:42:38.153" v="59"/>
        <pc:sldMkLst>
          <pc:docMk/>
          <pc:sldMk cId="2626175327" sldId="291"/>
        </pc:sldMkLst>
        <pc:spChg chg="mod">
          <ac:chgData name="Dorothy Apio (1705644)" userId="S::1705644@student.uwtsd.ac.uk::0dc980a2-a954-47e8-b3b4-9bf5a6353680" providerId="AD" clId="Web-{D7451C6C-B4DE-A1D7-B4FF-103B5FECAACD}" dt="2025-03-13T17:42:38.153" v="59"/>
          <ac:spMkLst>
            <pc:docMk/>
            <pc:sldMk cId="2626175327" sldId="291"/>
            <ac:spMk id="2" creationId="{A0780DC2-6518-45BD-633B-AFEFA8552383}"/>
          </ac:spMkLst>
        </pc:spChg>
        <pc:spChg chg="mod">
          <ac:chgData name="Dorothy Apio (1705644)" userId="S::1705644@student.uwtsd.ac.uk::0dc980a2-a954-47e8-b3b4-9bf5a6353680" providerId="AD" clId="Web-{D7451C6C-B4DE-A1D7-B4FF-103B5FECAACD}" dt="2025-03-13T17:42:38.153" v="59"/>
          <ac:spMkLst>
            <pc:docMk/>
            <pc:sldMk cId="2626175327" sldId="291"/>
            <ac:spMk id="3" creationId="{3304EAE9-C51A-F2A4-75DC-0EC962A9D841}"/>
          </ac:spMkLst>
        </pc:spChg>
        <pc:spChg chg="add">
          <ac:chgData name="Dorothy Apio (1705644)" userId="S::1705644@student.uwtsd.ac.uk::0dc980a2-a954-47e8-b3b4-9bf5a6353680" providerId="AD" clId="Web-{D7451C6C-B4DE-A1D7-B4FF-103B5FECAACD}" dt="2025-03-13T17:42:38.153" v="59"/>
          <ac:spMkLst>
            <pc:docMk/>
            <pc:sldMk cId="2626175327" sldId="291"/>
            <ac:spMk id="10" creationId="{C20CE451-818C-E63D-258B-234B6C543D34}"/>
          </ac:spMkLst>
        </pc:spChg>
        <pc:picChg chg="add mod ord">
          <ac:chgData name="Dorothy Apio (1705644)" userId="S::1705644@student.uwtsd.ac.uk::0dc980a2-a954-47e8-b3b4-9bf5a6353680" providerId="AD" clId="Web-{D7451C6C-B4DE-A1D7-B4FF-103B5FECAACD}" dt="2025-03-13T17:42:38.153" v="59"/>
          <ac:picMkLst>
            <pc:docMk/>
            <pc:sldMk cId="2626175327" sldId="291"/>
            <ac:picMk id="5" creationId="{04B203C4-D610-B81D-42B9-1DD46B1D8BAA}"/>
          </ac:picMkLst>
        </pc:picChg>
      </pc:sldChg>
    </pc:docChg>
  </pc:docChgLst>
  <pc:docChgLst>
    <pc:chgData name="Dorothy Apio (1705644)" userId="S::1705644@student.uwtsd.ac.uk::0dc980a2-a954-47e8-b3b4-9bf5a6353680" providerId="AD" clId="Web-{C94DF4C4-E4FA-031E-C66B-0B0290B6658C}"/>
    <pc:docChg chg="addSld delSld modSld modMainMaster">
      <pc:chgData name="Dorothy Apio (1705644)" userId="S::1705644@student.uwtsd.ac.uk::0dc980a2-a954-47e8-b3b4-9bf5a6353680" providerId="AD" clId="Web-{C94DF4C4-E4FA-031E-C66B-0B0290B6658C}" dt="2025-03-14T11:05:39.247" v="562"/>
      <pc:docMkLst>
        <pc:docMk/>
      </pc:docMkLst>
      <pc:sldChg chg="modSp modTransition">
        <pc:chgData name="Dorothy Apio (1705644)" userId="S::1705644@student.uwtsd.ac.uk::0dc980a2-a954-47e8-b3b4-9bf5a6353680" providerId="AD" clId="Web-{C94DF4C4-E4FA-031E-C66B-0B0290B6658C}" dt="2025-03-14T10:51:35.190" v="506" actId="20577"/>
        <pc:sldMkLst>
          <pc:docMk/>
          <pc:sldMk cId="3133844610" sldId="260"/>
        </pc:sldMkLst>
        <pc:spChg chg="mod">
          <ac:chgData name="Dorothy Apio (1705644)" userId="S::1705644@student.uwtsd.ac.uk::0dc980a2-a954-47e8-b3b4-9bf5a6353680" providerId="AD" clId="Web-{C94DF4C4-E4FA-031E-C66B-0B0290B6658C}" dt="2025-03-14T10:50:34.969" v="500" actId="1076"/>
          <ac:spMkLst>
            <pc:docMk/>
            <pc:sldMk cId="3133844610" sldId="260"/>
            <ac:spMk id="2" creationId="{0688924B-352E-A22B-C9E2-1BBDEF0A3ABD}"/>
          </ac:spMkLst>
        </pc:spChg>
        <pc:spChg chg="mod">
          <ac:chgData name="Dorothy Apio (1705644)" userId="S::1705644@student.uwtsd.ac.uk::0dc980a2-a954-47e8-b3b4-9bf5a6353680" providerId="AD" clId="Web-{C94DF4C4-E4FA-031E-C66B-0B0290B6658C}" dt="2025-03-14T10:51:35.190" v="506" actId="20577"/>
          <ac:spMkLst>
            <pc:docMk/>
            <pc:sldMk cId="3133844610" sldId="260"/>
            <ac:spMk id="3" creationId="{7822A858-886C-16D6-F051-642FF62D71CE}"/>
          </ac:spMkLst>
        </pc:spChg>
      </pc:sldChg>
      <pc:sldChg chg="modSp modTransition">
        <pc:chgData name="Dorothy Apio (1705644)" userId="S::1705644@student.uwtsd.ac.uk::0dc980a2-a954-47e8-b3b4-9bf5a6353680" providerId="AD" clId="Web-{C94DF4C4-E4FA-031E-C66B-0B0290B6658C}" dt="2025-03-14T10:05:23.121" v="296" actId="1076"/>
        <pc:sldMkLst>
          <pc:docMk/>
          <pc:sldMk cId="2052084282" sldId="263"/>
        </pc:sldMkLst>
        <pc:spChg chg="mod">
          <ac:chgData name="Dorothy Apio (1705644)" userId="S::1705644@student.uwtsd.ac.uk::0dc980a2-a954-47e8-b3b4-9bf5a6353680" providerId="AD" clId="Web-{C94DF4C4-E4FA-031E-C66B-0B0290B6658C}" dt="2025-03-14T10:05:23.121" v="296" actId="1076"/>
          <ac:spMkLst>
            <pc:docMk/>
            <pc:sldMk cId="2052084282" sldId="263"/>
            <ac:spMk id="2" creationId="{6074BC29-5502-ABC3-5EFB-B7FDBE1A8E44}"/>
          </ac:spMkLst>
        </pc:spChg>
        <pc:spChg chg="mod">
          <ac:chgData name="Dorothy Apio (1705644)" userId="S::1705644@student.uwtsd.ac.uk::0dc980a2-a954-47e8-b3b4-9bf5a6353680" providerId="AD" clId="Web-{C94DF4C4-E4FA-031E-C66B-0B0290B6658C}" dt="2025-03-14T10:05:17.324" v="295" actId="20577"/>
          <ac:spMkLst>
            <pc:docMk/>
            <pc:sldMk cId="2052084282" sldId="263"/>
            <ac:spMk id="4" creationId="{8D7B9FDB-3B2A-16C3-D23F-6C7F769740EB}"/>
          </ac:spMkLst>
        </pc:spChg>
        <pc:picChg chg="mod">
          <ac:chgData name="Dorothy Apio (1705644)" userId="S::1705644@student.uwtsd.ac.uk::0dc980a2-a954-47e8-b3b4-9bf5a6353680" providerId="AD" clId="Web-{C94DF4C4-E4FA-031E-C66B-0B0290B6658C}" dt="2025-03-14T10:04:57.698" v="291" actId="1076"/>
          <ac:picMkLst>
            <pc:docMk/>
            <pc:sldMk cId="2052084282" sldId="263"/>
            <ac:picMk id="7" creationId="{D62557F2-4DF2-AED9-1A2C-E730EE2E2B15}"/>
          </ac:picMkLst>
        </pc:picChg>
      </pc:sldChg>
      <pc:sldChg chg="addSp delSp modSp mod modTransition setBg">
        <pc:chgData name="Dorothy Apio (1705644)" userId="S::1705644@student.uwtsd.ac.uk::0dc980a2-a954-47e8-b3b4-9bf5a6353680" providerId="AD" clId="Web-{C94DF4C4-E4FA-031E-C66B-0B0290B6658C}" dt="2025-03-14T10:56:18.839" v="552"/>
        <pc:sldMkLst>
          <pc:docMk/>
          <pc:sldMk cId="1655346867" sldId="271"/>
        </pc:sldMkLst>
        <pc:spChg chg="mod">
          <ac:chgData name="Dorothy Apio (1705644)" userId="S::1705644@student.uwtsd.ac.uk::0dc980a2-a954-47e8-b3b4-9bf5a6353680" providerId="AD" clId="Web-{C94DF4C4-E4FA-031E-C66B-0B0290B6658C}" dt="2025-03-14T10:05:38.325" v="297" actId="20577"/>
          <ac:spMkLst>
            <pc:docMk/>
            <pc:sldMk cId="1655346867" sldId="271"/>
            <ac:spMk id="2" creationId="{AC5C767D-AB4E-F43A-47CF-F5331FF08420}"/>
          </ac:spMkLst>
        </pc:spChg>
        <pc:inkChg chg="add del">
          <ac:chgData name="Dorothy Apio (1705644)" userId="S::1705644@student.uwtsd.ac.uk::0dc980a2-a954-47e8-b3b4-9bf5a6353680" providerId="AD" clId="Web-{C94DF4C4-E4FA-031E-C66B-0B0290B6658C}" dt="2025-03-14T10:55:41.901" v="534"/>
          <ac:inkMkLst>
            <pc:docMk/>
            <pc:sldMk cId="1655346867" sldId="271"/>
            <ac:inkMk id="3" creationId="{1505B63B-B196-44A6-3291-F828BEA4D337}"/>
          </ac:inkMkLst>
        </pc:inkChg>
        <pc:inkChg chg="add del">
          <ac:chgData name="Dorothy Apio (1705644)" userId="S::1705644@student.uwtsd.ac.uk::0dc980a2-a954-47e8-b3b4-9bf5a6353680" providerId="AD" clId="Web-{C94DF4C4-E4FA-031E-C66B-0B0290B6658C}" dt="2025-03-14T10:55:55.214" v="548"/>
          <ac:inkMkLst>
            <pc:docMk/>
            <pc:sldMk cId="1655346867" sldId="271"/>
            <ac:inkMk id="6" creationId="{A8741E58-9003-9CE0-862C-D26D59C46FC6}"/>
          </ac:inkMkLst>
        </pc:inkChg>
        <pc:inkChg chg="add del">
          <ac:chgData name="Dorothy Apio (1705644)" userId="S::1705644@student.uwtsd.ac.uk::0dc980a2-a954-47e8-b3b4-9bf5a6353680" providerId="AD" clId="Web-{C94DF4C4-E4FA-031E-C66B-0B0290B6658C}" dt="2025-03-14T10:55:52.588" v="546"/>
          <ac:inkMkLst>
            <pc:docMk/>
            <pc:sldMk cId="1655346867" sldId="271"/>
            <ac:inkMk id="7" creationId="{9FCD437D-627F-68B4-F8C6-0D95EBFD155C}"/>
          </ac:inkMkLst>
        </pc:inkChg>
        <pc:inkChg chg="add del">
          <ac:chgData name="Dorothy Apio (1705644)" userId="S::1705644@student.uwtsd.ac.uk::0dc980a2-a954-47e8-b3b4-9bf5a6353680" providerId="AD" clId="Web-{C94DF4C4-E4FA-031E-C66B-0B0290B6658C}" dt="2025-03-14T10:55:46.510" v="538"/>
          <ac:inkMkLst>
            <pc:docMk/>
            <pc:sldMk cId="1655346867" sldId="271"/>
            <ac:inkMk id="8" creationId="{13B9A48E-DC6D-01AA-822B-C2929E764112}"/>
          </ac:inkMkLst>
        </pc:inkChg>
        <pc:inkChg chg="add del">
          <ac:chgData name="Dorothy Apio (1705644)" userId="S::1705644@student.uwtsd.ac.uk::0dc980a2-a954-47e8-b3b4-9bf5a6353680" providerId="AD" clId="Web-{C94DF4C4-E4FA-031E-C66B-0B0290B6658C}" dt="2025-03-14T10:55:59.917" v="551"/>
          <ac:inkMkLst>
            <pc:docMk/>
            <pc:sldMk cId="1655346867" sldId="271"/>
            <ac:inkMk id="9" creationId="{1A4AC744-D429-3E45-B41F-126DEE7DF67A}"/>
          </ac:inkMkLst>
        </pc:inkChg>
        <pc:inkChg chg="add del">
          <ac:chgData name="Dorothy Apio (1705644)" userId="S::1705644@student.uwtsd.ac.uk::0dc980a2-a954-47e8-b3b4-9bf5a6353680" providerId="AD" clId="Web-{C94DF4C4-E4FA-031E-C66B-0B0290B6658C}" dt="2025-03-14T10:55:45.104" v="537"/>
          <ac:inkMkLst>
            <pc:docMk/>
            <pc:sldMk cId="1655346867" sldId="271"/>
            <ac:inkMk id="10" creationId="{1DD8D306-71A6-5360-9971-EDE5E93A41E7}"/>
          </ac:inkMkLst>
        </pc:inkChg>
        <pc:inkChg chg="add del">
          <ac:chgData name="Dorothy Apio (1705644)" userId="S::1705644@student.uwtsd.ac.uk::0dc980a2-a954-47e8-b3b4-9bf5a6353680" providerId="AD" clId="Web-{C94DF4C4-E4FA-031E-C66B-0B0290B6658C}" dt="2025-03-14T10:55:41.901" v="533"/>
          <ac:inkMkLst>
            <pc:docMk/>
            <pc:sldMk cId="1655346867" sldId="271"/>
            <ac:inkMk id="11" creationId="{DB94B157-E27F-3FEC-1E16-29830786492A}"/>
          </ac:inkMkLst>
        </pc:inkChg>
        <pc:inkChg chg="add del">
          <ac:chgData name="Dorothy Apio (1705644)" userId="S::1705644@student.uwtsd.ac.uk::0dc980a2-a954-47e8-b3b4-9bf5a6353680" providerId="AD" clId="Web-{C94DF4C4-E4FA-031E-C66B-0B0290B6658C}" dt="2025-03-14T10:55:56.870" v="549"/>
          <ac:inkMkLst>
            <pc:docMk/>
            <pc:sldMk cId="1655346867" sldId="271"/>
            <ac:inkMk id="12" creationId="{2EA97C8D-3635-FFAA-7423-E7A6C365E3ED}"/>
          </ac:inkMkLst>
        </pc:inkChg>
        <pc:inkChg chg="add del">
          <ac:chgData name="Dorothy Apio (1705644)" userId="S::1705644@student.uwtsd.ac.uk::0dc980a2-a954-47e8-b3b4-9bf5a6353680" providerId="AD" clId="Web-{C94DF4C4-E4FA-031E-C66B-0B0290B6658C}" dt="2025-03-14T10:54:38.977" v="520"/>
          <ac:inkMkLst>
            <pc:docMk/>
            <pc:sldMk cId="1655346867" sldId="271"/>
            <ac:inkMk id="13" creationId="{0D7AB7BC-6EA7-D9E5-59CD-637FFBF70173}"/>
          </ac:inkMkLst>
        </pc:inkChg>
        <pc:inkChg chg="add del">
          <ac:chgData name="Dorothy Apio (1705644)" userId="S::1705644@student.uwtsd.ac.uk::0dc980a2-a954-47e8-b3b4-9bf5a6353680" providerId="AD" clId="Web-{C94DF4C4-E4FA-031E-C66B-0B0290B6658C}" dt="2025-03-14T10:55:41.901" v="532"/>
          <ac:inkMkLst>
            <pc:docMk/>
            <pc:sldMk cId="1655346867" sldId="271"/>
            <ac:inkMk id="14" creationId="{86720F41-7B8B-B627-6465-88C872BB443F}"/>
          </ac:inkMkLst>
        </pc:inkChg>
        <pc:inkChg chg="add del">
          <ac:chgData name="Dorothy Apio (1705644)" userId="S::1705644@student.uwtsd.ac.uk::0dc980a2-a954-47e8-b3b4-9bf5a6353680" providerId="AD" clId="Web-{C94DF4C4-E4FA-031E-C66B-0B0290B6658C}" dt="2025-03-14T10:55:43.651" v="536"/>
          <ac:inkMkLst>
            <pc:docMk/>
            <pc:sldMk cId="1655346867" sldId="271"/>
            <ac:inkMk id="16" creationId="{ACD8E89C-2EAE-A0FE-EE4A-DB85C4C3B92B}"/>
          </ac:inkMkLst>
        </pc:inkChg>
        <pc:inkChg chg="add del">
          <ac:chgData name="Dorothy Apio (1705644)" userId="S::1705644@student.uwtsd.ac.uk::0dc980a2-a954-47e8-b3b4-9bf5a6353680" providerId="AD" clId="Web-{C94DF4C4-E4FA-031E-C66B-0B0290B6658C}" dt="2025-03-14T10:55:43.651" v="535"/>
          <ac:inkMkLst>
            <pc:docMk/>
            <pc:sldMk cId="1655346867" sldId="271"/>
            <ac:inkMk id="17" creationId="{03DDF160-2CC1-08D9-1221-7881D5892885}"/>
          </ac:inkMkLst>
        </pc:inkChg>
        <pc:inkChg chg="add del">
          <ac:chgData name="Dorothy Apio (1705644)" userId="S::1705644@student.uwtsd.ac.uk::0dc980a2-a954-47e8-b3b4-9bf5a6353680" providerId="AD" clId="Web-{C94DF4C4-E4FA-031E-C66B-0B0290B6658C}" dt="2025-03-14T10:55:58.057" v="550"/>
          <ac:inkMkLst>
            <pc:docMk/>
            <pc:sldMk cId="1655346867" sldId="271"/>
            <ac:inkMk id="18" creationId="{DBB78A12-EC44-201E-CC6D-CA8932586E6F}"/>
          </ac:inkMkLst>
        </pc:inkChg>
        <pc:inkChg chg="add del">
          <ac:chgData name="Dorothy Apio (1705644)" userId="S::1705644@student.uwtsd.ac.uk::0dc980a2-a954-47e8-b3b4-9bf5a6353680" providerId="AD" clId="Web-{C94DF4C4-E4FA-031E-C66B-0B0290B6658C}" dt="2025-03-14T10:55:54.042" v="547"/>
          <ac:inkMkLst>
            <pc:docMk/>
            <pc:sldMk cId="1655346867" sldId="271"/>
            <ac:inkMk id="19" creationId="{0C3D7ADE-A9E0-F1C8-78DF-8826182FAAFD}"/>
          </ac:inkMkLst>
        </pc:inkChg>
        <pc:inkChg chg="add del">
          <ac:chgData name="Dorothy Apio (1705644)" userId="S::1705644@student.uwtsd.ac.uk::0dc980a2-a954-47e8-b3b4-9bf5a6353680" providerId="AD" clId="Web-{C94DF4C4-E4FA-031E-C66B-0B0290B6658C}" dt="2025-03-14T10:55:48.370" v="540"/>
          <ac:inkMkLst>
            <pc:docMk/>
            <pc:sldMk cId="1655346867" sldId="271"/>
            <ac:inkMk id="20" creationId="{D1336501-E285-5AD8-6750-79014604AE34}"/>
          </ac:inkMkLst>
        </pc:inkChg>
        <pc:inkChg chg="add del">
          <ac:chgData name="Dorothy Apio (1705644)" userId="S::1705644@student.uwtsd.ac.uk::0dc980a2-a954-47e8-b3b4-9bf5a6353680" providerId="AD" clId="Web-{C94DF4C4-E4FA-031E-C66B-0B0290B6658C}" dt="2025-03-14T10:55:51.260" v="545"/>
          <ac:inkMkLst>
            <pc:docMk/>
            <pc:sldMk cId="1655346867" sldId="271"/>
            <ac:inkMk id="21" creationId="{3AD4A79F-69F0-CD6B-AA0C-EE2CFE6825BB}"/>
          </ac:inkMkLst>
        </pc:inkChg>
        <pc:inkChg chg="add del">
          <ac:chgData name="Dorothy Apio (1705644)" userId="S::1705644@student.uwtsd.ac.uk::0dc980a2-a954-47e8-b3b4-9bf5a6353680" providerId="AD" clId="Web-{C94DF4C4-E4FA-031E-C66B-0B0290B6658C}" dt="2025-03-14T10:55:49.823" v="541"/>
          <ac:inkMkLst>
            <pc:docMk/>
            <pc:sldMk cId="1655346867" sldId="271"/>
            <ac:inkMk id="22" creationId="{E43CB7B4-5819-A376-09EF-0AE9FE6A3C0D}"/>
          </ac:inkMkLst>
        </pc:inkChg>
        <pc:inkChg chg="add del">
          <ac:chgData name="Dorothy Apio (1705644)" userId="S::1705644@student.uwtsd.ac.uk::0dc980a2-a954-47e8-b3b4-9bf5a6353680" providerId="AD" clId="Web-{C94DF4C4-E4FA-031E-C66B-0B0290B6658C}" dt="2025-03-14T10:55:48.370" v="539"/>
          <ac:inkMkLst>
            <pc:docMk/>
            <pc:sldMk cId="1655346867" sldId="271"/>
            <ac:inkMk id="23" creationId="{2FC87973-05BD-F26C-7F16-CC8421B6E770}"/>
          </ac:inkMkLst>
        </pc:inkChg>
        <pc:inkChg chg="add del">
          <ac:chgData name="Dorothy Apio (1705644)" userId="S::1705644@student.uwtsd.ac.uk::0dc980a2-a954-47e8-b3b4-9bf5a6353680" providerId="AD" clId="Web-{C94DF4C4-E4FA-031E-C66B-0B0290B6658C}" dt="2025-03-14T10:55:51.260" v="544"/>
          <ac:inkMkLst>
            <pc:docMk/>
            <pc:sldMk cId="1655346867" sldId="271"/>
            <ac:inkMk id="24" creationId="{294ECE58-6C65-47C9-A2DA-A5DBAB82F631}"/>
          </ac:inkMkLst>
        </pc:inkChg>
        <pc:inkChg chg="add del">
          <ac:chgData name="Dorothy Apio (1705644)" userId="S::1705644@student.uwtsd.ac.uk::0dc980a2-a954-47e8-b3b4-9bf5a6353680" providerId="AD" clId="Web-{C94DF4C4-E4FA-031E-C66B-0B0290B6658C}" dt="2025-03-14T10:55:51.260" v="543"/>
          <ac:inkMkLst>
            <pc:docMk/>
            <pc:sldMk cId="1655346867" sldId="271"/>
            <ac:inkMk id="25" creationId="{21DE0B6A-62DC-D5F2-D403-1A87829F7B1B}"/>
          </ac:inkMkLst>
        </pc:inkChg>
        <pc:inkChg chg="add del">
          <ac:chgData name="Dorothy Apio (1705644)" userId="S::1705644@student.uwtsd.ac.uk::0dc980a2-a954-47e8-b3b4-9bf5a6353680" providerId="AD" clId="Web-{C94DF4C4-E4FA-031E-C66B-0B0290B6658C}" dt="2025-03-14T10:55:51.245" v="542"/>
          <ac:inkMkLst>
            <pc:docMk/>
            <pc:sldMk cId="1655346867" sldId="271"/>
            <ac:inkMk id="26" creationId="{72EB966A-3A08-766C-A1A7-84CF3EC3071F}"/>
          </ac:inkMkLst>
        </pc:inkChg>
        <pc:inkChg chg="add">
          <ac:chgData name="Dorothy Apio (1705644)" userId="S::1705644@student.uwtsd.ac.uk::0dc980a2-a954-47e8-b3b4-9bf5a6353680" providerId="AD" clId="Web-{C94DF4C4-E4FA-031E-C66B-0B0290B6658C}" dt="2025-03-14T10:56:18.839" v="552"/>
          <ac:inkMkLst>
            <pc:docMk/>
            <pc:sldMk cId="1655346867" sldId="271"/>
            <ac:inkMk id="27" creationId="{931C0408-FF8A-F33A-64B8-2E006B5411AB}"/>
          </ac:inkMkLst>
        </pc:inkChg>
      </pc:sldChg>
      <pc:sldChg chg="delSp modSp del modTransition">
        <pc:chgData name="Dorothy Apio (1705644)" userId="S::1705644@student.uwtsd.ac.uk::0dc980a2-a954-47e8-b3b4-9bf5a6353680" providerId="AD" clId="Web-{C94DF4C4-E4FA-031E-C66B-0B0290B6658C}" dt="2025-03-14T10:35:07.738" v="463"/>
        <pc:sldMkLst>
          <pc:docMk/>
          <pc:sldMk cId="3477160437" sldId="272"/>
        </pc:sldMkLst>
        <pc:spChg chg="mod">
          <ac:chgData name="Dorothy Apio (1705644)" userId="S::1705644@student.uwtsd.ac.uk::0dc980a2-a954-47e8-b3b4-9bf5a6353680" providerId="AD" clId="Web-{C94DF4C4-E4FA-031E-C66B-0B0290B6658C}" dt="2025-03-14T10:31:20.168" v="439" actId="20577"/>
          <ac:spMkLst>
            <pc:docMk/>
            <pc:sldMk cId="3477160437" sldId="272"/>
            <ac:spMk id="2" creationId="{0DF7948E-73AD-8369-E59A-1AFD9FC67C9A}"/>
          </ac:spMkLst>
        </pc:spChg>
        <pc:spChg chg="del">
          <ac:chgData name="Dorothy Apio (1705644)" userId="S::1705644@student.uwtsd.ac.uk::0dc980a2-a954-47e8-b3b4-9bf5a6353680" providerId="AD" clId="Web-{C94DF4C4-E4FA-031E-C66B-0B0290B6658C}" dt="2025-03-14T10:29:17.071" v="434"/>
          <ac:spMkLst>
            <pc:docMk/>
            <pc:sldMk cId="3477160437" sldId="272"/>
            <ac:spMk id="3" creationId="{1A470916-55F8-BAFE-42CE-DDE49A51D31E}"/>
          </ac:spMkLst>
        </pc:spChg>
        <pc:spChg chg="mod">
          <ac:chgData name="Dorothy Apio (1705644)" userId="S::1705644@student.uwtsd.ac.uk::0dc980a2-a954-47e8-b3b4-9bf5a6353680" providerId="AD" clId="Web-{C94DF4C4-E4FA-031E-C66B-0B0290B6658C}" dt="2025-03-14T10:32:25.998" v="445" actId="20577"/>
          <ac:spMkLst>
            <pc:docMk/>
            <pc:sldMk cId="3477160437" sldId="272"/>
            <ac:spMk id="4" creationId="{B7EB0BFD-208C-0AC3-43E2-211270C28DE5}"/>
          </ac:spMkLst>
        </pc:spChg>
        <pc:picChg chg="del">
          <ac:chgData name="Dorothy Apio (1705644)" userId="S::1705644@student.uwtsd.ac.uk::0dc980a2-a954-47e8-b3b4-9bf5a6353680" providerId="AD" clId="Web-{C94DF4C4-E4FA-031E-C66B-0B0290B6658C}" dt="2025-03-14T10:26:36.707" v="419"/>
          <ac:picMkLst>
            <pc:docMk/>
            <pc:sldMk cId="3477160437" sldId="272"/>
            <ac:picMk id="5" creationId="{49724973-80F1-BBCE-5567-AC50E9815975}"/>
          </ac:picMkLst>
        </pc:picChg>
        <pc:picChg chg="mod">
          <ac:chgData name="Dorothy Apio (1705644)" userId="S::1705644@student.uwtsd.ac.uk::0dc980a2-a954-47e8-b3b4-9bf5a6353680" providerId="AD" clId="Web-{C94DF4C4-E4FA-031E-C66B-0B0290B6658C}" dt="2025-03-14T10:26:59.004" v="421" actId="1076"/>
          <ac:picMkLst>
            <pc:docMk/>
            <pc:sldMk cId="3477160437" sldId="272"/>
            <ac:picMk id="6" creationId="{997B18C1-A6FD-5AB4-88FE-B7A5B60FA9FD}"/>
          </ac:picMkLst>
        </pc:picChg>
      </pc:sldChg>
      <pc:sldChg chg="addSp delSp modSp mod modTransition setBg">
        <pc:chgData name="Dorothy Apio (1705644)" userId="S::1705644@student.uwtsd.ac.uk::0dc980a2-a954-47e8-b3b4-9bf5a6353680" providerId="AD" clId="Web-{C94DF4C4-E4FA-031E-C66B-0B0290B6658C}" dt="2025-03-14T10:04:16.088" v="284" actId="20577"/>
        <pc:sldMkLst>
          <pc:docMk/>
          <pc:sldMk cId="33116447" sldId="277"/>
        </pc:sldMkLst>
        <pc:spChg chg="mod">
          <ac:chgData name="Dorothy Apio (1705644)" userId="S::1705644@student.uwtsd.ac.uk::0dc980a2-a954-47e8-b3b4-9bf5a6353680" providerId="AD" clId="Web-{C94DF4C4-E4FA-031E-C66B-0B0290B6658C}" dt="2025-03-14T09:21:11.011" v="32"/>
          <ac:spMkLst>
            <pc:docMk/>
            <pc:sldMk cId="33116447" sldId="277"/>
            <ac:spMk id="2" creationId="{26A3DE30-CD70-8F26-B171-356C0289A0CE}"/>
          </ac:spMkLst>
        </pc:spChg>
        <pc:spChg chg="del mod">
          <ac:chgData name="Dorothy Apio (1705644)" userId="S::1705644@student.uwtsd.ac.uk::0dc980a2-a954-47e8-b3b4-9bf5a6353680" providerId="AD" clId="Web-{C94DF4C4-E4FA-031E-C66B-0B0290B6658C}" dt="2025-03-14T09:21:11.058" v="33"/>
          <ac:spMkLst>
            <pc:docMk/>
            <pc:sldMk cId="33116447" sldId="277"/>
            <ac:spMk id="3" creationId="{5CE94F0D-73D7-A4FA-8DDA-646549F65F48}"/>
          </ac:spMkLst>
        </pc:spChg>
        <pc:spChg chg="add del">
          <ac:chgData name="Dorothy Apio (1705644)" userId="S::1705644@student.uwtsd.ac.uk::0dc980a2-a954-47e8-b3b4-9bf5a6353680" providerId="AD" clId="Web-{C94DF4C4-E4FA-031E-C66B-0B0290B6658C}" dt="2025-03-14T09:20:36.729" v="30"/>
          <ac:spMkLst>
            <pc:docMk/>
            <pc:sldMk cId="33116447" sldId="277"/>
            <ac:spMk id="14" creationId="{37B65277-82C6-6D08-6DCA-4A7DCC3B7136}"/>
          </ac:spMkLst>
        </pc:spChg>
        <pc:spChg chg="add del">
          <ac:chgData name="Dorothy Apio (1705644)" userId="S::1705644@student.uwtsd.ac.uk::0dc980a2-a954-47e8-b3b4-9bf5a6353680" providerId="AD" clId="Web-{C94DF4C4-E4FA-031E-C66B-0B0290B6658C}" dt="2025-03-14T09:20:31.682" v="27"/>
          <ac:spMkLst>
            <pc:docMk/>
            <pc:sldMk cId="33116447" sldId="277"/>
            <ac:spMk id="19" creationId="{BA2AFC67-0973-EC0D-F14E-710D701B20BD}"/>
          </ac:spMkLst>
        </pc:spChg>
        <pc:spChg chg="add del">
          <ac:chgData name="Dorothy Apio (1705644)" userId="S::1705644@student.uwtsd.ac.uk::0dc980a2-a954-47e8-b3b4-9bf5a6353680" providerId="AD" clId="Web-{C94DF4C4-E4FA-031E-C66B-0B0290B6658C}" dt="2025-03-14T09:20:36.729" v="29"/>
          <ac:spMkLst>
            <pc:docMk/>
            <pc:sldMk cId="33116447" sldId="277"/>
            <ac:spMk id="21" creationId="{92CC1E4F-F1F0-B945-BE50-C72A7103E8AC}"/>
          </ac:spMkLst>
        </pc:spChg>
        <pc:spChg chg="add del">
          <ac:chgData name="Dorothy Apio (1705644)" userId="S::1705644@student.uwtsd.ac.uk::0dc980a2-a954-47e8-b3b4-9bf5a6353680" providerId="AD" clId="Web-{C94DF4C4-E4FA-031E-C66B-0B0290B6658C}" dt="2025-03-14T09:21:11.058" v="33"/>
          <ac:spMkLst>
            <pc:docMk/>
            <pc:sldMk cId="33116447" sldId="277"/>
            <ac:spMk id="23" creationId="{064D2207-AA67-DAD1-D42E-7A07328CA8EF}"/>
          </ac:spMkLst>
        </pc:spChg>
        <pc:spChg chg="add del">
          <ac:chgData name="Dorothy Apio (1705644)" userId="S::1705644@student.uwtsd.ac.uk::0dc980a2-a954-47e8-b3b4-9bf5a6353680" providerId="AD" clId="Web-{C94DF4C4-E4FA-031E-C66B-0B0290B6658C}" dt="2025-03-14T09:21:11.011" v="32"/>
          <ac:spMkLst>
            <pc:docMk/>
            <pc:sldMk cId="33116447" sldId="277"/>
            <ac:spMk id="28" creationId="{5E8D3B17-7638-DFD3-18E4-8A6D611749CF}"/>
          </ac:spMkLst>
        </pc:spChg>
        <pc:spChg chg="add">
          <ac:chgData name="Dorothy Apio (1705644)" userId="S::1705644@student.uwtsd.ac.uk::0dc980a2-a954-47e8-b3b4-9bf5a6353680" providerId="AD" clId="Web-{C94DF4C4-E4FA-031E-C66B-0B0290B6658C}" dt="2025-03-14T09:21:11.058" v="33"/>
          <ac:spMkLst>
            <pc:docMk/>
            <pc:sldMk cId="33116447" sldId="277"/>
            <ac:spMk id="30" creationId="{064D2207-AA67-DAD1-D42E-7A07328CA8EF}"/>
          </ac:spMkLst>
        </pc:spChg>
        <pc:graphicFrameChg chg="add mod modGraphic">
          <ac:chgData name="Dorothy Apio (1705644)" userId="S::1705644@student.uwtsd.ac.uk::0dc980a2-a954-47e8-b3b4-9bf5a6353680" providerId="AD" clId="Web-{C94DF4C4-E4FA-031E-C66B-0B0290B6658C}" dt="2025-03-14T10:04:16.088" v="284" actId="20577"/>
          <ac:graphicFrameMkLst>
            <pc:docMk/>
            <pc:sldMk cId="33116447" sldId="277"/>
            <ac:graphicFrameMk id="25" creationId="{9C6E13FA-8673-6616-B2FF-E5E4F8DB1B2C}"/>
          </ac:graphicFrameMkLst>
        </pc:graphicFrameChg>
        <pc:picChg chg="mod ord">
          <ac:chgData name="Dorothy Apio (1705644)" userId="S::1705644@student.uwtsd.ac.uk::0dc980a2-a954-47e8-b3b4-9bf5a6353680" providerId="AD" clId="Web-{C94DF4C4-E4FA-031E-C66B-0B0290B6658C}" dt="2025-03-14T09:21:11.011" v="32"/>
          <ac:picMkLst>
            <pc:docMk/>
            <pc:sldMk cId="33116447" sldId="277"/>
            <ac:picMk id="5" creationId="{E8BD3D3E-CAAA-15A1-0944-B4F88CFF2C9C}"/>
          </ac:picMkLst>
        </pc:picChg>
      </pc:sldChg>
      <pc:sldChg chg="modSp modTransition">
        <pc:chgData name="Dorothy Apio (1705644)" userId="S::1705644@student.uwtsd.ac.uk::0dc980a2-a954-47e8-b3b4-9bf5a6353680" providerId="AD" clId="Web-{C94DF4C4-E4FA-031E-C66B-0B0290B6658C}" dt="2025-03-14T10:17:47.018" v="381" actId="20577"/>
        <pc:sldMkLst>
          <pc:docMk/>
          <pc:sldMk cId="829414226" sldId="280"/>
        </pc:sldMkLst>
        <pc:spChg chg="mod">
          <ac:chgData name="Dorothy Apio (1705644)" userId="S::1705644@student.uwtsd.ac.uk::0dc980a2-a954-47e8-b3b4-9bf5a6353680" providerId="AD" clId="Web-{C94DF4C4-E4FA-031E-C66B-0B0290B6658C}" dt="2025-03-14T10:09:06.956" v="320" actId="1076"/>
          <ac:spMkLst>
            <pc:docMk/>
            <pc:sldMk cId="829414226" sldId="280"/>
            <ac:spMk id="2" creationId="{E9AD2294-C7F5-466A-766A-3E5107FF7475}"/>
          </ac:spMkLst>
        </pc:spChg>
        <pc:spChg chg="mod">
          <ac:chgData name="Dorothy Apio (1705644)" userId="S::1705644@student.uwtsd.ac.uk::0dc980a2-a954-47e8-b3b4-9bf5a6353680" providerId="AD" clId="Web-{C94DF4C4-E4FA-031E-C66B-0B0290B6658C}" dt="2025-03-14T10:17:47.018" v="381" actId="20577"/>
          <ac:spMkLst>
            <pc:docMk/>
            <pc:sldMk cId="829414226" sldId="280"/>
            <ac:spMk id="3" creationId="{F46E9740-5792-C657-D9CC-0EEDB70B0BD4}"/>
          </ac:spMkLst>
        </pc:spChg>
        <pc:picChg chg="mod">
          <ac:chgData name="Dorothy Apio (1705644)" userId="S::1705644@student.uwtsd.ac.uk::0dc980a2-a954-47e8-b3b4-9bf5a6353680" providerId="AD" clId="Web-{C94DF4C4-E4FA-031E-C66B-0B0290B6658C}" dt="2025-03-14T10:09:03.081" v="319" actId="1076"/>
          <ac:picMkLst>
            <pc:docMk/>
            <pc:sldMk cId="829414226" sldId="280"/>
            <ac:picMk id="4" creationId="{DA99FF7A-F051-4591-1AC8-1402EF9B998C}"/>
          </ac:picMkLst>
        </pc:picChg>
      </pc:sldChg>
      <pc:sldChg chg="delSp modSp modTransition">
        <pc:chgData name="Dorothy Apio (1705644)" userId="S::1705644@student.uwtsd.ac.uk::0dc980a2-a954-47e8-b3b4-9bf5a6353680" providerId="AD" clId="Web-{C94DF4C4-E4FA-031E-C66B-0B0290B6658C}" dt="2025-03-14T10:49:58.593" v="499" actId="14100"/>
        <pc:sldMkLst>
          <pc:docMk/>
          <pc:sldMk cId="275078424" sldId="281"/>
        </pc:sldMkLst>
        <pc:spChg chg="mod">
          <ac:chgData name="Dorothy Apio (1705644)" userId="S::1705644@student.uwtsd.ac.uk::0dc980a2-a954-47e8-b3b4-9bf5a6353680" providerId="AD" clId="Web-{C94DF4C4-E4FA-031E-C66B-0B0290B6658C}" dt="2025-03-14T09:54:51.493" v="213" actId="20577"/>
          <ac:spMkLst>
            <pc:docMk/>
            <pc:sldMk cId="275078424" sldId="281"/>
            <ac:spMk id="2" creationId="{31F4E9A0-9D5A-6A88-22A9-6BDFF276B089}"/>
          </ac:spMkLst>
        </pc:spChg>
        <pc:spChg chg="mod">
          <ac:chgData name="Dorothy Apio (1705644)" userId="S::1705644@student.uwtsd.ac.uk::0dc980a2-a954-47e8-b3b4-9bf5a6353680" providerId="AD" clId="Web-{C94DF4C4-E4FA-031E-C66B-0B0290B6658C}" dt="2025-03-14T10:49:58.593" v="499" actId="14100"/>
          <ac:spMkLst>
            <pc:docMk/>
            <pc:sldMk cId="275078424" sldId="281"/>
            <ac:spMk id="3" creationId="{497497CD-F65B-FA05-2A1B-0A0DAF7F5F5F}"/>
          </ac:spMkLst>
        </pc:spChg>
        <pc:spChg chg="del">
          <ac:chgData name="Dorothy Apio (1705644)" userId="S::1705644@student.uwtsd.ac.uk::0dc980a2-a954-47e8-b3b4-9bf5a6353680" providerId="AD" clId="Web-{C94DF4C4-E4FA-031E-C66B-0B0290B6658C}" dt="2025-03-14T10:35:37.739" v="467"/>
          <ac:spMkLst>
            <pc:docMk/>
            <pc:sldMk cId="275078424" sldId="281"/>
            <ac:spMk id="5" creationId="{F977F669-D079-B11D-6CA4-1F4F7C68E3C0}"/>
          </ac:spMkLst>
        </pc:spChg>
      </pc:sldChg>
      <pc:sldChg chg="modSp modTransition">
        <pc:chgData name="Dorothy Apio (1705644)" userId="S::1705644@student.uwtsd.ac.uk::0dc980a2-a954-47e8-b3b4-9bf5a6353680" providerId="AD" clId="Web-{C94DF4C4-E4FA-031E-C66B-0B0290B6658C}" dt="2025-03-14T10:07:12.531" v="310" actId="14100"/>
        <pc:sldMkLst>
          <pc:docMk/>
          <pc:sldMk cId="1364434681" sldId="286"/>
        </pc:sldMkLst>
        <pc:spChg chg="mod">
          <ac:chgData name="Dorothy Apio (1705644)" userId="S::1705644@student.uwtsd.ac.uk::0dc980a2-a954-47e8-b3b4-9bf5a6353680" providerId="AD" clId="Web-{C94DF4C4-E4FA-031E-C66B-0B0290B6658C}" dt="2025-03-14T10:06:32.826" v="302" actId="14100"/>
          <ac:spMkLst>
            <pc:docMk/>
            <pc:sldMk cId="1364434681" sldId="286"/>
            <ac:spMk id="2" creationId="{F0CAD374-5187-6598-5284-7B7620D942CD}"/>
          </ac:spMkLst>
        </pc:spChg>
        <pc:spChg chg="mod">
          <ac:chgData name="Dorothy Apio (1705644)" userId="S::1705644@student.uwtsd.ac.uk::0dc980a2-a954-47e8-b3b4-9bf5a6353680" providerId="AD" clId="Web-{C94DF4C4-E4FA-031E-C66B-0B0290B6658C}" dt="2025-03-14T10:07:12.531" v="310" actId="14100"/>
          <ac:spMkLst>
            <pc:docMk/>
            <pc:sldMk cId="1364434681" sldId="286"/>
            <ac:spMk id="3" creationId="{A3D472E8-E1D3-80D0-8D01-8B9431562BB6}"/>
          </ac:spMkLst>
        </pc:spChg>
        <pc:picChg chg="mod">
          <ac:chgData name="Dorothy Apio (1705644)" userId="S::1705644@student.uwtsd.ac.uk::0dc980a2-a954-47e8-b3b4-9bf5a6353680" providerId="AD" clId="Web-{C94DF4C4-E4FA-031E-C66B-0B0290B6658C}" dt="2025-03-14T10:07:08.249" v="309" actId="1076"/>
          <ac:picMkLst>
            <pc:docMk/>
            <pc:sldMk cId="1364434681" sldId="286"/>
            <ac:picMk id="4" creationId="{6262D65C-0CA7-76A6-06D0-23A6302D9B7B}"/>
          </ac:picMkLst>
        </pc:picChg>
      </pc:sldChg>
      <pc:sldChg chg="addSp modSp del mod modTransition setBg">
        <pc:chgData name="Dorothy Apio (1705644)" userId="S::1705644@student.uwtsd.ac.uk::0dc980a2-a954-47e8-b3b4-9bf5a6353680" providerId="AD" clId="Web-{C94DF4C4-E4FA-031E-C66B-0B0290B6658C}" dt="2025-03-14T09:27:59.773" v="66"/>
        <pc:sldMkLst>
          <pc:docMk/>
          <pc:sldMk cId="1467316321" sldId="287"/>
        </pc:sldMkLst>
        <pc:spChg chg="mod">
          <ac:chgData name="Dorothy Apio (1705644)" userId="S::1705644@student.uwtsd.ac.uk::0dc980a2-a954-47e8-b3b4-9bf5a6353680" providerId="AD" clId="Web-{C94DF4C4-E4FA-031E-C66B-0B0290B6658C}" dt="2025-03-14T09:24:17.501" v="43" actId="20577"/>
          <ac:spMkLst>
            <pc:docMk/>
            <pc:sldMk cId="1467316321" sldId="287"/>
            <ac:spMk id="2" creationId="{A542EE71-8525-C45F-2314-5360B129F822}"/>
          </ac:spMkLst>
        </pc:spChg>
        <pc:spChg chg="mod">
          <ac:chgData name="Dorothy Apio (1705644)" userId="S::1705644@student.uwtsd.ac.uk::0dc980a2-a954-47e8-b3b4-9bf5a6353680" providerId="AD" clId="Web-{C94DF4C4-E4FA-031E-C66B-0B0290B6658C}" dt="2025-03-14T09:24:51.674" v="51" actId="20577"/>
          <ac:spMkLst>
            <pc:docMk/>
            <pc:sldMk cId="1467316321" sldId="287"/>
            <ac:spMk id="3" creationId="{CF1D135C-044B-41A7-7FCB-205C46FF629F}"/>
          </ac:spMkLst>
        </pc:spChg>
        <pc:spChg chg="add">
          <ac:chgData name="Dorothy Apio (1705644)" userId="S::1705644@student.uwtsd.ac.uk::0dc980a2-a954-47e8-b3b4-9bf5a6353680" providerId="AD" clId="Web-{C94DF4C4-E4FA-031E-C66B-0B0290B6658C}" dt="2025-03-14T09:22:56.717" v="41"/>
          <ac:spMkLst>
            <pc:docMk/>
            <pc:sldMk cId="1467316321" sldId="287"/>
            <ac:spMk id="8" creationId="{DDD1D22E-5996-E45B-92B2-659F701A4A3B}"/>
          </ac:spMkLst>
        </pc:spChg>
      </pc:sldChg>
      <pc:sldChg chg="addSp modSp modTransition">
        <pc:chgData name="Dorothy Apio (1705644)" userId="S::1705644@student.uwtsd.ac.uk::0dc980a2-a954-47e8-b3b4-9bf5a6353680" providerId="AD" clId="Web-{C94DF4C4-E4FA-031E-C66B-0B0290B6658C}" dt="2025-03-14T10:56:43.059" v="557"/>
        <pc:sldMkLst>
          <pc:docMk/>
          <pc:sldMk cId="2453807464" sldId="288"/>
        </pc:sldMkLst>
        <pc:spChg chg="mod">
          <ac:chgData name="Dorothy Apio (1705644)" userId="S::1705644@student.uwtsd.ac.uk::0dc980a2-a954-47e8-b3b4-9bf5a6353680" providerId="AD" clId="Web-{C94DF4C4-E4FA-031E-C66B-0B0290B6658C}" dt="2025-03-14T10:02:51.382" v="268" actId="14100"/>
          <ac:spMkLst>
            <pc:docMk/>
            <pc:sldMk cId="2453807464" sldId="288"/>
            <ac:spMk id="2" creationId="{5401443B-B461-5820-3488-FF721A4F6366}"/>
          </ac:spMkLst>
        </pc:spChg>
        <pc:spChg chg="mod">
          <ac:chgData name="Dorothy Apio (1705644)" userId="S::1705644@student.uwtsd.ac.uk::0dc980a2-a954-47e8-b3b4-9bf5a6353680" providerId="AD" clId="Web-{C94DF4C4-E4FA-031E-C66B-0B0290B6658C}" dt="2025-03-14T10:03:33.555" v="277" actId="14100"/>
          <ac:spMkLst>
            <pc:docMk/>
            <pc:sldMk cId="2453807464" sldId="288"/>
            <ac:spMk id="3" creationId="{0B371CEC-D75E-EAE9-46B9-F4D8E3541C18}"/>
          </ac:spMkLst>
        </pc:spChg>
        <pc:inkChg chg="add">
          <ac:chgData name="Dorothy Apio (1705644)" userId="S::1705644@student.uwtsd.ac.uk::0dc980a2-a954-47e8-b3b4-9bf5a6353680" providerId="AD" clId="Web-{C94DF4C4-E4FA-031E-C66B-0B0290B6658C}" dt="2025-03-14T10:56:37.809" v="553"/>
          <ac:inkMkLst>
            <pc:docMk/>
            <pc:sldMk cId="2453807464" sldId="288"/>
            <ac:inkMk id="4" creationId="{F7D0175E-5FCF-7940-A8C8-878029AACAC4}"/>
          </ac:inkMkLst>
        </pc:inkChg>
        <pc:inkChg chg="add">
          <ac:chgData name="Dorothy Apio (1705644)" userId="S::1705644@student.uwtsd.ac.uk::0dc980a2-a954-47e8-b3b4-9bf5a6353680" providerId="AD" clId="Web-{C94DF4C4-E4FA-031E-C66B-0B0290B6658C}" dt="2025-03-14T10:56:39.824" v="554"/>
          <ac:inkMkLst>
            <pc:docMk/>
            <pc:sldMk cId="2453807464" sldId="288"/>
            <ac:inkMk id="6" creationId="{50D454C6-76C3-C2D2-CA6E-C92243B8D94A}"/>
          </ac:inkMkLst>
        </pc:inkChg>
        <pc:inkChg chg="add">
          <ac:chgData name="Dorothy Apio (1705644)" userId="S::1705644@student.uwtsd.ac.uk::0dc980a2-a954-47e8-b3b4-9bf5a6353680" providerId="AD" clId="Web-{C94DF4C4-E4FA-031E-C66B-0B0290B6658C}" dt="2025-03-14T10:56:41.387" v="555"/>
          <ac:inkMkLst>
            <pc:docMk/>
            <pc:sldMk cId="2453807464" sldId="288"/>
            <ac:inkMk id="7" creationId="{4A0F9C26-B373-E741-E287-B77D7FFE7897}"/>
          </ac:inkMkLst>
        </pc:inkChg>
        <pc:inkChg chg="add">
          <ac:chgData name="Dorothy Apio (1705644)" userId="S::1705644@student.uwtsd.ac.uk::0dc980a2-a954-47e8-b3b4-9bf5a6353680" providerId="AD" clId="Web-{C94DF4C4-E4FA-031E-C66B-0B0290B6658C}" dt="2025-03-14T10:56:42.762" v="556"/>
          <ac:inkMkLst>
            <pc:docMk/>
            <pc:sldMk cId="2453807464" sldId="288"/>
            <ac:inkMk id="8" creationId="{94DA0B83-9799-8483-C089-C3C0EE53F313}"/>
          </ac:inkMkLst>
        </pc:inkChg>
        <pc:inkChg chg="add">
          <ac:chgData name="Dorothy Apio (1705644)" userId="S::1705644@student.uwtsd.ac.uk::0dc980a2-a954-47e8-b3b4-9bf5a6353680" providerId="AD" clId="Web-{C94DF4C4-E4FA-031E-C66B-0B0290B6658C}" dt="2025-03-14T10:56:43.059" v="557"/>
          <ac:inkMkLst>
            <pc:docMk/>
            <pc:sldMk cId="2453807464" sldId="288"/>
            <ac:inkMk id="9" creationId="{076E5F5F-5379-2D3A-316E-19202D25E870}"/>
          </ac:inkMkLst>
        </pc:inkChg>
      </pc:sldChg>
      <pc:sldChg chg="addSp delSp modSp del mod modTransition setBg">
        <pc:chgData name="Dorothy Apio (1705644)" userId="S::1705644@student.uwtsd.ac.uk::0dc980a2-a954-47e8-b3b4-9bf5a6353680" providerId="AD" clId="Web-{C94DF4C4-E4FA-031E-C66B-0B0290B6658C}" dt="2025-03-14T09:52:49.489" v="196"/>
        <pc:sldMkLst>
          <pc:docMk/>
          <pc:sldMk cId="1753647362" sldId="290"/>
        </pc:sldMkLst>
        <pc:spChg chg="mod">
          <ac:chgData name="Dorothy Apio (1705644)" userId="S::1705644@student.uwtsd.ac.uk::0dc980a2-a954-47e8-b3b4-9bf5a6353680" providerId="AD" clId="Web-{C94DF4C4-E4FA-031E-C66B-0B0290B6658C}" dt="2025-03-14T09:44:59.991" v="133"/>
          <ac:spMkLst>
            <pc:docMk/>
            <pc:sldMk cId="1753647362" sldId="290"/>
            <ac:spMk id="2" creationId="{AAFA3B85-BAC1-7374-28CC-FB23C5BC7DD9}"/>
          </ac:spMkLst>
        </pc:spChg>
        <pc:spChg chg="mod">
          <ac:chgData name="Dorothy Apio (1705644)" userId="S::1705644@student.uwtsd.ac.uk::0dc980a2-a954-47e8-b3b4-9bf5a6353680" providerId="AD" clId="Web-{C94DF4C4-E4FA-031E-C66B-0B0290B6658C}" dt="2025-03-14T09:44:59.991" v="133"/>
          <ac:spMkLst>
            <pc:docMk/>
            <pc:sldMk cId="1753647362" sldId="290"/>
            <ac:spMk id="3" creationId="{701EF9CF-70BF-CE7D-068C-2C42244B9BD2}"/>
          </ac:spMkLst>
        </pc:spChg>
        <pc:spChg chg="add del mod">
          <ac:chgData name="Dorothy Apio (1705644)" userId="S::1705644@student.uwtsd.ac.uk::0dc980a2-a954-47e8-b3b4-9bf5a6353680" providerId="AD" clId="Web-{C94DF4C4-E4FA-031E-C66B-0B0290B6658C}" dt="2025-03-14T09:47:18.089" v="159"/>
          <ac:spMkLst>
            <pc:docMk/>
            <pc:sldMk cId="1753647362" sldId="290"/>
            <ac:spMk id="6" creationId="{C5D61422-5835-353A-1D48-45067A9C9416}"/>
          </ac:spMkLst>
        </pc:spChg>
        <pc:spChg chg="del">
          <ac:chgData name="Dorothy Apio (1705644)" userId="S::1705644@student.uwtsd.ac.uk::0dc980a2-a954-47e8-b3b4-9bf5a6353680" providerId="AD" clId="Web-{C94DF4C4-E4FA-031E-C66B-0B0290B6658C}" dt="2025-03-14T09:44:59.991" v="133"/>
          <ac:spMkLst>
            <pc:docMk/>
            <pc:sldMk cId="1753647362" sldId="290"/>
            <ac:spMk id="9" creationId="{064D2207-AA67-DAD1-D42E-7A07328CA8EF}"/>
          </ac:spMkLst>
        </pc:spChg>
        <pc:spChg chg="add">
          <ac:chgData name="Dorothy Apio (1705644)" userId="S::1705644@student.uwtsd.ac.uk::0dc980a2-a954-47e8-b3b4-9bf5a6353680" providerId="AD" clId="Web-{C94DF4C4-E4FA-031E-C66B-0B0290B6658C}" dt="2025-03-14T09:44:59.991" v="133"/>
          <ac:spMkLst>
            <pc:docMk/>
            <pc:sldMk cId="1753647362" sldId="290"/>
            <ac:spMk id="14" creationId="{6ACA6F80-D392-A64E-3CF8-F28F1CCEE67B}"/>
          </ac:spMkLst>
        </pc:spChg>
        <pc:picChg chg="del">
          <ac:chgData name="Dorothy Apio (1705644)" userId="S::1705644@student.uwtsd.ac.uk::0dc980a2-a954-47e8-b3b4-9bf5a6353680" providerId="AD" clId="Web-{C94DF4C4-E4FA-031E-C66B-0B0290B6658C}" dt="2025-03-14T09:42:13.423" v="127"/>
          <ac:picMkLst>
            <pc:docMk/>
            <pc:sldMk cId="1753647362" sldId="290"/>
            <ac:picMk id="4" creationId="{9188025E-AB17-8A84-4863-680DCE8309DF}"/>
          </ac:picMkLst>
        </pc:picChg>
        <pc:picChg chg="add del mod">
          <ac:chgData name="Dorothy Apio (1705644)" userId="S::1705644@student.uwtsd.ac.uk::0dc980a2-a954-47e8-b3b4-9bf5a6353680" providerId="AD" clId="Web-{C94DF4C4-E4FA-031E-C66B-0B0290B6658C}" dt="2025-03-14T09:49:46.327" v="184"/>
          <ac:picMkLst>
            <pc:docMk/>
            <pc:sldMk cId="1753647362" sldId="290"/>
            <ac:picMk id="5" creationId="{77D07F28-12CA-EF9E-CE25-1D7424B23ED7}"/>
          </ac:picMkLst>
        </pc:picChg>
      </pc:sldChg>
      <pc:sldChg chg="addSp delSp modSp add del modTransition">
        <pc:chgData name="Dorothy Apio (1705644)" userId="S::1705644@student.uwtsd.ac.uk::0dc980a2-a954-47e8-b3b4-9bf5a6353680" providerId="AD" clId="Web-{C94DF4C4-E4FA-031E-C66B-0B0290B6658C}" dt="2025-03-14T10:35:00.800" v="462"/>
        <pc:sldMkLst>
          <pc:docMk/>
          <pc:sldMk cId="3515729941" sldId="292"/>
        </pc:sldMkLst>
        <pc:spChg chg="mod">
          <ac:chgData name="Dorothy Apio (1705644)" userId="S::1705644@student.uwtsd.ac.uk::0dc980a2-a954-47e8-b3b4-9bf5a6353680" providerId="AD" clId="Web-{C94DF4C4-E4FA-031E-C66B-0B0290B6658C}" dt="2025-03-14T10:31:35.403" v="442" actId="20577"/>
          <ac:spMkLst>
            <pc:docMk/>
            <pc:sldMk cId="3515729941" sldId="292"/>
            <ac:spMk id="4" creationId="{DF3C3CAF-6C42-D018-0DBA-EB0EECB3B5AC}"/>
          </ac:spMkLst>
        </pc:spChg>
        <pc:spChg chg="add mod">
          <ac:chgData name="Dorothy Apio (1705644)" userId="S::1705644@student.uwtsd.ac.uk::0dc980a2-a954-47e8-b3b4-9bf5a6353680" providerId="AD" clId="Web-{C94DF4C4-E4FA-031E-C66B-0B0290B6658C}" dt="2025-03-14T10:25:00.579" v="406"/>
          <ac:spMkLst>
            <pc:docMk/>
            <pc:sldMk cId="3515729941" sldId="292"/>
            <ac:spMk id="7" creationId="{1478C894-F211-9607-6CA4-9E79EBEA93D8}"/>
          </ac:spMkLst>
        </pc:spChg>
        <pc:picChg chg="del">
          <ac:chgData name="Dorothy Apio (1705644)" userId="S::1705644@student.uwtsd.ac.uk::0dc980a2-a954-47e8-b3b4-9bf5a6353680" providerId="AD" clId="Web-{C94DF4C4-E4FA-031E-C66B-0B0290B6658C}" dt="2025-03-14T10:25:00.579" v="406"/>
          <ac:picMkLst>
            <pc:docMk/>
            <pc:sldMk cId="3515729941" sldId="292"/>
            <ac:picMk id="5" creationId="{880C81E4-F87F-4E37-7DDC-B9F2BED7029E}"/>
          </ac:picMkLst>
        </pc:picChg>
      </pc:sldChg>
      <pc:sldChg chg="addSp delSp modSp new del">
        <pc:chgData name="Dorothy Apio (1705644)" userId="S::1705644@student.uwtsd.ac.uk::0dc980a2-a954-47e8-b3b4-9bf5a6353680" providerId="AD" clId="Web-{C94DF4C4-E4FA-031E-C66B-0B0290B6658C}" dt="2025-03-14T10:05:54.247" v="298"/>
        <pc:sldMkLst>
          <pc:docMk/>
          <pc:sldMk cId="3703562101" sldId="293"/>
        </pc:sldMkLst>
        <pc:spChg chg="mod">
          <ac:chgData name="Dorothy Apio (1705644)" userId="S::1705644@student.uwtsd.ac.uk::0dc980a2-a954-47e8-b3b4-9bf5a6353680" providerId="AD" clId="Web-{C94DF4C4-E4FA-031E-C66B-0B0290B6658C}" dt="2025-03-14T09:28:21.102" v="69" actId="20577"/>
          <ac:spMkLst>
            <pc:docMk/>
            <pc:sldMk cId="3703562101" sldId="293"/>
            <ac:spMk id="2" creationId="{A88CF22D-2724-26D5-1DF5-39363EB1A9B8}"/>
          </ac:spMkLst>
        </pc:spChg>
        <pc:spChg chg="add del mod">
          <ac:chgData name="Dorothy Apio (1705644)" userId="S::1705644@student.uwtsd.ac.uk::0dc980a2-a954-47e8-b3b4-9bf5a6353680" providerId="AD" clId="Web-{C94DF4C4-E4FA-031E-C66B-0B0290B6658C}" dt="2025-03-14T09:33:59.221" v="99" actId="20577"/>
          <ac:spMkLst>
            <pc:docMk/>
            <pc:sldMk cId="3703562101" sldId="293"/>
            <ac:spMk id="3" creationId="{C62D4F09-D44D-017A-982E-78582B5DE816}"/>
          </ac:spMkLst>
        </pc:spChg>
        <pc:spChg chg="mod">
          <ac:chgData name="Dorothy Apio (1705644)" userId="S::1705644@student.uwtsd.ac.uk::0dc980a2-a954-47e8-b3b4-9bf5a6353680" providerId="AD" clId="Web-{C94DF4C4-E4FA-031E-C66B-0B0290B6658C}" dt="2025-03-14T09:29:41.807" v="80" actId="20577"/>
          <ac:spMkLst>
            <pc:docMk/>
            <pc:sldMk cId="3703562101" sldId="293"/>
            <ac:spMk id="4" creationId="{423A03E2-E7DD-7120-C45E-4C6E80141362}"/>
          </ac:spMkLst>
        </pc:spChg>
        <pc:graphicFrameChg chg="add del">
          <ac:chgData name="Dorothy Apio (1705644)" userId="S::1705644@student.uwtsd.ac.uk::0dc980a2-a954-47e8-b3b4-9bf5a6353680" providerId="AD" clId="Web-{C94DF4C4-E4FA-031E-C66B-0B0290B6658C}" dt="2025-03-14T09:27:22.444" v="62"/>
          <ac:graphicFrameMkLst>
            <pc:docMk/>
            <pc:sldMk cId="3703562101" sldId="293"/>
            <ac:graphicFrameMk id="6" creationId="{E072D0DE-74B8-1B25-FE80-FA0DEC5BCF6A}"/>
          </ac:graphicFrameMkLst>
        </pc:graphicFrameChg>
      </pc:sldChg>
      <pc:sldChg chg="addSp delSp modSp new mod setBg">
        <pc:chgData name="Dorothy Apio (1705644)" userId="S::1705644@student.uwtsd.ac.uk::0dc980a2-a954-47e8-b3b4-9bf5a6353680" providerId="AD" clId="Web-{C94DF4C4-E4FA-031E-C66B-0B0290B6658C}" dt="2025-03-14T10:02:28.663" v="267" actId="20577"/>
        <pc:sldMkLst>
          <pc:docMk/>
          <pc:sldMk cId="1874865962" sldId="294"/>
        </pc:sldMkLst>
        <pc:spChg chg="mod">
          <ac:chgData name="Dorothy Apio (1705644)" userId="S::1705644@student.uwtsd.ac.uk::0dc980a2-a954-47e8-b3b4-9bf5a6353680" providerId="AD" clId="Web-{C94DF4C4-E4FA-031E-C66B-0B0290B6658C}" dt="2025-03-14T10:02:28.663" v="267" actId="20577"/>
          <ac:spMkLst>
            <pc:docMk/>
            <pc:sldMk cId="1874865962" sldId="294"/>
            <ac:spMk id="2" creationId="{364679E9-0CCB-7207-5B0A-9299F60B9F72}"/>
          </ac:spMkLst>
        </pc:spChg>
        <pc:spChg chg="mod">
          <ac:chgData name="Dorothy Apio (1705644)" userId="S::1705644@student.uwtsd.ac.uk::0dc980a2-a954-47e8-b3b4-9bf5a6353680" providerId="AD" clId="Web-{C94DF4C4-E4FA-031E-C66B-0B0290B6658C}" dt="2025-03-14T10:01:59.537" v="262" actId="1076"/>
          <ac:spMkLst>
            <pc:docMk/>
            <pc:sldMk cId="1874865962" sldId="294"/>
            <ac:spMk id="3" creationId="{1B32EA92-4EA1-6007-B4B3-15490262B394}"/>
          </ac:spMkLst>
        </pc:spChg>
        <pc:spChg chg="add del">
          <ac:chgData name="Dorothy Apio (1705644)" userId="S::1705644@student.uwtsd.ac.uk::0dc980a2-a954-47e8-b3b4-9bf5a6353680" providerId="AD" clId="Web-{C94DF4C4-E4FA-031E-C66B-0B0290B6658C}" dt="2025-03-14T10:00:44.300" v="244"/>
          <ac:spMkLst>
            <pc:docMk/>
            <pc:sldMk cId="1874865962" sldId="294"/>
            <ac:spMk id="9" creationId="{6ACA6F80-D392-A64E-3CF8-F28F1CCEE67B}"/>
          </ac:spMkLst>
        </pc:spChg>
        <pc:spChg chg="add del">
          <ac:chgData name="Dorothy Apio (1705644)" userId="S::1705644@student.uwtsd.ac.uk::0dc980a2-a954-47e8-b3b4-9bf5a6353680" providerId="AD" clId="Web-{C94DF4C4-E4FA-031E-C66B-0B0290B6658C}" dt="2025-03-14T10:00:46.785" v="246"/>
          <ac:spMkLst>
            <pc:docMk/>
            <pc:sldMk cId="1874865962" sldId="294"/>
            <ac:spMk id="11" creationId="{6ACA6F80-D392-A64E-3CF8-F28F1CCEE67B}"/>
          </ac:spMkLst>
        </pc:spChg>
        <pc:spChg chg="add">
          <ac:chgData name="Dorothy Apio (1705644)" userId="S::1705644@student.uwtsd.ac.uk::0dc980a2-a954-47e8-b3b4-9bf5a6353680" providerId="AD" clId="Web-{C94DF4C4-E4FA-031E-C66B-0B0290B6658C}" dt="2025-03-14T10:00:46.785" v="247"/>
          <ac:spMkLst>
            <pc:docMk/>
            <pc:sldMk cId="1874865962" sldId="294"/>
            <ac:spMk id="13" creationId="{6ACA6F80-D392-A64E-3CF8-F28F1CCEE67B}"/>
          </ac:spMkLst>
        </pc:spChg>
        <pc:picChg chg="add mod ord">
          <ac:chgData name="Dorothy Apio (1705644)" userId="S::1705644@student.uwtsd.ac.uk::0dc980a2-a954-47e8-b3b4-9bf5a6353680" providerId="AD" clId="Web-{C94DF4C4-E4FA-031E-C66B-0B0290B6658C}" dt="2025-03-14T10:01:32.974" v="258" actId="1076"/>
          <ac:picMkLst>
            <pc:docMk/>
            <pc:sldMk cId="1874865962" sldId="294"/>
            <ac:picMk id="4" creationId="{8101C5FB-BB8C-7F4A-3990-5FFE3F412BF3}"/>
          </ac:picMkLst>
        </pc:picChg>
      </pc:sldChg>
      <pc:sldChg chg="addSp delSp modSp new mod setBg">
        <pc:chgData name="Dorothy Apio (1705644)" userId="S::1705644@student.uwtsd.ac.uk::0dc980a2-a954-47e8-b3b4-9bf5a6353680" providerId="AD" clId="Web-{C94DF4C4-E4FA-031E-C66B-0B0290B6658C}" dt="2025-03-14T10:57:03.716" v="559"/>
        <pc:sldMkLst>
          <pc:docMk/>
          <pc:sldMk cId="1813734392" sldId="295"/>
        </pc:sldMkLst>
        <pc:spChg chg="mod">
          <ac:chgData name="Dorothy Apio (1705644)" userId="S::1705644@student.uwtsd.ac.uk::0dc980a2-a954-47e8-b3b4-9bf5a6353680" providerId="AD" clId="Web-{C94DF4C4-E4FA-031E-C66B-0B0290B6658C}" dt="2025-03-14T09:52:35.473" v="195"/>
          <ac:spMkLst>
            <pc:docMk/>
            <pc:sldMk cId="1813734392" sldId="295"/>
            <ac:spMk id="2" creationId="{E8F9FACD-5124-3230-BF19-CF8187E88A1F}"/>
          </ac:spMkLst>
        </pc:spChg>
        <pc:spChg chg="mod">
          <ac:chgData name="Dorothy Apio (1705644)" userId="S::1705644@student.uwtsd.ac.uk::0dc980a2-a954-47e8-b3b4-9bf5a6353680" providerId="AD" clId="Web-{C94DF4C4-E4FA-031E-C66B-0B0290B6658C}" dt="2025-03-14T09:59:10.329" v="241" actId="14100"/>
          <ac:spMkLst>
            <pc:docMk/>
            <pc:sldMk cId="1813734392" sldId="295"/>
            <ac:spMk id="3" creationId="{7E8D8BAF-273D-8919-B179-15D759A6ADBF}"/>
          </ac:spMkLst>
        </pc:spChg>
        <pc:spChg chg="add del">
          <ac:chgData name="Dorothy Apio (1705644)" userId="S::1705644@student.uwtsd.ac.uk::0dc980a2-a954-47e8-b3b4-9bf5a6353680" providerId="AD" clId="Web-{C94DF4C4-E4FA-031E-C66B-0B0290B6658C}" dt="2025-03-14T09:43:10.878" v="130"/>
          <ac:spMkLst>
            <pc:docMk/>
            <pc:sldMk cId="1813734392" sldId="295"/>
            <ac:spMk id="9" creationId="{6ACA6F80-D392-A64E-3CF8-F28F1CCEE67B}"/>
          </ac:spMkLst>
        </pc:spChg>
        <pc:spChg chg="add">
          <ac:chgData name="Dorothy Apio (1705644)" userId="S::1705644@student.uwtsd.ac.uk::0dc980a2-a954-47e8-b3b4-9bf5a6353680" providerId="AD" clId="Web-{C94DF4C4-E4FA-031E-C66B-0B0290B6658C}" dt="2025-03-14T09:52:35.473" v="195"/>
          <ac:spMkLst>
            <pc:docMk/>
            <pc:sldMk cId="1813734392" sldId="295"/>
            <ac:spMk id="10" creationId="{6ACA6F80-D392-A64E-3CF8-F28F1CCEE67B}"/>
          </ac:spMkLst>
        </pc:spChg>
        <pc:picChg chg="add del mod">
          <ac:chgData name="Dorothy Apio (1705644)" userId="S::1705644@student.uwtsd.ac.uk::0dc980a2-a954-47e8-b3b4-9bf5a6353680" providerId="AD" clId="Web-{C94DF4C4-E4FA-031E-C66B-0B0290B6658C}" dt="2025-03-14T09:44:39.396" v="131"/>
          <ac:picMkLst>
            <pc:docMk/>
            <pc:sldMk cId="1813734392" sldId="295"/>
            <ac:picMk id="4" creationId="{524DC530-5A78-C7DA-EE1A-8BB75AD63FEF}"/>
          </ac:picMkLst>
        </pc:picChg>
        <pc:picChg chg="add mod">
          <ac:chgData name="Dorothy Apio (1705644)" userId="S::1705644@student.uwtsd.ac.uk::0dc980a2-a954-47e8-b3b4-9bf5a6353680" providerId="AD" clId="Web-{C94DF4C4-E4FA-031E-C66B-0B0290B6658C}" dt="2025-03-14T09:52:35.473" v="195"/>
          <ac:picMkLst>
            <pc:docMk/>
            <pc:sldMk cId="1813734392" sldId="295"/>
            <ac:picMk id="5" creationId="{BDFEF193-9D40-6259-6E9B-E5F311E20527}"/>
          </ac:picMkLst>
        </pc:picChg>
        <pc:inkChg chg="add del">
          <ac:chgData name="Dorothy Apio (1705644)" userId="S::1705644@student.uwtsd.ac.uk::0dc980a2-a954-47e8-b3b4-9bf5a6353680" providerId="AD" clId="Web-{C94DF4C4-E4FA-031E-C66B-0B0290B6658C}" dt="2025-03-14T10:57:03.716" v="559"/>
          <ac:inkMkLst>
            <pc:docMk/>
            <pc:sldMk cId="1813734392" sldId="295"/>
            <ac:inkMk id="6" creationId="{6E460867-FDE2-20BE-7BA0-4EFB4154739D}"/>
          </ac:inkMkLst>
        </pc:inkChg>
      </pc:sldChg>
      <pc:sldChg chg="new del">
        <pc:chgData name="Dorothy Apio (1705644)" userId="S::1705644@student.uwtsd.ac.uk::0dc980a2-a954-47e8-b3b4-9bf5a6353680" providerId="AD" clId="Web-{C94DF4C4-E4FA-031E-C66B-0B0290B6658C}" dt="2025-03-14T09:47:08.479" v="153"/>
        <pc:sldMkLst>
          <pc:docMk/>
          <pc:sldMk cId="1437195724" sldId="296"/>
        </pc:sldMkLst>
      </pc:sldChg>
      <pc:sldChg chg="addSp modSp new mod setBg">
        <pc:chgData name="Dorothy Apio (1705644)" userId="S::1705644@student.uwtsd.ac.uk::0dc980a2-a954-47e8-b3b4-9bf5a6353680" providerId="AD" clId="Web-{C94DF4C4-E4FA-031E-C66B-0B0290B6658C}" dt="2025-03-14T10:17:18.189" v="378" actId="20577"/>
        <pc:sldMkLst>
          <pc:docMk/>
          <pc:sldMk cId="2573425718" sldId="296"/>
        </pc:sldMkLst>
        <pc:spChg chg="mod">
          <ac:chgData name="Dorothy Apio (1705644)" userId="S::1705644@student.uwtsd.ac.uk::0dc980a2-a954-47e8-b3b4-9bf5a6353680" providerId="AD" clId="Web-{C94DF4C4-E4FA-031E-C66B-0B0290B6658C}" dt="2025-03-14T10:17:00.408" v="374" actId="14100"/>
          <ac:spMkLst>
            <pc:docMk/>
            <pc:sldMk cId="2573425718" sldId="296"/>
            <ac:spMk id="2" creationId="{CF11EC11-EB89-0BC6-CB24-04501D39EF3E}"/>
          </ac:spMkLst>
        </pc:spChg>
        <pc:spChg chg="mod">
          <ac:chgData name="Dorothy Apio (1705644)" userId="S::1705644@student.uwtsd.ac.uk::0dc980a2-a954-47e8-b3b4-9bf5a6353680" providerId="AD" clId="Web-{C94DF4C4-E4FA-031E-C66B-0B0290B6658C}" dt="2025-03-14T10:17:18.189" v="378" actId="20577"/>
          <ac:spMkLst>
            <pc:docMk/>
            <pc:sldMk cId="2573425718" sldId="296"/>
            <ac:spMk id="3" creationId="{BA87826E-7710-E186-16B3-D636D6658E86}"/>
          </ac:spMkLst>
        </pc:spChg>
        <pc:spChg chg="add">
          <ac:chgData name="Dorothy Apio (1705644)" userId="S::1705644@student.uwtsd.ac.uk::0dc980a2-a954-47e8-b3b4-9bf5a6353680" providerId="AD" clId="Web-{C94DF4C4-E4FA-031E-C66B-0B0290B6658C}" dt="2025-03-14T09:50:03.109" v="186"/>
          <ac:spMkLst>
            <pc:docMk/>
            <pc:sldMk cId="2573425718" sldId="296"/>
            <ac:spMk id="9" creationId="{6ACA6F80-D392-A64E-3CF8-F28F1CCEE67B}"/>
          </ac:spMkLst>
        </pc:spChg>
        <pc:picChg chg="add mod">
          <ac:chgData name="Dorothy Apio (1705644)" userId="S::1705644@student.uwtsd.ac.uk::0dc980a2-a954-47e8-b3b4-9bf5a6353680" providerId="AD" clId="Web-{C94DF4C4-E4FA-031E-C66B-0B0290B6658C}" dt="2025-03-14T10:16:09.234" v="364" actId="1076"/>
          <ac:picMkLst>
            <pc:docMk/>
            <pc:sldMk cId="2573425718" sldId="296"/>
            <ac:picMk id="4" creationId="{9EB747D2-AF0F-B9E7-76A0-2D97C5BC6640}"/>
          </ac:picMkLst>
        </pc:picChg>
      </pc:sldChg>
      <pc:sldChg chg="modSp new del">
        <pc:chgData name="Dorothy Apio (1705644)" userId="S::1705644@student.uwtsd.ac.uk::0dc980a2-a954-47e8-b3b4-9bf5a6353680" providerId="AD" clId="Web-{C94DF4C4-E4FA-031E-C66B-0B0290B6658C}" dt="2025-03-14T09:47:06.010" v="152"/>
        <pc:sldMkLst>
          <pc:docMk/>
          <pc:sldMk cId="1565618271" sldId="297"/>
        </pc:sldMkLst>
        <pc:spChg chg="mod">
          <ac:chgData name="Dorothy Apio (1705644)" userId="S::1705644@student.uwtsd.ac.uk::0dc980a2-a954-47e8-b3b4-9bf5a6353680" providerId="AD" clId="Web-{C94DF4C4-E4FA-031E-C66B-0B0290B6658C}" dt="2025-03-14T09:47:03.823" v="151" actId="20577"/>
          <ac:spMkLst>
            <pc:docMk/>
            <pc:sldMk cId="1565618271" sldId="297"/>
            <ac:spMk id="3" creationId="{76749D51-086E-E038-3039-F71B9CB2F7A7}"/>
          </ac:spMkLst>
        </pc:spChg>
      </pc:sldChg>
      <pc:sldChg chg="new del">
        <pc:chgData name="Dorothy Apio (1705644)" userId="S::1705644@student.uwtsd.ac.uk::0dc980a2-a954-47e8-b3b4-9bf5a6353680" providerId="AD" clId="Web-{C94DF4C4-E4FA-031E-C66B-0B0290B6658C}" dt="2025-03-14T10:12:51.838" v="330"/>
        <pc:sldMkLst>
          <pc:docMk/>
          <pc:sldMk cId="2330080150" sldId="297"/>
        </pc:sldMkLst>
      </pc:sldChg>
      <pc:sldChg chg="addSp modSp new mod setBg">
        <pc:chgData name="Dorothy Apio (1705644)" userId="S::1705644@student.uwtsd.ac.uk::0dc980a2-a954-47e8-b3b4-9bf5a6353680" providerId="AD" clId="Web-{C94DF4C4-E4FA-031E-C66B-0B0290B6658C}" dt="2025-03-14T10:15:15.326" v="352" actId="1076"/>
        <pc:sldMkLst>
          <pc:docMk/>
          <pc:sldMk cId="1847346281" sldId="298"/>
        </pc:sldMkLst>
        <pc:spChg chg="mod">
          <ac:chgData name="Dorothy Apio (1705644)" userId="S::1705644@student.uwtsd.ac.uk::0dc980a2-a954-47e8-b3b4-9bf5a6353680" providerId="AD" clId="Web-{C94DF4C4-E4FA-031E-C66B-0B0290B6658C}" dt="2025-03-14T10:15:15.326" v="352" actId="1076"/>
          <ac:spMkLst>
            <pc:docMk/>
            <pc:sldMk cId="1847346281" sldId="298"/>
            <ac:spMk id="2" creationId="{8C9B88F4-D63B-CBCA-D664-D39490E8D068}"/>
          </ac:spMkLst>
        </pc:spChg>
        <pc:spChg chg="mod">
          <ac:chgData name="Dorothy Apio (1705644)" userId="S::1705644@student.uwtsd.ac.uk::0dc980a2-a954-47e8-b3b4-9bf5a6353680" providerId="AD" clId="Web-{C94DF4C4-E4FA-031E-C66B-0B0290B6658C}" dt="2025-03-14T10:15:10.967" v="351" actId="20577"/>
          <ac:spMkLst>
            <pc:docMk/>
            <pc:sldMk cId="1847346281" sldId="298"/>
            <ac:spMk id="3" creationId="{AE98E0A4-F5EC-7EBE-1A85-F4A1C2DD806E}"/>
          </ac:spMkLst>
        </pc:spChg>
        <pc:spChg chg="add">
          <ac:chgData name="Dorothy Apio (1705644)" userId="S::1705644@student.uwtsd.ac.uk::0dc980a2-a954-47e8-b3b4-9bf5a6353680" providerId="AD" clId="Web-{C94DF4C4-E4FA-031E-C66B-0B0290B6658C}" dt="2025-03-14T10:13:34.511" v="333"/>
          <ac:spMkLst>
            <pc:docMk/>
            <pc:sldMk cId="1847346281" sldId="298"/>
            <ac:spMk id="9" creationId="{6ACA6F80-D392-A64E-3CF8-F28F1CCEE67B}"/>
          </ac:spMkLst>
        </pc:spChg>
        <pc:picChg chg="add mod ord">
          <ac:chgData name="Dorothy Apio (1705644)" userId="S::1705644@student.uwtsd.ac.uk::0dc980a2-a954-47e8-b3b4-9bf5a6353680" providerId="AD" clId="Web-{C94DF4C4-E4FA-031E-C66B-0B0290B6658C}" dt="2025-03-14T10:14:36.591" v="344" actId="14100"/>
          <ac:picMkLst>
            <pc:docMk/>
            <pc:sldMk cId="1847346281" sldId="298"/>
            <ac:picMk id="4" creationId="{476D72AB-2522-6A01-6DD7-76FC35CD4B97}"/>
          </ac:picMkLst>
        </pc:picChg>
      </pc:sldChg>
      <pc:sldChg chg="addSp delSp modSp new mod setBg">
        <pc:chgData name="Dorothy Apio (1705644)" userId="S::1705644@student.uwtsd.ac.uk::0dc980a2-a954-47e8-b3b4-9bf5a6353680" providerId="AD" clId="Web-{C94DF4C4-E4FA-031E-C66B-0B0290B6658C}" dt="2025-03-14T10:39:45.449" v="498" actId="1076"/>
        <pc:sldMkLst>
          <pc:docMk/>
          <pc:sldMk cId="3517690294" sldId="299"/>
        </pc:sldMkLst>
        <pc:spChg chg="mod ord">
          <ac:chgData name="Dorothy Apio (1705644)" userId="S::1705644@student.uwtsd.ac.uk::0dc980a2-a954-47e8-b3b4-9bf5a6353680" providerId="AD" clId="Web-{C94DF4C4-E4FA-031E-C66B-0B0290B6658C}" dt="2025-03-14T10:39:42.168" v="497" actId="1076"/>
          <ac:spMkLst>
            <pc:docMk/>
            <pc:sldMk cId="3517690294" sldId="299"/>
            <ac:spMk id="2" creationId="{2760CE55-2643-AAB4-9BF9-6979C2CF33B8}"/>
          </ac:spMkLst>
        </pc:spChg>
        <pc:spChg chg="mod ord">
          <ac:chgData name="Dorothy Apio (1705644)" userId="S::1705644@student.uwtsd.ac.uk::0dc980a2-a954-47e8-b3b4-9bf5a6353680" providerId="AD" clId="Web-{C94DF4C4-E4FA-031E-C66B-0B0290B6658C}" dt="2025-03-14T10:39:45.449" v="498" actId="1076"/>
          <ac:spMkLst>
            <pc:docMk/>
            <pc:sldMk cId="3517690294" sldId="299"/>
            <ac:spMk id="3" creationId="{B8F44B89-41F6-EADC-7570-A5D358D60BAD}"/>
          </ac:spMkLst>
        </pc:spChg>
        <pc:spChg chg="add del">
          <ac:chgData name="Dorothy Apio (1705644)" userId="S::1705644@student.uwtsd.ac.uk::0dc980a2-a954-47e8-b3b4-9bf5a6353680" providerId="AD" clId="Web-{C94DF4C4-E4FA-031E-C66B-0B0290B6658C}" dt="2025-03-14T10:23:16.122" v="391"/>
          <ac:spMkLst>
            <pc:docMk/>
            <pc:sldMk cId="3517690294" sldId="299"/>
            <ac:spMk id="9" creationId="{6ACA6F80-D392-A64E-3CF8-F28F1CCEE67B}"/>
          </ac:spMkLst>
        </pc:spChg>
        <pc:spChg chg="add del">
          <ac:chgData name="Dorothy Apio (1705644)" userId="S::1705644@student.uwtsd.ac.uk::0dc980a2-a954-47e8-b3b4-9bf5a6353680" providerId="AD" clId="Web-{C94DF4C4-E4FA-031E-C66B-0B0290B6658C}" dt="2025-03-14T10:23:20.232" v="393"/>
          <ac:spMkLst>
            <pc:docMk/>
            <pc:sldMk cId="3517690294" sldId="299"/>
            <ac:spMk id="11" creationId="{9D905D5B-81A8-A5BA-F070-2788B26E0FA0}"/>
          </ac:spMkLst>
        </pc:spChg>
        <pc:spChg chg="add del">
          <ac:chgData name="Dorothy Apio (1705644)" userId="S::1705644@student.uwtsd.ac.uk::0dc980a2-a954-47e8-b3b4-9bf5a6353680" providerId="AD" clId="Web-{C94DF4C4-E4FA-031E-C66B-0B0290B6658C}" dt="2025-03-14T10:25:15.720" v="408"/>
          <ac:spMkLst>
            <pc:docMk/>
            <pc:sldMk cId="3517690294" sldId="299"/>
            <ac:spMk id="13" creationId="{37B65277-82C6-6D08-6DCA-4A7DCC3B7136}"/>
          </ac:spMkLst>
        </pc:spChg>
        <pc:spChg chg="add del">
          <ac:chgData name="Dorothy Apio (1705644)" userId="S::1705644@student.uwtsd.ac.uk::0dc980a2-a954-47e8-b3b4-9bf5a6353680" providerId="AD" clId="Web-{C94DF4C4-E4FA-031E-C66B-0B0290B6658C}" dt="2025-03-14T10:38:52.573" v="488"/>
          <ac:spMkLst>
            <pc:docMk/>
            <pc:sldMk cId="3517690294" sldId="299"/>
            <ac:spMk id="18" creationId="{80617B06-44B8-4627-86D2-CB786FC07ADC}"/>
          </ac:spMkLst>
        </pc:spChg>
        <pc:spChg chg="add del">
          <ac:chgData name="Dorothy Apio (1705644)" userId="S::1705644@student.uwtsd.ac.uk::0dc980a2-a954-47e8-b3b4-9bf5a6353680" providerId="AD" clId="Web-{C94DF4C4-E4FA-031E-C66B-0B0290B6658C}" dt="2025-03-14T10:38:52.573" v="487"/>
          <ac:spMkLst>
            <pc:docMk/>
            <pc:sldMk cId="3517690294" sldId="299"/>
            <ac:spMk id="23" creationId="{37B65277-82C6-6D08-6DCA-4A7DCC3B7136}"/>
          </ac:spMkLst>
        </pc:spChg>
        <pc:spChg chg="add">
          <ac:chgData name="Dorothy Apio (1705644)" userId="S::1705644@student.uwtsd.ac.uk::0dc980a2-a954-47e8-b3b4-9bf5a6353680" providerId="AD" clId="Web-{C94DF4C4-E4FA-031E-C66B-0B0290B6658C}" dt="2025-03-14T10:38:52.573" v="488"/>
          <ac:spMkLst>
            <pc:docMk/>
            <pc:sldMk cId="3517690294" sldId="299"/>
            <ac:spMk id="25" creationId="{5E8D3B17-7638-DFD3-18E4-8A6D611749CF}"/>
          </ac:spMkLst>
        </pc:spChg>
        <pc:picChg chg="add del mod ord">
          <ac:chgData name="Dorothy Apio (1705644)" userId="S::1705644@student.uwtsd.ac.uk::0dc980a2-a954-47e8-b3b4-9bf5a6353680" providerId="AD" clId="Web-{C94DF4C4-E4FA-031E-C66B-0B0290B6658C}" dt="2025-03-14T10:36:33.522" v="468"/>
          <ac:picMkLst>
            <pc:docMk/>
            <pc:sldMk cId="3517690294" sldId="299"/>
            <ac:picMk id="4" creationId="{CE65E586-67A1-7524-4EA5-D6B72E5ADD7F}"/>
          </ac:picMkLst>
        </pc:picChg>
        <pc:picChg chg="add mod ord">
          <ac:chgData name="Dorothy Apio (1705644)" userId="S::1705644@student.uwtsd.ac.uk::0dc980a2-a954-47e8-b3b4-9bf5a6353680" providerId="AD" clId="Web-{C94DF4C4-E4FA-031E-C66B-0B0290B6658C}" dt="2025-03-14T10:38:52.573" v="488"/>
          <ac:picMkLst>
            <pc:docMk/>
            <pc:sldMk cId="3517690294" sldId="299"/>
            <ac:picMk id="5" creationId="{A3DA8352-DA84-AB17-7FB5-B4C4A8D06118}"/>
          </ac:picMkLst>
        </pc:picChg>
      </pc:sldChg>
      <pc:sldChg chg="addSp delSp modSp new mod setBg">
        <pc:chgData name="Dorothy Apio (1705644)" userId="S::1705644@student.uwtsd.ac.uk::0dc980a2-a954-47e8-b3b4-9bf5a6353680" providerId="AD" clId="Web-{C94DF4C4-E4FA-031E-C66B-0B0290B6658C}" dt="2025-03-14T10:38:14.650" v="485" actId="14100"/>
        <pc:sldMkLst>
          <pc:docMk/>
          <pc:sldMk cId="3205603919" sldId="300"/>
        </pc:sldMkLst>
        <pc:spChg chg="mod">
          <ac:chgData name="Dorothy Apio (1705644)" userId="S::1705644@student.uwtsd.ac.uk::0dc980a2-a954-47e8-b3b4-9bf5a6353680" providerId="AD" clId="Web-{C94DF4C4-E4FA-031E-C66B-0B0290B6658C}" dt="2025-03-14T10:37:29.101" v="478" actId="1076"/>
          <ac:spMkLst>
            <pc:docMk/>
            <pc:sldMk cId="3205603919" sldId="300"/>
            <ac:spMk id="2" creationId="{9319DFEA-5FFD-AE5D-BA70-4220622D3F41}"/>
          </ac:spMkLst>
        </pc:spChg>
        <pc:spChg chg="add del mod">
          <ac:chgData name="Dorothy Apio (1705644)" userId="S::1705644@student.uwtsd.ac.uk::0dc980a2-a954-47e8-b3b4-9bf5a6353680" providerId="AD" clId="Web-{C94DF4C4-E4FA-031E-C66B-0B0290B6658C}" dt="2025-03-14T10:38:14.650" v="485" actId="14100"/>
          <ac:spMkLst>
            <pc:docMk/>
            <pc:sldMk cId="3205603919" sldId="300"/>
            <ac:spMk id="3" creationId="{EF7672C8-B9A3-7D9C-06D6-4C9EAD01A7A4}"/>
          </ac:spMkLst>
        </pc:spChg>
        <pc:spChg chg="add del">
          <ac:chgData name="Dorothy Apio (1705644)" userId="S::1705644@student.uwtsd.ac.uk::0dc980a2-a954-47e8-b3b4-9bf5a6353680" providerId="AD" clId="Web-{C94DF4C4-E4FA-031E-C66B-0B0290B6658C}" dt="2025-03-14T10:34:20.017" v="459"/>
          <ac:spMkLst>
            <pc:docMk/>
            <pc:sldMk cId="3205603919" sldId="300"/>
            <ac:spMk id="8" creationId="{DDD1D22E-5996-E45B-92B2-659F701A4A3B}"/>
          </ac:spMkLst>
        </pc:spChg>
        <pc:spChg chg="add del">
          <ac:chgData name="Dorothy Apio (1705644)" userId="S::1705644@student.uwtsd.ac.uk::0dc980a2-a954-47e8-b3b4-9bf5a6353680" providerId="AD" clId="Web-{C94DF4C4-E4FA-031E-C66B-0B0290B6658C}" dt="2025-03-14T10:34:17.564" v="457"/>
          <ac:spMkLst>
            <pc:docMk/>
            <pc:sldMk cId="3205603919" sldId="300"/>
            <ac:spMk id="9" creationId="{600DC1B0-7E1A-BD02-3F93-19E6B1B75075}"/>
          </ac:spMkLst>
        </pc:spChg>
        <pc:spChg chg="add del">
          <ac:chgData name="Dorothy Apio (1705644)" userId="S::1705644@student.uwtsd.ac.uk::0dc980a2-a954-47e8-b3b4-9bf5a6353680" providerId="AD" clId="Web-{C94DF4C4-E4FA-031E-C66B-0B0290B6658C}" dt="2025-03-14T10:34:20.017" v="459"/>
          <ac:spMkLst>
            <pc:docMk/>
            <pc:sldMk cId="3205603919" sldId="300"/>
            <ac:spMk id="11" creationId="{EF7672C8-B9A3-7D9C-06D6-4C9EAD01A7A4}"/>
          </ac:spMkLst>
        </pc:spChg>
        <pc:spChg chg="add del">
          <ac:chgData name="Dorothy Apio (1705644)" userId="S::1705644@student.uwtsd.ac.uk::0dc980a2-a954-47e8-b3b4-9bf5a6353680" providerId="AD" clId="Web-{C94DF4C4-E4FA-031E-C66B-0B0290B6658C}" dt="2025-03-14T10:34:25.658" v="461"/>
          <ac:spMkLst>
            <pc:docMk/>
            <pc:sldMk cId="3205603919" sldId="300"/>
            <ac:spMk id="13" creationId="{EF7672C8-B9A3-7D9C-06D6-4C9EAD01A7A4}"/>
          </ac:spMkLst>
        </pc:spChg>
        <pc:spChg chg="add del">
          <ac:chgData name="Dorothy Apio (1705644)" userId="S::1705644@student.uwtsd.ac.uk::0dc980a2-a954-47e8-b3b4-9bf5a6353680" providerId="AD" clId="Web-{C94DF4C4-E4FA-031E-C66B-0B0290B6658C}" dt="2025-03-14T10:36:55.022" v="471"/>
          <ac:spMkLst>
            <pc:docMk/>
            <pc:sldMk cId="3205603919" sldId="300"/>
            <ac:spMk id="19" creationId="{CBB0869A-0BE5-B3E9-F73D-2F3691E4D932}"/>
          </ac:spMkLst>
        </pc:spChg>
        <pc:spChg chg="add">
          <ac:chgData name="Dorothy Apio (1705644)" userId="S::1705644@student.uwtsd.ac.uk::0dc980a2-a954-47e8-b3b4-9bf5a6353680" providerId="AD" clId="Web-{C94DF4C4-E4FA-031E-C66B-0B0290B6658C}" dt="2025-03-14T10:36:55.038" v="472"/>
          <ac:spMkLst>
            <pc:docMk/>
            <pc:sldMk cId="3205603919" sldId="300"/>
            <ac:spMk id="21" creationId="{37B65277-82C6-6D08-6DCA-4A7DCC3B7136}"/>
          </ac:spMkLst>
        </pc:spChg>
        <pc:graphicFrameChg chg="add del">
          <ac:chgData name="Dorothy Apio (1705644)" userId="S::1705644@student.uwtsd.ac.uk::0dc980a2-a954-47e8-b3b4-9bf5a6353680" providerId="AD" clId="Web-{C94DF4C4-E4FA-031E-C66B-0B0290B6658C}" dt="2025-03-14T10:34:17.564" v="457"/>
          <ac:graphicFrameMkLst>
            <pc:docMk/>
            <pc:sldMk cId="3205603919" sldId="300"/>
            <ac:graphicFrameMk id="5" creationId="{06BF911B-DCC7-2BA2-F830-73F14AEEA96D}"/>
          </ac:graphicFrameMkLst>
        </pc:graphicFrameChg>
        <pc:picChg chg="add mod">
          <ac:chgData name="Dorothy Apio (1705644)" userId="S::1705644@student.uwtsd.ac.uk::0dc980a2-a954-47e8-b3b4-9bf5a6353680" providerId="AD" clId="Web-{C94DF4C4-E4FA-031E-C66B-0B0290B6658C}" dt="2025-03-14T10:38:09.431" v="484" actId="1076"/>
          <ac:picMkLst>
            <pc:docMk/>
            <pc:sldMk cId="3205603919" sldId="300"/>
            <ac:picMk id="14" creationId="{C1E2B170-E042-99C8-0755-3980D4686E4C}"/>
          </ac:picMkLst>
        </pc:picChg>
      </pc:sldChg>
      <pc:sldChg chg="addSp modSp new">
        <pc:chgData name="Dorothy Apio (1705644)" userId="S::1705644@student.uwtsd.ac.uk::0dc980a2-a954-47e8-b3b4-9bf5a6353680" providerId="AD" clId="Web-{C94DF4C4-E4FA-031E-C66B-0B0290B6658C}" dt="2025-03-14T11:05:39.247" v="562"/>
        <pc:sldMkLst>
          <pc:docMk/>
          <pc:sldMk cId="1412504606" sldId="301"/>
        </pc:sldMkLst>
        <pc:spChg chg="add mod">
          <ac:chgData name="Dorothy Apio (1705644)" userId="S::1705644@student.uwtsd.ac.uk::0dc980a2-a954-47e8-b3b4-9bf5a6353680" providerId="AD" clId="Web-{C94DF4C4-E4FA-031E-C66B-0B0290B6658C}" dt="2025-03-14T11:05:39.247" v="562"/>
          <ac:spMkLst>
            <pc:docMk/>
            <pc:sldMk cId="1412504606" sldId="301"/>
            <ac:spMk id="4" creationId="{B8DEBE5E-90A3-F660-374A-B12CC01B3095}"/>
          </ac:spMkLst>
        </pc:spChg>
      </pc:sldChg>
      <pc:sldMasterChg chg="modTransition modSldLayout">
        <pc:chgData name="Dorothy Apio (1705644)" userId="S::1705644@student.uwtsd.ac.uk::0dc980a2-a954-47e8-b3b4-9bf5a6353680" providerId="AD" clId="Web-{C94DF4C4-E4FA-031E-C66B-0B0290B6658C}" dt="2025-03-14T09:18:17.678" v="13"/>
        <pc:sldMasterMkLst>
          <pc:docMk/>
          <pc:sldMasterMk cId="1125147010" sldId="2147483672"/>
        </pc:sldMasterMkLst>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4240637778" sldId="2147483673"/>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3223661702" sldId="2147483674"/>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1908180970" sldId="2147483675"/>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1364984277" sldId="2147483676"/>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3919242194" sldId="2147483677"/>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960728106" sldId="2147483678"/>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2051068414" sldId="2147483679"/>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797392953" sldId="2147483680"/>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3614990949" sldId="2147483681"/>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3343843273" sldId="2147483682"/>
          </pc:sldLayoutMkLst>
        </pc:sldLayoutChg>
        <pc:sldLayoutChg chg="modTransition">
          <pc:chgData name="Dorothy Apio (1705644)" userId="S::1705644@student.uwtsd.ac.uk::0dc980a2-a954-47e8-b3b4-9bf5a6353680" providerId="AD" clId="Web-{C94DF4C4-E4FA-031E-C66B-0B0290B6658C}" dt="2025-03-14T09:18:17.678" v="13"/>
          <pc:sldLayoutMkLst>
            <pc:docMk/>
            <pc:sldMasterMk cId="1125147010" sldId="2147483672"/>
            <pc:sldLayoutMk cId="3405560085" sldId="2147483683"/>
          </pc:sldLayoutMkLst>
        </pc:sldLayoutChg>
      </pc:sldMasterChg>
    </pc:docChg>
  </pc:docChgLst>
  <pc:docChgLst>
    <pc:chgData name="Dorothy Apio (1705644)" userId="S::1705644@student.uwtsd.ac.uk::0dc980a2-a954-47e8-b3b4-9bf5a6353680" providerId="AD" clId="Web-{3BF630A3-65F2-A533-F28C-ABB4A6270C5C}"/>
    <pc:docChg chg="addSld delSld modSld sldOrd">
      <pc:chgData name="Dorothy Apio (1705644)" userId="S::1705644@student.uwtsd.ac.uk::0dc980a2-a954-47e8-b3b4-9bf5a6353680" providerId="AD" clId="Web-{3BF630A3-65F2-A533-F28C-ABB4A6270C5C}" dt="2025-03-13T19:29:02.092" v="941" actId="20577"/>
      <pc:docMkLst>
        <pc:docMk/>
      </pc:docMkLst>
      <pc:sldChg chg="modSp">
        <pc:chgData name="Dorothy Apio (1705644)" userId="S::1705644@student.uwtsd.ac.uk::0dc980a2-a954-47e8-b3b4-9bf5a6353680" providerId="AD" clId="Web-{3BF630A3-65F2-A533-F28C-ABB4A6270C5C}" dt="2025-03-13T19:13:11.101" v="620" actId="20577"/>
        <pc:sldMkLst>
          <pc:docMk/>
          <pc:sldMk cId="3133844610" sldId="260"/>
        </pc:sldMkLst>
        <pc:spChg chg="mod">
          <ac:chgData name="Dorothy Apio (1705644)" userId="S::1705644@student.uwtsd.ac.uk::0dc980a2-a954-47e8-b3b4-9bf5a6353680" providerId="AD" clId="Web-{3BF630A3-65F2-A533-F28C-ABB4A6270C5C}" dt="2025-03-13T19:13:11.101" v="620" actId="20577"/>
          <ac:spMkLst>
            <pc:docMk/>
            <pc:sldMk cId="3133844610" sldId="260"/>
            <ac:spMk id="3" creationId="{7822A858-886C-16D6-F051-642FF62D71CE}"/>
          </ac:spMkLst>
        </pc:spChg>
      </pc:sldChg>
      <pc:sldChg chg="addSp delSp modSp del">
        <pc:chgData name="Dorothy Apio (1705644)" userId="S::1705644@student.uwtsd.ac.uk::0dc980a2-a954-47e8-b3b4-9bf5a6353680" providerId="AD" clId="Web-{3BF630A3-65F2-A533-F28C-ABB4A6270C5C}" dt="2025-03-13T13:34:36.416" v="86"/>
        <pc:sldMkLst>
          <pc:docMk/>
          <pc:sldMk cId="2372435906" sldId="261"/>
        </pc:sldMkLst>
        <pc:spChg chg="mod">
          <ac:chgData name="Dorothy Apio (1705644)" userId="S::1705644@student.uwtsd.ac.uk::0dc980a2-a954-47e8-b3b4-9bf5a6353680" providerId="AD" clId="Web-{3BF630A3-65F2-A533-F28C-ABB4A6270C5C}" dt="2025-03-13T12:40:09.827" v="27" actId="20577"/>
          <ac:spMkLst>
            <pc:docMk/>
            <pc:sldMk cId="2372435906" sldId="261"/>
            <ac:spMk id="3" creationId="{63C9528D-6E02-E3AD-E2C0-A228F2B30F41}"/>
          </ac:spMkLst>
        </pc:spChg>
        <pc:spChg chg="add mod">
          <ac:chgData name="Dorothy Apio (1705644)" userId="S::1705644@student.uwtsd.ac.uk::0dc980a2-a954-47e8-b3b4-9bf5a6353680" providerId="AD" clId="Web-{3BF630A3-65F2-A533-F28C-ABB4A6270C5C}" dt="2025-03-13T12:51:28.354" v="74"/>
          <ac:spMkLst>
            <pc:docMk/>
            <pc:sldMk cId="2372435906" sldId="261"/>
            <ac:spMk id="5" creationId="{44F7A511-14E5-D698-BC12-99C59C513E87}"/>
          </ac:spMkLst>
        </pc:spChg>
        <pc:picChg chg="del">
          <ac:chgData name="Dorothy Apio (1705644)" userId="S::1705644@student.uwtsd.ac.uk::0dc980a2-a954-47e8-b3b4-9bf5a6353680" providerId="AD" clId="Web-{3BF630A3-65F2-A533-F28C-ABB4A6270C5C}" dt="2025-03-13T12:51:28.354" v="74"/>
          <ac:picMkLst>
            <pc:docMk/>
            <pc:sldMk cId="2372435906" sldId="261"/>
            <ac:picMk id="7" creationId="{7B528763-44E0-0255-D1E9-3F4E80C9CA9C}"/>
          </ac:picMkLst>
        </pc:picChg>
      </pc:sldChg>
      <pc:sldChg chg="addSp delSp modSp">
        <pc:chgData name="Dorothy Apio (1705644)" userId="S::1705644@student.uwtsd.ac.uk::0dc980a2-a954-47e8-b3b4-9bf5a6353680" providerId="AD" clId="Web-{3BF630A3-65F2-A533-F28C-ABB4A6270C5C}" dt="2025-03-13T18:00:54.075" v="599" actId="20577"/>
        <pc:sldMkLst>
          <pc:docMk/>
          <pc:sldMk cId="3477160437" sldId="272"/>
        </pc:sldMkLst>
        <pc:spChg chg="mod">
          <ac:chgData name="Dorothy Apio (1705644)" userId="S::1705644@student.uwtsd.ac.uk::0dc980a2-a954-47e8-b3b4-9bf5a6353680" providerId="AD" clId="Web-{3BF630A3-65F2-A533-F28C-ABB4A6270C5C}" dt="2025-03-13T18:00:11.105" v="596"/>
          <ac:spMkLst>
            <pc:docMk/>
            <pc:sldMk cId="3477160437" sldId="272"/>
            <ac:spMk id="2" creationId="{0DF7948E-73AD-8369-E59A-1AFD9FC67C9A}"/>
          </ac:spMkLst>
        </pc:spChg>
        <pc:spChg chg="mod">
          <ac:chgData name="Dorothy Apio (1705644)" userId="S::1705644@student.uwtsd.ac.uk::0dc980a2-a954-47e8-b3b4-9bf5a6353680" providerId="AD" clId="Web-{3BF630A3-65F2-A533-F28C-ABB4A6270C5C}" dt="2025-03-13T18:00:54.075" v="599" actId="20577"/>
          <ac:spMkLst>
            <pc:docMk/>
            <pc:sldMk cId="3477160437" sldId="272"/>
            <ac:spMk id="4" creationId="{B7EB0BFD-208C-0AC3-43E2-211270C28DE5}"/>
          </ac:spMkLst>
        </pc:spChg>
        <pc:spChg chg="add del">
          <ac:chgData name="Dorothy Apio (1705644)" userId="S::1705644@student.uwtsd.ac.uk::0dc980a2-a954-47e8-b3b4-9bf5a6353680" providerId="AD" clId="Web-{3BF630A3-65F2-A533-F28C-ABB4A6270C5C}" dt="2025-03-13T17:47:26.039" v="563"/>
          <ac:spMkLst>
            <pc:docMk/>
            <pc:sldMk cId="3477160437" sldId="272"/>
            <ac:spMk id="17" creationId="{C20CE451-818C-E63D-258B-234B6C543D34}"/>
          </ac:spMkLst>
        </pc:spChg>
        <pc:spChg chg="add del">
          <ac:chgData name="Dorothy Apio (1705644)" userId="S::1705644@student.uwtsd.ac.uk::0dc980a2-a954-47e8-b3b4-9bf5a6353680" providerId="AD" clId="Web-{3BF630A3-65F2-A533-F28C-ABB4A6270C5C}" dt="2025-03-13T17:47:19.273" v="560"/>
          <ac:spMkLst>
            <pc:docMk/>
            <pc:sldMk cId="3477160437" sldId="272"/>
            <ac:spMk id="22" creationId="{7C5FCA38-32CD-5920-CA77-9AFC140E73E7}"/>
          </ac:spMkLst>
        </pc:spChg>
        <pc:spChg chg="add del">
          <ac:chgData name="Dorothy Apio (1705644)" userId="S::1705644@student.uwtsd.ac.uk::0dc980a2-a954-47e8-b3b4-9bf5a6353680" providerId="AD" clId="Web-{3BF630A3-65F2-A533-F28C-ABB4A6270C5C}" dt="2025-03-13T17:47:26.039" v="562"/>
          <ac:spMkLst>
            <pc:docMk/>
            <pc:sldMk cId="3477160437" sldId="272"/>
            <ac:spMk id="24" creationId="{9B61FEBE-B024-E867-ADF8-B65D117A2EEE}"/>
          </ac:spMkLst>
        </pc:spChg>
        <pc:spChg chg="add del">
          <ac:chgData name="Dorothy Apio (1705644)" userId="S::1705644@student.uwtsd.ac.uk::0dc980a2-a954-47e8-b3b4-9bf5a6353680" providerId="AD" clId="Web-{3BF630A3-65F2-A533-F28C-ABB4A6270C5C}" dt="2025-03-13T17:50:03.465" v="569"/>
          <ac:spMkLst>
            <pc:docMk/>
            <pc:sldMk cId="3477160437" sldId="272"/>
            <ac:spMk id="26" creationId="{7C5FCA38-32CD-5920-CA77-9AFC140E73E7}"/>
          </ac:spMkLst>
        </pc:spChg>
        <pc:spChg chg="add del">
          <ac:chgData name="Dorothy Apio (1705644)" userId="S::1705644@student.uwtsd.ac.uk::0dc980a2-a954-47e8-b3b4-9bf5a6353680" providerId="AD" clId="Web-{3BF630A3-65F2-A533-F28C-ABB4A6270C5C}" dt="2025-03-13T17:50:03.465" v="568"/>
          <ac:spMkLst>
            <pc:docMk/>
            <pc:sldMk cId="3477160437" sldId="272"/>
            <ac:spMk id="31" creationId="{C016FA66-B958-3A21-91DF-D3AF705ECF3A}"/>
          </ac:spMkLst>
        </pc:spChg>
        <pc:spChg chg="add del">
          <ac:chgData name="Dorothy Apio (1705644)" userId="S::1705644@student.uwtsd.ac.uk::0dc980a2-a954-47e8-b3b4-9bf5a6353680" providerId="AD" clId="Web-{3BF630A3-65F2-A533-F28C-ABB4A6270C5C}" dt="2025-03-13T18:00:11.105" v="596"/>
          <ac:spMkLst>
            <pc:docMk/>
            <pc:sldMk cId="3477160437" sldId="272"/>
            <ac:spMk id="33" creationId="{7C5FCA38-32CD-5920-CA77-9AFC140E73E7}"/>
          </ac:spMkLst>
        </pc:spChg>
        <pc:spChg chg="add">
          <ac:chgData name="Dorothy Apio (1705644)" userId="S::1705644@student.uwtsd.ac.uk::0dc980a2-a954-47e8-b3b4-9bf5a6353680" providerId="AD" clId="Web-{3BF630A3-65F2-A533-F28C-ABB4A6270C5C}" dt="2025-03-13T18:00:11.105" v="596"/>
          <ac:spMkLst>
            <pc:docMk/>
            <pc:sldMk cId="3477160437" sldId="272"/>
            <ac:spMk id="38" creationId="{F6E37E9F-0D7B-3A32-831F-F60BBD6B9BBF}"/>
          </ac:spMkLst>
        </pc:spChg>
        <pc:picChg chg="add mod ord">
          <ac:chgData name="Dorothy Apio (1705644)" userId="S::1705644@student.uwtsd.ac.uk::0dc980a2-a954-47e8-b3b4-9bf5a6353680" providerId="AD" clId="Web-{3BF630A3-65F2-A533-F28C-ABB4A6270C5C}" dt="2025-03-13T18:00:11.105" v="596"/>
          <ac:picMkLst>
            <pc:docMk/>
            <pc:sldMk cId="3477160437" sldId="272"/>
            <ac:picMk id="5" creationId="{49724973-80F1-BBCE-5567-AC50E9815975}"/>
          </ac:picMkLst>
        </pc:picChg>
        <pc:picChg chg="mod">
          <ac:chgData name="Dorothy Apio (1705644)" userId="S::1705644@student.uwtsd.ac.uk::0dc980a2-a954-47e8-b3b4-9bf5a6353680" providerId="AD" clId="Web-{3BF630A3-65F2-A533-F28C-ABB4A6270C5C}" dt="2025-03-13T18:00:11.105" v="596"/>
          <ac:picMkLst>
            <pc:docMk/>
            <pc:sldMk cId="3477160437" sldId="272"/>
            <ac:picMk id="6" creationId="{997B18C1-A6FD-5AB4-88FE-B7A5B60FA9FD}"/>
          </ac:picMkLst>
        </pc:picChg>
      </pc:sldChg>
      <pc:sldChg chg="delSp modSp del">
        <pc:chgData name="Dorothy Apio (1705644)" userId="S::1705644@student.uwtsd.ac.uk::0dc980a2-a954-47e8-b3b4-9bf5a6353680" providerId="AD" clId="Web-{3BF630A3-65F2-A533-F28C-ABB4A6270C5C}" dt="2025-03-13T12:51:11.728" v="73"/>
        <pc:sldMkLst>
          <pc:docMk/>
          <pc:sldMk cId="2029082183" sldId="273"/>
        </pc:sldMkLst>
        <pc:spChg chg="mod">
          <ac:chgData name="Dorothy Apio (1705644)" userId="S::1705644@student.uwtsd.ac.uk::0dc980a2-a954-47e8-b3b4-9bf5a6353680" providerId="AD" clId="Web-{3BF630A3-65F2-A533-F28C-ABB4A6270C5C}" dt="2025-03-13T12:39:00.028" v="18" actId="20577"/>
          <ac:spMkLst>
            <pc:docMk/>
            <pc:sldMk cId="2029082183" sldId="273"/>
            <ac:spMk id="2" creationId="{51627A18-C887-B990-0B67-BD6306252F35}"/>
          </ac:spMkLst>
        </pc:spChg>
        <pc:spChg chg="mod">
          <ac:chgData name="Dorothy Apio (1705644)" userId="S::1705644@student.uwtsd.ac.uk::0dc980a2-a954-47e8-b3b4-9bf5a6353680" providerId="AD" clId="Web-{3BF630A3-65F2-A533-F28C-ABB4A6270C5C}" dt="2025-03-13T12:36:21.162" v="11" actId="20577"/>
          <ac:spMkLst>
            <pc:docMk/>
            <pc:sldMk cId="2029082183" sldId="273"/>
            <ac:spMk id="4" creationId="{E25BFA2A-6B47-0902-0970-C56191909478}"/>
          </ac:spMkLst>
        </pc:spChg>
        <pc:picChg chg="del">
          <ac:chgData name="Dorothy Apio (1705644)" userId="S::1705644@student.uwtsd.ac.uk::0dc980a2-a954-47e8-b3b4-9bf5a6353680" providerId="AD" clId="Web-{3BF630A3-65F2-A533-F28C-ABB4A6270C5C}" dt="2025-03-13T12:38:38.527" v="17"/>
          <ac:picMkLst>
            <pc:docMk/>
            <pc:sldMk cId="2029082183" sldId="273"/>
            <ac:picMk id="6" creationId="{A512F43C-707C-44CD-76B1-706659079374}"/>
          </ac:picMkLst>
        </pc:picChg>
      </pc:sldChg>
      <pc:sldChg chg="modSp del">
        <pc:chgData name="Dorothy Apio (1705644)" userId="S::1705644@student.uwtsd.ac.uk::0dc980a2-a954-47e8-b3b4-9bf5a6353680" providerId="AD" clId="Web-{3BF630A3-65F2-A533-F28C-ABB4A6270C5C}" dt="2025-03-13T16:28:14.462" v="302"/>
        <pc:sldMkLst>
          <pc:docMk/>
          <pc:sldMk cId="1586689401" sldId="274"/>
        </pc:sldMkLst>
        <pc:spChg chg="mod">
          <ac:chgData name="Dorothy Apio (1705644)" userId="S::1705644@student.uwtsd.ac.uk::0dc980a2-a954-47e8-b3b4-9bf5a6353680" providerId="AD" clId="Web-{3BF630A3-65F2-A533-F28C-ABB4A6270C5C}" dt="2025-03-13T16:20:36.856" v="286" actId="20577"/>
          <ac:spMkLst>
            <pc:docMk/>
            <pc:sldMk cId="1586689401" sldId="274"/>
            <ac:spMk id="2" creationId="{B3CDD310-A53F-79CC-43DE-62CC9505F255}"/>
          </ac:spMkLst>
        </pc:spChg>
        <pc:spChg chg="mod">
          <ac:chgData name="Dorothy Apio (1705644)" userId="S::1705644@student.uwtsd.ac.uk::0dc980a2-a954-47e8-b3b4-9bf5a6353680" providerId="AD" clId="Web-{3BF630A3-65F2-A533-F28C-ABB4A6270C5C}" dt="2025-03-13T16:20:51.966" v="288" actId="20577"/>
          <ac:spMkLst>
            <pc:docMk/>
            <pc:sldMk cId="1586689401" sldId="274"/>
            <ac:spMk id="4" creationId="{FEF65012-D5A2-547E-70B1-1D43ABA17F8E}"/>
          </ac:spMkLst>
        </pc:spChg>
      </pc:sldChg>
      <pc:sldChg chg="addSp delSp modSp del">
        <pc:chgData name="Dorothy Apio (1705644)" userId="S::1705644@student.uwtsd.ac.uk::0dc980a2-a954-47e8-b3b4-9bf5a6353680" providerId="AD" clId="Web-{3BF630A3-65F2-A533-F28C-ABB4A6270C5C}" dt="2025-03-13T17:30:26.184" v="536"/>
        <pc:sldMkLst>
          <pc:docMk/>
          <pc:sldMk cId="1249493193" sldId="276"/>
        </pc:sldMkLst>
        <pc:spChg chg="mod">
          <ac:chgData name="Dorothy Apio (1705644)" userId="S::1705644@student.uwtsd.ac.uk::0dc980a2-a954-47e8-b3b4-9bf5a6353680" providerId="AD" clId="Web-{3BF630A3-65F2-A533-F28C-ABB4A6270C5C}" dt="2025-03-13T16:45:52.693" v="376" actId="20577"/>
          <ac:spMkLst>
            <pc:docMk/>
            <pc:sldMk cId="1249493193" sldId="276"/>
            <ac:spMk id="2" creationId="{71D624D9-75F0-886E-73E6-6B5DF8829CEF}"/>
          </ac:spMkLst>
        </pc:spChg>
        <pc:spChg chg="mod">
          <ac:chgData name="Dorothy Apio (1705644)" userId="S::1705644@student.uwtsd.ac.uk::0dc980a2-a954-47e8-b3b4-9bf5a6353680" providerId="AD" clId="Web-{3BF630A3-65F2-A533-F28C-ABB4A6270C5C}" dt="2025-03-13T16:45:05.269" v="355" actId="20577"/>
          <ac:spMkLst>
            <pc:docMk/>
            <pc:sldMk cId="1249493193" sldId="276"/>
            <ac:spMk id="3" creationId="{9F46D2B2-7900-D8FF-F771-6F59A99CC605}"/>
          </ac:spMkLst>
        </pc:spChg>
        <pc:spChg chg="mod">
          <ac:chgData name="Dorothy Apio (1705644)" userId="S::1705644@student.uwtsd.ac.uk::0dc980a2-a954-47e8-b3b4-9bf5a6353680" providerId="AD" clId="Web-{3BF630A3-65F2-A533-F28C-ABB4A6270C5C}" dt="2025-03-13T16:45:05.269" v="355" actId="20577"/>
          <ac:spMkLst>
            <pc:docMk/>
            <pc:sldMk cId="1249493193" sldId="276"/>
            <ac:spMk id="4" creationId="{617BF3D3-9897-95B6-1004-B7FE6615D082}"/>
          </ac:spMkLst>
        </pc:spChg>
        <pc:picChg chg="add del mod">
          <ac:chgData name="Dorothy Apio (1705644)" userId="S::1705644@student.uwtsd.ac.uk::0dc980a2-a954-47e8-b3b4-9bf5a6353680" providerId="AD" clId="Web-{3BF630A3-65F2-A533-F28C-ABB4A6270C5C}" dt="2025-03-13T16:29:19.636" v="305"/>
          <ac:picMkLst>
            <pc:docMk/>
            <pc:sldMk cId="1249493193" sldId="276"/>
            <ac:picMk id="5" creationId="{164DD89A-2629-5490-2C20-DF9F35C6D60C}"/>
          </ac:picMkLst>
        </pc:picChg>
      </pc:sldChg>
      <pc:sldChg chg="addSp delSp modSp mod setBg">
        <pc:chgData name="Dorothy Apio (1705644)" userId="S::1705644@student.uwtsd.ac.uk::0dc980a2-a954-47e8-b3b4-9bf5a6353680" providerId="AD" clId="Web-{3BF630A3-65F2-A533-F28C-ABB4A6270C5C}" dt="2025-03-13T16:02:32.047" v="220"/>
        <pc:sldMkLst>
          <pc:docMk/>
          <pc:sldMk cId="829414226" sldId="280"/>
        </pc:sldMkLst>
        <pc:spChg chg="mod">
          <ac:chgData name="Dorothy Apio (1705644)" userId="S::1705644@student.uwtsd.ac.uk::0dc980a2-a954-47e8-b3b4-9bf5a6353680" providerId="AD" clId="Web-{3BF630A3-65F2-A533-F28C-ABB4A6270C5C}" dt="2025-03-13T16:02:32.047" v="220"/>
          <ac:spMkLst>
            <pc:docMk/>
            <pc:sldMk cId="829414226" sldId="280"/>
            <ac:spMk id="2" creationId="{E9AD2294-C7F5-466A-766A-3E5107FF7475}"/>
          </ac:spMkLst>
        </pc:spChg>
        <pc:spChg chg="add del mod">
          <ac:chgData name="Dorothy Apio (1705644)" userId="S::1705644@student.uwtsd.ac.uk::0dc980a2-a954-47e8-b3b4-9bf5a6353680" providerId="AD" clId="Web-{3BF630A3-65F2-A533-F28C-ABB4A6270C5C}" dt="2025-03-13T16:02:32.047" v="220"/>
          <ac:spMkLst>
            <pc:docMk/>
            <pc:sldMk cId="829414226" sldId="280"/>
            <ac:spMk id="3" creationId="{F46E9740-5792-C657-D9CC-0EEDB70B0BD4}"/>
          </ac:spMkLst>
        </pc:spChg>
        <pc:spChg chg="add">
          <ac:chgData name="Dorothy Apio (1705644)" userId="S::1705644@student.uwtsd.ac.uk::0dc980a2-a954-47e8-b3b4-9bf5a6353680" providerId="AD" clId="Web-{3BF630A3-65F2-A533-F28C-ABB4A6270C5C}" dt="2025-03-13T16:02:32.047" v="220"/>
          <ac:spMkLst>
            <pc:docMk/>
            <pc:sldMk cId="829414226" sldId="280"/>
            <ac:spMk id="6" creationId="{064D2207-AA67-DAD1-D42E-7A07328CA8EF}"/>
          </ac:spMkLst>
        </pc:spChg>
        <pc:spChg chg="add del">
          <ac:chgData name="Dorothy Apio (1705644)" userId="S::1705644@student.uwtsd.ac.uk::0dc980a2-a954-47e8-b3b4-9bf5a6353680" providerId="AD" clId="Web-{3BF630A3-65F2-A533-F28C-ABB4A6270C5C}" dt="2025-03-13T12:30:53.665" v="3"/>
          <ac:spMkLst>
            <pc:docMk/>
            <pc:sldMk cId="829414226" sldId="280"/>
            <ac:spMk id="9" creationId="{600DC1B0-7E1A-BD02-3F93-19E6B1B75075}"/>
          </ac:spMkLst>
        </pc:spChg>
        <pc:graphicFrameChg chg="add del">
          <ac:chgData name="Dorothy Apio (1705644)" userId="S::1705644@student.uwtsd.ac.uk::0dc980a2-a954-47e8-b3b4-9bf5a6353680" providerId="AD" clId="Web-{3BF630A3-65F2-A533-F28C-ABB4A6270C5C}" dt="2025-03-13T12:30:53.665" v="3"/>
          <ac:graphicFrameMkLst>
            <pc:docMk/>
            <pc:sldMk cId="829414226" sldId="280"/>
            <ac:graphicFrameMk id="5" creationId="{99A1C55B-A448-A487-60F7-3119365A96E2}"/>
          </ac:graphicFrameMkLst>
        </pc:graphicFrameChg>
        <pc:picChg chg="add mod ord">
          <ac:chgData name="Dorothy Apio (1705644)" userId="S::1705644@student.uwtsd.ac.uk::0dc980a2-a954-47e8-b3b4-9bf5a6353680" providerId="AD" clId="Web-{3BF630A3-65F2-A533-F28C-ABB4A6270C5C}" dt="2025-03-13T16:02:32.047" v="220"/>
          <ac:picMkLst>
            <pc:docMk/>
            <pc:sldMk cId="829414226" sldId="280"/>
            <ac:picMk id="4" creationId="{DA99FF7A-F051-4591-1AC8-1402EF9B998C}"/>
          </ac:picMkLst>
        </pc:picChg>
      </pc:sldChg>
      <pc:sldChg chg="addSp delSp modSp mod ord setBg">
        <pc:chgData name="Dorothy Apio (1705644)" userId="S::1705644@student.uwtsd.ac.uk::0dc980a2-a954-47e8-b3b4-9bf5a6353680" providerId="AD" clId="Web-{3BF630A3-65F2-A533-F28C-ABB4A6270C5C}" dt="2025-03-13T18:04:03.221" v="602"/>
        <pc:sldMkLst>
          <pc:docMk/>
          <pc:sldMk cId="275078424" sldId="281"/>
        </pc:sldMkLst>
        <pc:spChg chg="mod">
          <ac:chgData name="Dorothy Apio (1705644)" userId="S::1705644@student.uwtsd.ac.uk::0dc980a2-a954-47e8-b3b4-9bf5a6353680" providerId="AD" clId="Web-{3BF630A3-65F2-A533-F28C-ABB4A6270C5C}" dt="2025-03-13T18:04:03.221" v="602"/>
          <ac:spMkLst>
            <pc:docMk/>
            <pc:sldMk cId="275078424" sldId="281"/>
            <ac:spMk id="2" creationId="{31F4E9A0-9D5A-6A88-22A9-6BDFF276B089}"/>
          </ac:spMkLst>
        </pc:spChg>
        <pc:spChg chg="mod">
          <ac:chgData name="Dorothy Apio (1705644)" userId="S::1705644@student.uwtsd.ac.uk::0dc980a2-a954-47e8-b3b4-9bf5a6353680" providerId="AD" clId="Web-{3BF630A3-65F2-A533-F28C-ABB4A6270C5C}" dt="2025-03-13T18:04:03.221" v="602"/>
          <ac:spMkLst>
            <pc:docMk/>
            <pc:sldMk cId="275078424" sldId="281"/>
            <ac:spMk id="3" creationId="{497497CD-F65B-FA05-2A1B-0A0DAF7F5F5F}"/>
          </ac:spMkLst>
        </pc:spChg>
        <pc:spChg chg="add del">
          <ac:chgData name="Dorothy Apio (1705644)" userId="S::1705644@student.uwtsd.ac.uk::0dc980a2-a954-47e8-b3b4-9bf5a6353680" providerId="AD" clId="Web-{3BF630A3-65F2-A533-F28C-ABB4A6270C5C}" dt="2025-03-13T16:11:02.419" v="278"/>
          <ac:spMkLst>
            <pc:docMk/>
            <pc:sldMk cId="275078424" sldId="281"/>
            <ac:spMk id="6" creationId="{C20CE451-818C-E63D-258B-234B6C543D34}"/>
          </ac:spMkLst>
        </pc:spChg>
        <pc:spChg chg="add del">
          <ac:chgData name="Dorothy Apio (1705644)" userId="S::1705644@student.uwtsd.ac.uk::0dc980a2-a954-47e8-b3b4-9bf5a6353680" providerId="AD" clId="Web-{3BF630A3-65F2-A533-F28C-ABB4A6270C5C}" dt="2025-03-13T18:04:03.221" v="602"/>
          <ac:spMkLst>
            <pc:docMk/>
            <pc:sldMk cId="275078424" sldId="281"/>
            <ac:spMk id="8" creationId="{064D2207-AA67-DAD1-D42E-7A07328CA8EF}"/>
          </ac:spMkLst>
        </pc:spChg>
        <pc:spChg chg="add del">
          <ac:chgData name="Dorothy Apio (1705644)" userId="S::1705644@student.uwtsd.ac.uk::0dc980a2-a954-47e8-b3b4-9bf5a6353680" providerId="AD" clId="Web-{3BF630A3-65F2-A533-F28C-ABB4A6270C5C}" dt="2025-03-13T16:10:35.325" v="276"/>
          <ac:spMkLst>
            <pc:docMk/>
            <pc:sldMk cId="275078424" sldId="281"/>
            <ac:spMk id="9" creationId="{064D2207-AA67-DAD1-D42E-7A07328CA8EF}"/>
          </ac:spMkLst>
        </pc:spChg>
        <pc:spChg chg="add del">
          <ac:chgData name="Dorothy Apio (1705644)" userId="S::1705644@student.uwtsd.ac.uk::0dc980a2-a954-47e8-b3b4-9bf5a6353680" providerId="AD" clId="Web-{3BF630A3-65F2-A533-F28C-ABB4A6270C5C}" dt="2025-03-13T18:04:03.221" v="602"/>
          <ac:spMkLst>
            <pc:docMk/>
            <pc:sldMk cId="275078424" sldId="281"/>
            <ac:spMk id="13" creationId="{5E8D3B17-7638-DFD3-18E4-8A6D611749CF}"/>
          </ac:spMkLst>
        </pc:spChg>
        <pc:picChg chg="add mod ord">
          <ac:chgData name="Dorothy Apio (1705644)" userId="S::1705644@student.uwtsd.ac.uk::0dc980a2-a954-47e8-b3b4-9bf5a6353680" providerId="AD" clId="Web-{3BF630A3-65F2-A533-F28C-ABB4A6270C5C}" dt="2025-03-13T18:04:03.221" v="602"/>
          <ac:picMkLst>
            <pc:docMk/>
            <pc:sldMk cId="275078424" sldId="281"/>
            <ac:picMk id="4" creationId="{46927BF7-DB1A-D169-43CC-B74A0F2B6813}"/>
          </ac:picMkLst>
        </pc:picChg>
      </pc:sldChg>
      <pc:sldChg chg="addSp delSp modSp new add del">
        <pc:chgData name="Dorothy Apio (1705644)" userId="S::1705644@student.uwtsd.ac.uk::0dc980a2-a954-47e8-b3b4-9bf5a6353680" providerId="AD" clId="Web-{3BF630A3-65F2-A533-F28C-ABB4A6270C5C}" dt="2025-03-13T18:05:32.395" v="609"/>
        <pc:sldMkLst>
          <pc:docMk/>
          <pc:sldMk cId="516889731" sldId="282"/>
        </pc:sldMkLst>
        <pc:spChg chg="mod">
          <ac:chgData name="Dorothy Apio (1705644)" userId="S::1705644@student.uwtsd.ac.uk::0dc980a2-a954-47e8-b3b4-9bf5a6353680" providerId="AD" clId="Web-{3BF630A3-65F2-A533-F28C-ABB4A6270C5C}" dt="2025-03-13T17:46:04.255" v="556" actId="20577"/>
          <ac:spMkLst>
            <pc:docMk/>
            <pc:sldMk cId="516889731" sldId="282"/>
            <ac:spMk id="2" creationId="{8992DEA0-9D50-E951-F658-CC73BF9B2BE7}"/>
          </ac:spMkLst>
        </pc:spChg>
        <pc:spChg chg="del">
          <ac:chgData name="Dorothy Apio (1705644)" userId="S::1705644@student.uwtsd.ac.uk::0dc980a2-a954-47e8-b3b4-9bf5a6353680" providerId="AD" clId="Web-{3BF630A3-65F2-A533-F28C-ABB4A6270C5C}" dt="2025-03-13T12:28:09.768" v="1"/>
          <ac:spMkLst>
            <pc:docMk/>
            <pc:sldMk cId="516889731" sldId="282"/>
            <ac:spMk id="3" creationId="{F20EF130-BC70-093B-5468-365D2AE59F81}"/>
          </ac:spMkLst>
        </pc:spChg>
        <pc:spChg chg="mod">
          <ac:chgData name="Dorothy Apio (1705644)" userId="S::1705644@student.uwtsd.ac.uk::0dc980a2-a954-47e8-b3b4-9bf5a6353680" providerId="AD" clId="Web-{3BF630A3-65F2-A533-F28C-ABB4A6270C5C}" dt="2025-03-13T17:45:29.504" v="550" actId="20577"/>
          <ac:spMkLst>
            <pc:docMk/>
            <pc:sldMk cId="516889731" sldId="282"/>
            <ac:spMk id="4" creationId="{7458DCC3-5E5E-615F-2875-222A644FC264}"/>
          </ac:spMkLst>
        </pc:spChg>
        <pc:spChg chg="add mod">
          <ac:chgData name="Dorothy Apio (1705644)" userId="S::1705644@student.uwtsd.ac.uk::0dc980a2-a954-47e8-b3b4-9bf5a6353680" providerId="AD" clId="Web-{3BF630A3-65F2-A533-F28C-ABB4A6270C5C}" dt="2025-03-13T18:05:15.426" v="607"/>
          <ac:spMkLst>
            <pc:docMk/>
            <pc:sldMk cId="516889731" sldId="282"/>
            <ac:spMk id="6" creationId="{61670D3B-0804-52CD-F24D-DB5ECA532BD8}"/>
          </ac:spMkLst>
        </pc:spChg>
        <pc:picChg chg="add del mod ord">
          <ac:chgData name="Dorothy Apio (1705644)" userId="S::1705644@student.uwtsd.ac.uk::0dc980a2-a954-47e8-b3b4-9bf5a6353680" providerId="AD" clId="Web-{3BF630A3-65F2-A533-F28C-ABB4A6270C5C}" dt="2025-03-13T18:05:15.426" v="607"/>
          <ac:picMkLst>
            <pc:docMk/>
            <pc:sldMk cId="516889731" sldId="282"/>
            <ac:picMk id="5" creationId="{D2E2934F-B3D2-EDDD-748C-4287715F1E5A}"/>
          </ac:picMkLst>
        </pc:picChg>
      </pc:sldChg>
      <pc:sldChg chg="addSp delSp modSp new add del mod ord setBg">
        <pc:chgData name="Dorothy Apio (1705644)" userId="S::1705644@student.uwtsd.ac.uk::0dc980a2-a954-47e8-b3b4-9bf5a6353680" providerId="AD" clId="Web-{3BF630A3-65F2-A533-F28C-ABB4A6270C5C}" dt="2025-03-13T18:06:36.397" v="615"/>
        <pc:sldMkLst>
          <pc:docMk/>
          <pc:sldMk cId="3003408086" sldId="283"/>
        </pc:sldMkLst>
        <pc:spChg chg="mod ord">
          <ac:chgData name="Dorothy Apio (1705644)" userId="S::1705644@student.uwtsd.ac.uk::0dc980a2-a954-47e8-b3b4-9bf5a6353680" providerId="AD" clId="Web-{3BF630A3-65F2-A533-F28C-ABB4A6270C5C}" dt="2025-03-13T12:53:15.999" v="80"/>
          <ac:spMkLst>
            <pc:docMk/>
            <pc:sldMk cId="3003408086" sldId="283"/>
            <ac:spMk id="2" creationId="{4FAD5609-A8FC-EB83-79CA-44558BEF2BE8}"/>
          </ac:spMkLst>
        </pc:spChg>
        <pc:spChg chg="del">
          <ac:chgData name="Dorothy Apio (1705644)" userId="S::1705644@student.uwtsd.ac.uk::0dc980a2-a954-47e8-b3b4-9bf5a6353680" providerId="AD" clId="Web-{3BF630A3-65F2-A533-F28C-ABB4A6270C5C}" dt="2025-03-13T12:34:46.002" v="5"/>
          <ac:spMkLst>
            <pc:docMk/>
            <pc:sldMk cId="3003408086" sldId="283"/>
            <ac:spMk id="3" creationId="{C026148B-50C5-8DEC-7DF4-2600C445F9D9}"/>
          </ac:spMkLst>
        </pc:spChg>
        <pc:spChg chg="mod">
          <ac:chgData name="Dorothy Apio (1705644)" userId="S::1705644@student.uwtsd.ac.uk::0dc980a2-a954-47e8-b3b4-9bf5a6353680" providerId="AD" clId="Web-{3BF630A3-65F2-A533-F28C-ABB4A6270C5C}" dt="2025-03-13T15:56:32.850" v="209" actId="20577"/>
          <ac:spMkLst>
            <pc:docMk/>
            <pc:sldMk cId="3003408086" sldId="283"/>
            <ac:spMk id="4" creationId="{8770E8D0-78D7-52C4-5982-57E3423CE370}"/>
          </ac:spMkLst>
        </pc:spChg>
        <pc:spChg chg="add mod">
          <ac:chgData name="Dorothy Apio (1705644)" userId="S::1705644@student.uwtsd.ac.uk::0dc980a2-a954-47e8-b3b4-9bf5a6353680" providerId="AD" clId="Web-{3BF630A3-65F2-A533-F28C-ABB4A6270C5C}" dt="2025-03-13T16:26:48.569" v="295"/>
          <ac:spMkLst>
            <pc:docMk/>
            <pc:sldMk cId="3003408086" sldId="283"/>
            <ac:spMk id="6" creationId="{6BE004DF-062C-19CC-44C7-24CA7C36E898}"/>
          </ac:spMkLst>
        </pc:spChg>
        <pc:spChg chg="add del">
          <ac:chgData name="Dorothy Apio (1705644)" userId="S::1705644@student.uwtsd.ac.uk::0dc980a2-a954-47e8-b3b4-9bf5a6353680" providerId="AD" clId="Web-{3BF630A3-65F2-A533-F28C-ABB4A6270C5C}" dt="2025-03-13T12:35:15.535" v="7"/>
          <ac:spMkLst>
            <pc:docMk/>
            <pc:sldMk cId="3003408086" sldId="283"/>
            <ac:spMk id="10" creationId="{8207B083-EAC0-A5BB-C369-C9589EC7F2F0}"/>
          </ac:spMkLst>
        </pc:spChg>
        <pc:spChg chg="add del">
          <ac:chgData name="Dorothy Apio (1705644)" userId="S::1705644@student.uwtsd.ac.uk::0dc980a2-a954-47e8-b3b4-9bf5a6353680" providerId="AD" clId="Web-{3BF630A3-65F2-A533-F28C-ABB4A6270C5C}" dt="2025-03-13T12:37:42.900" v="15"/>
          <ac:spMkLst>
            <pc:docMk/>
            <pc:sldMk cId="3003408086" sldId="283"/>
            <ac:spMk id="12" creationId="{6ACA6F80-D392-A64E-3CF8-F28F1CCEE67B}"/>
          </ac:spMkLst>
        </pc:spChg>
        <pc:spChg chg="add del">
          <ac:chgData name="Dorothy Apio (1705644)" userId="S::1705644@student.uwtsd.ac.uk::0dc980a2-a954-47e8-b3b4-9bf5a6353680" providerId="AD" clId="Web-{3BF630A3-65F2-A533-F28C-ABB4A6270C5C}" dt="2025-03-13T12:37:42.900" v="14"/>
          <ac:spMkLst>
            <pc:docMk/>
            <pc:sldMk cId="3003408086" sldId="283"/>
            <ac:spMk id="17" creationId="{EC54A0C3-5130-F256-D151-030A909A4B88}"/>
          </ac:spMkLst>
        </pc:spChg>
        <pc:spChg chg="add del">
          <ac:chgData name="Dorothy Apio (1705644)" userId="S::1705644@student.uwtsd.ac.uk::0dc980a2-a954-47e8-b3b4-9bf5a6353680" providerId="AD" clId="Web-{3BF630A3-65F2-A533-F28C-ABB4A6270C5C}" dt="2025-03-13T12:53:15.999" v="80"/>
          <ac:spMkLst>
            <pc:docMk/>
            <pc:sldMk cId="3003408086" sldId="283"/>
            <ac:spMk id="19" creationId="{80617B06-44B8-4627-86D2-CB786FC07ADC}"/>
          </ac:spMkLst>
        </pc:spChg>
        <pc:spChg chg="add del">
          <ac:chgData name="Dorothy Apio (1705644)" userId="S::1705644@student.uwtsd.ac.uk::0dc980a2-a954-47e8-b3b4-9bf5a6353680" providerId="AD" clId="Web-{3BF630A3-65F2-A533-F28C-ABB4A6270C5C}" dt="2025-03-13T12:52:39.825" v="77"/>
          <ac:spMkLst>
            <pc:docMk/>
            <pc:sldMk cId="3003408086" sldId="283"/>
            <ac:spMk id="24" creationId="{FB074614-7930-0161-342A-D2CB09AB4D64}"/>
          </ac:spMkLst>
        </pc:spChg>
        <pc:spChg chg="add del">
          <ac:chgData name="Dorothy Apio (1705644)" userId="S::1705644@student.uwtsd.ac.uk::0dc980a2-a954-47e8-b3b4-9bf5a6353680" providerId="AD" clId="Web-{3BF630A3-65F2-A533-F28C-ABB4A6270C5C}" dt="2025-03-13T12:53:15.983" v="79"/>
          <ac:spMkLst>
            <pc:docMk/>
            <pc:sldMk cId="3003408086" sldId="283"/>
            <ac:spMk id="26" creationId="{7E41A197-B987-2E3F-55E7-58EA29D84E48}"/>
          </ac:spMkLst>
        </pc:spChg>
        <pc:spChg chg="add">
          <ac:chgData name="Dorothy Apio (1705644)" userId="S::1705644@student.uwtsd.ac.uk::0dc980a2-a954-47e8-b3b4-9bf5a6353680" providerId="AD" clId="Web-{3BF630A3-65F2-A533-F28C-ABB4A6270C5C}" dt="2025-03-13T12:53:15.999" v="80"/>
          <ac:spMkLst>
            <pc:docMk/>
            <pc:sldMk cId="3003408086" sldId="283"/>
            <ac:spMk id="28" creationId="{FB074614-7930-0161-342A-D2CB09AB4D64}"/>
          </ac:spMkLst>
        </pc:spChg>
        <pc:picChg chg="add del mod ord">
          <ac:chgData name="Dorothy Apio (1705644)" userId="S::1705644@student.uwtsd.ac.uk::0dc980a2-a954-47e8-b3b4-9bf5a6353680" providerId="AD" clId="Web-{3BF630A3-65F2-A533-F28C-ABB4A6270C5C}" dt="2025-03-13T16:26:48.569" v="295"/>
          <ac:picMkLst>
            <pc:docMk/>
            <pc:sldMk cId="3003408086" sldId="283"/>
            <ac:picMk id="5" creationId="{8EC41CAD-A62B-3CA2-FDD6-6105EBD6FAF7}"/>
          </ac:picMkLst>
        </pc:picChg>
        <pc:picChg chg="add del mod ord">
          <ac:chgData name="Dorothy Apio (1705644)" userId="S::1705644@student.uwtsd.ac.uk::0dc980a2-a954-47e8-b3b4-9bf5a6353680" providerId="AD" clId="Web-{3BF630A3-65F2-A533-F28C-ABB4A6270C5C}" dt="2025-03-13T16:28:59.104" v="303"/>
          <ac:picMkLst>
            <pc:docMk/>
            <pc:sldMk cId="3003408086" sldId="283"/>
            <ac:picMk id="7" creationId="{0510338E-F95E-C40D-470B-2D246F92A9F0}"/>
          </ac:picMkLst>
        </pc:picChg>
        <pc:picChg chg="add del mod ord">
          <ac:chgData name="Dorothy Apio (1705644)" userId="S::1705644@student.uwtsd.ac.uk::0dc980a2-a954-47e8-b3b4-9bf5a6353680" providerId="AD" clId="Web-{3BF630A3-65F2-A533-F28C-ABB4A6270C5C}" dt="2025-03-13T18:05:46.333" v="610"/>
          <ac:picMkLst>
            <pc:docMk/>
            <pc:sldMk cId="3003408086" sldId="283"/>
            <ac:picMk id="8" creationId="{409D78BB-E5EA-4E9F-D548-EA7CD6F36C78}"/>
          </ac:picMkLst>
        </pc:picChg>
      </pc:sldChg>
      <pc:sldChg chg="addSp delSp modSp new del">
        <pc:chgData name="Dorothy Apio (1705644)" userId="S::1705644@student.uwtsd.ac.uk::0dc980a2-a954-47e8-b3b4-9bf5a6353680" providerId="AD" clId="Web-{3BF630A3-65F2-A533-F28C-ABB4A6270C5C}" dt="2025-03-13T17:29:10.432" v="534"/>
        <pc:sldMkLst>
          <pc:docMk/>
          <pc:sldMk cId="592995838" sldId="284"/>
        </pc:sldMkLst>
        <pc:spChg chg="del">
          <ac:chgData name="Dorothy Apio (1705644)" userId="S::1705644@student.uwtsd.ac.uk::0dc980a2-a954-47e8-b3b4-9bf5a6353680" providerId="AD" clId="Web-{3BF630A3-65F2-A533-F28C-ABB4A6270C5C}" dt="2025-03-13T16:29:05.245" v="304"/>
          <ac:spMkLst>
            <pc:docMk/>
            <pc:sldMk cId="592995838" sldId="284"/>
            <ac:spMk id="3" creationId="{92A5F272-2F81-B9C4-D2E4-814AF0C520D9}"/>
          </ac:spMkLst>
        </pc:spChg>
        <pc:spChg chg="add mod">
          <ac:chgData name="Dorothy Apio (1705644)" userId="S::1705644@student.uwtsd.ac.uk::0dc980a2-a954-47e8-b3b4-9bf5a6353680" providerId="AD" clId="Web-{3BF630A3-65F2-A533-F28C-ABB4A6270C5C}" dt="2025-03-13T17:29:01.572" v="533"/>
          <ac:spMkLst>
            <pc:docMk/>
            <pc:sldMk cId="592995838" sldId="284"/>
            <ac:spMk id="7" creationId="{C7BE230B-F6FA-E76B-C206-A591EFD54F5F}"/>
          </ac:spMkLst>
        </pc:spChg>
        <pc:picChg chg="add mod ord">
          <ac:chgData name="Dorothy Apio (1705644)" userId="S::1705644@student.uwtsd.ac.uk::0dc980a2-a954-47e8-b3b4-9bf5a6353680" providerId="AD" clId="Web-{3BF630A3-65F2-A533-F28C-ABB4A6270C5C}" dt="2025-03-13T16:29:05.245" v="304"/>
          <ac:picMkLst>
            <pc:docMk/>
            <pc:sldMk cId="592995838" sldId="284"/>
            <ac:picMk id="5" creationId="{941DBC47-B61A-5900-0243-601219B67746}"/>
          </ac:picMkLst>
        </pc:picChg>
        <pc:picChg chg="add del mod">
          <ac:chgData name="Dorothy Apio (1705644)" userId="S::1705644@student.uwtsd.ac.uk::0dc980a2-a954-47e8-b3b4-9bf5a6353680" providerId="AD" clId="Web-{3BF630A3-65F2-A533-F28C-ABB4A6270C5C}" dt="2025-03-13T16:42:59.219" v="350"/>
          <ac:picMkLst>
            <pc:docMk/>
            <pc:sldMk cId="592995838" sldId="284"/>
            <ac:picMk id="6" creationId="{BCDCED6E-C505-5494-EA9D-8FA3DF2BEFBD}"/>
          </ac:picMkLst>
        </pc:picChg>
      </pc:sldChg>
      <pc:sldChg chg="modSp new del">
        <pc:chgData name="Dorothy Apio (1705644)" userId="S::1705644@student.uwtsd.ac.uk::0dc980a2-a954-47e8-b3b4-9bf5a6353680" providerId="AD" clId="Web-{3BF630A3-65F2-A533-F28C-ABB4A6270C5C}" dt="2025-03-13T17:29:21.620" v="535"/>
        <pc:sldMkLst>
          <pc:docMk/>
          <pc:sldMk cId="999868047" sldId="285"/>
        </pc:sldMkLst>
        <pc:spChg chg="mod">
          <ac:chgData name="Dorothy Apio (1705644)" userId="S::1705644@student.uwtsd.ac.uk::0dc980a2-a954-47e8-b3b4-9bf5a6353680" providerId="AD" clId="Web-{3BF630A3-65F2-A533-F28C-ABB4A6270C5C}" dt="2025-03-13T16:48:50.447" v="389" actId="20577"/>
          <ac:spMkLst>
            <pc:docMk/>
            <pc:sldMk cId="999868047" sldId="285"/>
            <ac:spMk id="2" creationId="{7A423D32-1098-61FF-54FC-F22099672495}"/>
          </ac:spMkLst>
        </pc:spChg>
        <pc:spChg chg="mod">
          <ac:chgData name="Dorothy Apio (1705644)" userId="S::1705644@student.uwtsd.ac.uk::0dc980a2-a954-47e8-b3b4-9bf5a6353680" providerId="AD" clId="Web-{3BF630A3-65F2-A533-F28C-ABB4A6270C5C}" dt="2025-03-13T16:54:04.315" v="427" actId="20577"/>
          <ac:spMkLst>
            <pc:docMk/>
            <pc:sldMk cId="999868047" sldId="285"/>
            <ac:spMk id="3" creationId="{4EB21946-1202-BF49-8F6D-6206B3C7CA4A}"/>
          </ac:spMkLst>
        </pc:spChg>
      </pc:sldChg>
      <pc:sldChg chg="addSp delSp modSp new mod setBg">
        <pc:chgData name="Dorothy Apio (1705644)" userId="S::1705644@student.uwtsd.ac.uk::0dc980a2-a954-47e8-b3b4-9bf5a6353680" providerId="AD" clId="Web-{3BF630A3-65F2-A533-F28C-ABB4A6270C5C}" dt="2025-03-13T17:38:58.932" v="539"/>
        <pc:sldMkLst>
          <pc:docMk/>
          <pc:sldMk cId="1364434681" sldId="286"/>
        </pc:sldMkLst>
        <pc:spChg chg="mod">
          <ac:chgData name="Dorothy Apio (1705644)" userId="S::1705644@student.uwtsd.ac.uk::0dc980a2-a954-47e8-b3b4-9bf5a6353680" providerId="AD" clId="Web-{3BF630A3-65F2-A533-F28C-ABB4A6270C5C}" dt="2025-03-13T17:38:58.932" v="539"/>
          <ac:spMkLst>
            <pc:docMk/>
            <pc:sldMk cId="1364434681" sldId="286"/>
            <ac:spMk id="2" creationId="{F0CAD374-5187-6598-5284-7B7620D942CD}"/>
          </ac:spMkLst>
        </pc:spChg>
        <pc:spChg chg="mod">
          <ac:chgData name="Dorothy Apio (1705644)" userId="S::1705644@student.uwtsd.ac.uk::0dc980a2-a954-47e8-b3b4-9bf5a6353680" providerId="AD" clId="Web-{3BF630A3-65F2-A533-F28C-ABB4A6270C5C}" dt="2025-03-13T16:43:39.814" v="352"/>
          <ac:spMkLst>
            <pc:docMk/>
            <pc:sldMk cId="1364434681" sldId="286"/>
            <ac:spMk id="3" creationId="{A3D472E8-E1D3-80D0-8D01-8B9431562BB6}"/>
          </ac:spMkLst>
        </pc:spChg>
        <pc:spChg chg="add del">
          <ac:chgData name="Dorothy Apio (1705644)" userId="S::1705644@student.uwtsd.ac.uk::0dc980a2-a954-47e8-b3b4-9bf5a6353680" providerId="AD" clId="Web-{3BF630A3-65F2-A533-F28C-ABB4A6270C5C}" dt="2025-03-13T17:38:58.932" v="539"/>
          <ac:spMkLst>
            <pc:docMk/>
            <pc:sldMk cId="1364434681" sldId="286"/>
            <ac:spMk id="9" creationId="{37B65277-82C6-6D08-6DCA-4A7DCC3B7136}"/>
          </ac:spMkLst>
        </pc:spChg>
        <pc:spChg chg="add">
          <ac:chgData name="Dorothy Apio (1705644)" userId="S::1705644@student.uwtsd.ac.uk::0dc980a2-a954-47e8-b3b4-9bf5a6353680" providerId="AD" clId="Web-{3BF630A3-65F2-A533-F28C-ABB4A6270C5C}" dt="2025-03-13T17:38:58.932" v="539"/>
          <ac:spMkLst>
            <pc:docMk/>
            <pc:sldMk cId="1364434681" sldId="286"/>
            <ac:spMk id="14" creationId="{37B65277-82C6-6D08-6DCA-4A7DCC3B7136}"/>
          </ac:spMkLst>
        </pc:spChg>
        <pc:picChg chg="add mod">
          <ac:chgData name="Dorothy Apio (1705644)" userId="S::1705644@student.uwtsd.ac.uk::0dc980a2-a954-47e8-b3b4-9bf5a6353680" providerId="AD" clId="Web-{3BF630A3-65F2-A533-F28C-ABB4A6270C5C}" dt="2025-03-13T16:43:39.814" v="352"/>
          <ac:picMkLst>
            <pc:docMk/>
            <pc:sldMk cId="1364434681" sldId="286"/>
            <ac:picMk id="4" creationId="{6262D65C-0CA7-76A6-06D0-23A6302D9B7B}"/>
          </ac:picMkLst>
        </pc:picChg>
      </pc:sldChg>
      <pc:sldChg chg="modSp new">
        <pc:chgData name="Dorothy Apio (1705644)" userId="S::1705644@student.uwtsd.ac.uk::0dc980a2-a954-47e8-b3b4-9bf5a6353680" providerId="AD" clId="Web-{3BF630A3-65F2-A533-F28C-ABB4A6270C5C}" dt="2025-03-13T19:29:02.092" v="941" actId="20577"/>
        <pc:sldMkLst>
          <pc:docMk/>
          <pc:sldMk cId="1467316321" sldId="287"/>
        </pc:sldMkLst>
        <pc:spChg chg="mod">
          <ac:chgData name="Dorothy Apio (1705644)" userId="S::1705644@student.uwtsd.ac.uk::0dc980a2-a954-47e8-b3b4-9bf5a6353680" providerId="AD" clId="Web-{3BF630A3-65F2-A533-F28C-ABB4A6270C5C}" dt="2025-03-13T19:14:20.527" v="624" actId="20577"/>
          <ac:spMkLst>
            <pc:docMk/>
            <pc:sldMk cId="1467316321" sldId="287"/>
            <ac:spMk id="2" creationId="{A542EE71-8525-C45F-2314-5360B129F822}"/>
          </ac:spMkLst>
        </pc:spChg>
        <pc:spChg chg="mod">
          <ac:chgData name="Dorothy Apio (1705644)" userId="S::1705644@student.uwtsd.ac.uk::0dc980a2-a954-47e8-b3b4-9bf5a6353680" providerId="AD" clId="Web-{3BF630A3-65F2-A533-F28C-ABB4A6270C5C}" dt="2025-03-13T19:29:02.092" v="941" actId="20577"/>
          <ac:spMkLst>
            <pc:docMk/>
            <pc:sldMk cId="1467316321" sldId="287"/>
            <ac:spMk id="3" creationId="{CF1D135C-044B-41A7-7FCB-205C46FF629F}"/>
          </ac:spMkLst>
        </pc:spChg>
      </pc:sldChg>
      <pc:sldChg chg="addSp delSp modSp new mod setBg">
        <pc:chgData name="Dorothy Apio (1705644)" userId="S::1705644@student.uwtsd.ac.uk::0dc980a2-a954-47e8-b3b4-9bf5a6353680" providerId="AD" clId="Web-{3BF630A3-65F2-A533-F28C-ABB4A6270C5C}" dt="2025-03-13T16:27:17.585" v="301"/>
        <pc:sldMkLst>
          <pc:docMk/>
          <pc:sldMk cId="2453807464" sldId="288"/>
        </pc:sldMkLst>
        <pc:spChg chg="mod">
          <ac:chgData name="Dorothy Apio (1705644)" userId="S::1705644@student.uwtsd.ac.uk::0dc980a2-a954-47e8-b3b4-9bf5a6353680" providerId="AD" clId="Web-{3BF630A3-65F2-A533-F28C-ABB4A6270C5C}" dt="2025-03-13T16:27:17.585" v="301"/>
          <ac:spMkLst>
            <pc:docMk/>
            <pc:sldMk cId="2453807464" sldId="288"/>
            <ac:spMk id="2" creationId="{5401443B-B461-5820-3488-FF721A4F6366}"/>
          </ac:spMkLst>
        </pc:spChg>
        <pc:spChg chg="mod">
          <ac:chgData name="Dorothy Apio (1705644)" userId="S::1705644@student.uwtsd.ac.uk::0dc980a2-a954-47e8-b3b4-9bf5a6353680" providerId="AD" clId="Web-{3BF630A3-65F2-A533-F28C-ABB4A6270C5C}" dt="2025-03-13T16:27:17.585" v="301"/>
          <ac:spMkLst>
            <pc:docMk/>
            <pc:sldMk cId="2453807464" sldId="288"/>
            <ac:spMk id="3" creationId="{0B371CEC-D75E-EAE9-46B9-F4D8E3541C18}"/>
          </ac:spMkLst>
        </pc:spChg>
        <pc:spChg chg="add del">
          <ac:chgData name="Dorothy Apio (1705644)" userId="S::1705644@student.uwtsd.ac.uk::0dc980a2-a954-47e8-b3b4-9bf5a6353680" providerId="AD" clId="Web-{3BF630A3-65F2-A533-F28C-ABB4A6270C5C}" dt="2025-03-13T16:27:17.585" v="301"/>
          <ac:spMkLst>
            <pc:docMk/>
            <pc:sldMk cId="2453807464" sldId="288"/>
            <ac:spMk id="9" creationId="{37B65277-82C6-6D08-6DCA-4A7DCC3B7136}"/>
          </ac:spMkLst>
        </pc:spChg>
        <pc:spChg chg="add del">
          <ac:chgData name="Dorothy Apio (1705644)" userId="S::1705644@student.uwtsd.ac.uk::0dc980a2-a954-47e8-b3b4-9bf5a6353680" providerId="AD" clId="Web-{3BF630A3-65F2-A533-F28C-ABB4A6270C5C}" dt="2025-03-13T16:27:10.163" v="298"/>
          <ac:spMkLst>
            <pc:docMk/>
            <pc:sldMk cId="2453807464" sldId="288"/>
            <ac:spMk id="14" creationId="{CBB0869A-0BE5-B3E9-F73D-2F3691E4D932}"/>
          </ac:spMkLst>
        </pc:spChg>
        <pc:spChg chg="add del">
          <ac:chgData name="Dorothy Apio (1705644)" userId="S::1705644@student.uwtsd.ac.uk::0dc980a2-a954-47e8-b3b4-9bf5a6353680" providerId="AD" clId="Web-{3BF630A3-65F2-A533-F28C-ABB4A6270C5C}" dt="2025-03-13T16:27:17.585" v="300"/>
          <ac:spMkLst>
            <pc:docMk/>
            <pc:sldMk cId="2453807464" sldId="288"/>
            <ac:spMk id="16" creationId="{6ACA6F80-D392-A64E-3CF8-F28F1CCEE67B}"/>
          </ac:spMkLst>
        </pc:spChg>
        <pc:spChg chg="add">
          <ac:chgData name="Dorothy Apio (1705644)" userId="S::1705644@student.uwtsd.ac.uk::0dc980a2-a954-47e8-b3b4-9bf5a6353680" providerId="AD" clId="Web-{3BF630A3-65F2-A533-F28C-ABB4A6270C5C}" dt="2025-03-13T16:27:17.585" v="301"/>
          <ac:spMkLst>
            <pc:docMk/>
            <pc:sldMk cId="2453807464" sldId="288"/>
            <ac:spMk id="18" creationId="{8207B083-EAC0-A5BB-C369-C9589EC7F2F0}"/>
          </ac:spMkLst>
        </pc:spChg>
        <pc:picChg chg="add del mod">
          <ac:chgData name="Dorothy Apio (1705644)" userId="S::1705644@student.uwtsd.ac.uk::0dc980a2-a954-47e8-b3b4-9bf5a6353680" providerId="AD" clId="Web-{3BF630A3-65F2-A533-F28C-ABB4A6270C5C}" dt="2025-03-13T16:26:08.506" v="293"/>
          <ac:picMkLst>
            <pc:docMk/>
            <pc:sldMk cId="2453807464" sldId="288"/>
            <ac:picMk id="4" creationId="{007E09A0-F2B8-A3AE-EB1D-F1C012F65CAA}"/>
          </ac:picMkLst>
        </pc:picChg>
        <pc:picChg chg="add mod ord">
          <ac:chgData name="Dorothy Apio (1705644)" userId="S::1705644@student.uwtsd.ac.uk::0dc980a2-a954-47e8-b3b4-9bf5a6353680" providerId="AD" clId="Web-{3BF630A3-65F2-A533-F28C-ABB4A6270C5C}" dt="2025-03-13T16:27:17.585" v="301"/>
          <ac:picMkLst>
            <pc:docMk/>
            <pc:sldMk cId="2453807464" sldId="288"/>
            <ac:picMk id="5" creationId="{E4D3AC6A-CB45-FB7D-E86C-6BA50448AEB5}"/>
          </ac:picMkLst>
        </pc:picChg>
      </pc:sldChg>
      <pc:sldChg chg="modSp new del">
        <pc:chgData name="Dorothy Apio (1705644)" userId="S::1705644@student.uwtsd.ac.uk::0dc980a2-a954-47e8-b3b4-9bf5a6353680" providerId="AD" clId="Web-{3BF630A3-65F2-A533-F28C-ABB4A6270C5C}" dt="2025-03-13T16:44:20.034" v="353"/>
        <pc:sldMkLst>
          <pc:docMk/>
          <pc:sldMk cId="690283605" sldId="289"/>
        </pc:sldMkLst>
        <pc:spChg chg="mod">
          <ac:chgData name="Dorothy Apio (1705644)" userId="S::1705644@student.uwtsd.ac.uk::0dc980a2-a954-47e8-b3b4-9bf5a6353680" providerId="AD" clId="Web-{3BF630A3-65F2-A533-F28C-ABB4A6270C5C}" dt="2025-03-13T16:41:41.795" v="342" actId="20577"/>
          <ac:spMkLst>
            <pc:docMk/>
            <pc:sldMk cId="690283605" sldId="289"/>
            <ac:spMk id="3" creationId="{DA53517A-DDA6-E7E3-F867-53B51D260212}"/>
          </ac:spMkLst>
        </pc:spChg>
      </pc:sldChg>
      <pc:sldChg chg="addSp modSp new mod setBg">
        <pc:chgData name="Dorothy Apio (1705644)" userId="S::1705644@student.uwtsd.ac.uk::0dc980a2-a954-47e8-b3b4-9bf5a6353680" providerId="AD" clId="Web-{3BF630A3-65F2-A533-F28C-ABB4A6270C5C}" dt="2025-03-13T17:28:42.775" v="531" actId="20577"/>
        <pc:sldMkLst>
          <pc:docMk/>
          <pc:sldMk cId="1753647362" sldId="290"/>
        </pc:sldMkLst>
        <pc:spChg chg="mod">
          <ac:chgData name="Dorothy Apio (1705644)" userId="S::1705644@student.uwtsd.ac.uk::0dc980a2-a954-47e8-b3b4-9bf5a6353680" providerId="AD" clId="Web-{3BF630A3-65F2-A533-F28C-ABB4A6270C5C}" dt="2025-03-13T17:26:01.161" v="511" actId="20577"/>
          <ac:spMkLst>
            <pc:docMk/>
            <pc:sldMk cId="1753647362" sldId="290"/>
            <ac:spMk id="2" creationId="{AAFA3B85-BAC1-7374-28CC-FB23C5BC7DD9}"/>
          </ac:spMkLst>
        </pc:spChg>
        <pc:spChg chg="mod">
          <ac:chgData name="Dorothy Apio (1705644)" userId="S::1705644@student.uwtsd.ac.uk::0dc980a2-a954-47e8-b3b4-9bf5a6353680" providerId="AD" clId="Web-{3BF630A3-65F2-A533-F28C-ABB4A6270C5C}" dt="2025-03-13T17:28:42.775" v="531" actId="20577"/>
          <ac:spMkLst>
            <pc:docMk/>
            <pc:sldMk cId="1753647362" sldId="290"/>
            <ac:spMk id="3" creationId="{701EF9CF-70BF-CE7D-068C-2C42244B9BD2}"/>
          </ac:spMkLst>
        </pc:spChg>
        <pc:spChg chg="add">
          <ac:chgData name="Dorothy Apio (1705644)" userId="S::1705644@student.uwtsd.ac.uk::0dc980a2-a954-47e8-b3b4-9bf5a6353680" providerId="AD" clId="Web-{3BF630A3-65F2-A533-F28C-ABB4A6270C5C}" dt="2025-03-13T17:22:58.891" v="499"/>
          <ac:spMkLst>
            <pc:docMk/>
            <pc:sldMk cId="1753647362" sldId="290"/>
            <ac:spMk id="9" creationId="{064D2207-AA67-DAD1-D42E-7A07328CA8EF}"/>
          </ac:spMkLst>
        </pc:spChg>
        <pc:picChg chg="add mod ord">
          <ac:chgData name="Dorothy Apio (1705644)" userId="S::1705644@student.uwtsd.ac.uk::0dc980a2-a954-47e8-b3b4-9bf5a6353680" providerId="AD" clId="Web-{3BF630A3-65F2-A533-F28C-ABB4A6270C5C}" dt="2025-03-13T17:22:58.891" v="499"/>
          <ac:picMkLst>
            <pc:docMk/>
            <pc:sldMk cId="1753647362" sldId="290"/>
            <ac:picMk id="4" creationId="{9188025E-AB17-8A84-4863-680DCE8309DF}"/>
          </ac:picMkLst>
        </pc:picChg>
      </pc:sldChg>
      <pc:sldChg chg="modSp del">
        <pc:chgData name="Dorothy Apio (1705644)" userId="S::1705644@student.uwtsd.ac.uk::0dc980a2-a954-47e8-b3b4-9bf5a6353680" providerId="AD" clId="Web-{3BF630A3-65F2-A533-F28C-ABB4A6270C5C}" dt="2025-03-13T18:05:01.675" v="606"/>
        <pc:sldMkLst>
          <pc:docMk/>
          <pc:sldMk cId="2626175327" sldId="291"/>
        </pc:sldMkLst>
        <pc:spChg chg="mod">
          <ac:chgData name="Dorothy Apio (1705644)" userId="S::1705644@student.uwtsd.ac.uk::0dc980a2-a954-47e8-b3b4-9bf5a6353680" providerId="AD" clId="Web-{3BF630A3-65F2-A533-F28C-ABB4A6270C5C}" dt="2025-03-13T17:44:29.815" v="546" actId="20577"/>
          <ac:spMkLst>
            <pc:docMk/>
            <pc:sldMk cId="2626175327" sldId="291"/>
            <ac:spMk id="2" creationId="{A0780DC2-6518-45BD-633B-AFEFA8552383}"/>
          </ac:spMkLst>
        </pc:spChg>
      </pc:sldChg>
      <pc:sldChg chg="add del replId">
        <pc:chgData name="Dorothy Apio (1705644)" userId="S::1705644@student.uwtsd.ac.uk::0dc980a2-a954-47e8-b3b4-9bf5a6353680" providerId="AD" clId="Web-{3BF630A3-65F2-A533-F28C-ABB4A6270C5C}" dt="2025-03-13T17:44:27.362" v="544"/>
        <pc:sldMkLst>
          <pc:docMk/>
          <pc:sldMk cId="937979467" sldId="292"/>
        </pc:sldMkLst>
      </pc:sldChg>
      <pc:sldChg chg="addSp delSp modSp new mod setBg">
        <pc:chgData name="Dorothy Apio (1705644)" userId="S::1705644@student.uwtsd.ac.uk::0dc980a2-a954-47e8-b3b4-9bf5a6353680" providerId="AD" clId="Web-{3BF630A3-65F2-A533-F28C-ABB4A6270C5C}" dt="2025-03-13T18:06:17.396" v="614"/>
        <pc:sldMkLst>
          <pc:docMk/>
          <pc:sldMk cId="3515729941" sldId="292"/>
        </pc:sldMkLst>
        <pc:spChg chg="mod ord">
          <ac:chgData name="Dorothy Apio (1705644)" userId="S::1705644@student.uwtsd.ac.uk::0dc980a2-a954-47e8-b3b4-9bf5a6353680" providerId="AD" clId="Web-{3BF630A3-65F2-A533-F28C-ABB4A6270C5C}" dt="2025-03-13T18:06:17.396" v="614"/>
          <ac:spMkLst>
            <pc:docMk/>
            <pc:sldMk cId="3515729941" sldId="292"/>
            <ac:spMk id="2" creationId="{6D34AAF7-3B21-5FA0-A8C1-A46FA31EB8EE}"/>
          </ac:spMkLst>
        </pc:spChg>
        <pc:spChg chg="del">
          <ac:chgData name="Dorothy Apio (1705644)" userId="S::1705644@student.uwtsd.ac.uk::0dc980a2-a954-47e8-b3b4-9bf5a6353680" providerId="AD" clId="Web-{3BF630A3-65F2-A533-F28C-ABB4A6270C5C}" dt="2025-03-13T18:05:22.317" v="608"/>
          <ac:spMkLst>
            <pc:docMk/>
            <pc:sldMk cId="3515729941" sldId="292"/>
            <ac:spMk id="3" creationId="{CD96A080-94E2-20E9-AEDE-2C69D868DFF0}"/>
          </ac:spMkLst>
        </pc:spChg>
        <pc:spChg chg="mod ord">
          <ac:chgData name="Dorothy Apio (1705644)" userId="S::1705644@student.uwtsd.ac.uk::0dc980a2-a954-47e8-b3b4-9bf5a6353680" providerId="AD" clId="Web-{3BF630A3-65F2-A533-F28C-ABB4A6270C5C}" dt="2025-03-13T18:06:17.396" v="614"/>
          <ac:spMkLst>
            <pc:docMk/>
            <pc:sldMk cId="3515729941" sldId="292"/>
            <ac:spMk id="4" creationId="{DF3C3CAF-6C42-D018-0DBA-EB0EECB3B5AC}"/>
          </ac:spMkLst>
        </pc:spChg>
        <pc:spChg chg="add del">
          <ac:chgData name="Dorothy Apio (1705644)" userId="S::1705644@student.uwtsd.ac.uk::0dc980a2-a954-47e8-b3b4-9bf5a6353680" providerId="AD" clId="Web-{3BF630A3-65F2-A533-F28C-ABB4A6270C5C}" dt="2025-03-13T18:06:17.396" v="613"/>
          <ac:spMkLst>
            <pc:docMk/>
            <pc:sldMk cId="3515729941" sldId="292"/>
            <ac:spMk id="11" creationId="{9B61FEBE-B024-E867-ADF8-B65D117A2EEE}"/>
          </ac:spMkLst>
        </pc:spChg>
        <pc:spChg chg="add">
          <ac:chgData name="Dorothy Apio (1705644)" userId="S::1705644@student.uwtsd.ac.uk::0dc980a2-a954-47e8-b3b4-9bf5a6353680" providerId="AD" clId="Web-{3BF630A3-65F2-A533-F28C-ABB4A6270C5C}" dt="2025-03-13T18:06:17.396" v="614"/>
          <ac:spMkLst>
            <pc:docMk/>
            <pc:sldMk cId="3515729941" sldId="292"/>
            <ac:spMk id="13" creationId="{A5A14613-C96C-F5FD-0593-24D7C0DA4997}"/>
          </ac:spMkLst>
        </pc:spChg>
        <pc:picChg chg="add mod ord">
          <ac:chgData name="Dorothy Apio (1705644)" userId="S::1705644@student.uwtsd.ac.uk::0dc980a2-a954-47e8-b3b4-9bf5a6353680" providerId="AD" clId="Web-{3BF630A3-65F2-A533-F28C-ABB4A6270C5C}" dt="2025-03-13T18:06:17.396" v="614"/>
          <ac:picMkLst>
            <pc:docMk/>
            <pc:sldMk cId="3515729941" sldId="292"/>
            <ac:picMk id="5" creationId="{880C81E4-F87F-4E37-7DDC-B9F2BED7029E}"/>
          </ac:picMkLst>
        </pc:picChg>
        <pc:picChg chg="add mod">
          <ac:chgData name="Dorothy Apio (1705644)" userId="S::1705644@student.uwtsd.ac.uk::0dc980a2-a954-47e8-b3b4-9bf5a6353680" providerId="AD" clId="Web-{3BF630A3-65F2-A533-F28C-ABB4A6270C5C}" dt="2025-03-13T18:06:17.396" v="614"/>
          <ac:picMkLst>
            <pc:docMk/>
            <pc:sldMk cId="3515729941" sldId="292"/>
            <ac:picMk id="6" creationId="{6EEEB271-26E4-3275-D7BC-275EA16E3745}"/>
          </ac:picMkLst>
        </pc:picChg>
      </pc:sldChg>
    </pc:docChg>
  </pc:docChgLst>
  <pc:docChgLst>
    <pc:chgData name="Dorothy Apio (1705644)" userId="S::1705644@student.uwtsd.ac.uk::0dc980a2-a954-47e8-b3b4-9bf5a6353680" providerId="AD" clId="Web-{E70C32A1-68CA-5AE7-B8AB-896C2C78D66E}"/>
    <pc:docChg chg="modSld sldOrd">
      <pc:chgData name="Dorothy Apio (1705644)" userId="S::1705644@student.uwtsd.ac.uk::0dc980a2-a954-47e8-b3b4-9bf5a6353680" providerId="AD" clId="Web-{E70C32A1-68CA-5AE7-B8AB-896C2C78D66E}" dt="2025-03-12T16:16:13.203" v="423"/>
      <pc:docMkLst>
        <pc:docMk/>
      </pc:docMkLst>
      <pc:sldChg chg="modSp">
        <pc:chgData name="Dorothy Apio (1705644)" userId="S::1705644@student.uwtsd.ac.uk::0dc980a2-a954-47e8-b3b4-9bf5a6353680" providerId="AD" clId="Web-{E70C32A1-68CA-5AE7-B8AB-896C2C78D66E}" dt="2025-03-12T15:50:33.740" v="126" actId="20577"/>
        <pc:sldMkLst>
          <pc:docMk/>
          <pc:sldMk cId="3133844610" sldId="260"/>
        </pc:sldMkLst>
        <pc:spChg chg="mod">
          <ac:chgData name="Dorothy Apio (1705644)" userId="S::1705644@student.uwtsd.ac.uk::0dc980a2-a954-47e8-b3b4-9bf5a6353680" providerId="AD" clId="Web-{E70C32A1-68CA-5AE7-B8AB-896C2C78D66E}" dt="2025-03-12T15:50:33.740" v="126" actId="20577"/>
          <ac:spMkLst>
            <pc:docMk/>
            <pc:sldMk cId="3133844610" sldId="260"/>
            <ac:spMk id="3" creationId="{7822A858-886C-16D6-F051-642FF62D71CE}"/>
          </ac:spMkLst>
        </pc:spChg>
      </pc:sldChg>
      <pc:sldChg chg="addSp delSp modSp mod ord setBg">
        <pc:chgData name="Dorothy Apio (1705644)" userId="S::1705644@student.uwtsd.ac.uk::0dc980a2-a954-47e8-b3b4-9bf5a6353680" providerId="AD" clId="Web-{E70C32A1-68CA-5AE7-B8AB-896C2C78D66E}" dt="2025-03-12T16:16:13.203" v="423"/>
        <pc:sldMkLst>
          <pc:docMk/>
          <pc:sldMk cId="880686860" sldId="267"/>
        </pc:sldMkLst>
        <pc:spChg chg="mod">
          <ac:chgData name="Dorothy Apio (1705644)" userId="S::1705644@student.uwtsd.ac.uk::0dc980a2-a954-47e8-b3b4-9bf5a6353680" providerId="AD" clId="Web-{E70C32A1-68CA-5AE7-B8AB-896C2C78D66E}" dt="2025-03-12T16:13:54.309" v="420"/>
          <ac:spMkLst>
            <pc:docMk/>
            <pc:sldMk cId="880686860" sldId="267"/>
            <ac:spMk id="2" creationId="{53186CB8-4715-702F-24C1-C7A20EBDE46D}"/>
          </ac:spMkLst>
        </pc:spChg>
        <pc:spChg chg="mod">
          <ac:chgData name="Dorothy Apio (1705644)" userId="S::1705644@student.uwtsd.ac.uk::0dc980a2-a954-47e8-b3b4-9bf5a6353680" providerId="AD" clId="Web-{E70C32A1-68CA-5AE7-B8AB-896C2C78D66E}" dt="2025-03-12T16:13:54.309" v="420"/>
          <ac:spMkLst>
            <pc:docMk/>
            <pc:sldMk cId="880686860" sldId="267"/>
            <ac:spMk id="3" creationId="{2A299284-ED47-2FCC-9C1C-C9B4B4A6D75E}"/>
          </ac:spMkLst>
        </pc:spChg>
        <pc:spChg chg="add del mod">
          <ac:chgData name="Dorothy Apio (1705644)" userId="S::1705644@student.uwtsd.ac.uk::0dc980a2-a954-47e8-b3b4-9bf5a6353680" providerId="AD" clId="Web-{E70C32A1-68CA-5AE7-B8AB-896C2C78D66E}" dt="2025-03-12T15:51:10.804" v="136"/>
          <ac:spMkLst>
            <pc:docMk/>
            <pc:sldMk cId="880686860" sldId="267"/>
            <ac:spMk id="4" creationId="{3429DDEA-3267-68C7-0EEC-B14E8627A8F0}"/>
          </ac:spMkLst>
        </pc:spChg>
        <pc:spChg chg="add del">
          <ac:chgData name="Dorothy Apio (1705644)" userId="S::1705644@student.uwtsd.ac.uk::0dc980a2-a954-47e8-b3b4-9bf5a6353680" providerId="AD" clId="Web-{E70C32A1-68CA-5AE7-B8AB-896C2C78D66E}" dt="2025-03-12T16:13:11.287" v="409"/>
          <ac:spMkLst>
            <pc:docMk/>
            <pc:sldMk cId="880686860" sldId="267"/>
            <ac:spMk id="10" creationId="{8207B083-EAC0-A5BB-C369-C9589EC7F2F0}"/>
          </ac:spMkLst>
        </pc:spChg>
        <pc:spChg chg="add del">
          <ac:chgData name="Dorothy Apio (1705644)" userId="S::1705644@student.uwtsd.ac.uk::0dc980a2-a954-47e8-b3b4-9bf5a6353680" providerId="AD" clId="Web-{E70C32A1-68CA-5AE7-B8AB-896C2C78D66E}" dt="2025-03-12T16:13:20.631" v="411"/>
          <ac:spMkLst>
            <pc:docMk/>
            <pc:sldMk cId="880686860" sldId="267"/>
            <ac:spMk id="12" creationId="{CBB0869A-0BE5-B3E9-F73D-2F3691E4D932}"/>
          </ac:spMkLst>
        </pc:spChg>
        <pc:spChg chg="add del">
          <ac:chgData name="Dorothy Apio (1705644)" userId="S::1705644@student.uwtsd.ac.uk::0dc980a2-a954-47e8-b3b4-9bf5a6353680" providerId="AD" clId="Web-{E70C32A1-68CA-5AE7-B8AB-896C2C78D66E}" dt="2025-03-12T16:13:37.324" v="413"/>
          <ac:spMkLst>
            <pc:docMk/>
            <pc:sldMk cId="880686860" sldId="267"/>
            <ac:spMk id="14" creationId="{8207B083-EAC0-A5BB-C369-C9589EC7F2F0}"/>
          </ac:spMkLst>
        </pc:spChg>
        <pc:spChg chg="add del">
          <ac:chgData name="Dorothy Apio (1705644)" userId="S::1705644@student.uwtsd.ac.uk::0dc980a2-a954-47e8-b3b4-9bf5a6353680" providerId="AD" clId="Web-{E70C32A1-68CA-5AE7-B8AB-896C2C78D66E}" dt="2025-03-12T16:13:45.777" v="415"/>
          <ac:spMkLst>
            <pc:docMk/>
            <pc:sldMk cId="880686860" sldId="267"/>
            <ac:spMk id="16" creationId="{BA2AFC67-0973-EC0D-F14E-710D701B20BD}"/>
          </ac:spMkLst>
        </pc:spChg>
        <pc:spChg chg="add del">
          <ac:chgData name="Dorothy Apio (1705644)" userId="S::1705644@student.uwtsd.ac.uk::0dc980a2-a954-47e8-b3b4-9bf5a6353680" providerId="AD" clId="Web-{E70C32A1-68CA-5AE7-B8AB-896C2C78D66E}" dt="2025-03-12T16:13:49.027" v="417"/>
          <ac:spMkLst>
            <pc:docMk/>
            <pc:sldMk cId="880686860" sldId="267"/>
            <ac:spMk id="18" creationId="{8207B083-EAC0-A5BB-C369-C9589EC7F2F0}"/>
          </ac:spMkLst>
        </pc:spChg>
        <pc:spChg chg="add del">
          <ac:chgData name="Dorothy Apio (1705644)" userId="S::1705644@student.uwtsd.ac.uk::0dc980a2-a954-47e8-b3b4-9bf5a6353680" providerId="AD" clId="Web-{E70C32A1-68CA-5AE7-B8AB-896C2C78D66E}" dt="2025-03-12T16:13:54.309" v="419"/>
          <ac:spMkLst>
            <pc:docMk/>
            <pc:sldMk cId="880686860" sldId="267"/>
            <ac:spMk id="20" creationId="{CBB0869A-0BE5-B3E9-F73D-2F3691E4D932}"/>
          </ac:spMkLst>
        </pc:spChg>
        <pc:spChg chg="add">
          <ac:chgData name="Dorothy Apio (1705644)" userId="S::1705644@student.uwtsd.ac.uk::0dc980a2-a954-47e8-b3b4-9bf5a6353680" providerId="AD" clId="Web-{E70C32A1-68CA-5AE7-B8AB-896C2C78D66E}" dt="2025-03-12T16:13:54.309" v="420"/>
          <ac:spMkLst>
            <pc:docMk/>
            <pc:sldMk cId="880686860" sldId="267"/>
            <ac:spMk id="22" creationId="{8207B083-EAC0-A5BB-C369-C9589EC7F2F0}"/>
          </ac:spMkLst>
        </pc:spChg>
        <pc:picChg chg="add mod ord">
          <ac:chgData name="Dorothy Apio (1705644)" userId="S::1705644@student.uwtsd.ac.uk::0dc980a2-a954-47e8-b3b4-9bf5a6353680" providerId="AD" clId="Web-{E70C32A1-68CA-5AE7-B8AB-896C2C78D66E}" dt="2025-03-12T16:13:54.309" v="420"/>
          <ac:picMkLst>
            <pc:docMk/>
            <pc:sldMk cId="880686860" sldId="267"/>
            <ac:picMk id="5" creationId="{0E116A21-3102-FBD5-1677-43E4B4F4E062}"/>
          </ac:picMkLst>
        </pc:picChg>
        <pc:picChg chg="add del mod">
          <ac:chgData name="Dorothy Apio (1705644)" userId="S::1705644@student.uwtsd.ac.uk::0dc980a2-a954-47e8-b3b4-9bf5a6353680" providerId="AD" clId="Web-{E70C32A1-68CA-5AE7-B8AB-896C2C78D66E}" dt="2025-03-12T16:15:22.764" v="422"/>
          <ac:picMkLst>
            <pc:docMk/>
            <pc:sldMk cId="880686860" sldId="267"/>
            <ac:picMk id="6" creationId="{0F2F23F2-2F81-D639-003E-FB31E7B20C84}"/>
          </ac:picMkLst>
        </pc:picChg>
      </pc:sldChg>
    </pc:docChg>
  </pc:docChgLst>
  <pc:docChgLst>
    <pc:chgData name="Dorothy Apio (1705644)" userId="S::1705644@student.uwtsd.ac.uk::0dc980a2-a954-47e8-b3b4-9bf5a6353680" providerId="AD" clId="Web-{557A7557-9FED-EECB-44AD-457D294FA17F}"/>
    <pc:docChg chg="addSld delSld modSld">
      <pc:chgData name="Dorothy Apio (1705644)" userId="S::1705644@student.uwtsd.ac.uk::0dc980a2-a954-47e8-b3b4-9bf5a6353680" providerId="AD" clId="Web-{557A7557-9FED-EECB-44AD-457D294FA17F}" dt="2025-03-10T13:26:44.079" v="69" actId="20577"/>
      <pc:docMkLst>
        <pc:docMk/>
      </pc:docMkLst>
      <pc:sldChg chg="del">
        <pc:chgData name="Dorothy Apio (1705644)" userId="S::1705644@student.uwtsd.ac.uk::0dc980a2-a954-47e8-b3b4-9bf5a6353680" providerId="AD" clId="Web-{557A7557-9FED-EECB-44AD-457D294FA17F}" dt="2025-03-10T13:17:30.436" v="3"/>
        <pc:sldMkLst>
          <pc:docMk/>
          <pc:sldMk cId="713242676" sldId="257"/>
        </pc:sldMkLst>
      </pc:sldChg>
      <pc:sldChg chg="modSp new">
        <pc:chgData name="Dorothy Apio (1705644)" userId="S::1705644@student.uwtsd.ac.uk::0dc980a2-a954-47e8-b3b4-9bf5a6353680" providerId="AD" clId="Web-{557A7557-9FED-EECB-44AD-457D294FA17F}" dt="2025-03-10T13:26:44.079" v="69" actId="20577"/>
        <pc:sldMkLst>
          <pc:docMk/>
          <pc:sldMk cId="1234829116" sldId="269"/>
        </pc:sldMkLst>
        <pc:spChg chg="mod">
          <ac:chgData name="Dorothy Apio (1705644)" userId="S::1705644@student.uwtsd.ac.uk::0dc980a2-a954-47e8-b3b4-9bf5a6353680" providerId="AD" clId="Web-{557A7557-9FED-EECB-44AD-457D294FA17F}" dt="2025-03-10T13:20:18.988" v="24" actId="20577"/>
          <ac:spMkLst>
            <pc:docMk/>
            <pc:sldMk cId="1234829116" sldId="269"/>
            <ac:spMk id="2" creationId="{8F26DB17-BAEB-E129-4DD9-8E1AB6591558}"/>
          </ac:spMkLst>
        </pc:spChg>
        <pc:spChg chg="mod">
          <ac:chgData name="Dorothy Apio (1705644)" userId="S::1705644@student.uwtsd.ac.uk::0dc980a2-a954-47e8-b3b4-9bf5a6353680" providerId="AD" clId="Web-{557A7557-9FED-EECB-44AD-457D294FA17F}" dt="2025-03-10T13:26:44.079" v="69" actId="20577"/>
          <ac:spMkLst>
            <pc:docMk/>
            <pc:sldMk cId="1234829116" sldId="269"/>
            <ac:spMk id="3" creationId="{3F87CE27-FD2C-F8BA-37E2-25B3CC86CCDC}"/>
          </ac:spMkLst>
        </pc:spChg>
      </pc:sldChg>
    </pc:docChg>
  </pc:docChgLst>
  <pc:docChgLst>
    <pc:chgData name="Dorothy Apio (1705644)" userId="S::1705644@student.uwtsd.ac.uk::0dc980a2-a954-47e8-b3b4-9bf5a6353680" providerId="AD" clId="Web-{4A610EEF-E168-54FD-02CE-D44BB1AFACF6}"/>
    <pc:docChg chg="addSld delSld modSld sldOrd addMainMaster delMainMaster">
      <pc:chgData name="Dorothy Apio (1705644)" userId="S::1705644@student.uwtsd.ac.uk::0dc980a2-a954-47e8-b3b4-9bf5a6353680" providerId="AD" clId="Web-{4A610EEF-E168-54FD-02CE-D44BB1AFACF6}" dt="2025-03-05T16:19:48.325" v="554"/>
      <pc:docMkLst>
        <pc:docMk/>
      </pc:docMkLst>
      <pc:sldChg chg="addSp delSp modSp mod setBg modClrScheme chgLayout">
        <pc:chgData name="Dorothy Apio (1705644)" userId="S::1705644@student.uwtsd.ac.uk::0dc980a2-a954-47e8-b3b4-9bf5a6353680" providerId="AD" clId="Web-{4A610EEF-E168-54FD-02CE-D44BB1AFACF6}" dt="2025-03-05T15:02:59.894" v="170" actId="20577"/>
        <pc:sldMkLst>
          <pc:docMk/>
          <pc:sldMk cId="109857222" sldId="256"/>
        </pc:sldMkLst>
        <pc:spChg chg="mod">
          <ac:chgData name="Dorothy Apio (1705644)" userId="S::1705644@student.uwtsd.ac.uk::0dc980a2-a954-47e8-b3b4-9bf5a6353680" providerId="AD" clId="Web-{4A610EEF-E168-54FD-02CE-D44BB1AFACF6}" dt="2025-03-05T14:45:23.976" v="50"/>
          <ac:spMkLst>
            <pc:docMk/>
            <pc:sldMk cId="109857222" sldId="256"/>
            <ac:spMk id="2" creationId="{00000000-0000-0000-0000-000000000000}"/>
          </ac:spMkLst>
        </pc:spChg>
        <pc:spChg chg="mod">
          <ac:chgData name="Dorothy Apio (1705644)" userId="S::1705644@student.uwtsd.ac.uk::0dc980a2-a954-47e8-b3b4-9bf5a6353680" providerId="AD" clId="Web-{4A610EEF-E168-54FD-02CE-D44BB1AFACF6}" dt="2025-03-05T15:02:59.894" v="170" actId="20577"/>
          <ac:spMkLst>
            <pc:docMk/>
            <pc:sldMk cId="109857222" sldId="256"/>
            <ac:spMk id="3" creationId="{00000000-0000-0000-0000-000000000000}"/>
          </ac:spMkLst>
        </pc:spChg>
        <pc:spChg chg="add del">
          <ac:chgData name="Dorothy Apio (1705644)" userId="S::1705644@student.uwtsd.ac.uk::0dc980a2-a954-47e8-b3b4-9bf5a6353680" providerId="AD" clId="Web-{4A610EEF-E168-54FD-02CE-D44BB1AFACF6}" dt="2025-03-05T14:45:23.976" v="50"/>
          <ac:spMkLst>
            <pc:docMk/>
            <pc:sldMk cId="109857222" sldId="256"/>
            <ac:spMk id="9" creationId="{93245F62-CCC4-49E4-B95B-EA6C1E790510}"/>
          </ac:spMkLst>
        </pc:spChg>
        <pc:spChg chg="add del">
          <ac:chgData name="Dorothy Apio (1705644)" userId="S::1705644@student.uwtsd.ac.uk::0dc980a2-a954-47e8-b3b4-9bf5a6353680" providerId="AD" clId="Web-{4A610EEF-E168-54FD-02CE-D44BB1AFACF6}" dt="2025-03-05T14:45:23.976" v="50"/>
          <ac:spMkLst>
            <pc:docMk/>
            <pc:sldMk cId="109857222" sldId="256"/>
            <ac:spMk id="11" creationId="{E6C0DD6B-6AA3-448F-9B99-8386295BC1B4}"/>
          </ac:spMkLst>
        </pc:spChg>
        <pc:spChg chg="add del">
          <ac:chgData name="Dorothy Apio (1705644)" userId="S::1705644@student.uwtsd.ac.uk::0dc980a2-a954-47e8-b3b4-9bf5a6353680" providerId="AD" clId="Web-{4A610EEF-E168-54FD-02CE-D44BB1AFACF6}" dt="2025-03-05T14:45:23.914" v="49"/>
          <ac:spMkLst>
            <pc:docMk/>
            <pc:sldMk cId="109857222" sldId="256"/>
            <ac:spMk id="16" creationId="{FF9FFCE1-E057-415B-A971-88EC7E22AF15}"/>
          </ac:spMkLst>
        </pc:spChg>
        <pc:spChg chg="add del">
          <ac:chgData name="Dorothy Apio (1705644)" userId="S::1705644@student.uwtsd.ac.uk::0dc980a2-a954-47e8-b3b4-9bf5a6353680" providerId="AD" clId="Web-{4A610EEF-E168-54FD-02CE-D44BB1AFACF6}" dt="2025-03-05T14:45:23.914" v="49"/>
          <ac:spMkLst>
            <pc:docMk/>
            <pc:sldMk cId="109857222" sldId="256"/>
            <ac:spMk id="18" creationId="{B2C335F7-F61C-4EB4-80F2-4B1438FE66BB}"/>
          </ac:spMkLst>
        </pc:spChg>
        <pc:spChg chg="add del">
          <ac:chgData name="Dorothy Apio (1705644)" userId="S::1705644@student.uwtsd.ac.uk::0dc980a2-a954-47e8-b3b4-9bf5a6353680" providerId="AD" clId="Web-{4A610EEF-E168-54FD-02CE-D44BB1AFACF6}" dt="2025-03-05T14:45:23.914" v="49"/>
          <ac:spMkLst>
            <pc:docMk/>
            <pc:sldMk cId="109857222" sldId="256"/>
            <ac:spMk id="20" creationId="{D58401B5-5F1B-4D21-9AC3-AAEC8D366502}"/>
          </ac:spMkLst>
        </pc:spChg>
        <pc:spChg chg="add">
          <ac:chgData name="Dorothy Apio (1705644)" userId="S::1705644@student.uwtsd.ac.uk::0dc980a2-a954-47e8-b3b4-9bf5a6353680" providerId="AD" clId="Web-{4A610EEF-E168-54FD-02CE-D44BB1AFACF6}" dt="2025-03-05T14:45:23.976" v="50"/>
          <ac:spMkLst>
            <pc:docMk/>
            <pc:sldMk cId="109857222" sldId="256"/>
            <ac:spMk id="22" creationId="{01187F7A-920C-B377-65E8-1CF4CBCE3C2C}"/>
          </ac:spMkLst>
        </pc:spChg>
        <pc:picChg chg="add mod ord">
          <ac:chgData name="Dorothy Apio (1705644)" userId="S::1705644@student.uwtsd.ac.uk::0dc980a2-a954-47e8-b3b4-9bf5a6353680" providerId="AD" clId="Web-{4A610EEF-E168-54FD-02CE-D44BB1AFACF6}" dt="2025-03-05T14:45:23.976" v="50"/>
          <ac:picMkLst>
            <pc:docMk/>
            <pc:sldMk cId="109857222" sldId="256"/>
            <ac:picMk id="4" creationId="{7696D24D-0148-E9B6-81BC-503A4BDCF458}"/>
          </ac:picMkLst>
        </pc:picChg>
      </pc:sldChg>
      <pc:sldChg chg="addSp delSp modSp new mod setBg">
        <pc:chgData name="Dorothy Apio (1705644)" userId="S::1705644@student.uwtsd.ac.uk::0dc980a2-a954-47e8-b3b4-9bf5a6353680" providerId="AD" clId="Web-{4A610EEF-E168-54FD-02CE-D44BB1AFACF6}" dt="2025-03-05T15:31:21.028" v="420"/>
        <pc:sldMkLst>
          <pc:docMk/>
          <pc:sldMk cId="713242676" sldId="257"/>
        </pc:sldMkLst>
        <pc:spChg chg="mod">
          <ac:chgData name="Dorothy Apio (1705644)" userId="S::1705644@student.uwtsd.ac.uk::0dc980a2-a954-47e8-b3b4-9bf5a6353680" providerId="AD" clId="Web-{4A610EEF-E168-54FD-02CE-D44BB1AFACF6}" dt="2025-03-05T15:31:21.028" v="420"/>
          <ac:spMkLst>
            <pc:docMk/>
            <pc:sldMk cId="713242676" sldId="257"/>
            <ac:spMk id="2" creationId="{F23FE114-F3B1-FD50-E9E1-69FF795E133B}"/>
          </ac:spMkLst>
        </pc:spChg>
        <pc:spChg chg="del mod">
          <ac:chgData name="Dorothy Apio (1705644)" userId="S::1705644@student.uwtsd.ac.uk::0dc980a2-a954-47e8-b3b4-9bf5a6353680" providerId="AD" clId="Web-{4A610EEF-E168-54FD-02CE-D44BB1AFACF6}" dt="2025-03-05T15:31:21.028" v="420"/>
          <ac:spMkLst>
            <pc:docMk/>
            <pc:sldMk cId="713242676" sldId="257"/>
            <ac:spMk id="3" creationId="{C9444879-A352-CA3D-B756-89DE69D1D7A4}"/>
          </ac:spMkLst>
        </pc:spChg>
        <pc:spChg chg="add del">
          <ac:chgData name="Dorothy Apio (1705644)" userId="S::1705644@student.uwtsd.ac.uk::0dc980a2-a954-47e8-b3b4-9bf5a6353680" providerId="AD" clId="Web-{4A610EEF-E168-54FD-02CE-D44BB1AFACF6}" dt="2025-03-05T15:23:06.119" v="364"/>
          <ac:spMkLst>
            <pc:docMk/>
            <pc:sldMk cId="713242676" sldId="257"/>
            <ac:spMk id="9" creationId="{2961259D-605E-E200-FF9F-7C8C71D7C8E4}"/>
          </ac:spMkLst>
        </pc:spChg>
        <pc:spChg chg="add del">
          <ac:chgData name="Dorothy Apio (1705644)" userId="S::1705644@student.uwtsd.ac.uk::0dc980a2-a954-47e8-b3b4-9bf5a6353680" providerId="AD" clId="Web-{4A610EEF-E168-54FD-02CE-D44BB1AFACF6}" dt="2025-03-05T15:23:06.103" v="363"/>
          <ac:spMkLst>
            <pc:docMk/>
            <pc:sldMk cId="713242676" sldId="257"/>
            <ac:spMk id="14" creationId="{92CC1E4F-F1F0-B945-BE50-C72A7103E8AC}"/>
          </ac:spMkLst>
        </pc:spChg>
        <pc:spChg chg="add del">
          <ac:chgData name="Dorothy Apio (1705644)" userId="S::1705644@student.uwtsd.ac.uk::0dc980a2-a954-47e8-b3b4-9bf5a6353680" providerId="AD" clId="Web-{4A610EEF-E168-54FD-02CE-D44BB1AFACF6}" dt="2025-03-05T15:25:13.206" v="377"/>
          <ac:spMkLst>
            <pc:docMk/>
            <pc:sldMk cId="713242676" sldId="257"/>
            <ac:spMk id="16" creationId="{C20CE451-818C-E63D-258B-234B6C543D34}"/>
          </ac:spMkLst>
        </pc:spChg>
        <pc:spChg chg="add del">
          <ac:chgData name="Dorothy Apio (1705644)" userId="S::1705644@student.uwtsd.ac.uk::0dc980a2-a954-47e8-b3b4-9bf5a6353680" providerId="AD" clId="Web-{4A610EEF-E168-54FD-02CE-D44BB1AFACF6}" dt="2025-03-05T15:25:13.190" v="376"/>
          <ac:spMkLst>
            <pc:docMk/>
            <pc:sldMk cId="713242676" sldId="257"/>
            <ac:spMk id="21" creationId="{064D2207-AA67-DAD1-D42E-7A07328CA8EF}"/>
          </ac:spMkLst>
        </pc:spChg>
        <pc:spChg chg="add del">
          <ac:chgData name="Dorothy Apio (1705644)" userId="S::1705644@student.uwtsd.ac.uk::0dc980a2-a954-47e8-b3b4-9bf5a6353680" providerId="AD" clId="Web-{4A610EEF-E168-54FD-02CE-D44BB1AFACF6}" dt="2025-03-05T15:27:53.639" v="407"/>
          <ac:spMkLst>
            <pc:docMk/>
            <pc:sldMk cId="713242676" sldId="257"/>
            <ac:spMk id="23" creationId="{6ACA6F80-D392-A64E-3CF8-F28F1CCEE67B}"/>
          </ac:spMkLst>
        </pc:spChg>
        <pc:spChg chg="add del">
          <ac:chgData name="Dorothy Apio (1705644)" userId="S::1705644@student.uwtsd.ac.uk::0dc980a2-a954-47e8-b3b4-9bf5a6353680" providerId="AD" clId="Web-{4A610EEF-E168-54FD-02CE-D44BB1AFACF6}" dt="2025-03-05T15:27:44.623" v="402"/>
          <ac:spMkLst>
            <pc:docMk/>
            <pc:sldMk cId="713242676" sldId="257"/>
            <ac:spMk id="28" creationId="{9D905D5B-81A8-A5BA-F070-2788B26E0FA0}"/>
          </ac:spMkLst>
        </pc:spChg>
        <pc:spChg chg="add del">
          <ac:chgData name="Dorothy Apio (1705644)" userId="S::1705644@student.uwtsd.ac.uk::0dc980a2-a954-47e8-b3b4-9bf5a6353680" providerId="AD" clId="Web-{4A610EEF-E168-54FD-02CE-D44BB1AFACF6}" dt="2025-03-05T15:27:47.420" v="404"/>
          <ac:spMkLst>
            <pc:docMk/>
            <pc:sldMk cId="713242676" sldId="257"/>
            <ac:spMk id="30" creationId="{CBB0869A-0BE5-B3E9-F73D-2F3691E4D932}"/>
          </ac:spMkLst>
        </pc:spChg>
        <pc:spChg chg="add del">
          <ac:chgData name="Dorothy Apio (1705644)" userId="S::1705644@student.uwtsd.ac.uk::0dc980a2-a954-47e8-b3b4-9bf5a6353680" providerId="AD" clId="Web-{4A610EEF-E168-54FD-02CE-D44BB1AFACF6}" dt="2025-03-05T15:27:53.623" v="406"/>
          <ac:spMkLst>
            <pc:docMk/>
            <pc:sldMk cId="713242676" sldId="257"/>
            <ac:spMk id="32" creationId="{C20CE451-818C-E63D-258B-234B6C543D34}"/>
          </ac:spMkLst>
        </pc:spChg>
        <pc:spChg chg="add del">
          <ac:chgData name="Dorothy Apio (1705644)" userId="S::1705644@student.uwtsd.ac.uk::0dc980a2-a954-47e8-b3b4-9bf5a6353680" providerId="AD" clId="Web-{4A610EEF-E168-54FD-02CE-D44BB1AFACF6}" dt="2025-03-05T15:31:21.028" v="420"/>
          <ac:spMkLst>
            <pc:docMk/>
            <pc:sldMk cId="713242676" sldId="257"/>
            <ac:spMk id="34" creationId="{2961259D-605E-E200-FF9F-7C8C71D7C8E4}"/>
          </ac:spMkLst>
        </pc:spChg>
        <pc:spChg chg="add">
          <ac:chgData name="Dorothy Apio (1705644)" userId="S::1705644@student.uwtsd.ac.uk::0dc980a2-a954-47e8-b3b4-9bf5a6353680" providerId="AD" clId="Web-{4A610EEF-E168-54FD-02CE-D44BB1AFACF6}" dt="2025-03-05T15:31:21.028" v="420"/>
          <ac:spMkLst>
            <pc:docMk/>
            <pc:sldMk cId="713242676" sldId="257"/>
            <ac:spMk id="40" creationId="{01A22726-DA03-BCB0-F12E-98258FB7E5C0}"/>
          </ac:spMkLst>
        </pc:spChg>
        <pc:graphicFrameChg chg="add">
          <ac:chgData name="Dorothy Apio (1705644)" userId="S::1705644@student.uwtsd.ac.uk::0dc980a2-a954-47e8-b3b4-9bf5a6353680" providerId="AD" clId="Web-{4A610EEF-E168-54FD-02CE-D44BB1AFACF6}" dt="2025-03-05T15:31:21.028" v="420"/>
          <ac:graphicFrameMkLst>
            <pc:docMk/>
            <pc:sldMk cId="713242676" sldId="257"/>
            <ac:graphicFrameMk id="36" creationId="{CCFBAFCB-B2F0-FCA4-3E80-EFA501169A20}"/>
          </ac:graphicFrameMkLst>
        </pc:graphicFrameChg>
        <pc:picChg chg="add del mod ord">
          <ac:chgData name="Dorothy Apio (1705644)" userId="S::1705644@student.uwtsd.ac.uk::0dc980a2-a954-47e8-b3b4-9bf5a6353680" providerId="AD" clId="Web-{4A610EEF-E168-54FD-02CE-D44BB1AFACF6}" dt="2025-03-05T15:31:11.965" v="419"/>
          <ac:picMkLst>
            <pc:docMk/>
            <pc:sldMk cId="713242676" sldId="257"/>
            <ac:picMk id="5" creationId="{16F13876-2967-EAC4-D1BF-110F663880E4}"/>
          </ac:picMkLst>
        </pc:picChg>
      </pc:sldChg>
      <pc:sldChg chg="new del">
        <pc:chgData name="Dorothy Apio (1705644)" userId="S::1705644@student.uwtsd.ac.uk::0dc980a2-a954-47e8-b3b4-9bf5a6353680" providerId="AD" clId="Web-{4A610EEF-E168-54FD-02CE-D44BB1AFACF6}" dt="2025-03-05T15:31:33.514" v="421"/>
        <pc:sldMkLst>
          <pc:docMk/>
          <pc:sldMk cId="1262354387" sldId="258"/>
        </pc:sldMkLst>
      </pc:sldChg>
      <pc:sldChg chg="addSp delSp modSp new mod setBg">
        <pc:chgData name="Dorothy Apio (1705644)" userId="S::1705644@student.uwtsd.ac.uk::0dc980a2-a954-47e8-b3b4-9bf5a6353680" providerId="AD" clId="Web-{4A610EEF-E168-54FD-02CE-D44BB1AFACF6}" dt="2025-03-05T16:12:48.311" v="526" actId="20577"/>
        <pc:sldMkLst>
          <pc:docMk/>
          <pc:sldMk cId="998984325" sldId="259"/>
        </pc:sldMkLst>
        <pc:spChg chg="mod ord">
          <ac:chgData name="Dorothy Apio (1705644)" userId="S::1705644@student.uwtsd.ac.uk::0dc980a2-a954-47e8-b3b4-9bf5a6353680" providerId="AD" clId="Web-{4A610EEF-E168-54FD-02CE-D44BB1AFACF6}" dt="2025-03-05T16:12:35.623" v="523" actId="20577"/>
          <ac:spMkLst>
            <pc:docMk/>
            <pc:sldMk cId="998984325" sldId="259"/>
            <ac:spMk id="2" creationId="{F27470F5-81D3-A858-5381-D4DED7B9533C}"/>
          </ac:spMkLst>
        </pc:spChg>
        <pc:spChg chg="del">
          <ac:chgData name="Dorothy Apio (1705644)" userId="S::1705644@student.uwtsd.ac.uk::0dc980a2-a954-47e8-b3b4-9bf5a6353680" providerId="AD" clId="Web-{4A610EEF-E168-54FD-02CE-D44BB1AFACF6}" dt="2025-03-05T15:30:12.758" v="417"/>
          <ac:spMkLst>
            <pc:docMk/>
            <pc:sldMk cId="998984325" sldId="259"/>
            <ac:spMk id="3" creationId="{FC4B883C-4B2F-7144-BFD2-1427C20C4913}"/>
          </ac:spMkLst>
        </pc:spChg>
        <pc:spChg chg="mod">
          <ac:chgData name="Dorothy Apio (1705644)" userId="S::1705644@student.uwtsd.ac.uk::0dc980a2-a954-47e8-b3b4-9bf5a6353680" providerId="AD" clId="Web-{4A610EEF-E168-54FD-02CE-D44BB1AFACF6}" dt="2025-03-05T16:12:48.311" v="526" actId="20577"/>
          <ac:spMkLst>
            <pc:docMk/>
            <pc:sldMk cId="998984325" sldId="259"/>
            <ac:spMk id="4" creationId="{4C455669-7EAB-5DC8-8853-4B54D56B8F27}"/>
          </ac:spMkLst>
        </pc:spChg>
        <pc:spChg chg="add del">
          <ac:chgData name="Dorothy Apio (1705644)" userId="S::1705644@student.uwtsd.ac.uk::0dc980a2-a954-47e8-b3b4-9bf5a6353680" providerId="AD" clId="Web-{4A610EEF-E168-54FD-02CE-D44BB1AFACF6}" dt="2025-03-05T15:41:04.428" v="454"/>
          <ac:spMkLst>
            <pc:docMk/>
            <pc:sldMk cId="998984325" sldId="259"/>
            <ac:spMk id="10" creationId="{9D905D5B-81A8-A5BA-F070-2788B26E0FA0}"/>
          </ac:spMkLst>
        </pc:spChg>
        <pc:spChg chg="add del">
          <ac:chgData name="Dorothy Apio (1705644)" userId="S::1705644@student.uwtsd.ac.uk::0dc980a2-a954-47e8-b3b4-9bf5a6353680" providerId="AD" clId="Web-{4A610EEF-E168-54FD-02CE-D44BB1AFACF6}" dt="2025-03-05T15:41:20.414" v="456"/>
          <ac:spMkLst>
            <pc:docMk/>
            <pc:sldMk cId="998984325" sldId="259"/>
            <ac:spMk id="15" creationId="{37B65277-82C6-6D08-6DCA-4A7DCC3B7136}"/>
          </ac:spMkLst>
        </pc:spChg>
        <pc:spChg chg="add del">
          <ac:chgData name="Dorothy Apio (1705644)" userId="S::1705644@student.uwtsd.ac.uk::0dc980a2-a954-47e8-b3b4-9bf5a6353680" providerId="AD" clId="Web-{4A610EEF-E168-54FD-02CE-D44BB1AFACF6}" dt="2025-03-05T15:42:05.995" v="459"/>
          <ac:spMkLst>
            <pc:docMk/>
            <pc:sldMk cId="998984325" sldId="259"/>
            <ac:spMk id="20" creationId="{37B65277-82C6-6D08-6DCA-4A7DCC3B7136}"/>
          </ac:spMkLst>
        </pc:spChg>
        <pc:spChg chg="add">
          <ac:chgData name="Dorothy Apio (1705644)" userId="S::1705644@student.uwtsd.ac.uk::0dc980a2-a954-47e8-b3b4-9bf5a6353680" providerId="AD" clId="Web-{4A610EEF-E168-54FD-02CE-D44BB1AFACF6}" dt="2025-03-05T15:42:05.995" v="459"/>
          <ac:spMkLst>
            <pc:docMk/>
            <pc:sldMk cId="998984325" sldId="259"/>
            <ac:spMk id="25" creationId="{37B65277-82C6-6D08-6DCA-4A7DCC3B7136}"/>
          </ac:spMkLst>
        </pc:spChg>
        <pc:picChg chg="add mod ord">
          <ac:chgData name="Dorothy Apio (1705644)" userId="S::1705644@student.uwtsd.ac.uk::0dc980a2-a954-47e8-b3b4-9bf5a6353680" providerId="AD" clId="Web-{4A610EEF-E168-54FD-02CE-D44BB1AFACF6}" dt="2025-03-05T15:41:20.414" v="456"/>
          <ac:picMkLst>
            <pc:docMk/>
            <pc:sldMk cId="998984325" sldId="259"/>
            <ac:picMk id="5" creationId="{8FAE11AC-2646-9A4D-48DE-08F82C5F9AA6}"/>
          </ac:picMkLst>
        </pc:picChg>
      </pc:sldChg>
      <pc:sldChg chg="modSp new">
        <pc:chgData name="Dorothy Apio (1705644)" userId="S::1705644@student.uwtsd.ac.uk::0dc980a2-a954-47e8-b3b4-9bf5a6353680" providerId="AD" clId="Web-{4A610EEF-E168-54FD-02CE-D44BB1AFACF6}" dt="2025-03-05T15:35:59.735" v="431" actId="20577"/>
        <pc:sldMkLst>
          <pc:docMk/>
          <pc:sldMk cId="3133844610" sldId="260"/>
        </pc:sldMkLst>
        <pc:spChg chg="mod">
          <ac:chgData name="Dorothy Apio (1705644)" userId="S::1705644@student.uwtsd.ac.uk::0dc980a2-a954-47e8-b3b4-9bf5a6353680" providerId="AD" clId="Web-{4A610EEF-E168-54FD-02CE-D44BB1AFACF6}" dt="2025-03-05T15:35:49.469" v="429" actId="20577"/>
          <ac:spMkLst>
            <pc:docMk/>
            <pc:sldMk cId="3133844610" sldId="260"/>
            <ac:spMk id="2" creationId="{0688924B-352E-A22B-C9E2-1BBDEF0A3ABD}"/>
          </ac:spMkLst>
        </pc:spChg>
        <pc:spChg chg="mod">
          <ac:chgData name="Dorothy Apio (1705644)" userId="S::1705644@student.uwtsd.ac.uk::0dc980a2-a954-47e8-b3b4-9bf5a6353680" providerId="AD" clId="Web-{4A610EEF-E168-54FD-02CE-D44BB1AFACF6}" dt="2025-03-05T15:35:59.735" v="431" actId="20577"/>
          <ac:spMkLst>
            <pc:docMk/>
            <pc:sldMk cId="3133844610" sldId="260"/>
            <ac:spMk id="3" creationId="{7822A858-886C-16D6-F051-642FF62D71CE}"/>
          </ac:spMkLst>
        </pc:spChg>
      </pc:sldChg>
      <pc:sldChg chg="modSp new">
        <pc:chgData name="Dorothy Apio (1705644)" userId="S::1705644@student.uwtsd.ac.uk::0dc980a2-a954-47e8-b3b4-9bf5a6353680" providerId="AD" clId="Web-{4A610EEF-E168-54FD-02CE-D44BB1AFACF6}" dt="2025-03-05T15:45:16.024" v="499" actId="20577"/>
        <pc:sldMkLst>
          <pc:docMk/>
          <pc:sldMk cId="2372435906" sldId="261"/>
        </pc:sldMkLst>
        <pc:spChg chg="mod">
          <ac:chgData name="Dorothy Apio (1705644)" userId="S::1705644@student.uwtsd.ac.uk::0dc980a2-a954-47e8-b3b4-9bf5a6353680" providerId="AD" clId="Web-{4A610EEF-E168-54FD-02CE-D44BB1AFACF6}" dt="2025-03-05T15:45:16.024" v="499" actId="20577"/>
          <ac:spMkLst>
            <pc:docMk/>
            <pc:sldMk cId="2372435906" sldId="261"/>
            <ac:spMk id="3" creationId="{63C9528D-6E02-E3AD-E2C0-A228F2B30F41}"/>
          </ac:spMkLst>
        </pc:spChg>
      </pc:sldChg>
      <pc:sldChg chg="addSp delSp modSp new mod setBg">
        <pc:chgData name="Dorothy Apio (1705644)" userId="S::1705644@student.uwtsd.ac.uk::0dc980a2-a954-47e8-b3b4-9bf5a6353680" providerId="AD" clId="Web-{4A610EEF-E168-54FD-02CE-D44BB1AFACF6}" dt="2025-03-05T16:01:31.780" v="505"/>
        <pc:sldMkLst>
          <pc:docMk/>
          <pc:sldMk cId="1898726374" sldId="262"/>
        </pc:sldMkLst>
        <pc:spChg chg="mod">
          <ac:chgData name="Dorothy Apio (1705644)" userId="S::1705644@student.uwtsd.ac.uk::0dc980a2-a954-47e8-b3b4-9bf5a6353680" providerId="AD" clId="Web-{4A610EEF-E168-54FD-02CE-D44BB1AFACF6}" dt="2025-03-05T16:01:31.780" v="505"/>
          <ac:spMkLst>
            <pc:docMk/>
            <pc:sldMk cId="1898726374" sldId="262"/>
            <ac:spMk id="2" creationId="{80E32861-C3AB-0719-0461-4580ACA8A58F}"/>
          </ac:spMkLst>
        </pc:spChg>
        <pc:spChg chg="del">
          <ac:chgData name="Dorothy Apio (1705644)" userId="S::1705644@student.uwtsd.ac.uk::0dc980a2-a954-47e8-b3b4-9bf5a6353680" providerId="AD" clId="Web-{4A610EEF-E168-54FD-02CE-D44BB1AFACF6}" dt="2025-03-05T16:01:09.481" v="504"/>
          <ac:spMkLst>
            <pc:docMk/>
            <pc:sldMk cId="1898726374" sldId="262"/>
            <ac:spMk id="3" creationId="{576B50DE-F473-69F5-9DB6-3BA317B342A6}"/>
          </ac:spMkLst>
        </pc:spChg>
        <pc:spChg chg="mod">
          <ac:chgData name="Dorothy Apio (1705644)" userId="S::1705644@student.uwtsd.ac.uk::0dc980a2-a954-47e8-b3b4-9bf5a6353680" providerId="AD" clId="Web-{4A610EEF-E168-54FD-02CE-D44BB1AFACF6}" dt="2025-03-05T16:01:31.780" v="505"/>
          <ac:spMkLst>
            <pc:docMk/>
            <pc:sldMk cId="1898726374" sldId="262"/>
            <ac:spMk id="4" creationId="{5931C95E-9A66-C819-0958-3E362E20FA80}"/>
          </ac:spMkLst>
        </pc:spChg>
        <pc:spChg chg="add">
          <ac:chgData name="Dorothy Apio (1705644)" userId="S::1705644@student.uwtsd.ac.uk::0dc980a2-a954-47e8-b3b4-9bf5a6353680" providerId="AD" clId="Web-{4A610EEF-E168-54FD-02CE-D44BB1AFACF6}" dt="2025-03-05T16:01:31.780" v="505"/>
          <ac:spMkLst>
            <pc:docMk/>
            <pc:sldMk cId="1898726374" sldId="262"/>
            <ac:spMk id="10" creationId="{CBB0869A-0BE5-B3E9-F73D-2F3691E4D932}"/>
          </ac:spMkLst>
        </pc:spChg>
        <pc:picChg chg="add mod ord">
          <ac:chgData name="Dorothy Apio (1705644)" userId="S::1705644@student.uwtsd.ac.uk::0dc980a2-a954-47e8-b3b4-9bf5a6353680" providerId="AD" clId="Web-{4A610EEF-E168-54FD-02CE-D44BB1AFACF6}" dt="2025-03-05T16:01:31.780" v="505"/>
          <ac:picMkLst>
            <pc:docMk/>
            <pc:sldMk cId="1898726374" sldId="262"/>
            <ac:picMk id="5" creationId="{6A5CD867-F16E-F17A-EFF6-A1D4C50EE182}"/>
          </ac:picMkLst>
        </pc:picChg>
      </pc:sldChg>
      <pc:sldChg chg="addSp delSp modSp new mod setBg">
        <pc:chgData name="Dorothy Apio (1705644)" userId="S::1705644@student.uwtsd.ac.uk::0dc980a2-a954-47e8-b3b4-9bf5a6353680" providerId="AD" clId="Web-{4A610EEF-E168-54FD-02CE-D44BB1AFACF6}" dt="2025-03-05T16:05:03.701" v="508"/>
        <pc:sldMkLst>
          <pc:docMk/>
          <pc:sldMk cId="2052084282" sldId="263"/>
        </pc:sldMkLst>
        <pc:spChg chg="mod ord">
          <ac:chgData name="Dorothy Apio (1705644)" userId="S::1705644@student.uwtsd.ac.uk::0dc980a2-a954-47e8-b3b4-9bf5a6353680" providerId="AD" clId="Web-{4A610EEF-E168-54FD-02CE-D44BB1AFACF6}" dt="2025-03-05T16:05:03.701" v="508"/>
          <ac:spMkLst>
            <pc:docMk/>
            <pc:sldMk cId="2052084282" sldId="263"/>
            <ac:spMk id="2" creationId="{6074BC29-5502-ABC3-5EFB-B7FDBE1A8E44}"/>
          </ac:spMkLst>
        </pc:spChg>
        <pc:spChg chg="del">
          <ac:chgData name="Dorothy Apio (1705644)" userId="S::1705644@student.uwtsd.ac.uk::0dc980a2-a954-47e8-b3b4-9bf5a6353680" providerId="AD" clId="Web-{4A610EEF-E168-54FD-02CE-D44BB1AFACF6}" dt="2025-03-05T16:04:58.544" v="507"/>
          <ac:spMkLst>
            <pc:docMk/>
            <pc:sldMk cId="2052084282" sldId="263"/>
            <ac:spMk id="3" creationId="{E669AA5C-80BE-117D-2DEC-31949F1CE0F2}"/>
          </ac:spMkLst>
        </pc:spChg>
        <pc:spChg chg="mod">
          <ac:chgData name="Dorothy Apio (1705644)" userId="S::1705644@student.uwtsd.ac.uk::0dc980a2-a954-47e8-b3b4-9bf5a6353680" providerId="AD" clId="Web-{4A610EEF-E168-54FD-02CE-D44BB1AFACF6}" dt="2025-03-05T16:05:03.701" v="508"/>
          <ac:spMkLst>
            <pc:docMk/>
            <pc:sldMk cId="2052084282" sldId="263"/>
            <ac:spMk id="4" creationId="{8D7B9FDB-3B2A-16C3-D23F-6C7F769740EB}"/>
          </ac:spMkLst>
        </pc:spChg>
        <pc:spChg chg="add">
          <ac:chgData name="Dorothy Apio (1705644)" userId="S::1705644@student.uwtsd.ac.uk::0dc980a2-a954-47e8-b3b4-9bf5a6353680" providerId="AD" clId="Web-{4A610EEF-E168-54FD-02CE-D44BB1AFACF6}" dt="2025-03-05T16:05:03.701" v="508"/>
          <ac:spMkLst>
            <pc:docMk/>
            <pc:sldMk cId="2052084282" sldId="263"/>
            <ac:spMk id="10" creationId="{C20CE451-818C-E63D-258B-234B6C543D34}"/>
          </ac:spMkLst>
        </pc:spChg>
        <pc:picChg chg="add mod ord">
          <ac:chgData name="Dorothy Apio (1705644)" userId="S::1705644@student.uwtsd.ac.uk::0dc980a2-a954-47e8-b3b4-9bf5a6353680" providerId="AD" clId="Web-{4A610EEF-E168-54FD-02CE-D44BB1AFACF6}" dt="2025-03-05T16:05:03.701" v="508"/>
          <ac:picMkLst>
            <pc:docMk/>
            <pc:sldMk cId="2052084282" sldId="263"/>
            <ac:picMk id="5" creationId="{233748FA-B375-BE7E-B285-0FA1442A7C33}"/>
          </ac:picMkLst>
        </pc:picChg>
      </pc:sldChg>
      <pc:sldChg chg="addSp delSp modSp new mod ord setBg">
        <pc:chgData name="Dorothy Apio (1705644)" userId="S::1705644@student.uwtsd.ac.uk::0dc980a2-a954-47e8-b3b4-9bf5a6353680" providerId="AD" clId="Web-{4A610EEF-E168-54FD-02CE-D44BB1AFACF6}" dt="2025-03-05T16:14:25.974" v="530"/>
        <pc:sldMkLst>
          <pc:docMk/>
          <pc:sldMk cId="2073913814" sldId="264"/>
        </pc:sldMkLst>
        <pc:spChg chg="mod ord">
          <ac:chgData name="Dorothy Apio (1705644)" userId="S::1705644@student.uwtsd.ac.uk::0dc980a2-a954-47e8-b3b4-9bf5a6353680" providerId="AD" clId="Web-{4A610EEF-E168-54FD-02CE-D44BB1AFACF6}" dt="2025-03-05T16:12:42.389" v="525" actId="20577"/>
          <ac:spMkLst>
            <pc:docMk/>
            <pc:sldMk cId="2073913814" sldId="264"/>
            <ac:spMk id="2" creationId="{6E2F19C3-8194-D6BE-9BE2-9D83B0B78EA6}"/>
          </ac:spMkLst>
        </pc:spChg>
        <pc:spChg chg="del">
          <ac:chgData name="Dorothy Apio (1705644)" userId="S::1705644@student.uwtsd.ac.uk::0dc980a2-a954-47e8-b3b4-9bf5a6353680" providerId="AD" clId="Web-{4A610EEF-E168-54FD-02CE-D44BB1AFACF6}" dt="2025-03-05T16:06:30.832" v="510"/>
          <ac:spMkLst>
            <pc:docMk/>
            <pc:sldMk cId="2073913814" sldId="264"/>
            <ac:spMk id="3" creationId="{04255FAE-E2D5-A009-81FD-364A70CC49F6}"/>
          </ac:spMkLst>
        </pc:spChg>
        <pc:spChg chg="mod">
          <ac:chgData name="Dorothy Apio (1705644)" userId="S::1705644@student.uwtsd.ac.uk::0dc980a2-a954-47e8-b3b4-9bf5a6353680" providerId="AD" clId="Web-{4A610EEF-E168-54FD-02CE-D44BB1AFACF6}" dt="2025-03-05T16:13:07.484" v="528" actId="20577"/>
          <ac:spMkLst>
            <pc:docMk/>
            <pc:sldMk cId="2073913814" sldId="264"/>
            <ac:spMk id="4" creationId="{1DA49017-BA5E-07FE-26DC-D3D8304CAF47}"/>
          </ac:spMkLst>
        </pc:spChg>
        <pc:spChg chg="add del">
          <ac:chgData name="Dorothy Apio (1705644)" userId="S::1705644@student.uwtsd.ac.uk::0dc980a2-a954-47e8-b3b4-9bf5a6353680" providerId="AD" clId="Web-{4A610EEF-E168-54FD-02CE-D44BB1AFACF6}" dt="2025-03-05T16:06:58.709" v="512"/>
          <ac:spMkLst>
            <pc:docMk/>
            <pc:sldMk cId="2073913814" sldId="264"/>
            <ac:spMk id="10" creationId="{6ACA6F80-D392-A64E-3CF8-F28F1CCEE67B}"/>
          </ac:spMkLst>
        </pc:spChg>
        <pc:spChg chg="add del">
          <ac:chgData name="Dorothy Apio (1705644)" userId="S::1705644@student.uwtsd.ac.uk::0dc980a2-a954-47e8-b3b4-9bf5a6353680" providerId="AD" clId="Web-{4A610EEF-E168-54FD-02CE-D44BB1AFACF6}" dt="2025-03-05T16:07:01.224" v="514"/>
          <ac:spMkLst>
            <pc:docMk/>
            <pc:sldMk cId="2073913814" sldId="264"/>
            <ac:spMk id="12" creationId="{CD59064A-7BD3-673D-2606-9507EFB48AA1}"/>
          </ac:spMkLst>
        </pc:spChg>
        <pc:spChg chg="add">
          <ac:chgData name="Dorothy Apio (1705644)" userId="S::1705644@student.uwtsd.ac.uk::0dc980a2-a954-47e8-b3b4-9bf5a6353680" providerId="AD" clId="Web-{4A610EEF-E168-54FD-02CE-D44BB1AFACF6}" dt="2025-03-05T16:07:01.240" v="515"/>
          <ac:spMkLst>
            <pc:docMk/>
            <pc:sldMk cId="2073913814" sldId="264"/>
            <ac:spMk id="14" creationId="{6ACA6F80-D392-A64E-3CF8-F28F1CCEE67B}"/>
          </ac:spMkLst>
        </pc:spChg>
        <pc:picChg chg="add mod ord">
          <ac:chgData name="Dorothy Apio (1705644)" userId="S::1705644@student.uwtsd.ac.uk::0dc980a2-a954-47e8-b3b4-9bf5a6353680" providerId="AD" clId="Web-{4A610EEF-E168-54FD-02CE-D44BB1AFACF6}" dt="2025-03-05T16:07:01.240" v="515"/>
          <ac:picMkLst>
            <pc:docMk/>
            <pc:sldMk cId="2073913814" sldId="264"/>
            <ac:picMk id="5" creationId="{91084D48-1A31-D39D-5DBF-ABCF205E9E3A}"/>
          </ac:picMkLst>
        </pc:picChg>
      </pc:sldChg>
      <pc:sldChg chg="addSp delSp modSp new del">
        <pc:chgData name="Dorothy Apio (1705644)" userId="S::1705644@student.uwtsd.ac.uk::0dc980a2-a954-47e8-b3b4-9bf5a6353680" providerId="AD" clId="Web-{4A610EEF-E168-54FD-02CE-D44BB1AFACF6}" dt="2025-03-05T16:11:54.167" v="521"/>
        <pc:sldMkLst>
          <pc:docMk/>
          <pc:sldMk cId="2107697567" sldId="265"/>
        </pc:sldMkLst>
        <pc:spChg chg="del">
          <ac:chgData name="Dorothy Apio (1705644)" userId="S::1705644@student.uwtsd.ac.uk::0dc980a2-a954-47e8-b3b4-9bf5a6353680" providerId="AD" clId="Web-{4A610EEF-E168-54FD-02CE-D44BB1AFACF6}" dt="2025-03-05T16:11:06.882" v="517"/>
          <ac:spMkLst>
            <pc:docMk/>
            <pc:sldMk cId="2107697567" sldId="265"/>
            <ac:spMk id="3" creationId="{96A420D4-144A-2CCD-EAB4-3BB4A294E616}"/>
          </ac:spMkLst>
        </pc:spChg>
        <pc:picChg chg="add mod ord">
          <ac:chgData name="Dorothy Apio (1705644)" userId="S::1705644@student.uwtsd.ac.uk::0dc980a2-a954-47e8-b3b4-9bf5a6353680" providerId="AD" clId="Web-{4A610EEF-E168-54FD-02CE-D44BB1AFACF6}" dt="2025-03-05T16:11:06.882" v="517"/>
          <ac:picMkLst>
            <pc:docMk/>
            <pc:sldMk cId="2107697567" sldId="265"/>
            <ac:picMk id="5" creationId="{B99D8D1D-5A79-71E5-3AE8-7A4CF613185B}"/>
          </ac:picMkLst>
        </pc:picChg>
      </pc:sldChg>
      <pc:sldChg chg="addSp delSp modSp new mod setBg">
        <pc:chgData name="Dorothy Apio (1705644)" userId="S::1705644@student.uwtsd.ac.uk::0dc980a2-a954-47e8-b3b4-9bf5a6353680" providerId="AD" clId="Web-{4A610EEF-E168-54FD-02CE-D44BB1AFACF6}" dt="2025-03-05T16:11:43.635" v="520"/>
        <pc:sldMkLst>
          <pc:docMk/>
          <pc:sldMk cId="1333335114" sldId="266"/>
        </pc:sldMkLst>
        <pc:spChg chg="mod">
          <ac:chgData name="Dorothy Apio (1705644)" userId="S::1705644@student.uwtsd.ac.uk::0dc980a2-a954-47e8-b3b4-9bf5a6353680" providerId="AD" clId="Web-{4A610EEF-E168-54FD-02CE-D44BB1AFACF6}" dt="2025-03-05T16:11:43.635" v="520"/>
          <ac:spMkLst>
            <pc:docMk/>
            <pc:sldMk cId="1333335114" sldId="266"/>
            <ac:spMk id="2" creationId="{78CEC9AA-A642-BD7F-1985-360DD9D23917}"/>
          </ac:spMkLst>
        </pc:spChg>
        <pc:spChg chg="del">
          <ac:chgData name="Dorothy Apio (1705644)" userId="S::1705644@student.uwtsd.ac.uk::0dc980a2-a954-47e8-b3b4-9bf5a6353680" providerId="AD" clId="Web-{4A610EEF-E168-54FD-02CE-D44BB1AFACF6}" dt="2025-03-05T16:11:40.353" v="519"/>
          <ac:spMkLst>
            <pc:docMk/>
            <pc:sldMk cId="1333335114" sldId="266"/>
            <ac:spMk id="3" creationId="{7C7803AA-40F2-64F6-D60D-14930AFCD500}"/>
          </ac:spMkLst>
        </pc:spChg>
        <pc:spChg chg="add">
          <ac:chgData name="Dorothy Apio (1705644)" userId="S::1705644@student.uwtsd.ac.uk::0dc980a2-a954-47e8-b3b4-9bf5a6353680" providerId="AD" clId="Web-{4A610EEF-E168-54FD-02CE-D44BB1AFACF6}" dt="2025-03-05T16:11:43.635" v="520"/>
          <ac:spMkLst>
            <pc:docMk/>
            <pc:sldMk cId="1333335114" sldId="266"/>
            <ac:spMk id="8" creationId="{22C45B43-F860-3B47-57E7-CDF0D13289C3}"/>
          </ac:spMkLst>
        </pc:spChg>
        <pc:spChg chg="add">
          <ac:chgData name="Dorothy Apio (1705644)" userId="S::1705644@student.uwtsd.ac.uk::0dc980a2-a954-47e8-b3b4-9bf5a6353680" providerId="AD" clId="Web-{4A610EEF-E168-54FD-02CE-D44BB1AFACF6}" dt="2025-03-05T16:11:43.635" v="520"/>
          <ac:spMkLst>
            <pc:docMk/>
            <pc:sldMk cId="1333335114" sldId="266"/>
            <ac:spMk id="11" creationId="{6ACA6F80-D392-A64E-3CF8-F28F1CCEE67B}"/>
          </ac:spMkLst>
        </pc:spChg>
        <pc:picChg chg="add mod ord">
          <ac:chgData name="Dorothy Apio (1705644)" userId="S::1705644@student.uwtsd.ac.uk::0dc980a2-a954-47e8-b3b4-9bf5a6353680" providerId="AD" clId="Web-{4A610EEF-E168-54FD-02CE-D44BB1AFACF6}" dt="2025-03-05T16:11:43.635" v="520"/>
          <ac:picMkLst>
            <pc:docMk/>
            <pc:sldMk cId="1333335114" sldId="266"/>
            <ac:picMk id="4" creationId="{5F9574AC-21D0-0DE1-DCC4-915118B51FAA}"/>
          </ac:picMkLst>
        </pc:picChg>
      </pc:sldChg>
      <pc:sldChg chg="modSp new">
        <pc:chgData name="Dorothy Apio (1705644)" userId="S::1705644@student.uwtsd.ac.uk::0dc980a2-a954-47e8-b3b4-9bf5a6353680" providerId="AD" clId="Web-{4A610EEF-E168-54FD-02CE-D44BB1AFACF6}" dt="2025-03-05T16:16:42.640" v="543" actId="20577"/>
        <pc:sldMkLst>
          <pc:docMk/>
          <pc:sldMk cId="880686860" sldId="267"/>
        </pc:sldMkLst>
        <pc:spChg chg="mod">
          <ac:chgData name="Dorothy Apio (1705644)" userId="S::1705644@student.uwtsd.ac.uk::0dc980a2-a954-47e8-b3b4-9bf5a6353680" providerId="AD" clId="Web-{4A610EEF-E168-54FD-02CE-D44BB1AFACF6}" dt="2025-03-05T16:16:42.640" v="543" actId="20577"/>
          <ac:spMkLst>
            <pc:docMk/>
            <pc:sldMk cId="880686860" sldId="267"/>
            <ac:spMk id="2" creationId="{53186CB8-4715-702F-24C1-C7A20EBDE46D}"/>
          </ac:spMkLst>
        </pc:spChg>
        <pc:spChg chg="mod">
          <ac:chgData name="Dorothy Apio (1705644)" userId="S::1705644@student.uwtsd.ac.uk::0dc980a2-a954-47e8-b3b4-9bf5a6353680" providerId="AD" clId="Web-{4A610EEF-E168-54FD-02CE-D44BB1AFACF6}" dt="2025-03-05T16:16:33.264" v="539" actId="20577"/>
          <ac:spMkLst>
            <pc:docMk/>
            <pc:sldMk cId="880686860" sldId="267"/>
            <ac:spMk id="3" creationId="{2A299284-ED47-2FCC-9C1C-C9B4B4A6D75E}"/>
          </ac:spMkLst>
        </pc:spChg>
      </pc:sldChg>
      <pc:sldChg chg="addSp delSp modSp new mod setBg">
        <pc:chgData name="Dorothy Apio (1705644)" userId="S::1705644@student.uwtsd.ac.uk::0dc980a2-a954-47e8-b3b4-9bf5a6353680" providerId="AD" clId="Web-{4A610EEF-E168-54FD-02CE-D44BB1AFACF6}" dt="2025-03-05T16:19:48.325" v="554"/>
        <pc:sldMkLst>
          <pc:docMk/>
          <pc:sldMk cId="2292839734" sldId="268"/>
        </pc:sldMkLst>
        <pc:spChg chg="mod">
          <ac:chgData name="Dorothy Apio (1705644)" userId="S::1705644@student.uwtsd.ac.uk::0dc980a2-a954-47e8-b3b4-9bf5a6353680" providerId="AD" clId="Web-{4A610EEF-E168-54FD-02CE-D44BB1AFACF6}" dt="2025-03-05T16:19:34.699" v="553"/>
          <ac:spMkLst>
            <pc:docMk/>
            <pc:sldMk cId="2292839734" sldId="268"/>
            <ac:spMk id="2" creationId="{C10F883B-429F-0B55-65AD-4B0564B49D70}"/>
          </ac:spMkLst>
        </pc:spChg>
        <pc:spChg chg="del">
          <ac:chgData name="Dorothy Apio (1705644)" userId="S::1705644@student.uwtsd.ac.uk::0dc980a2-a954-47e8-b3b4-9bf5a6353680" providerId="AD" clId="Web-{4A610EEF-E168-54FD-02CE-D44BB1AFACF6}" dt="2025-03-05T16:18:14.803" v="547"/>
          <ac:spMkLst>
            <pc:docMk/>
            <pc:sldMk cId="2292839734" sldId="268"/>
            <ac:spMk id="3" creationId="{90F11074-EC1D-1C40-42BC-F886999177CC}"/>
          </ac:spMkLst>
        </pc:spChg>
        <pc:spChg chg="mod">
          <ac:chgData name="Dorothy Apio (1705644)" userId="S::1705644@student.uwtsd.ac.uk::0dc980a2-a954-47e8-b3b4-9bf5a6353680" providerId="AD" clId="Web-{4A610EEF-E168-54FD-02CE-D44BB1AFACF6}" dt="2025-03-05T16:19:34.699" v="553"/>
          <ac:spMkLst>
            <pc:docMk/>
            <pc:sldMk cId="2292839734" sldId="268"/>
            <ac:spMk id="4" creationId="{CB0DB6CF-B587-B381-47F1-E2ECC37CE744}"/>
          </ac:spMkLst>
        </pc:spChg>
        <pc:spChg chg="add del mod">
          <ac:chgData name="Dorothy Apio (1705644)" userId="S::1705644@student.uwtsd.ac.uk::0dc980a2-a954-47e8-b3b4-9bf5a6353680" providerId="AD" clId="Web-{4A610EEF-E168-54FD-02CE-D44BB1AFACF6}" dt="2025-03-05T16:18:41.570" v="551"/>
          <ac:spMkLst>
            <pc:docMk/>
            <pc:sldMk cId="2292839734" sldId="268"/>
            <ac:spMk id="8" creationId="{9A8DC708-F44F-AB88-0556-AF95CA3943C2}"/>
          </ac:spMkLst>
        </pc:spChg>
        <pc:spChg chg="add mod">
          <ac:chgData name="Dorothy Apio (1705644)" userId="S::1705644@student.uwtsd.ac.uk::0dc980a2-a954-47e8-b3b4-9bf5a6353680" providerId="AD" clId="Web-{4A610EEF-E168-54FD-02CE-D44BB1AFACF6}" dt="2025-03-05T16:19:48.325" v="554"/>
          <ac:spMkLst>
            <pc:docMk/>
            <pc:sldMk cId="2292839734" sldId="268"/>
            <ac:spMk id="12" creationId="{6137BD10-4A63-5886-1AEC-B7DD2598BA52}"/>
          </ac:spMkLst>
        </pc:spChg>
        <pc:spChg chg="add">
          <ac:chgData name="Dorothy Apio (1705644)" userId="S::1705644@student.uwtsd.ac.uk::0dc980a2-a954-47e8-b3b4-9bf5a6353680" providerId="AD" clId="Web-{4A610EEF-E168-54FD-02CE-D44BB1AFACF6}" dt="2025-03-05T16:19:34.699" v="553"/>
          <ac:spMkLst>
            <pc:docMk/>
            <pc:sldMk cId="2292839734" sldId="268"/>
            <ac:spMk id="15" creationId="{F6E37E9F-0D7B-3A32-831F-F60BBD6B9BBF}"/>
          </ac:spMkLst>
        </pc:spChg>
        <pc:picChg chg="add del mod ord">
          <ac:chgData name="Dorothy Apio (1705644)" userId="S::1705644@student.uwtsd.ac.uk::0dc980a2-a954-47e8-b3b4-9bf5a6353680" providerId="AD" clId="Web-{4A610EEF-E168-54FD-02CE-D44BB1AFACF6}" dt="2025-03-05T16:18:37.585" v="550"/>
          <ac:picMkLst>
            <pc:docMk/>
            <pc:sldMk cId="2292839734" sldId="268"/>
            <ac:picMk id="5" creationId="{565CC347-9AA9-E68C-01C2-F94DE9F1100F}"/>
          </ac:picMkLst>
        </pc:picChg>
        <pc:picChg chg="add del mod">
          <ac:chgData name="Dorothy Apio (1705644)" userId="S::1705644@student.uwtsd.ac.uk::0dc980a2-a954-47e8-b3b4-9bf5a6353680" providerId="AD" clId="Web-{4A610EEF-E168-54FD-02CE-D44BB1AFACF6}" dt="2025-03-05T16:18:34.288" v="549"/>
          <ac:picMkLst>
            <pc:docMk/>
            <pc:sldMk cId="2292839734" sldId="268"/>
            <ac:picMk id="6" creationId="{EA077389-6525-59E9-4FEE-32647E0DF8BE}"/>
          </ac:picMkLst>
        </pc:picChg>
        <pc:picChg chg="add del mod ord">
          <ac:chgData name="Dorothy Apio (1705644)" userId="S::1705644@student.uwtsd.ac.uk::0dc980a2-a954-47e8-b3b4-9bf5a6353680" providerId="AD" clId="Web-{4A610EEF-E168-54FD-02CE-D44BB1AFACF6}" dt="2025-03-05T16:19:48.325" v="554"/>
          <ac:picMkLst>
            <pc:docMk/>
            <pc:sldMk cId="2292839734" sldId="268"/>
            <ac:picMk id="9" creationId="{678E5423-D503-991A-B7B3-9FE26CE8EEF6}"/>
          </ac:picMkLst>
        </pc:picChg>
        <pc:picChg chg="add mod ord">
          <ac:chgData name="Dorothy Apio (1705644)" userId="S::1705644@student.uwtsd.ac.uk::0dc980a2-a954-47e8-b3b4-9bf5a6353680" providerId="AD" clId="Web-{4A610EEF-E168-54FD-02CE-D44BB1AFACF6}" dt="2025-03-05T16:19:34.699" v="553"/>
          <ac:picMkLst>
            <pc:docMk/>
            <pc:sldMk cId="2292839734" sldId="268"/>
            <ac:picMk id="10" creationId="{A1848734-C0C0-5A8A-1A48-A2A8B75B75D8}"/>
          </ac:picMkLst>
        </pc:picChg>
      </pc:sldChg>
      <pc:sldMasterChg chg="add del addSldLayout delSldLayout">
        <pc:chgData name="Dorothy Apio (1705644)" userId="S::1705644@student.uwtsd.ac.uk::0dc980a2-a954-47e8-b3b4-9bf5a6353680" providerId="AD" clId="Web-{4A610EEF-E168-54FD-02CE-D44BB1AFACF6}" dt="2025-03-05T14:45:23.976" v="50"/>
        <pc:sldMasterMkLst>
          <pc:docMk/>
          <pc:sldMasterMk cId="2460954070" sldId="2147483660"/>
        </pc:sldMasterMkLst>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2385387890" sldId="2147483661"/>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949138452" sldId="2147483662"/>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2591524520" sldId="2147483663"/>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1203092039" sldId="2147483664"/>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3733172339" sldId="2147483665"/>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3210312558" sldId="2147483666"/>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3146388984" sldId="2147483667"/>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3171841454" sldId="2147483668"/>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1718958274" sldId="2147483669"/>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2202905451" sldId="2147483670"/>
          </pc:sldLayoutMkLst>
        </pc:sldLayoutChg>
        <pc:sldLayoutChg chg="add del">
          <pc:chgData name="Dorothy Apio (1705644)" userId="S::1705644@student.uwtsd.ac.uk::0dc980a2-a954-47e8-b3b4-9bf5a6353680" providerId="AD" clId="Web-{4A610EEF-E168-54FD-02CE-D44BB1AFACF6}" dt="2025-03-05T14:45:23.976" v="50"/>
          <pc:sldLayoutMkLst>
            <pc:docMk/>
            <pc:sldMasterMk cId="2460954070" sldId="2147483660"/>
            <pc:sldLayoutMk cId="3479445657" sldId="2147483671"/>
          </pc:sldLayoutMkLst>
        </pc:sldLayoutChg>
      </pc:sldMasterChg>
      <pc:sldMasterChg chg="add addSldLayout">
        <pc:chgData name="Dorothy Apio (1705644)" userId="S::1705644@student.uwtsd.ac.uk::0dc980a2-a954-47e8-b3b4-9bf5a6353680" providerId="AD" clId="Web-{4A610EEF-E168-54FD-02CE-D44BB1AFACF6}" dt="2025-03-05T14:45:23.976" v="50"/>
        <pc:sldMasterMkLst>
          <pc:docMk/>
          <pc:sldMasterMk cId="1125147010" sldId="2147483672"/>
        </pc:sldMasterMkLst>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4240637778" sldId="2147483673"/>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3223661702" sldId="2147483674"/>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1908180970" sldId="2147483675"/>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1364984277" sldId="2147483676"/>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3919242194" sldId="2147483677"/>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960728106" sldId="2147483678"/>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2051068414" sldId="2147483679"/>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797392953" sldId="2147483680"/>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3614990949" sldId="2147483681"/>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3343843273" sldId="2147483682"/>
          </pc:sldLayoutMkLst>
        </pc:sldLayoutChg>
        <pc:sldLayoutChg chg="add">
          <pc:chgData name="Dorothy Apio (1705644)" userId="S::1705644@student.uwtsd.ac.uk::0dc980a2-a954-47e8-b3b4-9bf5a6353680" providerId="AD" clId="Web-{4A610EEF-E168-54FD-02CE-D44BB1AFACF6}" dt="2025-03-05T14:45:23.976" v="50"/>
          <pc:sldLayoutMkLst>
            <pc:docMk/>
            <pc:sldMasterMk cId="1125147010" sldId="2147483672"/>
            <pc:sldLayoutMk cId="3405560085" sldId="2147483683"/>
          </pc:sldLayoutMkLst>
        </pc:sldLayoutChg>
      </pc:sldMasterChg>
      <pc:sldMasterChg chg="add del addSldLayout delSldLayout">
        <pc:chgData name="Dorothy Apio (1705644)" userId="S::1705644@student.uwtsd.ac.uk::0dc980a2-a954-47e8-b3b4-9bf5a6353680" providerId="AD" clId="Web-{4A610EEF-E168-54FD-02CE-D44BB1AFACF6}" dt="2025-03-05T14:45:23.914" v="49"/>
        <pc:sldMasterMkLst>
          <pc:docMk/>
          <pc:sldMasterMk cId="666532119" sldId="2147483695"/>
        </pc:sldMasterMkLst>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4169817893" sldId="2147483684"/>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1547925984" sldId="2147483685"/>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2197156925" sldId="2147483686"/>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2233930757" sldId="2147483687"/>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3878044580" sldId="2147483688"/>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1011831244" sldId="2147483689"/>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2938337589" sldId="2147483690"/>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347594945" sldId="2147483691"/>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3562057631" sldId="2147483692"/>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3181707094" sldId="2147483693"/>
          </pc:sldLayoutMkLst>
        </pc:sldLayoutChg>
        <pc:sldLayoutChg chg="add del">
          <pc:chgData name="Dorothy Apio (1705644)" userId="S::1705644@student.uwtsd.ac.uk::0dc980a2-a954-47e8-b3b4-9bf5a6353680" providerId="AD" clId="Web-{4A610EEF-E168-54FD-02CE-D44BB1AFACF6}" dt="2025-03-05T14:45:23.914" v="49"/>
          <pc:sldLayoutMkLst>
            <pc:docMk/>
            <pc:sldMasterMk cId="666532119" sldId="2147483695"/>
            <pc:sldLayoutMk cId="3759029051" sldId="2147483694"/>
          </pc:sldLayoutMkLst>
        </pc:sldLayoutChg>
      </pc:sldMasterChg>
    </pc:docChg>
  </pc:docChgLst>
  <pc:docChgLst>
    <pc:chgData name="Dorothy Apio (1705644)" userId="S::1705644@student.uwtsd.ac.uk::0dc980a2-a954-47e8-b3b4-9bf5a6353680" providerId="AD" clId="Web-{E9FD9663-2A3A-8826-5E93-7963E7E090B2}"/>
    <pc:docChg chg="addSld delSld modSld modMainMaster">
      <pc:chgData name="Dorothy Apio (1705644)" userId="S::1705644@student.uwtsd.ac.uk::0dc980a2-a954-47e8-b3b4-9bf5a6353680" providerId="AD" clId="Web-{E9FD9663-2A3A-8826-5E93-7963E7E090B2}" dt="2025-03-13T20:18:31.735" v="59"/>
      <pc:docMkLst>
        <pc:docMk/>
      </pc:docMkLst>
      <pc:sldChg chg="mod">
        <pc:chgData name="Dorothy Apio (1705644)" userId="S::1705644@student.uwtsd.ac.uk::0dc980a2-a954-47e8-b3b4-9bf5a6353680" providerId="AD" clId="Web-{E9FD9663-2A3A-8826-5E93-7963E7E090B2}" dt="2025-03-13T20:14:21.662" v="47"/>
        <pc:sldMkLst>
          <pc:docMk/>
          <pc:sldMk cId="3133844610" sldId="260"/>
        </pc:sldMkLst>
      </pc:sldChg>
      <pc:sldChg chg="modSp mod">
        <pc:chgData name="Dorothy Apio (1705644)" userId="S::1705644@student.uwtsd.ac.uk::0dc980a2-a954-47e8-b3b4-9bf5a6353680" providerId="AD" clId="Web-{E9FD9663-2A3A-8826-5E93-7963E7E090B2}" dt="2025-03-13T20:14:21.662" v="47"/>
        <pc:sldMkLst>
          <pc:docMk/>
          <pc:sldMk cId="2052084282" sldId="263"/>
        </pc:sldMkLst>
        <pc:spChg chg="mod">
          <ac:chgData name="Dorothy Apio (1705644)" userId="S::1705644@student.uwtsd.ac.uk::0dc980a2-a954-47e8-b3b4-9bf5a6353680" providerId="AD" clId="Web-{E9FD9663-2A3A-8826-5E93-7963E7E090B2}" dt="2025-03-13T19:38:58.619" v="4"/>
          <ac:spMkLst>
            <pc:docMk/>
            <pc:sldMk cId="2052084282" sldId="263"/>
            <ac:spMk id="24" creationId="{CBB0869A-0BE5-B3E9-F73D-2F3691E4D932}"/>
          </ac:spMkLst>
        </pc:spChg>
      </pc:sldChg>
      <pc:sldChg chg="modSp mod setBg">
        <pc:chgData name="Dorothy Apio (1705644)" userId="S::1705644@student.uwtsd.ac.uk::0dc980a2-a954-47e8-b3b4-9bf5a6353680" providerId="AD" clId="Web-{E9FD9663-2A3A-8826-5E93-7963E7E090B2}" dt="2025-03-13T20:15:09.323" v="51"/>
        <pc:sldMkLst>
          <pc:docMk/>
          <pc:sldMk cId="1655346867" sldId="271"/>
        </pc:sldMkLst>
        <pc:spChg chg="mod">
          <ac:chgData name="Dorothy Apio (1705644)" userId="S::1705644@student.uwtsd.ac.uk::0dc980a2-a954-47e8-b3b4-9bf5a6353680" providerId="AD" clId="Web-{E9FD9663-2A3A-8826-5E93-7963E7E090B2}" dt="2025-03-13T20:15:09.323" v="51"/>
          <ac:spMkLst>
            <pc:docMk/>
            <pc:sldMk cId="1655346867" sldId="271"/>
            <ac:spMk id="15" creationId="{14D27876-614E-CCD5-5142-A650DBF0B099}"/>
          </ac:spMkLst>
        </pc:spChg>
      </pc:sldChg>
      <pc:sldChg chg="addSp modSp mod">
        <pc:chgData name="Dorothy Apio (1705644)" userId="S::1705644@student.uwtsd.ac.uk::0dc980a2-a954-47e8-b3b4-9bf5a6353680" providerId="AD" clId="Web-{E9FD9663-2A3A-8826-5E93-7963E7E090B2}" dt="2025-03-13T20:18:31.735" v="59"/>
        <pc:sldMkLst>
          <pc:docMk/>
          <pc:sldMk cId="3477160437" sldId="272"/>
        </pc:sldMkLst>
        <pc:spChg chg="mod">
          <ac:chgData name="Dorothy Apio (1705644)" userId="S::1705644@student.uwtsd.ac.uk::0dc980a2-a954-47e8-b3b4-9bf5a6353680" providerId="AD" clId="Web-{E9FD9663-2A3A-8826-5E93-7963E7E090B2}" dt="2025-03-13T20:18:31.735" v="59"/>
          <ac:spMkLst>
            <pc:docMk/>
            <pc:sldMk cId="3477160437" sldId="272"/>
            <ac:spMk id="2" creationId="{0DF7948E-73AD-8369-E59A-1AFD9FC67C9A}"/>
          </ac:spMkLst>
        </pc:spChg>
        <pc:spChg chg="add mod">
          <ac:chgData name="Dorothy Apio (1705644)" userId="S::1705644@student.uwtsd.ac.uk::0dc980a2-a954-47e8-b3b4-9bf5a6353680" providerId="AD" clId="Web-{E9FD9663-2A3A-8826-5E93-7963E7E090B2}" dt="2025-03-13T20:16:57.263" v="55" actId="1076"/>
          <ac:spMkLst>
            <pc:docMk/>
            <pc:sldMk cId="3477160437" sldId="272"/>
            <ac:spMk id="3" creationId="{1A470916-55F8-BAFE-42CE-DDE49A51D31E}"/>
          </ac:spMkLst>
        </pc:spChg>
        <pc:spChg chg="mod">
          <ac:chgData name="Dorothy Apio (1705644)" userId="S::1705644@student.uwtsd.ac.uk::0dc980a2-a954-47e8-b3b4-9bf5a6353680" providerId="AD" clId="Web-{E9FD9663-2A3A-8826-5E93-7963E7E090B2}" dt="2025-03-13T20:18:18.578" v="58"/>
          <ac:spMkLst>
            <pc:docMk/>
            <pc:sldMk cId="3477160437" sldId="272"/>
            <ac:spMk id="4" creationId="{B7EB0BFD-208C-0AC3-43E2-211270C28DE5}"/>
          </ac:spMkLst>
        </pc:spChg>
      </pc:sldChg>
      <pc:sldChg chg="modSp mod">
        <pc:chgData name="Dorothy Apio (1705644)" userId="S::1705644@student.uwtsd.ac.uk::0dc980a2-a954-47e8-b3b4-9bf5a6353680" providerId="AD" clId="Web-{E9FD9663-2A3A-8826-5E93-7963E7E090B2}" dt="2025-03-13T20:14:21.662" v="47"/>
        <pc:sldMkLst>
          <pc:docMk/>
          <pc:sldMk cId="33116447" sldId="277"/>
        </pc:sldMkLst>
        <pc:spChg chg="mod">
          <ac:chgData name="Dorothy Apio (1705644)" userId="S::1705644@student.uwtsd.ac.uk::0dc980a2-a954-47e8-b3b4-9bf5a6353680" providerId="AD" clId="Web-{E9FD9663-2A3A-8826-5E93-7963E7E090B2}" dt="2025-03-13T19:38:20.368" v="2"/>
          <ac:spMkLst>
            <pc:docMk/>
            <pc:sldMk cId="33116447" sldId="277"/>
            <ac:spMk id="14" creationId="{37B65277-82C6-6D08-6DCA-4A7DCC3B7136}"/>
          </ac:spMkLst>
        </pc:spChg>
      </pc:sldChg>
      <pc:sldChg chg="modSp mod">
        <pc:chgData name="Dorothy Apio (1705644)" userId="S::1705644@student.uwtsd.ac.uk::0dc980a2-a954-47e8-b3b4-9bf5a6353680" providerId="AD" clId="Web-{E9FD9663-2A3A-8826-5E93-7963E7E090B2}" dt="2025-03-13T20:14:21.662" v="47"/>
        <pc:sldMkLst>
          <pc:docMk/>
          <pc:sldMk cId="829414226" sldId="280"/>
        </pc:sldMkLst>
        <pc:spChg chg="mod">
          <ac:chgData name="Dorothy Apio (1705644)" userId="S::1705644@student.uwtsd.ac.uk::0dc980a2-a954-47e8-b3b4-9bf5a6353680" providerId="AD" clId="Web-{E9FD9663-2A3A-8826-5E93-7963E7E090B2}" dt="2025-03-13T20:10:35.329" v="36"/>
          <ac:spMkLst>
            <pc:docMk/>
            <pc:sldMk cId="829414226" sldId="280"/>
            <ac:spMk id="2" creationId="{E9AD2294-C7F5-466A-766A-3E5107FF7475}"/>
          </ac:spMkLst>
        </pc:spChg>
        <pc:spChg chg="mod">
          <ac:chgData name="Dorothy Apio (1705644)" userId="S::1705644@student.uwtsd.ac.uk::0dc980a2-a954-47e8-b3b4-9bf5a6353680" providerId="AD" clId="Web-{E9FD9663-2A3A-8826-5E93-7963E7E090B2}" dt="2025-03-13T20:10:09.437" v="34"/>
          <ac:spMkLst>
            <pc:docMk/>
            <pc:sldMk cId="829414226" sldId="280"/>
            <ac:spMk id="3" creationId="{F46E9740-5792-C657-D9CC-0EEDB70B0BD4}"/>
          </ac:spMkLst>
        </pc:spChg>
      </pc:sldChg>
      <pc:sldChg chg="addSp modSp mod">
        <pc:chgData name="Dorothy Apio (1705644)" userId="S::1705644@student.uwtsd.ac.uk::0dc980a2-a954-47e8-b3b4-9bf5a6353680" providerId="AD" clId="Web-{E9FD9663-2A3A-8826-5E93-7963E7E090B2}" dt="2025-03-13T20:17:39.843" v="57"/>
        <pc:sldMkLst>
          <pc:docMk/>
          <pc:sldMk cId="275078424" sldId="281"/>
        </pc:sldMkLst>
        <pc:spChg chg="mod">
          <ac:chgData name="Dorothy Apio (1705644)" userId="S::1705644@student.uwtsd.ac.uk::0dc980a2-a954-47e8-b3b4-9bf5a6353680" providerId="AD" clId="Web-{E9FD9663-2A3A-8826-5E93-7963E7E090B2}" dt="2025-03-13T20:17:39.843" v="57"/>
          <ac:spMkLst>
            <pc:docMk/>
            <pc:sldMk cId="275078424" sldId="281"/>
            <ac:spMk id="3" creationId="{497497CD-F65B-FA05-2A1B-0A0DAF7F5F5F}"/>
          </ac:spMkLst>
        </pc:spChg>
        <pc:spChg chg="add mod">
          <ac:chgData name="Dorothy Apio (1705644)" userId="S::1705644@student.uwtsd.ac.uk::0dc980a2-a954-47e8-b3b4-9bf5a6353680" providerId="AD" clId="Web-{E9FD9663-2A3A-8826-5E93-7963E7E090B2}" dt="2025-03-13T20:16:17.106" v="53" actId="1076"/>
          <ac:spMkLst>
            <pc:docMk/>
            <pc:sldMk cId="275078424" sldId="281"/>
            <ac:spMk id="5" creationId="{F977F669-D079-B11D-6CA4-1F4F7C68E3C0}"/>
          </ac:spMkLst>
        </pc:spChg>
      </pc:sldChg>
      <pc:sldChg chg="modSp mod">
        <pc:chgData name="Dorothy Apio (1705644)" userId="S::1705644@student.uwtsd.ac.uk::0dc980a2-a954-47e8-b3b4-9bf5a6353680" providerId="AD" clId="Web-{E9FD9663-2A3A-8826-5E93-7963E7E090B2}" dt="2025-03-13T20:14:21.662" v="47"/>
        <pc:sldMkLst>
          <pc:docMk/>
          <pc:sldMk cId="1364434681" sldId="286"/>
        </pc:sldMkLst>
        <pc:spChg chg="mod">
          <ac:chgData name="Dorothy Apio (1705644)" userId="S::1705644@student.uwtsd.ac.uk::0dc980a2-a954-47e8-b3b4-9bf5a6353680" providerId="AD" clId="Web-{E9FD9663-2A3A-8826-5E93-7963E7E090B2}" dt="2025-03-13T20:12:28.394" v="43"/>
          <ac:spMkLst>
            <pc:docMk/>
            <pc:sldMk cId="1364434681" sldId="286"/>
            <ac:spMk id="2" creationId="{F0CAD374-5187-6598-5284-7B7620D942CD}"/>
          </ac:spMkLst>
        </pc:spChg>
        <pc:spChg chg="mod">
          <ac:chgData name="Dorothy Apio (1705644)" userId="S::1705644@student.uwtsd.ac.uk::0dc980a2-a954-47e8-b3b4-9bf5a6353680" providerId="AD" clId="Web-{E9FD9663-2A3A-8826-5E93-7963E7E090B2}" dt="2025-03-13T20:12:46.941" v="44"/>
          <ac:spMkLst>
            <pc:docMk/>
            <pc:sldMk cId="1364434681" sldId="286"/>
            <ac:spMk id="3" creationId="{A3D472E8-E1D3-80D0-8D01-8B9431562BB6}"/>
          </ac:spMkLst>
        </pc:spChg>
      </pc:sldChg>
      <pc:sldChg chg="modSp mod">
        <pc:chgData name="Dorothy Apio (1705644)" userId="S::1705644@student.uwtsd.ac.uk::0dc980a2-a954-47e8-b3b4-9bf5a6353680" providerId="AD" clId="Web-{E9FD9663-2A3A-8826-5E93-7963E7E090B2}" dt="2025-03-13T20:14:21.662" v="47"/>
        <pc:sldMkLst>
          <pc:docMk/>
          <pc:sldMk cId="1467316321" sldId="287"/>
        </pc:sldMkLst>
        <pc:spChg chg="mod">
          <ac:chgData name="Dorothy Apio (1705644)" userId="S::1705644@student.uwtsd.ac.uk::0dc980a2-a954-47e8-b3b4-9bf5a6353680" providerId="AD" clId="Web-{E9FD9663-2A3A-8826-5E93-7963E7E090B2}" dt="2025-03-13T20:11:33.205" v="40"/>
          <ac:spMkLst>
            <pc:docMk/>
            <pc:sldMk cId="1467316321" sldId="287"/>
            <ac:spMk id="2" creationId="{A542EE71-8525-C45F-2314-5360B129F822}"/>
          </ac:spMkLst>
        </pc:spChg>
        <pc:spChg chg="mod">
          <ac:chgData name="Dorothy Apio (1705644)" userId="S::1705644@student.uwtsd.ac.uk::0dc980a2-a954-47e8-b3b4-9bf5a6353680" providerId="AD" clId="Web-{E9FD9663-2A3A-8826-5E93-7963E7E090B2}" dt="2025-03-13T20:05:57.540" v="33" actId="20577"/>
          <ac:spMkLst>
            <pc:docMk/>
            <pc:sldMk cId="1467316321" sldId="287"/>
            <ac:spMk id="3" creationId="{CF1D135C-044B-41A7-7FCB-205C46FF629F}"/>
          </ac:spMkLst>
        </pc:spChg>
      </pc:sldChg>
      <pc:sldChg chg="modSp mod">
        <pc:chgData name="Dorothy Apio (1705644)" userId="S::1705644@student.uwtsd.ac.uk::0dc980a2-a954-47e8-b3b4-9bf5a6353680" providerId="AD" clId="Web-{E9FD9663-2A3A-8826-5E93-7963E7E090B2}" dt="2025-03-13T20:14:21.662" v="47"/>
        <pc:sldMkLst>
          <pc:docMk/>
          <pc:sldMk cId="2453807464" sldId="288"/>
        </pc:sldMkLst>
        <pc:spChg chg="mod">
          <ac:chgData name="Dorothy Apio (1705644)" userId="S::1705644@student.uwtsd.ac.uk::0dc980a2-a954-47e8-b3b4-9bf5a6353680" providerId="AD" clId="Web-{E9FD9663-2A3A-8826-5E93-7963E7E090B2}" dt="2025-03-13T20:12:09.847" v="42"/>
          <ac:spMkLst>
            <pc:docMk/>
            <pc:sldMk cId="2453807464" sldId="288"/>
            <ac:spMk id="2" creationId="{5401443B-B461-5820-3488-FF721A4F6366}"/>
          </ac:spMkLst>
        </pc:spChg>
        <pc:spChg chg="mod">
          <ac:chgData name="Dorothy Apio (1705644)" userId="S::1705644@student.uwtsd.ac.uk::0dc980a2-a954-47e8-b3b4-9bf5a6353680" providerId="AD" clId="Web-{E9FD9663-2A3A-8826-5E93-7963E7E090B2}" dt="2025-03-13T20:11:59.268" v="41"/>
          <ac:spMkLst>
            <pc:docMk/>
            <pc:sldMk cId="2453807464" sldId="288"/>
            <ac:spMk id="3" creationId="{0B371CEC-D75E-EAE9-46B9-F4D8E3541C18}"/>
          </ac:spMkLst>
        </pc:spChg>
      </pc:sldChg>
      <pc:sldChg chg="modSp mod">
        <pc:chgData name="Dorothy Apio (1705644)" userId="S::1705644@student.uwtsd.ac.uk::0dc980a2-a954-47e8-b3b4-9bf5a6353680" providerId="AD" clId="Web-{E9FD9663-2A3A-8826-5E93-7963E7E090B2}" dt="2025-03-13T20:14:21.662" v="47"/>
        <pc:sldMkLst>
          <pc:docMk/>
          <pc:sldMk cId="1753647362" sldId="290"/>
        </pc:sldMkLst>
        <pc:spChg chg="mod">
          <ac:chgData name="Dorothy Apio (1705644)" userId="S::1705644@student.uwtsd.ac.uk::0dc980a2-a954-47e8-b3b4-9bf5a6353680" providerId="AD" clId="Web-{E9FD9663-2A3A-8826-5E93-7963E7E090B2}" dt="2025-03-13T20:11:18.783" v="39"/>
          <ac:spMkLst>
            <pc:docMk/>
            <pc:sldMk cId="1753647362" sldId="290"/>
            <ac:spMk id="2" creationId="{AAFA3B85-BAC1-7374-28CC-FB23C5BC7DD9}"/>
          </ac:spMkLst>
        </pc:spChg>
        <pc:spChg chg="mod">
          <ac:chgData name="Dorothy Apio (1705644)" userId="S::1705644@student.uwtsd.ac.uk::0dc980a2-a954-47e8-b3b4-9bf5a6353680" providerId="AD" clId="Web-{E9FD9663-2A3A-8826-5E93-7963E7E090B2}" dt="2025-03-13T20:10:57.204" v="38"/>
          <ac:spMkLst>
            <pc:docMk/>
            <pc:sldMk cId="1753647362" sldId="290"/>
            <ac:spMk id="3" creationId="{701EF9CF-70BF-CE7D-068C-2C42244B9BD2}"/>
          </ac:spMkLst>
        </pc:spChg>
      </pc:sldChg>
      <pc:sldChg chg="mod">
        <pc:chgData name="Dorothy Apio (1705644)" userId="S::1705644@student.uwtsd.ac.uk::0dc980a2-a954-47e8-b3b4-9bf5a6353680" providerId="AD" clId="Web-{E9FD9663-2A3A-8826-5E93-7963E7E090B2}" dt="2025-03-13T20:14:21.662" v="47"/>
        <pc:sldMkLst>
          <pc:docMk/>
          <pc:sldMk cId="3515729941" sldId="292"/>
        </pc:sldMkLst>
      </pc:sldChg>
      <pc:sldChg chg="modSp new del">
        <pc:chgData name="Dorothy Apio (1705644)" userId="S::1705644@student.uwtsd.ac.uk::0dc980a2-a954-47e8-b3b4-9bf5a6353680" providerId="AD" clId="Web-{E9FD9663-2A3A-8826-5E93-7963E7E090B2}" dt="2025-03-13T19:48:29.419" v="12"/>
        <pc:sldMkLst>
          <pc:docMk/>
          <pc:sldMk cId="2607782996" sldId="293"/>
        </pc:sldMkLst>
        <pc:spChg chg="mod">
          <ac:chgData name="Dorothy Apio (1705644)" userId="S::1705644@student.uwtsd.ac.uk::0dc980a2-a954-47e8-b3b4-9bf5a6353680" providerId="AD" clId="Web-{E9FD9663-2A3A-8826-5E93-7963E7E090B2}" dt="2025-03-13T19:47:08.167" v="9"/>
          <ac:spMkLst>
            <pc:docMk/>
            <pc:sldMk cId="2607782996" sldId="293"/>
            <ac:spMk id="2" creationId="{B4EE7F9C-3303-F97D-189E-0554385331E7}"/>
          </ac:spMkLst>
        </pc:spChg>
        <pc:spChg chg="mod">
          <ac:chgData name="Dorothy Apio (1705644)" userId="S::1705644@student.uwtsd.ac.uk::0dc980a2-a954-47e8-b3b4-9bf5a6353680" providerId="AD" clId="Web-{E9FD9663-2A3A-8826-5E93-7963E7E090B2}" dt="2025-03-13T19:48:17.278" v="11"/>
          <ac:spMkLst>
            <pc:docMk/>
            <pc:sldMk cId="2607782996" sldId="293"/>
            <ac:spMk id="3" creationId="{96F6F567-1279-C15B-2F23-94195F9612E1}"/>
          </ac:spMkLst>
        </pc:spChg>
      </pc:sldChg>
      <pc:sldMasterChg chg="mod setBg modSldLayout">
        <pc:chgData name="Dorothy Apio (1705644)" userId="S::1705644@student.uwtsd.ac.uk::0dc980a2-a954-47e8-b3b4-9bf5a6353680" providerId="AD" clId="Web-{E9FD9663-2A3A-8826-5E93-7963E7E090B2}" dt="2025-03-13T20:14:21.662" v="47"/>
        <pc:sldMasterMkLst>
          <pc:docMk/>
          <pc:sldMasterMk cId="1125147010" sldId="2147483672"/>
        </pc:sldMasterMkLst>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4240637778" sldId="2147483673"/>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3223661702" sldId="2147483674"/>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1908180970" sldId="2147483675"/>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1364984277" sldId="2147483676"/>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3919242194" sldId="2147483677"/>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960728106" sldId="2147483678"/>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2051068414" sldId="2147483679"/>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797392953" sldId="2147483680"/>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3614990949" sldId="2147483681"/>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3343843273" sldId="2147483682"/>
          </pc:sldLayoutMkLst>
        </pc:sldLayoutChg>
        <pc:sldLayoutChg chg="mod">
          <pc:chgData name="Dorothy Apio (1705644)" userId="S::1705644@student.uwtsd.ac.uk::0dc980a2-a954-47e8-b3b4-9bf5a6353680" providerId="AD" clId="Web-{E9FD9663-2A3A-8826-5E93-7963E7E090B2}" dt="2025-03-13T20:14:21.662" v="47"/>
          <pc:sldLayoutMkLst>
            <pc:docMk/>
            <pc:sldMasterMk cId="1125147010" sldId="2147483672"/>
            <pc:sldLayoutMk cId="3405560085"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EEFE8-491B-42B8-B2DB-8B2BC22CC4A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3FC2659-CBF3-4656-8210-0A9AA128349A}">
      <dgm:prSet/>
      <dgm:spPr/>
      <dgm:t>
        <a:bodyPr/>
        <a:lstStyle/>
        <a:p>
          <a:r>
            <a:rPr lang="en-US" b="1" dirty="0"/>
            <a:t>An explanation of the life course approach life and infancy stages. </a:t>
          </a:r>
          <a:endParaRPr lang="en-US" dirty="0"/>
        </a:p>
      </dgm:t>
    </dgm:pt>
    <dgm:pt modelId="{78E01538-23E4-4096-AC3C-72540F28D38E}" type="parTrans" cxnId="{929FC153-8185-476E-AFF1-50E1999D2547}">
      <dgm:prSet/>
      <dgm:spPr/>
      <dgm:t>
        <a:bodyPr/>
        <a:lstStyle/>
        <a:p>
          <a:endParaRPr lang="en-US"/>
        </a:p>
      </dgm:t>
    </dgm:pt>
    <dgm:pt modelId="{1A7C4A3D-B766-4A24-A364-946E5E687D12}" type="sibTrans" cxnId="{929FC153-8185-476E-AFF1-50E1999D2547}">
      <dgm:prSet/>
      <dgm:spPr/>
      <dgm:t>
        <a:bodyPr/>
        <a:lstStyle/>
        <a:p>
          <a:endParaRPr lang="en-US"/>
        </a:p>
      </dgm:t>
    </dgm:pt>
    <dgm:pt modelId="{318986E7-355E-4501-B99B-B54106A166CB}">
      <dgm:prSet/>
      <dgm:spPr/>
      <dgm:t>
        <a:bodyPr/>
        <a:lstStyle/>
        <a:p>
          <a:r>
            <a:rPr lang="en-US" b="1" dirty="0"/>
            <a:t>Infancy &amp; Early Childhood Health and </a:t>
          </a:r>
          <a:r>
            <a:rPr lang="en-US" b="1" dirty="0">
              <a:latin typeface="Neue Haas Grotesk Text Pro"/>
            </a:rPr>
            <a:t>well-being</a:t>
          </a:r>
          <a:r>
            <a:rPr lang="en-US" b="1" dirty="0"/>
            <a:t>.</a:t>
          </a:r>
          <a:endParaRPr lang="en-US" dirty="0"/>
        </a:p>
      </dgm:t>
    </dgm:pt>
    <dgm:pt modelId="{8F53A624-D328-43CE-BF15-17E3CD806800}" type="parTrans" cxnId="{7D7E9174-5C25-4C02-AEFE-CE100D9E3059}">
      <dgm:prSet/>
      <dgm:spPr/>
      <dgm:t>
        <a:bodyPr/>
        <a:lstStyle/>
        <a:p>
          <a:endParaRPr lang="en-US"/>
        </a:p>
      </dgm:t>
    </dgm:pt>
    <dgm:pt modelId="{F1880317-8984-40FF-AAF9-A73912FE64A2}" type="sibTrans" cxnId="{7D7E9174-5C25-4C02-AEFE-CE100D9E3059}">
      <dgm:prSet/>
      <dgm:spPr/>
      <dgm:t>
        <a:bodyPr/>
        <a:lstStyle/>
        <a:p>
          <a:endParaRPr lang="en-US"/>
        </a:p>
      </dgm:t>
    </dgm:pt>
    <dgm:pt modelId="{EFE0D9D9-2260-48E4-B0F2-9BC192442102}">
      <dgm:prSet/>
      <dgm:spPr/>
      <dgm:t>
        <a:bodyPr/>
        <a:lstStyle/>
        <a:p>
          <a:r>
            <a:rPr lang="en-US" b="1" dirty="0"/>
            <a:t>Biological factors, social  determinants of health and wellbeing  in infants and young children. </a:t>
          </a:r>
          <a:endParaRPr lang="en-US" dirty="0"/>
        </a:p>
      </dgm:t>
    </dgm:pt>
    <dgm:pt modelId="{BD6B7FC0-024B-4AC7-AE42-1246D498F475}" type="parTrans" cxnId="{89D0C86A-C76F-40F9-878C-800824EDE62A}">
      <dgm:prSet/>
      <dgm:spPr/>
      <dgm:t>
        <a:bodyPr/>
        <a:lstStyle/>
        <a:p>
          <a:endParaRPr lang="en-US"/>
        </a:p>
      </dgm:t>
    </dgm:pt>
    <dgm:pt modelId="{B40B8E1A-B667-4B7F-BBE0-837ADDDE90C5}" type="sibTrans" cxnId="{89D0C86A-C76F-40F9-878C-800824EDE62A}">
      <dgm:prSet/>
      <dgm:spPr/>
      <dgm:t>
        <a:bodyPr/>
        <a:lstStyle/>
        <a:p>
          <a:endParaRPr lang="en-US"/>
        </a:p>
      </dgm:t>
    </dgm:pt>
    <dgm:pt modelId="{9732F755-2C4A-4105-AF2F-000DF0451CE8}">
      <dgm:prSet/>
      <dgm:spPr/>
      <dgm:t>
        <a:bodyPr/>
        <a:lstStyle/>
        <a:p>
          <a:r>
            <a:rPr lang="en-US" b="1" dirty="0"/>
            <a:t>Importance of Early and </a:t>
          </a:r>
          <a:r>
            <a:rPr lang="en-US" b="1" dirty="0">
              <a:latin typeface="Neue Haas Grotesk Text Pro"/>
            </a:rPr>
            <a:t>long-term</a:t>
          </a:r>
          <a:r>
            <a:rPr lang="en-US" b="1" dirty="0"/>
            <a:t> Intervention   </a:t>
          </a:r>
          <a:endParaRPr lang="en-US" dirty="0"/>
        </a:p>
      </dgm:t>
    </dgm:pt>
    <dgm:pt modelId="{2F92E337-9573-438F-A752-63C605255E27}" type="parTrans" cxnId="{B78B5EA9-0BE9-427D-986C-98ECE4A9528A}">
      <dgm:prSet/>
      <dgm:spPr/>
      <dgm:t>
        <a:bodyPr/>
        <a:lstStyle/>
        <a:p>
          <a:endParaRPr lang="en-US"/>
        </a:p>
      </dgm:t>
    </dgm:pt>
    <dgm:pt modelId="{AFA06CA4-006A-445F-94CD-5D1E0B6EA66A}" type="sibTrans" cxnId="{B78B5EA9-0BE9-427D-986C-98ECE4A9528A}">
      <dgm:prSet/>
      <dgm:spPr/>
      <dgm:t>
        <a:bodyPr/>
        <a:lstStyle/>
        <a:p>
          <a:endParaRPr lang="en-US"/>
        </a:p>
      </dgm:t>
    </dgm:pt>
    <dgm:pt modelId="{FBD1A4BD-F476-4943-9B7D-01BB8B0A3B34}">
      <dgm:prSet/>
      <dgm:spPr/>
      <dgm:t>
        <a:bodyPr/>
        <a:lstStyle/>
        <a:p>
          <a:r>
            <a:rPr lang="en-US" b="1" dirty="0"/>
            <a:t>Lifestyle choice </a:t>
          </a:r>
          <a:endParaRPr lang="en-US" dirty="0"/>
        </a:p>
      </dgm:t>
    </dgm:pt>
    <dgm:pt modelId="{CE7355C1-E6E6-4C7E-A5A4-33B02473E114}" type="parTrans" cxnId="{67BBA265-B220-4E39-ABED-A20B36FC2805}">
      <dgm:prSet/>
      <dgm:spPr/>
      <dgm:t>
        <a:bodyPr/>
        <a:lstStyle/>
        <a:p>
          <a:endParaRPr lang="en-US"/>
        </a:p>
      </dgm:t>
    </dgm:pt>
    <dgm:pt modelId="{9DC51595-9197-4CA4-ACBB-26CD1019F471}" type="sibTrans" cxnId="{67BBA265-B220-4E39-ABED-A20B36FC2805}">
      <dgm:prSet/>
      <dgm:spPr/>
      <dgm:t>
        <a:bodyPr/>
        <a:lstStyle/>
        <a:p>
          <a:endParaRPr lang="en-US"/>
        </a:p>
      </dgm:t>
    </dgm:pt>
    <dgm:pt modelId="{97CBF390-5EC9-4FEE-9857-14ACC447D378}">
      <dgm:prSet/>
      <dgm:spPr/>
      <dgm:t>
        <a:bodyPr/>
        <a:lstStyle/>
        <a:p>
          <a:r>
            <a:rPr lang="en-US" b="1" dirty="0"/>
            <a:t>Conclusion </a:t>
          </a:r>
          <a:endParaRPr lang="en-US" dirty="0"/>
        </a:p>
      </dgm:t>
    </dgm:pt>
    <dgm:pt modelId="{55A723D4-9187-44BC-802F-EE07D490A5BB}" type="parTrans" cxnId="{B2A22CA4-F02A-40D3-8293-37ADBF66F6F9}">
      <dgm:prSet/>
      <dgm:spPr/>
      <dgm:t>
        <a:bodyPr/>
        <a:lstStyle/>
        <a:p>
          <a:endParaRPr lang="en-US"/>
        </a:p>
      </dgm:t>
    </dgm:pt>
    <dgm:pt modelId="{B4D720D3-498A-40D4-918C-F7EA7E6933D1}" type="sibTrans" cxnId="{B2A22CA4-F02A-40D3-8293-37ADBF66F6F9}">
      <dgm:prSet/>
      <dgm:spPr/>
      <dgm:t>
        <a:bodyPr/>
        <a:lstStyle/>
        <a:p>
          <a:endParaRPr lang="en-US"/>
        </a:p>
      </dgm:t>
    </dgm:pt>
    <dgm:pt modelId="{FA37808D-9C15-428E-BEB4-069EA6A01AED}">
      <dgm:prSet/>
      <dgm:spPr/>
      <dgm:t>
        <a:bodyPr/>
        <a:lstStyle/>
        <a:p>
          <a:r>
            <a:rPr lang="en-US" b="1" dirty="0"/>
            <a:t>References </a:t>
          </a:r>
          <a:endParaRPr lang="en-US" dirty="0"/>
        </a:p>
      </dgm:t>
    </dgm:pt>
    <dgm:pt modelId="{258B0E0D-94A8-45E2-9B5E-E01898486EF4}" type="parTrans" cxnId="{D26AC93E-5291-4E9D-871B-97B71E434C3B}">
      <dgm:prSet/>
      <dgm:spPr/>
      <dgm:t>
        <a:bodyPr/>
        <a:lstStyle/>
        <a:p>
          <a:endParaRPr lang="en-US"/>
        </a:p>
      </dgm:t>
    </dgm:pt>
    <dgm:pt modelId="{0027A9DC-34BA-476D-857F-14953214446C}" type="sibTrans" cxnId="{D26AC93E-5291-4E9D-871B-97B71E434C3B}">
      <dgm:prSet/>
      <dgm:spPr/>
      <dgm:t>
        <a:bodyPr/>
        <a:lstStyle/>
        <a:p>
          <a:endParaRPr lang="en-US"/>
        </a:p>
      </dgm:t>
    </dgm:pt>
    <dgm:pt modelId="{3EEB49FE-864E-4096-B419-60ABC92050D1}" type="pres">
      <dgm:prSet presAssocID="{B1CEEFE8-491B-42B8-B2DB-8B2BC22CC4A9}" presName="vert0" presStyleCnt="0">
        <dgm:presLayoutVars>
          <dgm:dir/>
          <dgm:animOne val="branch"/>
          <dgm:animLvl val="lvl"/>
        </dgm:presLayoutVars>
      </dgm:prSet>
      <dgm:spPr/>
    </dgm:pt>
    <dgm:pt modelId="{F358B987-2B2F-46C9-AD08-2E10712A6A7E}" type="pres">
      <dgm:prSet presAssocID="{E3FC2659-CBF3-4656-8210-0A9AA128349A}" presName="thickLine" presStyleLbl="alignNode1" presStyleIdx="0" presStyleCnt="7"/>
      <dgm:spPr/>
    </dgm:pt>
    <dgm:pt modelId="{434251D9-79CF-4C42-A33A-8CB68D466BCB}" type="pres">
      <dgm:prSet presAssocID="{E3FC2659-CBF3-4656-8210-0A9AA128349A}" presName="horz1" presStyleCnt="0"/>
      <dgm:spPr/>
    </dgm:pt>
    <dgm:pt modelId="{FA21FC96-920C-43E5-AA22-5D3533FB6F7D}" type="pres">
      <dgm:prSet presAssocID="{E3FC2659-CBF3-4656-8210-0A9AA128349A}" presName="tx1" presStyleLbl="revTx" presStyleIdx="0" presStyleCnt="7"/>
      <dgm:spPr/>
    </dgm:pt>
    <dgm:pt modelId="{7A19D1E8-BECD-4112-9425-C49CE97087F7}" type="pres">
      <dgm:prSet presAssocID="{E3FC2659-CBF3-4656-8210-0A9AA128349A}" presName="vert1" presStyleCnt="0"/>
      <dgm:spPr/>
    </dgm:pt>
    <dgm:pt modelId="{5E9DD669-E435-40F1-A6D3-552B7595C1AB}" type="pres">
      <dgm:prSet presAssocID="{318986E7-355E-4501-B99B-B54106A166CB}" presName="thickLine" presStyleLbl="alignNode1" presStyleIdx="1" presStyleCnt="7"/>
      <dgm:spPr/>
    </dgm:pt>
    <dgm:pt modelId="{4702B792-F2A1-466A-9308-CD17EA4DFDFA}" type="pres">
      <dgm:prSet presAssocID="{318986E7-355E-4501-B99B-B54106A166CB}" presName="horz1" presStyleCnt="0"/>
      <dgm:spPr/>
    </dgm:pt>
    <dgm:pt modelId="{AFE4A809-7A91-4F96-B1F9-DBBE59ED81F8}" type="pres">
      <dgm:prSet presAssocID="{318986E7-355E-4501-B99B-B54106A166CB}" presName="tx1" presStyleLbl="revTx" presStyleIdx="1" presStyleCnt="7"/>
      <dgm:spPr/>
    </dgm:pt>
    <dgm:pt modelId="{483E0F41-5BB8-4FBD-99BA-36925D4EC3D5}" type="pres">
      <dgm:prSet presAssocID="{318986E7-355E-4501-B99B-B54106A166CB}" presName="vert1" presStyleCnt="0"/>
      <dgm:spPr/>
    </dgm:pt>
    <dgm:pt modelId="{1B7F0F84-CEEB-4299-9ABF-79A47237FFE5}" type="pres">
      <dgm:prSet presAssocID="{EFE0D9D9-2260-48E4-B0F2-9BC192442102}" presName="thickLine" presStyleLbl="alignNode1" presStyleIdx="2" presStyleCnt="7"/>
      <dgm:spPr/>
    </dgm:pt>
    <dgm:pt modelId="{22BA6702-5B9A-4AAC-810A-7322AF9B038A}" type="pres">
      <dgm:prSet presAssocID="{EFE0D9D9-2260-48E4-B0F2-9BC192442102}" presName="horz1" presStyleCnt="0"/>
      <dgm:spPr/>
    </dgm:pt>
    <dgm:pt modelId="{850930F2-5AAE-4098-8BE9-7FF4AF6802F9}" type="pres">
      <dgm:prSet presAssocID="{EFE0D9D9-2260-48E4-B0F2-9BC192442102}" presName="tx1" presStyleLbl="revTx" presStyleIdx="2" presStyleCnt="7"/>
      <dgm:spPr/>
    </dgm:pt>
    <dgm:pt modelId="{9C9DD74B-EEE7-4F96-A3CF-59778FAE2EC3}" type="pres">
      <dgm:prSet presAssocID="{EFE0D9D9-2260-48E4-B0F2-9BC192442102}" presName="vert1" presStyleCnt="0"/>
      <dgm:spPr/>
    </dgm:pt>
    <dgm:pt modelId="{D0957F24-2B09-49B5-AA77-D0D0BD48072E}" type="pres">
      <dgm:prSet presAssocID="{9732F755-2C4A-4105-AF2F-000DF0451CE8}" presName="thickLine" presStyleLbl="alignNode1" presStyleIdx="3" presStyleCnt="7"/>
      <dgm:spPr/>
    </dgm:pt>
    <dgm:pt modelId="{75FFC0C5-6ECF-45A7-AB83-D487C2CA9885}" type="pres">
      <dgm:prSet presAssocID="{9732F755-2C4A-4105-AF2F-000DF0451CE8}" presName="horz1" presStyleCnt="0"/>
      <dgm:spPr/>
    </dgm:pt>
    <dgm:pt modelId="{9F243400-DCEE-4EAC-B936-2D76A6781135}" type="pres">
      <dgm:prSet presAssocID="{9732F755-2C4A-4105-AF2F-000DF0451CE8}" presName="tx1" presStyleLbl="revTx" presStyleIdx="3" presStyleCnt="7"/>
      <dgm:spPr/>
    </dgm:pt>
    <dgm:pt modelId="{CCFC93DA-50E2-4245-9F29-87E6E63B1A5D}" type="pres">
      <dgm:prSet presAssocID="{9732F755-2C4A-4105-AF2F-000DF0451CE8}" presName="vert1" presStyleCnt="0"/>
      <dgm:spPr/>
    </dgm:pt>
    <dgm:pt modelId="{05FB80C7-454B-4C11-AB37-8FF857C34FAB}" type="pres">
      <dgm:prSet presAssocID="{FBD1A4BD-F476-4943-9B7D-01BB8B0A3B34}" presName="thickLine" presStyleLbl="alignNode1" presStyleIdx="4" presStyleCnt="7"/>
      <dgm:spPr/>
    </dgm:pt>
    <dgm:pt modelId="{8847ABDA-6ABF-4FDD-A24F-D701F22D6D6C}" type="pres">
      <dgm:prSet presAssocID="{FBD1A4BD-F476-4943-9B7D-01BB8B0A3B34}" presName="horz1" presStyleCnt="0"/>
      <dgm:spPr/>
    </dgm:pt>
    <dgm:pt modelId="{E437F6C0-B60E-422F-ABB1-B90F143B1431}" type="pres">
      <dgm:prSet presAssocID="{FBD1A4BD-F476-4943-9B7D-01BB8B0A3B34}" presName="tx1" presStyleLbl="revTx" presStyleIdx="4" presStyleCnt="7"/>
      <dgm:spPr/>
    </dgm:pt>
    <dgm:pt modelId="{DFF241D9-660A-4375-833B-B3F033825EDF}" type="pres">
      <dgm:prSet presAssocID="{FBD1A4BD-F476-4943-9B7D-01BB8B0A3B34}" presName="vert1" presStyleCnt="0"/>
      <dgm:spPr/>
    </dgm:pt>
    <dgm:pt modelId="{67D85893-12AC-4362-A2B9-0DFB290EFF7D}" type="pres">
      <dgm:prSet presAssocID="{97CBF390-5EC9-4FEE-9857-14ACC447D378}" presName="thickLine" presStyleLbl="alignNode1" presStyleIdx="5" presStyleCnt="7"/>
      <dgm:spPr/>
    </dgm:pt>
    <dgm:pt modelId="{1D2E3FD3-50C2-4BE6-8963-D611B4BD6B6F}" type="pres">
      <dgm:prSet presAssocID="{97CBF390-5EC9-4FEE-9857-14ACC447D378}" presName="horz1" presStyleCnt="0"/>
      <dgm:spPr/>
    </dgm:pt>
    <dgm:pt modelId="{0C615610-566D-407C-81A9-652E1CB5BB84}" type="pres">
      <dgm:prSet presAssocID="{97CBF390-5EC9-4FEE-9857-14ACC447D378}" presName="tx1" presStyleLbl="revTx" presStyleIdx="5" presStyleCnt="7"/>
      <dgm:spPr/>
    </dgm:pt>
    <dgm:pt modelId="{445CA679-BEF0-44EA-A76B-50C083EF4F90}" type="pres">
      <dgm:prSet presAssocID="{97CBF390-5EC9-4FEE-9857-14ACC447D378}" presName="vert1" presStyleCnt="0"/>
      <dgm:spPr/>
    </dgm:pt>
    <dgm:pt modelId="{990A0916-8D6C-4154-A061-1C3831C31E88}" type="pres">
      <dgm:prSet presAssocID="{FA37808D-9C15-428E-BEB4-069EA6A01AED}" presName="thickLine" presStyleLbl="alignNode1" presStyleIdx="6" presStyleCnt="7"/>
      <dgm:spPr/>
    </dgm:pt>
    <dgm:pt modelId="{E609C756-45D2-48B8-8D9F-FD15573723C0}" type="pres">
      <dgm:prSet presAssocID="{FA37808D-9C15-428E-BEB4-069EA6A01AED}" presName="horz1" presStyleCnt="0"/>
      <dgm:spPr/>
    </dgm:pt>
    <dgm:pt modelId="{8563504B-A4E2-4D8E-8176-088FF03FA647}" type="pres">
      <dgm:prSet presAssocID="{FA37808D-9C15-428E-BEB4-069EA6A01AED}" presName="tx1" presStyleLbl="revTx" presStyleIdx="6" presStyleCnt="7"/>
      <dgm:spPr/>
    </dgm:pt>
    <dgm:pt modelId="{1290935E-6C18-4D36-9979-FEE8B276C054}" type="pres">
      <dgm:prSet presAssocID="{FA37808D-9C15-428E-BEB4-069EA6A01AED}" presName="vert1" presStyleCnt="0"/>
      <dgm:spPr/>
    </dgm:pt>
  </dgm:ptLst>
  <dgm:cxnLst>
    <dgm:cxn modelId="{29D1C904-6CBB-4957-A3CA-C7BCA59B451D}" type="presOf" srcId="{97CBF390-5EC9-4FEE-9857-14ACC447D378}" destId="{0C615610-566D-407C-81A9-652E1CB5BB84}" srcOrd="0" destOrd="0" presId="urn:microsoft.com/office/officeart/2008/layout/LinedList"/>
    <dgm:cxn modelId="{AAEA6010-C1AB-459C-8D47-3776B86A301C}" type="presOf" srcId="{FBD1A4BD-F476-4943-9B7D-01BB8B0A3B34}" destId="{E437F6C0-B60E-422F-ABB1-B90F143B1431}" srcOrd="0" destOrd="0" presId="urn:microsoft.com/office/officeart/2008/layout/LinedList"/>
    <dgm:cxn modelId="{D26AC93E-5291-4E9D-871B-97B71E434C3B}" srcId="{B1CEEFE8-491B-42B8-B2DB-8B2BC22CC4A9}" destId="{FA37808D-9C15-428E-BEB4-069EA6A01AED}" srcOrd="6" destOrd="0" parTransId="{258B0E0D-94A8-45E2-9B5E-E01898486EF4}" sibTransId="{0027A9DC-34BA-476D-857F-14953214446C}"/>
    <dgm:cxn modelId="{67BBA265-B220-4E39-ABED-A20B36FC2805}" srcId="{B1CEEFE8-491B-42B8-B2DB-8B2BC22CC4A9}" destId="{FBD1A4BD-F476-4943-9B7D-01BB8B0A3B34}" srcOrd="4" destOrd="0" parTransId="{CE7355C1-E6E6-4C7E-A5A4-33B02473E114}" sibTransId="{9DC51595-9197-4CA4-ACBB-26CD1019F471}"/>
    <dgm:cxn modelId="{ACA5C569-7768-47FC-96AC-8248DCA36808}" type="presOf" srcId="{E3FC2659-CBF3-4656-8210-0A9AA128349A}" destId="{FA21FC96-920C-43E5-AA22-5D3533FB6F7D}" srcOrd="0" destOrd="0" presId="urn:microsoft.com/office/officeart/2008/layout/LinedList"/>
    <dgm:cxn modelId="{89D0C86A-C76F-40F9-878C-800824EDE62A}" srcId="{B1CEEFE8-491B-42B8-B2DB-8B2BC22CC4A9}" destId="{EFE0D9D9-2260-48E4-B0F2-9BC192442102}" srcOrd="2" destOrd="0" parTransId="{BD6B7FC0-024B-4AC7-AE42-1246D498F475}" sibTransId="{B40B8E1A-B667-4B7F-BBE0-837ADDDE90C5}"/>
    <dgm:cxn modelId="{929FC153-8185-476E-AFF1-50E1999D2547}" srcId="{B1CEEFE8-491B-42B8-B2DB-8B2BC22CC4A9}" destId="{E3FC2659-CBF3-4656-8210-0A9AA128349A}" srcOrd="0" destOrd="0" parTransId="{78E01538-23E4-4096-AC3C-72540F28D38E}" sibTransId="{1A7C4A3D-B766-4A24-A364-946E5E687D12}"/>
    <dgm:cxn modelId="{7D7E9174-5C25-4C02-AEFE-CE100D9E3059}" srcId="{B1CEEFE8-491B-42B8-B2DB-8B2BC22CC4A9}" destId="{318986E7-355E-4501-B99B-B54106A166CB}" srcOrd="1" destOrd="0" parTransId="{8F53A624-D328-43CE-BF15-17E3CD806800}" sibTransId="{F1880317-8984-40FF-AAF9-A73912FE64A2}"/>
    <dgm:cxn modelId="{B2A22CA4-F02A-40D3-8293-37ADBF66F6F9}" srcId="{B1CEEFE8-491B-42B8-B2DB-8B2BC22CC4A9}" destId="{97CBF390-5EC9-4FEE-9857-14ACC447D378}" srcOrd="5" destOrd="0" parTransId="{55A723D4-9187-44BC-802F-EE07D490A5BB}" sibTransId="{B4D720D3-498A-40D4-918C-F7EA7E6933D1}"/>
    <dgm:cxn modelId="{B78B5EA9-0BE9-427D-986C-98ECE4A9528A}" srcId="{B1CEEFE8-491B-42B8-B2DB-8B2BC22CC4A9}" destId="{9732F755-2C4A-4105-AF2F-000DF0451CE8}" srcOrd="3" destOrd="0" parTransId="{2F92E337-9573-438F-A752-63C605255E27}" sibTransId="{AFA06CA4-006A-445F-94CD-5D1E0B6EA66A}"/>
    <dgm:cxn modelId="{E7772CDF-3161-4EDC-86DA-42DE4E16709E}" type="presOf" srcId="{FA37808D-9C15-428E-BEB4-069EA6A01AED}" destId="{8563504B-A4E2-4D8E-8176-088FF03FA647}" srcOrd="0" destOrd="0" presId="urn:microsoft.com/office/officeart/2008/layout/LinedList"/>
    <dgm:cxn modelId="{09AC7EDF-F5D4-432E-B345-9FBABA6A772F}" type="presOf" srcId="{9732F755-2C4A-4105-AF2F-000DF0451CE8}" destId="{9F243400-DCEE-4EAC-B936-2D76A6781135}" srcOrd="0" destOrd="0" presId="urn:microsoft.com/office/officeart/2008/layout/LinedList"/>
    <dgm:cxn modelId="{64256BE7-23C1-47EB-AA0B-18C7F038C20A}" type="presOf" srcId="{318986E7-355E-4501-B99B-B54106A166CB}" destId="{AFE4A809-7A91-4F96-B1F9-DBBE59ED81F8}" srcOrd="0" destOrd="0" presId="urn:microsoft.com/office/officeart/2008/layout/LinedList"/>
    <dgm:cxn modelId="{4335F7E8-F909-4C2B-8AB5-699055AC7319}" type="presOf" srcId="{B1CEEFE8-491B-42B8-B2DB-8B2BC22CC4A9}" destId="{3EEB49FE-864E-4096-B419-60ABC92050D1}" srcOrd="0" destOrd="0" presId="urn:microsoft.com/office/officeart/2008/layout/LinedList"/>
    <dgm:cxn modelId="{3C0BF1FE-4494-4093-A0D2-85D190E47B5E}" type="presOf" srcId="{EFE0D9D9-2260-48E4-B0F2-9BC192442102}" destId="{850930F2-5AAE-4098-8BE9-7FF4AF6802F9}" srcOrd="0" destOrd="0" presId="urn:microsoft.com/office/officeart/2008/layout/LinedList"/>
    <dgm:cxn modelId="{C1B62274-3E13-4ADB-AF55-A4CEAAFB1B90}" type="presParOf" srcId="{3EEB49FE-864E-4096-B419-60ABC92050D1}" destId="{F358B987-2B2F-46C9-AD08-2E10712A6A7E}" srcOrd="0" destOrd="0" presId="urn:microsoft.com/office/officeart/2008/layout/LinedList"/>
    <dgm:cxn modelId="{E778C47C-D1B0-4B14-A499-24E587B32C96}" type="presParOf" srcId="{3EEB49FE-864E-4096-B419-60ABC92050D1}" destId="{434251D9-79CF-4C42-A33A-8CB68D466BCB}" srcOrd="1" destOrd="0" presId="urn:microsoft.com/office/officeart/2008/layout/LinedList"/>
    <dgm:cxn modelId="{EB55CD3E-405B-4B34-9A36-64B686A04E00}" type="presParOf" srcId="{434251D9-79CF-4C42-A33A-8CB68D466BCB}" destId="{FA21FC96-920C-43E5-AA22-5D3533FB6F7D}" srcOrd="0" destOrd="0" presId="urn:microsoft.com/office/officeart/2008/layout/LinedList"/>
    <dgm:cxn modelId="{FC98EE72-B748-4F75-A4E8-0690E302F0D1}" type="presParOf" srcId="{434251D9-79CF-4C42-A33A-8CB68D466BCB}" destId="{7A19D1E8-BECD-4112-9425-C49CE97087F7}" srcOrd="1" destOrd="0" presId="urn:microsoft.com/office/officeart/2008/layout/LinedList"/>
    <dgm:cxn modelId="{605ECA3E-0842-4524-A56F-DBA5886F8CAF}" type="presParOf" srcId="{3EEB49FE-864E-4096-B419-60ABC92050D1}" destId="{5E9DD669-E435-40F1-A6D3-552B7595C1AB}" srcOrd="2" destOrd="0" presId="urn:microsoft.com/office/officeart/2008/layout/LinedList"/>
    <dgm:cxn modelId="{7EB5B427-80A3-4BEB-A6B2-9647FCD6D433}" type="presParOf" srcId="{3EEB49FE-864E-4096-B419-60ABC92050D1}" destId="{4702B792-F2A1-466A-9308-CD17EA4DFDFA}" srcOrd="3" destOrd="0" presId="urn:microsoft.com/office/officeart/2008/layout/LinedList"/>
    <dgm:cxn modelId="{73007353-B07F-4D51-A21B-BE05AB988AC5}" type="presParOf" srcId="{4702B792-F2A1-466A-9308-CD17EA4DFDFA}" destId="{AFE4A809-7A91-4F96-B1F9-DBBE59ED81F8}" srcOrd="0" destOrd="0" presId="urn:microsoft.com/office/officeart/2008/layout/LinedList"/>
    <dgm:cxn modelId="{1B1ABFE9-7D9D-42B2-A57D-9A37EC782123}" type="presParOf" srcId="{4702B792-F2A1-466A-9308-CD17EA4DFDFA}" destId="{483E0F41-5BB8-4FBD-99BA-36925D4EC3D5}" srcOrd="1" destOrd="0" presId="urn:microsoft.com/office/officeart/2008/layout/LinedList"/>
    <dgm:cxn modelId="{1AB21035-CB40-4EAB-A80C-903B25F0DB4A}" type="presParOf" srcId="{3EEB49FE-864E-4096-B419-60ABC92050D1}" destId="{1B7F0F84-CEEB-4299-9ABF-79A47237FFE5}" srcOrd="4" destOrd="0" presId="urn:microsoft.com/office/officeart/2008/layout/LinedList"/>
    <dgm:cxn modelId="{A4A497C3-3B21-4EC8-AD2E-8439AC4E665F}" type="presParOf" srcId="{3EEB49FE-864E-4096-B419-60ABC92050D1}" destId="{22BA6702-5B9A-4AAC-810A-7322AF9B038A}" srcOrd="5" destOrd="0" presId="urn:microsoft.com/office/officeart/2008/layout/LinedList"/>
    <dgm:cxn modelId="{9946F766-7178-4220-BBB1-111759C6AA3C}" type="presParOf" srcId="{22BA6702-5B9A-4AAC-810A-7322AF9B038A}" destId="{850930F2-5AAE-4098-8BE9-7FF4AF6802F9}" srcOrd="0" destOrd="0" presId="urn:microsoft.com/office/officeart/2008/layout/LinedList"/>
    <dgm:cxn modelId="{D1A0D29C-2CEE-4AAF-861B-4EA8800D07C4}" type="presParOf" srcId="{22BA6702-5B9A-4AAC-810A-7322AF9B038A}" destId="{9C9DD74B-EEE7-4F96-A3CF-59778FAE2EC3}" srcOrd="1" destOrd="0" presId="urn:microsoft.com/office/officeart/2008/layout/LinedList"/>
    <dgm:cxn modelId="{7BE2A383-3434-46E6-ACBA-AC0AC80B1BA5}" type="presParOf" srcId="{3EEB49FE-864E-4096-B419-60ABC92050D1}" destId="{D0957F24-2B09-49B5-AA77-D0D0BD48072E}" srcOrd="6" destOrd="0" presId="urn:microsoft.com/office/officeart/2008/layout/LinedList"/>
    <dgm:cxn modelId="{0379F36B-A527-4072-B329-83D68A4E6360}" type="presParOf" srcId="{3EEB49FE-864E-4096-B419-60ABC92050D1}" destId="{75FFC0C5-6ECF-45A7-AB83-D487C2CA9885}" srcOrd="7" destOrd="0" presId="urn:microsoft.com/office/officeart/2008/layout/LinedList"/>
    <dgm:cxn modelId="{D1C6296F-8D8A-4354-84FA-4F57FB8829B4}" type="presParOf" srcId="{75FFC0C5-6ECF-45A7-AB83-D487C2CA9885}" destId="{9F243400-DCEE-4EAC-B936-2D76A6781135}" srcOrd="0" destOrd="0" presId="urn:microsoft.com/office/officeart/2008/layout/LinedList"/>
    <dgm:cxn modelId="{E3782FEE-92F4-4633-A19F-A716C1DB896E}" type="presParOf" srcId="{75FFC0C5-6ECF-45A7-AB83-D487C2CA9885}" destId="{CCFC93DA-50E2-4245-9F29-87E6E63B1A5D}" srcOrd="1" destOrd="0" presId="urn:microsoft.com/office/officeart/2008/layout/LinedList"/>
    <dgm:cxn modelId="{33A80348-0F7D-4C70-9255-2D89889B2639}" type="presParOf" srcId="{3EEB49FE-864E-4096-B419-60ABC92050D1}" destId="{05FB80C7-454B-4C11-AB37-8FF857C34FAB}" srcOrd="8" destOrd="0" presId="urn:microsoft.com/office/officeart/2008/layout/LinedList"/>
    <dgm:cxn modelId="{424E729A-5936-43B1-BC26-6106F2681CB1}" type="presParOf" srcId="{3EEB49FE-864E-4096-B419-60ABC92050D1}" destId="{8847ABDA-6ABF-4FDD-A24F-D701F22D6D6C}" srcOrd="9" destOrd="0" presId="urn:microsoft.com/office/officeart/2008/layout/LinedList"/>
    <dgm:cxn modelId="{2D2F3CA7-1DA7-4AB5-9287-A88D4F770D38}" type="presParOf" srcId="{8847ABDA-6ABF-4FDD-A24F-D701F22D6D6C}" destId="{E437F6C0-B60E-422F-ABB1-B90F143B1431}" srcOrd="0" destOrd="0" presId="urn:microsoft.com/office/officeart/2008/layout/LinedList"/>
    <dgm:cxn modelId="{E587F477-4065-4557-A4BE-352ED24BA5C4}" type="presParOf" srcId="{8847ABDA-6ABF-4FDD-A24F-D701F22D6D6C}" destId="{DFF241D9-660A-4375-833B-B3F033825EDF}" srcOrd="1" destOrd="0" presId="urn:microsoft.com/office/officeart/2008/layout/LinedList"/>
    <dgm:cxn modelId="{F9B91193-2F8D-4354-A859-54D5971BA2D6}" type="presParOf" srcId="{3EEB49FE-864E-4096-B419-60ABC92050D1}" destId="{67D85893-12AC-4362-A2B9-0DFB290EFF7D}" srcOrd="10" destOrd="0" presId="urn:microsoft.com/office/officeart/2008/layout/LinedList"/>
    <dgm:cxn modelId="{3F4C6D8C-90FD-43BC-A1E9-24AF67DACB06}" type="presParOf" srcId="{3EEB49FE-864E-4096-B419-60ABC92050D1}" destId="{1D2E3FD3-50C2-4BE6-8963-D611B4BD6B6F}" srcOrd="11" destOrd="0" presId="urn:microsoft.com/office/officeart/2008/layout/LinedList"/>
    <dgm:cxn modelId="{AD43D6CB-9E25-4961-9FF8-2219DB3CBC1D}" type="presParOf" srcId="{1D2E3FD3-50C2-4BE6-8963-D611B4BD6B6F}" destId="{0C615610-566D-407C-81A9-652E1CB5BB84}" srcOrd="0" destOrd="0" presId="urn:microsoft.com/office/officeart/2008/layout/LinedList"/>
    <dgm:cxn modelId="{4D7D447E-4E7B-44B4-A9BE-B72971C8E120}" type="presParOf" srcId="{1D2E3FD3-50C2-4BE6-8963-D611B4BD6B6F}" destId="{445CA679-BEF0-44EA-A76B-50C083EF4F90}" srcOrd="1" destOrd="0" presId="urn:microsoft.com/office/officeart/2008/layout/LinedList"/>
    <dgm:cxn modelId="{D6A3A4A1-5C5E-4473-BC0B-6265B463D384}" type="presParOf" srcId="{3EEB49FE-864E-4096-B419-60ABC92050D1}" destId="{990A0916-8D6C-4154-A061-1C3831C31E88}" srcOrd="12" destOrd="0" presId="urn:microsoft.com/office/officeart/2008/layout/LinedList"/>
    <dgm:cxn modelId="{3CB5B477-974D-4CE7-BAC0-848F7667DB9E}" type="presParOf" srcId="{3EEB49FE-864E-4096-B419-60ABC92050D1}" destId="{E609C756-45D2-48B8-8D9F-FD15573723C0}" srcOrd="13" destOrd="0" presId="urn:microsoft.com/office/officeart/2008/layout/LinedList"/>
    <dgm:cxn modelId="{C80511F0-373B-4BC9-B255-922FDD9E4B4C}" type="presParOf" srcId="{E609C756-45D2-48B8-8D9F-FD15573723C0}" destId="{8563504B-A4E2-4D8E-8176-088FF03FA647}" srcOrd="0" destOrd="0" presId="urn:microsoft.com/office/officeart/2008/layout/LinedList"/>
    <dgm:cxn modelId="{BE9CCCA0-D467-4069-9A46-2FF1C1A77B4E}" type="presParOf" srcId="{E609C756-45D2-48B8-8D9F-FD15573723C0}" destId="{1290935E-6C18-4D36-9979-FEE8B276C0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8B987-2B2F-46C9-AD08-2E10712A6A7E}">
      <dsp:nvSpPr>
        <dsp:cNvPr id="0" name=""/>
        <dsp:cNvSpPr/>
      </dsp:nvSpPr>
      <dsp:spPr>
        <a:xfrm>
          <a:off x="0" y="745"/>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1FC96-920C-43E5-AA22-5D3533FB6F7D}">
      <dsp:nvSpPr>
        <dsp:cNvPr id="0" name=""/>
        <dsp:cNvSpPr/>
      </dsp:nvSpPr>
      <dsp:spPr>
        <a:xfrm>
          <a:off x="0" y="745"/>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An explanation of the life course approach life and infancy stages. </a:t>
          </a:r>
          <a:endParaRPr lang="en-US" sz="2300" kern="1200" dirty="0"/>
        </a:p>
      </dsp:txBody>
      <dsp:txXfrm>
        <a:off x="0" y="745"/>
        <a:ext cx="7697248" cy="872040"/>
      </dsp:txXfrm>
    </dsp:sp>
    <dsp:sp modelId="{5E9DD669-E435-40F1-A6D3-552B7595C1AB}">
      <dsp:nvSpPr>
        <dsp:cNvPr id="0" name=""/>
        <dsp:cNvSpPr/>
      </dsp:nvSpPr>
      <dsp:spPr>
        <a:xfrm>
          <a:off x="0" y="872786"/>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4A809-7A91-4F96-B1F9-DBBE59ED81F8}">
      <dsp:nvSpPr>
        <dsp:cNvPr id="0" name=""/>
        <dsp:cNvSpPr/>
      </dsp:nvSpPr>
      <dsp:spPr>
        <a:xfrm>
          <a:off x="0" y="872786"/>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Infancy &amp; Early Childhood Health and </a:t>
          </a:r>
          <a:r>
            <a:rPr lang="en-US" sz="2300" b="1" kern="1200" dirty="0">
              <a:latin typeface="Neue Haas Grotesk Text Pro"/>
            </a:rPr>
            <a:t>well-being</a:t>
          </a:r>
          <a:r>
            <a:rPr lang="en-US" sz="2300" b="1" kern="1200" dirty="0"/>
            <a:t>.</a:t>
          </a:r>
          <a:endParaRPr lang="en-US" sz="2300" kern="1200" dirty="0"/>
        </a:p>
      </dsp:txBody>
      <dsp:txXfrm>
        <a:off x="0" y="872786"/>
        <a:ext cx="7697248" cy="872040"/>
      </dsp:txXfrm>
    </dsp:sp>
    <dsp:sp modelId="{1B7F0F84-CEEB-4299-9ABF-79A47237FFE5}">
      <dsp:nvSpPr>
        <dsp:cNvPr id="0" name=""/>
        <dsp:cNvSpPr/>
      </dsp:nvSpPr>
      <dsp:spPr>
        <a:xfrm>
          <a:off x="0" y="1744827"/>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0930F2-5AAE-4098-8BE9-7FF4AF6802F9}">
      <dsp:nvSpPr>
        <dsp:cNvPr id="0" name=""/>
        <dsp:cNvSpPr/>
      </dsp:nvSpPr>
      <dsp:spPr>
        <a:xfrm>
          <a:off x="0" y="1744827"/>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Biological factors, social  determinants of health and wellbeing  in infants and young children. </a:t>
          </a:r>
          <a:endParaRPr lang="en-US" sz="2300" kern="1200" dirty="0"/>
        </a:p>
      </dsp:txBody>
      <dsp:txXfrm>
        <a:off x="0" y="1744827"/>
        <a:ext cx="7697248" cy="872040"/>
      </dsp:txXfrm>
    </dsp:sp>
    <dsp:sp modelId="{D0957F24-2B09-49B5-AA77-D0D0BD48072E}">
      <dsp:nvSpPr>
        <dsp:cNvPr id="0" name=""/>
        <dsp:cNvSpPr/>
      </dsp:nvSpPr>
      <dsp:spPr>
        <a:xfrm>
          <a:off x="0" y="2616868"/>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43400-DCEE-4EAC-B936-2D76A6781135}">
      <dsp:nvSpPr>
        <dsp:cNvPr id="0" name=""/>
        <dsp:cNvSpPr/>
      </dsp:nvSpPr>
      <dsp:spPr>
        <a:xfrm>
          <a:off x="0" y="2616868"/>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Importance of Early and </a:t>
          </a:r>
          <a:r>
            <a:rPr lang="en-US" sz="2300" b="1" kern="1200" dirty="0">
              <a:latin typeface="Neue Haas Grotesk Text Pro"/>
            </a:rPr>
            <a:t>long-term</a:t>
          </a:r>
          <a:r>
            <a:rPr lang="en-US" sz="2300" b="1" kern="1200" dirty="0"/>
            <a:t> Intervention   </a:t>
          </a:r>
          <a:endParaRPr lang="en-US" sz="2300" kern="1200" dirty="0"/>
        </a:p>
      </dsp:txBody>
      <dsp:txXfrm>
        <a:off x="0" y="2616868"/>
        <a:ext cx="7697248" cy="872040"/>
      </dsp:txXfrm>
    </dsp:sp>
    <dsp:sp modelId="{05FB80C7-454B-4C11-AB37-8FF857C34FAB}">
      <dsp:nvSpPr>
        <dsp:cNvPr id="0" name=""/>
        <dsp:cNvSpPr/>
      </dsp:nvSpPr>
      <dsp:spPr>
        <a:xfrm>
          <a:off x="0" y="3488908"/>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7F6C0-B60E-422F-ABB1-B90F143B1431}">
      <dsp:nvSpPr>
        <dsp:cNvPr id="0" name=""/>
        <dsp:cNvSpPr/>
      </dsp:nvSpPr>
      <dsp:spPr>
        <a:xfrm>
          <a:off x="0" y="3488908"/>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Lifestyle choice </a:t>
          </a:r>
          <a:endParaRPr lang="en-US" sz="2300" kern="1200" dirty="0"/>
        </a:p>
      </dsp:txBody>
      <dsp:txXfrm>
        <a:off x="0" y="3488908"/>
        <a:ext cx="7697248" cy="872040"/>
      </dsp:txXfrm>
    </dsp:sp>
    <dsp:sp modelId="{67D85893-12AC-4362-A2B9-0DFB290EFF7D}">
      <dsp:nvSpPr>
        <dsp:cNvPr id="0" name=""/>
        <dsp:cNvSpPr/>
      </dsp:nvSpPr>
      <dsp:spPr>
        <a:xfrm>
          <a:off x="0" y="4360949"/>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615610-566D-407C-81A9-652E1CB5BB84}">
      <dsp:nvSpPr>
        <dsp:cNvPr id="0" name=""/>
        <dsp:cNvSpPr/>
      </dsp:nvSpPr>
      <dsp:spPr>
        <a:xfrm>
          <a:off x="0" y="4360949"/>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Conclusion </a:t>
          </a:r>
          <a:endParaRPr lang="en-US" sz="2300" kern="1200" dirty="0"/>
        </a:p>
      </dsp:txBody>
      <dsp:txXfrm>
        <a:off x="0" y="4360949"/>
        <a:ext cx="7697248" cy="872040"/>
      </dsp:txXfrm>
    </dsp:sp>
    <dsp:sp modelId="{990A0916-8D6C-4154-A061-1C3831C31E88}">
      <dsp:nvSpPr>
        <dsp:cNvPr id="0" name=""/>
        <dsp:cNvSpPr/>
      </dsp:nvSpPr>
      <dsp:spPr>
        <a:xfrm>
          <a:off x="0" y="5232990"/>
          <a:ext cx="769724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3504B-A4E2-4D8E-8176-088FF03FA647}">
      <dsp:nvSpPr>
        <dsp:cNvPr id="0" name=""/>
        <dsp:cNvSpPr/>
      </dsp:nvSpPr>
      <dsp:spPr>
        <a:xfrm>
          <a:off x="0" y="5232990"/>
          <a:ext cx="7697248" cy="872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References </a:t>
          </a:r>
          <a:endParaRPr lang="en-US" sz="2300" kern="1200" dirty="0"/>
        </a:p>
      </dsp:txBody>
      <dsp:txXfrm>
        <a:off x="0" y="5232990"/>
        <a:ext cx="7697248" cy="8720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5.8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4778 2693 16383 0 0,'-16'0'0'0'0,"-14"0"0"0"0,-10 0 0 0 0,-6 0 0 0 0,-4 0 0 0 0,-9 0 0 0 0,-12 0 0 0 0,-1 0 0 0 0,3 0 0 0 0,-3 8 0 0 0,3 3 0 0 0,4-1 0 0 0,-2 7 0 0 0,-7 8 0 0 0,-7 8 0 0 0,10 7 0 0 0,2-4 0 0 0,3-7 0 0 0,-3 7 0 0 0,-6-3 0 0 0,10 2 0 0 0,7-5 0 0 0,6 8 0 0 0,3-2 0 0 0,10 1 0 0 0,12 3 0 0 0,-6 2 0 0 0,3 2 0 0 0,6 11 0 0 0,7 3 0 0 0,-1 9 0 0 0,-6 1 0 0 0,0 5 0 0 0,6-2 0 0 0,-3 12 0 0 0,-7 0 0 0 0,3 2 0 0 0,-4 4 0 0 0,4 1 0 0 0,6 4 0 0 0,6 1 0 0 0,5-7 0 0 0,4 5 0 0 0,3 13 0 0 0,2-5 0 0 0,0 6 0 0 0,0-7 0 0 0,0-5 0 0 0,0-10 0 0 0,0-11 0 0 0,-1-2 0 0 0,8 3 0 0 0,11-3 0 0 0,3 3 0 0 0,4 4 0 0 0,16 6 0 0 0,0-3 0 0 0,9 0 0 0 0,-4-6 0 0 0,6 2 0 0 0,3 11 0 0 0,8-2 0 0 0,1 2 0 0 0,-2-15 0 0 0,-4-11 0 0 0,-3-9 0 0 0,-12-5 0 0 0,-5-3 0 0 0,-1-1 0 0 0,2-8 0 0 0,-7-2 0 0 0,-8 1 0 0 0,-9 2 0 0 0,-7 4 0 0 0,-5 2 0 0 0,-3 2 0 0 0,-2 10 0 0 0,-1 3 0 0 0,0 0 0 0 0,1 22 0 0 0,-8 39 0 0 0,-11 15 0 0 0,-10-7 0 0 0,-16 15 0 0 0,-17 1 0 0 0,-6-1 0 0 0,1-8 0 0 0,4-10 0 0 0,4-3 0 0 0,5-4 0 0 0,3-16 0 0 0,2-7 0 0 0,10-5 0 0 0,-5-8 0 0 0,5-11 0 0 0,10-9 0 0 0,2 1 0 0 0,-3-1 0 0 0,-5 4 0 0 0,5 0 0 0 0,-1-4 0 0 0,-3-4 0 0 0,-5 5 0 0 0,6 0 0 0 0,0-4 0 0 0,5-2 0 0 0,1-3 0 0 0,-13 5 0 0 0,-7 17 0 0 0,5 13 0 0 0,10-2 0 0 0,-7-6 0 0 0,5-10 0 0 0,7-8 0 0 0,1 2 0 0 0,5-3 0 0 0,6-3 0 0 0,-3-4 0 0 0,3-3 0 0 0,3-2 0 0 0,4 7 0 0 0,4 2 0 0 0,-5 15 0 0 0,-2 20 0 0 0,2 2 0 0 0,2 1 0 0 0,3 0 0 0 0,2 9 0 0 0,2 2 0 0 0,0-1 0 0 0,1-2 0 0 0,1-10 0 0 0,-1-6 0 0 0,1-10 0 0 0,7-1 0 0 0,12 2 0 0 0,1-4 0 0 0,6-8 0 0 0,-2-6 0 0 0,-5 2 0 0 0,2-1 0 0 0,6 5 0 0 0,6-2 0 0 0,5 6 0 0 0,-3-3 0 0 0,8-3 0 0 0,-4 2 0 0 0,9-2 0 0 0,3-4 0 0 0,1-4 0 0 0,-8-4 0 0 0,-3-3 0 0 0,-2-10 0 0 0,2-12 0 0 0,1 5 0 0 0,10-3 0 0 0,-4 2 0 0 0,-3-5 0 0 0,0-8 0 0 0,0 2 0 0 0,8-4 0 0 0,12 4 0 0 0,3 6 0 0 0,-3-1 0 0 0,-4-6 0 0 0,-4 2 0 0 0,4 5 0 0 0,0-2 0 0 0,-3 3 0 0 0,-3-4 0 0 0,6-6 0 0 0,-1-6 0 0 0,-1 3 0 0 0,-3-2 0 0 0,-4 6 0 0 0,-10 7 0 0 0,-20 7 0 0 0,-23 14 0 0 0,-20 8 0 0 0,-14 2 0 0 0,-1-1 0 0 0,-4-2 0 0 0,-10 15 0 0 0,-6 3 0 0 0,-10 14 0 0 0,-2-8 0 0 0,11-1 0 0 0,6-6 0 0 0,4 10 0 0 0,1-1 0 0 0,0-6 0 0 0,8-8 0 0 0,2-7 0 0 0,-1-13 0 0 0,5-7 0 0 0,9 6 0 0 0,7 3 0 0 0,6 2 0 0 0,6 9 0 0 0,2 18 0 0 0,2 13 0 0 0,0-2 0 0 0,1 1 0 0 0,-1-7 0 0 0,0 8 0 0 0,0-5 0 0 0,-1 17 0 0 0,0-1 0 0 0,8-2 0 0 0,12 6 0 0 0,9 3 0 0 0,17-2 0 0 0,8 6 0 0 0,4 8 0 0 0,8 0 0 0 0,-7-5 0 0 0,-6-13 0 0 0,-3-8 0 0 0,-2-20 0 0 0,-1-7 0 0 0,-1-6 0 0 0,1-6 0 0 0,0-5 0 0 0,0-1 0 0 0,9 5 0 0 0,2 3 0 0 0,1-9 0 0 0,-3-13 0 0 0,7 5 0 0 0,8-6 0 0 0,0-9 0 0 0,5 1 0 0 0,5-6 0 0 0,6-6 0 0 0,4-5 0 0 0,12-4 0 0 0,3-4 0 0 0,10-2 0 0 0,9-1 0 0 0,7 0 0 0 0,-1 0 0 0 0,-16 0 0 0 0,-10 0 0 0 0,-8 1 0 0 0,-11 0 0 0 0,-12-1 0 0 0,-11 1 0 0 0,0 0 0 0 0,-2 1 0 0 0,5-10 0 0 0,-1-10 0 0 0,-3-2 0 0 0,4-6 0 0 0,0-6 0 0 0,-5-6 0 0 0,-3 4 0 0 0,-4 7 0 0 0,-2 1 0 0 0,-3-3 0 0 0,-1 3 0 0 0,0 6 0 0 0,-9-1 0 0 0,5 3 0 0 0,4 5 0 0 0,10-12 0 0 0,3-1 0 0 0,0 3 0 0 0,22-1 0 0 0,13 2 0 0 0,-2 6 0 0 0,-8-2 0 0 0,-11 1 0 0 0,-9 5 0 0 0,-9 4 0 0 0,-5 3 0 0 0,-4 3 0 0 0,-1-6 0 0 0,7-9 0 0 0,3-3 0 0 0,0 3 0 0 0,-2 5 0 0 0,-2 4 0 0 0,-9 11 0 0 0,3 15 0 0 0,-6 20 0 0 0,-2 12 0 0 0,-7 6 0 0 0,-1 10 0 0 0,2-6 0 0 0,-4-5 0 0 0,0-12 0 0 0,5-4 0 0 0,4-10 0 0 0,3 0 0 0 0,12-6 0 0 0,5 2 0 0 0,1-3 0 0 0,14-5 0 0 0,12-5 0 0 0,-1-5 0 0 0,2-4 0 0 0,-6-1 0 0 0,1-1 0 0 0,-6-1 0 0 0,8 0 0 0 0,0 0 0 0 0,1 0 0 0 0,-6 1 0 0 0,1-1 0 0 0,-5 1 0 0 0,1 0 0 0 0,13-16 0 0 0,-1-6 0 0 0,-7-7 0 0 0,-1-6 0 0 0,-5-15 0 0 0,-7 2 0 0 0,-7-7 0 0 0,-6-3 0 0 0,-3 1 0 0 0,-3 1 0 0 0,-9 3 0 0 0,5 1 0 0 0,3 2 0 0 0,2 1 0 0 0,1-15 0 0 0,0 3 0 0 0,-1-5 0 0 0,1 9 0 0 0,7 6 0 0 0,10 4 0 0 0,3 9 0 0 0,5-4 0 0 0,-2 4 0 0 0,-5 9 0 0 0,-6 1 0 0 0,-5 5 0 0 0,-4 7 0 0 0,-4 6 0 0 0,-1 4 0 0 0,-1 4 0 0 0,0-6 0 0 0,0-2 0 0 0,1 1 0 0 0,7 10 0 0 0,-4 13 0 0 0,-4 4 0 0 0,-9 8 0 0 0,5 7 0 0 0,-5 6 0 0 0,0 4 0 0 0,9 13 0 0 0,13 3 0 0 0,13-7 0 0 0,11 3 0 0 0,14 1 0 0 0,0-10 0 0 0,0-3 0 0 0,-2-10 0 0 0,1-2 0 0 0,-1-7 0 0 0,8-7 0 0 0,-5 2 0 0 0,4-3 0 0 0,2-3 0 0 0,8 3 0 0 0,0 0 0 0 0,-11-3 0 0 0,3-4 0 0 0,-1-4 0 0 0,-2-2 0 0 0,-10-1 0 0 0,-12-2 0 0 0,-12-1 0 0 0,-9 0 0 0 0,-6 1 0 0 0,-5-1 0 0 0,7 1 0 0 0,10-1 0 0 0,10 1 0 0 0,1 0 0 0 0,3 0 0 0 0,5-8 0 0 0,13-3 0 0 0,-2 1 0 0 0,-1-7 0 0 0,-8 1 0 0 0,6 2 0 0 0,11-5 0 0 0,-3 1 0 0 0,6-12 0 0 0,-7-2 0 0 0,-4 5 0 0 0,-2 7 0 0 0,0 7 0 0 0,-8 6 0 0 0,-10-5 0 0 0,-10 1 0 0 0,1 1 0 0 0,-3 3 0 0 0,4 2 0 0 0,-1 3 0 0 0,-3 1 0 0 0,-5 0 0 0 0,-4 2 0 0 0,-2-1 0 0 0,-3 1 0 0 0,-1-1 0 0 0,0 0 0 0 0,-1 1 0 0 0,9-1 0 0 0,10 0 0 0 0,3 0 0 0 0,-2 0 0 0 0,-5 8 0 0 0,-5 3 0 0 0,5 7 0 0 0,0 18 0 0 0,6 10 0 0 0,-1-2 0 0 0,-4-9 0 0 0,-12-2 0 0 0,-6 1 0 0 0,13 4 0 0 0,5 3 0 0 0,8 2 0 0 0,1 3 0 0 0,3 2 0 0 0,-2-8 0 0 0,-5-2 0 0 0,-6 0 0 0 0,2-6 0 0 0,-9 0 0 0 0,-6-6 0 0 0,5-7 0 0 0,1-7 0 0 0,1 11 0 0 0,5 1 0 0 0,2-2 0 0 0,-2-7 0 0 0,-3-4 0 0 0,-4-5 0 0 0,-2-3 0 0 0,6-3 0 0 0,1 0 0 0 0,0-1 0 0 0,5 0 0 0 0,0 0 0 0 0,-2 0 0 0 0,4 1 0 0 0,-1 0 0 0 0,5-1 0 0 0,-1-15 0 0 0,-4-6 0 0 0,19-7 0 0 0,-4-6 0 0 0,0-7 0 0 0,4-11 0 0 0,-5-6 0 0 0,8-8 0 0 0,-10-2 0 0 0,-10 12 0 0 0,0 6 0 0 0,-3 5 0 0 0,-5 9 0 0 0,-3 4 0 0 0,4 6 0 0 0,9 1 0 0 0,0 4 0 0 0,6 6 0 0 0,6 5 0 0 0,13 5 0 0 0,0 4 0 0 0,-1 2 0 0 0,1 0 0 0 0,9 2 0 0 0,11-1 0 0 0,3 0 0 0 0,6-1 0 0 0,-2 1 0 0 0,12-1 0 0 0,7 0 0 0 0,-3 0 0 0 0,-9 0 0 0 0,-18 0 0 0 0,-11 0 0 0 0,-7 0 0 0 0,-10 0 0 0 0,-3 8 0 0 0,2 3 0 0 0,3 8 0 0 0,-5 0 0 0 0,18 13 0 0 0,0 2 0 0 0,-9 3 0 0 0,-2 3 0 0 0,9 4 0 0 0,4 1 0 0 0,10 11 0 0 0,-6-5 0 0 0,-3-11 0 0 0,-11-13 0 0 0,4 7 0 0 0,2 4 0 0 0,2-3 0 0 0,1-9 0 0 0,0-7 0 0 0,7 0 0 0 0,-5 5 0 0 0,-4-1 0 0 0,-9-4 0 0 0,4-6 0 0 0,3-5 0 0 0,-5 4 0 0 0,5 0 0 0 0,-4-1 0 0 0,-1-4 0 0 0,-8-2 0 0 0,-1-2 0 0 0,2-2 0 0 0,-13-9 0 0 0,-10-11 0 0 0,-6-11 0 0 0,-5-17 0 0 0,6-16 0 0 0,2-23 0 0 0,0-4 0 0 0,-1-11 0 0 0,-3 2 0 0 0,-1 3 0 0 0,-10 1 0 0 0,-3 0 0 0 0,0 8 0 0 0,-7 3 0 0 0,0 7 0 0 0,-5 8 0 0 0,0 0 0 0 0,-3 4 0 0 0,2 4 0 0 0,5-3 0 0 0,-2 0 0 0 0,-7 3 0 0 0,2 5 0 0 0,-3 2 0 0 0,3 11 0 0 0,6 5 0 0 0,-2 0 0 0 0,3-1 0 0 0,4 6 0 0 0,4 8 0 0 0,13 9 0 0 0,22 7 0 0 0,6 5 0 0 0,7 11 0 0 0,-3 5 0 0 0,-8 0 0 0 0,-1 14 0 0 0,5 3 0 0 0,-4 5 0 0 0,-6-4 0 0 0,9-6 0 0 0,0-8 0 0 0,3 1 0 0 0,-4-1 0 0 0,2-4 0 0 0,2-4 0 0 0,5-3 0 0 0,-4-3 0 0 0,0-1 0 0 0,3-2 0 0 0,3 1 0 0 0,-5-1 0 0 0,-9 0 0 0 0,-9 1 0 0 0,-6-1 0 0 0,-6 1 0 0 0,-4 0 0 0 0,-2 0 0 0 0,0 0 0 0 0,-1 0 0 0 0,1-16 0 0 0,0-6 0 0 0,8-15 0 0 0,-4-10 0 0 0,-4-4 0 0 0,-1-11 0 0 0,0-3 0 0 0,0 2 0 0 0,-8 3 0 0 0,-10 4 0 0 0,-2-5 0 0 0,3-9 0 0 0,-3 0 0 0 0,-7 3 0 0 0,-6 6 0 0 0,-5 4 0 0 0,-4 3 0 0 0,-3-4 0 0 0,-2-1 0 0 0,0-8 0 0 0,0 1 0 0 0,0-6 0 0 0,0 2 0 0 0,0-4 0 0 0,1 3 0 0 0,0 5 0 0 0,-9 5 0 0 0,-1 6 0 0 0,-17 3 0 0 0,-3-6 0 0 0,-5-1 0 0 0,-4 2 0 0 0,-13-7 0 0 0,4 1 0 0 0,9 1 0 0 0,3 4 0 0 0,0 4 0 0 0,5 2 0 0 0,9 2 0 0 0,8 2 0 0 0,6 0 0 0 0,4-7 0 0 0,4-12 0 0 0,9-10 0 0 0,20-8 0 0 0,37 1 0 0 0,16 0 0 0 0,11-3 0 0 0,5 5 0 0 0,11 1 0 0 0,-5-3 0 0 0,-4 5 0 0 0,-3-1 0 0 0,-9 6 0 0 0,-12 6 0 0 0,-10 0 0 0 0,-9 2 0 0 0,-5-4 0 0 0,-4 2 0 0 0,-9 4 0 0 0,4-11 0 0 0,-5-1 0 0 0,-9 4 0 0 0,-9 6 0 0 0,-8 6 0 0 0,2 5 0 0 0,-2 4 0 0 0,-2 2 0 0 0,-3-6 0 0 0,-3-3 0 0 0,6-8 0 0 0,2-8 0 0 0,6-17 0 0 0,1-1 0 0 0,-3-1 0 0 0,-5-1 0 0 0,-3-1 0 0 0,-4 7 0 0 0,-2 3 0 0 0,-2 7 0 0 0,0 9 0 0 0,-1 8 0 0 0,0 6 0 0 0,0-4 0 0 0,1 0 0 0 0,-1 2 0 0 0,1-6 0 0 0,-8-8 0 0 0,-3-9 0 0 0,-16-7 0 0 0,-11 11 0 0 0,1 3 0 0 0,-2-4 0 0 0,-3 5 0 0 0,-1 13 0 0 0,5 9 0 0 0,2 5 0 0 0,-1 1 0 0 0,-3 9 0 0 0,6-6 0 0 0,0 4 0 0 0,6-1 0 0 0,-1-9 0 0 0,-3 3 0 0 0,4-8 0 0 0,6-2 0 0 0,8-9 0 0 0,-3-2 0 0 0,2 2 0 0 0,3 3 0 0 0,4 5 0 0 0,4-6 0 0 0,1 0 0 0 0,2-7 0 0 0,2-7 0 0 0,-1-8 0 0 0,1-14 0 0 0,0 1 0 0 0,-1-7 0 0 0,1-11 0 0 0,-1 5 0 0 0,0-2 0 0 0,0 0 0 0 0,0-5 0 0 0,0-7 0 0 0,0 9 0 0 0,0 7 0 0 0,0-2 0 0 0,0 9 0 0 0,0 5 0 0 0,0-6 0 0 0,0-2 0 0 0,0 9 0 0 0,0 11 0 0 0,0 4 0 0 0,0 8 0 0 0,0-2 0 0 0,0 5 0 0 0,0 4 0 0 0,-8 6 0 0 0,-3-3 0 0 0,-8 7 0 0 0,0 6 0 0 0,-14-5 0 0 0,-9-3 0 0 0,3-7 0 0 0,-1-2 0 0 0,-1 2 0 0 0,-11 4 0 0 0,5 4 0 0 0,-8 3 0 0 0,-9 2 0 0 0,-3 9 0 0 0,-6-4 0 0 0,1 5 0 0 0,5 2 0 0 0,-3 6 0 0 0,-6 10 0 0 0,2-9 0 0 0,6 2 0 0 0,14-3 0 0 0,24-12 0 0 0,26-7 0 0 0,29-11 0 0 0,11-3 0 0 0,8-7 0 0 0,4 0 0 0 0,-6 5 0 0 0,6-3 0 0 0,-5 2 0 0 0,-10-3 0 0 0,7 2 0 0 0,-5 4 0 0 0,-8-2 0 0 0,-8 1 0 0 0,-8 4 0 0 0,-5 4 0 0 0,-4 4 0 0 0,-3 3 0 0 0,0 2 0 0 0,-1 1 0 0 0,1-7 0 0 0,-9-3 0 0 0,-1-8 0 0 0,0-1 0 0 0,-14-5 0 0 0,-3 1 0 0 0,-5 5 0 0 0,-4-3 0 0 0,-5 2 0 0 0,-3 4 0 0 0,-3 5 0 0 0,8 4 0 0 0,2 3 0 0 0,7 2 0 0 0,2 9 0 0 0,-4 4 0 0 0,-3 7 0 0 0,3-7 0 0 0,-16 2 0 0 0,-8-1 0 0 0,-20-11 0 0 0,-12-6 0 0 0,-16-2 0 0 0,-6-1 0 0 0,7 2 0 0 0,13 1 0 0 0,14 10 0 0 0,4 3 0 0 0,6 1 0 0 0,-2 6 0 0 0,-14 9 0 0 0,0 8 0 0 0,5 7 0 0 0,-1 5 0 0 0,-3-6 0 0 0,5 0 0 0 0,-2 0 0 0 0,5 2 0 0 0,-1-6 0 0 0,3 0 0 0 0,-1-15 0 0 0,-6-11 0 0 0,3 2 0 0 0,6-2 0 0 0,-1-2 0 0 0,3 6 0 0 0,5 9 0 0 0,5 9 0 0 0,4 7 0 0 0,3 5 0 0 0,2 4 0 0 0,2 2 0 0 0,-1 1 0 0 0,1 0 0 0 0,0-1 0 0 0,0 0 0 0 0,-1 0 0 0 0,0 0 0 0 0,8 15 0 0 0,3 14 0 0 0,-1 10 0 0 0,7 6 0 0 0,8 4 0 0 0,-1 1 0 0 0,-3-8 0 0 0,-14-11 0 0 0,-9-12 0 0 0,-19 9 0 0 0,-15-3 0 0 0,-10-4 0 0 0,-4-6 0 0 0,-3-6 0 0 0,0-5 0 0 0,9-3 0 0 0,-5-2 0 0 0,-10-1 0 0 0,-3 0 0 0 0,-8-9 0 0 0,-8-10 0 0 0,-16-10 0 0 0,-7-8 0 0 0,12 2 0 0 0,-2 0 0 0 0,-3-3 0 0 0,15 5 0 0 0,13 1 0 0 0,9-3 0 0 0,14 5 0 0 0,15 8 0 0 0,12 8 0 0 0,9 6 0 0 0,-4 5 0 0 0,-6-6 0 0 0,-27-8 0 0 0,-4-10 0 0 0,-12 0 0 0 0,-2 5 0 0 0,-9 6 0 0 0,-7 6 0 0 0,0 5 0 0 0,15 3 0 0 0,8 3 0 0 0,15 0 0 0 0,5 2 0 0 0,1-1 0 0 0,-2 0 0 0 0,5 0 0 0 0,7-1 0 0 0,9 9 0 0 0,6 2 0 0 0,-3-1 0 0 0,-9-2 0 0 0,1-2 0 0 0,-6 14 0 0 0,3 4 0 0 0,-4-3 0 0 0,3-4 0 0 0,5-5 0 0 0,7-5 0 0 0,-4-4 0 0 0,1-2 0 0 0,-5-1 0 0 0,-7-1 0 0 0,1 0 0 0 0,5 0 0 0 0,5 0 0 0 0,-10 1 0 0 0,-9 0 0 0 0,1-1 0 0 0,-1 1 0 0 0,4 0 0 0 0,9 0 0 0 0,-2 1 0 0 0,5-10 0 0 0,-4-1 0 0 0,3-1 0 0 0,5-5 0 0 0,4-9 0 0 0,4 0 0 0 0,-4-4 0 0 0,-1 3 0 0 0,-6 6 0 0 0,-1 6 0 0 0,-5 6 0 0 0,2 4 0 0 0,5 3 0 0 0,4 1 0 0 0,5 1 0 0 0,4 0 0 0 0,3 0 0 0 0,1 0 0 0 0,0 0 0 0 0,-7-1 0 0 0,-3 9 0 0 0,0 1 0 0 0,2 9 0 0 0,3 0 0 0 0,1-3 0 0 0,-6 13 0 0 0,-2 9 0 0 0,1 6 0 0 0,3-4 0 0 0,3-1 0 0 0,1-7 0 0 0,3 0 0 0 0,0-7 0 0 0,-7-6 0 0 0,-11-8 0 0 0,-2-4 0 0 0,3-5 0 0 0,-4-2 0 0 0,-7 8 0 0 0,-6 1 0 0 0,-6 0 0 0 0,5-2 0 0 0,-9-2 0 0 0,-12-1 0 0 0,-5-3 0 0 0,-1 0 0 0 0,-5-1 0 0 0,1 0 0 0 0,-6-1 0 0 0,-5 1 0 0 0,1 0 0 0 0,6-1 0 0 0,15 1 0 0 0,1 0 0 0 0,9 0 0 0 0,5-8 0 0 0,17-11 0 0 0,5-2 0 0 0,5-6 0 0 0,5 2 0 0 0,-12-4 0 0 0,6-4 0 0 0,-3-5 0 0 0,1 4 0 0 0,4 0 0 0 0,4 5 0 0 0,4 8 0 0 0,-6 7 0 0 0,-9-2 0 0 0,-1 2 0 0 0,-6 3 0 0 0,3 4 0 0 0,4 2 0 0 0,-1 3 0 0 0,1 1 0 0 0,-3 1 0 0 0,3 1 0 0 0,-5 0 0 0 0,3-1 0 0 0,5 1 0 0 0,5-1 0 0 0,5 0 0 0 0,3 0 0 0 0,-6 9 0 0 0,0 10 0 0 0,0 10 0 0 0,3 1 0 0 0,2 2 0 0 0,2 6 0 0 0,1-6 0 0 0,1-6 0 0 0,1-1 0 0 0,-7-4 0 0 0,-12-6 0 0 0,-2-5 0 0 0,-6-5 0 0 0,-6-2 0 0 0,-6-3 0 0 0,4-1 0 0 0,7 0 0 0 0,9 0 0 0 0,0 0 0 0 0,-6 1 0 0 0,-15-9 0 0 0,0-2 0 0 0,-10 0 0 0 0,-21-5 0 0 0,-15-17 0 0 0,-1-3 0 0 0,-2-3 0 0 0,14 4 0 0 0,20 9 0 0 0,19 1 0 0 0,16 4 0 0 0,11 6 0 0 0,-1-3 0 0 0,1 2 0 0 0,-6 3 0 0 0,-8-4 0 0 0,-1 1 0 0 0,3 3 0 0 0,7 4 0 0 0,4 3 0 0 0,5 3 0 0 0,2 2 0 0 0,3 1 0 0 0,-8 9 0 0 0,-18 2 0 0 0,-5 0 0 0 0,2 6 0 0 0,-1 1 0 0 0,-4 4 0 0 0,11 8 0 0 0,2 6 0 0 0,5-3 0 0 0,-4 2 0 0 0,2 2 0 0 0,4-5 0 0 0,5 1 0 0 0,3-6 0 0 0,2-7 0 0 0,-5-7 0 0 0,-18 10 0 0 0,-5 2 0 0 0,-4-4 0 0 0,3-5 0 0 0,-1 3 0 0 0,6-2 0 0 0,-1-4 0 0 0,-12-4 0 0 0,1-12 0 0 0,-17-13 0 0 0,-23-21 0 0 0,-7-4 0 0 0,12-3 0 0 0,10 6 0 0 0,16 10 0 0 0,25 0 0 0 0,17 7 0 0 0,0 5 0 0 0,-6 6 0 0 0,-9 5 0 0 0,-1 3 0 0 0,3-6 0 0 0,6-2 0 0 0,-4 1 0 0 0,2 2 0 0 0,-5 2 0 0 0,-7 2 0 0 0,-7 1 0 0 0,-22 2 0 0 0,-2 0 0 0 0,-6 8 0 0 0,7 3 0 0 0,5 17 0 0 0,-4 2 0 0 0,7-3 0 0 0,4 2 0 0 0,10-5 0 0 0,11 3 0 0 0,10-4 0 0 0,7-5 0 0 0,5 2 0 0 0,3-3 0 0 0,2-3 0 0 0,0-5 0 0 0,0-3 0 0 0,-1-4 0 0 0,0-1 0 0 0,-8-1 0 0 0,-4-1 0 0 0,1 0 0 0 0,1 0 0 0 0,3 1 0 0 0,2-1 0 0 0,2 1 0 0 0,-7 0 0 0 0,-10 0 0 0 0,-11 8 0 0 0,-7 3 0 0 0,-15 8 0 0 0,2 8 0 0 0,10 9 0 0 0,11 5 0 0 0,10-3 0 0 0,18-1 0 0 0,8-6 0 0 0,11-1 0 0 0,2-4 0 0 0,7 0 0 0 0,6 5 0 0 0,6 5 0 0 0,-4-4 0 0 0,-7 1 0 0 0,-9 3 0 0 0,0-4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6.10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2593 7594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6.10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1852 5477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6.10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1773 6747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6.1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3122 5159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14T11:09:46.10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4207 3792 16383 0 0,'0'-8'0'0'0,"0"-3"0"0"0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0637778"/>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3661702"/>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8180970"/>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498427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9242194"/>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072810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5106841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7392953"/>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14990949"/>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4384327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0556008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1251470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push dir="u"/>
  </p:transition>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6.xml"/><Relationship Id="rId3" Type="http://schemas.openxmlformats.org/officeDocument/2006/relationships/customXml" Target="../ink/ink2.xml"/><Relationship Id="rId7" Type="http://schemas.openxmlformats.org/officeDocument/2006/relationships/customXml" Target="../ink/ink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customXml" Target="../ink/ink4.xml"/><Relationship Id="rId5" Type="http://schemas.openxmlformats.org/officeDocument/2006/relationships/customXml" Target="../ink/ink3.xml"/><Relationship Id="rId4" Type="http://schemas.openxmlformats.org/officeDocument/2006/relationships/image" Target="../media/image6.pn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youtube.com/watch?v=nb_H2z18hbU.%5bAccessed" TargetMode="External"/><Relationship Id="rId3" Type="http://schemas.openxmlformats.org/officeDocument/2006/relationships/hyperlink" Target="https://www.bing.com/images/search?view=detailV2&amp;ccid=4lFpqK8y&amp;id=25375D6A8AB442FE6F613CE59648EFA6688DAED3&amp;thid=OIP.4lFpqK8yo239w59dtQ0ucQHaFj&amp;mediaurl=https%3A%2F%2Fimage1.slideserve.com%2F1814169%2Fseven-stages-of-development-l.jpg&amp;exph=768&amp;expw=1024" TargetMode="External"/><Relationship Id="rId7" Type="http://schemas.openxmlformats.org/officeDocument/2006/relationships/hyperlink" Target="https://www.youtube.com/watch?v=U9ezChU-uLw" TargetMode="External"/><Relationship Id="rId12" Type="http://schemas.openxmlformats.org/officeDocument/2006/relationships/hyperlink" Target="https://www.gov.uk/government/organisations/office-for-health-improvement-and-disparities" TargetMode="External"/><Relationship Id="rId2" Type="http://schemas.openxmlformats.org/officeDocument/2006/relationships/hyperlink" Target="https://acmedsci.ac.uk/policy/policy-projects/child-health" TargetMode="External"/><Relationship Id="rId1" Type="http://schemas.openxmlformats.org/officeDocument/2006/relationships/slideLayout" Target="../slideLayouts/slideLayout2.xml"/><Relationship Id="rId6" Type="http://schemas.openxmlformats.org/officeDocument/2006/relationships/hyperlink" Target="https://www.nottinghamshire.gov.uk/care/early-years-and-childcare/giving-children-the-best-start-in-life" TargetMode="External"/><Relationship Id="rId11" Type="http://schemas.openxmlformats.org/officeDocument/2006/relationships/hyperlink" Target="https://www.youtube.com/watch?v=TtEz6TfIT48" TargetMode="External"/><Relationship Id="rId5" Type="http://schemas.openxmlformats.org/officeDocument/2006/relationships/hyperlink" Target="https://www.nottinghamshire.gov.uk/care/health-and-wellbeing/breastfeeding-maternal-health" TargetMode="External"/><Relationship Id="rId10" Type="http://schemas.openxmlformats.org/officeDocument/2006/relationships/hyperlink" Target="https://www.youtube.com/watch?v=bWZqv9iDo9o" TargetMode="External"/><Relationship Id="rId4" Type="http://schemas.openxmlformats.org/officeDocument/2006/relationships/hyperlink" Target="https://www.verywellmind.com/stages-of-prenatal-development-2795073" TargetMode="External"/><Relationship Id="rId9" Type="http://schemas.openxmlformats.org/officeDocument/2006/relationships/hyperlink" Target="https://study.com/academy/lesson/the-life-course-perspectiv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4D27876-614E-CCD5-5142-A650DBF0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w="12700" cap="flat" cmpd="sng" algn="ctr">
            <a:solidFill>
              <a:schemeClr val="accent1">
                <a:lumMod val="20000"/>
                <a:lumOff val="80000"/>
              </a:schemeClr>
            </a:solid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C767D-AB4E-F43A-47CF-F5331FF08420}"/>
              </a:ext>
            </a:extLst>
          </p:cNvPr>
          <p:cNvSpPr>
            <a:spLocks noGrp="1"/>
          </p:cNvSpPr>
          <p:nvPr>
            <p:ph type="title"/>
          </p:nvPr>
        </p:nvSpPr>
        <p:spPr>
          <a:xfrm>
            <a:off x="1994140" y="5137536"/>
            <a:ext cx="8203720" cy="732129"/>
          </a:xfrm>
        </p:spPr>
        <p:txBody>
          <a:bodyPr vert="horz" lIns="91440" tIns="45720" rIns="91440" bIns="45720" rtlCol="0" anchor="b">
            <a:normAutofit/>
          </a:bodyPr>
          <a:lstStyle/>
          <a:p>
            <a:pPr algn="ctr"/>
            <a:r>
              <a:rPr lang="en-US" sz="4000" dirty="0"/>
              <a:t>The Life Course Approach </a:t>
            </a:r>
          </a:p>
          <a:p>
            <a:pPr algn="ctr"/>
            <a:endParaRPr lang="en-US" sz="4000" dirty="0"/>
          </a:p>
        </p:txBody>
      </p:sp>
      <p:sp>
        <p:nvSpPr>
          <p:cNvPr id="4" name="Text Placeholder 3">
            <a:extLst>
              <a:ext uri="{FF2B5EF4-FFF2-40B4-BE49-F238E27FC236}">
                <a16:creationId xmlns:a16="http://schemas.microsoft.com/office/drawing/2014/main" id="{CB384DB4-F5BB-08DA-4F2B-723B86649AB3}"/>
              </a:ext>
            </a:extLst>
          </p:cNvPr>
          <p:cNvSpPr>
            <a:spLocks noGrp="1"/>
          </p:cNvSpPr>
          <p:nvPr>
            <p:ph type="body" sz="half" idx="2"/>
          </p:nvPr>
        </p:nvSpPr>
        <p:spPr>
          <a:xfrm>
            <a:off x="1994916" y="5914356"/>
            <a:ext cx="8202168" cy="481521"/>
          </a:xfrm>
        </p:spPr>
        <p:txBody>
          <a:bodyPr vert="horz" lIns="91440" tIns="45720" rIns="91440" bIns="45720" rtlCol="0">
            <a:normAutofit/>
          </a:bodyPr>
          <a:lstStyle/>
          <a:p>
            <a:pPr algn="ctr"/>
            <a:r>
              <a:rPr lang="en-US" sz="1800"/>
              <a:t>By DOROTHY APIO</a:t>
            </a:r>
          </a:p>
        </p:txBody>
      </p:sp>
      <p:pic>
        <p:nvPicPr>
          <p:cNvPr id="5" name="Picture Placeholder 4" descr="MSW 560 Lecture on Life Course Perspective - YouTube">
            <a:extLst>
              <a:ext uri="{FF2B5EF4-FFF2-40B4-BE49-F238E27FC236}">
                <a16:creationId xmlns:a16="http://schemas.microsoft.com/office/drawing/2014/main" id="{C0472916-84C0-142E-7EA1-6997FA83CC25}"/>
              </a:ext>
            </a:extLst>
          </p:cNvPr>
          <p:cNvPicPr>
            <a:picLocks noGrp="1" noChangeAspect="1"/>
          </p:cNvPicPr>
          <p:nvPr>
            <p:ph type="pic" idx="1"/>
          </p:nvPr>
        </p:nvPicPr>
        <p:blipFill>
          <a:blip r:embed="rId2"/>
          <a:srcRect t="616" b="32924"/>
          <a:stretch/>
        </p:blipFill>
        <p:spPr>
          <a:xfrm>
            <a:off x="1994140" y="1168488"/>
            <a:ext cx="8202169" cy="3066278"/>
          </a:xfrm>
          <a:prstGeom prst="rect">
            <a:avLst/>
          </a:prstGeom>
        </p:spPr>
      </p:pic>
      <mc:AlternateContent xmlns:mc="http://schemas.openxmlformats.org/markup-compatibility/2006" xmlns:p14="http://schemas.microsoft.com/office/powerpoint/2010/main">
        <mc:Choice Requires="p14">
          <p:contentPart p14:bwMode="auto" r:id="rId3">
            <p14:nvContentPartPr>
              <p14:cNvPr id="27" name="Ink 26">
                <a:extLst>
                  <a:ext uri="{FF2B5EF4-FFF2-40B4-BE49-F238E27FC236}">
                    <a16:creationId xmlns:a16="http://schemas.microsoft.com/office/drawing/2014/main" id="{931C0408-FF8A-F33A-64B8-2E006B5411AB}"/>
                  </a:ext>
                </a:extLst>
              </p14:cNvPr>
              <p14:cNvContentPartPr/>
              <p14:nvPr/>
            </p14:nvContentPartPr>
            <p14:xfrm>
              <a:off x="1038265" y="345195"/>
              <a:ext cx="10254534" cy="5648788"/>
            </p14:xfrm>
          </p:contentPart>
        </mc:Choice>
        <mc:Fallback xmlns="">
          <p:pic>
            <p:nvPicPr>
              <p:cNvPr id="27" name="Ink 26">
                <a:extLst>
                  <a:ext uri="{FF2B5EF4-FFF2-40B4-BE49-F238E27FC236}">
                    <a16:creationId xmlns:a16="http://schemas.microsoft.com/office/drawing/2014/main" id="{931C0408-FF8A-F33A-64B8-2E006B5411AB}"/>
                  </a:ext>
                </a:extLst>
              </p:cNvPr>
              <p:cNvPicPr/>
              <p:nvPr/>
            </p:nvPicPr>
            <p:blipFill>
              <a:blip r:embed="rId4"/>
              <a:stretch>
                <a:fillRect/>
              </a:stretch>
            </p:blipFill>
            <p:spPr>
              <a:xfrm>
                <a:off x="984267" y="237561"/>
                <a:ext cx="10362170" cy="5864415"/>
              </a:xfrm>
              <a:prstGeom prst="rect">
                <a:avLst/>
              </a:prstGeom>
            </p:spPr>
          </p:pic>
        </mc:Fallback>
      </mc:AlternateContent>
    </p:spTree>
    <p:extLst>
      <p:ext uri="{BB962C8B-B14F-4D97-AF65-F5344CB8AC3E}">
        <p14:creationId xmlns:p14="http://schemas.microsoft.com/office/powerpoint/2010/main" val="165534686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Drawings on colorful paper">
            <a:extLst>
              <a:ext uri="{FF2B5EF4-FFF2-40B4-BE49-F238E27FC236}">
                <a16:creationId xmlns:a16="http://schemas.microsoft.com/office/drawing/2014/main" id="{E8BD3D3E-CAAA-15A1-0944-B4F88CFF2C9C}"/>
              </a:ext>
            </a:extLst>
          </p:cNvPr>
          <p:cNvPicPr>
            <a:picLocks noChangeAspect="1"/>
          </p:cNvPicPr>
          <p:nvPr/>
        </p:nvPicPr>
        <p:blipFill>
          <a:blip r:embed="rId2"/>
          <a:srcRect l="9894" r="35880" b="2"/>
          <a:stretch/>
        </p:blipFill>
        <p:spPr>
          <a:xfrm>
            <a:off x="727382" y="2008094"/>
            <a:ext cx="3494314" cy="4301265"/>
          </a:xfrm>
          <a:prstGeom prst="rect">
            <a:avLst/>
          </a:prstGeom>
        </p:spPr>
      </p:pic>
      <p:sp>
        <p:nvSpPr>
          <p:cNvPr id="2" name="Title 1">
            <a:extLst>
              <a:ext uri="{FF2B5EF4-FFF2-40B4-BE49-F238E27FC236}">
                <a16:creationId xmlns:a16="http://schemas.microsoft.com/office/drawing/2014/main" id="{26A3DE30-CD70-8F26-B171-356C0289A0CE}"/>
              </a:ext>
            </a:extLst>
          </p:cNvPr>
          <p:cNvSpPr>
            <a:spLocks noGrp="1"/>
          </p:cNvSpPr>
          <p:nvPr>
            <p:ph type="title"/>
          </p:nvPr>
        </p:nvSpPr>
        <p:spPr>
          <a:xfrm>
            <a:off x="614681" y="548639"/>
            <a:ext cx="3657600" cy="1294379"/>
          </a:xfrm>
        </p:spPr>
        <p:txBody>
          <a:bodyPr anchor="t">
            <a:normAutofit/>
          </a:bodyPr>
          <a:lstStyle/>
          <a:p>
            <a:r>
              <a:rPr lang="en-US"/>
              <a:t>Key points </a:t>
            </a:r>
          </a:p>
        </p:txBody>
      </p:sp>
      <p:graphicFrame>
        <p:nvGraphicFramePr>
          <p:cNvPr id="25" name="Content Placeholder 2">
            <a:extLst>
              <a:ext uri="{FF2B5EF4-FFF2-40B4-BE49-F238E27FC236}">
                <a16:creationId xmlns:a16="http://schemas.microsoft.com/office/drawing/2014/main" id="{9C6E13FA-8673-6616-B2FF-E5E4F8DB1B2C}"/>
              </a:ext>
            </a:extLst>
          </p:cNvPr>
          <p:cNvGraphicFramePr>
            <a:graphicFrameLocks noGrp="1"/>
          </p:cNvGraphicFramePr>
          <p:nvPr>
            <p:ph idx="1"/>
            <p:extLst>
              <p:ext uri="{D42A27DB-BD31-4B8C-83A1-F6EECF244321}">
                <p14:modId xmlns:p14="http://schemas.microsoft.com/office/powerpoint/2010/main" val="2537597240"/>
              </p:ext>
            </p:extLst>
          </p:nvPr>
        </p:nvGraphicFramePr>
        <p:xfrm>
          <a:off x="4282640" y="203582"/>
          <a:ext cx="7697248" cy="61057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1644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4BC29-5502-ABC3-5EFB-B7FDBE1A8E44}"/>
              </a:ext>
            </a:extLst>
          </p:cNvPr>
          <p:cNvSpPr>
            <a:spLocks noGrp="1"/>
          </p:cNvSpPr>
          <p:nvPr>
            <p:ph type="title"/>
          </p:nvPr>
        </p:nvSpPr>
        <p:spPr>
          <a:xfrm>
            <a:off x="742044" y="180394"/>
            <a:ext cx="4621553" cy="1360728"/>
          </a:xfrm>
        </p:spPr>
        <p:txBody>
          <a:bodyPr vert="horz" lIns="91440" tIns="45720" rIns="91440" bIns="45720" rtlCol="0" anchor="b">
            <a:normAutofit/>
          </a:bodyPr>
          <a:lstStyle/>
          <a:p>
            <a:r>
              <a:rPr lang="en-US" sz="3600" b="1" kern="1200">
                <a:solidFill>
                  <a:schemeClr val="tx1"/>
                </a:solidFill>
                <a:latin typeface="+mj-lt"/>
                <a:ea typeface="+mj-ea"/>
                <a:cs typeface="+mj-cs"/>
              </a:rPr>
              <a:t> The Life Course Approach </a:t>
            </a:r>
          </a:p>
        </p:txBody>
      </p:sp>
      <p:sp>
        <p:nvSpPr>
          <p:cNvPr id="4" name="Text Placeholder 3">
            <a:extLst>
              <a:ext uri="{FF2B5EF4-FFF2-40B4-BE49-F238E27FC236}">
                <a16:creationId xmlns:a16="http://schemas.microsoft.com/office/drawing/2014/main" id="{8D7B9FDB-3B2A-16C3-D23F-6C7F769740EB}"/>
              </a:ext>
            </a:extLst>
          </p:cNvPr>
          <p:cNvSpPr>
            <a:spLocks noGrp="1"/>
          </p:cNvSpPr>
          <p:nvPr>
            <p:ph type="body" sz="half" idx="2"/>
          </p:nvPr>
        </p:nvSpPr>
        <p:spPr>
          <a:xfrm>
            <a:off x="195706" y="1721417"/>
            <a:ext cx="5901136" cy="4841168"/>
          </a:xfrm>
        </p:spPr>
        <p:txBody>
          <a:bodyPr vert="horz" lIns="91440" tIns="45720" rIns="91440" bIns="45720" rtlCol="0" anchor="t">
            <a:noAutofit/>
          </a:bodyPr>
          <a:lstStyle/>
          <a:p>
            <a:pPr marL="285750" indent="-228600">
              <a:lnSpc>
                <a:spcPct val="110000"/>
              </a:lnSpc>
              <a:buFont typeface="Arial" panose="020B0604020202020204" pitchFamily="34" charset="0"/>
              <a:buChar char="•"/>
            </a:pPr>
            <a:r>
              <a:rPr lang="en-US" sz="2400" dirty="0"/>
              <a:t>The life course approach is a social science </a:t>
            </a:r>
            <a:r>
              <a:rPr lang="en-US" sz="2400" b="1" dirty="0"/>
              <a:t>approach</a:t>
            </a:r>
            <a:r>
              <a:rPr lang="en-US" sz="2400" dirty="0"/>
              <a:t> </a:t>
            </a:r>
            <a:r>
              <a:rPr lang="en-US" sz="2400" b="1" dirty="0"/>
              <a:t>that</a:t>
            </a:r>
            <a:r>
              <a:rPr lang="en-US" sz="2400" dirty="0"/>
              <a:t> </a:t>
            </a:r>
            <a:r>
              <a:rPr lang="en-US" sz="2400" b="1" dirty="0"/>
              <a:t>helps</a:t>
            </a:r>
            <a:r>
              <a:rPr lang="en-US" sz="2400" dirty="0"/>
              <a:t> understand human development </a:t>
            </a:r>
            <a:r>
              <a:rPr lang="en-US" sz="2400" b="1" dirty="0"/>
              <a:t>by</a:t>
            </a:r>
            <a:r>
              <a:rPr lang="en-US" sz="2400" dirty="0"/>
              <a:t> </a:t>
            </a:r>
            <a:r>
              <a:rPr lang="en-US" sz="2400" b="1" dirty="0"/>
              <a:t>taking</a:t>
            </a:r>
            <a:r>
              <a:rPr lang="en-US" sz="2400" dirty="0"/>
              <a:t> into account how we grow and change</a:t>
            </a:r>
            <a:r>
              <a:rPr lang="en-US" sz="2400" b="1" dirty="0"/>
              <a:t>.</a:t>
            </a:r>
            <a:r>
              <a:rPr lang="en-US" sz="2400" dirty="0"/>
              <a:t> (Hartin, 2019)</a:t>
            </a:r>
          </a:p>
          <a:p>
            <a:pPr marL="285750" indent="-228600">
              <a:lnSpc>
                <a:spcPct val="110000"/>
              </a:lnSpc>
              <a:buChar char="•"/>
            </a:pPr>
            <a:r>
              <a:rPr lang="en-US" sz="2400" dirty="0"/>
              <a:t>Hartin, 2019 </a:t>
            </a:r>
            <a:r>
              <a:rPr lang="en-US" sz="2400" b="1" dirty="0"/>
              <a:t>explores</a:t>
            </a:r>
            <a:r>
              <a:rPr lang="en-US" sz="2400" dirty="0"/>
              <a:t> how different events and </a:t>
            </a:r>
            <a:r>
              <a:rPr lang="en-US" sz="2400" b="1" dirty="0"/>
              <a:t>cultural</a:t>
            </a:r>
            <a:r>
              <a:rPr lang="en-US" sz="2400" dirty="0"/>
              <a:t> </a:t>
            </a:r>
            <a:r>
              <a:rPr lang="en-US" sz="2400" b="1" dirty="0"/>
              <a:t>shifts</a:t>
            </a:r>
            <a:r>
              <a:rPr lang="en-US" sz="2400" dirty="0"/>
              <a:t> </a:t>
            </a:r>
            <a:r>
              <a:rPr lang="en-US" sz="2400" b="1" dirty="0"/>
              <a:t>impact</a:t>
            </a:r>
            <a:r>
              <a:rPr lang="en-US" sz="2400" dirty="0"/>
              <a:t> individuals over time</a:t>
            </a:r>
            <a:r>
              <a:rPr lang="en-US" sz="2400" b="1" dirty="0"/>
              <a:t> through their experiences as a person.</a:t>
            </a:r>
            <a:endParaRPr lang="en-US" sz="2400" dirty="0"/>
          </a:p>
          <a:p>
            <a:pPr indent="-228600">
              <a:lnSpc>
                <a:spcPct val="110000"/>
              </a:lnSpc>
              <a:spcBef>
                <a:spcPts val="0"/>
              </a:spcBef>
              <a:buFont typeface="Arial" panose="020B0604020202020204" pitchFamily="34" charset="0"/>
              <a:buChar char="•"/>
            </a:pPr>
            <a:r>
              <a:rPr lang="en-US" sz="2400" dirty="0"/>
              <a:t>  </a:t>
            </a:r>
            <a:br>
              <a:rPr lang="en-US" sz="2400" dirty="0"/>
            </a:br>
            <a:r>
              <a:rPr lang="en-US" sz="2400" dirty="0"/>
              <a:t>  </a:t>
            </a:r>
            <a:br>
              <a:rPr lang="en-US" sz="2400" dirty="0"/>
            </a:br>
            <a:endParaRPr lang="en-US" sz="1500"/>
          </a:p>
          <a:p>
            <a:pPr indent="-228600">
              <a:lnSpc>
                <a:spcPct val="110000"/>
              </a:lnSpc>
              <a:buFont typeface="Arial" panose="020B0604020202020204" pitchFamily="34" charset="0"/>
              <a:buChar char="•"/>
            </a:pPr>
            <a:endParaRPr lang="en-US" sz="1500"/>
          </a:p>
        </p:txBody>
      </p:sp>
      <p:pic>
        <p:nvPicPr>
          <p:cNvPr id="7" name="Content Placeholder 6" descr="A blue and white table with text&#10;&#10;AI-generated content may be incorrect.">
            <a:extLst>
              <a:ext uri="{FF2B5EF4-FFF2-40B4-BE49-F238E27FC236}">
                <a16:creationId xmlns:a16="http://schemas.microsoft.com/office/drawing/2014/main" id="{D62557F2-4DF2-AED9-1A2C-E730EE2E2B15}"/>
              </a:ext>
            </a:extLst>
          </p:cNvPr>
          <p:cNvPicPr>
            <a:picLocks noGrp="1" noChangeAspect="1"/>
          </p:cNvPicPr>
          <p:nvPr>
            <p:ph idx="1"/>
          </p:nvPr>
        </p:nvPicPr>
        <p:blipFill>
          <a:blip r:embed="rId2"/>
          <a:stretch>
            <a:fillRect/>
          </a:stretch>
        </p:blipFill>
        <p:spPr>
          <a:xfrm>
            <a:off x="6280732" y="722247"/>
            <a:ext cx="5909667" cy="4378335"/>
          </a:xfrm>
          <a:prstGeom prst="rect">
            <a:avLst/>
          </a:prstGeom>
        </p:spPr>
      </p:pic>
    </p:spTree>
    <p:extLst>
      <p:ext uri="{BB962C8B-B14F-4D97-AF65-F5344CB8AC3E}">
        <p14:creationId xmlns:p14="http://schemas.microsoft.com/office/powerpoint/2010/main" val="205208428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1443B-B461-5820-3488-FF721A4F6366}"/>
              </a:ext>
            </a:extLst>
          </p:cNvPr>
          <p:cNvSpPr>
            <a:spLocks noGrp="1"/>
          </p:cNvSpPr>
          <p:nvPr>
            <p:ph type="title"/>
          </p:nvPr>
        </p:nvSpPr>
        <p:spPr>
          <a:xfrm>
            <a:off x="614677" y="603504"/>
            <a:ext cx="4862481" cy="1527048"/>
          </a:xfrm>
          <a:solidFill>
            <a:schemeClr val="accent3"/>
          </a:solidFill>
        </p:spPr>
        <p:txBody>
          <a:bodyPr anchor="b">
            <a:normAutofit/>
          </a:bodyPr>
          <a:lstStyle/>
          <a:p>
            <a:r>
              <a:rPr lang="en-US"/>
              <a:t>Infancy &amp; Early Childhood stages</a:t>
            </a:r>
            <a:endParaRPr lang="en-US" b="0"/>
          </a:p>
          <a:p>
            <a:endParaRPr lang="en-US"/>
          </a:p>
        </p:txBody>
      </p:sp>
      <p:sp>
        <p:nvSpPr>
          <p:cNvPr id="3" name="Content Placeholder 2">
            <a:extLst>
              <a:ext uri="{FF2B5EF4-FFF2-40B4-BE49-F238E27FC236}">
                <a16:creationId xmlns:a16="http://schemas.microsoft.com/office/drawing/2014/main" id="{0B371CEC-D75E-EAE9-46B9-F4D8E3541C18}"/>
              </a:ext>
            </a:extLst>
          </p:cNvPr>
          <p:cNvSpPr>
            <a:spLocks noGrp="1"/>
          </p:cNvSpPr>
          <p:nvPr>
            <p:ph idx="1"/>
          </p:nvPr>
        </p:nvSpPr>
        <p:spPr>
          <a:xfrm>
            <a:off x="5679057" y="212783"/>
            <a:ext cx="6507249" cy="6635904"/>
          </a:xfrm>
          <a:solidFill>
            <a:schemeClr val="accent6">
              <a:lumMod val="20000"/>
              <a:lumOff val="80000"/>
            </a:schemeClr>
          </a:solidFill>
        </p:spPr>
        <p:txBody>
          <a:bodyPr vert="horz" lIns="91440" tIns="45720" rIns="91440" bIns="45720" rtlCol="0" anchor="t">
            <a:noAutofit/>
          </a:bodyPr>
          <a:lstStyle/>
          <a:p>
            <a:pPr marL="57150" indent="-285750">
              <a:lnSpc>
                <a:spcPct val="110000"/>
              </a:lnSpc>
              <a:buFont typeface="Arial,Sans-Serif" panose="020B0604020202020204" pitchFamily="34" charset="0"/>
            </a:pPr>
            <a:r>
              <a:rPr lang="en-US" sz="2400" b="1" dirty="0"/>
              <a:t>Pregnancy and Prenatal</a:t>
            </a:r>
            <a:r>
              <a:rPr lang="en-US" sz="2400" dirty="0"/>
              <a:t> development stages encompass the processes that take place from conception to birth.(Cherry, 2024)  </a:t>
            </a:r>
          </a:p>
          <a:p>
            <a:pPr>
              <a:lnSpc>
                <a:spcPct val="110000"/>
              </a:lnSpc>
              <a:buFont typeface="Arial,Sans-Serif" panose="020B0604020202020204" pitchFamily="34" charset="0"/>
            </a:pPr>
            <a:r>
              <a:rPr lang="en-US" sz="2400" b="1" dirty="0"/>
              <a:t>Early cell division</a:t>
            </a:r>
            <a:r>
              <a:rPr lang="en-US" sz="2400" dirty="0"/>
              <a:t> and the formation of the zygote are the main events during the germinal stage.(Cherry, 2024)  </a:t>
            </a:r>
          </a:p>
          <a:p>
            <a:pPr>
              <a:lnSpc>
                <a:spcPct val="110000"/>
              </a:lnSpc>
              <a:buFont typeface="Arial,Sans-Serif" panose="020B0604020202020204" pitchFamily="34" charset="0"/>
            </a:pPr>
            <a:r>
              <a:rPr lang="en-US" sz="2400" b="1" dirty="0"/>
              <a:t>The embryonic stage</a:t>
            </a:r>
            <a:r>
              <a:rPr lang="en-US" sz="2400" dirty="0"/>
              <a:t> is when the embryo begins to develop, which involves the formation of the neural tube,  the brain and spinal cord.(Cherry, 2024)</a:t>
            </a:r>
          </a:p>
          <a:p>
            <a:pPr>
              <a:lnSpc>
                <a:spcPct val="110000"/>
              </a:lnSpc>
              <a:buFont typeface="Arial,Sans-Serif" panose="020B0604020202020204" pitchFamily="34" charset="0"/>
            </a:pPr>
            <a:r>
              <a:rPr lang="en-US" sz="2400" b="1" dirty="0"/>
              <a:t>During the fetal period</a:t>
            </a:r>
            <a:r>
              <a:rPr lang="en-US" sz="2400" dirty="0"/>
              <a:t>, the organs, tissues, and body grow for the longest period of prenatal development. (Cherry, 2024)</a:t>
            </a:r>
          </a:p>
          <a:p>
            <a:pPr>
              <a:lnSpc>
                <a:spcPct val="110000"/>
              </a:lnSpc>
              <a:buFont typeface="Arial,Sans-Serif" panose="020B0604020202020204" pitchFamily="34" charset="0"/>
            </a:pPr>
            <a:endParaRPr lang="en-US" sz="2400" dirty="0"/>
          </a:p>
          <a:p>
            <a:pPr>
              <a:lnSpc>
                <a:spcPct val="110000"/>
              </a:lnSpc>
            </a:pPr>
            <a:endParaRPr lang="en-US" sz="1500"/>
          </a:p>
        </p:txBody>
      </p:sp>
      <p:pic>
        <p:nvPicPr>
          <p:cNvPr id="5" name="Picture 4" descr="Image result for pregnancy">
            <a:extLst>
              <a:ext uri="{FF2B5EF4-FFF2-40B4-BE49-F238E27FC236}">
                <a16:creationId xmlns:a16="http://schemas.microsoft.com/office/drawing/2014/main" id="{E4D3AC6A-CB45-FB7D-E86C-6BA50448AEB5}"/>
              </a:ext>
            </a:extLst>
          </p:cNvPr>
          <p:cNvPicPr>
            <a:picLocks noChangeAspect="1"/>
          </p:cNvPicPr>
          <p:nvPr/>
        </p:nvPicPr>
        <p:blipFill>
          <a:blip r:embed="rId2"/>
          <a:stretch>
            <a:fillRect/>
          </a:stretch>
        </p:blipFill>
        <p:spPr>
          <a:xfrm>
            <a:off x="614678" y="2441274"/>
            <a:ext cx="4857269" cy="3817941"/>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F7D0175E-5FCF-7940-A8C8-878029AACAC4}"/>
                  </a:ext>
                </a:extLst>
              </p14:cNvPr>
              <p14:cNvContentPartPr/>
              <p14:nvPr/>
            </p14:nvContentPartPr>
            <p14:xfrm>
              <a:off x="1246909" y="4121727"/>
              <a:ext cx="17318" cy="17318"/>
            </p14:xfrm>
          </p:contentPart>
        </mc:Choice>
        <mc:Fallback xmlns="">
          <p:pic>
            <p:nvPicPr>
              <p:cNvPr id="4" name="Ink 3">
                <a:extLst>
                  <a:ext uri="{FF2B5EF4-FFF2-40B4-BE49-F238E27FC236}">
                    <a16:creationId xmlns:a16="http://schemas.microsoft.com/office/drawing/2014/main" id="{F7D0175E-5FCF-7940-A8C8-878029AACAC4}"/>
                  </a:ext>
                </a:extLst>
              </p:cNvPr>
              <p:cNvPicPr/>
              <p:nvPr/>
            </p:nvPicPr>
            <p:blipFill>
              <a:blip r:embed="rId4"/>
              <a:stretch>
                <a:fillRect/>
              </a:stretch>
            </p:blipFill>
            <p:spPr>
              <a:xfrm>
                <a:off x="-1333473" y="-1056355"/>
                <a:ext cx="5195400" cy="10390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50D454C6-76C3-C2D2-CA6E-C92243B8D94A}"/>
                  </a:ext>
                </a:extLst>
              </p14:cNvPr>
              <p14:cNvContentPartPr/>
              <p14:nvPr/>
            </p14:nvContentPartPr>
            <p14:xfrm>
              <a:off x="762000" y="2736272"/>
              <a:ext cx="17318" cy="17318"/>
            </p14:xfrm>
          </p:contentPart>
        </mc:Choice>
        <mc:Fallback xmlns="">
          <p:pic>
            <p:nvPicPr>
              <p:cNvPr id="6" name="Ink 5">
                <a:extLst>
                  <a:ext uri="{FF2B5EF4-FFF2-40B4-BE49-F238E27FC236}">
                    <a16:creationId xmlns:a16="http://schemas.microsoft.com/office/drawing/2014/main" id="{50D454C6-76C3-C2D2-CA6E-C92243B8D94A}"/>
                  </a:ext>
                </a:extLst>
              </p:cNvPr>
              <p:cNvPicPr/>
              <p:nvPr/>
            </p:nvPicPr>
            <p:blipFill>
              <a:blip r:embed="rId4"/>
              <a:stretch>
                <a:fillRect/>
              </a:stretch>
            </p:blipFill>
            <p:spPr>
              <a:xfrm>
                <a:off x="-1835700" y="-2441810"/>
                <a:ext cx="5195400" cy="10390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4A0F9C26-B373-E741-E287-B77D7FFE7897}"/>
                  </a:ext>
                </a:extLst>
              </p14:cNvPr>
              <p14:cNvContentPartPr/>
              <p14:nvPr/>
            </p14:nvContentPartPr>
            <p14:xfrm>
              <a:off x="710045" y="3567545"/>
              <a:ext cx="17318" cy="17318"/>
            </p14:xfrm>
          </p:contentPart>
        </mc:Choice>
        <mc:Fallback xmlns="">
          <p:pic>
            <p:nvPicPr>
              <p:cNvPr id="7" name="Ink 6">
                <a:extLst>
                  <a:ext uri="{FF2B5EF4-FFF2-40B4-BE49-F238E27FC236}">
                    <a16:creationId xmlns:a16="http://schemas.microsoft.com/office/drawing/2014/main" id="{4A0F9C26-B373-E741-E287-B77D7FFE7897}"/>
                  </a:ext>
                </a:extLst>
              </p:cNvPr>
              <p:cNvPicPr/>
              <p:nvPr/>
            </p:nvPicPr>
            <p:blipFill>
              <a:blip r:embed="rId4"/>
              <a:stretch>
                <a:fillRect/>
              </a:stretch>
            </p:blipFill>
            <p:spPr>
              <a:xfrm>
                <a:off x="-1870337" y="-1610537"/>
                <a:ext cx="5195400" cy="10390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94DA0B83-9799-8483-C089-C3C0EE53F313}"/>
                  </a:ext>
                </a:extLst>
              </p14:cNvPr>
              <p14:cNvContentPartPr/>
              <p14:nvPr/>
            </p14:nvContentPartPr>
            <p14:xfrm>
              <a:off x="1593272" y="2528454"/>
              <a:ext cx="17318" cy="17318"/>
            </p14:xfrm>
          </p:contentPart>
        </mc:Choice>
        <mc:Fallback xmlns="">
          <p:pic>
            <p:nvPicPr>
              <p:cNvPr id="8" name="Ink 7">
                <a:extLst>
                  <a:ext uri="{FF2B5EF4-FFF2-40B4-BE49-F238E27FC236}">
                    <a16:creationId xmlns:a16="http://schemas.microsoft.com/office/drawing/2014/main" id="{94DA0B83-9799-8483-C089-C3C0EE53F313}"/>
                  </a:ext>
                </a:extLst>
              </p:cNvPr>
              <p:cNvPicPr/>
              <p:nvPr/>
            </p:nvPicPr>
            <p:blipFill>
              <a:blip r:embed="rId4"/>
              <a:stretch>
                <a:fillRect/>
              </a:stretch>
            </p:blipFill>
            <p:spPr>
              <a:xfrm>
                <a:off x="-1004428" y="-2666946"/>
                <a:ext cx="5195400" cy="1039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076E5F5F-5379-2D3A-316E-19202D25E870}"/>
                  </a:ext>
                </a:extLst>
              </p14:cNvPr>
              <p14:cNvContentPartPr/>
              <p14:nvPr/>
            </p14:nvContentPartPr>
            <p14:xfrm>
              <a:off x="2303318" y="1621049"/>
              <a:ext cx="17318" cy="17318"/>
            </p14:xfrm>
          </p:contentPart>
        </mc:Choice>
        <mc:Fallback xmlns="">
          <p:pic>
            <p:nvPicPr>
              <p:cNvPr id="9" name="Ink 8">
                <a:extLst>
                  <a:ext uri="{FF2B5EF4-FFF2-40B4-BE49-F238E27FC236}">
                    <a16:creationId xmlns:a16="http://schemas.microsoft.com/office/drawing/2014/main" id="{076E5F5F-5379-2D3A-316E-19202D25E870}"/>
                  </a:ext>
                </a:extLst>
              </p:cNvPr>
              <p:cNvPicPr/>
              <p:nvPr/>
            </p:nvPicPr>
            <p:blipFill>
              <a:blip r:embed="rId9"/>
              <a:stretch>
                <a:fillRect/>
              </a:stretch>
            </p:blipFill>
            <p:spPr>
              <a:xfrm>
                <a:off x="-277064" y="1361279"/>
                <a:ext cx="5195400" cy="535992"/>
              </a:xfrm>
              <a:prstGeom prst="rect">
                <a:avLst/>
              </a:prstGeom>
            </p:spPr>
          </p:pic>
        </mc:Fallback>
      </mc:AlternateContent>
    </p:spTree>
    <p:extLst>
      <p:ext uri="{BB962C8B-B14F-4D97-AF65-F5344CB8AC3E}">
        <p14:creationId xmlns:p14="http://schemas.microsoft.com/office/powerpoint/2010/main" val="245380746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923A3-DAF8-4607-EA40-1FE958929A33}"/>
              </a:ext>
            </a:extLst>
          </p:cNvPr>
          <p:cNvSpPr>
            <a:spLocks noGrp="1"/>
          </p:cNvSpPr>
          <p:nvPr>
            <p:ph type="title"/>
          </p:nvPr>
        </p:nvSpPr>
        <p:spPr>
          <a:xfrm>
            <a:off x="612648" y="603504"/>
            <a:ext cx="5862396" cy="1527048"/>
          </a:xfrm>
        </p:spPr>
        <p:txBody>
          <a:bodyPr anchor="b">
            <a:normAutofit/>
          </a:bodyPr>
          <a:lstStyle/>
          <a:p>
            <a:r>
              <a:rPr lang="en-US" dirty="0"/>
              <a:t>Infancy &amp; Early Childhood</a:t>
            </a:r>
            <a:endParaRPr lang="en-US" b="0" dirty="0"/>
          </a:p>
          <a:p>
            <a:endParaRPr lang="en-US" b="0" dirty="0"/>
          </a:p>
          <a:p>
            <a:endParaRPr lang="en-US" dirty="0"/>
          </a:p>
        </p:txBody>
      </p:sp>
      <p:sp>
        <p:nvSpPr>
          <p:cNvPr id="3" name="Content Placeholder 2">
            <a:extLst>
              <a:ext uri="{FF2B5EF4-FFF2-40B4-BE49-F238E27FC236}">
                <a16:creationId xmlns:a16="http://schemas.microsoft.com/office/drawing/2014/main" id="{069E68EF-61BD-9314-CB92-37815ED28372}"/>
              </a:ext>
            </a:extLst>
          </p:cNvPr>
          <p:cNvSpPr>
            <a:spLocks noGrp="1"/>
          </p:cNvSpPr>
          <p:nvPr>
            <p:ph idx="1"/>
          </p:nvPr>
        </p:nvSpPr>
        <p:spPr>
          <a:xfrm>
            <a:off x="-5578" y="861376"/>
            <a:ext cx="7113225" cy="5979945"/>
          </a:xfrm>
        </p:spPr>
        <p:txBody>
          <a:bodyPr vert="horz" lIns="91440" tIns="45720" rIns="91440" bIns="45720" rtlCol="0" anchor="t">
            <a:noAutofit/>
          </a:bodyPr>
          <a:lstStyle/>
          <a:p>
            <a:pPr>
              <a:lnSpc>
                <a:spcPct val="110000"/>
              </a:lnSpc>
            </a:pPr>
            <a:endParaRPr lang="en-US" sz="1700">
              <a:ea typeface="+mn-lt"/>
              <a:cs typeface="+mn-lt"/>
            </a:endParaRPr>
          </a:p>
          <a:p>
            <a:pPr>
              <a:lnSpc>
                <a:spcPct val="110000"/>
              </a:lnSpc>
            </a:pPr>
            <a:r>
              <a:rPr lang="en-US" dirty="0">
                <a:latin typeface="Segoe UI"/>
                <a:ea typeface="Cambria"/>
                <a:cs typeface="+mn-lt"/>
              </a:rPr>
              <a:t> </a:t>
            </a:r>
            <a:r>
              <a:rPr lang="en-US" sz="2400" dirty="0">
                <a:latin typeface="open sans"/>
                <a:ea typeface="Cambria"/>
                <a:cs typeface="+mn-lt"/>
              </a:rPr>
              <a:t>The development of a child involves biological, emotional, and psychological changes that happen between birth and the conclusion of adolescence.</a:t>
            </a:r>
            <a:r>
              <a:rPr lang="en-US" sz="2400" dirty="0">
                <a:latin typeface="open sans"/>
                <a:ea typeface="+mn-lt"/>
                <a:cs typeface="Arial"/>
              </a:rPr>
              <a:t>(</a:t>
            </a:r>
            <a:r>
              <a:rPr lang="en-US" sz="2400" err="1">
                <a:latin typeface="open sans"/>
                <a:ea typeface="+mn-lt"/>
                <a:cs typeface="Arial"/>
              </a:rPr>
              <a:t>Likhar</a:t>
            </a:r>
            <a:r>
              <a:rPr lang="en-US" sz="2400" dirty="0">
                <a:latin typeface="open sans"/>
                <a:ea typeface="+mn-lt"/>
                <a:cs typeface="Arial"/>
              </a:rPr>
              <a:t>, Baghel and Patil, 2022)</a:t>
            </a:r>
          </a:p>
          <a:p>
            <a:pPr>
              <a:lnSpc>
                <a:spcPct val="110000"/>
              </a:lnSpc>
            </a:pPr>
            <a:r>
              <a:rPr lang="en-US" sz="2400" dirty="0">
                <a:latin typeface="open sans"/>
                <a:ea typeface="+mn-lt"/>
                <a:cs typeface="+mn-lt"/>
              </a:rPr>
              <a:t>Infants between the ages of 0-1 years old experience the development of motor coordination and object permanence, </a:t>
            </a:r>
          </a:p>
          <a:p>
            <a:pPr>
              <a:lnSpc>
                <a:spcPct val="110000"/>
              </a:lnSpc>
            </a:pPr>
            <a:r>
              <a:rPr lang="en-US" sz="2400" dirty="0">
                <a:latin typeface="open sans"/>
                <a:ea typeface="+mn-lt"/>
                <a:cs typeface="+mn-lt"/>
              </a:rPr>
              <a:t>2-5 year olds develop the ability to understand logical principles when applied to concrete and specific objects.</a:t>
            </a:r>
          </a:p>
          <a:p>
            <a:pPr>
              <a:lnSpc>
                <a:spcPct val="110000"/>
              </a:lnSpc>
            </a:pPr>
            <a:r>
              <a:rPr lang="en-US" sz="2400" dirty="0">
                <a:latin typeface="open sans"/>
                <a:ea typeface="+mn-lt"/>
                <a:cs typeface="+mn-lt"/>
              </a:rPr>
              <a:t> 6-11 year olds develop the ability to take the role of others (Sussman, 2013).</a:t>
            </a:r>
            <a:endParaRPr lang="en-US" sz="2400">
              <a:latin typeface="open sans"/>
              <a:ea typeface="open sans"/>
              <a:cs typeface="open sans"/>
            </a:endParaRPr>
          </a:p>
        </p:txBody>
      </p:sp>
      <p:pic>
        <p:nvPicPr>
          <p:cNvPr id="5" name="Picture 4" descr="The 6 Stages of How Kids Learn to Play | Play Development | Early ...">
            <a:extLst>
              <a:ext uri="{FF2B5EF4-FFF2-40B4-BE49-F238E27FC236}">
                <a16:creationId xmlns:a16="http://schemas.microsoft.com/office/drawing/2014/main" id="{27CE7004-200A-6AFB-4DB4-C8BA0387A739}"/>
              </a:ext>
            </a:extLst>
          </p:cNvPr>
          <p:cNvPicPr>
            <a:picLocks noChangeAspect="1"/>
          </p:cNvPicPr>
          <p:nvPr/>
        </p:nvPicPr>
        <p:blipFill>
          <a:blip r:embed="rId2"/>
          <a:stretch>
            <a:fillRect/>
          </a:stretch>
        </p:blipFill>
        <p:spPr>
          <a:xfrm>
            <a:off x="7091395" y="639896"/>
            <a:ext cx="4681506" cy="5606594"/>
          </a:xfrm>
          <a:prstGeom prst="rect">
            <a:avLst/>
          </a:prstGeom>
        </p:spPr>
      </p:pic>
    </p:spTree>
    <p:extLst>
      <p:ext uri="{BB962C8B-B14F-4D97-AF65-F5344CB8AC3E}">
        <p14:creationId xmlns:p14="http://schemas.microsoft.com/office/powerpoint/2010/main" val="14125046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Image result for genes biology">
            <a:extLst>
              <a:ext uri="{FF2B5EF4-FFF2-40B4-BE49-F238E27FC236}">
                <a16:creationId xmlns:a16="http://schemas.microsoft.com/office/drawing/2014/main" id="{8101C5FB-BB8C-7F4A-3990-5FFE3F412BF3}"/>
              </a:ext>
            </a:extLst>
          </p:cNvPr>
          <p:cNvPicPr>
            <a:picLocks noChangeAspect="1"/>
          </p:cNvPicPr>
          <p:nvPr/>
        </p:nvPicPr>
        <p:blipFill>
          <a:blip r:embed="rId2"/>
          <a:srcRect l="800" r="8369"/>
          <a:stretch/>
        </p:blipFill>
        <p:spPr>
          <a:xfrm>
            <a:off x="213936" y="2069188"/>
            <a:ext cx="4684352" cy="4297680"/>
          </a:xfrm>
          <a:prstGeom prst="rect">
            <a:avLst/>
          </a:prstGeom>
        </p:spPr>
      </p:pic>
      <p:sp>
        <p:nvSpPr>
          <p:cNvPr id="2" name="Title 1">
            <a:extLst>
              <a:ext uri="{FF2B5EF4-FFF2-40B4-BE49-F238E27FC236}">
                <a16:creationId xmlns:a16="http://schemas.microsoft.com/office/drawing/2014/main" id="{364679E9-0CCB-7207-5B0A-9299F60B9F72}"/>
              </a:ext>
            </a:extLst>
          </p:cNvPr>
          <p:cNvSpPr>
            <a:spLocks noGrp="1"/>
          </p:cNvSpPr>
          <p:nvPr>
            <p:ph type="title"/>
          </p:nvPr>
        </p:nvSpPr>
        <p:spPr>
          <a:xfrm>
            <a:off x="212113" y="548641"/>
            <a:ext cx="4908969" cy="1298448"/>
          </a:xfrm>
        </p:spPr>
        <p:txBody>
          <a:bodyPr vert="horz" lIns="91440" tIns="45720" rIns="91440" bIns="45720" rtlCol="0" anchor="t">
            <a:noAutofit/>
          </a:bodyPr>
          <a:lstStyle/>
          <a:p>
            <a:r>
              <a:rPr lang="en-US" sz="2800" dirty="0"/>
              <a:t>Biological determinants of health and well-being  in infants and young children.</a:t>
            </a:r>
            <a:br>
              <a:rPr lang="en-US" sz="2800" dirty="0"/>
            </a:br>
            <a:endParaRPr lang="en-US" sz="2000" b="0"/>
          </a:p>
        </p:txBody>
      </p:sp>
      <p:sp>
        <p:nvSpPr>
          <p:cNvPr id="3" name="Content Placeholder 2">
            <a:extLst>
              <a:ext uri="{FF2B5EF4-FFF2-40B4-BE49-F238E27FC236}">
                <a16:creationId xmlns:a16="http://schemas.microsoft.com/office/drawing/2014/main" id="{1B32EA92-4EA1-6007-B4B3-15490262B394}"/>
              </a:ext>
            </a:extLst>
          </p:cNvPr>
          <p:cNvSpPr>
            <a:spLocks noGrp="1"/>
          </p:cNvSpPr>
          <p:nvPr>
            <p:ph idx="1"/>
          </p:nvPr>
        </p:nvSpPr>
        <p:spPr>
          <a:xfrm>
            <a:off x="5124778" y="146073"/>
            <a:ext cx="7070769" cy="6709626"/>
          </a:xfrm>
        </p:spPr>
        <p:txBody>
          <a:bodyPr vert="horz" lIns="91440" tIns="45720" rIns="91440" bIns="45720" rtlCol="0" anchor="t">
            <a:noAutofit/>
          </a:bodyPr>
          <a:lstStyle/>
          <a:p>
            <a:pPr>
              <a:lnSpc>
                <a:spcPct val="110000"/>
              </a:lnSpc>
            </a:pPr>
            <a:r>
              <a:rPr lang="en-US" dirty="0">
                <a:latin typeface="Aptos"/>
              </a:rPr>
              <a:t>Life starts even before conception so that early development sperm cells eggs, but embryotic development is important so all organ systems in the human body develop.</a:t>
            </a:r>
            <a:r>
              <a:rPr lang="en-US" dirty="0"/>
              <a:t>(Harvard T.H. Chan School of Public Health, 2021).</a:t>
            </a:r>
          </a:p>
          <a:p>
            <a:pPr>
              <a:lnSpc>
                <a:spcPct val="110000"/>
              </a:lnSpc>
            </a:pPr>
            <a:r>
              <a:rPr lang="en-US" dirty="0">
                <a:latin typeface="Aptos"/>
              </a:rPr>
              <a:t>The development of a child involves biological, emotional, and psychological changes that occur between birth and the end of life (</a:t>
            </a:r>
            <a:r>
              <a:rPr lang="en-US" err="1">
                <a:latin typeface="Aptos"/>
              </a:rPr>
              <a:t>Likhar</a:t>
            </a:r>
            <a:r>
              <a:rPr lang="en-US" dirty="0">
                <a:latin typeface="Aptos"/>
              </a:rPr>
              <a:t>, Baghel and Patil, 2022</a:t>
            </a:r>
          </a:p>
          <a:p>
            <a:pPr>
              <a:lnSpc>
                <a:spcPct val="110000"/>
              </a:lnSpc>
            </a:pPr>
            <a:r>
              <a:rPr lang="en-US" dirty="0">
                <a:latin typeface="Aptos"/>
              </a:rPr>
              <a:t>The growth and development of children and young people can be affected by social disadvantages and poverty, poverty diets and nutrition, infection, housing accidents, illness, emotional social factors, and environmental issues. (emily93er, 2013)</a:t>
            </a:r>
          </a:p>
          <a:p>
            <a:pPr>
              <a:lnSpc>
                <a:spcPct val="110000"/>
              </a:lnSpc>
            </a:pPr>
            <a:r>
              <a:rPr lang="en-US" dirty="0">
                <a:latin typeface="Aptos"/>
              </a:rPr>
              <a:t>Nutrition is extremely important that children have a balance in their diet; nutrition plays a crucial role in the health and development of children. Improper nutrients occur commonly in children's heights and brain development. (emily93er, 2013)</a:t>
            </a:r>
          </a:p>
          <a:p>
            <a:pPr>
              <a:lnSpc>
                <a:spcPct val="110000"/>
              </a:lnSpc>
            </a:pPr>
            <a:endParaRPr lang="en-US" dirty="0">
              <a:latin typeface="Aptos"/>
            </a:endParaRP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p:txBody>
      </p:sp>
    </p:spTree>
    <p:extLst>
      <p:ext uri="{BB962C8B-B14F-4D97-AF65-F5344CB8AC3E}">
        <p14:creationId xmlns:p14="http://schemas.microsoft.com/office/powerpoint/2010/main" val="187486596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9FACD-5124-3230-BF19-CF8187E88A1F}"/>
              </a:ext>
            </a:extLst>
          </p:cNvPr>
          <p:cNvSpPr>
            <a:spLocks noGrp="1"/>
          </p:cNvSpPr>
          <p:nvPr>
            <p:ph type="title"/>
          </p:nvPr>
        </p:nvSpPr>
        <p:spPr>
          <a:xfrm>
            <a:off x="-3547" y="548640"/>
            <a:ext cx="4808327" cy="2067705"/>
          </a:xfrm>
        </p:spPr>
        <p:txBody>
          <a:bodyPr anchor="t">
            <a:normAutofit/>
          </a:bodyPr>
          <a:lstStyle/>
          <a:p>
            <a:pPr marL="285750" indent="-285750">
              <a:spcBef>
                <a:spcPts val="1000"/>
              </a:spcBef>
              <a:buFont typeface="Arial,Sans-Serif"/>
              <a:buChar char="•"/>
            </a:pPr>
            <a:r>
              <a:rPr lang="en-US" sz="3300">
                <a:latin typeface="Segoe UI"/>
                <a:cs typeface="Segoe UI"/>
              </a:rPr>
              <a:t>Social  determinants of health and well- being  in infants and young children. </a:t>
            </a:r>
            <a:endParaRPr lang="en-US" sz="3300" b="0">
              <a:latin typeface="Segoe UI"/>
              <a:cs typeface="Segoe UI"/>
            </a:endParaRPr>
          </a:p>
          <a:p>
            <a:endParaRPr lang="en-US" sz="3300"/>
          </a:p>
        </p:txBody>
      </p:sp>
      <p:sp>
        <p:nvSpPr>
          <p:cNvPr id="3" name="Content Placeholder 2">
            <a:extLst>
              <a:ext uri="{FF2B5EF4-FFF2-40B4-BE49-F238E27FC236}">
                <a16:creationId xmlns:a16="http://schemas.microsoft.com/office/drawing/2014/main" id="{7E8D8BAF-273D-8919-B179-15D759A6ADBF}"/>
              </a:ext>
            </a:extLst>
          </p:cNvPr>
          <p:cNvSpPr>
            <a:spLocks noGrp="1"/>
          </p:cNvSpPr>
          <p:nvPr>
            <p:ph idx="1"/>
          </p:nvPr>
        </p:nvSpPr>
        <p:spPr>
          <a:xfrm>
            <a:off x="4952249" y="-141475"/>
            <a:ext cx="7085147" cy="6997174"/>
          </a:xfrm>
        </p:spPr>
        <p:txBody>
          <a:bodyPr vert="horz" lIns="91440" tIns="45720" rIns="91440" bIns="45720" rtlCol="0" anchor="t">
            <a:noAutofit/>
          </a:bodyPr>
          <a:lstStyle/>
          <a:p>
            <a:pPr>
              <a:lnSpc>
                <a:spcPct val="110000"/>
              </a:lnSpc>
            </a:pPr>
            <a:endParaRPr lang="en-US" sz="1500"/>
          </a:p>
          <a:p>
            <a:pPr>
              <a:lnSpc>
                <a:spcPct val="110000"/>
              </a:lnSpc>
            </a:pPr>
            <a:r>
              <a:rPr lang="en-US" b="1" dirty="0"/>
              <a:t>Child</a:t>
            </a:r>
            <a:r>
              <a:rPr lang="en-US" dirty="0"/>
              <a:t> malnutrition </a:t>
            </a:r>
            <a:r>
              <a:rPr lang="en-US" b="1" dirty="0"/>
              <a:t>still</a:t>
            </a:r>
            <a:r>
              <a:rPr lang="en-US" dirty="0"/>
              <a:t> </a:t>
            </a:r>
            <a:r>
              <a:rPr lang="en-US" b="1" dirty="0"/>
              <a:t>poses</a:t>
            </a:r>
            <a:r>
              <a:rPr lang="en-US" dirty="0"/>
              <a:t> </a:t>
            </a:r>
            <a:r>
              <a:rPr lang="en-US" b="1" dirty="0"/>
              <a:t>significant</a:t>
            </a:r>
            <a:r>
              <a:rPr lang="en-US" dirty="0"/>
              <a:t> human and economic resource implications</a:t>
            </a:r>
            <a:r>
              <a:rPr lang="en-US" b="1" dirty="0"/>
              <a:t> despite advances in health.</a:t>
            </a:r>
            <a:r>
              <a:rPr lang="en-US" dirty="0"/>
              <a:t>(acmedsci.ac.uk, n.d.)</a:t>
            </a:r>
          </a:p>
          <a:p>
            <a:pPr>
              <a:lnSpc>
                <a:spcPct val="110000"/>
              </a:lnSpc>
            </a:pPr>
            <a:r>
              <a:rPr lang="en-US" dirty="0"/>
              <a:t>Children who </a:t>
            </a:r>
            <a:r>
              <a:rPr lang="en-US" b="1" dirty="0"/>
              <a:t>face</a:t>
            </a:r>
            <a:r>
              <a:rPr lang="en-US" dirty="0"/>
              <a:t> adversity in their early environments, </a:t>
            </a:r>
            <a:r>
              <a:rPr lang="en-US" b="1" dirty="0"/>
              <a:t>such</a:t>
            </a:r>
            <a:r>
              <a:rPr lang="en-US" dirty="0"/>
              <a:t> </a:t>
            </a:r>
            <a:r>
              <a:rPr lang="en-US" b="1" dirty="0"/>
              <a:t>as abuse, domestic violence,</a:t>
            </a:r>
            <a:r>
              <a:rPr lang="en-US" dirty="0"/>
              <a:t> neglect</a:t>
            </a:r>
            <a:r>
              <a:rPr lang="en-US" b="1" dirty="0"/>
              <a:t>,</a:t>
            </a:r>
            <a:r>
              <a:rPr lang="en-US" dirty="0"/>
              <a:t> and </a:t>
            </a:r>
            <a:r>
              <a:rPr lang="en-US" b="1" dirty="0"/>
              <a:t>decreased</a:t>
            </a:r>
            <a:r>
              <a:rPr lang="en-US" dirty="0"/>
              <a:t> </a:t>
            </a:r>
            <a:r>
              <a:rPr lang="en-US" b="1" dirty="0"/>
              <a:t>interactions</a:t>
            </a:r>
            <a:r>
              <a:rPr lang="en-US" dirty="0"/>
              <a:t> </a:t>
            </a:r>
            <a:r>
              <a:rPr lang="en-US" b="1" dirty="0"/>
              <a:t>with</a:t>
            </a:r>
            <a:r>
              <a:rPr lang="en-US" dirty="0"/>
              <a:t> </a:t>
            </a:r>
            <a:r>
              <a:rPr lang="en-US" b="1" dirty="0"/>
              <a:t>caregivers </a:t>
            </a:r>
            <a:r>
              <a:rPr lang="en-US" dirty="0"/>
              <a:t>are </a:t>
            </a:r>
            <a:r>
              <a:rPr lang="en-US" b="1" dirty="0"/>
              <a:t>at</a:t>
            </a:r>
            <a:r>
              <a:rPr lang="en-US" dirty="0"/>
              <a:t> </a:t>
            </a:r>
            <a:r>
              <a:rPr lang="en-US" b="1" dirty="0"/>
              <a:t>higher</a:t>
            </a:r>
            <a:r>
              <a:rPr lang="en-US" dirty="0"/>
              <a:t> </a:t>
            </a:r>
            <a:r>
              <a:rPr lang="en-US" b="1" dirty="0"/>
              <a:t>risk</a:t>
            </a:r>
            <a:r>
              <a:rPr lang="en-US" dirty="0"/>
              <a:t> </a:t>
            </a:r>
            <a:r>
              <a:rPr lang="en-US" b="1" dirty="0"/>
              <a:t>of</a:t>
            </a:r>
            <a:r>
              <a:rPr lang="en-US" dirty="0"/>
              <a:t> </a:t>
            </a:r>
            <a:r>
              <a:rPr lang="en-US" b="1" dirty="0"/>
              <a:t>experiencing</a:t>
            </a:r>
            <a:r>
              <a:rPr lang="en-US" dirty="0"/>
              <a:t> </a:t>
            </a:r>
            <a:r>
              <a:rPr lang="en-US" b="1" dirty="0"/>
              <a:t>changes </a:t>
            </a:r>
            <a:r>
              <a:rPr lang="en-US" dirty="0"/>
              <a:t>in </a:t>
            </a:r>
            <a:r>
              <a:rPr lang="en-US" b="1" dirty="0"/>
              <a:t>their </a:t>
            </a:r>
            <a:r>
              <a:rPr lang="en-US" dirty="0"/>
              <a:t>brain and </a:t>
            </a:r>
            <a:r>
              <a:rPr lang="en-US" b="1" dirty="0"/>
              <a:t>behavioral</a:t>
            </a:r>
            <a:r>
              <a:rPr lang="en-US" dirty="0"/>
              <a:t> development</a:t>
            </a:r>
            <a:r>
              <a:rPr lang="en-US" b="1" dirty="0"/>
              <a:t>.</a:t>
            </a:r>
            <a:r>
              <a:rPr lang="en-US" dirty="0"/>
              <a:t>(acmedsci.ac.uk, n.d.)</a:t>
            </a:r>
            <a:r>
              <a:rPr lang="en-US" b="1" dirty="0"/>
              <a:t> </a:t>
            </a:r>
            <a:endParaRPr lang="en-US" dirty="0"/>
          </a:p>
          <a:p>
            <a:pPr>
              <a:lnSpc>
                <a:spcPct val="110000"/>
              </a:lnSpc>
            </a:pPr>
            <a:r>
              <a:rPr lang="en-US" dirty="0">
                <a:latin typeface="Calibri"/>
                <a:ea typeface="Calibri"/>
                <a:cs typeface="Calibri"/>
              </a:rPr>
              <a:t> </a:t>
            </a:r>
            <a:r>
              <a:rPr lang="en-US" b="1" dirty="0"/>
              <a:t>Certain</a:t>
            </a:r>
            <a:r>
              <a:rPr lang="en-US" dirty="0"/>
              <a:t> </a:t>
            </a:r>
            <a:r>
              <a:rPr lang="en-US" b="1" dirty="0"/>
              <a:t>substances</a:t>
            </a:r>
            <a:r>
              <a:rPr lang="en-US" dirty="0"/>
              <a:t> </a:t>
            </a:r>
            <a:r>
              <a:rPr lang="en-US" b="1" dirty="0"/>
              <a:t>are </a:t>
            </a:r>
            <a:r>
              <a:rPr lang="en-US" dirty="0"/>
              <a:t>widely known </a:t>
            </a:r>
            <a:r>
              <a:rPr lang="en-US" b="1" dirty="0"/>
              <a:t>to</a:t>
            </a:r>
            <a:r>
              <a:rPr lang="en-US" dirty="0"/>
              <a:t> </a:t>
            </a:r>
            <a:r>
              <a:rPr lang="en-US" b="1" dirty="0"/>
              <a:t>cause</a:t>
            </a:r>
            <a:r>
              <a:rPr lang="en-US" dirty="0"/>
              <a:t> </a:t>
            </a:r>
            <a:r>
              <a:rPr lang="en-US" b="1" dirty="0"/>
              <a:t>teratogenic</a:t>
            </a:r>
            <a:r>
              <a:rPr lang="en-US" dirty="0"/>
              <a:t> </a:t>
            </a:r>
            <a:r>
              <a:rPr lang="en-US" b="1" dirty="0"/>
              <a:t>effects</a:t>
            </a:r>
            <a:r>
              <a:rPr lang="en-US" dirty="0"/>
              <a:t> </a:t>
            </a:r>
            <a:r>
              <a:rPr lang="en-US" b="1" dirty="0"/>
              <a:t>on</a:t>
            </a:r>
            <a:r>
              <a:rPr lang="en-US" dirty="0"/>
              <a:t> </a:t>
            </a:r>
            <a:r>
              <a:rPr lang="en-US" b="1" dirty="0"/>
              <a:t>the</a:t>
            </a:r>
            <a:r>
              <a:rPr lang="en-US" dirty="0"/>
              <a:t> </a:t>
            </a:r>
            <a:r>
              <a:rPr lang="en-US" b="1" dirty="0"/>
              <a:t>developing</a:t>
            </a:r>
            <a:r>
              <a:rPr lang="en-US" dirty="0"/>
              <a:t> </a:t>
            </a:r>
            <a:r>
              <a:rPr lang="en-US" b="1" err="1"/>
              <a:t>foetus</a:t>
            </a:r>
            <a:r>
              <a:rPr lang="en-US" b="1" dirty="0"/>
              <a:t>, such as </a:t>
            </a:r>
            <a:r>
              <a:rPr lang="en-US" dirty="0"/>
              <a:t>causing abnormalities or birth defects.(acmedsci.ac.uk, n.d.)</a:t>
            </a:r>
          </a:p>
          <a:p>
            <a:pPr>
              <a:lnSpc>
                <a:spcPct val="110000"/>
              </a:lnSpc>
            </a:pPr>
            <a:r>
              <a:rPr lang="en-US" b="1" dirty="0"/>
              <a:t>The</a:t>
            </a:r>
            <a:r>
              <a:rPr lang="en-US" dirty="0"/>
              <a:t> development </a:t>
            </a:r>
            <a:r>
              <a:rPr lang="en-US" b="1" dirty="0"/>
              <a:t>of</a:t>
            </a:r>
            <a:r>
              <a:rPr lang="en-US" dirty="0"/>
              <a:t> </a:t>
            </a:r>
            <a:r>
              <a:rPr lang="en-US" b="1" dirty="0"/>
              <a:t>the</a:t>
            </a:r>
            <a:r>
              <a:rPr lang="en-US" dirty="0"/>
              <a:t> </a:t>
            </a:r>
            <a:r>
              <a:rPr lang="en-US" b="1" dirty="0"/>
              <a:t>brain</a:t>
            </a:r>
            <a:r>
              <a:rPr lang="en-US" dirty="0"/>
              <a:t> </a:t>
            </a:r>
            <a:r>
              <a:rPr lang="en-US" b="1" dirty="0"/>
              <a:t>is</a:t>
            </a:r>
            <a:r>
              <a:rPr lang="en-US" dirty="0"/>
              <a:t> </a:t>
            </a:r>
            <a:r>
              <a:rPr lang="en-US" b="1" dirty="0"/>
              <a:t>impacted</a:t>
            </a:r>
            <a:r>
              <a:rPr lang="en-US" dirty="0"/>
              <a:t> </a:t>
            </a:r>
            <a:r>
              <a:rPr lang="en-US" b="1" dirty="0"/>
              <a:t>by </a:t>
            </a:r>
            <a:r>
              <a:rPr lang="en-US" dirty="0"/>
              <a:t>alcohol</a:t>
            </a:r>
            <a:r>
              <a:rPr lang="en-US" b="1" dirty="0"/>
              <a:t> exposure</a:t>
            </a:r>
            <a:r>
              <a:rPr lang="en-US" dirty="0"/>
              <a:t>, </a:t>
            </a:r>
            <a:r>
              <a:rPr lang="en-US" b="1" dirty="0"/>
              <a:t>which</a:t>
            </a:r>
            <a:r>
              <a:rPr lang="en-US" dirty="0"/>
              <a:t> </a:t>
            </a:r>
            <a:r>
              <a:rPr lang="en-US" b="1" dirty="0"/>
              <a:t>is</a:t>
            </a:r>
            <a:r>
              <a:rPr lang="en-US" dirty="0"/>
              <a:t> </a:t>
            </a:r>
            <a:r>
              <a:rPr lang="en-US" b="1" dirty="0"/>
              <a:t>associated with </a:t>
            </a:r>
            <a:r>
              <a:rPr lang="en-US" dirty="0"/>
              <a:t>learning difficulties</a:t>
            </a:r>
            <a:r>
              <a:rPr lang="en-US" b="1" dirty="0"/>
              <a:t>,</a:t>
            </a:r>
            <a:r>
              <a:rPr lang="en-US" dirty="0"/>
              <a:t> </a:t>
            </a:r>
            <a:r>
              <a:rPr lang="en-US" b="1" dirty="0"/>
              <a:t>behavioral</a:t>
            </a:r>
            <a:r>
              <a:rPr lang="en-US" dirty="0"/>
              <a:t> problems, mental </a:t>
            </a:r>
            <a:r>
              <a:rPr lang="en-US" b="1" dirty="0"/>
              <a:t>illness</a:t>
            </a:r>
            <a:r>
              <a:rPr lang="en-US" dirty="0"/>
              <a:t>, </a:t>
            </a:r>
            <a:r>
              <a:rPr lang="en-US" b="1" dirty="0"/>
              <a:t>and </a:t>
            </a:r>
            <a:r>
              <a:rPr lang="en-US" err="1"/>
              <a:t>foetal</a:t>
            </a:r>
            <a:r>
              <a:rPr lang="en-US" dirty="0"/>
              <a:t> </a:t>
            </a:r>
            <a:r>
              <a:rPr lang="en-US" b="1" dirty="0"/>
              <a:t>alcoholism.</a:t>
            </a:r>
            <a:r>
              <a:rPr lang="en-US" dirty="0">
                <a:latin typeface="Calibri"/>
                <a:ea typeface="Calibri"/>
                <a:cs typeface="Calibri"/>
              </a:rPr>
              <a:t> </a:t>
            </a:r>
            <a:r>
              <a:rPr lang="en-US" b="1" dirty="0"/>
              <a:t>Around</a:t>
            </a:r>
            <a:r>
              <a:rPr lang="en-US" dirty="0"/>
              <a:t> 3% of the UK population</a:t>
            </a:r>
            <a:r>
              <a:rPr lang="en-US" b="1" dirty="0"/>
              <a:t> is believed to be affected.</a:t>
            </a:r>
            <a:r>
              <a:rPr lang="en-US" dirty="0">
                <a:latin typeface="Calibri"/>
                <a:ea typeface="Calibri"/>
                <a:cs typeface="Calibri"/>
              </a:rPr>
              <a:t> </a:t>
            </a:r>
            <a:r>
              <a:rPr lang="en-US" dirty="0"/>
              <a:t>(acmedsci.ac.uk, n.d.)</a:t>
            </a:r>
          </a:p>
          <a:p>
            <a:pPr>
              <a:lnSpc>
                <a:spcPct val="110000"/>
              </a:lnSpc>
            </a:pPr>
            <a:endParaRPr lang="en-US" dirty="0"/>
          </a:p>
          <a:p>
            <a:pPr>
              <a:lnSpc>
                <a:spcPct val="110000"/>
              </a:lnSpc>
            </a:pPr>
            <a:endParaRPr lang="en-US" dirty="0"/>
          </a:p>
          <a:p>
            <a:pPr>
              <a:lnSpc>
                <a:spcPct val="110000"/>
              </a:lnSpc>
            </a:pPr>
            <a:endParaRPr lang="en-US" sz="1500"/>
          </a:p>
        </p:txBody>
      </p:sp>
      <p:pic>
        <p:nvPicPr>
          <p:cNvPr id="5" name="Picture 4" descr="UNICEF: Over 2m Nigerian Children Suffer From Acute Malnutrition">
            <a:extLst>
              <a:ext uri="{FF2B5EF4-FFF2-40B4-BE49-F238E27FC236}">
                <a16:creationId xmlns:a16="http://schemas.microsoft.com/office/drawing/2014/main" id="{BDFEF193-9D40-6259-6E9B-E5F311E20527}"/>
              </a:ext>
            </a:extLst>
          </p:cNvPr>
          <p:cNvPicPr>
            <a:picLocks noChangeAspect="1"/>
          </p:cNvPicPr>
          <p:nvPr/>
        </p:nvPicPr>
        <p:blipFill>
          <a:blip r:embed="rId2"/>
          <a:stretch>
            <a:fillRect/>
          </a:stretch>
        </p:blipFill>
        <p:spPr>
          <a:xfrm>
            <a:off x="-1724" y="3436356"/>
            <a:ext cx="4961686" cy="3333077"/>
          </a:xfrm>
          <a:prstGeom prst="rect">
            <a:avLst/>
          </a:prstGeom>
        </p:spPr>
      </p:pic>
    </p:spTree>
    <p:extLst>
      <p:ext uri="{BB962C8B-B14F-4D97-AF65-F5344CB8AC3E}">
        <p14:creationId xmlns:p14="http://schemas.microsoft.com/office/powerpoint/2010/main" val="181373439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1EC11-EB89-0BC6-CB24-04501D39EF3E}"/>
              </a:ext>
            </a:extLst>
          </p:cNvPr>
          <p:cNvSpPr>
            <a:spLocks noGrp="1"/>
          </p:cNvSpPr>
          <p:nvPr>
            <p:ph type="title"/>
          </p:nvPr>
        </p:nvSpPr>
        <p:spPr>
          <a:xfrm>
            <a:off x="140227" y="548640"/>
            <a:ext cx="5009609" cy="2067705"/>
          </a:xfrm>
        </p:spPr>
        <p:txBody>
          <a:bodyPr anchor="t">
            <a:normAutofit/>
          </a:bodyPr>
          <a:lstStyle/>
          <a:p>
            <a:pPr marL="285750" indent="-285750">
              <a:spcBef>
                <a:spcPts val="1000"/>
              </a:spcBef>
              <a:buFont typeface="Arial,Sans-Serif"/>
              <a:buChar char="•"/>
            </a:pPr>
            <a:r>
              <a:rPr lang="en-US" sz="3300">
                <a:latin typeface="Segoe UI"/>
                <a:cs typeface="Segoe UI"/>
              </a:rPr>
              <a:t>Social  determinants of health and well- being  in infants and young children. </a:t>
            </a:r>
            <a:endParaRPr lang="en-US" sz="3300" b="0">
              <a:latin typeface="Segoe UI"/>
              <a:cs typeface="Segoe UI"/>
            </a:endParaRPr>
          </a:p>
          <a:p>
            <a:endParaRPr lang="en-US" sz="3300"/>
          </a:p>
        </p:txBody>
      </p:sp>
      <p:sp>
        <p:nvSpPr>
          <p:cNvPr id="3" name="Content Placeholder 2">
            <a:extLst>
              <a:ext uri="{FF2B5EF4-FFF2-40B4-BE49-F238E27FC236}">
                <a16:creationId xmlns:a16="http://schemas.microsoft.com/office/drawing/2014/main" id="{BA87826E-7710-E186-16B3-D636D6658E86}"/>
              </a:ext>
            </a:extLst>
          </p:cNvPr>
          <p:cNvSpPr>
            <a:spLocks noGrp="1"/>
          </p:cNvSpPr>
          <p:nvPr>
            <p:ph idx="1"/>
          </p:nvPr>
        </p:nvSpPr>
        <p:spPr>
          <a:xfrm>
            <a:off x="5153533" y="160450"/>
            <a:ext cx="6840731" cy="6565852"/>
          </a:xfrm>
        </p:spPr>
        <p:txBody>
          <a:bodyPr vert="horz" lIns="91440" tIns="45720" rIns="91440" bIns="45720" rtlCol="0" anchor="t">
            <a:normAutofit fontScale="85000" lnSpcReduction="10000"/>
          </a:bodyPr>
          <a:lstStyle/>
          <a:p>
            <a:r>
              <a:rPr lang="en-US" sz="2400" b="1" dirty="0"/>
              <a:t>Health</a:t>
            </a:r>
            <a:r>
              <a:rPr lang="en-US" sz="2400" dirty="0"/>
              <a:t> </a:t>
            </a:r>
            <a:r>
              <a:rPr lang="en-US" sz="2400" b="1" dirty="0"/>
              <a:t>outcomes</a:t>
            </a:r>
            <a:r>
              <a:rPr lang="en-US" sz="2400" dirty="0"/>
              <a:t> </a:t>
            </a:r>
            <a:r>
              <a:rPr lang="en-US" sz="2400" b="1" dirty="0"/>
              <a:t>are</a:t>
            </a:r>
            <a:r>
              <a:rPr lang="en-US" sz="2400" dirty="0"/>
              <a:t> </a:t>
            </a:r>
            <a:r>
              <a:rPr lang="en-US" sz="2400" b="1" dirty="0"/>
              <a:t>negatively</a:t>
            </a:r>
            <a:r>
              <a:rPr lang="en-US" sz="2400" dirty="0"/>
              <a:t> </a:t>
            </a:r>
            <a:r>
              <a:rPr lang="en-US" sz="2400" b="1" dirty="0"/>
              <a:t>impacted</a:t>
            </a:r>
            <a:r>
              <a:rPr lang="en-US" sz="2400" dirty="0"/>
              <a:t> </a:t>
            </a:r>
            <a:r>
              <a:rPr lang="en-US" sz="2400" b="1" dirty="0"/>
              <a:t>by</a:t>
            </a:r>
            <a:r>
              <a:rPr lang="en-US" sz="2400" dirty="0"/>
              <a:t> </a:t>
            </a:r>
            <a:r>
              <a:rPr lang="en-US" sz="2400" b="1" dirty="0"/>
              <a:t>poverty</a:t>
            </a:r>
            <a:r>
              <a:rPr lang="en-US" sz="2400" dirty="0"/>
              <a:t> from the start of life, and </a:t>
            </a:r>
            <a:r>
              <a:rPr lang="en-US" sz="2400" b="1" dirty="0"/>
              <a:t>its</a:t>
            </a:r>
            <a:r>
              <a:rPr lang="en-US" sz="2400" dirty="0"/>
              <a:t> effects </a:t>
            </a:r>
            <a:r>
              <a:rPr lang="en-US" sz="2400" b="1" dirty="0"/>
              <a:t>continue</a:t>
            </a:r>
            <a:r>
              <a:rPr lang="en-US" sz="2400" dirty="0"/>
              <a:t> </a:t>
            </a:r>
            <a:r>
              <a:rPr lang="en-US" sz="2400" b="1" dirty="0"/>
              <a:t>to</a:t>
            </a:r>
            <a:r>
              <a:rPr lang="en-US" sz="2400" dirty="0"/>
              <a:t> </a:t>
            </a:r>
            <a:r>
              <a:rPr lang="en-US" sz="2400" b="1" dirty="0"/>
              <a:t>be</a:t>
            </a:r>
            <a:r>
              <a:rPr lang="en-US" sz="2400" dirty="0"/>
              <a:t> felt later in life.(acmedsci.ac.uk, n.d.)</a:t>
            </a:r>
          </a:p>
          <a:p>
            <a:endParaRPr lang="en-US" b="1" dirty="0"/>
          </a:p>
          <a:p>
            <a:r>
              <a:rPr lang="en-US" sz="2400" b="1" dirty="0"/>
              <a:t>The</a:t>
            </a:r>
            <a:r>
              <a:rPr lang="en-US" sz="2400" dirty="0"/>
              <a:t> poorest fifth of families in the UK are 12 times more likely </a:t>
            </a:r>
            <a:r>
              <a:rPr lang="en-US" sz="2400" b="1" dirty="0"/>
              <a:t>for</a:t>
            </a:r>
            <a:r>
              <a:rPr lang="en-US" sz="2400" dirty="0"/>
              <a:t> </a:t>
            </a:r>
            <a:r>
              <a:rPr lang="en-US" sz="2400" b="1" dirty="0"/>
              <a:t>children</a:t>
            </a:r>
            <a:r>
              <a:rPr lang="en-US" sz="2400" dirty="0"/>
              <a:t> </a:t>
            </a:r>
            <a:r>
              <a:rPr lang="en-US" sz="2400" b="1" dirty="0"/>
              <a:t>to</a:t>
            </a:r>
            <a:r>
              <a:rPr lang="en-US" sz="2400" dirty="0"/>
              <a:t> </a:t>
            </a:r>
            <a:r>
              <a:rPr lang="en-US" sz="2400" b="1" dirty="0"/>
              <a:t>suffer</a:t>
            </a:r>
            <a:r>
              <a:rPr lang="en-US" sz="2400" dirty="0"/>
              <a:t> </a:t>
            </a:r>
            <a:r>
              <a:rPr lang="en-US" sz="2400" b="1" dirty="0"/>
              <a:t>from</a:t>
            </a:r>
            <a:r>
              <a:rPr lang="en-US" sz="2400" dirty="0"/>
              <a:t> poor health and educational outcomes(acmedsci.ac.uk, n.d.) </a:t>
            </a:r>
          </a:p>
          <a:p>
            <a:endParaRPr lang="en-US" b="1" dirty="0"/>
          </a:p>
          <a:p>
            <a:r>
              <a:rPr lang="en-US" sz="2400" b="1" dirty="0"/>
              <a:t>Estimates</a:t>
            </a:r>
            <a:r>
              <a:rPr lang="en-US" sz="2400" dirty="0"/>
              <a:t> </a:t>
            </a:r>
            <a:r>
              <a:rPr lang="en-US" sz="2400" b="1" dirty="0"/>
              <a:t>suggest</a:t>
            </a:r>
            <a:r>
              <a:rPr lang="en-US" sz="2400" dirty="0"/>
              <a:t> </a:t>
            </a:r>
            <a:r>
              <a:rPr lang="en-US" sz="2400" b="1" dirty="0"/>
              <a:t>that</a:t>
            </a:r>
            <a:r>
              <a:rPr lang="en-US" sz="2400" dirty="0"/>
              <a:t> </a:t>
            </a:r>
            <a:r>
              <a:rPr lang="en-US" sz="2400" b="1" dirty="0"/>
              <a:t>£39</a:t>
            </a:r>
            <a:r>
              <a:rPr lang="en-US" sz="2400" dirty="0"/>
              <a:t> </a:t>
            </a:r>
            <a:r>
              <a:rPr lang="en-US" sz="2400" b="1" dirty="0"/>
              <a:t>billion</a:t>
            </a:r>
            <a:r>
              <a:rPr lang="en-US" sz="2400" dirty="0"/>
              <a:t> </a:t>
            </a:r>
            <a:r>
              <a:rPr lang="en-US" sz="2400" b="1" dirty="0"/>
              <a:t>will</a:t>
            </a:r>
            <a:r>
              <a:rPr lang="en-US" sz="2400" dirty="0"/>
              <a:t> </a:t>
            </a:r>
            <a:r>
              <a:rPr lang="en-US" sz="2400" b="1" dirty="0"/>
              <a:t>be</a:t>
            </a:r>
            <a:r>
              <a:rPr lang="en-US" sz="2400" dirty="0"/>
              <a:t> </a:t>
            </a:r>
            <a:r>
              <a:rPr lang="en-US" sz="2400" b="1" dirty="0"/>
              <a:t>spent</a:t>
            </a:r>
            <a:r>
              <a:rPr lang="en-US" sz="2400" dirty="0"/>
              <a:t> </a:t>
            </a:r>
            <a:r>
              <a:rPr lang="en-US" sz="2400" b="1" dirty="0"/>
              <a:t>on</a:t>
            </a:r>
            <a:r>
              <a:rPr lang="en-US" sz="2400" dirty="0"/>
              <a:t> </a:t>
            </a:r>
            <a:r>
              <a:rPr lang="en-US" sz="2400" b="1" dirty="0"/>
              <a:t>child</a:t>
            </a:r>
            <a:r>
              <a:rPr lang="en-US" sz="2400" dirty="0"/>
              <a:t> </a:t>
            </a:r>
            <a:r>
              <a:rPr lang="en-US" sz="2400" b="1" dirty="0"/>
              <a:t>poverty in 2023</a:t>
            </a:r>
            <a:r>
              <a:rPr lang="en-US" sz="2400" dirty="0"/>
              <a:t>, with the number of children in extreme poverty having tripled between 2019 </a:t>
            </a:r>
            <a:r>
              <a:rPr lang="en-US" sz="2400" b="1" dirty="0"/>
              <a:t>and 2023.</a:t>
            </a:r>
            <a:r>
              <a:rPr lang="en-US" sz="2400" dirty="0"/>
              <a:t>(acmedsci.ac.uk, n.d.)</a:t>
            </a:r>
            <a:endParaRPr lang="en-US" sz="2400" b="1" dirty="0"/>
          </a:p>
          <a:p>
            <a:endParaRPr lang="en-US" sz="2400" dirty="0">
              <a:latin typeface="Calibri"/>
              <a:ea typeface="Calibri"/>
              <a:cs typeface="Calibri"/>
            </a:endParaRPr>
          </a:p>
          <a:p>
            <a:r>
              <a:rPr lang="en-US" dirty="0">
                <a:latin typeface="Calibri"/>
                <a:ea typeface="Calibri"/>
                <a:cs typeface="Calibri"/>
              </a:rPr>
              <a:t> </a:t>
            </a:r>
            <a:r>
              <a:rPr lang="en-US" sz="2400" b="1" dirty="0"/>
              <a:t>Deprivation</a:t>
            </a:r>
            <a:r>
              <a:rPr lang="en-US" sz="2400" dirty="0"/>
              <a:t> </a:t>
            </a:r>
            <a:r>
              <a:rPr lang="en-US" sz="2400" b="1" dirty="0"/>
              <a:t>exposes</a:t>
            </a:r>
            <a:r>
              <a:rPr lang="en-US" sz="2400" dirty="0"/>
              <a:t> children </a:t>
            </a:r>
            <a:r>
              <a:rPr lang="en-US" sz="2400" b="1" dirty="0"/>
              <a:t>to</a:t>
            </a:r>
            <a:r>
              <a:rPr lang="en-US" sz="2400" dirty="0"/>
              <a:t> a higher risk of premature </a:t>
            </a:r>
            <a:r>
              <a:rPr lang="en-US" sz="2400" b="1" dirty="0"/>
              <a:t>death</a:t>
            </a:r>
            <a:r>
              <a:rPr lang="en-US" sz="2400" dirty="0"/>
              <a:t> </a:t>
            </a:r>
            <a:r>
              <a:rPr lang="en-US" sz="2400" b="1" dirty="0"/>
              <a:t>than their more affluent peers</a:t>
            </a:r>
            <a:r>
              <a:rPr lang="en-US" sz="2400" dirty="0"/>
              <a:t>..(acmedsci.ac.uk, n.d.) </a:t>
            </a:r>
            <a:endParaRPr lang="en-US" dirty="0">
              <a:latin typeface="Calibri"/>
              <a:ea typeface="Calibri"/>
              <a:cs typeface="Calibri"/>
            </a:endParaRPr>
          </a:p>
          <a:p>
            <a:endParaRPr lang="en-US" dirty="0"/>
          </a:p>
          <a:p>
            <a:endParaRPr lang="en-US" sz="1800"/>
          </a:p>
          <a:p>
            <a:endParaRPr lang="en-US" sz="1800"/>
          </a:p>
        </p:txBody>
      </p:sp>
      <p:pic>
        <p:nvPicPr>
          <p:cNvPr id="4" name="Picture 3" descr="Online Essay Help | amazonia.fiocruz.br">
            <a:extLst>
              <a:ext uri="{FF2B5EF4-FFF2-40B4-BE49-F238E27FC236}">
                <a16:creationId xmlns:a16="http://schemas.microsoft.com/office/drawing/2014/main" id="{9EB747D2-AF0F-B9E7-76A0-2D97C5BC6640}"/>
              </a:ext>
            </a:extLst>
          </p:cNvPr>
          <p:cNvPicPr>
            <a:picLocks noChangeAspect="1"/>
          </p:cNvPicPr>
          <p:nvPr/>
        </p:nvPicPr>
        <p:blipFill>
          <a:blip r:embed="rId2"/>
          <a:stretch>
            <a:fillRect/>
          </a:stretch>
        </p:blipFill>
        <p:spPr>
          <a:xfrm>
            <a:off x="127671" y="3169863"/>
            <a:ext cx="4673754" cy="3096362"/>
          </a:xfrm>
          <a:prstGeom prst="rect">
            <a:avLst/>
          </a:prstGeom>
        </p:spPr>
      </p:pic>
    </p:spTree>
    <p:extLst>
      <p:ext uri="{BB962C8B-B14F-4D97-AF65-F5344CB8AC3E}">
        <p14:creationId xmlns:p14="http://schemas.microsoft.com/office/powerpoint/2010/main" val="257342571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Image result for maternity health care">
            <a:extLst>
              <a:ext uri="{FF2B5EF4-FFF2-40B4-BE49-F238E27FC236}">
                <a16:creationId xmlns:a16="http://schemas.microsoft.com/office/drawing/2014/main" id="{476D72AB-2522-6A01-6DD7-76FC35CD4B97}"/>
              </a:ext>
            </a:extLst>
          </p:cNvPr>
          <p:cNvPicPr>
            <a:picLocks noChangeAspect="1"/>
          </p:cNvPicPr>
          <p:nvPr/>
        </p:nvPicPr>
        <p:blipFill>
          <a:blip r:embed="rId2"/>
          <a:srcRect l="11664" r="4492"/>
          <a:stretch/>
        </p:blipFill>
        <p:spPr>
          <a:xfrm>
            <a:off x="12654" y="1997302"/>
            <a:ext cx="4914389" cy="4297680"/>
          </a:xfrm>
          <a:prstGeom prst="rect">
            <a:avLst/>
          </a:prstGeom>
        </p:spPr>
      </p:pic>
      <p:sp>
        <p:nvSpPr>
          <p:cNvPr id="2" name="Title 1">
            <a:extLst>
              <a:ext uri="{FF2B5EF4-FFF2-40B4-BE49-F238E27FC236}">
                <a16:creationId xmlns:a16="http://schemas.microsoft.com/office/drawing/2014/main" id="{8C9B88F4-D63B-CBCA-D664-D39490E8D068}"/>
              </a:ext>
            </a:extLst>
          </p:cNvPr>
          <p:cNvSpPr>
            <a:spLocks noGrp="1"/>
          </p:cNvSpPr>
          <p:nvPr>
            <p:ph type="title"/>
          </p:nvPr>
        </p:nvSpPr>
        <p:spPr>
          <a:xfrm>
            <a:off x="82717" y="174830"/>
            <a:ext cx="4779572" cy="1298448"/>
          </a:xfrm>
        </p:spPr>
        <p:txBody>
          <a:bodyPr anchor="t">
            <a:normAutofit/>
          </a:bodyPr>
          <a:lstStyle/>
          <a:p>
            <a:r>
              <a:rPr lang="en-US" sz="2800"/>
              <a:t>Importance of early  Intervention Infancy &amp; Early Childhood</a:t>
            </a:r>
            <a:endParaRPr lang="en-US" sz="2800" b="0"/>
          </a:p>
          <a:p>
            <a:endParaRPr lang="en-US" sz="2800"/>
          </a:p>
        </p:txBody>
      </p:sp>
      <p:sp>
        <p:nvSpPr>
          <p:cNvPr id="3" name="Content Placeholder 2">
            <a:extLst>
              <a:ext uri="{FF2B5EF4-FFF2-40B4-BE49-F238E27FC236}">
                <a16:creationId xmlns:a16="http://schemas.microsoft.com/office/drawing/2014/main" id="{AE98E0A4-F5EC-7EBE-1A85-F4A1C2DD806E}"/>
              </a:ext>
            </a:extLst>
          </p:cNvPr>
          <p:cNvSpPr>
            <a:spLocks noGrp="1"/>
          </p:cNvSpPr>
          <p:nvPr>
            <p:ph idx="1"/>
          </p:nvPr>
        </p:nvSpPr>
        <p:spPr>
          <a:xfrm>
            <a:off x="4937874" y="2298"/>
            <a:ext cx="7257673" cy="6853399"/>
          </a:xfrm>
        </p:spPr>
        <p:txBody>
          <a:bodyPr vert="horz" lIns="91440" tIns="45720" rIns="91440" bIns="45720" rtlCol="0" anchor="t">
            <a:noAutofit/>
          </a:bodyPr>
          <a:lstStyle/>
          <a:p>
            <a:pPr marL="285750"/>
            <a:r>
              <a:rPr lang="en-US" b="1" dirty="0"/>
              <a:t>Good</a:t>
            </a:r>
            <a:r>
              <a:rPr lang="en-US" dirty="0"/>
              <a:t> </a:t>
            </a:r>
            <a:r>
              <a:rPr lang="en-US" b="1" dirty="0"/>
              <a:t>pre-conception and maternity care is necessary to give </a:t>
            </a:r>
            <a:r>
              <a:rPr lang="en-US" dirty="0"/>
              <a:t>a child the </a:t>
            </a:r>
            <a:r>
              <a:rPr lang="en-US" b="1" dirty="0"/>
              <a:t>'</a:t>
            </a:r>
            <a:r>
              <a:rPr lang="en-US" dirty="0"/>
              <a:t>best start</a:t>
            </a:r>
            <a:r>
              <a:rPr lang="en-US" b="1" dirty="0"/>
              <a:t>'</a:t>
            </a:r>
            <a:r>
              <a:rPr lang="en-US" dirty="0"/>
              <a:t> before birth, </a:t>
            </a:r>
            <a:r>
              <a:rPr lang="en-US" b="1" dirty="0"/>
              <a:t>as</a:t>
            </a:r>
            <a:r>
              <a:rPr lang="en-US" dirty="0"/>
              <a:t> </a:t>
            </a:r>
            <a:r>
              <a:rPr lang="en-US" b="1" dirty="0"/>
              <a:t>advised</a:t>
            </a:r>
            <a:r>
              <a:rPr lang="en-US" dirty="0"/>
              <a:t> </a:t>
            </a:r>
            <a:r>
              <a:rPr lang="en-US" b="1" dirty="0"/>
              <a:t>by</a:t>
            </a:r>
            <a:r>
              <a:rPr lang="en-US" dirty="0"/>
              <a:t> Council, n.d.</a:t>
            </a:r>
          </a:p>
          <a:p>
            <a:endParaRPr lang="en-US" dirty="0"/>
          </a:p>
          <a:p>
            <a:r>
              <a:rPr lang="en-US" dirty="0"/>
              <a:t>The primary focus is on studying</a:t>
            </a:r>
            <a:r>
              <a:rPr lang="en-US" b="1" dirty="0"/>
              <a:t> embryonic and early placental development therefore Preconception lifestyles, nutrition, and</a:t>
            </a:r>
            <a:r>
              <a:rPr lang="en-US" dirty="0"/>
              <a:t> stress have a direct impact on the health and well-being of both mother and child from embryonic life to adulthood.(Harvard </a:t>
            </a:r>
            <a:r>
              <a:rPr lang="en-US" dirty="0" err="1"/>
              <a:t>T.H.Chan</a:t>
            </a:r>
            <a:r>
              <a:rPr lang="en-US" dirty="0"/>
              <a:t> School of Public Health, 2021). </a:t>
            </a:r>
            <a:endParaRPr lang="en-US"/>
          </a:p>
          <a:p>
            <a:endParaRPr lang="en-US" dirty="0"/>
          </a:p>
          <a:p>
            <a:r>
              <a:rPr lang="en-US" dirty="0"/>
              <a:t>The Harvard T.H. Chan School of Public Health, 2021, emphasizes using </a:t>
            </a:r>
            <a:r>
              <a:rPr lang="en-US" b="1" dirty="0"/>
              <a:t>ultrasound techniques</a:t>
            </a:r>
            <a:r>
              <a:rPr lang="en-US" dirty="0"/>
              <a:t> in the first eight weeks of pregnancy care, prenatal programs, schooling programs, and follow-up throughout the entire life cycle.</a:t>
            </a:r>
            <a:endParaRPr lang="en-US"/>
          </a:p>
          <a:p>
            <a:endParaRPr lang="en-US" sz="1800"/>
          </a:p>
        </p:txBody>
      </p:sp>
    </p:spTree>
    <p:extLst>
      <p:ext uri="{BB962C8B-B14F-4D97-AF65-F5344CB8AC3E}">
        <p14:creationId xmlns:p14="http://schemas.microsoft.com/office/powerpoint/2010/main" val="184734628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Image result for early Intervention Infancy &amp; Early Childhood​">
            <a:extLst>
              <a:ext uri="{FF2B5EF4-FFF2-40B4-BE49-F238E27FC236}">
                <a16:creationId xmlns:a16="http://schemas.microsoft.com/office/drawing/2014/main" id="{DA99FF7A-F051-4591-1AC8-1402EF9B998C}"/>
              </a:ext>
            </a:extLst>
          </p:cNvPr>
          <p:cNvPicPr>
            <a:picLocks noChangeAspect="1"/>
          </p:cNvPicPr>
          <p:nvPr/>
        </p:nvPicPr>
        <p:blipFill>
          <a:blip r:embed="rId2"/>
          <a:srcRect l="27033" r="16724"/>
          <a:stretch/>
        </p:blipFill>
        <p:spPr>
          <a:xfrm>
            <a:off x="-5863" y="2079981"/>
            <a:ext cx="3494314" cy="4301265"/>
          </a:xfrm>
          <a:prstGeom prst="rect">
            <a:avLst/>
          </a:prstGeom>
        </p:spPr>
      </p:pic>
      <p:sp>
        <p:nvSpPr>
          <p:cNvPr id="2" name="Title 1">
            <a:extLst>
              <a:ext uri="{FF2B5EF4-FFF2-40B4-BE49-F238E27FC236}">
                <a16:creationId xmlns:a16="http://schemas.microsoft.com/office/drawing/2014/main" id="{E9AD2294-C7F5-466A-766A-3E5107FF7475}"/>
              </a:ext>
            </a:extLst>
          </p:cNvPr>
          <p:cNvSpPr>
            <a:spLocks noGrp="1"/>
          </p:cNvSpPr>
          <p:nvPr>
            <p:ph type="title"/>
          </p:nvPr>
        </p:nvSpPr>
        <p:spPr>
          <a:xfrm>
            <a:off x="-3545" y="419243"/>
            <a:ext cx="3657600" cy="1294379"/>
          </a:xfrm>
          <a:solidFill>
            <a:schemeClr val="accent4"/>
          </a:solidFill>
        </p:spPr>
        <p:txBody>
          <a:bodyPr anchor="t">
            <a:noAutofit/>
          </a:bodyPr>
          <a:lstStyle/>
          <a:p>
            <a:r>
              <a:rPr lang="en-US" sz="2800" dirty="0"/>
              <a:t>Importance of early  Intervention Infancy &amp; Early Childhood</a:t>
            </a:r>
          </a:p>
        </p:txBody>
      </p:sp>
      <p:sp>
        <p:nvSpPr>
          <p:cNvPr id="3" name="Content Placeholder 2">
            <a:extLst>
              <a:ext uri="{FF2B5EF4-FFF2-40B4-BE49-F238E27FC236}">
                <a16:creationId xmlns:a16="http://schemas.microsoft.com/office/drawing/2014/main" id="{F46E9740-5792-C657-D9CC-0EEDB70B0BD4}"/>
              </a:ext>
            </a:extLst>
          </p:cNvPr>
          <p:cNvSpPr>
            <a:spLocks noGrp="1"/>
          </p:cNvSpPr>
          <p:nvPr>
            <p:ph idx="1"/>
          </p:nvPr>
        </p:nvSpPr>
        <p:spPr>
          <a:xfrm>
            <a:off x="3650039" y="2299"/>
            <a:ext cx="8919320" cy="6853399"/>
          </a:xfrm>
          <a:solidFill>
            <a:schemeClr val="tx2">
              <a:lumMod val="10000"/>
              <a:lumOff val="90000"/>
            </a:schemeClr>
          </a:solidFill>
        </p:spPr>
        <p:txBody>
          <a:bodyPr vert="horz" lIns="91440" tIns="45720" rIns="91440" bIns="45720" rtlCol="0" anchor="t">
            <a:noAutofit/>
          </a:bodyPr>
          <a:lstStyle/>
          <a:p>
            <a:pPr>
              <a:lnSpc>
                <a:spcPct val="110000"/>
              </a:lnSpc>
            </a:pPr>
            <a:r>
              <a:rPr lang="en-US" sz="2400" dirty="0">
                <a:ea typeface="+mn-lt"/>
                <a:cs typeface="+mn-lt"/>
              </a:rPr>
              <a:t>To </a:t>
            </a:r>
            <a:r>
              <a:rPr lang="en-US" sz="2400" b="1" dirty="0">
                <a:ea typeface="+mn-lt"/>
                <a:cs typeface="+mn-lt"/>
              </a:rPr>
              <a:t>identify risk groups and specific risk groups (</a:t>
            </a:r>
            <a:r>
              <a:rPr lang="en-US" sz="2400" dirty="0">
                <a:ea typeface="+mn-lt"/>
                <a:cs typeface="+mn-lt"/>
              </a:rPr>
              <a:t>Harvard </a:t>
            </a:r>
            <a:r>
              <a:rPr lang="en-US" sz="2400" err="1">
                <a:ea typeface="+mn-lt"/>
                <a:cs typeface="+mn-lt"/>
              </a:rPr>
              <a:t>T.H.Chan</a:t>
            </a:r>
            <a:r>
              <a:rPr lang="en-US" sz="2400" dirty="0">
                <a:ea typeface="+mn-lt"/>
                <a:cs typeface="+mn-lt"/>
              </a:rPr>
              <a:t> School of Public Health, 2021), it is important to follow up with the children of these parents and new parents.</a:t>
            </a:r>
            <a:endParaRPr lang="en-US" sz="2400" dirty="0"/>
          </a:p>
          <a:p>
            <a:pPr>
              <a:lnSpc>
                <a:spcPct val="110000"/>
              </a:lnSpc>
            </a:pPr>
            <a:endParaRPr lang="en-US" sz="2400" dirty="0"/>
          </a:p>
          <a:p>
            <a:pPr>
              <a:lnSpc>
                <a:spcPct val="110000"/>
              </a:lnSpc>
            </a:pPr>
            <a:r>
              <a:rPr lang="en-US" sz="2400" dirty="0"/>
              <a:t>The Council, n.d. states that </a:t>
            </a:r>
            <a:r>
              <a:rPr lang="en-US" sz="2400" b="1" dirty="0"/>
              <a:t>breast milk h</a:t>
            </a:r>
            <a:r>
              <a:rPr lang="en-US" sz="2400" dirty="0"/>
              <a:t>as health benefits for your baby until they are 6 months old  and maternal </a:t>
            </a:r>
            <a:r>
              <a:rPr lang="en-US" sz="2400" dirty="0" err="1"/>
              <a:t>health.Babies</a:t>
            </a:r>
            <a:r>
              <a:rPr lang="en-US" sz="2400" dirty="0"/>
              <a:t> are protected from infections and diseases  talk to your midwife, Healthy Families Team (health visitor), Family Nurse Practitioner, or Children's Centre Service team for further details</a:t>
            </a:r>
          </a:p>
          <a:p>
            <a:pPr>
              <a:lnSpc>
                <a:spcPct val="110000"/>
              </a:lnSpc>
            </a:pPr>
            <a:endParaRPr lang="en-US" sz="2400" dirty="0"/>
          </a:p>
        </p:txBody>
      </p:sp>
    </p:spTree>
    <p:extLst>
      <p:ext uri="{BB962C8B-B14F-4D97-AF65-F5344CB8AC3E}">
        <p14:creationId xmlns:p14="http://schemas.microsoft.com/office/powerpoint/2010/main" val="82941422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Early Development: Building a Strong Foundation | Zero to Three">
            <a:extLst>
              <a:ext uri="{FF2B5EF4-FFF2-40B4-BE49-F238E27FC236}">
                <a16:creationId xmlns:a16="http://schemas.microsoft.com/office/drawing/2014/main" id="{46927BF7-DB1A-D169-43CC-B74A0F2B6813}"/>
              </a:ext>
            </a:extLst>
          </p:cNvPr>
          <p:cNvPicPr>
            <a:picLocks noChangeAspect="1"/>
          </p:cNvPicPr>
          <p:nvPr/>
        </p:nvPicPr>
        <p:blipFill>
          <a:blip r:embed="rId2"/>
          <a:srcRect l="13511" r="32263" b="2"/>
          <a:stretch/>
        </p:blipFill>
        <p:spPr>
          <a:xfrm>
            <a:off x="727382" y="2008094"/>
            <a:ext cx="3494314" cy="4301265"/>
          </a:xfrm>
          <a:prstGeom prst="rect">
            <a:avLst/>
          </a:prstGeom>
        </p:spPr>
      </p:pic>
      <p:sp>
        <p:nvSpPr>
          <p:cNvPr id="2" name="Title 1">
            <a:extLst>
              <a:ext uri="{FF2B5EF4-FFF2-40B4-BE49-F238E27FC236}">
                <a16:creationId xmlns:a16="http://schemas.microsoft.com/office/drawing/2014/main" id="{31F4E9A0-9D5A-6A88-22A9-6BDFF276B089}"/>
              </a:ext>
            </a:extLst>
          </p:cNvPr>
          <p:cNvSpPr>
            <a:spLocks noGrp="1"/>
          </p:cNvSpPr>
          <p:nvPr>
            <p:ph type="title"/>
          </p:nvPr>
        </p:nvSpPr>
        <p:spPr>
          <a:xfrm>
            <a:off x="571549" y="419243"/>
            <a:ext cx="3657600" cy="1294379"/>
          </a:xfrm>
        </p:spPr>
        <p:txBody>
          <a:bodyPr vert="horz" lIns="91440" tIns="45720" rIns="91440" bIns="45720" rtlCol="0" anchor="t">
            <a:noAutofit/>
          </a:bodyPr>
          <a:lstStyle/>
          <a:p>
            <a:r>
              <a:rPr lang="en-US" sz="2400" dirty="0"/>
              <a:t>Importance of  long-term </a:t>
            </a:r>
            <a:r>
              <a:rPr lang="en-US" sz="2400" cap="all" dirty="0"/>
              <a:t> </a:t>
            </a:r>
            <a:r>
              <a:rPr lang="en-US" sz="2400" dirty="0"/>
              <a:t>Intervention Infancy &amp; Early Childhood </a:t>
            </a:r>
          </a:p>
        </p:txBody>
      </p:sp>
      <p:sp>
        <p:nvSpPr>
          <p:cNvPr id="3" name="Content Placeholder 2">
            <a:extLst>
              <a:ext uri="{FF2B5EF4-FFF2-40B4-BE49-F238E27FC236}">
                <a16:creationId xmlns:a16="http://schemas.microsoft.com/office/drawing/2014/main" id="{497497CD-F65B-FA05-2A1B-0A0DAF7F5F5F}"/>
              </a:ext>
            </a:extLst>
          </p:cNvPr>
          <p:cNvSpPr>
            <a:spLocks noGrp="1"/>
          </p:cNvSpPr>
          <p:nvPr>
            <p:ph idx="1"/>
          </p:nvPr>
        </p:nvSpPr>
        <p:spPr>
          <a:xfrm>
            <a:off x="4570189" y="620526"/>
            <a:ext cx="7625359" cy="5818229"/>
          </a:xfrm>
          <a:solidFill>
            <a:srgbClr val="00B0F0"/>
          </a:solidFill>
        </p:spPr>
        <p:txBody>
          <a:bodyPr vert="horz" lIns="91440" tIns="45720" rIns="91440" bIns="45720" rtlCol="0" anchor="t">
            <a:normAutofit/>
          </a:bodyPr>
          <a:lstStyle/>
          <a:p>
            <a:pPr marL="0" indent="0">
              <a:lnSpc>
                <a:spcPct val="110000"/>
              </a:lnSpc>
              <a:buNone/>
            </a:pPr>
            <a:r>
              <a:rPr lang="en-US" sz="1500" dirty="0"/>
              <a:t> </a:t>
            </a:r>
            <a:endParaRPr lang="en-US" sz="1500" dirty="0">
              <a:latin typeface="Roboto"/>
              <a:ea typeface="Roboto"/>
              <a:cs typeface="Roboto"/>
            </a:endParaRPr>
          </a:p>
          <a:p>
            <a:pPr>
              <a:lnSpc>
                <a:spcPct val="110000"/>
              </a:lnSpc>
            </a:pPr>
            <a:r>
              <a:rPr lang="en-US" sz="2400" dirty="0">
                <a:ea typeface="+mn-lt"/>
                <a:cs typeface="+mn-lt"/>
              </a:rPr>
              <a:t>Improving health outcomes requires understanding the health challenges that families face, working towards overcoming them, and intervening at the family level.</a:t>
            </a:r>
            <a:r>
              <a:rPr lang="en-US" sz="2400" dirty="0">
                <a:latin typeface="Roboto"/>
                <a:ea typeface="Roboto"/>
                <a:cs typeface="Roboto"/>
              </a:rPr>
              <a:t>(Harvard T.H. Chan School of Public Health, 2021)</a:t>
            </a:r>
          </a:p>
          <a:p>
            <a:pPr>
              <a:lnSpc>
                <a:spcPct val="110000"/>
              </a:lnSpc>
            </a:pPr>
            <a:r>
              <a:rPr lang="en-US" sz="2400" dirty="0">
                <a:ea typeface="+mn-lt"/>
                <a:cs typeface="+mn-lt"/>
              </a:rPr>
              <a:t>Prospective parents are well-prepared for parenthood and actively participate in home learning from birth, as evidenced by Council, n.d.</a:t>
            </a:r>
            <a:endParaRPr lang="en-US" sz="2400" dirty="0">
              <a:latin typeface="Roboto"/>
              <a:ea typeface="Roboto"/>
              <a:cs typeface="Roboto"/>
            </a:endParaRPr>
          </a:p>
          <a:p>
            <a:pPr>
              <a:lnSpc>
                <a:spcPct val="110000"/>
              </a:lnSpc>
            </a:pPr>
            <a:endParaRPr lang="en-US" sz="2400" dirty="0">
              <a:latin typeface="Roboto"/>
              <a:ea typeface="Roboto"/>
              <a:cs typeface="Roboto"/>
            </a:endParaRPr>
          </a:p>
          <a:p>
            <a:pPr>
              <a:lnSpc>
                <a:spcPct val="110000"/>
              </a:lnSpc>
            </a:pPr>
            <a:endParaRPr lang="en-US" sz="2400" dirty="0">
              <a:latin typeface="Neue Haas Grotesk Text Pro"/>
              <a:ea typeface="Roboto"/>
              <a:cs typeface="Roboto"/>
            </a:endParaRPr>
          </a:p>
          <a:p>
            <a:pPr>
              <a:lnSpc>
                <a:spcPct val="110000"/>
              </a:lnSpc>
            </a:pPr>
            <a:endParaRPr lang="en-US" sz="1500" b="1">
              <a:latin typeface="Neue Haas Grotesk Text Pro"/>
              <a:ea typeface="Roboto"/>
              <a:cs typeface="Roboto"/>
            </a:endParaRPr>
          </a:p>
          <a:p>
            <a:pPr>
              <a:lnSpc>
                <a:spcPct val="110000"/>
              </a:lnSpc>
            </a:pPr>
            <a:endParaRPr lang="en-US" sz="1500">
              <a:latin typeface="Roboto"/>
              <a:ea typeface="Roboto"/>
              <a:cs typeface="Roboto"/>
            </a:endParaRPr>
          </a:p>
          <a:p>
            <a:pPr>
              <a:lnSpc>
                <a:spcPct val="110000"/>
              </a:lnSpc>
            </a:pPr>
            <a:endParaRPr lang="en-US" sz="1500"/>
          </a:p>
          <a:p>
            <a:pPr>
              <a:lnSpc>
                <a:spcPct val="110000"/>
              </a:lnSpc>
            </a:pPr>
            <a:endParaRPr lang="en-US" sz="1500">
              <a:latin typeface="Neue Haas Grotesk Text Pro"/>
              <a:ea typeface="Roboto"/>
              <a:cs typeface="Roboto"/>
            </a:endParaRPr>
          </a:p>
        </p:txBody>
      </p:sp>
    </p:spTree>
    <p:extLst>
      <p:ext uri="{BB962C8B-B14F-4D97-AF65-F5344CB8AC3E}">
        <p14:creationId xmlns:p14="http://schemas.microsoft.com/office/powerpoint/2010/main" val="27507842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icronutrients">
            <a:extLst>
              <a:ext uri="{FF2B5EF4-FFF2-40B4-BE49-F238E27FC236}">
                <a16:creationId xmlns:a16="http://schemas.microsoft.com/office/drawing/2014/main" id="{A3DA8352-DA84-AB17-7FB5-B4C4A8D06118}"/>
              </a:ext>
            </a:extLst>
          </p:cNvPr>
          <p:cNvPicPr>
            <a:picLocks noChangeAspect="1"/>
          </p:cNvPicPr>
          <p:nvPr/>
        </p:nvPicPr>
        <p:blipFill>
          <a:blip r:embed="rId2"/>
          <a:srcRect l="22350" r="31290" b="1"/>
          <a:stretch/>
        </p:blipFill>
        <p:spPr>
          <a:xfrm>
            <a:off x="20" y="10"/>
            <a:ext cx="4234573" cy="6857990"/>
          </a:xfrm>
          <a:prstGeom prst="rect">
            <a:avLst/>
          </a:prstGeom>
        </p:spPr>
      </p:pic>
      <p:sp>
        <p:nvSpPr>
          <p:cNvPr id="2" name="Title 1">
            <a:extLst>
              <a:ext uri="{FF2B5EF4-FFF2-40B4-BE49-F238E27FC236}">
                <a16:creationId xmlns:a16="http://schemas.microsoft.com/office/drawing/2014/main" id="{2760CE55-2643-AAB4-9BF9-6979C2CF33B8}"/>
              </a:ext>
            </a:extLst>
          </p:cNvPr>
          <p:cNvSpPr>
            <a:spLocks noGrp="1"/>
          </p:cNvSpPr>
          <p:nvPr>
            <p:ph type="title"/>
          </p:nvPr>
        </p:nvSpPr>
        <p:spPr>
          <a:xfrm>
            <a:off x="5309745" y="172184"/>
            <a:ext cx="5916168" cy="1857727"/>
          </a:xfrm>
        </p:spPr>
        <p:txBody>
          <a:bodyPr anchor="b">
            <a:normAutofit/>
          </a:bodyPr>
          <a:lstStyle/>
          <a:p>
            <a:r>
              <a:rPr lang="en-US" sz="3300"/>
              <a:t>Importance of  long-term Intervention Infancy &amp; Early Childhood </a:t>
            </a:r>
            <a:endParaRPr lang="en-US" sz="3300" b="0"/>
          </a:p>
          <a:p>
            <a:endParaRPr lang="en-US" sz="3300"/>
          </a:p>
        </p:txBody>
      </p:sp>
      <p:sp>
        <p:nvSpPr>
          <p:cNvPr id="3" name="Content Placeholder 2">
            <a:extLst>
              <a:ext uri="{FF2B5EF4-FFF2-40B4-BE49-F238E27FC236}">
                <a16:creationId xmlns:a16="http://schemas.microsoft.com/office/drawing/2014/main" id="{B8F44B89-41F6-EADC-7570-A5D358D60BAD}"/>
              </a:ext>
            </a:extLst>
          </p:cNvPr>
          <p:cNvSpPr>
            <a:spLocks noGrp="1"/>
          </p:cNvSpPr>
          <p:nvPr>
            <p:ph idx="1"/>
          </p:nvPr>
        </p:nvSpPr>
        <p:spPr>
          <a:xfrm>
            <a:off x="4418349" y="1538546"/>
            <a:ext cx="7598318" cy="5144624"/>
          </a:xfrm>
        </p:spPr>
        <p:txBody>
          <a:bodyPr vert="horz" lIns="91440" tIns="45720" rIns="91440" bIns="45720" rtlCol="0" anchor="t">
            <a:noAutofit/>
          </a:bodyPr>
          <a:lstStyle/>
          <a:p>
            <a:pPr>
              <a:lnSpc>
                <a:spcPct val="110000"/>
              </a:lnSpc>
            </a:pPr>
            <a:r>
              <a:rPr lang="en-US" b="1" dirty="0"/>
              <a:t>Family resilience </a:t>
            </a:r>
            <a:r>
              <a:rPr lang="en-US" dirty="0"/>
              <a:t>has been separated from health services considerations to enhance the health and function of families and children (Harvard T.H. Chan School of Public Health, 2021).</a:t>
            </a:r>
          </a:p>
          <a:p>
            <a:pPr>
              <a:lnSpc>
                <a:spcPct val="110000"/>
              </a:lnSpc>
            </a:pPr>
            <a:r>
              <a:rPr lang="en-US" dirty="0"/>
              <a:t>Early identification and support are provided to parents facing emotional, mental health, and wellbeing challenges, and they are also enrolled in secure employment. (Council, n.d.).</a:t>
            </a:r>
          </a:p>
          <a:p>
            <a:pPr>
              <a:lnSpc>
                <a:spcPct val="110000"/>
              </a:lnSpc>
            </a:pPr>
            <a:r>
              <a:rPr lang="en-US" b="1" dirty="0"/>
              <a:t>To</a:t>
            </a:r>
            <a:r>
              <a:rPr lang="en-US" dirty="0"/>
              <a:t> </a:t>
            </a:r>
            <a:r>
              <a:rPr lang="en-US" b="1" dirty="0"/>
              <a:t>improve</a:t>
            </a:r>
            <a:r>
              <a:rPr lang="en-US" dirty="0"/>
              <a:t> </a:t>
            </a:r>
            <a:r>
              <a:rPr lang="en-US" b="1" dirty="0"/>
              <a:t>health, </a:t>
            </a:r>
            <a:r>
              <a:rPr lang="en-US" b="1" err="1"/>
              <a:t>it'snecessary</a:t>
            </a:r>
            <a:r>
              <a:rPr lang="en-US" b="1" dirty="0"/>
              <a:t> </a:t>
            </a:r>
            <a:r>
              <a:rPr lang="en-US" dirty="0"/>
              <a:t>to </a:t>
            </a:r>
            <a:r>
              <a:rPr lang="en-US" b="1" dirty="0"/>
              <a:t>make</a:t>
            </a:r>
            <a:r>
              <a:rPr lang="en-US" dirty="0"/>
              <a:t> </a:t>
            </a:r>
            <a:r>
              <a:rPr lang="en-US" b="1" dirty="0"/>
              <a:t>changes</a:t>
            </a:r>
            <a:r>
              <a:rPr lang="en-US" dirty="0"/>
              <a:t> </a:t>
            </a:r>
            <a:r>
              <a:rPr lang="en-US" b="1" dirty="0"/>
              <a:t>and</a:t>
            </a:r>
            <a:r>
              <a:rPr lang="en-US" dirty="0"/>
              <a:t> </a:t>
            </a:r>
            <a:r>
              <a:rPr lang="en-US" b="1" dirty="0"/>
              <a:t>comprehend</a:t>
            </a:r>
            <a:r>
              <a:rPr lang="en-US" dirty="0"/>
              <a:t> </a:t>
            </a:r>
            <a:r>
              <a:rPr lang="en-US" b="1" dirty="0"/>
              <a:t>the</a:t>
            </a:r>
            <a:r>
              <a:rPr lang="en-US" dirty="0"/>
              <a:t> health </a:t>
            </a:r>
            <a:r>
              <a:rPr lang="en-US" b="1" dirty="0"/>
              <a:t>challenges</a:t>
            </a:r>
            <a:r>
              <a:rPr lang="en-US" dirty="0"/>
              <a:t> that families face</a:t>
            </a:r>
            <a:r>
              <a:rPr lang="en-US" b="1" dirty="0"/>
              <a:t>,</a:t>
            </a:r>
            <a:r>
              <a:rPr lang="en-US" dirty="0"/>
              <a:t> </a:t>
            </a:r>
            <a:r>
              <a:rPr lang="en-US" b="1" dirty="0"/>
              <a:t>in</a:t>
            </a:r>
            <a:r>
              <a:rPr lang="en-US" dirty="0"/>
              <a:t> </a:t>
            </a:r>
            <a:r>
              <a:rPr lang="en-US" b="1" dirty="0"/>
              <a:t>order</a:t>
            </a:r>
            <a:r>
              <a:rPr lang="en-US" dirty="0"/>
              <a:t> </a:t>
            </a:r>
            <a:r>
              <a:rPr lang="en-US" b="1" dirty="0"/>
              <a:t>to</a:t>
            </a:r>
            <a:r>
              <a:rPr lang="en-US" dirty="0"/>
              <a:t> overcome </a:t>
            </a:r>
            <a:r>
              <a:rPr lang="en-US" b="1" dirty="0"/>
              <a:t>them </a:t>
            </a:r>
            <a:r>
              <a:rPr lang="en-US" dirty="0"/>
              <a:t>and </a:t>
            </a:r>
            <a:r>
              <a:rPr lang="en-US" b="1" dirty="0"/>
              <a:t>intervene</a:t>
            </a:r>
            <a:r>
              <a:rPr lang="en-US" dirty="0"/>
              <a:t> at a family level</a:t>
            </a:r>
            <a:r>
              <a:rPr lang="en-US" b="1" dirty="0"/>
              <a:t>.</a:t>
            </a:r>
            <a:r>
              <a:rPr lang="en-US" dirty="0">
                <a:latin typeface="Roboto"/>
                <a:ea typeface="Roboto"/>
                <a:cs typeface="Roboto"/>
              </a:rPr>
              <a:t>(Harvard T.H. Chan School of Public Health, 2021)</a:t>
            </a:r>
          </a:p>
          <a:p>
            <a:pPr>
              <a:lnSpc>
                <a:spcPct val="110000"/>
              </a:lnSpc>
            </a:pPr>
            <a:endParaRPr lang="en-US" dirty="0"/>
          </a:p>
        </p:txBody>
      </p:sp>
    </p:spTree>
    <p:extLst>
      <p:ext uri="{BB962C8B-B14F-4D97-AF65-F5344CB8AC3E}">
        <p14:creationId xmlns:p14="http://schemas.microsoft.com/office/powerpoint/2010/main" val="3517690294"/>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9DFEA-5FFD-AE5D-BA70-4220622D3F41}"/>
              </a:ext>
            </a:extLst>
          </p:cNvPr>
          <p:cNvSpPr>
            <a:spLocks noGrp="1"/>
          </p:cNvSpPr>
          <p:nvPr>
            <p:ph type="title"/>
          </p:nvPr>
        </p:nvSpPr>
        <p:spPr>
          <a:xfrm>
            <a:off x="440120" y="-417288"/>
            <a:ext cx="5862396" cy="1527048"/>
          </a:xfrm>
        </p:spPr>
        <p:txBody>
          <a:bodyPr anchor="b">
            <a:normAutofit/>
          </a:bodyPr>
          <a:lstStyle/>
          <a:p>
            <a:r>
              <a:rPr lang="en-US" dirty="0"/>
              <a:t>In Conclusion </a:t>
            </a:r>
            <a:endParaRPr lang="en-US" b="0" dirty="0"/>
          </a:p>
          <a:p>
            <a:endParaRPr lang="en-US" dirty="0"/>
          </a:p>
        </p:txBody>
      </p:sp>
      <p:sp>
        <p:nvSpPr>
          <p:cNvPr id="3" name="Content Placeholder 2">
            <a:extLst>
              <a:ext uri="{FF2B5EF4-FFF2-40B4-BE49-F238E27FC236}">
                <a16:creationId xmlns:a16="http://schemas.microsoft.com/office/drawing/2014/main" id="{EF7672C8-B9A3-7D9C-06D6-4C9EAD01A7A4}"/>
              </a:ext>
            </a:extLst>
          </p:cNvPr>
          <p:cNvSpPr>
            <a:spLocks noGrp="1"/>
          </p:cNvSpPr>
          <p:nvPr>
            <p:ph idx="1"/>
          </p:nvPr>
        </p:nvSpPr>
        <p:spPr>
          <a:xfrm>
            <a:off x="152573" y="703225"/>
            <a:ext cx="7573299" cy="6152474"/>
          </a:xfrm>
        </p:spPr>
        <p:txBody>
          <a:bodyPr vert="horz" lIns="91440" tIns="45720" rIns="91440" bIns="45720" rtlCol="0" anchor="t">
            <a:noAutofit/>
          </a:bodyPr>
          <a:lstStyle/>
          <a:p>
            <a:r>
              <a:rPr lang="en-US" b="1" dirty="0">
                <a:solidFill>
                  <a:srgbClr val="2C3E50"/>
                </a:solidFill>
                <a:ea typeface="+mn-lt"/>
                <a:cs typeface="+mn-lt"/>
              </a:rPr>
              <a:t>Childhood mortality rate</a:t>
            </a:r>
            <a:r>
              <a:rPr lang="en-US" dirty="0">
                <a:solidFill>
                  <a:srgbClr val="2C3E50"/>
                </a:solidFill>
                <a:ea typeface="+mn-lt"/>
                <a:cs typeface="+mn-lt"/>
              </a:rPr>
              <a:t> </a:t>
            </a:r>
            <a:r>
              <a:rPr lang="en-US" dirty="0">
                <a:solidFill>
                  <a:srgbClr val="0B0C0C"/>
                </a:solidFill>
                <a:ea typeface="+mn-lt"/>
                <a:cs typeface="+mn-lt"/>
              </a:rPr>
              <a:t>The infant mortality rate is the number of all deaths under 1 year of age, for every 1,000 live births A stillbirth is defined as a baby born after 24 or more weeks ,In 2021 to 2023, 4.0 per 1,000 births</a:t>
            </a:r>
            <a:r>
              <a:rPr lang="en-US" dirty="0">
                <a:solidFill>
                  <a:srgbClr val="2C3E50"/>
                </a:solidFill>
                <a:ea typeface="+mn-lt"/>
                <a:cs typeface="+mn-lt"/>
              </a:rPr>
              <a:t>(Office for Health Improvement and Disparities, 2023) </a:t>
            </a:r>
          </a:p>
          <a:p>
            <a:r>
              <a:rPr lang="en-US" b="1" dirty="0">
                <a:solidFill>
                  <a:srgbClr val="2C3E50"/>
                </a:solidFill>
                <a:ea typeface="+mn-lt"/>
                <a:cs typeface="+mn-lt"/>
              </a:rPr>
              <a:t>Strengthening intersectoral partnerships</a:t>
            </a:r>
            <a:r>
              <a:rPr lang="en-US" dirty="0">
                <a:solidFill>
                  <a:srgbClr val="2C3E50"/>
                </a:solidFill>
                <a:ea typeface="+mn-lt"/>
                <a:cs typeface="+mn-lt"/>
              </a:rPr>
              <a:t> and supporting the </a:t>
            </a:r>
            <a:r>
              <a:rPr lang="en-US" err="1">
                <a:solidFill>
                  <a:srgbClr val="2C3E50"/>
                </a:solidFill>
                <a:ea typeface="+mn-lt"/>
                <a:cs typeface="+mn-lt"/>
              </a:rPr>
              <a:t>lifecourse</a:t>
            </a:r>
            <a:r>
              <a:rPr lang="en-US" dirty="0">
                <a:solidFill>
                  <a:srgbClr val="2C3E50"/>
                </a:solidFill>
                <a:ea typeface="+mn-lt"/>
                <a:cs typeface="+mn-lt"/>
              </a:rPr>
              <a:t> approach across government and society is underlined in the World Health Organization's 2021 report.</a:t>
            </a:r>
          </a:p>
          <a:p>
            <a:r>
              <a:rPr lang="en-US" b="1" dirty="0">
                <a:solidFill>
                  <a:srgbClr val="2C3E50"/>
                </a:solidFill>
                <a:ea typeface="+mn-lt"/>
                <a:cs typeface="+mn-lt"/>
              </a:rPr>
              <a:t>The 2004 legislation allows children to be healthy</a:t>
            </a:r>
            <a:r>
              <a:rPr lang="en-US" dirty="0">
                <a:solidFill>
                  <a:srgbClr val="2C3E50"/>
                </a:solidFill>
                <a:ea typeface="+mn-lt"/>
                <a:cs typeface="+mn-lt"/>
              </a:rPr>
              <a:t> and remain safe in their environments, making positive contributions and stabilizing for future life. (Gaiger, 2018)</a:t>
            </a:r>
          </a:p>
          <a:p>
            <a:r>
              <a:rPr lang="en-US" b="1" dirty="0">
                <a:solidFill>
                  <a:srgbClr val="2C3E50"/>
                </a:solidFill>
                <a:ea typeface="+mn-lt"/>
                <a:cs typeface="+mn-lt"/>
              </a:rPr>
              <a:t>The children's act was about bringing together childre</a:t>
            </a:r>
            <a:r>
              <a:rPr lang="en-US" dirty="0">
                <a:solidFill>
                  <a:srgbClr val="2C3E50"/>
                </a:solidFill>
                <a:ea typeface="+mn-lt"/>
                <a:cs typeface="+mn-lt"/>
              </a:rPr>
              <a:t>n brought together by both parents and local authorities to provide services for children and their families.(Law Commission England and Wales, 2019)</a:t>
            </a:r>
          </a:p>
        </p:txBody>
      </p:sp>
      <p:pic>
        <p:nvPicPr>
          <p:cNvPr id="14" name="Picture 13" descr="Healthy beginnings: applying All Our Health - GOV.UK">
            <a:extLst>
              <a:ext uri="{FF2B5EF4-FFF2-40B4-BE49-F238E27FC236}">
                <a16:creationId xmlns:a16="http://schemas.microsoft.com/office/drawing/2014/main" id="{C1E2B170-E042-99C8-0755-3980D4686E4C}"/>
              </a:ext>
            </a:extLst>
          </p:cNvPr>
          <p:cNvPicPr>
            <a:picLocks noChangeAspect="1"/>
          </p:cNvPicPr>
          <p:nvPr/>
        </p:nvPicPr>
        <p:blipFill>
          <a:blip r:embed="rId2"/>
          <a:stretch>
            <a:fillRect/>
          </a:stretch>
        </p:blipFill>
        <p:spPr>
          <a:xfrm>
            <a:off x="7723998" y="333837"/>
            <a:ext cx="4465846" cy="2940673"/>
          </a:xfrm>
          <a:prstGeom prst="rect">
            <a:avLst/>
          </a:prstGeom>
        </p:spPr>
      </p:pic>
    </p:spTree>
    <p:extLst>
      <p:ext uri="{BB962C8B-B14F-4D97-AF65-F5344CB8AC3E}">
        <p14:creationId xmlns:p14="http://schemas.microsoft.com/office/powerpoint/2010/main" val="320560391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924B-352E-A22B-C9E2-1BBDEF0A3ABD}"/>
              </a:ext>
            </a:extLst>
          </p:cNvPr>
          <p:cNvSpPr>
            <a:spLocks noGrp="1"/>
          </p:cNvSpPr>
          <p:nvPr>
            <p:ph type="title"/>
          </p:nvPr>
        </p:nvSpPr>
        <p:spPr>
          <a:xfrm>
            <a:off x="425742" y="2300"/>
            <a:ext cx="10653578" cy="1132258"/>
          </a:xfrm>
        </p:spPr>
        <p:txBody>
          <a:bodyPr/>
          <a:lstStyle/>
          <a:p>
            <a:r>
              <a:rPr lang="en-US"/>
              <a:t>References </a:t>
            </a:r>
          </a:p>
        </p:txBody>
      </p:sp>
      <p:graphicFrame>
        <p:nvGraphicFramePr>
          <p:cNvPr id="5" name="Content Placeholder 4">
            <a:extLst>
              <a:ext uri="{FF2B5EF4-FFF2-40B4-BE49-F238E27FC236}">
                <a16:creationId xmlns:a16="http://schemas.microsoft.com/office/drawing/2014/main" id="{988B3C42-FCDD-9CB2-2668-4024288AF8A8}"/>
              </a:ext>
            </a:extLst>
          </p:cNvPr>
          <p:cNvGraphicFramePr>
            <a:graphicFrameLocks noGrp="1"/>
          </p:cNvGraphicFramePr>
          <p:nvPr>
            <p:ph idx="1"/>
            <p:extLst>
              <p:ext uri="{D42A27DB-BD31-4B8C-83A1-F6EECF244321}">
                <p14:modId xmlns:p14="http://schemas.microsoft.com/office/powerpoint/2010/main" val="1407799933"/>
              </p:ext>
            </p:extLst>
          </p:nvPr>
        </p:nvGraphicFramePr>
        <p:xfrm>
          <a:off x="143773" y="575094"/>
          <a:ext cx="10161796" cy="6119512"/>
        </p:xfrm>
        <a:graphic>
          <a:graphicData uri="http://schemas.openxmlformats.org/drawingml/2006/table">
            <a:tbl>
              <a:tblPr bandRow="1">
                <a:tableStyleId>{5C22544A-7EE6-4342-B048-85BDC9FD1C3A}</a:tableStyleId>
              </a:tblPr>
              <a:tblGrid>
                <a:gridCol w="10161796">
                  <a:extLst>
                    <a:ext uri="{9D8B030D-6E8A-4147-A177-3AD203B41FA5}">
                      <a16:colId xmlns:a16="http://schemas.microsoft.com/office/drawing/2014/main" val="290602326"/>
                    </a:ext>
                  </a:extLst>
                </a:gridCol>
              </a:tblGrid>
              <a:tr h="202559">
                <a:tc>
                  <a:txBody>
                    <a:bodyPr/>
                    <a:lstStyle/>
                    <a:p>
                      <a:pPr algn="l" fontAlgn="b"/>
                      <a:r>
                        <a:rPr lang="en-US" sz="1100" b="0" i="0" u="sng" strike="noStrike" dirty="0">
                          <a:solidFill>
                            <a:srgbClr val="467886"/>
                          </a:solidFill>
                          <a:effectLst/>
                          <a:latin typeface="Aptos Narrow"/>
                          <a:hlinkClick r:id="rId2"/>
                        </a:rPr>
                        <a:t>acmedsci.ac.uk. (n.d.). Child health. [online] Available at: https://acmedsci.ac.uk/policy/policy-projects/child-health</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1292901720"/>
                  </a:ext>
                </a:extLst>
              </a:tr>
              <a:tr h="320716">
                <a:tc>
                  <a:txBody>
                    <a:bodyPr/>
                    <a:lstStyle/>
                    <a:p>
                      <a:pPr algn="l" fontAlgn="b"/>
                      <a:r>
                        <a:rPr lang="en-US" sz="900" b="0" i="0" u="none" strike="noStrike" dirty="0">
                          <a:solidFill>
                            <a:srgbClr val="2C3E50"/>
                          </a:solidFill>
                          <a:effectLst/>
                          <a:latin typeface="Calibri"/>
                        </a:rPr>
                        <a:t>BARKER, D. and Osmond, C. (1986). INFANT MORTALITY, CHILDHOOD NUTRITION, AND ISCHAEMIC HEART DISEASE IN ENGLAND AND WALES. </a:t>
                      </a:r>
                      <a:r>
                        <a:rPr lang="en-US" sz="900" b="0" i="1" u="none" strike="noStrike" dirty="0">
                          <a:solidFill>
                            <a:srgbClr val="2C3E50"/>
                          </a:solidFill>
                          <a:effectLst/>
                          <a:latin typeface="Calibri"/>
                        </a:rPr>
                        <a:t>The Lancet</a:t>
                      </a:r>
                      <a:r>
                        <a:rPr lang="en-US" sz="900" b="0" i="0" u="none" strike="noStrike" dirty="0">
                          <a:solidFill>
                            <a:srgbClr val="2C3E50"/>
                          </a:solidFill>
                          <a:effectLst/>
                          <a:latin typeface="Calibri"/>
                        </a:rPr>
                        <a:t>, 327(8489), pp.1077–1081. </a:t>
                      </a:r>
                      <a:r>
                        <a:rPr lang="en-US" sz="900" b="0" i="0" u="none" strike="noStrike" dirty="0" err="1">
                          <a:solidFill>
                            <a:srgbClr val="2C3E50"/>
                          </a:solidFill>
                          <a:effectLst/>
                          <a:latin typeface="Calibri"/>
                        </a:rPr>
                        <a:t>doi:https</a:t>
                      </a:r>
                      <a:r>
                        <a:rPr lang="en-US" sz="900" b="0" i="0" u="none" strike="noStrike" dirty="0">
                          <a:solidFill>
                            <a:srgbClr val="2C3E50"/>
                          </a:solidFill>
                          <a:effectLst/>
                          <a:latin typeface="Calibri"/>
                        </a:rPr>
                        <a:t>://doi.org/10.1016/s0140-6736(86)91340-1. </a:t>
                      </a:r>
                    </a:p>
                  </a:txBody>
                  <a:tcPr marL="9525" marR="9525" marT="9525" anchor="b">
                    <a:lnL>
                      <a:noFill/>
                    </a:lnL>
                    <a:lnR>
                      <a:noFill/>
                    </a:lnR>
                    <a:lnT>
                      <a:noFill/>
                    </a:lnT>
                    <a:lnB>
                      <a:noFill/>
                    </a:lnB>
                    <a:solidFill>
                      <a:srgbClr val="F5F5F5"/>
                    </a:solidFill>
                  </a:tcPr>
                </a:tc>
                <a:extLst>
                  <a:ext uri="{0D108BD9-81ED-4DB2-BD59-A6C34878D82A}">
                    <a16:rowId xmlns:a16="http://schemas.microsoft.com/office/drawing/2014/main" val="3443652694"/>
                  </a:ext>
                </a:extLst>
              </a:tr>
              <a:tr h="658314">
                <a:tc>
                  <a:txBody>
                    <a:bodyPr/>
                    <a:lstStyle/>
                    <a:p>
                      <a:pPr algn="l" fontAlgn="b"/>
                      <a:r>
                        <a:rPr lang="en-US" sz="1100" b="0" i="0" u="sng" strike="noStrike" dirty="0">
                          <a:solidFill>
                            <a:srgbClr val="467886"/>
                          </a:solidFill>
                          <a:effectLst/>
                          <a:latin typeface="Aptos Narrow"/>
                          <a:hlinkClick r:id="rId3"/>
                        </a:rPr>
                        <a:t>Bing. (2025). Bing. [online] Available at: https://www.bing.com/images/search?view=detailV2&amp;ccid=4lFpqK8y&amp;id=25375D6A8AB442FE6F613CE59648EFA6688DAED3&amp;thid=OIP.4lFpqK8yo239w59dtQ0ucQHaFj&amp;mediaurl=https%3A%2F%2Fimage1.slideserve.com%2F1814169%2Fseven-stages-of-development-l.jpg&amp;exph=768&amp;expw=1024&amp; [Accessed 11 Mar. 2025].pictures.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2350700167"/>
                  </a:ext>
                </a:extLst>
              </a:tr>
              <a:tr h="337597">
                <a:tc>
                  <a:txBody>
                    <a:bodyPr/>
                    <a:lstStyle/>
                    <a:p>
                      <a:pPr algn="l" fontAlgn="b"/>
                      <a:r>
                        <a:rPr lang="en-US" sz="1100" b="0" i="0" u="sng" strike="noStrike" dirty="0">
                          <a:solidFill>
                            <a:srgbClr val="467886"/>
                          </a:solidFill>
                          <a:effectLst/>
                          <a:latin typeface="Aptos Narrow"/>
                          <a:hlinkClick r:id="rId4"/>
                        </a:rPr>
                        <a:t>Cherry, K. (2024). Stages of prenatal development. [online] Verywell Mind. Available at: https://www.verywellmind.com/stages-of-prenatal-development-2795073.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solidFill>
                      <a:srgbClr val="F5F5F5"/>
                    </a:solidFill>
                  </a:tcPr>
                </a:tc>
                <a:extLst>
                  <a:ext uri="{0D108BD9-81ED-4DB2-BD59-A6C34878D82A}">
                    <a16:rowId xmlns:a16="http://schemas.microsoft.com/office/drawing/2014/main" val="2278419019"/>
                  </a:ext>
                </a:extLst>
              </a:tr>
              <a:tr h="354477">
                <a:tc>
                  <a:txBody>
                    <a:bodyPr/>
                    <a:lstStyle/>
                    <a:p>
                      <a:pPr algn="l" fontAlgn="b"/>
                      <a:r>
                        <a:rPr lang="en-US" sz="1100" b="0" i="0" u="sng" strike="noStrike" dirty="0">
                          <a:solidFill>
                            <a:srgbClr val="467886"/>
                          </a:solidFill>
                          <a:effectLst/>
                          <a:latin typeface="Aptos Narrow"/>
                          <a:hlinkClick r:id="rId5"/>
                        </a:rPr>
                        <a:t>Council, N.C. (n.d.). Breastfeeding and maternal health. [online] Nottinghamshire County Council. Available at: https://www.nottinghamshire.gov.uk/care/health-and-wellbeing/breastfeeding-maternal-health.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solidFill>
                      <a:srgbClr val="F5F5F5"/>
                    </a:solidFill>
                  </a:tcPr>
                </a:tc>
                <a:extLst>
                  <a:ext uri="{0D108BD9-81ED-4DB2-BD59-A6C34878D82A}">
                    <a16:rowId xmlns:a16="http://schemas.microsoft.com/office/drawing/2014/main" val="3882929392"/>
                  </a:ext>
                </a:extLst>
              </a:tr>
              <a:tr h="354477">
                <a:tc>
                  <a:txBody>
                    <a:bodyPr/>
                    <a:lstStyle/>
                    <a:p>
                      <a:pPr algn="l" fontAlgn="b"/>
                      <a:r>
                        <a:rPr lang="en-US" sz="1100" b="0" i="0" u="sng" strike="noStrike" dirty="0">
                          <a:solidFill>
                            <a:srgbClr val="467886"/>
                          </a:solidFill>
                          <a:effectLst/>
                          <a:latin typeface="Aptos Narrow"/>
                          <a:hlinkClick r:id="rId6"/>
                        </a:rPr>
                        <a:t>Council, N.C. (n.d.). Giving Children the Best Start in Life. [online] Nottinghamshire County Council. Available at: https://www.nottinghamshire.gov.uk/care/early-years-and-childcare/giving-children-the-best-start-in-life</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1208216024"/>
                  </a:ext>
                </a:extLst>
              </a:tr>
              <a:tr h="337597">
                <a:tc>
                  <a:txBody>
                    <a:bodyPr/>
                    <a:lstStyle/>
                    <a:p>
                      <a:pPr algn="l" fontAlgn="b"/>
                      <a:r>
                        <a:rPr lang="en-US" sz="1100" b="0" i="0" u="sng" strike="noStrike" dirty="0">
                          <a:solidFill>
                            <a:srgbClr val="467886"/>
                          </a:solidFill>
                          <a:effectLst/>
                          <a:latin typeface="Aptos Narrow"/>
                          <a:hlinkClick r:id="rId7"/>
                        </a:rPr>
                        <a:t>emily93er (2013). Factors that affect children’s health and well being. [online] YouTube. Available at: https://www.youtube.com/watch?v=U9ezChU-uLw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506100022"/>
                  </a:ext>
                </a:extLst>
              </a:tr>
              <a:tr h="337597">
                <a:tc>
                  <a:txBody>
                    <a:bodyPr/>
                    <a:lstStyle/>
                    <a:p>
                      <a:pPr algn="l" fontAlgn="b"/>
                      <a:r>
                        <a:rPr lang="en-US" sz="1100" b="0" i="0" u="sng" strike="noStrike" dirty="0">
                          <a:solidFill>
                            <a:srgbClr val="467886"/>
                          </a:solidFill>
                          <a:effectLst/>
                          <a:latin typeface="Aptos Narrow"/>
                          <a:hlinkClick r:id="rId8"/>
                        </a:rPr>
                        <a:t>Gaiger, A. (2018). Children Act 2004. YouTube. Available at: https://www.youtube.com/watch?v=nb_H2z18hbU.[Accessed 13 Mar. 2025].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2261833663"/>
                  </a:ext>
                </a:extLst>
              </a:tr>
              <a:tr h="354477">
                <a:tc>
                  <a:txBody>
                    <a:bodyPr/>
                    <a:lstStyle/>
                    <a:p>
                      <a:pPr algn="l" fontAlgn="b"/>
                      <a:r>
                        <a:rPr lang="en-US" sz="1100" b="0" i="0" u="sng" strike="noStrike" dirty="0">
                          <a:solidFill>
                            <a:srgbClr val="467886"/>
                          </a:solidFill>
                          <a:effectLst/>
                          <a:latin typeface="Aptos Narrow"/>
                          <a:hlinkClick r:id="rId9"/>
                        </a:rPr>
                        <a:t>Hartin, T. (2019). The Life Course Perspective - Video &amp; Lesson Transcript | Study.com. [online] Study.com. Available at: https://study.com/academy/lesson/the-life-course-perspective.html.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811228059"/>
                  </a:ext>
                </a:extLst>
              </a:tr>
              <a:tr h="658314">
                <a:tc>
                  <a:txBody>
                    <a:bodyPr/>
                    <a:lstStyle/>
                    <a:p>
                      <a:pPr algn="l" fontAlgn="b"/>
                      <a:r>
                        <a:rPr lang="en-US" sz="1100" b="0" i="0" u="sng" strike="noStrike" dirty="0">
                          <a:solidFill>
                            <a:srgbClr val="467886"/>
                          </a:solidFill>
                          <a:effectLst/>
                          <a:latin typeface="Aptos Narrow"/>
                          <a:hlinkClick r:id="rId10"/>
                        </a:rPr>
                        <a:t>Harvard T.H. Chan School of Public Health (2021). From Infancy to Adulthood – Risk Factors across the Life Course. [online] YouTube. Available at: https://www.youtube.com/watch?v=bWZqv9iDo9o [Accessed 11 Mar. 2025].</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679169220"/>
                  </a:ext>
                </a:extLst>
              </a:tr>
              <a:tr h="337597">
                <a:tc>
                  <a:txBody>
                    <a:bodyPr/>
                    <a:lstStyle/>
                    <a:p>
                      <a:pPr algn="l" fontAlgn="b"/>
                      <a:r>
                        <a:rPr lang="en-US" sz="1100" b="0" i="0" u="sng" strike="noStrike" dirty="0">
                          <a:solidFill>
                            <a:srgbClr val="467886"/>
                          </a:solidFill>
                          <a:effectLst/>
                          <a:latin typeface="Aptos Narrow"/>
                          <a:hlinkClick r:id="rId11"/>
                        </a:rPr>
                        <a:t>Law Commission England and Wales (2019). Children Act. YouTube. Available at: https://www.youtube.com/watch?v=TtEz6TfIT48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2719058230"/>
                  </a:ext>
                </a:extLst>
              </a:tr>
              <a:tr h="185678">
                <a:tc>
                  <a:txBody>
                    <a:bodyPr/>
                    <a:lstStyle/>
                    <a:p>
                      <a:pPr algn="l" fontAlgn="b"/>
                      <a:r>
                        <a:rPr lang="en-US" sz="900" b="0" i="0" u="none" strike="noStrike" dirty="0" err="1">
                          <a:solidFill>
                            <a:srgbClr val="2C3E50"/>
                          </a:solidFill>
                          <a:effectLst/>
                          <a:latin typeface="Calibri"/>
                        </a:rPr>
                        <a:t>Likhar</a:t>
                      </a:r>
                      <a:r>
                        <a:rPr lang="en-US" sz="900" b="0" i="0" u="none" strike="noStrike" dirty="0">
                          <a:solidFill>
                            <a:srgbClr val="2C3E50"/>
                          </a:solidFill>
                          <a:effectLst/>
                          <a:latin typeface="Calibri"/>
                        </a:rPr>
                        <a:t>, A., Baghel, P. and Patil, M. (2022). Early Childhood Development and Social Determinants. </a:t>
                      </a:r>
                      <a:r>
                        <a:rPr lang="en-US" sz="900" b="0" i="1" u="none" strike="noStrike" dirty="0" err="1">
                          <a:solidFill>
                            <a:srgbClr val="2C3E50"/>
                          </a:solidFill>
                          <a:effectLst/>
                          <a:latin typeface="Calibri"/>
                        </a:rPr>
                        <a:t>Cureus</a:t>
                      </a:r>
                      <a:r>
                        <a:rPr lang="en-US" sz="900" b="0" i="0" u="none" strike="noStrike" dirty="0">
                          <a:solidFill>
                            <a:srgbClr val="2C3E50"/>
                          </a:solidFill>
                          <a:effectLst/>
                          <a:latin typeface="Calibri"/>
                        </a:rPr>
                        <a:t>, [online] 14(9). </a:t>
                      </a:r>
                      <a:r>
                        <a:rPr lang="en-US" sz="900" b="0" i="0" u="none" strike="noStrike" dirty="0" err="1">
                          <a:solidFill>
                            <a:srgbClr val="2C3E50"/>
                          </a:solidFill>
                          <a:effectLst/>
                          <a:latin typeface="Calibri"/>
                        </a:rPr>
                        <a:t>doi:https</a:t>
                      </a:r>
                      <a:r>
                        <a:rPr lang="en-US" sz="900" b="0" i="0" u="none" strike="noStrike" dirty="0">
                          <a:solidFill>
                            <a:srgbClr val="2C3E50"/>
                          </a:solidFill>
                          <a:effectLst/>
                          <a:latin typeface="Calibri"/>
                        </a:rPr>
                        <a:t>://doi.org/10.7759/cureus.29500. </a:t>
                      </a:r>
                    </a:p>
                  </a:txBody>
                  <a:tcPr marL="9525" marR="9525" marT="9525" anchor="b">
                    <a:lnL>
                      <a:noFill/>
                    </a:lnL>
                    <a:lnR>
                      <a:noFill/>
                    </a:lnR>
                    <a:lnT>
                      <a:noFill/>
                    </a:lnT>
                    <a:lnB>
                      <a:noFill/>
                    </a:lnB>
                    <a:noFill/>
                  </a:tcPr>
                </a:tc>
                <a:extLst>
                  <a:ext uri="{0D108BD9-81ED-4DB2-BD59-A6C34878D82A}">
                    <a16:rowId xmlns:a16="http://schemas.microsoft.com/office/drawing/2014/main" val="697244991"/>
                  </a:ext>
                </a:extLst>
              </a:tr>
              <a:tr h="658314">
                <a:tc>
                  <a:txBody>
                    <a:bodyPr/>
                    <a:lstStyle/>
                    <a:p>
                      <a:pPr algn="l" fontAlgn="b"/>
                      <a:r>
                        <a:rPr lang="en-US" sz="1100" b="0" i="0" u="sng" strike="noStrike" dirty="0">
                          <a:solidFill>
                            <a:srgbClr val="467886"/>
                          </a:solidFill>
                          <a:effectLst/>
                          <a:latin typeface="Aptos Narrow"/>
                          <a:hlinkClick r:id="rId12"/>
                        </a:rPr>
                        <a:t>Office for Health Improvement and Disparities (2023). Office for Health Improvement and Disparities. [online] GOV.UK. Available at: https://www.gov.uk/government/organisations/office-for-health-improvement-and-disparities. </a:t>
                      </a:r>
                      <a:endParaRPr lang="en-US" sz="1100" b="0" i="0" u="sng" strike="noStrike" dirty="0">
                        <a:solidFill>
                          <a:srgbClr val="467886"/>
                        </a:solidFill>
                        <a:effectLst/>
                        <a:latin typeface="Aptos Narrow"/>
                      </a:endParaRPr>
                    </a:p>
                  </a:txBody>
                  <a:tcPr marL="9525" marR="9525" marT="9525" anchor="b">
                    <a:lnL>
                      <a:noFill/>
                    </a:lnL>
                    <a:lnR>
                      <a:noFill/>
                    </a:lnR>
                    <a:lnT>
                      <a:noFill/>
                    </a:lnT>
                    <a:lnB>
                      <a:noFill/>
                    </a:lnB>
                    <a:noFill/>
                  </a:tcPr>
                </a:tc>
                <a:extLst>
                  <a:ext uri="{0D108BD9-81ED-4DB2-BD59-A6C34878D82A}">
                    <a16:rowId xmlns:a16="http://schemas.microsoft.com/office/drawing/2014/main" val="3871975509"/>
                  </a:ext>
                </a:extLst>
              </a:tr>
              <a:tr h="438876">
                <a:tc>
                  <a:txBody>
                    <a:bodyPr/>
                    <a:lstStyle/>
                    <a:p>
                      <a:pPr algn="l" fontAlgn="b"/>
                      <a:r>
                        <a:rPr lang="en-US" sz="900" b="0" i="0" u="none" strike="noStrike" dirty="0">
                          <a:solidFill>
                            <a:srgbClr val="2C3E50"/>
                          </a:solidFill>
                          <a:effectLst/>
                          <a:latin typeface="Calibri"/>
                        </a:rPr>
                        <a:t>Sussman, S. (2013). A Lifespan Developmental-Stage Approach to Tobacco and Other Drug Abuse Prevention. </a:t>
                      </a:r>
                      <a:r>
                        <a:rPr lang="en-US" sz="900" b="0" i="1" u="none" strike="noStrike" dirty="0">
                          <a:solidFill>
                            <a:srgbClr val="2C3E50"/>
                          </a:solidFill>
                          <a:effectLst/>
                          <a:latin typeface="Calibri"/>
                        </a:rPr>
                        <a:t>ISRN Addiction</a:t>
                      </a:r>
                      <a:r>
                        <a:rPr lang="en-US" sz="900" b="0" i="0" u="none" strike="noStrike" dirty="0">
                          <a:solidFill>
                            <a:srgbClr val="2C3E50"/>
                          </a:solidFill>
                          <a:effectLst/>
                          <a:latin typeface="Calibri"/>
                        </a:rPr>
                        <a:t>, 2013, pp.1–19. </a:t>
                      </a:r>
                      <a:r>
                        <a:rPr lang="en-US" sz="900" b="0" i="0" u="none" strike="noStrike" dirty="0" err="1">
                          <a:solidFill>
                            <a:srgbClr val="2C3E50"/>
                          </a:solidFill>
                          <a:effectLst/>
                          <a:latin typeface="Calibri"/>
                        </a:rPr>
                        <a:t>doi:https</a:t>
                      </a:r>
                      <a:r>
                        <a:rPr lang="en-US" sz="900" b="0" i="0" u="none" strike="noStrike" dirty="0">
                          <a:solidFill>
                            <a:srgbClr val="2C3E50"/>
                          </a:solidFill>
                          <a:effectLst/>
                          <a:latin typeface="Calibri"/>
                        </a:rPr>
                        <a:t>://doi.org/10.1155/2013/745783. </a:t>
                      </a:r>
                    </a:p>
                  </a:txBody>
                  <a:tcPr marL="9525" marR="9525" marT="9525" anchor="b">
                    <a:lnL>
                      <a:noFill/>
                    </a:lnL>
                    <a:lnR>
                      <a:noFill/>
                    </a:lnR>
                    <a:lnT>
                      <a:noFill/>
                    </a:lnT>
                    <a:lnB>
                      <a:noFill/>
                    </a:lnB>
                    <a:solidFill>
                      <a:srgbClr val="F5F5F5"/>
                    </a:solidFill>
                  </a:tcPr>
                </a:tc>
                <a:extLst>
                  <a:ext uri="{0D108BD9-81ED-4DB2-BD59-A6C34878D82A}">
                    <a16:rowId xmlns:a16="http://schemas.microsoft.com/office/drawing/2014/main" val="1579361879"/>
                  </a:ext>
                </a:extLst>
              </a:tr>
              <a:tr h="438876">
                <a:tc>
                  <a:txBody>
                    <a:bodyPr/>
                    <a:lstStyle/>
                    <a:p>
                      <a:pPr algn="l" fontAlgn="b"/>
                      <a:r>
                        <a:rPr lang="en-US" sz="900" b="0" i="0" u="none" strike="noStrike" dirty="0">
                          <a:solidFill>
                            <a:srgbClr val="2C3E50"/>
                          </a:solidFill>
                          <a:effectLst/>
                          <a:latin typeface="Calibri"/>
                        </a:rPr>
                        <a:t>World Health Organization (2021). </a:t>
                      </a:r>
                      <a:r>
                        <a:rPr lang="en-US" sz="900" b="0" i="1" u="none" strike="noStrike" dirty="0">
                          <a:solidFill>
                            <a:srgbClr val="2C3E50"/>
                          </a:solidFill>
                          <a:effectLst/>
                          <a:latin typeface="Calibri"/>
                        </a:rPr>
                        <a:t>The life-course approach: from theory to practice: case stories from two small countries in Europe</a:t>
                      </a:r>
                      <a:r>
                        <a:rPr lang="en-US" sz="900" b="0" i="0" u="none" strike="noStrike" dirty="0">
                          <a:solidFill>
                            <a:srgbClr val="2C3E50"/>
                          </a:solidFill>
                          <a:effectLst/>
                          <a:latin typeface="Calibri"/>
                        </a:rPr>
                        <a:t>. [online] </a:t>
                      </a:r>
                      <a:r>
                        <a:rPr lang="en-US" sz="900" b="0" i="0" u="sng" strike="noStrike" dirty="0">
                          <a:solidFill>
                            <a:srgbClr val="467886"/>
                          </a:solidFill>
                          <a:effectLst/>
                          <a:latin typeface="Calibri"/>
                        </a:rPr>
                        <a:t>www.who.int</a:t>
                      </a:r>
                      <a:r>
                        <a:rPr lang="en-US" sz="900" b="0" i="0" u="none" strike="noStrike" dirty="0">
                          <a:solidFill>
                            <a:srgbClr val="2C3E50"/>
                          </a:solidFill>
                          <a:effectLst/>
                          <a:latin typeface="Calibri"/>
                        </a:rPr>
                        <a:t>. Available at: </a:t>
                      </a:r>
                      <a:r>
                        <a:rPr lang="en-US" sz="900" b="0" i="0" u="sng" strike="noStrike" dirty="0">
                          <a:solidFill>
                            <a:srgbClr val="467886"/>
                          </a:solidFill>
                          <a:effectLst/>
                          <a:latin typeface="Calibri"/>
                        </a:rPr>
                        <a:t>https://www.who.int/europe/publications/i/item/9789289053266</a:t>
                      </a:r>
                      <a:r>
                        <a:rPr lang="en-US" sz="900" b="0" i="0" u="none" strike="noStrike" dirty="0">
                          <a:solidFill>
                            <a:srgbClr val="2C3E50"/>
                          </a:solidFill>
                          <a:effectLst/>
                          <a:latin typeface="Calibri"/>
                        </a:rPr>
                        <a:t>. </a:t>
                      </a:r>
                    </a:p>
                  </a:txBody>
                  <a:tcPr marL="9525" marR="9525" marT="9525" anchor="b">
                    <a:lnL>
                      <a:noFill/>
                    </a:lnL>
                    <a:lnR>
                      <a:noFill/>
                    </a:lnR>
                    <a:lnT>
                      <a:noFill/>
                    </a:lnT>
                    <a:lnB>
                      <a:noFill/>
                    </a:lnB>
                    <a:solidFill>
                      <a:srgbClr val="F5F5F5"/>
                    </a:solidFill>
                  </a:tcPr>
                </a:tc>
                <a:extLst>
                  <a:ext uri="{0D108BD9-81ED-4DB2-BD59-A6C34878D82A}">
                    <a16:rowId xmlns:a16="http://schemas.microsoft.com/office/drawing/2014/main" val="4248535287"/>
                  </a:ext>
                </a:extLst>
              </a:tr>
            </a:tbl>
          </a:graphicData>
        </a:graphic>
      </p:graphicFrame>
    </p:spTree>
    <p:extLst>
      <p:ext uri="{BB962C8B-B14F-4D97-AF65-F5344CB8AC3E}">
        <p14:creationId xmlns:p14="http://schemas.microsoft.com/office/powerpoint/2010/main" val="3133844610"/>
      </p:ext>
    </p:extLst>
  </p:cSld>
  <p:clrMapOvr>
    <a:masterClrMapping/>
  </p:clrMapOvr>
  <p:transition spd="slow">
    <p:push dir="u"/>
  </p:transition>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The Life Course Approach  </vt:lpstr>
      <vt:lpstr>Key points </vt:lpstr>
      <vt:lpstr> The Life Course Approach </vt:lpstr>
      <vt:lpstr>Infancy &amp; Early Childhood stages </vt:lpstr>
      <vt:lpstr>Infancy &amp; Early Childhood  </vt:lpstr>
      <vt:lpstr>Biological determinants of health and well-being  in infants and young children. </vt:lpstr>
      <vt:lpstr>Social  determinants of health and well- being  in infants and young children.  </vt:lpstr>
      <vt:lpstr>Social  determinants of health and well- being  in infants and young children.  </vt:lpstr>
      <vt:lpstr>Importance of early  Intervention Infancy &amp; Early Childhood </vt:lpstr>
      <vt:lpstr>Importance of early  Intervention Infancy &amp; Early Childhood</vt:lpstr>
      <vt:lpstr>Importance of  long-term  Intervention Infancy &amp; Early Childhood </vt:lpstr>
      <vt:lpstr>Importance of  long-term Intervention Infancy &amp; Early Childhood  </vt:lpstr>
      <vt:lpstr>In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701</cp:revision>
  <dcterms:created xsi:type="dcterms:W3CDTF">2025-03-05T14:38:46Z</dcterms:created>
  <dcterms:modified xsi:type="dcterms:W3CDTF">2025-03-14T13:39:33Z</dcterms:modified>
</cp:coreProperties>
</file>