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sldIdLst>
    <p:sldId id="256" r:id="rId5"/>
    <p:sldId id="261" r:id="rId6"/>
    <p:sldId id="262" r:id="rId7"/>
    <p:sldId id="266" r:id="rId8"/>
    <p:sldId id="263" r:id="rId9"/>
    <p:sldId id="265" r:id="rId10"/>
    <p:sldId id="264" r:id="rId11"/>
    <p:sldId id="257" r:id="rId12"/>
    <p:sldId id="258" r:id="rId13"/>
    <p:sldId id="259" r:id="rId14"/>
    <p:sldId id="26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tlanta Chazel Mulley (2113056)" initials="ACM(" lastIdx="3" clrIdx="0">
    <p:extLst>
      <p:ext uri="{19B8F6BF-5375-455C-9EA6-DF929625EA0E}">
        <p15:presenceInfo xmlns:p15="http://schemas.microsoft.com/office/powerpoint/2012/main" userId="S::2113056@student.uwtsd.ac.uk::9dd12ffa-9260-4a0d-893d-d82f8e63a10d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commentAuthors" Target="commentAuthor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tlanta Chazel Mulley (2113056)" userId="9dd12ffa-9260-4a0d-893d-d82f8e63a10d" providerId="ADAL" clId="{44F02DB6-3758-954A-AE03-D228EA61420D}"/>
    <pc:docChg chg="undo custSel addSld modSld">
      <pc:chgData name="Atlanta Chazel Mulley (2113056)" userId="9dd12ffa-9260-4a0d-893d-d82f8e63a10d" providerId="ADAL" clId="{44F02DB6-3758-954A-AE03-D228EA61420D}" dt="2021-11-22T16:09:12.504" v="2481" actId="20577"/>
      <pc:docMkLst>
        <pc:docMk/>
      </pc:docMkLst>
      <pc:sldChg chg="addSp delSp modSp mod modClrScheme chgLayout">
        <pc:chgData name="Atlanta Chazel Mulley (2113056)" userId="9dd12ffa-9260-4a0d-893d-d82f8e63a10d" providerId="ADAL" clId="{44F02DB6-3758-954A-AE03-D228EA61420D}" dt="2021-11-22T16:03:13.544" v="2100" actId="3062"/>
        <pc:sldMkLst>
          <pc:docMk/>
          <pc:sldMk cId="1062954879" sldId="256"/>
        </pc:sldMkLst>
        <pc:spChg chg="mod ord">
          <ac:chgData name="Atlanta Chazel Mulley (2113056)" userId="9dd12ffa-9260-4a0d-893d-d82f8e63a10d" providerId="ADAL" clId="{44F02DB6-3758-954A-AE03-D228EA61420D}" dt="2021-11-22T16:03:13.544" v="2100" actId="3062"/>
          <ac:spMkLst>
            <pc:docMk/>
            <pc:sldMk cId="1062954879" sldId="256"/>
            <ac:spMk id="2" creationId="{2C993CE7-FCD3-4A56-A633-B000AA0200FA}"/>
          </ac:spMkLst>
        </pc:spChg>
        <pc:spChg chg="mod ord">
          <ac:chgData name="Atlanta Chazel Mulley (2113056)" userId="9dd12ffa-9260-4a0d-893d-d82f8e63a10d" providerId="ADAL" clId="{44F02DB6-3758-954A-AE03-D228EA61420D}" dt="2021-11-22T16:00:52.811" v="2090" actId="1076"/>
          <ac:spMkLst>
            <pc:docMk/>
            <pc:sldMk cId="1062954879" sldId="256"/>
            <ac:spMk id="3" creationId="{D5DC9348-DB0F-4E98-B678-4EB440537002}"/>
          </ac:spMkLst>
        </pc:spChg>
        <pc:spChg chg="add del mod ord">
          <ac:chgData name="Atlanta Chazel Mulley (2113056)" userId="9dd12ffa-9260-4a0d-893d-d82f8e63a10d" providerId="ADAL" clId="{44F02DB6-3758-954A-AE03-D228EA61420D}" dt="2021-11-22T16:00:57.415" v="2091" actId="21"/>
          <ac:spMkLst>
            <pc:docMk/>
            <pc:sldMk cId="1062954879" sldId="256"/>
            <ac:spMk id="4" creationId="{1BD2B1B4-7BB9-B040-A606-9211682AC6ED}"/>
          </ac:spMkLst>
        </pc:spChg>
        <pc:spChg chg="add del mod ord">
          <ac:chgData name="Atlanta Chazel Mulley (2113056)" userId="9dd12ffa-9260-4a0d-893d-d82f8e63a10d" providerId="ADAL" clId="{44F02DB6-3758-954A-AE03-D228EA61420D}" dt="2021-11-22T16:00:49.621" v="2089" actId="700"/>
          <ac:spMkLst>
            <pc:docMk/>
            <pc:sldMk cId="1062954879" sldId="256"/>
            <ac:spMk id="5" creationId="{BB0CC06D-65E7-5C4B-8491-B227E9F92740}"/>
          </ac:spMkLst>
        </pc:spChg>
        <pc:spChg chg="add del mod ord">
          <ac:chgData name="Atlanta Chazel Mulley (2113056)" userId="9dd12ffa-9260-4a0d-893d-d82f8e63a10d" providerId="ADAL" clId="{44F02DB6-3758-954A-AE03-D228EA61420D}" dt="2021-11-22T16:00:49.621" v="2089" actId="700"/>
          <ac:spMkLst>
            <pc:docMk/>
            <pc:sldMk cId="1062954879" sldId="256"/>
            <ac:spMk id="6" creationId="{B45B3FC7-309D-144F-8EB4-BC5D724867CE}"/>
          </ac:spMkLst>
        </pc:spChg>
        <pc:picChg chg="add mod">
          <ac:chgData name="Atlanta Chazel Mulley (2113056)" userId="9dd12ffa-9260-4a0d-893d-d82f8e63a10d" providerId="ADAL" clId="{44F02DB6-3758-954A-AE03-D228EA61420D}" dt="2021-11-22T16:02:05.180" v="2099" actId="14100"/>
          <ac:picMkLst>
            <pc:docMk/>
            <pc:sldMk cId="1062954879" sldId="256"/>
            <ac:picMk id="7" creationId="{5FDFCBDE-C38F-ED49-88F5-C19F4E040AFA}"/>
          </ac:picMkLst>
        </pc:picChg>
      </pc:sldChg>
      <pc:sldChg chg="addSp modSp mod setBg addCm modNotesTx">
        <pc:chgData name="Atlanta Chazel Mulley (2113056)" userId="9dd12ffa-9260-4a0d-893d-d82f8e63a10d" providerId="ADAL" clId="{44F02DB6-3758-954A-AE03-D228EA61420D}" dt="2021-11-22T16:07:03.928" v="2129" actId="20577"/>
        <pc:sldMkLst>
          <pc:docMk/>
          <pc:sldMk cId="672114268" sldId="261"/>
        </pc:sldMkLst>
        <pc:spChg chg="mod">
          <ac:chgData name="Atlanta Chazel Mulley (2113056)" userId="9dd12ffa-9260-4a0d-893d-d82f8e63a10d" providerId="ADAL" clId="{44F02DB6-3758-954A-AE03-D228EA61420D}" dt="2021-11-22T15:22:24.752" v="24" actId="26606"/>
          <ac:spMkLst>
            <pc:docMk/>
            <pc:sldMk cId="672114268" sldId="261"/>
            <ac:spMk id="2" creationId="{F4182C18-3E62-463B-960C-030078C764CC}"/>
          </ac:spMkLst>
        </pc:spChg>
        <pc:spChg chg="mod ord">
          <ac:chgData name="Atlanta Chazel Mulley (2113056)" userId="9dd12ffa-9260-4a0d-893d-d82f8e63a10d" providerId="ADAL" clId="{44F02DB6-3758-954A-AE03-D228EA61420D}" dt="2021-11-22T15:22:24.752" v="24" actId="26606"/>
          <ac:spMkLst>
            <pc:docMk/>
            <pc:sldMk cId="672114268" sldId="261"/>
            <ac:spMk id="3" creationId="{A63BBEA2-94F0-4CBA-A84B-8D4BAF4A7C4B}"/>
          </ac:spMkLst>
        </pc:spChg>
        <pc:spChg chg="add">
          <ac:chgData name="Atlanta Chazel Mulley (2113056)" userId="9dd12ffa-9260-4a0d-893d-d82f8e63a10d" providerId="ADAL" clId="{44F02DB6-3758-954A-AE03-D228EA61420D}" dt="2021-11-22T15:22:24.752" v="24" actId="26606"/>
          <ac:spMkLst>
            <pc:docMk/>
            <pc:sldMk cId="672114268" sldId="261"/>
            <ac:spMk id="9" creationId="{7FF47CB7-972F-479F-A36D-9E72D26EC8DA}"/>
          </ac:spMkLst>
        </pc:spChg>
        <pc:spChg chg="add">
          <ac:chgData name="Atlanta Chazel Mulley (2113056)" userId="9dd12ffa-9260-4a0d-893d-d82f8e63a10d" providerId="ADAL" clId="{44F02DB6-3758-954A-AE03-D228EA61420D}" dt="2021-11-22T15:22:24.752" v="24" actId="26606"/>
          <ac:spMkLst>
            <pc:docMk/>
            <pc:sldMk cId="672114268" sldId="261"/>
            <ac:spMk id="11" creationId="{0D153B68-5844-490D-8E67-F616D6D721CA}"/>
          </ac:spMkLst>
        </pc:spChg>
        <pc:spChg chg="add">
          <ac:chgData name="Atlanta Chazel Mulley (2113056)" userId="9dd12ffa-9260-4a0d-893d-d82f8e63a10d" providerId="ADAL" clId="{44F02DB6-3758-954A-AE03-D228EA61420D}" dt="2021-11-22T15:22:24.752" v="24" actId="26606"/>
          <ac:spMkLst>
            <pc:docMk/>
            <pc:sldMk cId="672114268" sldId="261"/>
            <ac:spMk id="13" creationId="{9A0D773F-7A7D-4DBB-9DEA-86BB8B8F4BC8}"/>
          </ac:spMkLst>
        </pc:spChg>
        <pc:picChg chg="add mod">
          <ac:chgData name="Atlanta Chazel Mulley (2113056)" userId="9dd12ffa-9260-4a0d-893d-d82f8e63a10d" providerId="ADAL" clId="{44F02DB6-3758-954A-AE03-D228EA61420D}" dt="2021-11-22T15:22:33.091" v="26" actId="14100"/>
          <ac:picMkLst>
            <pc:docMk/>
            <pc:sldMk cId="672114268" sldId="261"/>
            <ac:picMk id="4" creationId="{86161782-009B-B649-BDBC-FEA19CFF2AD6}"/>
          </ac:picMkLst>
        </pc:picChg>
      </pc:sldChg>
      <pc:sldChg chg="addSp modSp modNotesTx">
        <pc:chgData name="Atlanta Chazel Mulley (2113056)" userId="9dd12ffa-9260-4a0d-893d-d82f8e63a10d" providerId="ADAL" clId="{44F02DB6-3758-954A-AE03-D228EA61420D}" dt="2021-11-22T16:07:24.245" v="2170" actId="20577"/>
        <pc:sldMkLst>
          <pc:docMk/>
          <pc:sldMk cId="4200392214" sldId="262"/>
        </pc:sldMkLst>
        <pc:spChg chg="mod">
          <ac:chgData name="Atlanta Chazel Mulley (2113056)" userId="9dd12ffa-9260-4a0d-893d-d82f8e63a10d" providerId="ADAL" clId="{44F02DB6-3758-954A-AE03-D228EA61420D}" dt="2021-11-22T15:30:11.504" v="703" actId="1076"/>
          <ac:spMkLst>
            <pc:docMk/>
            <pc:sldMk cId="4200392214" sldId="262"/>
            <ac:spMk id="2" creationId="{74F6EFA1-5FFA-4CB5-B48C-E6E395E8374D}"/>
          </ac:spMkLst>
        </pc:spChg>
        <pc:spChg chg="mod">
          <ac:chgData name="Atlanta Chazel Mulley (2113056)" userId="9dd12ffa-9260-4a0d-893d-d82f8e63a10d" providerId="ADAL" clId="{44F02DB6-3758-954A-AE03-D228EA61420D}" dt="2021-11-22T15:37:53.752" v="897" actId="1076"/>
          <ac:spMkLst>
            <pc:docMk/>
            <pc:sldMk cId="4200392214" sldId="262"/>
            <ac:spMk id="3" creationId="{F06F8EE5-7A05-454E-BAE0-B6340DAFCC6B}"/>
          </ac:spMkLst>
        </pc:spChg>
        <pc:picChg chg="add mod ord">
          <ac:chgData name="Atlanta Chazel Mulley (2113056)" userId="9dd12ffa-9260-4a0d-893d-d82f8e63a10d" providerId="ADAL" clId="{44F02DB6-3758-954A-AE03-D228EA61420D}" dt="2021-11-22T15:44:11.137" v="1461" actId="1076"/>
          <ac:picMkLst>
            <pc:docMk/>
            <pc:sldMk cId="4200392214" sldId="262"/>
            <ac:picMk id="4" creationId="{C2D0EEC5-C46D-4843-BD8C-A7D558BEE3AC}"/>
          </ac:picMkLst>
        </pc:picChg>
      </pc:sldChg>
      <pc:sldChg chg="addSp modSp mod setBg modNotesTx">
        <pc:chgData name="Atlanta Chazel Mulley (2113056)" userId="9dd12ffa-9260-4a0d-893d-d82f8e63a10d" providerId="ADAL" clId="{44F02DB6-3758-954A-AE03-D228EA61420D}" dt="2021-11-22T16:07:54.700" v="2260" actId="20577"/>
        <pc:sldMkLst>
          <pc:docMk/>
          <pc:sldMk cId="3868632042" sldId="263"/>
        </pc:sldMkLst>
        <pc:spChg chg="mod">
          <ac:chgData name="Atlanta Chazel Mulley (2113056)" userId="9dd12ffa-9260-4a0d-893d-d82f8e63a10d" providerId="ADAL" clId="{44F02DB6-3758-954A-AE03-D228EA61420D}" dt="2021-11-22T15:42:29.492" v="1434" actId="26606"/>
          <ac:spMkLst>
            <pc:docMk/>
            <pc:sldMk cId="3868632042" sldId="263"/>
            <ac:spMk id="2" creationId="{6DE2A91A-6E09-4D06-8A64-02715CC85DBD}"/>
          </ac:spMkLst>
        </pc:spChg>
        <pc:spChg chg="mod">
          <ac:chgData name="Atlanta Chazel Mulley (2113056)" userId="9dd12ffa-9260-4a0d-893d-d82f8e63a10d" providerId="ADAL" clId="{44F02DB6-3758-954A-AE03-D228EA61420D}" dt="2021-11-22T15:42:29.492" v="1434" actId="26606"/>
          <ac:spMkLst>
            <pc:docMk/>
            <pc:sldMk cId="3868632042" sldId="263"/>
            <ac:spMk id="3" creationId="{243B5AAD-A11F-413F-A68E-06B192D275C4}"/>
          </ac:spMkLst>
        </pc:spChg>
        <pc:spChg chg="add">
          <ac:chgData name="Atlanta Chazel Mulley (2113056)" userId="9dd12ffa-9260-4a0d-893d-d82f8e63a10d" providerId="ADAL" clId="{44F02DB6-3758-954A-AE03-D228EA61420D}" dt="2021-11-22T15:42:29.492" v="1434" actId="26606"/>
          <ac:spMkLst>
            <pc:docMk/>
            <pc:sldMk cId="3868632042" sldId="263"/>
            <ac:spMk id="9" creationId="{131BAD53-4E89-4F62-BBB7-26359763ED39}"/>
          </ac:spMkLst>
        </pc:spChg>
        <pc:spChg chg="add">
          <ac:chgData name="Atlanta Chazel Mulley (2113056)" userId="9dd12ffa-9260-4a0d-893d-d82f8e63a10d" providerId="ADAL" clId="{44F02DB6-3758-954A-AE03-D228EA61420D}" dt="2021-11-22T15:42:29.492" v="1434" actId="26606"/>
          <ac:spMkLst>
            <pc:docMk/>
            <pc:sldMk cId="3868632042" sldId="263"/>
            <ac:spMk id="11" creationId="{62756DA2-40EB-4C6F-B962-5822FFB54FB6}"/>
          </ac:spMkLst>
        </pc:spChg>
        <pc:picChg chg="add mod">
          <ac:chgData name="Atlanta Chazel Mulley (2113056)" userId="9dd12ffa-9260-4a0d-893d-d82f8e63a10d" providerId="ADAL" clId="{44F02DB6-3758-954A-AE03-D228EA61420D}" dt="2021-11-22T15:42:38.900" v="1438" actId="1076"/>
          <ac:picMkLst>
            <pc:docMk/>
            <pc:sldMk cId="3868632042" sldId="263"/>
            <ac:picMk id="4" creationId="{CB6318D8-9524-444E-9D0F-604EA37E025E}"/>
          </ac:picMkLst>
        </pc:picChg>
      </pc:sldChg>
      <pc:sldChg chg="addSp delSp modSp modNotesTx">
        <pc:chgData name="Atlanta Chazel Mulley (2113056)" userId="9dd12ffa-9260-4a0d-893d-d82f8e63a10d" providerId="ADAL" clId="{44F02DB6-3758-954A-AE03-D228EA61420D}" dt="2021-11-22T16:09:12.504" v="2481" actId="20577"/>
        <pc:sldMkLst>
          <pc:docMk/>
          <pc:sldMk cId="672417848" sldId="264"/>
        </pc:sldMkLst>
        <pc:spChg chg="del">
          <ac:chgData name="Atlanta Chazel Mulley (2113056)" userId="9dd12ffa-9260-4a0d-893d-d82f8e63a10d" providerId="ADAL" clId="{44F02DB6-3758-954A-AE03-D228EA61420D}" dt="2021-11-22T15:58:18.873" v="2075" actId="931"/>
          <ac:spMkLst>
            <pc:docMk/>
            <pc:sldMk cId="672417848" sldId="264"/>
            <ac:spMk id="3" creationId="{9140BC2C-98D3-4BE5-98BA-6125EDA48DC3}"/>
          </ac:spMkLst>
        </pc:spChg>
        <pc:picChg chg="add mod ord">
          <ac:chgData name="Atlanta Chazel Mulley (2113056)" userId="9dd12ffa-9260-4a0d-893d-d82f8e63a10d" providerId="ADAL" clId="{44F02DB6-3758-954A-AE03-D228EA61420D}" dt="2021-11-22T16:00:24.516" v="2085" actId="1076"/>
          <ac:picMkLst>
            <pc:docMk/>
            <pc:sldMk cId="672417848" sldId="264"/>
            <ac:picMk id="4" creationId="{90164970-C217-5D49-9A89-20C9404CBD02}"/>
          </ac:picMkLst>
        </pc:picChg>
      </pc:sldChg>
      <pc:sldChg chg="addSp delSp modSp modNotesTx">
        <pc:chgData name="Atlanta Chazel Mulley (2113056)" userId="9dd12ffa-9260-4a0d-893d-d82f8e63a10d" providerId="ADAL" clId="{44F02DB6-3758-954A-AE03-D228EA61420D}" dt="2021-11-22T16:08:45.945" v="2395" actId="20577"/>
        <pc:sldMkLst>
          <pc:docMk/>
          <pc:sldMk cId="3726780620" sldId="265"/>
        </pc:sldMkLst>
        <pc:spChg chg="del">
          <ac:chgData name="Atlanta Chazel Mulley (2113056)" userId="9dd12ffa-9260-4a0d-893d-d82f8e63a10d" providerId="ADAL" clId="{44F02DB6-3758-954A-AE03-D228EA61420D}" dt="2021-11-22T15:51:25.734" v="2057" actId="21"/>
          <ac:spMkLst>
            <pc:docMk/>
            <pc:sldMk cId="3726780620" sldId="265"/>
            <ac:spMk id="2" creationId="{8DA5F061-BEE3-4FCD-B4B3-54F28386BA95}"/>
          </ac:spMkLst>
        </pc:spChg>
        <pc:spChg chg="mod">
          <ac:chgData name="Atlanta Chazel Mulley (2113056)" userId="9dd12ffa-9260-4a0d-893d-d82f8e63a10d" providerId="ADAL" clId="{44F02DB6-3758-954A-AE03-D228EA61420D}" dt="2021-11-22T16:00:46.225" v="2088" actId="27636"/>
          <ac:spMkLst>
            <pc:docMk/>
            <pc:sldMk cId="3726780620" sldId="265"/>
            <ac:spMk id="3" creationId="{F6A38FDE-44EC-4492-893A-FA40D2244A38}"/>
          </ac:spMkLst>
        </pc:spChg>
        <pc:spChg chg="add">
          <ac:chgData name="Atlanta Chazel Mulley (2113056)" userId="9dd12ffa-9260-4a0d-893d-d82f8e63a10d" providerId="ADAL" clId="{44F02DB6-3758-954A-AE03-D228EA61420D}" dt="2021-11-22T15:59:59.460" v="2083" actId="139"/>
          <ac:spMkLst>
            <pc:docMk/>
            <pc:sldMk cId="3726780620" sldId="265"/>
            <ac:spMk id="5" creationId="{E567C33C-CC18-2B42-B7E7-8825595D554F}"/>
          </ac:spMkLst>
        </pc:spChg>
        <pc:graphicFrameChg chg="add del mod modGraphic">
          <ac:chgData name="Atlanta Chazel Mulley (2113056)" userId="9dd12ffa-9260-4a0d-893d-d82f8e63a10d" providerId="ADAL" clId="{44F02DB6-3758-954A-AE03-D228EA61420D}" dt="2021-11-22T15:59:41.533" v="2082" actId="21"/>
          <ac:graphicFrameMkLst>
            <pc:docMk/>
            <pc:sldMk cId="3726780620" sldId="265"/>
            <ac:graphicFrameMk id="4" creationId="{E2B83A4F-1C1F-504F-BA23-2A3C7F973053}"/>
          </ac:graphicFrameMkLst>
        </pc:graphicFrameChg>
        <pc:picChg chg="add mod ord modCrop">
          <ac:chgData name="Atlanta Chazel Mulley (2113056)" userId="9dd12ffa-9260-4a0d-893d-d82f8e63a10d" providerId="ADAL" clId="{44F02DB6-3758-954A-AE03-D228EA61420D}" dt="2021-11-22T15:55:05.366" v="2074" actId="1076"/>
          <ac:picMkLst>
            <pc:docMk/>
            <pc:sldMk cId="3726780620" sldId="265"/>
            <ac:picMk id="2" creationId="{45FF71BA-6724-124F-9587-FBA29FA4BEF1}"/>
          </ac:picMkLst>
        </pc:picChg>
      </pc:sldChg>
      <pc:sldChg chg="addSp modSp new modNotesTx">
        <pc:chgData name="Atlanta Chazel Mulley (2113056)" userId="9dd12ffa-9260-4a0d-893d-d82f8e63a10d" providerId="ADAL" clId="{44F02DB6-3758-954A-AE03-D228EA61420D}" dt="2021-11-22T16:07:40.838" v="2226" actId="20577"/>
        <pc:sldMkLst>
          <pc:docMk/>
          <pc:sldMk cId="42193844" sldId="266"/>
        </pc:sldMkLst>
        <pc:spChg chg="mod">
          <ac:chgData name="Atlanta Chazel Mulley (2113056)" userId="9dd12ffa-9260-4a0d-893d-d82f8e63a10d" providerId="ADAL" clId="{44F02DB6-3758-954A-AE03-D228EA61420D}" dt="2021-11-22T15:30:48.431" v="729" actId="20577"/>
          <ac:spMkLst>
            <pc:docMk/>
            <pc:sldMk cId="42193844" sldId="266"/>
            <ac:spMk id="2" creationId="{02201CB1-7478-E14A-AA86-57B01662198D}"/>
          </ac:spMkLst>
        </pc:spChg>
        <pc:spChg chg="mod">
          <ac:chgData name="Atlanta Chazel Mulley (2113056)" userId="9dd12ffa-9260-4a0d-893d-d82f8e63a10d" providerId="ADAL" clId="{44F02DB6-3758-954A-AE03-D228EA61420D}" dt="2021-11-22T15:31:59.062" v="800" actId="1076"/>
          <ac:spMkLst>
            <pc:docMk/>
            <pc:sldMk cId="42193844" sldId="266"/>
            <ac:spMk id="3" creationId="{9F9DA195-CF31-E44A-A10B-A1FCACAACAC9}"/>
          </ac:spMkLst>
        </pc:spChg>
        <pc:spChg chg="add mod">
          <ac:chgData name="Atlanta Chazel Mulley (2113056)" userId="9dd12ffa-9260-4a0d-893d-d82f8e63a10d" providerId="ADAL" clId="{44F02DB6-3758-954A-AE03-D228EA61420D}" dt="2021-11-22T15:33:33.248" v="881" actId="14100"/>
          <ac:spMkLst>
            <pc:docMk/>
            <pc:sldMk cId="42193844" sldId="266"/>
            <ac:spMk id="4" creationId="{0A57315B-8942-4142-A906-24378C27A8CB}"/>
          </ac:spMkLst>
        </pc:spChg>
        <pc:spChg chg="add mod">
          <ac:chgData name="Atlanta Chazel Mulley (2113056)" userId="9dd12ffa-9260-4a0d-893d-d82f8e63a10d" providerId="ADAL" clId="{44F02DB6-3758-954A-AE03-D228EA61420D}" dt="2021-11-22T15:35:19.351" v="884" actId="1076"/>
          <ac:spMkLst>
            <pc:docMk/>
            <pc:sldMk cId="42193844" sldId="266"/>
            <ac:spMk id="6" creationId="{452F1101-F338-7E49-AC54-5D9E8965B283}"/>
          </ac:spMkLst>
        </pc:spChg>
        <pc:picChg chg="add mod">
          <ac:chgData name="Atlanta Chazel Mulley (2113056)" userId="9dd12ffa-9260-4a0d-893d-d82f8e63a10d" providerId="ADAL" clId="{44F02DB6-3758-954A-AE03-D228EA61420D}" dt="2021-11-22T15:35:47.218" v="887" actId="1076"/>
          <ac:picMkLst>
            <pc:docMk/>
            <pc:sldMk cId="42193844" sldId="266"/>
            <ac:picMk id="7" creationId="{000DBEFB-B922-C548-B196-F552352C1D58}"/>
          </ac:picMkLst>
        </pc:pic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oleObject" Target="https://uowtsd-my.sharepoint.com/personal/2113056_student_uwtsd_ac_uk/Documents/Attachments/Your%20Primary%20Data%20(%20Collected%20by%20your%20lecturer%20on%20behalf%20of%20you%20)%20-%20Copy.xlsx" TargetMode="External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Scatter!$G$28</c:f>
              <c:strCache>
                <c:ptCount val="1"/>
                <c:pt idx="0">
                  <c:v>average_grit score 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Scatter!$F$29:$F$33</c:f>
              <c:numCache>
                <c:formatCode>General</c:formatCode>
                <c:ptCount val="5"/>
                <c:pt idx="0">
                  <c:v>5</c:v>
                </c:pt>
                <c:pt idx="1">
                  <c:v>4</c:v>
                </c:pt>
                <c:pt idx="2">
                  <c:v>3</c:v>
                </c:pt>
                <c:pt idx="3">
                  <c:v>2</c:v>
                </c:pt>
                <c:pt idx="4">
                  <c:v>1</c:v>
                </c:pt>
              </c:numCache>
            </c:numRef>
          </c:cat>
          <c:val>
            <c:numRef>
              <c:f>Scatter!$G$29:$G$33</c:f>
              <c:numCache>
                <c:formatCode>General</c:formatCode>
                <c:ptCount val="5"/>
                <c:pt idx="0">
                  <c:v>3.9921428571428565</c:v>
                </c:pt>
                <c:pt idx="1">
                  <c:v>3.7303703703703701</c:v>
                </c:pt>
                <c:pt idx="2">
                  <c:v>3.4500793650793677</c:v>
                </c:pt>
                <c:pt idx="3">
                  <c:v>3.5625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DD6-4CEA-90F9-AA0A1C705A8E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219"/>
        <c:overlap val="-27"/>
        <c:axId val="1200016480"/>
        <c:axId val="1200014816"/>
      </c:barChart>
      <c:catAx>
        <c:axId val="1200016480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Highest</a:t>
                </a:r>
                <a:r>
                  <a:rPr lang="en-GB" baseline="0"/>
                  <a:t> academic level 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0014816"/>
        <c:crosses val="autoZero"/>
        <c:auto val="1"/>
        <c:lblAlgn val="ctr"/>
        <c:lblOffset val="100"/>
        <c:noMultiLvlLbl val="0"/>
      </c:catAx>
      <c:valAx>
        <c:axId val="120001481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GRIT</a:t>
                </a:r>
                <a:r>
                  <a:rPr lang="en-GB" baseline="0"/>
                  <a:t>_SCORE 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20001648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Sheet1!$G$44</c:f>
              <c:strCache>
                <c:ptCount val="1"/>
                <c:pt idx="0">
                  <c:v>AVERAGE_ GRIT score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900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dLblPos val="outEnd"/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numRef>
              <c:f>Sheet1!$F$45:$F$49</c:f>
              <c:numCache>
                <c:formatCode>General</c:formatCode>
                <c:ptCount val="5"/>
                <c:pt idx="0">
                  <c:v>5</c:v>
                </c:pt>
                <c:pt idx="1">
                  <c:v>4</c:v>
                </c:pt>
                <c:pt idx="2">
                  <c:v>3</c:v>
                </c:pt>
                <c:pt idx="3">
                  <c:v>2</c:v>
                </c:pt>
                <c:pt idx="4">
                  <c:v>1</c:v>
                </c:pt>
              </c:numCache>
            </c:numRef>
          </c:cat>
          <c:val>
            <c:numRef>
              <c:f>Sheet1!$G$45:$G$49</c:f>
              <c:numCache>
                <c:formatCode>General</c:formatCode>
                <c:ptCount val="5"/>
                <c:pt idx="0">
                  <c:v>3.8715517241379316</c:v>
                </c:pt>
                <c:pt idx="1">
                  <c:v>3.9424999999999999</c:v>
                </c:pt>
                <c:pt idx="2">
                  <c:v>3.8609090909090908</c:v>
                </c:pt>
                <c:pt idx="3">
                  <c:v>3.8126086956521736</c:v>
                </c:pt>
                <c:pt idx="4">
                  <c:v>3.995769230769231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D79-45DA-92AA-393597F006E2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219"/>
        <c:overlap val="-27"/>
        <c:axId val="1199329840"/>
        <c:axId val="1199341488"/>
      </c:barChart>
      <c:catAx>
        <c:axId val="1199329840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Highest</a:t>
                </a:r>
                <a:r>
                  <a:rPr lang="en-GB" baseline="0"/>
                  <a:t> academic level </a:t>
                </a:r>
                <a:endParaRPr lang="en-GB"/>
              </a:p>
            </c:rich>
          </c:tx>
          <c:layout>
            <c:manualLayout>
              <c:xMode val="edge"/>
              <c:yMode val="edge"/>
              <c:x val="0.49254746281714784"/>
              <c:y val="0.87868037328667248"/>
            </c:manualLayout>
          </c:layout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99341488"/>
        <c:crosses val="autoZero"/>
        <c:auto val="1"/>
        <c:lblAlgn val="ctr"/>
        <c:lblOffset val="100"/>
        <c:noMultiLvlLbl val="0"/>
      </c:catAx>
      <c:valAx>
        <c:axId val="119934148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average GRIT score 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99329840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repondents</a:t>
            </a:r>
            <a:r>
              <a:rPr lang="en-US" baseline="0"/>
              <a:t> by thier academic level </a:t>
            </a:r>
            <a:r>
              <a:rPr lang="en-US"/>
              <a:t> 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Sheet1!$G$18</c:f>
              <c:strCache>
                <c:ptCount val="1"/>
                <c:pt idx="0">
                  <c:v>number of respondense 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Sheet1!$F$19:$F$23</c:f>
              <c:numCache>
                <c:formatCode>General</c:formatCode>
                <c:ptCount val="5"/>
                <c:pt idx="0">
                  <c:v>5</c:v>
                </c:pt>
                <c:pt idx="1">
                  <c:v>4</c:v>
                </c:pt>
                <c:pt idx="2">
                  <c:v>3</c:v>
                </c:pt>
                <c:pt idx="3">
                  <c:v>2</c:v>
                </c:pt>
                <c:pt idx="4">
                  <c:v>1</c:v>
                </c:pt>
              </c:numCache>
            </c:numRef>
          </c:cat>
          <c:val>
            <c:numRef>
              <c:f>Sheet1!$G$19:$G$23</c:f>
              <c:numCache>
                <c:formatCode>General</c:formatCode>
                <c:ptCount val="5"/>
                <c:pt idx="0">
                  <c:v>26</c:v>
                </c:pt>
                <c:pt idx="1">
                  <c:v>8</c:v>
                </c:pt>
                <c:pt idx="2">
                  <c:v>19</c:v>
                </c:pt>
                <c:pt idx="3">
                  <c:v>14</c:v>
                </c:pt>
                <c:pt idx="4">
                  <c:v>3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449B-4202-89BB-0C7110CA991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965509584"/>
        <c:axId val="965511248"/>
        <c:extLst>
          <c:ext xmlns:c15="http://schemas.microsoft.com/office/drawing/2012/chart" uri="{02D57815-91ED-43cb-92C2-25804820EDAC}">
            <c15:filteredBarSeries>
              <c15:ser>
                <c:idx val="1"/>
                <c:order val="1"/>
                <c:tx>
                  <c:strRef>
                    <c:extLst>
                      <c:ext uri="{02D57815-91ED-43cb-92C2-25804820EDAC}">
                        <c15:formulaRef>
                          <c15:sqref>Sheet1!$H$18</c15:sqref>
                        </c15:formulaRef>
                      </c:ext>
                    </c:extLst>
                    <c:strCache>
                      <c:ptCount val="1"/>
                    </c:strCache>
                  </c:strRef>
                </c:tx>
                <c:spPr>
                  <a:solidFill>
                    <a:schemeClr val="accent2"/>
                  </a:solidFill>
                  <a:ln>
                    <a:noFill/>
                  </a:ln>
                  <a:effectLst/>
                </c:spPr>
                <c:invertIfNegative val="0"/>
                <c:cat>
                  <c:numRef>
                    <c:extLst>
                      <c:ext uri="{02D57815-91ED-43cb-92C2-25804820EDAC}">
                        <c15:formulaRef>
                          <c15:sqref>Sheet1!$F$19:$F$23</c15:sqref>
                        </c15:formulaRef>
                      </c:ext>
                    </c:extLst>
                    <c:numCache>
                      <c:formatCode>General</c:formatCode>
                      <c:ptCount val="5"/>
                      <c:pt idx="0">
                        <c:v>5</c:v>
                      </c:pt>
                      <c:pt idx="1">
                        <c:v>4</c:v>
                      </c:pt>
                      <c:pt idx="2">
                        <c:v>3</c:v>
                      </c:pt>
                      <c:pt idx="3">
                        <c:v>2</c:v>
                      </c:pt>
                      <c:pt idx="4">
                        <c:v>1</c:v>
                      </c:pt>
                    </c:numCache>
                  </c:numRef>
                </c:cat>
                <c:val>
                  <c:numRef>
                    <c:extLst>
                      <c:ext uri="{02D57815-91ED-43cb-92C2-25804820EDAC}">
                        <c15:formulaRef>
                          <c15:sqref>Sheet1!$H$19:$H$23</c15:sqref>
                        </c15:formulaRef>
                      </c:ext>
                    </c:extLst>
                    <c:numCache>
                      <c:formatCode>General</c:formatCode>
                      <c:ptCount val="5"/>
                    </c:numCache>
                  </c:numRef>
                </c:val>
                <c:extLst>
                  <c:ext xmlns:c16="http://schemas.microsoft.com/office/drawing/2014/chart" uri="{C3380CC4-5D6E-409C-BE32-E72D297353CC}">
                    <c16:uniqueId val="{00000001-449B-4202-89BB-0C7110CA9917}"/>
                  </c:ext>
                </c:extLst>
              </c15:ser>
            </c15:filteredBarSeries>
          </c:ext>
        </c:extLst>
      </c:barChart>
      <c:catAx>
        <c:axId val="965509584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highest</a:t>
                </a:r>
                <a:r>
                  <a:rPr lang="en-GB" baseline="0"/>
                  <a:t> academic level 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65511248"/>
        <c:crosses val="autoZero"/>
        <c:auto val="1"/>
        <c:lblAlgn val="ctr"/>
        <c:lblOffset val="100"/>
        <c:noMultiLvlLbl val="0"/>
      </c:catAx>
      <c:valAx>
        <c:axId val="965511248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number</a:t>
                </a:r>
                <a:r>
                  <a:rPr lang="en-GB" baseline="0"/>
                  <a:t> of respondants 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out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965509584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r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900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400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/>
              <a:t>respondants</a:t>
            </a:r>
            <a:r>
              <a:rPr lang="en-US" baseline="0"/>
              <a:t> by academic level </a:t>
            </a:r>
            <a:endParaRPr lang="en-US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Scatter!$I$17</c:f>
              <c:strCache>
                <c:ptCount val="1"/>
                <c:pt idx="0">
                  <c:v>number of respondense 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numRef>
              <c:f>Scatter!$H$18:$H$22</c:f>
              <c:numCache>
                <c:formatCode>General</c:formatCode>
                <c:ptCount val="5"/>
                <c:pt idx="0">
                  <c:v>5</c:v>
                </c:pt>
                <c:pt idx="1">
                  <c:v>4</c:v>
                </c:pt>
                <c:pt idx="2">
                  <c:v>3</c:v>
                </c:pt>
                <c:pt idx="3">
                  <c:v>2</c:v>
                </c:pt>
                <c:pt idx="4">
                  <c:v>1</c:v>
                </c:pt>
              </c:numCache>
            </c:numRef>
          </c:cat>
          <c:val>
            <c:numRef>
              <c:f>Scatter!$I$18:$I$22</c:f>
              <c:numCache>
                <c:formatCode>General</c:formatCode>
                <c:ptCount val="5"/>
                <c:pt idx="0">
                  <c:v>14</c:v>
                </c:pt>
                <c:pt idx="1">
                  <c:v>27</c:v>
                </c:pt>
                <c:pt idx="2">
                  <c:v>126</c:v>
                </c:pt>
                <c:pt idx="3">
                  <c:v>1</c:v>
                </c:pt>
                <c:pt idx="4">
                  <c:v>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FC1-4982-9429-BEF418C3A34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105500224"/>
        <c:axId val="1105500640"/>
      </c:barChart>
      <c:catAx>
        <c:axId val="1105500224"/>
        <c:scaling>
          <c:orientation val="minMax"/>
        </c:scaling>
        <c:delete val="0"/>
        <c:axPos val="b"/>
        <c:title>
          <c:tx>
            <c:rich>
              <a:bodyPr rot="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highest academic level </a:t>
                </a:r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05500640"/>
        <c:crosses val="autoZero"/>
        <c:auto val="1"/>
        <c:lblAlgn val="ctr"/>
        <c:lblOffset val="100"/>
        <c:noMultiLvlLbl val="0"/>
      </c:catAx>
      <c:valAx>
        <c:axId val="1105500640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title>
          <c:tx>
            <c:rich>
              <a:bodyPr rot="-5400000" spcFirstLastPara="1" vertOverflow="ellipsis" vert="horz" wrap="square" anchor="ctr" anchorCtr="1"/>
              <a:lstStyle/>
              <a:p>
                <a:pPr>
                  <a:defRPr sz="1000" b="0" i="0" u="none" strike="noStrike" kern="1200" baseline="0">
                    <a:solidFill>
                      <a:schemeClr val="tx1">
                        <a:lumMod val="65000"/>
                        <a:lumOff val="3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r>
                  <a:rPr lang="en-GB"/>
                  <a:t>number of respondants</a:t>
                </a:r>
                <a:r>
                  <a:rPr lang="en-GB" baseline="0"/>
                  <a:t> </a:t>
                </a:r>
                <a:endParaRPr lang="en-GB"/>
              </a:p>
            </c:rich>
          </c:tx>
          <c:overlay val="0"/>
          <c:spPr>
            <a:noFill/>
            <a:ln>
              <a:noFill/>
            </a:ln>
            <a:effectLst/>
          </c:spPr>
          <c:txPr>
            <a:bodyPr rot="-5400000" spcFirstLastPara="1" vertOverflow="ellipsis" vert="horz" wrap="square" anchor="ctr" anchorCtr="1"/>
            <a:lstStyle/>
            <a:p>
              <a:pPr>
                <a:defRPr sz="1000" b="0" i="0" u="none" strike="noStrike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+mn-lt"/>
                  <a:ea typeface="+mn-ea"/>
                  <a:cs typeface="+mn-cs"/>
                </a:defRPr>
              </a:pPr>
              <a:endParaRPr lang="en-US"/>
            </a:p>
          </c:txPr>
        </c:title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105500224"/>
        <c:crosses val="autoZero"/>
        <c:crossBetween val="between"/>
      </c:valAx>
      <c:dTable>
        <c:showHorzBorder val="1"/>
        <c:showVertBorder val="1"/>
        <c:showOutline val="1"/>
        <c:showKeys val="1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0" spcFirstLastPara="1" vertOverflow="ellipsis" vert="horz" wrap="square" anchor="ctr" anchorCtr="1"/>
          <a:lstStyle/>
          <a:p>
            <a:pPr rtl="0">
              <a:defRPr sz="900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</c:dTable>
      <c:spPr>
        <a:noFill/>
        <a:ln>
          <a:noFill/>
        </a:ln>
        <a:effectLst/>
      </c:spPr>
    </c:plotArea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00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00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900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900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400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900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21-11-22T15:17:08.519" idx="1">
    <p:pos x="7152" y="1150"/>
    <p:text>GRIT. Is a term used to define people’s determination, willingness and motivation to achieve their goals </p:text>
    <p:extLst>
      <p:ext uri="{C676402C-5697-4E1C-873F-D02D1690AC5C}">
        <p15:threadingInfo xmlns:p15="http://schemas.microsoft.com/office/powerpoint/2012/main" timeZoneBias="0"/>
      </p:ext>
    </p:extLst>
  </p:cm>
  <p:cm authorId="1" dt="2021-11-22T15:18:32.961" idx="2">
    <p:pos x="7288" y="1286"/>
    <p:text>Grit is defined as passion and perseverance in pursuit of long-term goals.</p:text>
    <p:extLst>
      <p:ext uri="{C676402C-5697-4E1C-873F-D02D1690AC5C}">
        <p15:threadingInfo xmlns:p15="http://schemas.microsoft.com/office/powerpoint/2012/main" timeZoneBias="0"/>
      </p:ext>
    </p:extLst>
  </p:cm>
  <p:cm authorId="1" dt="2021-11-22T15:19:34.064" idx="3">
    <p:pos x="7424" y="1422"/>
    <p:text>Grit isn’t always about who has the highest level of academic achievement but also who has the ability to persevere and continue with their goals set. </p:text>
    <p:extLst>
      <p:ext uri="{C676402C-5697-4E1C-873F-D02D1690AC5C}">
        <p15:threadingInfo xmlns:p15="http://schemas.microsoft.com/office/powerpoint/2012/main" timeZoneBias="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708C60-3C25-4343-9F65-25CE18CDEF12}" type="datetimeFigureOut">
              <a:rPr lang="en-US" smtClean="0"/>
              <a:t>11/22/21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033DC-8765-574C-81C3-927723FCB4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82808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Explain what grit is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2033DC-8765-574C-81C3-927723FCB44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8935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Where grit came from and what it is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2033DC-8765-574C-81C3-927723FCB44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34710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Who was the founder off grit ?  </a:t>
            </a:r>
          </a:p>
          <a:p>
            <a:r>
              <a:rPr lang="en-GB" dirty="0"/>
              <a:t>When did this happen 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2033DC-8765-574C-81C3-927723FCB44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71386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Photo - https://</a:t>
            </a:r>
            <a:r>
              <a:rPr lang="en-GB" dirty="0" err="1"/>
              <a:t>www.researchgate.net</a:t>
            </a:r>
            <a:r>
              <a:rPr lang="en-GB" dirty="0"/>
              <a:t>/figure/CRAAP-test-Google-CRAAP-test-2019_fig1_337471165 </a:t>
            </a:r>
          </a:p>
          <a:p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What is CRAAP </a:t>
            </a:r>
          </a:p>
          <a:p>
            <a:r>
              <a:rPr lang="en-GB" dirty="0"/>
              <a:t>How is it used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2033DC-8765-574C-81C3-927723FCB44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33120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GRIT SURVEY – 10 questions </a:t>
            </a:r>
          </a:p>
          <a:p>
            <a:endParaRPr lang="en-GB" dirty="0"/>
          </a:p>
          <a:p>
            <a:r>
              <a:rPr lang="en-GB" dirty="0"/>
              <a:t>My grit score when doing the survey </a:t>
            </a:r>
          </a:p>
          <a:p>
            <a:endParaRPr lang="en-GB" dirty="0"/>
          </a:p>
          <a:p>
            <a:r>
              <a:rPr lang="en-GB" dirty="0"/>
              <a:t>Explain why survey was made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2033DC-8765-574C-81C3-927723FCB44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89528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is </a:t>
            </a:r>
            <a:r>
              <a:rPr lang="en-GB" dirty="0" err="1"/>
              <a:t>dikw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How is it used in my data 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How can I show this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2033DC-8765-574C-81C3-927723FCB44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4072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B8CE2-B1EC-44B1-A23E-A247B3B95F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F2A526-0692-45DB-8801-1B4EC78BF5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04A9CA-C18D-40D3-B2B5-8A04AF3380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F0DC9-5DED-423B-BC7D-90C7950722D8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86D4D-23F9-4994-B616-CD8813EC12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DB130D-9A25-4C95-95B6-EE2EA8F1F0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66319-7FD2-48AD-9E5F-4D87A8B1E3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8796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D52DA-FBE1-4E55-9BE2-6F7D12A168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D07255-5075-4674-B1DF-BDF1E7B52A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A214CF-16FC-4D6B-B5E5-4B8A0B596E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F0DC9-5DED-423B-BC7D-90C7950722D8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E82113-63AC-44A5-89C6-9F42F27AD0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D7F626-746C-4A6F-B2E2-2FA2F172DB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66319-7FD2-48AD-9E5F-4D87A8B1E3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6962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B1D65-B032-415A-88C1-605992D585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E1B3FB-ECBC-4562-84AE-DEF3F57990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172E31-F119-43BE-BEBC-68BA0798D5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F0DC9-5DED-423B-BC7D-90C7950722D8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D4850B-DCC8-4950-AFA9-3BAE2C6743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08B453-A1BC-4245-884B-74C9AF5F8E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66319-7FD2-48AD-9E5F-4D87A8B1E3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7987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CD59AF-F890-408D-AAA0-426C9B5581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5081B1-9847-402E-9408-6428F5854E2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68294E-5035-40A8-BF8D-4253DC673F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0BAD1F-21D6-4A81-9257-AA5BA000D2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F0DC9-5DED-423B-BC7D-90C7950722D8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BC9E4-124E-42F3-9FF6-DF62B48247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129C4BD-54D3-47FE-BDC6-FF3D92C546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66319-7FD2-48AD-9E5F-4D87A8B1E3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978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F3A84-3019-4152-BC52-FE4EBBC0F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DF9C3F-3B28-4390-80D0-E7EC8CD85D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1780B0-E9CB-4C03-A3EF-97C27E4CC7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A16F85A-0AFC-4726-A45F-340842F58E8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545A9F-9657-4066-8330-40F3EFFB90C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E68DB1B-7DC3-422A-B1D7-5220FCB20F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F0DC9-5DED-423B-BC7D-90C7950722D8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72F11B3-8E04-4D59-A594-C5EC7B75FC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4D90DBF-8DC4-4A62-A9D6-DD67AA385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66319-7FD2-48AD-9E5F-4D87A8B1E3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256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AB8F5-1F15-4FEB-9B2F-0B84BE1F60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B85CA4D-55A1-4256-A7A5-8E1BDD1166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F0DC9-5DED-423B-BC7D-90C7950722D8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CA7B7B-CECC-41B4-A3EB-794371C87E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C2394D-457A-499D-89D7-0BB5A8BCC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66319-7FD2-48AD-9E5F-4D87A8B1E3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75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1C12F07-01C2-4158-A46F-90BF2D672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F0DC9-5DED-423B-BC7D-90C7950722D8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BF00B89-93C1-49C1-9D65-E05D3D8C0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2B0C139-3BE6-4201-BD2F-0DF67765F5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66319-7FD2-48AD-9E5F-4D87A8B1E3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4217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5FE288-FAFC-463B-84B5-09E4A7B5E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48326C-455C-4249-9088-D7E8634E61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E45AB5-AC29-421B-8CC1-3A824BA480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707914E-5533-45D6-9DA6-EE47DC1DE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F0DC9-5DED-423B-BC7D-90C7950722D8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C34499-6BA8-4D38-B22B-7822B86838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1E87CAE-A4CC-42D8-9BE1-27CCBFEE88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66319-7FD2-48AD-9E5F-4D87A8B1E3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36423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054B5-DB62-486C-9E34-5AE98E3629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08F3F86-0F3B-4FE3-9490-9BEBBB849C4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0893225-0D16-4965-A820-F41CAE4282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9CF7F3-260C-484A-9C91-637289F6E4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F0DC9-5DED-423B-BC7D-90C7950722D8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407275A-37EA-481E-8C55-1A4B3A2C74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968C7F-ADD8-46F8-ADB2-2D7F3492B5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66319-7FD2-48AD-9E5F-4D87A8B1E3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077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2A4B6-9748-49AB-B810-08A11C4B90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5E9B1A-7EC5-4EC6-B81E-10A7899789F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F36035-E161-43A7-A2A3-AE164C4797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F0DC9-5DED-423B-BC7D-90C7950722D8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497CBB-E09E-4D1B-93E4-EA1F88C6D8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1DC793-A366-44A0-816E-F5F3F7F460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66319-7FD2-48AD-9E5F-4D87A8B1E3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1340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61688B1-F50E-4692-9022-D79409F8787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D574FE-422A-449B-8897-0BD6D7C7905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6C5A44-42D3-48B3-ABE9-4524280408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4F0DC9-5DED-423B-BC7D-90C7950722D8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9241E3-18F0-495A-843A-D298E93501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406B3C-23EE-47E4-9AB4-753A62093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566319-7FD2-48AD-9E5F-4D87A8B1E3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8198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11D933B-3270-4DF0-9F16-E178C00E0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146A7E-EB42-44D7-8617-84D0EB3F9C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65B4A2-D5F0-4C16-9F4E-1F5E332EBB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4F0DC9-5DED-423B-BC7D-90C7950722D8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B1364A-C34C-4D42-BE84-DA28A66F0BC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D5F24E-676B-4781-888E-C24208B025A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566319-7FD2-48AD-9E5F-4D87A8B1E3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632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comments" Target="../comments/commen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993CE7-FCD3-4A56-A633-B000AA0200F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Primary &amp; secondary files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DC9348-DB0F-4E98-B678-4EB440537002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0" y="6315075"/>
            <a:ext cx="5157788" cy="3684588"/>
          </a:xfrm>
        </p:spPr>
        <p:txBody>
          <a:bodyPr/>
          <a:lstStyle/>
          <a:p>
            <a:r>
              <a:rPr lang="en-GB" dirty="0"/>
              <a:t>Atlanta Mulley 2113056</a:t>
            </a: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5FDFCBDE-C38F-ED49-88F5-C19F4E040A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956098"/>
            <a:ext cx="923479" cy="1275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29548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182C18-3E62-463B-960C-030078C764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/>
              <a:t>What is GRIT 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3BBEA2-94F0-4CBA-A84B-8D4BAF4A7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endParaRPr lang="en-GB" sz="1700"/>
          </a:p>
          <a:p>
            <a:r>
              <a:rPr lang="en-GB" sz="1700"/>
              <a:t>GRIT. Is a term used to define people’s determination, willingness and motivation to achieve their goals </a:t>
            </a:r>
          </a:p>
          <a:p>
            <a:endParaRPr lang="en-GB" sz="1700"/>
          </a:p>
          <a:p>
            <a:endParaRPr lang="en-GB" sz="1700"/>
          </a:p>
          <a:p>
            <a:r>
              <a:rPr lang="en-GB" sz="1700"/>
              <a:t>GRIT is defined as passion and perseverance in pursuit of long-term goals</a:t>
            </a:r>
          </a:p>
          <a:p>
            <a:endParaRPr lang="en-GB" sz="1700"/>
          </a:p>
          <a:p>
            <a:r>
              <a:rPr lang="en-GB" sz="1700"/>
              <a:t>Grit isn’t always about who has the highest level of academic achievement but also who has the ability to persevere and continue with their goals set. </a:t>
            </a:r>
          </a:p>
          <a:p>
            <a:endParaRPr lang="en-GB" sz="1700"/>
          </a:p>
          <a:p>
            <a:endParaRPr lang="en-GB" sz="1700"/>
          </a:p>
          <a:p>
            <a:endParaRPr lang="en-GB" sz="170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86161782-009B-B649-BDBC-FEA19CFF2AD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9367" y="2033717"/>
            <a:ext cx="5046809" cy="3088611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21142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F6EFA1-5FFA-4CB5-B48C-E6E395E83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9176" y="0"/>
            <a:ext cx="10515600" cy="1325563"/>
          </a:xfrm>
        </p:spPr>
        <p:txBody>
          <a:bodyPr/>
          <a:lstStyle/>
          <a:p>
            <a:r>
              <a:rPr lang="en-GB" dirty="0"/>
              <a:t>GRIT BacKground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2D0EEC5-C46D-4843-BD8C-A7D558BEE3A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33734" y="897242"/>
            <a:ext cx="6482120" cy="577271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6F8EE5-7A05-454E-BAE0-B6340DAFCC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9735" y="1068707"/>
            <a:ext cx="5877314" cy="517292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With grit comes many assumptions about how true GRIT is and how it maybe looked at by others, a lot off people seem to think that without having </a:t>
            </a:r>
          </a:p>
          <a:p>
            <a:r>
              <a:rPr lang="en-GB" dirty="0"/>
              <a:t>good qualifications existing ,</a:t>
            </a:r>
          </a:p>
          <a:p>
            <a:r>
              <a:rPr lang="en-GB" dirty="0"/>
              <a:t>without already having free time </a:t>
            </a:r>
          </a:p>
          <a:p>
            <a:r>
              <a:rPr lang="en-GB" dirty="0"/>
              <a:t>a good family upbringing </a:t>
            </a:r>
          </a:p>
          <a:p>
            <a:r>
              <a:rPr lang="en-GB" dirty="0"/>
              <a:t>where you live or what background you come from  , that you can’t receive grit but with showing my PowerPoint and the findings I have found we will find out if this is true.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3922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201CB1-7478-E14A-AA86-57B0166219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Founder off Grit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9DA195-CF31-E44A-A10B-A1FCACAACA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468" y="-1147763"/>
            <a:ext cx="10515600" cy="4351338"/>
          </a:xfrm>
        </p:spPr>
        <p:txBody>
          <a:bodyPr/>
          <a:lstStyle/>
          <a:p>
            <a:r>
              <a:rPr lang="en-GB" b="0" i="0" u="none" strike="noStrike" dirty="0">
                <a:solidFill>
                  <a:srgbClr val="202124"/>
                </a:solidFill>
                <a:effectLst/>
                <a:latin typeface="Google Sans"/>
              </a:rPr>
              <a:t>Angela Duckworth was the founder off GRIT in 2017, 3</a:t>
            </a:r>
            <a:r>
              <a:rPr lang="en-GB" b="0" i="0" u="none" strike="noStrike" baseline="30000" dirty="0">
                <a:solidFill>
                  <a:srgbClr val="202124"/>
                </a:solidFill>
                <a:effectLst/>
                <a:latin typeface="Google Sans"/>
              </a:rPr>
              <a:t>rd</a:t>
            </a:r>
            <a:r>
              <a:rPr lang="en-GB" b="0" i="0" u="none" strike="noStrike" dirty="0">
                <a:solidFill>
                  <a:srgbClr val="202124"/>
                </a:solidFill>
                <a:effectLst/>
                <a:latin typeface="Google Sans"/>
              </a:rPr>
              <a:t> October. </a:t>
            </a:r>
          </a:p>
          <a:p>
            <a:endParaRPr lang="en-GB" dirty="0">
              <a:solidFill>
                <a:srgbClr val="202124"/>
              </a:solidFill>
              <a:latin typeface="Google Sans"/>
            </a:endParaRP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A57315B-8942-4142-A906-24378C27A8CB}"/>
              </a:ext>
            </a:extLst>
          </p:cNvPr>
          <p:cNvSpPr txBox="1"/>
          <p:nvPr/>
        </p:nvSpPr>
        <p:spPr>
          <a:xfrm>
            <a:off x="838200" y="1674674"/>
            <a:ext cx="8082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b="0" i="0" u="none" strike="noStrike" dirty="0">
                <a:solidFill>
                  <a:srgbClr val="202124"/>
                </a:solidFill>
                <a:effectLst/>
                <a:latin typeface="Google Sans"/>
              </a:rPr>
              <a:t>Angela Duckworth was the founder off Grit , when she published in March 26,2018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2F1101-F338-7E49-AC54-5D9E8965B283}"/>
              </a:ext>
            </a:extLst>
          </p:cNvPr>
          <p:cNvSpPr txBox="1"/>
          <p:nvPr/>
        </p:nvSpPr>
        <p:spPr>
          <a:xfrm>
            <a:off x="4553416" y="5846544"/>
            <a:ext cx="610219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https://www.ted.com/talks/angela_lee_duckworth_grit_the_power_of_passion_and_perseverance/up-next</a:t>
            </a:r>
          </a:p>
        </p:txBody>
      </p:sp>
      <p:pic>
        <p:nvPicPr>
          <p:cNvPr id="7" name="Picture 7">
            <a:extLst>
              <a:ext uri="{FF2B5EF4-FFF2-40B4-BE49-F238E27FC236}">
                <a16:creationId xmlns:a16="http://schemas.microsoft.com/office/drawing/2014/main" id="{000DBEFB-B922-C548-B196-F552352C1D5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20976" y="1733697"/>
            <a:ext cx="2596747" cy="39636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938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31BAD53-4E89-4F62-BBB7-26359763E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2756DA2-40EB-4C6F-B962-5822FFB54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65343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E2A91A-6E09-4D06-8A64-02715CC85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9600"/>
            <a:ext cx="3739341" cy="1330839"/>
          </a:xfrm>
        </p:spPr>
        <p:txBody>
          <a:bodyPr>
            <a:normAutofit/>
          </a:bodyPr>
          <a:lstStyle/>
          <a:p>
            <a:r>
              <a:rPr lang="en-GB" dirty="0"/>
              <a:t>CRAAP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3B5AAD-A11F-413F-A68E-06B192D275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2366" y="2194102"/>
            <a:ext cx="3427001" cy="3908586"/>
          </a:xfrm>
        </p:spPr>
        <p:txBody>
          <a:bodyPr>
            <a:normAutofit/>
          </a:bodyPr>
          <a:lstStyle/>
          <a:p>
            <a:r>
              <a:rPr lang="en-GB" sz="1700"/>
              <a:t>CRAAP is a test that can be used when trying to figure out off a source or a book is a relabel a piece in context is and if what you’re using is the best information </a:t>
            </a:r>
          </a:p>
          <a:p>
            <a:endParaRPr lang="en-GB" sz="1700"/>
          </a:p>
          <a:p>
            <a:endParaRPr lang="en-GB" sz="1700"/>
          </a:p>
          <a:p>
            <a:r>
              <a:rPr lang="en-GB" sz="1700"/>
              <a:t>How CRAAP be used ?by following the CRAAP test you will simplify follow the steps to analysis your information to find out if you have a reliable source or not </a:t>
            </a:r>
          </a:p>
          <a:p>
            <a:endParaRPr lang="en-GB" sz="1700"/>
          </a:p>
          <a:p>
            <a:endParaRPr lang="en-GB" sz="1700"/>
          </a:p>
          <a:p>
            <a:endParaRPr lang="en-GB" sz="170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CB6318D8-9524-444E-9D0F-604EA37E025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80769" y="609600"/>
            <a:ext cx="7311231" cy="4462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86320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>
            <a:extLst>
              <a:ext uri="{FF2B5EF4-FFF2-40B4-BE49-F238E27FC236}">
                <a16:creationId xmlns:a16="http://schemas.microsoft.com/office/drawing/2014/main" id="{45FF71BA-6724-124F-9587-FBA29FA4BEF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673" b="50000"/>
          <a:stretch/>
        </p:blipFill>
        <p:spPr>
          <a:xfrm>
            <a:off x="8166811" y="3021090"/>
            <a:ext cx="4083153" cy="321217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A38FDE-44EC-4492-893A-FA40D2244A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16830"/>
            <a:ext cx="10208388" cy="5608521"/>
          </a:xfrm>
        </p:spPr>
        <p:txBody>
          <a:bodyPr>
            <a:normAutofit fontScale="85000" lnSpcReduction="20000"/>
          </a:bodyPr>
          <a:lstStyle/>
          <a:p>
            <a:r>
              <a:rPr lang="en-GB" dirty="0" err="1"/>
              <a:t>angela</a:t>
            </a:r>
            <a:r>
              <a:rPr lang="en-GB" dirty="0"/>
              <a:t> </a:t>
            </a:r>
            <a:r>
              <a:rPr lang="en-GB" dirty="0" err="1"/>
              <a:t>duckworth</a:t>
            </a:r>
            <a:r>
              <a:rPr lang="en-GB" dirty="0"/>
              <a:t> Grit survey is a survey that was made to find out people’s GRIT score with a list off 10 questions with 5 multiple choice answers</a:t>
            </a:r>
          </a:p>
          <a:p>
            <a:r>
              <a:rPr lang="en-GB" dirty="0"/>
              <a:t>Q1.</a:t>
            </a:r>
            <a:r>
              <a:rPr lang="en-GB" b="0" i="0" u="none" strike="noStrike" dirty="0">
                <a:solidFill>
                  <a:srgbClr val="333333"/>
                </a:solidFill>
                <a:effectLst/>
                <a:latin typeface="Fira Sans" panose="020F0502020204030204" pitchFamily="34" charset="0"/>
              </a:rPr>
              <a:t> 1. New ideas and projects sometimes distract me from previous ones.</a:t>
            </a:r>
          </a:p>
          <a:p>
            <a:r>
              <a:rPr lang="en-GB" dirty="0"/>
              <a:t>Q2. </a:t>
            </a:r>
            <a:r>
              <a:rPr lang="en-GB" b="0" i="0" u="none" strike="noStrike" dirty="0">
                <a:solidFill>
                  <a:srgbClr val="333333"/>
                </a:solidFill>
                <a:effectLst/>
                <a:latin typeface="Fira Sans" panose="020B0503050000020004" pitchFamily="34" charset="0"/>
              </a:rPr>
              <a:t>2. Setbacks don’t discourage me. I don’t give up easily.</a:t>
            </a:r>
          </a:p>
          <a:p>
            <a:r>
              <a:rPr lang="en-GB" b="0" i="0" u="none" strike="noStrike" dirty="0">
                <a:solidFill>
                  <a:srgbClr val="333333"/>
                </a:solidFill>
                <a:effectLst/>
                <a:latin typeface="Fira Sans" panose="020B0503050000020004" pitchFamily="34" charset="0"/>
              </a:rPr>
              <a:t>3. I often set a goal but later choose to pursue a different one. </a:t>
            </a:r>
          </a:p>
          <a:p>
            <a:r>
              <a:rPr lang="en-GB" b="0" i="0" u="none" strike="noStrike" dirty="0">
                <a:solidFill>
                  <a:srgbClr val="333333"/>
                </a:solidFill>
                <a:effectLst/>
                <a:latin typeface="Fira Sans" panose="020B0503050000020004" pitchFamily="34" charset="0"/>
              </a:rPr>
              <a:t>4. I am a hard worker. </a:t>
            </a:r>
          </a:p>
          <a:p>
            <a:r>
              <a:rPr lang="en-GB" b="0" i="0" u="none" strike="noStrike" dirty="0">
                <a:solidFill>
                  <a:srgbClr val="333333"/>
                </a:solidFill>
                <a:effectLst/>
                <a:latin typeface="Fira Sans" panose="020B0503050000020004" pitchFamily="34" charset="0"/>
              </a:rPr>
              <a:t>5. I have difficulty maintaining my focus on projects that take more than a few months to complete. </a:t>
            </a:r>
          </a:p>
          <a:p>
            <a:r>
              <a:rPr lang="en-GB" b="0" i="0" u="none" strike="noStrike" dirty="0">
                <a:solidFill>
                  <a:srgbClr val="333333"/>
                </a:solidFill>
                <a:effectLst/>
                <a:latin typeface="Fira Sans" panose="020B0503050000020004" pitchFamily="34" charset="0"/>
              </a:rPr>
              <a:t>6. I finish whatever I begin. </a:t>
            </a:r>
          </a:p>
          <a:p>
            <a:r>
              <a:rPr lang="en-GB" b="0" i="0" u="none" strike="noStrike" dirty="0">
                <a:solidFill>
                  <a:srgbClr val="333333"/>
                </a:solidFill>
                <a:effectLst/>
                <a:latin typeface="Fira Sans" panose="020B0503050000020004" pitchFamily="34" charset="0"/>
              </a:rPr>
              <a:t>7. My interests change from year to year. </a:t>
            </a:r>
          </a:p>
          <a:p>
            <a:r>
              <a:rPr lang="en-GB" b="0" i="0" u="none" strike="noStrike" dirty="0">
                <a:solidFill>
                  <a:srgbClr val="333333"/>
                </a:solidFill>
                <a:effectLst/>
                <a:latin typeface="Fira Sans" panose="020B0503050000020004" pitchFamily="34" charset="0"/>
              </a:rPr>
              <a:t>8. I am diligent. I never give up. </a:t>
            </a:r>
          </a:p>
          <a:p>
            <a:r>
              <a:rPr lang="en-GB" b="0" i="0" u="none" strike="noStrike" dirty="0">
                <a:solidFill>
                  <a:srgbClr val="333333"/>
                </a:solidFill>
                <a:effectLst/>
                <a:latin typeface="Fira Sans" panose="020B0503050000020004" pitchFamily="34" charset="0"/>
              </a:rPr>
              <a:t>9. I have been obsessed with a certain idea or project for a short time but later lost interest. </a:t>
            </a:r>
          </a:p>
          <a:p>
            <a:r>
              <a:rPr lang="en-GB" b="0" i="0" u="none" strike="noStrike" dirty="0">
                <a:solidFill>
                  <a:srgbClr val="333333"/>
                </a:solidFill>
                <a:effectLst/>
                <a:latin typeface="Fira Sans" panose="020B0503050000020004" pitchFamily="34" charset="0"/>
              </a:rPr>
              <a:t>10. I have overcome setbacks to conquer an important challenge.</a:t>
            </a:r>
            <a:endParaRPr lang="en-GB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567C33C-CC18-2B42-B7E7-8825595D554F}"/>
              </a:ext>
            </a:extLst>
          </p:cNvPr>
          <p:cNvSpPr txBox="1"/>
          <p:nvPr/>
        </p:nvSpPr>
        <p:spPr>
          <a:xfrm>
            <a:off x="5187795" y="252389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67806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98BB1-D739-42DF-B661-CE8A152A41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 </a:t>
            </a:r>
            <a:r>
              <a:rPr lang="en-GB" dirty="0" err="1"/>
              <a:t>dikw</a:t>
            </a:r>
            <a:r>
              <a:rPr lang="en-GB" dirty="0"/>
              <a:t> model to explain your analysis of the primary and secondary data 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0164970-C217-5D49-9A89-20C9404CBD0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3534" y="2100321"/>
            <a:ext cx="5115002" cy="3993906"/>
          </a:xfrm>
        </p:spPr>
      </p:pic>
    </p:spTree>
    <p:extLst>
      <p:ext uri="{BB962C8B-B14F-4D97-AF65-F5344CB8AC3E}">
        <p14:creationId xmlns:p14="http://schemas.microsoft.com/office/powerpoint/2010/main" val="6724178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7E826-513C-4B40-BE1B-E489F32613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Average grit score – secondary  </a:t>
            </a:r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9263568C-BDF3-45B9-A151-11E4AE429A3D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08007515"/>
              </p:ext>
            </p:extLst>
          </p:nvPr>
        </p:nvGraphicFramePr>
        <p:xfrm>
          <a:off x="1150775" y="1861457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8269545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2277DD-8F18-4664-9A9C-7EA7F1CBD0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Average grit score – primary </a:t>
            </a:r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66CDAA3C-D160-48E1-87DD-4F377D100D28}"/>
              </a:ext>
            </a:extLst>
          </p:cNvPr>
          <p:cNvGraphicFramePr>
            <a:graphicFrameLocks/>
          </p:cNvGraphicFramePr>
          <p:nvPr/>
        </p:nvGraphicFramePr>
        <p:xfrm>
          <a:off x="3810000" y="2057400"/>
          <a:ext cx="4572000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10270419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192B9-470C-488E-B47C-404175AF92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Primary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2955A9E-E0B4-47F5-8CFA-650DEC2684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2241131"/>
              </p:ext>
            </p:extLst>
          </p:nvPr>
        </p:nvGraphicFramePr>
        <p:xfrm>
          <a:off x="670249" y="2382335"/>
          <a:ext cx="7130143" cy="371988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9019376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4E58E-474E-412B-896D-600F9D9EDB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Secondary </a:t>
            </a:r>
          </a:p>
        </p:txBody>
      </p:sp>
      <p:graphicFrame>
        <p:nvGraphicFramePr>
          <p:cNvPr id="4" name="Chart 3">
            <a:extLst>
              <a:ext uri="{FF2B5EF4-FFF2-40B4-BE49-F238E27FC236}">
                <a16:creationId xmlns:a16="http://schemas.microsoft.com/office/drawing/2014/main" id="{737F1A00-E6B2-475B-A4C0-7FD14867605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36202987"/>
              </p:ext>
            </p:extLst>
          </p:nvPr>
        </p:nvGraphicFramePr>
        <p:xfrm>
          <a:off x="1446135" y="2057400"/>
          <a:ext cx="4765052" cy="2743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42477670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13" ma:contentTypeDescription="Create a new document." ma:contentTypeScope="" ma:versionID="394bde665c47ffc869e16a79d555ccf4">
  <xsd:schema xmlns:xsd="http://www.w3.org/2001/XMLSchema" xmlns:xs="http://www.w3.org/2001/XMLSchema" xmlns:p="http://schemas.microsoft.com/office/2006/metadata/properties" xmlns:ns3="95817cb9-f0eb-4f4d-892c-47ab9f8957c0" xmlns:ns4="9823f8e4-81f3-4a59-a026-c1a9717271fd" targetNamespace="http://schemas.microsoft.com/office/2006/metadata/properties" ma:root="true" ma:fieldsID="c21ae98fbaba4c107d6923ad1d1b9895" ns3:_="" ns4:_="">
    <xsd:import namespace="95817cb9-f0eb-4f4d-892c-47ab9f8957c0"/>
    <xsd:import namespace="9823f8e4-81f3-4a59-a026-c1a9717271f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Location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23f8e4-81f3-4a59-a026-c1a9717271fd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808E6CF-D7CF-41A4-BA33-0DF27753A054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95817cb9-f0eb-4f4d-892c-47ab9f8957c0"/>
    <ds:schemaRef ds:uri="9823f8e4-81f3-4a59-a026-c1a9717271fd"/>
  </ds:schemaRefs>
</ds:datastoreItem>
</file>

<file path=customXml/itemProps2.xml><?xml version="1.0" encoding="utf-8"?>
<ds:datastoreItem xmlns:ds="http://schemas.openxmlformats.org/officeDocument/2006/customXml" ds:itemID="{DC271524-5516-40FE-A772-218E028A687B}">
  <ds:schemaRefs>
    <ds:schemaRef ds:uri="http://schemas.microsoft.com/office/2006/metadata/properties"/>
    <ds:schemaRef ds:uri="http://www.w3.org/2000/xmlns/"/>
  </ds:schemaRefs>
</ds:datastoreItem>
</file>

<file path=customXml/itemProps3.xml><?xml version="1.0" encoding="utf-8"?>
<ds:datastoreItem xmlns:ds="http://schemas.openxmlformats.org/officeDocument/2006/customXml" ds:itemID="{A5E188C6-4127-44EC-90AC-BA7BEF5957F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109</Words>
  <Application>Microsoft Office PowerPoint</Application>
  <PresentationFormat>Widescreen</PresentationFormat>
  <Paragraphs>30</Paragraphs>
  <Slides>11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Primary &amp; secondary files </vt:lpstr>
      <vt:lpstr>What is GRIT ?</vt:lpstr>
      <vt:lpstr>GRIT BacKground</vt:lpstr>
      <vt:lpstr>Founder off Grit </vt:lpstr>
      <vt:lpstr>CRAAP</vt:lpstr>
      <vt:lpstr>PowerPoint Presentation</vt:lpstr>
      <vt:lpstr>Use dikw model to explain your analysis of the primary and secondary data </vt:lpstr>
      <vt:lpstr>Average grit score – secondary  </vt:lpstr>
      <vt:lpstr>Average grit score – primary </vt:lpstr>
      <vt:lpstr>Primary </vt:lpstr>
      <vt:lpstr>Secondary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Primary &amp; secondary files </dc:title>
  <dc:creator>Atlanta Chazel Mulley (2113056)</dc:creator>
  <cp:lastModifiedBy>Atlanta Mulley</cp:lastModifiedBy>
  <cp:revision>4</cp:revision>
  <dcterms:created xsi:type="dcterms:W3CDTF">2021-11-21T12:34:12Z</dcterms:created>
  <dcterms:modified xsi:type="dcterms:W3CDTF">2021-11-22T16:09:18Z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</Properties>
</file>