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xml" PartName="/ppt/slides/slide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tableStyles+xml" PartName="/ppt/tableStyles.xml"/>
  <Override ContentType="application/vnd.openxmlformats-officedocument.presentationml.viewProps+xml" PartName="/ppt/viewProps.xml"/>
  <Override ContentType="application/vnd.openxmlformats-officedocument.theme+xml" PartName="/ppt/theme/theme1.xml"/>
  <Override ContentType="application/vnd.openxmlformats-package.core-properties+xml" PartName="/docProps/core.xml"/>
</Types>
</file>

<file path=_rels/.rels><?xml version="1.0" encoding="UTF-8" standalone="yes"?><Relationships xmlns="http://schemas.openxmlformats.org/package/2006/relationships"><Relationship Id="rId4" Target="ppt/presentation.xml" Type="http://schemas.openxmlformats.org/officeDocument/2006/relationships/officeDocument"/><Relationship Id="rId3" Target="docProps/core.xml" Type="http://schemas.openxmlformats.org/package/2006/relationships/metadata/core-properties"/><Relationship Id="rId2" Target="docProps/app.xml" Type="http://schemas.openxmlformats.org/officeDocument/2006/relationships/extended-properties"/><Relationship Id="rId1" Target="docProps/thumbnail.jpeg" Type="http://schemas.openxmlformats.org/package/2006/relationships/metadata/thumbnai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59" r:id="rId5"/>
  </p:sldMasterIdLst>
  <p:sldIdLst>
    <p:sldId id="256" r:id="rId6"/>
  </p:sldIdLst>
  <p:sldSz cx="43891200" cy="32918400"/>
  <p:notesSz cx="6858000" cy="9144000"/>
  <p:embeddedFontLst>
    <p:embeddedFont>
      <p:font panose="00000800000000000000" typeface="League Spartan"/>
      <p:regular r:id="rId7"/>
    </p:embeddedFont>
    <p:embeddedFont>
      <p:font panose="02000000000000000000" typeface="ABeeZee"/>
      <p:regular r:id="rId8"/>
    </p:embeddedFont>
    <p:embeddedFont>
      <p:font panose="020B0503030501040103" typeface="Canva Sans"/>
      <p:regular r:id="rId9"/>
    </p:embeddedFont>
  </p:embeddedFontLst>
  <p:defaultTextStyle>
    <a:defPPr>
      <a:defRPr lang="en-US"/>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autoAdjust="0" sz="15620"/>
    <p:restoredTop autoAdjust="0" sz="94622"/>
  </p:normalViewPr>
  <p:slideViewPr>
    <p:cSldViewPr>
      <p:cViewPr varScale="1">
        <p:scale>
          <a:sx d="100" n="74"/>
          <a:sy d="100" n="74"/>
        </p:scale>
        <p:origin x="-1092" y="-90"/>
      </p:cViewPr>
      <p:guideLst>
        <p:guide orient="horz" pos="2160"/>
        <p:guide pos="2880"/>
      </p:guideLst>
    </p:cSldViewPr>
  </p:slideViewPr>
  <p:outlineViewPr>
    <p:cViewPr>
      <p:scale>
        <a:sx d="100" n="33"/>
        <a:sy d="100" n="33"/>
      </p:scale>
      <p:origin x="0" y="0"/>
    </p:cViewPr>
  </p:outlineViewPr>
  <p:notesTextViewPr>
    <p:cViewPr>
      <p:scale>
        <a:sx d="100" n="100"/>
        <a:sy d="100" n="100"/>
      </p:scale>
      <p:origin x="0" y="0"/>
    </p:cViewPr>
  </p:notesTextViewPr>
  <p:gridSpacing cx="76200" cy="76200"/>
</p:viewPr>
</file>

<file path=ppt/_rels/presentation.xml.rels><?xml version="1.0" encoding="UTF-8" standalone="yes"?><Relationships xmlns="http://schemas.openxmlformats.org/package/2006/relationships"><Relationship Id="rId9" Target="fonts/font9.fntdata" Type="http://schemas.openxmlformats.org/officeDocument/2006/relationships/font"/><Relationship Id="rId8" Target="fonts/font8.fntdata" Type="http://schemas.openxmlformats.org/officeDocument/2006/relationships/font"/><Relationship Id="rId7" Target="fonts/font7.fntdata" Type="http://schemas.openxmlformats.org/officeDocument/2006/relationships/font"/><Relationship Id="rId6" Target="slides/slide1.xml" Type="http://schemas.openxmlformats.org/officeDocument/2006/relationships/slide"/><Relationship Id="rId5" Target="slideMasters/slideMaster1.xml" Type="http://schemas.openxmlformats.org/officeDocument/2006/relationships/slideMaster"/><Relationship Id="rId4" Target="tableStyles.xml" Type="http://schemas.openxmlformats.org/officeDocument/2006/relationships/tableStyles"/><Relationship Id="rId3" Target="presProps.xml" Type="http://schemas.openxmlformats.org/officeDocument/2006/relationships/presProps"/><Relationship Id="rId2" Target="viewProps.xml" Type="http://schemas.openxmlformats.org/officeDocument/2006/relationships/viewProps"/><Relationship Id="rId1" Target="theme/theme1.xml" Type="http://schemas.openxmlformats.org/officeDocument/2006/relationships/theme"/></Relationships>
</file>

<file path=ppt/slideLayouts/_rels/slideLayout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numCol="1"/>
          <a:lstStyle/>
          <a:p>
            <a:r>
              <a:rPr lang="en-US" smtClean="0"/>
              <a:t>Click to edit Master title style</a:t>
            </a:r>
            <a:endParaRPr lang="en-US"/>
          </a:p>
        </p:txBody>
      </p:sp>
      <p:sp>
        <p:nvSpPr>
          <p:cNvPr id="3" name="Subtitle 2"/>
          <p:cNvSpPr>
            <a:spLocks noGrp="1"/>
          </p:cNvSpPr>
          <p:nvPr>
            <p:ph idx="1" type="subTitle"/>
          </p:nvPr>
        </p:nvSpPr>
        <p:spPr>
          <a:xfrm>
            <a:off x="1371600" y="3886200"/>
            <a:ext cx="6400800" cy="1752600"/>
          </a:xfrm>
        </p:spPr>
        <p:txBody>
          <a:bodyPr numCol="1"/>
          <a:lstStyle>
            <a:lvl1pPr algn="ctr" indent="0" marL="0">
              <a:buNone/>
              <a:defRPr>
                <a:solidFill>
                  <a:schemeClr val="tx1">
                    <a:tint val="75000"/>
                  </a:schemeClr>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3" name="Content Placeholder 2"/>
          <p:cNvSpPr>
            <a:spLocks noGrp="1"/>
          </p:cNvSpPr>
          <p:nvPr>
            <p:ph idx="1"/>
          </p:nvPr>
        </p:nvSpPr>
        <p:spPr/>
        <p:txBody>
          <a:bodyPr num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numCol="1"/>
          <a:lstStyle>
            <a:lvl1pPr algn="l">
              <a:defRPr b="1" cap="all" sz="4000"/>
            </a:lvl1pPr>
          </a:lstStyle>
          <a:p>
            <a:r>
              <a:rPr lang="en-US" smtClean="0"/>
              <a:t>Click to edit Master title style</a:t>
            </a:r>
            <a:endParaRPr lang="en-US"/>
          </a:p>
        </p:txBody>
      </p:sp>
      <p:sp>
        <p:nvSpPr>
          <p:cNvPr id="3" name="Text Placeholder 2"/>
          <p:cNvSpPr>
            <a:spLocks noGrp="1"/>
          </p:cNvSpPr>
          <p:nvPr>
            <p:ph idx="1" type="body"/>
          </p:nvPr>
        </p:nvSpPr>
        <p:spPr>
          <a:xfrm>
            <a:off x="722313" y="2906713"/>
            <a:ext cx="7772400" cy="1500187"/>
          </a:xfrm>
        </p:spPr>
        <p:txBody>
          <a:bodyPr anchor="b" numCol="1"/>
          <a:lstStyle>
            <a:lvl1pPr indent="0" marL="0">
              <a:buNone/>
              <a:defRPr sz="2000">
                <a:solidFill>
                  <a:schemeClr val="tx1">
                    <a:tint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3" name="Content Placeholder 2"/>
          <p:cNvSpPr>
            <a:spLocks noGrp="1"/>
          </p:cNvSpPr>
          <p:nvPr>
            <p:ph idx="1" sz="half"/>
          </p:nvPr>
        </p:nvSpPr>
        <p:spPr>
          <a:xfrm>
            <a:off x="457200" y="1600200"/>
            <a:ext cx="4038600" cy="4525963"/>
          </a:xfrm>
        </p:spPr>
        <p:txBody>
          <a:bodyPr numCol="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idx="2" sz="half"/>
          </p:nvPr>
        </p:nvSpPr>
        <p:spPr>
          <a:xfrm>
            <a:off x="4648200" y="1600200"/>
            <a:ext cx="4038600" cy="4525963"/>
          </a:xfrm>
        </p:spPr>
        <p:txBody>
          <a:bodyPr numCol="1"/>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6" name="Footer Placeholder 5"/>
          <p:cNvSpPr>
            <a:spLocks noGrp="1"/>
          </p:cNvSpPr>
          <p:nvPr>
            <p:ph idx="11" sz="quarter" type="ftr"/>
          </p:nvPr>
        </p:nvSpPr>
        <p:spPr/>
        <p:txBody>
          <a:bodyPr numCol="1"/>
          <a:lstStyle/>
          <a:p>
            <a:endParaRPr lang="en-US"/>
          </a:p>
        </p:txBody>
      </p:sp>
      <p:sp>
        <p:nvSpPr>
          <p:cNvPr id="7" name="Slide Number Placeholder 6"/>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lvl1pPr>
              <a:defRPr/>
            </a:lvl1pPr>
          </a:lstStyle>
          <a:p>
            <a:r>
              <a:rPr lang="en-US" smtClean="0"/>
              <a:t>Click to edit Master title style</a:t>
            </a:r>
            <a:endParaRPr lang="en-US"/>
          </a:p>
        </p:txBody>
      </p:sp>
      <p:sp>
        <p:nvSpPr>
          <p:cNvPr id="3" name="Text Placeholder 2"/>
          <p:cNvSpPr>
            <a:spLocks noGrp="1"/>
          </p:cNvSpPr>
          <p:nvPr>
            <p:ph idx="1" type="body"/>
          </p:nvPr>
        </p:nvSpPr>
        <p:spPr>
          <a:xfrm>
            <a:off x="457200" y="1535113"/>
            <a:ext cx="4040188" cy="639762"/>
          </a:xfrm>
        </p:spPr>
        <p:txBody>
          <a:bodyPr anchor="b" numCol="1"/>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4" name="Content Placeholder 3"/>
          <p:cNvSpPr>
            <a:spLocks noGrp="1"/>
          </p:cNvSpPr>
          <p:nvPr>
            <p:ph idx="2" sz="half"/>
          </p:nvPr>
        </p:nvSpPr>
        <p:spPr>
          <a:xfrm>
            <a:off x="457200" y="2174875"/>
            <a:ext cx="4040188" cy="3951288"/>
          </a:xfrm>
        </p:spPr>
        <p:txBody>
          <a:bodyPr numCol="1"/>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idx="3" sz="quarter" type="body"/>
          </p:nvPr>
        </p:nvSpPr>
        <p:spPr>
          <a:xfrm>
            <a:off x="4645025" y="1535113"/>
            <a:ext cx="4041775" cy="639762"/>
          </a:xfrm>
        </p:spPr>
        <p:txBody>
          <a:bodyPr anchor="b" numCol="1"/>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6" name="Content Placeholder 5"/>
          <p:cNvSpPr>
            <a:spLocks noGrp="1"/>
          </p:cNvSpPr>
          <p:nvPr>
            <p:ph idx="4" sz="quarter"/>
          </p:nvPr>
        </p:nvSpPr>
        <p:spPr>
          <a:xfrm>
            <a:off x="4645025" y="2174875"/>
            <a:ext cx="4041775" cy="3951288"/>
          </a:xfrm>
        </p:spPr>
        <p:txBody>
          <a:bodyPr numCol="1"/>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8" name="Footer Placeholder 7"/>
          <p:cNvSpPr>
            <a:spLocks noGrp="1"/>
          </p:cNvSpPr>
          <p:nvPr>
            <p:ph idx="11" sz="quarter" type="ftr"/>
          </p:nvPr>
        </p:nvSpPr>
        <p:spPr/>
        <p:txBody>
          <a:bodyPr numCol="1"/>
          <a:lstStyle/>
          <a:p>
            <a:endParaRPr lang="en-US"/>
          </a:p>
        </p:txBody>
      </p:sp>
      <p:sp>
        <p:nvSpPr>
          <p:cNvPr id="9" name="Slide Number Placeholder 8"/>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3" name="Date Placeholder 2"/>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4" name="Footer Placeholder 3"/>
          <p:cNvSpPr>
            <a:spLocks noGrp="1"/>
          </p:cNvSpPr>
          <p:nvPr>
            <p:ph idx="11" sz="quarter" type="ftr"/>
          </p:nvPr>
        </p:nvSpPr>
        <p:spPr/>
        <p:txBody>
          <a:bodyPr numCol="1"/>
          <a:lstStyle/>
          <a:p>
            <a:endParaRPr lang="en-US"/>
          </a:p>
        </p:txBody>
      </p:sp>
      <p:sp>
        <p:nvSpPr>
          <p:cNvPr id="5" name="Slide Number Placeholder 4"/>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 name=""/>
        <p:cNvGrpSpPr/>
        <p:nvPr/>
      </p:nvGrpSpPr>
      <p:grpSpPr>
        <a:xfrm>
          <a:off x="0" y="0"/>
          <a:ext cx="0" cy="0"/>
          <a:chOff x="0" y="0"/>
          <a:chExt cx="0" cy="0"/>
        </a:xfrm>
      </p:grpSpPr>
      <p:sp>
        <p:nvSpPr>
          <p:cNvPr id="2" name="Date Placeholder 1"/>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3" name="Footer Placeholder 2"/>
          <p:cNvSpPr>
            <a:spLocks noGrp="1"/>
          </p:cNvSpPr>
          <p:nvPr>
            <p:ph idx="11" sz="quarter" type="ftr"/>
          </p:nvPr>
        </p:nvSpPr>
        <p:spPr/>
        <p:txBody>
          <a:bodyPr numCol="1"/>
          <a:lstStyle/>
          <a:p>
            <a:endParaRPr lang="en-US"/>
          </a:p>
        </p:txBody>
      </p:sp>
      <p:sp>
        <p:nvSpPr>
          <p:cNvPr id="4" name="Slide Number Placeholder 3"/>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numCol="1"/>
          <a:lstStyle>
            <a:lvl1pPr algn="l">
              <a:defRPr b="1" sz="2000"/>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idx="2" sz="half" type="body"/>
          </p:nvPr>
        </p:nvSpPr>
        <p:spPr>
          <a:xfrm>
            <a:off x="457200" y="1435100"/>
            <a:ext cx="3008313" cy="4691063"/>
          </a:xfrm>
        </p:spPr>
        <p:txBody>
          <a:bodyPr numCol="1"/>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5" name="Date Placeholder 4"/>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6" name="Footer Placeholder 5"/>
          <p:cNvSpPr>
            <a:spLocks noGrp="1"/>
          </p:cNvSpPr>
          <p:nvPr>
            <p:ph idx="11" sz="quarter" type="ftr"/>
          </p:nvPr>
        </p:nvSpPr>
        <p:spPr/>
        <p:txBody>
          <a:bodyPr numCol="1"/>
          <a:lstStyle/>
          <a:p>
            <a:endParaRPr lang="en-US"/>
          </a:p>
        </p:txBody>
      </p:sp>
      <p:sp>
        <p:nvSpPr>
          <p:cNvPr id="7" name="Slide Number Placeholder 6"/>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numCol="1"/>
          <a:lstStyle>
            <a:lvl1pPr algn="l">
              <a:defRPr b="1" sz="2000"/>
            </a:lvl1pPr>
          </a:lstStyle>
          <a:p>
            <a:r>
              <a:rPr lang="en-US" smtClean="0"/>
              <a:t>Click to edit Master title style</a:t>
            </a:r>
            <a:endParaRPr lang="en-US"/>
          </a:p>
        </p:txBody>
      </p:sp>
      <p:sp>
        <p:nvSpPr>
          <p:cNvPr id="3" name="Picture Placeholder 2"/>
          <p:cNvSpPr>
            <a:spLocks noGrp="1"/>
          </p:cNvSpPr>
          <p:nvPr>
            <p:ph idx="1" type="pic"/>
          </p:nvPr>
        </p:nvSpPr>
        <p:spPr>
          <a:xfrm>
            <a:off x="1792288" y="612775"/>
            <a:ext cx="5486400" cy="4114800"/>
          </a:xfrm>
        </p:spPr>
        <p:txBody>
          <a:bodyPr numCol="1"/>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lang="en-US"/>
          </a:p>
        </p:txBody>
      </p:sp>
      <p:sp>
        <p:nvSpPr>
          <p:cNvPr id="4" name="Text Placeholder 3"/>
          <p:cNvSpPr>
            <a:spLocks noGrp="1"/>
          </p:cNvSpPr>
          <p:nvPr>
            <p:ph idx="2" sz="half" type="body"/>
          </p:nvPr>
        </p:nvSpPr>
        <p:spPr>
          <a:xfrm>
            <a:off x="1792288" y="5367338"/>
            <a:ext cx="5486400" cy="804862"/>
          </a:xfrm>
        </p:spPr>
        <p:txBody>
          <a:bodyPr numCol="1"/>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5" name="Date Placeholder 4"/>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6" name="Footer Placeholder 5"/>
          <p:cNvSpPr>
            <a:spLocks noGrp="1"/>
          </p:cNvSpPr>
          <p:nvPr>
            <p:ph idx="11" sz="quarter" type="ftr"/>
          </p:nvPr>
        </p:nvSpPr>
        <p:spPr/>
        <p:txBody>
          <a:bodyPr numCol="1"/>
          <a:lstStyle/>
          <a:p>
            <a:endParaRPr lang="en-US"/>
          </a:p>
        </p:txBody>
      </p:sp>
      <p:sp>
        <p:nvSpPr>
          <p:cNvPr id="7" name="Slide Number Placeholder 6"/>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3" name="Vertical Text Placeholder 2"/>
          <p:cNvSpPr>
            <a:spLocks noGrp="1"/>
          </p:cNvSpPr>
          <p:nvPr>
            <p:ph idx="1" orient="vert" type="body"/>
          </p:nvPr>
        </p:nvSpPr>
        <p:spPr/>
        <p:txBody>
          <a:bodyPr numCol="1"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 name=""/>
        <p:cNvGrpSpPr/>
        <p:nvPr/>
      </p:nvGrpSpPr>
      <p:grpSpPr>
        <a:xfrm>
          <a:off x="0" y="0"/>
          <a:ext cx="0" cy="0"/>
          <a:chOff x="0" y="0"/>
          <a:chExt cx="0" cy="0"/>
        </a:xfrm>
      </p:grpSpPr>
      <p:sp>
        <p:nvSpPr>
          <p:cNvPr id="2" name="Vertical Title 1"/>
          <p:cNvSpPr>
            <a:spLocks noGrp="1"/>
          </p:cNvSpPr>
          <p:nvPr>
            <p:ph orient="vert" type="title"/>
          </p:nvPr>
        </p:nvSpPr>
        <p:spPr>
          <a:xfrm>
            <a:off x="6629400" y="274638"/>
            <a:ext cx="2057400" cy="5851525"/>
          </a:xfrm>
        </p:spPr>
        <p:txBody>
          <a:bodyPr numCol="1" vert="eaVert"/>
          <a:lstStyle/>
          <a:p>
            <a:r>
              <a:rPr lang="en-US" smtClean="0"/>
              <a:t>Click to edit Master title style</a:t>
            </a:r>
            <a:endParaRPr lang="en-US"/>
          </a:p>
        </p:txBody>
      </p:sp>
      <p:sp>
        <p:nvSpPr>
          <p:cNvPr id="3" name="Vertical Text Placeholder 2"/>
          <p:cNvSpPr>
            <a:spLocks noGrp="1"/>
          </p:cNvSpPr>
          <p:nvPr>
            <p:ph idx="1" orient="vert" type="body"/>
          </p:nvPr>
        </p:nvSpPr>
        <p:spPr>
          <a:xfrm>
            <a:off x="457200" y="274638"/>
            <a:ext cx="6019800" cy="5851525"/>
          </a:xfrm>
        </p:spPr>
        <p:txBody>
          <a:bodyPr numCol="1"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idx="10" sz="half" type="dt"/>
          </p:nvPr>
        </p:nvSpPr>
        <p:spPr/>
        <p:txBody>
          <a:bodyPr numCol="1"/>
          <a:lstStyle/>
          <a:p>
            <a:fld id="{1D8BD707-D9CF-40AE-B4C6-C98DA3205C09}" type="datetimeFigureOut">
              <a:rPr lang="en-US" smtClean="0"/>
              <a:pPr/>
              <a:t>8/1/2011</a:t>
            </a:fld>
            <a:endParaRPr lang="en-US"/>
          </a:p>
        </p:txBody>
      </p:sp>
      <p:sp>
        <p:nvSpPr>
          <p:cNvPr id="5" name="Footer Placeholder 4"/>
          <p:cNvSpPr>
            <a:spLocks noGrp="1"/>
          </p:cNvSpPr>
          <p:nvPr>
            <p:ph idx="11" sz="quarter" type="ftr"/>
          </p:nvPr>
        </p:nvSpPr>
        <p:spPr/>
        <p:txBody>
          <a:bodyPr numCol="1"/>
          <a:lstStyle/>
          <a:p>
            <a:endParaRPr lang="en-US"/>
          </a:p>
        </p:txBody>
      </p:sp>
      <p:sp>
        <p:nvSpPr>
          <p:cNvPr id="6" name="Slide Number Placeholder 5"/>
          <p:cNvSpPr>
            <a:spLocks noGrp="1"/>
          </p:cNvSpPr>
          <p:nvPr>
            <p:ph idx="12" sz="quarter" type="sldNum"/>
          </p:nvPr>
        </p:nvSpPr>
        <p:spPr/>
        <p:txBody>
          <a:bodyPr numCol="1"/>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2" Target="../slideLayouts/slideLayout11.xml" Type="http://schemas.openxmlformats.org/officeDocument/2006/relationships/slideLayout"/><Relationship Id="rId11" Target="../slideLayouts/slideLayout10.xml" Type="http://schemas.openxmlformats.org/officeDocument/2006/relationships/slideLayout"/><Relationship Id="rId9" Target="../slideLayouts/slideLayout8.xml" Type="http://schemas.openxmlformats.org/officeDocument/2006/relationships/slideLayout"/><Relationship Id="rId10" Target="../slideLayouts/slideLayout9.xml" Type="http://schemas.openxmlformats.org/officeDocument/2006/relationships/slideLayout"/><Relationship Id="rId8" Target="../slideLayouts/slideLayout7.xml" Type="http://schemas.openxmlformats.org/officeDocument/2006/relationships/slideLayout"/><Relationship Id="rId7" Target="../slideLayouts/slideLayout6.xml" Type="http://schemas.openxmlformats.org/officeDocument/2006/relationships/slideLayout"/><Relationship Id="rId6" Target="../slideLayouts/slideLayout5.xml" Type="http://schemas.openxmlformats.org/officeDocument/2006/relationships/slideLayout"/><Relationship Id="rId5" Target="../slideLayouts/slideLayout4.xml" Type="http://schemas.openxmlformats.org/officeDocument/2006/relationships/slideLayout"/><Relationship Id="rId4" Target="../slideLayouts/slideLayout3.xml" Type="http://schemas.openxmlformats.org/officeDocument/2006/relationships/slideLayout"/><Relationship Id="rId3" Target="../slideLayouts/slideLayout2.xml" Type="http://schemas.openxmlformats.org/officeDocument/2006/relationships/slideLayout"/><Relationship Id="rId2" Target="../slideLayouts/slideLayout1.xml" Type="http://schemas.openxmlformats.org/officeDocument/2006/relationships/slideLayout"/><Relationship Id="rId1" Target="../theme/theme1.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anchor="ctr" bIns="45720" lIns="91440" numCol="1" rIns="91440" rtlCol="0" tIns="45720" vert="horz">
            <a:normAutofit/>
          </a:bodyPr>
          <a:lstStyle/>
          <a:p>
            <a:r>
              <a:rPr lang="en-US" smtClean="0"/>
              <a:t>Click to edit Master title style</a:t>
            </a:r>
            <a:endParaRPr lang="en-US"/>
          </a:p>
        </p:txBody>
      </p:sp>
      <p:sp>
        <p:nvSpPr>
          <p:cNvPr id="3" name="Text Placeholder 2"/>
          <p:cNvSpPr>
            <a:spLocks noGrp="1"/>
          </p:cNvSpPr>
          <p:nvPr>
            <p:ph idx="1" type="body"/>
          </p:nvPr>
        </p:nvSpPr>
        <p:spPr>
          <a:xfrm>
            <a:off x="457200" y="1600200"/>
            <a:ext cx="8229600" cy="4525963"/>
          </a:xfrm>
          <a:prstGeom prst="rect">
            <a:avLst/>
          </a:prstGeom>
        </p:spPr>
        <p:txBody>
          <a:bodyPr bIns="45720" lIns="91440" numCol="1" rIns="91440" rtlCol="0" tIns="45720" vert="horz">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idx="2" sz="half" type="dt"/>
          </p:nvPr>
        </p:nvSpPr>
        <p:spPr>
          <a:xfrm>
            <a:off x="457200" y="6356350"/>
            <a:ext cx="2133600" cy="365125"/>
          </a:xfrm>
          <a:prstGeom prst="rect">
            <a:avLst/>
          </a:prstGeom>
        </p:spPr>
        <p:txBody>
          <a:bodyPr anchor="ctr" bIns="45720" lIns="91440" numCol="1" rIns="91440" rtlCol="0" tIns="45720" vert="horz"/>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idx="3" sz="quarter" type="ftr"/>
          </p:nvPr>
        </p:nvSpPr>
        <p:spPr>
          <a:xfrm>
            <a:off x="3124200" y="6356350"/>
            <a:ext cx="2895600" cy="365125"/>
          </a:xfrm>
          <a:prstGeom prst="rect">
            <a:avLst/>
          </a:prstGeom>
        </p:spPr>
        <p:txBody>
          <a:bodyPr anchor="ctr" bIns="45720" lIns="91440" numCol="1" rIns="91440" rtlCol="0" tIns="45720" vert="horz"/>
          <a:lstStyle>
            <a:lvl1pPr algn="ctr">
              <a:defRPr sz="1200">
                <a:solidFill>
                  <a:schemeClr val="tx1">
                    <a:tint val="75000"/>
                  </a:schemeClr>
                </a:solidFill>
              </a:defRPr>
            </a:lvl1pPr>
          </a:lstStyle>
          <a:p>
            <a:endParaRPr lang="en-US"/>
          </a:p>
        </p:txBody>
      </p:sp>
      <p:sp>
        <p:nvSpPr>
          <p:cNvPr id="6" name="Slide Number Placeholder 5"/>
          <p:cNvSpPr>
            <a:spLocks noGrp="1"/>
          </p:cNvSpPr>
          <p:nvPr>
            <p:ph idx="4" sz="quarter" type="sldNum"/>
          </p:nvPr>
        </p:nvSpPr>
        <p:spPr>
          <a:xfrm>
            <a:off x="6553200" y="6356350"/>
            <a:ext cx="2133600" cy="365125"/>
          </a:xfrm>
          <a:prstGeom prst="rect">
            <a:avLst/>
          </a:prstGeom>
        </p:spPr>
        <p:txBody>
          <a:bodyPr anchor="ctr" bIns="45720" lIns="91440" numCol="1" rIns="91440" rtlCol="0" tIns="45720" vert="horz"/>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accent1="accent1" accent2="accent2" accent3="accent3" accent4="accent4" accent5="accent5" accent6="accent6" bg1="lt1" bg2="lt2" folHlink="folHlink" hlink="hlink" tx1="dk1" tx2="dk2"/>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txStyles>
    <p:titleStyle>
      <a:lvl1pPr algn="ctr" defTabSz="914400" eaLnBrk="1" hangingPunct="1" latinLnBrk="0" rtl="0">
        <a:spcBef>
          <a:spcPct val="0"/>
        </a:spcBef>
        <a:buNone/>
        <a:defRPr kern="1200" sz="4400">
          <a:solidFill>
            <a:schemeClr val="tx1"/>
          </a:solidFill>
          <a:latin typeface="+mj-lt"/>
          <a:ea typeface="+mj-ea"/>
          <a:cs typeface="+mj-cs"/>
        </a:defRPr>
      </a:lvl1pPr>
    </p:titleStyle>
    <p:bodyStyle>
      <a:lvl1pPr algn="l" defTabSz="914400" eaLnBrk="1" hangingPunct="1" indent="-342900" latinLnBrk="0" marL="342900" rtl="0">
        <a:spcBef>
          <a:spcPct val="20000"/>
        </a:spcBef>
        <a:buFont charset="0" pitchFamily="34" typeface="Arial"/>
        <a:buChar char="•"/>
        <a:defRPr kern="1200" sz="3200">
          <a:solidFill>
            <a:schemeClr val="tx1"/>
          </a:solidFill>
          <a:latin typeface="+mn-lt"/>
          <a:ea typeface="+mn-ea"/>
          <a:cs typeface="+mn-cs"/>
        </a:defRPr>
      </a:lvl1pPr>
      <a:lvl2pPr algn="l" defTabSz="914400" eaLnBrk="1" hangingPunct="1" indent="-285750" latinLnBrk="0" marL="742950" rtl="0">
        <a:spcBef>
          <a:spcPct val="20000"/>
        </a:spcBef>
        <a:buFont charset="0" pitchFamily="34" typeface="Arial"/>
        <a:buChar char="–"/>
        <a:defRPr kern="1200" sz="2800">
          <a:solidFill>
            <a:schemeClr val="tx1"/>
          </a:solidFill>
          <a:latin typeface="+mn-lt"/>
          <a:ea typeface="+mn-ea"/>
          <a:cs typeface="+mn-cs"/>
        </a:defRPr>
      </a:lvl2pPr>
      <a:lvl3pPr algn="l" defTabSz="914400" eaLnBrk="1" hangingPunct="1" indent="-228600" latinLnBrk="0" marL="1143000" rtl="0">
        <a:spcBef>
          <a:spcPct val="20000"/>
        </a:spcBef>
        <a:buFont charset="0" pitchFamily="34" typeface="Arial"/>
        <a:buChar char="•"/>
        <a:defRPr kern="1200" sz="2400">
          <a:solidFill>
            <a:schemeClr val="tx1"/>
          </a:solidFill>
          <a:latin typeface="+mn-lt"/>
          <a:ea typeface="+mn-ea"/>
          <a:cs typeface="+mn-cs"/>
        </a:defRPr>
      </a:lvl3pPr>
      <a:lvl4pPr algn="l" defTabSz="914400" eaLnBrk="1" hangingPunct="1" indent="-228600" latinLnBrk="0" marL="1600200" rtl="0">
        <a:spcBef>
          <a:spcPct val="20000"/>
        </a:spcBef>
        <a:buFont charset="0" pitchFamily="34" typeface="Arial"/>
        <a:buChar char="–"/>
        <a:defRPr kern="1200" sz="2000">
          <a:solidFill>
            <a:schemeClr val="tx1"/>
          </a:solidFill>
          <a:latin typeface="+mn-lt"/>
          <a:ea typeface="+mn-ea"/>
          <a:cs typeface="+mn-cs"/>
        </a:defRPr>
      </a:lvl4pPr>
      <a:lvl5pPr algn="l" defTabSz="914400" eaLnBrk="1" hangingPunct="1" indent="-228600" latinLnBrk="0" marL="2057400" rtl="0">
        <a:spcBef>
          <a:spcPct val="20000"/>
        </a:spcBef>
        <a:buFont charset="0" pitchFamily="34" typeface="Arial"/>
        <a:buChar char="»"/>
        <a:defRPr kern="1200" sz="2000">
          <a:solidFill>
            <a:schemeClr val="tx1"/>
          </a:solidFill>
          <a:latin typeface="+mn-lt"/>
          <a:ea typeface="+mn-ea"/>
          <a:cs typeface="+mn-cs"/>
        </a:defRPr>
      </a:lvl5pPr>
      <a:lvl6pPr algn="l" defTabSz="914400" eaLnBrk="1" hangingPunct="1" indent="-228600" latinLnBrk="0" marL="2514600" rtl="0">
        <a:spcBef>
          <a:spcPct val="20000"/>
        </a:spcBef>
        <a:buFont charset="0" pitchFamily="34" typeface="Arial"/>
        <a:buChar char="•"/>
        <a:defRPr kern="1200" sz="2000">
          <a:solidFill>
            <a:schemeClr val="tx1"/>
          </a:solidFill>
          <a:latin typeface="+mn-lt"/>
          <a:ea typeface="+mn-ea"/>
          <a:cs typeface="+mn-cs"/>
        </a:defRPr>
      </a:lvl6pPr>
      <a:lvl7pPr algn="l" defTabSz="914400" eaLnBrk="1" hangingPunct="1" indent="-228600" latinLnBrk="0" marL="2971800" rtl="0">
        <a:spcBef>
          <a:spcPct val="20000"/>
        </a:spcBef>
        <a:buFont charset="0" pitchFamily="34" typeface="Arial"/>
        <a:buChar char="•"/>
        <a:defRPr kern="1200" sz="2000">
          <a:solidFill>
            <a:schemeClr val="tx1"/>
          </a:solidFill>
          <a:latin typeface="+mn-lt"/>
          <a:ea typeface="+mn-ea"/>
          <a:cs typeface="+mn-cs"/>
        </a:defRPr>
      </a:lvl7pPr>
      <a:lvl8pPr algn="l" defTabSz="914400" eaLnBrk="1" hangingPunct="1" indent="-228600" latinLnBrk="0" marL="3429000" rtl="0">
        <a:spcBef>
          <a:spcPct val="20000"/>
        </a:spcBef>
        <a:buFont charset="0" pitchFamily="34" typeface="Arial"/>
        <a:buChar char="•"/>
        <a:defRPr kern="1200" sz="2000">
          <a:solidFill>
            <a:schemeClr val="tx1"/>
          </a:solidFill>
          <a:latin typeface="+mn-lt"/>
          <a:ea typeface="+mn-ea"/>
          <a:cs typeface="+mn-cs"/>
        </a:defRPr>
      </a:lvl8pPr>
      <a:lvl9pPr algn="l" defTabSz="914400" eaLnBrk="1" hangingPunct="1" indent="-228600" latinLnBrk="0" marL="3886200" rtl="0">
        <a:spcBef>
          <a:spcPct val="20000"/>
        </a:spcBef>
        <a:buFont charset="0" pitchFamily="34" typeface="Arial"/>
        <a:buChar char="•"/>
        <a:defRPr kern="1200" sz="2000">
          <a:solidFill>
            <a:schemeClr val="tx1"/>
          </a:solidFill>
          <a:latin typeface="+mn-lt"/>
          <a:ea typeface="+mn-ea"/>
          <a:cs typeface="+mn-cs"/>
        </a:defRPr>
      </a:lvl9pPr>
    </p:bodyStyle>
    <p:otherStyle>
      <a:defPPr>
        <a:defRPr lang="en-US"/>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0" Target="https://www.healthassured.org/wisdom-app/" TargetMode="External" Type="http://schemas.openxmlformats.org/officeDocument/2006/relationships/hyperlink"/><Relationship Id="rId9" Target="../media/image7.png" Type="http://schemas.openxmlformats.org/officeDocument/2006/relationships/image"/><Relationship Id="rId8" Target="../media/image6.png" Type="http://schemas.openxmlformats.org/officeDocument/2006/relationships/image"/><Relationship Id="rId7" Target="../media/image5.png" Type="http://schemas.openxmlformats.org/officeDocument/2006/relationships/image"/><Relationship Id="rId6" Target="../media/image4.png" Type="http://schemas.openxmlformats.org/officeDocument/2006/relationships/image"/><Relationship Id="rId5" Target="../media/image3.png" Type="http://schemas.openxmlformats.org/officeDocument/2006/relationships/image"/><Relationship Id="rId4" Target="../media/image2.svg" Type="http://schemas.openxmlformats.org/officeDocument/2006/relationships/image"/><Relationship Id="rId3" Target="../media/image2.svg" Type="http://schemas.openxmlformats.org/officeDocument/2006/relationships/image"/><Relationship Id="rId2" Target="../media/image1.png" Type="http://schemas.openxmlformats.org/officeDocument/2006/relationships/image"/><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id="2" name="Group 2"/>
          <p:cNvGrpSpPr/>
          <p:nvPr/>
        </p:nvGrpSpPr>
        <p:grpSpPr>
          <a:xfrm>
            <a:off x="30748015" y="18335953"/>
            <a:ext cx="13143185" cy="9072903"/>
            <a:chOff x="0" y="0"/>
            <a:chExt cx="1442325" cy="995655"/>
          </a:xfrm>
        </p:grpSpPr>
        <p:sp>
          <p:nvSpPr>
            <p:cNvPr id="3" name="Freeform 3">
              <a:extLst>
                <a:ext uri="{C183D7F6-B498-43B3-948B-1728B52AA6E4}">
                  <adec:decorative xmlns:adec="http://schemas.microsoft.com/office/drawing/2017/decorative" val="1"/>
                </a:ext>
              </a:extLst>
            </p:cNvPr>
            <p:cNvSpPr/>
            <p:nvPr/>
          </p:nvSpPr>
          <p:spPr>
            <a:xfrm>
              <a:off x="0" y="0"/>
              <a:ext cx="1442325" cy="995655"/>
            </a:xfrm>
            <a:custGeom>
              <a:avLst/>
              <a:gdLst/>
              <a:ahLst/>
              <a:cxnLst/>
              <a:rect b="b" l="l" r="r" t="t"/>
              <a:pathLst>
                <a:path h="995655" w="1442325">
                  <a:moveTo>
                    <a:pt x="35343" y="0"/>
                  </a:moveTo>
                  <a:lnTo>
                    <a:pt x="1406982" y="0"/>
                  </a:lnTo>
                  <a:cubicBezTo>
                    <a:pt x="1426501" y="0"/>
                    <a:pt x="1442325" y="15823"/>
                    <a:pt x="1442325" y="35343"/>
                  </a:cubicBezTo>
                  <a:lnTo>
                    <a:pt x="1442325" y="960312"/>
                  </a:lnTo>
                  <a:cubicBezTo>
                    <a:pt x="1442325" y="979831"/>
                    <a:pt x="1426501" y="995655"/>
                    <a:pt x="1406982" y="995655"/>
                  </a:cubicBezTo>
                  <a:lnTo>
                    <a:pt x="35343" y="995655"/>
                  </a:lnTo>
                  <a:cubicBezTo>
                    <a:pt x="15823" y="995655"/>
                    <a:pt x="0" y="979831"/>
                    <a:pt x="0" y="960312"/>
                  </a:cubicBezTo>
                  <a:lnTo>
                    <a:pt x="0" y="35343"/>
                  </a:lnTo>
                  <a:cubicBezTo>
                    <a:pt x="0" y="15823"/>
                    <a:pt x="15823" y="0"/>
                    <a:pt x="35343" y="0"/>
                  </a:cubicBezTo>
                  <a:close/>
                </a:path>
              </a:pathLst>
            </a:custGeom>
            <a:solidFill>
              <a:srgbClr val="B9E9EB"/>
            </a:solidFill>
          </p:spPr>
        </p:sp>
        <p:sp>
          <p:nvSpPr>
            <p:cNvPr id="4" name="TextBox 4"/>
            <p:cNvSpPr txBox="1"/>
            <p:nvPr/>
          </p:nvSpPr>
          <p:spPr>
            <a:xfrm>
              <a:off x="0" y="-95250"/>
              <a:ext cx="1442325" cy="1090905"/>
            </a:xfrm>
            <a:prstGeom prst="rect">
              <a:avLst/>
            </a:prstGeom>
          </p:spPr>
          <p:txBody>
            <a:bodyPr anchor="ctr" bIns="76200" lIns="76200" numCol="1" rIns="76200" rtlCol="0" tIns="76200"/>
            <a:lstStyle/>
            <a:p>
              <a:pPr algn="ctr">
                <a:lnSpc>
                  <a:spcPts val="6720"/>
                </a:lnSpc>
              </a:pPr>
            </a:p>
          </p:txBody>
        </p:sp>
      </p:grpSp>
      <p:grpSp>
        <p:nvGrpSpPr>
          <p:cNvPr id="5" name="Group 5"/>
          <p:cNvGrpSpPr/>
          <p:nvPr/>
        </p:nvGrpSpPr>
        <p:grpSpPr>
          <a:xfrm>
            <a:off x="-3574142" y="-464514"/>
            <a:ext cx="51039207" cy="6374606"/>
            <a:chOff x="0" y="0"/>
            <a:chExt cx="5601010" cy="699545"/>
          </a:xfrm>
        </p:grpSpPr>
        <p:sp>
          <p:nvSpPr>
            <p:cNvPr id="6" name="Freeform 6">
              <a:extLst>
                <a:ext uri="{C183D7F6-B498-43B3-948B-1728B52AA6E4}">
                  <adec:decorative xmlns:adec="http://schemas.microsoft.com/office/drawing/2017/decorative" val="1"/>
                </a:ext>
              </a:extLst>
            </p:cNvPr>
            <p:cNvSpPr/>
            <p:nvPr/>
          </p:nvSpPr>
          <p:spPr>
            <a:xfrm>
              <a:off x="0" y="0"/>
              <a:ext cx="5601010" cy="699545"/>
            </a:xfrm>
            <a:custGeom>
              <a:avLst/>
              <a:gdLst/>
              <a:ahLst/>
              <a:cxnLst/>
              <a:rect b="b" l="l" r="r" t="t"/>
              <a:pathLst>
                <a:path h="699545" w="5601010">
                  <a:moveTo>
                    <a:pt x="0" y="0"/>
                  </a:moveTo>
                  <a:lnTo>
                    <a:pt x="5601010" y="0"/>
                  </a:lnTo>
                  <a:lnTo>
                    <a:pt x="5601010" y="699545"/>
                  </a:lnTo>
                  <a:lnTo>
                    <a:pt x="0" y="699545"/>
                  </a:lnTo>
                  <a:close/>
                </a:path>
              </a:pathLst>
            </a:custGeom>
            <a:solidFill>
              <a:srgbClr val="02A3A6"/>
            </a:solidFill>
          </p:spPr>
        </p:sp>
        <p:sp>
          <p:nvSpPr>
            <p:cNvPr id="7" name="TextBox 7"/>
            <p:cNvSpPr txBox="1"/>
            <p:nvPr/>
          </p:nvSpPr>
          <p:spPr>
            <a:xfrm>
              <a:off x="0" y="-95250"/>
              <a:ext cx="5601010" cy="794795"/>
            </a:xfrm>
            <a:prstGeom prst="rect">
              <a:avLst/>
            </a:prstGeom>
          </p:spPr>
          <p:txBody>
            <a:bodyPr anchor="ctr" bIns="76200" lIns="76200" numCol="1" rIns="76200" rtlCol="0" tIns="76200"/>
            <a:lstStyle/>
            <a:p>
              <a:pPr algn="ctr">
                <a:lnSpc>
                  <a:spcPts val="6720"/>
                </a:lnSpc>
              </a:pPr>
            </a:p>
          </p:txBody>
        </p:sp>
      </p:grpSp>
      <p:sp>
        <p:nvSpPr>
          <p:cNvPr id="8" name="Freeform 8">
            <a:extLst>
              <a:ext uri="{C183D7F6-B498-43B3-948B-1728B52AA6E4}">
                <adec:decorative xmlns:adec="http://schemas.microsoft.com/office/drawing/2017/decorative" val="1"/>
              </a:ext>
            </a:extLst>
          </p:cNvPr>
          <p:cNvSpPr/>
          <p:nvPr/>
        </p:nvSpPr>
        <p:spPr>
          <a:xfrm>
            <a:off x="-3574142" y="-208653"/>
            <a:ext cx="9875520" cy="3431743"/>
          </a:xfrm>
          <a:custGeom>
            <a:avLst/>
            <a:gdLst/>
            <a:ahLst/>
            <a:cxnLst/>
            <a:rect b="b" l="l" r="r" t="t"/>
            <a:pathLst>
              <a:path h="3431743" w="9875520">
                <a:moveTo>
                  <a:pt x="0" y="0"/>
                </a:moveTo>
                <a:lnTo>
                  <a:pt x="9875520" y="0"/>
                </a:lnTo>
                <a:lnTo>
                  <a:pt x="9875520" y="3431743"/>
                </a:lnTo>
                <a:lnTo>
                  <a:pt x="0" y="3431743"/>
                </a:lnTo>
                <a:lnTo>
                  <a:pt x="0" y="0"/>
                </a:lnTo>
                <a:close/>
              </a:path>
            </a:pathLst>
          </a:custGeom>
          <a:blipFill>
            <a:blip r:embed="rId2">
              <a:extLst>
                <a:ext uri="{96DAC541-7B7A-43D3-8B79-37D633B846F1}">
                  <asvg:svgBlip xmlns:asvg="http://schemas.microsoft.com/office/drawing/2016/SVG/main" r:embed="rId3"/>
                </a:ext>
              </a:extLst>
            </a:blip>
            <a:stretch>
              <a:fillRect b="0" l="0" r="0" t="0"/>
            </a:stretch>
          </a:blipFill>
        </p:spPr>
      </p:sp>
      <p:sp>
        <p:nvSpPr>
          <p:cNvPr id="9" name="TextBox 9"/>
          <p:cNvSpPr txBox="1"/>
          <p:nvPr/>
        </p:nvSpPr>
        <p:spPr>
          <a:xfrm>
            <a:off x="3021302" y="1495312"/>
            <a:ext cx="37307520" cy="2062162"/>
          </a:xfrm>
          <a:prstGeom prst="rect">
            <a:avLst/>
          </a:prstGeom>
        </p:spPr>
        <p:txBody>
          <a:bodyPr anchor="t" bIns="0" lIns="0" numCol="1" rIns="0" rtlCol="0" tIns="0">
            <a:spAutoFit/>
          </a:bodyPr>
          <a:lstStyle/>
          <a:p>
            <a:pPr algn="ctr">
              <a:lnSpc>
                <a:spcPts val="16800"/>
              </a:lnSpc>
            </a:pPr>
            <a:r>
              <a:rPr lang="en-US" sz="12000">
                <a:solidFill>
                  <a:srgbClr val="FFFFFF"/>
                </a:solidFill>
                <a:latin typeface="League Spartan"/>
                <a:ea typeface="League Spartan"/>
                <a:cs typeface="League Spartan"/>
                <a:sym typeface="League Spartan"/>
              </a:rPr>
              <a:t>UNDERSTANDING EMOTIONAL INTELLIGENCE</a:t>
            </a:r>
          </a:p>
        </p:txBody>
      </p:sp>
      <p:sp>
        <p:nvSpPr>
          <p:cNvPr id="10" name="Freeform 10">
            <a:extLst>
              <a:ext uri="{C183D7F6-B498-43B3-948B-1728B52AA6E4}">
                <adec:decorative xmlns:adec="http://schemas.microsoft.com/office/drawing/2017/decorative" val="1"/>
              </a:ext>
            </a:extLst>
          </p:cNvPr>
          <p:cNvSpPr/>
          <p:nvPr/>
        </p:nvSpPr>
        <p:spPr>
          <a:xfrm flipH="1">
            <a:off x="38232712" y="0"/>
            <a:ext cx="9875520" cy="3431743"/>
          </a:xfrm>
          <a:custGeom>
            <a:avLst/>
            <a:gdLst/>
            <a:ahLst/>
            <a:cxnLst/>
            <a:rect b="b" l="l" r="r" t="t"/>
            <a:pathLst>
              <a:path h="3431743" w="9875520">
                <a:moveTo>
                  <a:pt x="9875520" y="0"/>
                </a:moveTo>
                <a:lnTo>
                  <a:pt x="0" y="0"/>
                </a:lnTo>
                <a:lnTo>
                  <a:pt x="0" y="3431743"/>
                </a:lnTo>
                <a:lnTo>
                  <a:pt x="9875520" y="3431743"/>
                </a:lnTo>
                <a:lnTo>
                  <a:pt x="9875520" y="0"/>
                </a:lnTo>
                <a:close/>
              </a:path>
            </a:pathLst>
          </a:custGeom>
          <a:blipFill>
            <a:blip r:embed="rId2">
              <a:extLst>
                <a:ext uri="{96DAC541-7B7A-43D3-8B79-37D633B846F1}">
                  <asvg:svgBlip xmlns:asvg="http://schemas.microsoft.com/office/drawing/2016/SVG/main" r:embed="rId4"/>
                </a:ext>
              </a:extLst>
            </a:blip>
            <a:stretch>
              <a:fillRect b="0" l="0" r="0" t="0"/>
            </a:stretch>
          </a:blipFill>
        </p:spPr>
      </p:sp>
      <p:grpSp>
        <p:nvGrpSpPr>
          <p:cNvPr id="11" name="Group 11"/>
          <p:cNvGrpSpPr/>
          <p:nvPr/>
        </p:nvGrpSpPr>
        <p:grpSpPr>
          <a:xfrm>
            <a:off x="3449173" y="3881324"/>
            <a:ext cx="37307520" cy="2970377"/>
            <a:chOff x="0" y="0"/>
            <a:chExt cx="4094104" cy="325967"/>
          </a:xfrm>
        </p:grpSpPr>
        <p:sp>
          <p:nvSpPr>
            <p:cNvPr id="12" name="Freeform 12">
              <a:extLst>
                <a:ext uri="{C183D7F6-B498-43B3-948B-1728B52AA6E4}">
                  <adec:decorative xmlns:adec="http://schemas.microsoft.com/office/drawing/2017/decorative" val="1"/>
                </a:ext>
              </a:extLst>
            </p:cNvPr>
            <p:cNvSpPr/>
            <p:nvPr/>
          </p:nvSpPr>
          <p:spPr>
            <a:xfrm>
              <a:off x="0" y="0"/>
              <a:ext cx="4094104" cy="325967"/>
            </a:xfrm>
            <a:custGeom>
              <a:avLst/>
              <a:gdLst/>
              <a:ahLst/>
              <a:cxnLst/>
              <a:rect b="b" l="l" r="r" t="t"/>
              <a:pathLst>
                <a:path h="325967" w="4094104">
                  <a:moveTo>
                    <a:pt x="12451" y="0"/>
                  </a:moveTo>
                  <a:lnTo>
                    <a:pt x="4081653" y="0"/>
                  </a:lnTo>
                  <a:cubicBezTo>
                    <a:pt x="4088529" y="0"/>
                    <a:pt x="4094104" y="5574"/>
                    <a:pt x="4094104" y="12451"/>
                  </a:cubicBezTo>
                  <a:lnTo>
                    <a:pt x="4094104" y="313516"/>
                  </a:lnTo>
                  <a:cubicBezTo>
                    <a:pt x="4094104" y="320393"/>
                    <a:pt x="4088529" y="325967"/>
                    <a:pt x="4081653" y="325967"/>
                  </a:cubicBezTo>
                  <a:lnTo>
                    <a:pt x="12451" y="325967"/>
                  </a:lnTo>
                  <a:cubicBezTo>
                    <a:pt x="5574" y="325967"/>
                    <a:pt x="0" y="320393"/>
                    <a:pt x="0" y="313516"/>
                  </a:cubicBezTo>
                  <a:lnTo>
                    <a:pt x="0" y="12451"/>
                  </a:lnTo>
                  <a:cubicBezTo>
                    <a:pt x="0" y="5574"/>
                    <a:pt x="5574" y="0"/>
                    <a:pt x="12451" y="0"/>
                  </a:cubicBezTo>
                  <a:close/>
                </a:path>
              </a:pathLst>
            </a:custGeom>
            <a:solidFill>
              <a:srgbClr val="B9E9EB"/>
            </a:solidFill>
          </p:spPr>
        </p:sp>
        <p:sp>
          <p:nvSpPr>
            <p:cNvPr id="13" name="TextBox 13"/>
            <p:cNvSpPr txBox="1"/>
            <p:nvPr/>
          </p:nvSpPr>
          <p:spPr>
            <a:xfrm>
              <a:off x="0" y="-95250"/>
              <a:ext cx="4094104" cy="421217"/>
            </a:xfrm>
            <a:prstGeom prst="rect">
              <a:avLst/>
            </a:prstGeom>
          </p:spPr>
          <p:txBody>
            <a:bodyPr anchor="ctr" bIns="76200" lIns="76200" numCol="1" rIns="76200" rtlCol="0" tIns="76200"/>
            <a:lstStyle/>
            <a:p>
              <a:pPr algn="ctr">
                <a:lnSpc>
                  <a:spcPts val="6720"/>
                </a:lnSpc>
              </a:pPr>
            </a:p>
          </p:txBody>
        </p:sp>
      </p:grpSp>
      <p:grpSp>
        <p:nvGrpSpPr>
          <p:cNvPr id="14" name="Group 14"/>
          <p:cNvGrpSpPr/>
          <p:nvPr/>
        </p:nvGrpSpPr>
        <p:grpSpPr>
          <a:xfrm>
            <a:off x="-571999" y="7329341"/>
            <a:ext cx="13588619" cy="11346879"/>
            <a:chOff x="0" y="0"/>
            <a:chExt cx="1491206" cy="1245199"/>
          </a:xfrm>
        </p:grpSpPr>
        <p:sp>
          <p:nvSpPr>
            <p:cNvPr id="15" name="Freeform 15">
              <a:extLst>
                <a:ext uri="{C183D7F6-B498-43B3-948B-1728B52AA6E4}">
                  <adec:decorative xmlns:adec="http://schemas.microsoft.com/office/drawing/2017/decorative" val="1"/>
                </a:ext>
              </a:extLst>
            </p:cNvPr>
            <p:cNvSpPr/>
            <p:nvPr/>
          </p:nvSpPr>
          <p:spPr>
            <a:xfrm>
              <a:off x="0" y="0"/>
              <a:ext cx="1491206" cy="1245199"/>
            </a:xfrm>
            <a:custGeom>
              <a:avLst/>
              <a:gdLst/>
              <a:ahLst/>
              <a:cxnLst/>
              <a:rect b="b" l="l" r="r" t="t"/>
              <a:pathLst>
                <a:path h="1245199" w="1491206">
                  <a:moveTo>
                    <a:pt x="34184" y="0"/>
                  </a:moveTo>
                  <a:lnTo>
                    <a:pt x="1457022" y="0"/>
                  </a:lnTo>
                  <a:cubicBezTo>
                    <a:pt x="1466089" y="0"/>
                    <a:pt x="1474783" y="3602"/>
                    <a:pt x="1481194" y="10012"/>
                  </a:cubicBezTo>
                  <a:cubicBezTo>
                    <a:pt x="1487605" y="16423"/>
                    <a:pt x="1491206" y="25118"/>
                    <a:pt x="1491206" y="34184"/>
                  </a:cubicBezTo>
                  <a:lnTo>
                    <a:pt x="1491206" y="1211015"/>
                  </a:lnTo>
                  <a:cubicBezTo>
                    <a:pt x="1491206" y="1229895"/>
                    <a:pt x="1475902" y="1245199"/>
                    <a:pt x="1457022" y="1245199"/>
                  </a:cubicBezTo>
                  <a:lnTo>
                    <a:pt x="34184" y="1245199"/>
                  </a:lnTo>
                  <a:cubicBezTo>
                    <a:pt x="25118" y="1245199"/>
                    <a:pt x="16423" y="1241598"/>
                    <a:pt x="10012" y="1235187"/>
                  </a:cubicBezTo>
                  <a:cubicBezTo>
                    <a:pt x="3602" y="1228776"/>
                    <a:pt x="0" y="1220081"/>
                    <a:pt x="0" y="1211015"/>
                  </a:cubicBezTo>
                  <a:lnTo>
                    <a:pt x="0" y="34184"/>
                  </a:lnTo>
                  <a:cubicBezTo>
                    <a:pt x="0" y="25118"/>
                    <a:pt x="3602" y="16423"/>
                    <a:pt x="10012" y="10012"/>
                  </a:cubicBezTo>
                  <a:cubicBezTo>
                    <a:pt x="16423" y="3602"/>
                    <a:pt x="25118" y="0"/>
                    <a:pt x="34184" y="0"/>
                  </a:cubicBezTo>
                  <a:close/>
                </a:path>
              </a:pathLst>
            </a:custGeom>
            <a:solidFill>
              <a:srgbClr val="B9E9EB"/>
            </a:solidFill>
          </p:spPr>
        </p:sp>
        <p:sp>
          <p:nvSpPr>
            <p:cNvPr id="16" name="TextBox 16"/>
            <p:cNvSpPr txBox="1"/>
            <p:nvPr/>
          </p:nvSpPr>
          <p:spPr>
            <a:xfrm>
              <a:off x="0" y="-95250"/>
              <a:ext cx="1491206" cy="1340449"/>
            </a:xfrm>
            <a:prstGeom prst="rect">
              <a:avLst/>
            </a:prstGeom>
          </p:spPr>
          <p:txBody>
            <a:bodyPr anchor="ctr" bIns="76200" lIns="76200" numCol="1" rIns="76200" rtlCol="0" tIns="76200"/>
            <a:lstStyle/>
            <a:p>
              <a:pPr algn="ctr">
                <a:lnSpc>
                  <a:spcPts val="6720"/>
                </a:lnSpc>
              </a:pPr>
            </a:p>
          </p:txBody>
        </p:sp>
      </p:grpSp>
      <p:grpSp>
        <p:nvGrpSpPr>
          <p:cNvPr id="17" name="Group 17"/>
          <p:cNvGrpSpPr/>
          <p:nvPr/>
        </p:nvGrpSpPr>
        <p:grpSpPr>
          <a:xfrm>
            <a:off x="831762" y="29972062"/>
            <a:ext cx="42449743" cy="2735580"/>
            <a:chOff x="0" y="0"/>
            <a:chExt cx="4658408" cy="300201"/>
          </a:xfrm>
        </p:grpSpPr>
        <p:sp>
          <p:nvSpPr>
            <p:cNvPr id="18" name="Freeform 18">
              <a:extLst>
                <a:ext uri="{C183D7F6-B498-43B3-948B-1728B52AA6E4}">
                  <adec:decorative xmlns:adec="http://schemas.microsoft.com/office/drawing/2017/decorative" val="1"/>
                </a:ext>
              </a:extLst>
            </p:cNvPr>
            <p:cNvSpPr/>
            <p:nvPr/>
          </p:nvSpPr>
          <p:spPr>
            <a:xfrm>
              <a:off x="0" y="0"/>
              <a:ext cx="4658408" cy="300201"/>
            </a:xfrm>
            <a:custGeom>
              <a:avLst/>
              <a:gdLst/>
              <a:ahLst/>
              <a:cxnLst/>
              <a:rect b="b" l="l" r="r" t="t"/>
              <a:pathLst>
                <a:path h="300201" w="4658408">
                  <a:moveTo>
                    <a:pt x="10943" y="0"/>
                  </a:moveTo>
                  <a:lnTo>
                    <a:pt x="4647465" y="0"/>
                  </a:lnTo>
                  <a:cubicBezTo>
                    <a:pt x="4653509" y="0"/>
                    <a:pt x="4658408" y="4899"/>
                    <a:pt x="4658408" y="10943"/>
                  </a:cubicBezTo>
                  <a:lnTo>
                    <a:pt x="4658408" y="289258"/>
                  </a:lnTo>
                  <a:cubicBezTo>
                    <a:pt x="4658408" y="295302"/>
                    <a:pt x="4653509" y="300201"/>
                    <a:pt x="4647465" y="300201"/>
                  </a:cubicBezTo>
                  <a:lnTo>
                    <a:pt x="10943" y="300201"/>
                  </a:lnTo>
                  <a:cubicBezTo>
                    <a:pt x="4899" y="300201"/>
                    <a:pt x="0" y="295302"/>
                    <a:pt x="0" y="289258"/>
                  </a:cubicBezTo>
                  <a:lnTo>
                    <a:pt x="0" y="10943"/>
                  </a:lnTo>
                  <a:cubicBezTo>
                    <a:pt x="0" y="4899"/>
                    <a:pt x="4899" y="0"/>
                    <a:pt x="10943" y="0"/>
                  </a:cubicBezTo>
                  <a:close/>
                </a:path>
              </a:pathLst>
            </a:custGeom>
            <a:solidFill>
              <a:srgbClr val="B9E9EB"/>
            </a:solidFill>
          </p:spPr>
        </p:sp>
        <p:sp>
          <p:nvSpPr>
            <p:cNvPr id="19" name="TextBox 19"/>
            <p:cNvSpPr txBox="1"/>
            <p:nvPr/>
          </p:nvSpPr>
          <p:spPr>
            <a:xfrm>
              <a:off x="0" y="-95250"/>
              <a:ext cx="4658408" cy="395451"/>
            </a:xfrm>
            <a:prstGeom prst="rect">
              <a:avLst/>
            </a:prstGeom>
          </p:spPr>
          <p:txBody>
            <a:bodyPr anchor="ctr" bIns="76200" lIns="76200" numCol="1" rIns="76200" rtlCol="0" tIns="76200"/>
            <a:lstStyle/>
            <a:p>
              <a:pPr algn="ctr">
                <a:lnSpc>
                  <a:spcPts val="6720"/>
                </a:lnSpc>
              </a:pPr>
            </a:p>
          </p:txBody>
        </p:sp>
      </p:grpSp>
      <p:grpSp>
        <p:nvGrpSpPr>
          <p:cNvPr id="20" name="Group 20"/>
          <p:cNvGrpSpPr/>
          <p:nvPr/>
        </p:nvGrpSpPr>
        <p:grpSpPr>
          <a:xfrm>
            <a:off x="14438790" y="8674449"/>
            <a:ext cx="14256254" cy="9357603"/>
            <a:chOff x="0" y="0"/>
            <a:chExt cx="1564472" cy="1026897"/>
          </a:xfrm>
        </p:grpSpPr>
        <p:sp>
          <p:nvSpPr>
            <p:cNvPr id="21" name="Freeform 21">
              <a:extLst>
                <a:ext uri="{C183D7F6-B498-43B3-948B-1728B52AA6E4}">
                  <adec:decorative xmlns:adec="http://schemas.microsoft.com/office/drawing/2017/decorative" val="1"/>
                </a:ext>
              </a:extLst>
            </p:cNvPr>
            <p:cNvSpPr/>
            <p:nvPr/>
          </p:nvSpPr>
          <p:spPr>
            <a:xfrm>
              <a:off x="0" y="0"/>
              <a:ext cx="1564472" cy="1026897"/>
            </a:xfrm>
            <a:custGeom>
              <a:avLst/>
              <a:gdLst/>
              <a:ahLst/>
              <a:cxnLst/>
              <a:rect b="b" l="l" r="r" t="t"/>
              <a:pathLst>
                <a:path h="1026897" w="1564472">
                  <a:moveTo>
                    <a:pt x="32583" y="0"/>
                  </a:moveTo>
                  <a:lnTo>
                    <a:pt x="1531889" y="0"/>
                  </a:lnTo>
                  <a:cubicBezTo>
                    <a:pt x="1540531" y="0"/>
                    <a:pt x="1548818" y="3433"/>
                    <a:pt x="1554929" y="9543"/>
                  </a:cubicBezTo>
                  <a:cubicBezTo>
                    <a:pt x="1561040" y="15654"/>
                    <a:pt x="1564472" y="23942"/>
                    <a:pt x="1564472" y="32583"/>
                  </a:cubicBezTo>
                  <a:lnTo>
                    <a:pt x="1564472" y="994314"/>
                  </a:lnTo>
                  <a:cubicBezTo>
                    <a:pt x="1564472" y="1012309"/>
                    <a:pt x="1549884" y="1026897"/>
                    <a:pt x="1531889" y="1026897"/>
                  </a:cubicBezTo>
                  <a:lnTo>
                    <a:pt x="32583" y="1026897"/>
                  </a:lnTo>
                  <a:cubicBezTo>
                    <a:pt x="14588" y="1026897"/>
                    <a:pt x="0" y="1012309"/>
                    <a:pt x="0" y="994314"/>
                  </a:cubicBezTo>
                  <a:lnTo>
                    <a:pt x="0" y="32583"/>
                  </a:lnTo>
                  <a:cubicBezTo>
                    <a:pt x="0" y="14588"/>
                    <a:pt x="14588" y="0"/>
                    <a:pt x="32583" y="0"/>
                  </a:cubicBezTo>
                  <a:close/>
                </a:path>
              </a:pathLst>
            </a:custGeom>
            <a:solidFill>
              <a:srgbClr val="B9E9EB"/>
            </a:solidFill>
          </p:spPr>
        </p:sp>
        <p:sp>
          <p:nvSpPr>
            <p:cNvPr id="22" name="TextBox 22"/>
            <p:cNvSpPr txBox="1"/>
            <p:nvPr/>
          </p:nvSpPr>
          <p:spPr>
            <a:xfrm>
              <a:off x="0" y="-95250"/>
              <a:ext cx="1564472" cy="1122147"/>
            </a:xfrm>
            <a:prstGeom prst="rect">
              <a:avLst/>
            </a:prstGeom>
          </p:spPr>
          <p:txBody>
            <a:bodyPr anchor="ctr" bIns="76200" lIns="76200" numCol="1" rIns="76200" rtlCol="0" tIns="76200"/>
            <a:lstStyle/>
            <a:p>
              <a:pPr algn="ctr">
                <a:lnSpc>
                  <a:spcPts val="6720"/>
                </a:lnSpc>
              </a:pPr>
            </a:p>
          </p:txBody>
        </p:sp>
      </p:grpSp>
      <p:pic>
        <p:nvPicPr>
          <p:cNvPr id="23" name="Picture 23">
            <a:extLst>
              <a:ext uri="{C183D7F6-B498-43B3-948B-1728B52AA6E4}">
                <adec:decorative xmlns:adec="http://schemas.microsoft.com/office/drawing/2017/decorative" val="1"/>
              </a:ext>
            </a:extLst>
          </p:cNvPr>
          <p:cNvPicPr>
            <a:picLocks noChangeAspect="true"/>
          </p:cNvPicPr>
          <p:nvPr/>
        </p:nvPicPr>
        <p:blipFill>
          <a:blip r:embed="rId5"/>
          <a:stretch>
            <a:fillRect/>
          </a:stretch>
        </p:blipFill>
        <p:spPr>
          <a:xfrm>
            <a:off x="15559411" y="6294512"/>
            <a:ext cx="10212419" cy="3149870"/>
          </a:xfrm>
          <a:prstGeom prst="rect">
            <a:avLst/>
          </a:prstGeom>
        </p:spPr>
      </p:pic>
      <p:grpSp>
        <p:nvGrpSpPr>
          <p:cNvPr id="24" name="Group 24"/>
          <p:cNvGrpSpPr/>
          <p:nvPr/>
        </p:nvGrpSpPr>
        <p:grpSpPr>
          <a:xfrm>
            <a:off x="30743531" y="7338622"/>
            <a:ext cx="13781039" cy="8558932"/>
            <a:chOff x="0" y="0"/>
            <a:chExt cx="1512323" cy="939252"/>
          </a:xfrm>
        </p:grpSpPr>
        <p:sp>
          <p:nvSpPr>
            <p:cNvPr id="25" name="Freeform 25">
              <a:extLst>
                <a:ext uri="{C183D7F6-B498-43B3-948B-1728B52AA6E4}">
                  <adec:decorative xmlns:adec="http://schemas.microsoft.com/office/drawing/2017/decorative" val="1"/>
                </a:ext>
              </a:extLst>
            </p:cNvPr>
            <p:cNvSpPr/>
            <p:nvPr/>
          </p:nvSpPr>
          <p:spPr>
            <a:xfrm>
              <a:off x="0" y="0"/>
              <a:ext cx="1512323" cy="939252"/>
            </a:xfrm>
            <a:custGeom>
              <a:avLst/>
              <a:gdLst/>
              <a:ahLst/>
              <a:cxnLst/>
              <a:rect b="b" l="l" r="r" t="t"/>
              <a:pathLst>
                <a:path h="939252" w="1512323">
                  <a:moveTo>
                    <a:pt x="33707" y="0"/>
                  </a:moveTo>
                  <a:lnTo>
                    <a:pt x="1478616" y="0"/>
                  </a:lnTo>
                  <a:cubicBezTo>
                    <a:pt x="1497231" y="0"/>
                    <a:pt x="1512323" y="15091"/>
                    <a:pt x="1512323" y="33707"/>
                  </a:cubicBezTo>
                  <a:lnTo>
                    <a:pt x="1512323" y="905545"/>
                  </a:lnTo>
                  <a:cubicBezTo>
                    <a:pt x="1512323" y="914485"/>
                    <a:pt x="1508771" y="923058"/>
                    <a:pt x="1502450" y="929379"/>
                  </a:cubicBezTo>
                  <a:cubicBezTo>
                    <a:pt x="1496129" y="935701"/>
                    <a:pt x="1487555" y="939252"/>
                    <a:pt x="1478616" y="939252"/>
                  </a:cubicBezTo>
                  <a:lnTo>
                    <a:pt x="33707" y="939252"/>
                  </a:lnTo>
                  <a:cubicBezTo>
                    <a:pt x="15091" y="939252"/>
                    <a:pt x="0" y="924161"/>
                    <a:pt x="0" y="905545"/>
                  </a:cubicBezTo>
                  <a:lnTo>
                    <a:pt x="0" y="33707"/>
                  </a:lnTo>
                  <a:cubicBezTo>
                    <a:pt x="0" y="15091"/>
                    <a:pt x="15091" y="0"/>
                    <a:pt x="33707" y="0"/>
                  </a:cubicBezTo>
                  <a:close/>
                </a:path>
              </a:pathLst>
            </a:custGeom>
            <a:solidFill>
              <a:srgbClr val="B9E9EB"/>
            </a:solidFill>
          </p:spPr>
        </p:sp>
        <p:sp>
          <p:nvSpPr>
            <p:cNvPr id="26" name="TextBox 26"/>
            <p:cNvSpPr txBox="1"/>
            <p:nvPr/>
          </p:nvSpPr>
          <p:spPr>
            <a:xfrm>
              <a:off x="0" y="-95250"/>
              <a:ext cx="1512323" cy="1034502"/>
            </a:xfrm>
            <a:prstGeom prst="rect">
              <a:avLst/>
            </a:prstGeom>
          </p:spPr>
          <p:txBody>
            <a:bodyPr anchor="ctr" bIns="76200" lIns="76200" numCol="1" rIns="76200" rtlCol="0" tIns="76200"/>
            <a:lstStyle/>
            <a:p>
              <a:pPr algn="ctr">
                <a:lnSpc>
                  <a:spcPts val="6720"/>
                </a:lnSpc>
              </a:pPr>
            </a:p>
          </p:txBody>
        </p:sp>
      </p:grpSp>
      <p:sp>
        <p:nvSpPr>
          <p:cNvPr id="27" name="Freeform 27"/>
          <p:cNvSpPr/>
          <p:nvPr/>
        </p:nvSpPr>
        <p:spPr>
          <a:xfrm>
            <a:off x="10456244" y="19000071"/>
            <a:ext cx="19891721" cy="9409891"/>
          </a:xfrm>
          <a:custGeom>
            <a:avLst/>
            <a:gdLst/>
            <a:ahLst/>
            <a:cxnLst/>
            <a:rect b="b" l="l" r="r" t="t"/>
            <a:pathLst>
              <a:path h="9409891" w="19891721">
                <a:moveTo>
                  <a:pt x="0" y="0"/>
                </a:moveTo>
                <a:lnTo>
                  <a:pt x="19891721" y="0"/>
                </a:lnTo>
                <a:lnTo>
                  <a:pt x="19891721" y="9409891"/>
                </a:lnTo>
                <a:lnTo>
                  <a:pt x="0" y="9409891"/>
                </a:lnTo>
                <a:lnTo>
                  <a:pt x="0" y="0"/>
                </a:lnTo>
                <a:close/>
              </a:path>
            </a:pathLst>
          </a:custGeom>
          <a:blipFill>
            <a:blip r:embed="rId6"/>
            <a:stretch>
              <a:fillRect b="-883" l="-3739" r="0" t="-883"/>
            </a:stretch>
          </a:blipFill>
        </p:spPr>
      </p:sp>
      <p:sp>
        <p:nvSpPr>
          <p:cNvPr id="28" name="Freeform 28"/>
          <p:cNvSpPr/>
          <p:nvPr/>
        </p:nvSpPr>
        <p:spPr>
          <a:xfrm>
            <a:off x="0" y="19152471"/>
            <a:ext cx="10060677" cy="7952484"/>
          </a:xfrm>
          <a:custGeom>
            <a:avLst/>
            <a:gdLst/>
            <a:ahLst/>
            <a:cxnLst/>
            <a:rect b="b" l="l" r="r" t="t"/>
            <a:pathLst>
              <a:path h="7952484" w="10060677">
                <a:moveTo>
                  <a:pt x="0" y="0"/>
                </a:moveTo>
                <a:lnTo>
                  <a:pt x="10060677" y="0"/>
                </a:lnTo>
                <a:lnTo>
                  <a:pt x="10060677" y="7952484"/>
                </a:lnTo>
                <a:lnTo>
                  <a:pt x="0" y="7952484"/>
                </a:lnTo>
                <a:lnTo>
                  <a:pt x="0" y="0"/>
                </a:lnTo>
                <a:close/>
              </a:path>
            </a:pathLst>
          </a:custGeom>
          <a:blipFill>
            <a:blip r:embed="rId7"/>
            <a:stretch>
              <a:fillRect b="0" l="-3587" r="-6668" t="0"/>
            </a:stretch>
          </a:blipFill>
        </p:spPr>
      </p:sp>
      <p:sp>
        <p:nvSpPr>
          <p:cNvPr id="29" name="Freeform 29"/>
          <p:cNvSpPr/>
          <p:nvPr/>
        </p:nvSpPr>
        <p:spPr>
          <a:xfrm>
            <a:off x="39836601" y="28491151"/>
            <a:ext cx="3333871" cy="3419277"/>
          </a:xfrm>
          <a:custGeom>
            <a:avLst/>
            <a:gdLst/>
            <a:ahLst/>
            <a:cxnLst/>
            <a:rect b="b" l="l" r="r" t="t"/>
            <a:pathLst>
              <a:path h="3419277" w="3333871">
                <a:moveTo>
                  <a:pt x="0" y="0"/>
                </a:moveTo>
                <a:lnTo>
                  <a:pt x="3333871" y="0"/>
                </a:lnTo>
                <a:lnTo>
                  <a:pt x="3333871" y="3419277"/>
                </a:lnTo>
                <a:lnTo>
                  <a:pt x="0" y="3419277"/>
                </a:lnTo>
                <a:lnTo>
                  <a:pt x="0" y="0"/>
                </a:lnTo>
                <a:close/>
              </a:path>
            </a:pathLst>
          </a:custGeom>
          <a:blipFill>
            <a:blip r:embed="rId8"/>
            <a:stretch>
              <a:fillRect b="0" l="0" r="0" t="-1589"/>
            </a:stretch>
          </a:blipFill>
        </p:spPr>
      </p:sp>
      <p:sp>
        <p:nvSpPr>
          <p:cNvPr id="30" name="Freeform 30"/>
          <p:cNvSpPr/>
          <p:nvPr/>
        </p:nvSpPr>
        <p:spPr>
          <a:xfrm>
            <a:off x="1211290" y="28152681"/>
            <a:ext cx="3974561" cy="4029007"/>
          </a:xfrm>
          <a:custGeom>
            <a:avLst/>
            <a:gdLst/>
            <a:ahLst/>
            <a:cxnLst/>
            <a:rect b="b" l="l" r="r" t="t"/>
            <a:pathLst>
              <a:path h="4029007" w="3974561">
                <a:moveTo>
                  <a:pt x="0" y="0"/>
                </a:moveTo>
                <a:lnTo>
                  <a:pt x="3974561" y="0"/>
                </a:lnTo>
                <a:lnTo>
                  <a:pt x="3974561" y="4029007"/>
                </a:lnTo>
                <a:lnTo>
                  <a:pt x="0" y="4029007"/>
                </a:lnTo>
                <a:lnTo>
                  <a:pt x="0" y="0"/>
                </a:lnTo>
                <a:close/>
              </a:path>
            </a:pathLst>
          </a:custGeom>
          <a:blipFill>
            <a:blip r:embed="rId9"/>
            <a:stretch>
              <a:fillRect b="0" l="0" r="0" t="0"/>
            </a:stretch>
          </a:blipFill>
        </p:spPr>
      </p:sp>
      <p:sp>
        <p:nvSpPr>
          <p:cNvPr id="31" name="TextBox 31"/>
          <p:cNvSpPr txBox="1"/>
          <p:nvPr/>
        </p:nvSpPr>
        <p:spPr>
          <a:xfrm>
            <a:off x="30743531" y="7310563"/>
            <a:ext cx="12802087" cy="1581150"/>
          </a:xfrm>
          <a:prstGeom prst="rect">
            <a:avLst/>
          </a:prstGeom>
        </p:spPr>
        <p:txBody>
          <a:bodyPr anchor="t" bIns="0" lIns="0" numCol="1" rIns="0" rtlCol="0" tIns="0">
            <a:spAutoFit/>
          </a:bodyPr>
          <a:lstStyle/>
          <a:p>
            <a:pPr algn="ctr">
              <a:lnSpc>
                <a:spcPts val="6300"/>
              </a:lnSpc>
            </a:pPr>
            <a:r>
              <a:rPr b="1" lang="en-US" sz="4500">
                <a:solidFill>
                  <a:srgbClr val="000000"/>
                </a:solidFill>
                <a:latin typeface="League Spartan"/>
                <a:ea typeface="League Spartan"/>
                <a:cs typeface="League Spartan"/>
                <a:sym typeface="League Spartan"/>
              </a:rPr>
              <a:t> C</a:t>
            </a:r>
            <a:r>
              <a:rPr b="1" lang="en-US" sz="4500">
                <a:solidFill>
                  <a:srgbClr val="000000"/>
                </a:solidFill>
                <a:latin typeface="League Spartan"/>
                <a:ea typeface="League Spartan"/>
                <a:cs typeface="League Spartan"/>
                <a:sym typeface="League Spartan"/>
              </a:rPr>
              <a:t>ontrolling emotions and developing mindfulness as a student</a:t>
            </a:r>
          </a:p>
        </p:txBody>
      </p:sp>
      <p:sp>
        <p:nvSpPr>
          <p:cNvPr id="32" name="TextBox 32"/>
          <p:cNvSpPr txBox="1"/>
          <p:nvPr/>
        </p:nvSpPr>
        <p:spPr>
          <a:xfrm>
            <a:off x="31186814" y="8252312"/>
            <a:ext cx="12358804" cy="7332981"/>
          </a:xfrm>
          <a:prstGeom prst="rect">
            <a:avLst/>
          </a:prstGeom>
        </p:spPr>
        <p:txBody>
          <a:bodyPr anchor="t" bIns="0" lIns="0" numCol="1" rIns="0" rtlCol="0" tIns="0">
            <a:spAutoFit/>
          </a:bodyPr>
          <a:lstStyle/>
          <a:p>
            <a:pPr algn="l">
              <a:lnSpc>
                <a:spcPts val="5319"/>
              </a:lnSpc>
            </a:pPr>
          </a:p>
          <a:p>
            <a:pPr algn="l" indent="-410205" lvl="1" marL="820411">
              <a:lnSpc>
                <a:spcPts val="5319"/>
              </a:lnSpc>
              <a:buFont typeface="Arial"/>
              <a:buChar char="•"/>
            </a:pPr>
            <a:r>
              <a:rPr lang="en-US" sz="3799">
                <a:solidFill>
                  <a:srgbClr val="000000"/>
                </a:solidFill>
                <a:latin typeface="ABeeZee"/>
                <a:ea typeface="ABeeZee"/>
                <a:cs typeface="ABeeZee"/>
                <a:sym typeface="ABeeZee"/>
              </a:rPr>
              <a:t>Use pre- and post-study routines to modulate arousal (e.g., short breathing exercises before exams or presentations).</a:t>
            </a:r>
          </a:p>
          <a:p>
            <a:pPr algn="l" indent="-410205" lvl="1" marL="820411">
              <a:lnSpc>
                <a:spcPts val="5319"/>
              </a:lnSpc>
              <a:buFont typeface="Arial"/>
              <a:buChar char="•"/>
            </a:pPr>
            <a:r>
              <a:rPr lang="en-US" sz="3799">
                <a:solidFill>
                  <a:srgbClr val="000000"/>
                </a:solidFill>
                <a:latin typeface="ABeeZee"/>
                <a:ea typeface="ABeeZee"/>
                <a:cs typeface="ABeeZee"/>
                <a:sym typeface="ABeeZee"/>
              </a:rPr>
              <a:t>Implement brief daily mindfulness activities (2–10 minutes) to reduce cognitive load and improve focus.</a:t>
            </a:r>
          </a:p>
          <a:p>
            <a:pPr algn="l" indent="-410205" lvl="1" marL="820411">
              <a:lnSpc>
                <a:spcPts val="5319"/>
              </a:lnSpc>
              <a:buFont typeface="Arial"/>
              <a:buChar char="•"/>
            </a:pPr>
            <a:r>
              <a:rPr lang="en-US" sz="3799">
                <a:solidFill>
                  <a:srgbClr val="000000"/>
                </a:solidFill>
                <a:latin typeface="ABeeZee"/>
                <a:ea typeface="ABeeZee"/>
                <a:cs typeface="ABeeZee"/>
                <a:sym typeface="ABeeZee"/>
              </a:rPr>
              <a:t>Schedule weekly reflection sessions to assess emotional triggers during study sessions, group projects, and exams, adjusting strategies accordingly.</a:t>
            </a:r>
          </a:p>
        </p:txBody>
      </p:sp>
      <p:sp>
        <p:nvSpPr>
          <p:cNvPr id="33" name="TextBox 33"/>
          <p:cNvSpPr txBox="1"/>
          <p:nvPr/>
        </p:nvSpPr>
        <p:spPr>
          <a:xfrm>
            <a:off x="1366188" y="7413676"/>
            <a:ext cx="8778240" cy="816292"/>
          </a:xfrm>
          <a:prstGeom prst="rect">
            <a:avLst/>
          </a:prstGeom>
        </p:spPr>
        <p:txBody>
          <a:bodyPr anchor="t" bIns="0" lIns="0" numCol="1" rIns="0" rtlCol="0" tIns="0">
            <a:spAutoFit/>
          </a:bodyPr>
          <a:lstStyle/>
          <a:p>
            <a:pPr algn="ctr">
              <a:lnSpc>
                <a:spcPts val="6720"/>
              </a:lnSpc>
            </a:pPr>
            <a:r>
              <a:rPr b="1" lang="en-US" sz="4800">
                <a:solidFill>
                  <a:srgbClr val="000000"/>
                </a:solidFill>
                <a:latin typeface="League Spartan"/>
                <a:ea typeface="League Spartan"/>
                <a:cs typeface="League Spartan"/>
                <a:sym typeface="League Spartan"/>
              </a:rPr>
              <a:t>Introduction</a:t>
            </a:r>
          </a:p>
        </p:txBody>
      </p:sp>
      <p:sp>
        <p:nvSpPr>
          <p:cNvPr id="34" name="TextBox 34"/>
          <p:cNvSpPr txBox="1"/>
          <p:nvPr/>
        </p:nvSpPr>
        <p:spPr>
          <a:xfrm>
            <a:off x="212452" y="8252312"/>
            <a:ext cx="12177850" cy="9999980"/>
          </a:xfrm>
          <a:prstGeom prst="rect">
            <a:avLst/>
          </a:prstGeom>
        </p:spPr>
        <p:txBody>
          <a:bodyPr anchor="t" bIns="0" lIns="0" numCol="1" rIns="0" rtlCol="0" tIns="0">
            <a:spAutoFit/>
          </a:bodyPr>
          <a:lstStyle/>
          <a:p>
            <a:pPr algn="l">
              <a:lnSpc>
                <a:spcPts val="5319"/>
              </a:lnSpc>
            </a:pPr>
            <a:r>
              <a:rPr lang="en-US" sz="3799">
                <a:solidFill>
                  <a:srgbClr val="000000"/>
                </a:solidFill>
                <a:latin typeface="ABeeZee"/>
                <a:ea typeface="ABeeZee"/>
                <a:cs typeface="ABeeZee"/>
                <a:sym typeface="ABeeZee"/>
              </a:rPr>
              <a:t>Emotional intelligence (EI) refers to the ability to perceive, understand, manage, and use emotions effectively in oneself and others. In academic settings, EI influences study habits, engagement, communication, stress management, and overall performance. This poster critically discusses how one’s own emotions affect EI, and in turn, student outcomes such as learning, motivation, and perceived organisational culture within educational contexts. By incorporating evidence from psychology and education research, the piece highlights practical strategies, supportive tools, and potential barriers that influence EI development for students, lecturers, and workplace-related learning environments (Gant, et al, 2014).</a:t>
            </a:r>
          </a:p>
        </p:txBody>
      </p:sp>
      <p:sp>
        <p:nvSpPr>
          <p:cNvPr id="35" name="TextBox 35"/>
          <p:cNvSpPr txBox="1"/>
          <p:nvPr/>
        </p:nvSpPr>
        <p:spPr>
          <a:xfrm>
            <a:off x="14890666" y="9039552"/>
            <a:ext cx="13055537" cy="1587998"/>
          </a:xfrm>
          <a:prstGeom prst="rect">
            <a:avLst/>
          </a:prstGeom>
        </p:spPr>
        <p:txBody>
          <a:bodyPr anchor="t" bIns="0" lIns="0" numCol="1" rIns="0" rtlCol="0" tIns="0">
            <a:spAutoFit/>
          </a:bodyPr>
          <a:lstStyle/>
          <a:p>
            <a:pPr algn="ctr">
              <a:lnSpc>
                <a:spcPts val="6440"/>
              </a:lnSpc>
            </a:pPr>
            <a:r>
              <a:rPr b="1" lang="en-US" sz="4600">
                <a:solidFill>
                  <a:srgbClr val="000000"/>
                </a:solidFill>
                <a:latin typeface="League Spartan"/>
                <a:ea typeface="League Spartan"/>
                <a:cs typeface="League Spartan"/>
                <a:sym typeface="League Spartan"/>
              </a:rPr>
              <a:t>How can someone develop emotional intelligence? </a:t>
            </a:r>
          </a:p>
        </p:txBody>
      </p:sp>
      <p:sp>
        <p:nvSpPr>
          <p:cNvPr id="36" name="TextBox 36"/>
          <p:cNvSpPr txBox="1"/>
          <p:nvPr/>
        </p:nvSpPr>
        <p:spPr>
          <a:xfrm>
            <a:off x="14868846" y="10158794"/>
            <a:ext cx="12674882" cy="7332980"/>
          </a:xfrm>
          <a:prstGeom prst="rect">
            <a:avLst/>
          </a:prstGeom>
        </p:spPr>
        <p:txBody>
          <a:bodyPr anchor="t" bIns="0" lIns="0" numCol="1" rIns="0" rtlCol="0" tIns="0">
            <a:spAutoFit/>
          </a:bodyPr>
          <a:lstStyle/>
          <a:p>
            <a:pPr algn="l" indent="-410210" lvl="1" marL="820421">
              <a:lnSpc>
                <a:spcPts val="5320"/>
              </a:lnSpc>
              <a:buFont typeface="Arial"/>
              <a:buChar char="•"/>
            </a:pPr>
            <a:r>
              <a:rPr lang="en-US" sz="3800">
                <a:solidFill>
                  <a:srgbClr val="000000"/>
                </a:solidFill>
                <a:latin typeface="ABeeZee"/>
                <a:ea typeface="ABeeZee"/>
                <a:cs typeface="ABeeZee"/>
                <a:sym typeface="ABeeZee"/>
              </a:rPr>
              <a:t>Develop self-awareness and self-regulation through structured reflection, journaling, and feedback loops (e.g., prompts after studying or group work) to recognise personal emotions and patterns (Bratton, et al, 2011).</a:t>
            </a:r>
          </a:p>
          <a:p>
            <a:pPr algn="l" indent="-410210" lvl="1" marL="820421">
              <a:lnSpc>
                <a:spcPts val="5320"/>
              </a:lnSpc>
              <a:buFont typeface="Arial"/>
              <a:buChar char="•"/>
            </a:pPr>
            <a:r>
              <a:rPr lang="en-US" sz="3800">
                <a:solidFill>
                  <a:srgbClr val="000000"/>
                </a:solidFill>
                <a:latin typeface="ABeeZee"/>
                <a:ea typeface="ABeeZee"/>
                <a:cs typeface="ABeeZee"/>
                <a:sym typeface="ABeeZee"/>
              </a:rPr>
              <a:t>Practice social awareness and relationship management by engaging in active listening, seeking constructive feedback, and adapting communication styles to different audiences (peers, tutors, group members (Gkintoni, E, et al, 2017).</a:t>
            </a:r>
          </a:p>
          <a:p>
            <a:pPr algn="l">
              <a:lnSpc>
                <a:spcPts val="5320"/>
              </a:lnSpc>
            </a:pPr>
          </a:p>
        </p:txBody>
      </p:sp>
      <p:sp>
        <p:nvSpPr>
          <p:cNvPr id="37" name="TextBox 37"/>
          <p:cNvSpPr txBox="1"/>
          <p:nvPr/>
        </p:nvSpPr>
        <p:spPr>
          <a:xfrm>
            <a:off x="5042509" y="30191137"/>
            <a:ext cx="19062486" cy="2487517"/>
          </a:xfrm>
          <a:prstGeom prst="rect">
            <a:avLst/>
          </a:prstGeom>
        </p:spPr>
        <p:txBody>
          <a:bodyPr anchor="t" bIns="0" lIns="0" numCol="1" rIns="0" rtlCol="0" tIns="0">
            <a:spAutoFit/>
          </a:bodyPr>
          <a:lstStyle/>
          <a:p>
            <a:pPr algn="ctr">
              <a:lnSpc>
                <a:spcPts val="6629"/>
              </a:lnSpc>
            </a:pPr>
            <a:r>
              <a:rPr lang="en-US" sz="4735">
                <a:solidFill>
                  <a:srgbClr val="000000"/>
                </a:solidFill>
                <a:latin typeface="Canva Sans"/>
                <a:ea typeface="Canva Sans"/>
                <a:cs typeface="Canva Sans"/>
                <a:sym typeface="Canva Sans"/>
              </a:rPr>
              <a:t>Student name: Chelsea Ward</a:t>
            </a:r>
          </a:p>
          <a:p>
            <a:pPr algn="ctr">
              <a:lnSpc>
                <a:spcPts val="6629"/>
              </a:lnSpc>
            </a:pPr>
            <a:r>
              <a:rPr lang="en-US" sz="4735">
                <a:solidFill>
                  <a:srgbClr val="000000"/>
                </a:solidFill>
                <a:latin typeface="Canva Sans"/>
                <a:ea typeface="Canva Sans"/>
                <a:cs typeface="Canva Sans"/>
                <a:sym typeface="Canva Sans"/>
              </a:rPr>
              <a:t>Student number: 2322953</a:t>
            </a:r>
          </a:p>
          <a:p>
            <a:pPr algn="ctr">
              <a:lnSpc>
                <a:spcPts val="6629"/>
              </a:lnSpc>
            </a:pPr>
            <a:r>
              <a:rPr lang="en-US" sz="4735">
                <a:solidFill>
                  <a:srgbClr val="000000"/>
                </a:solidFill>
                <a:latin typeface="Canva Sans"/>
                <a:ea typeface="Canva Sans"/>
                <a:cs typeface="Canva Sans"/>
                <a:sym typeface="Canva Sans"/>
              </a:rPr>
              <a:t>Module: LCLM5006</a:t>
            </a:r>
          </a:p>
        </p:txBody>
      </p:sp>
      <p:sp>
        <p:nvSpPr>
          <p:cNvPr id="38" name="TextBox 38"/>
          <p:cNvSpPr txBox="1"/>
          <p:nvPr/>
        </p:nvSpPr>
        <p:spPr>
          <a:xfrm>
            <a:off x="10718787" y="30109728"/>
            <a:ext cx="34791280" cy="1694815"/>
          </a:xfrm>
          <a:prstGeom prst="rect">
            <a:avLst/>
          </a:prstGeom>
        </p:spPr>
        <p:txBody>
          <a:bodyPr anchor="t" bIns="0" lIns="0" numCol="1" rIns="0" rtlCol="0" tIns="0">
            <a:spAutoFit/>
          </a:bodyPr>
          <a:lstStyle/>
          <a:p>
            <a:pPr algn="ctr">
              <a:lnSpc>
                <a:spcPts val="6859"/>
              </a:lnSpc>
            </a:pPr>
            <a:r>
              <a:rPr lang="en-US" sz="4899">
                <a:solidFill>
                  <a:srgbClr val="000000"/>
                </a:solidFill>
                <a:latin typeface="Canva Sans"/>
                <a:ea typeface="Canva Sans"/>
                <a:cs typeface="Canva Sans"/>
                <a:sym typeface="Canva Sans"/>
              </a:rPr>
              <a:t>Lecture name:  Sujeewa Herath  Mudiyanselage</a:t>
            </a:r>
          </a:p>
          <a:p>
            <a:pPr algn="ctr">
              <a:lnSpc>
                <a:spcPts val="6859"/>
              </a:lnSpc>
            </a:pPr>
            <a:r>
              <a:rPr lang="en-US" sz="4899">
                <a:solidFill>
                  <a:srgbClr val="000000"/>
                </a:solidFill>
                <a:latin typeface="Canva Sans"/>
                <a:ea typeface="Canva Sans"/>
                <a:cs typeface="Canva Sans"/>
                <a:sym typeface="Canva Sans"/>
              </a:rPr>
              <a:t>Component 1 - Poster Presentation </a:t>
            </a:r>
          </a:p>
        </p:txBody>
      </p:sp>
      <p:sp>
        <p:nvSpPr>
          <p:cNvPr id="39" name="TextBox 39"/>
          <p:cNvSpPr txBox="1"/>
          <p:nvPr/>
        </p:nvSpPr>
        <p:spPr>
          <a:xfrm>
            <a:off x="3841887" y="4313263"/>
            <a:ext cx="36207148" cy="2309749"/>
          </a:xfrm>
          <a:prstGeom prst="rect">
            <a:avLst/>
          </a:prstGeom>
        </p:spPr>
        <p:txBody>
          <a:bodyPr anchor="t" bIns="0" lIns="0" numCol="1" rIns="0" rtlCol="0" tIns="0">
            <a:spAutoFit/>
          </a:bodyPr>
          <a:lstStyle/>
          <a:p>
            <a:pPr algn="ctr">
              <a:lnSpc>
                <a:spcPts val="7835"/>
              </a:lnSpc>
            </a:pPr>
            <a:r>
              <a:rPr b="1" lang="en-US" sz="5596">
                <a:solidFill>
                  <a:srgbClr val="000000"/>
                </a:solidFill>
                <a:latin typeface="League Spartan"/>
                <a:ea typeface="League Spartan"/>
                <a:cs typeface="League Spartan"/>
                <a:sym typeface="League Spartan"/>
              </a:rPr>
              <a:t> What is emotional intelligence? </a:t>
            </a:r>
          </a:p>
          <a:p>
            <a:pPr algn="ctr">
              <a:lnSpc>
                <a:spcPts val="5296"/>
              </a:lnSpc>
              <a:spcBef>
                <a:spcPct val="0"/>
              </a:spcBef>
            </a:pPr>
            <a:r>
              <a:rPr lang="en-US" sz="3783">
                <a:solidFill>
                  <a:srgbClr val="000000"/>
                </a:solidFill>
                <a:latin typeface="League Spartan"/>
                <a:ea typeface="League Spartan"/>
                <a:cs typeface="League Spartan"/>
                <a:sym typeface="League Spartan"/>
              </a:rPr>
              <a:t>Emotional intelligence is the ability to recognise, understand, manage and use emotions, in yourself and in others. to improve thinking, decision and social interactions. (Bușu, A.F., 2020).</a:t>
            </a:r>
          </a:p>
        </p:txBody>
      </p:sp>
      <p:sp>
        <p:nvSpPr>
          <p:cNvPr id="40" name="TextBox 40"/>
          <p:cNvSpPr txBox="1"/>
          <p:nvPr/>
        </p:nvSpPr>
        <p:spPr>
          <a:xfrm>
            <a:off x="32271296" y="18580971"/>
            <a:ext cx="8485397" cy="1668780"/>
          </a:xfrm>
          <a:prstGeom prst="rect">
            <a:avLst/>
          </a:prstGeom>
        </p:spPr>
        <p:txBody>
          <a:bodyPr anchor="t" bIns="0" lIns="0" numCol="1" rIns="0" rtlCol="0" tIns="0">
            <a:spAutoFit/>
          </a:bodyPr>
          <a:lstStyle/>
          <a:p>
            <a:pPr algn="ctr">
              <a:lnSpc>
                <a:spcPts val="6719"/>
              </a:lnSpc>
            </a:pPr>
            <a:r>
              <a:rPr b="1" lang="en-US" sz="4800">
                <a:solidFill>
                  <a:srgbClr val="000000"/>
                </a:solidFill>
                <a:latin typeface="League Spartan"/>
                <a:ea typeface="League Spartan"/>
                <a:cs typeface="League Spartan"/>
                <a:sym typeface="League Spartan"/>
              </a:rPr>
              <a:t>Reference list</a:t>
            </a:r>
          </a:p>
          <a:p>
            <a:pPr algn="ctr">
              <a:lnSpc>
                <a:spcPts val="6719"/>
              </a:lnSpc>
            </a:pPr>
          </a:p>
        </p:txBody>
      </p:sp>
      <p:sp>
        <p:nvSpPr>
          <p:cNvPr id="41" name="TextBox 41"/>
          <p:cNvSpPr txBox="1"/>
          <p:nvPr/>
        </p:nvSpPr>
        <p:spPr>
          <a:xfrm>
            <a:off x="689107" y="27343080"/>
            <a:ext cx="6305559" cy="514326"/>
          </a:xfrm>
          <a:prstGeom prst="rect">
            <a:avLst/>
          </a:prstGeom>
        </p:spPr>
        <p:txBody>
          <a:bodyPr anchor="t" bIns="0" lIns="0" numCol="1" rIns="0" rtlCol="0" tIns="0">
            <a:spAutoFit/>
          </a:bodyPr>
          <a:lstStyle/>
          <a:p>
            <a:pPr algn="ctr">
              <a:lnSpc>
                <a:spcPts val="4201"/>
              </a:lnSpc>
            </a:pPr>
            <a:r>
              <a:rPr lang="en-US" sz="3000">
                <a:solidFill>
                  <a:srgbClr val="000000"/>
                </a:solidFill>
                <a:latin typeface="Canva Sans"/>
                <a:ea typeface="Canva Sans"/>
                <a:cs typeface="Canva Sans"/>
                <a:sym typeface="Canva Sans"/>
              </a:rPr>
              <a:t>Chart from Yang, et al (2023</a:t>
            </a:r>
          </a:p>
        </p:txBody>
      </p:sp>
      <p:sp>
        <p:nvSpPr>
          <p:cNvPr id="42" name="TextBox 42"/>
          <p:cNvSpPr txBox="1"/>
          <p:nvPr/>
        </p:nvSpPr>
        <p:spPr>
          <a:xfrm>
            <a:off x="31325537" y="19764703"/>
            <a:ext cx="12081359" cy="7042785"/>
          </a:xfrm>
          <a:prstGeom prst="rect">
            <a:avLst/>
          </a:prstGeom>
        </p:spPr>
        <p:txBody>
          <a:bodyPr anchor="t" bIns="0" lIns="0" numCol="1" rIns="0" rtlCol="0" tIns="0">
            <a:spAutoFit/>
          </a:bodyPr>
          <a:lstStyle/>
          <a:p>
            <a:pPr algn="l" indent="-226695" lvl="1" marL="453390">
              <a:lnSpc>
                <a:spcPts val="2940"/>
              </a:lnSpc>
              <a:buAutoNum type="arabicPeriod"/>
            </a:pPr>
            <a:r>
              <a:rPr lang="en-US" sz="2100">
                <a:solidFill>
                  <a:srgbClr val="000000"/>
                </a:solidFill>
                <a:latin typeface="Canva Sans"/>
                <a:ea typeface="Canva Sans"/>
                <a:cs typeface="Canva Sans"/>
                <a:sym typeface="Canva Sans"/>
              </a:rPr>
              <a:t>Bratton, V.K., Dodd, N.G. and Brown, F.W., 2011. The impact of emotional intelligence on accuracy of self‐awareness and leadership performance. Leadership &amp; Organization Development Journal, 32(2), pp.127-149.</a:t>
            </a:r>
          </a:p>
          <a:p>
            <a:pPr algn="l" indent="-226695" lvl="1" marL="453390">
              <a:lnSpc>
                <a:spcPts val="2940"/>
              </a:lnSpc>
              <a:buAutoNum type="arabicPeriod"/>
            </a:pPr>
            <a:r>
              <a:rPr lang="en-US" sz="2100">
                <a:solidFill>
                  <a:srgbClr val="000000"/>
                </a:solidFill>
                <a:latin typeface="Canva Sans"/>
                <a:ea typeface="Canva Sans"/>
                <a:cs typeface="Canva Sans"/>
                <a:sym typeface="Canva Sans"/>
              </a:rPr>
              <a:t>Bușu, A.F., 2020. Emotional intelligence as a type of cognitive ability. Revista de Științe Politice. Revue des Sciences Politiques, (66), pp.204-215</a:t>
            </a:r>
          </a:p>
          <a:p>
            <a:pPr algn="l" indent="-226695" lvl="1" marL="453390">
              <a:lnSpc>
                <a:spcPts val="2940"/>
              </a:lnSpc>
              <a:buAutoNum type="arabicPeriod"/>
            </a:pPr>
            <a:r>
              <a:rPr lang="en-US" sz="2100">
                <a:solidFill>
                  <a:srgbClr val="000000"/>
                </a:solidFill>
                <a:latin typeface="Canva Sans"/>
                <a:ea typeface="Canva Sans"/>
                <a:cs typeface="Canva Sans"/>
                <a:sym typeface="Canva Sans"/>
              </a:rPr>
              <a:t>Gkintoni, E., Halkiopoulos, C., Antonopoulou, H., &amp; Togias, P. (2016). Emotional intelligence in social network consumers. SSRN Journal. https://doi.org/10.2139/ssrn.</a:t>
            </a:r>
          </a:p>
          <a:p>
            <a:pPr algn="l" indent="-226695" lvl="1" marL="453390">
              <a:lnSpc>
                <a:spcPts val="2940"/>
              </a:lnSpc>
              <a:buAutoNum type="arabicPeriod"/>
            </a:pPr>
            <a:r>
              <a:rPr lang="en-US" sz="2100">
                <a:solidFill>
                  <a:srgbClr val="000000"/>
                </a:solidFill>
                <a:latin typeface="Canva Sans"/>
                <a:ea typeface="Canva Sans"/>
                <a:cs typeface="Canva Sans"/>
                <a:sym typeface="Canva Sans"/>
              </a:rPr>
              <a:t>Gkintoni, E., Papavasileiou, N., Antonopoulou, H., Halkiopoulos, C., &amp; Stamoulis, G. (2017). Decision making with machine learning techniques in consumer performance: empathy, personality, emotional intelligence as mediators. SSRN Journal. https://doi.org/10.2139/ssrn.4314614</a:t>
            </a:r>
          </a:p>
          <a:p>
            <a:pPr algn="l" indent="-226695" lvl="1" marL="453390">
              <a:lnSpc>
                <a:spcPts val="2940"/>
              </a:lnSpc>
              <a:buAutoNum type="arabicPeriod"/>
            </a:pPr>
            <a:r>
              <a:rPr lang="en-US" sz="2100">
                <a:solidFill>
                  <a:srgbClr val="000000"/>
                </a:solidFill>
                <a:latin typeface="Canva Sans"/>
                <a:ea typeface="Canva Sans"/>
                <a:cs typeface="Canva Sans"/>
                <a:sym typeface="Canva Sans"/>
              </a:rPr>
              <a:t>Goleman, D. (1995). Emotional intelligence. Bantam Books, Inc</a:t>
            </a:r>
          </a:p>
          <a:p>
            <a:pPr algn="l" indent="-226695" lvl="1" marL="453390">
              <a:lnSpc>
                <a:spcPts val="2940"/>
              </a:lnSpc>
              <a:buAutoNum type="arabicPeriod"/>
            </a:pPr>
            <a:r>
              <a:rPr lang="en-US" sz="2100">
                <a:solidFill>
                  <a:srgbClr val="000000"/>
                </a:solidFill>
                <a:latin typeface="Canva Sans"/>
                <a:ea typeface="Canva Sans"/>
                <a:cs typeface="Canva Sans"/>
                <a:sym typeface="Canva Sans"/>
              </a:rPr>
              <a:t>Grant, L., Kinman, G. and Alexander, K., 2014. What's all this talk about emotion? Developing emotional intelligence in social work students. Social Work Education, 33(7), pp.874-889</a:t>
            </a:r>
          </a:p>
          <a:p>
            <a:pPr algn="l" indent="-226695" lvl="1" marL="453390">
              <a:lnSpc>
                <a:spcPts val="2940"/>
              </a:lnSpc>
              <a:buAutoNum type="arabicPeriod"/>
            </a:pPr>
            <a:r>
              <a:rPr lang="en-US" sz="2100">
                <a:solidFill>
                  <a:srgbClr val="000000"/>
                </a:solidFill>
                <a:latin typeface="Canva Sans"/>
                <a:ea typeface="Canva Sans"/>
                <a:cs typeface="Canva Sans"/>
                <a:sym typeface="Canva Sans"/>
              </a:rPr>
              <a:t>Yang, Lei &amp; Duan, Manfu. (2023). The role of emotional intelligence in EFL learners’ academic literacy development. Heliyon. 9. e13110. 10.1016/j.heliyon.2023.e13110..</a:t>
            </a:r>
          </a:p>
          <a:p>
            <a:pPr algn="l" indent="-226695" lvl="1" marL="453390">
              <a:lnSpc>
                <a:spcPts val="2940"/>
              </a:lnSpc>
              <a:buAutoNum type="arabicPeriod"/>
            </a:pPr>
            <a:r>
              <a:rPr lang="en-US" sz="2100" u="sng">
                <a:solidFill>
                  <a:srgbClr val="000000"/>
                </a:solidFill>
                <a:latin typeface="Canva Sans"/>
                <a:ea typeface="Canva Sans"/>
                <a:cs typeface="Canva Sans"/>
                <a:sym typeface="Canva Sans"/>
                <a:hlinkClick r:id="rId10" tooltip="https://www.healthassured.org/wisdom-app/"/>
              </a:rPr>
              <a:t>https://www.healthassured.org/wisdom-app/</a:t>
            </a:r>
          </a:p>
          <a:p>
            <a:pPr algn="l" indent="-226695" lvl="1" marL="453390">
              <a:lnSpc>
                <a:spcPts val="2940"/>
              </a:lnSpc>
              <a:buAutoNum type="arabicPeriod"/>
            </a:pPr>
            <a:r>
              <a:rPr lang="en-US" sz="2100" u="sng">
                <a:solidFill>
                  <a:srgbClr val="000000"/>
                </a:solidFill>
                <a:latin typeface="Canva Sans"/>
                <a:ea typeface="Canva Sans"/>
                <a:cs typeface="Canva Sans"/>
                <a:sym typeface="Canva Sans"/>
              </a:rPr>
              <a:t>https://able-futures.co.uk/</a:t>
            </a:r>
          </a:p>
        </p:txBody>
      </p:sp>
      <p:sp>
        <p:nvSpPr>
          <p:cNvPr id="43" name="TextBox 43"/>
          <p:cNvSpPr txBox="1"/>
          <p:nvPr/>
        </p:nvSpPr>
        <p:spPr>
          <a:xfrm>
            <a:off x="39544282" y="31790702"/>
            <a:ext cx="3781276" cy="863577"/>
          </a:xfrm>
          <a:prstGeom prst="rect">
            <a:avLst/>
          </a:prstGeom>
        </p:spPr>
        <p:txBody>
          <a:bodyPr anchor="t" bIns="0" lIns="0" numCol="1" rIns="0" rtlCol="0" tIns="0">
            <a:spAutoFit/>
          </a:bodyPr>
          <a:lstStyle/>
          <a:p>
            <a:pPr algn="ctr">
              <a:lnSpc>
                <a:spcPts val="7001"/>
              </a:lnSpc>
            </a:pPr>
            <a:r>
              <a:rPr lang="en-US" sz="5000">
                <a:solidFill>
                  <a:srgbClr val="000000"/>
                </a:solidFill>
                <a:latin typeface="Canva Sans"/>
                <a:ea typeface="Canva Sans"/>
                <a:cs typeface="Canva Sans"/>
                <a:sym typeface="Canva Sans"/>
              </a:rPr>
              <a:t>Widsom app</a:t>
            </a:r>
          </a:p>
        </p:txBody>
      </p:sp>
      <p:sp>
        <p:nvSpPr>
          <p:cNvPr id="44" name="TextBox 44"/>
          <p:cNvSpPr txBox="1"/>
          <p:nvPr/>
        </p:nvSpPr>
        <p:spPr>
          <a:xfrm>
            <a:off x="21940838" y="14921865"/>
            <a:ext cx="9525" cy="2769870"/>
          </a:xfrm>
          <a:prstGeom prst="rect">
            <a:avLst/>
          </a:prstGeom>
        </p:spPr>
        <p:txBody>
          <a:bodyPr anchor="t" bIns="0" lIns="0" numCol="1" rIns="0" rtlCol="0" tIns="0">
            <a:spAutoFit/>
          </a:bodyPr>
          <a:lstStyle/>
          <a:p>
            <a:pPr algn="ctr">
              <a:lnSpc>
                <a:spcPts val="22680"/>
              </a:lnSpc>
            </a:pPr>
          </a:p>
        </p:txBody>
      </p:sp>
      <p:sp>
        <p:nvSpPr>
          <p:cNvPr id="45" name="TextBox 45"/>
          <p:cNvSpPr txBox="1"/>
          <p:nvPr/>
        </p:nvSpPr>
        <p:spPr>
          <a:xfrm>
            <a:off x="809135" y="31844064"/>
            <a:ext cx="4778871" cy="863577"/>
          </a:xfrm>
          <a:prstGeom prst="rect">
            <a:avLst/>
          </a:prstGeom>
        </p:spPr>
        <p:txBody>
          <a:bodyPr anchor="t" bIns="0" lIns="0" numCol="1" rIns="0" rtlCol="0" tIns="0">
            <a:spAutoFit/>
          </a:bodyPr>
          <a:lstStyle/>
          <a:p>
            <a:pPr algn="ctr">
              <a:lnSpc>
                <a:spcPts val="7001"/>
              </a:lnSpc>
            </a:pPr>
            <a:r>
              <a:rPr lang="en-US" sz="5000">
                <a:solidFill>
                  <a:srgbClr val="000000"/>
                </a:solidFill>
                <a:latin typeface="Canva Sans"/>
                <a:ea typeface="Canva Sans"/>
                <a:cs typeface="Canva Sans"/>
                <a:sym typeface="Canva Sans"/>
              </a:rPr>
              <a:t>able-future app</a:t>
            </a:r>
          </a:p>
        </p:txBody>
      </p:sp>
    </p:spTree>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Company/>
  <Words>0</Words>
  <Paragraphs>0</Paragraphs>
  <Slides>0</Slides>
  <Notes>0</Notes>
  <TotalTime>0</TotalTime>
  <HiddenSlides>0</HiddenSlides>
  <MMClips>0</MMClips>
  <ScaleCrop>false</ScaleCrop>
  <HeadingPairs>
    <vt:vector baseType="variant" size="4">
      <vt:variant>
        <vt:lpstr>Theme</vt:lpstr>
      </vt:variant>
      <vt:variant>
        <vt:i4>1</vt:i4>
      </vt:variant>
      <vt:variant>
        <vt:lpstr>Slide Titles</vt:lpstr>
      </vt:variant>
      <vt:variant>
        <vt:i4>0</vt:i4>
      </vt:variant>
    </vt:vector>
  </HeadingPairs>
  <TitlesOfParts>
    <vt:vector baseType="lpstr" size="1">
      <vt:lpstr>Office Theme</vt:lpstr>
    </vt:vector>
  </TitlesOfParts>
  <LinksUpToDate>false</LinksUpToDate>
  <SharedDoc>false</SharedDoc>
  <HyperlinksChanged>false</HyperlinksChanged>
  <Application>Microsoft Office PowerPoint</Application>
  <AppVersion>14.0000</AppVersion>
  <PresentationFormat>On-screen Show (4:3)</PresentationFormat>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DAG1SuunbAQ</dc:identifier>
  <dcterms:modified xsi:type="dcterms:W3CDTF">2011-08-01T06:04:30Z</dcterms:modified>
  <cp:revision>1</cp:revision>
  <dc:title>Understanding EI. Chelsea Ward 2322953</dc:title>
</cp:coreProperties>
</file>