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8" d="100"/>
          <a:sy n="78" d="100"/>
        </p:scale>
        <p:origin x="1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5/2/2019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Assignment Layout</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6625325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Report </a:t>
            </a:r>
            <a:endParaRPr lang="en-GB" dirty="0"/>
          </a:p>
        </p:txBody>
      </p:sp>
      <p:sp>
        <p:nvSpPr>
          <p:cNvPr id="3" name="Content Placeholder 2"/>
          <p:cNvSpPr>
            <a:spLocks noGrp="1"/>
          </p:cNvSpPr>
          <p:nvPr>
            <p:ph idx="1"/>
          </p:nvPr>
        </p:nvSpPr>
        <p:spPr/>
        <p:txBody>
          <a:bodyPr/>
          <a:lstStyle/>
          <a:p>
            <a:r>
              <a:rPr lang="en-GB" dirty="0" smtClean="0"/>
              <a:t>You are required to produce a report for the Chief Executive addressing the following:</a:t>
            </a:r>
          </a:p>
          <a:p>
            <a:r>
              <a:rPr lang="en-GB" dirty="0" smtClean="0"/>
              <a:t>Calculate suitable ratios for </a:t>
            </a:r>
            <a:r>
              <a:rPr lang="en-GB" dirty="0" smtClean="0"/>
              <a:t>2017 </a:t>
            </a:r>
            <a:r>
              <a:rPr lang="en-GB" dirty="0" smtClean="0"/>
              <a:t>and </a:t>
            </a:r>
            <a:r>
              <a:rPr lang="en-GB" dirty="0" smtClean="0"/>
              <a:t>2018 </a:t>
            </a:r>
            <a:r>
              <a:rPr lang="en-GB" dirty="0" smtClean="0"/>
              <a:t>to aid the analysis of the financial information included in the financial statements.</a:t>
            </a:r>
          </a:p>
          <a:p>
            <a:r>
              <a:rPr lang="en-GB" dirty="0" smtClean="0"/>
              <a:t>You only need to undertake the ratios that </a:t>
            </a:r>
            <a:r>
              <a:rPr lang="en-GB" dirty="0" smtClean="0"/>
              <a:t>are listed on the ratio layout list</a:t>
            </a:r>
            <a:endParaRPr lang="en-GB" dirty="0" smtClean="0"/>
          </a:p>
          <a:p>
            <a:r>
              <a:rPr lang="en-GB" dirty="0" smtClean="0"/>
              <a:t>You must discuss the trends seen in the ratios – are there any major changes for the better or worse?  What does this mean for the organisation? You must draw appropriate conclusions with regard to the profitability, liquidity and gearing of the chain</a:t>
            </a:r>
            <a:r>
              <a:rPr lang="en-GB" dirty="0" smtClean="0"/>
              <a:t>.</a:t>
            </a:r>
          </a:p>
          <a:p>
            <a:r>
              <a:rPr lang="en-GB" dirty="0" smtClean="0"/>
              <a:t>You should also make reference to the role of KPI’s (</a:t>
            </a:r>
            <a:r>
              <a:rPr lang="en-GB" smtClean="0"/>
              <a:t>ratios are one type of KPI)</a:t>
            </a:r>
            <a:endParaRPr lang="en-GB" dirty="0"/>
          </a:p>
        </p:txBody>
      </p:sp>
    </p:spTree>
    <p:extLst>
      <p:ext uri="{BB962C8B-B14F-4D97-AF65-F5344CB8AC3E}">
        <p14:creationId xmlns:p14="http://schemas.microsoft.com/office/powerpoint/2010/main" val="2565616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Report </a:t>
            </a:r>
            <a:endParaRPr lang="en-GB" dirty="0"/>
          </a:p>
        </p:txBody>
      </p:sp>
      <p:sp>
        <p:nvSpPr>
          <p:cNvPr id="3" name="Content Placeholder 2"/>
          <p:cNvSpPr>
            <a:spLocks noGrp="1"/>
          </p:cNvSpPr>
          <p:nvPr>
            <p:ph idx="1"/>
          </p:nvPr>
        </p:nvSpPr>
        <p:spPr/>
        <p:txBody>
          <a:bodyPr/>
          <a:lstStyle/>
          <a:p>
            <a:r>
              <a:rPr lang="en-GB" dirty="0" smtClean="0"/>
              <a:t>Discuss why an understanding of ratios and their fluctuations is essential for hotel management in analysing the information seen in the financial statements</a:t>
            </a:r>
          </a:p>
          <a:p>
            <a:r>
              <a:rPr lang="en-GB" dirty="0" smtClean="0"/>
              <a:t>Discuss the benefits and limitations of using ratio analysis to aid decision making within the hotel and tourism industry</a:t>
            </a:r>
          </a:p>
          <a:p>
            <a:r>
              <a:rPr lang="en-GB" dirty="0" smtClean="0"/>
              <a:t>A Turnitin link will be opened for you to submit </a:t>
            </a:r>
            <a:r>
              <a:rPr lang="en-GB" smtClean="0"/>
              <a:t>the report</a:t>
            </a:r>
            <a:endParaRPr lang="en-GB" dirty="0"/>
          </a:p>
        </p:txBody>
      </p:sp>
    </p:spTree>
    <p:extLst>
      <p:ext uri="{BB962C8B-B14F-4D97-AF65-F5344CB8AC3E}">
        <p14:creationId xmlns:p14="http://schemas.microsoft.com/office/powerpoint/2010/main" val="12722724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Presentation</a:t>
            </a:r>
            <a:endParaRPr lang="en-GB" dirty="0"/>
          </a:p>
        </p:txBody>
      </p:sp>
      <p:sp>
        <p:nvSpPr>
          <p:cNvPr id="3" name="Content Placeholder 2"/>
          <p:cNvSpPr>
            <a:spLocks noGrp="1"/>
          </p:cNvSpPr>
          <p:nvPr>
            <p:ph idx="1"/>
          </p:nvPr>
        </p:nvSpPr>
        <p:spPr/>
        <p:txBody>
          <a:bodyPr/>
          <a:lstStyle/>
          <a:p>
            <a:r>
              <a:rPr lang="en-GB" dirty="0" smtClean="0"/>
              <a:t>You are required to produce and deliver a five minute presentation which gives a brief overview of the report contents and conclusions</a:t>
            </a:r>
          </a:p>
          <a:p>
            <a:r>
              <a:rPr lang="en-GB" dirty="0" smtClean="0"/>
              <a:t>A slide per report section would be sufficient.  Remember to include an introduction, a conclusion and a slide that lists your references.</a:t>
            </a:r>
          </a:p>
          <a:p>
            <a:r>
              <a:rPr lang="en-GB" dirty="0" smtClean="0"/>
              <a:t>A Turnitin link will be open for you to submit the presentation</a:t>
            </a:r>
            <a:endParaRPr lang="en-GB" dirty="0"/>
          </a:p>
        </p:txBody>
      </p:sp>
    </p:spTree>
    <p:extLst>
      <p:ext uri="{BB962C8B-B14F-4D97-AF65-F5344CB8AC3E}">
        <p14:creationId xmlns:p14="http://schemas.microsoft.com/office/powerpoint/2010/main" val="130749016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9</TotalTime>
  <Words>234</Words>
  <Application>Microsoft Office PowerPoint</Application>
  <PresentationFormat>Widescreen</PresentationFormat>
  <Paragraphs>15</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Century Gothic</vt:lpstr>
      <vt:lpstr>Wingdings 3</vt:lpstr>
      <vt:lpstr>Wisp</vt:lpstr>
      <vt:lpstr>Assignment Layout</vt:lpstr>
      <vt:lpstr>Report </vt:lpstr>
      <vt:lpstr>Report </vt:lpstr>
      <vt:lpstr>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Layout</dc:title>
  <dc:creator>Marie Pitson</dc:creator>
  <cp:lastModifiedBy>Marie Pitson</cp:lastModifiedBy>
  <cp:revision>2</cp:revision>
  <dcterms:created xsi:type="dcterms:W3CDTF">2016-10-11T07:40:06Z</dcterms:created>
  <dcterms:modified xsi:type="dcterms:W3CDTF">2019-05-02T07:12:23Z</dcterms:modified>
</cp:coreProperties>
</file>