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14" y="10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0257483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34508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45d3cabfa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45d3cabfa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0737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5d3cabfa7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5d3cabfa7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556380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45d3cabfa7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45d3cabfa7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8921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45d3cabfa7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45d3cabfa7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51104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Higher-order Desires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Harry G. Frankfurt</a:t>
            </a: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144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‘Freedom of the Will and the Concept of a Person’, The Journal of Philosophy, Vol. 68, No. 1 (Jan. 14, 1971)</a:t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81225" y="800100"/>
            <a:ext cx="3251099" cy="341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300375"/>
            <a:ext cx="8520600" cy="426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Distinction between first order and 2nd order desires.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1200"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2nd order desires are desires about desires.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1200"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ability to have 2nd order desires is what makes us persons.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1200"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Freedom of will is aligning your first order desires with your 2nd order desires.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 wanton is a person a person who acts on their 1st order desires without considering what their desires should be.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Gary Watson</a:t>
            </a:r>
            <a:endParaRPr/>
          </a:p>
        </p:txBody>
      </p:sp>
      <p:sp>
        <p:nvSpPr>
          <p:cNvPr id="74" name="Google Shape;74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668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300">
                <a:solidFill>
                  <a:srgbClr val="333333"/>
                </a:solidFill>
              </a:rPr>
              <a:t>‘Free Agency’, </a:t>
            </a:r>
            <a:r>
              <a:rPr lang="en-GB" sz="1300" i="1">
                <a:solidFill>
                  <a:srgbClr val="333333"/>
                </a:solidFill>
              </a:rPr>
              <a:t>The Journal of Philosophy</a:t>
            </a:r>
            <a:r>
              <a:rPr lang="en-GB" sz="1300">
                <a:solidFill>
                  <a:srgbClr val="333333"/>
                </a:solidFill>
              </a:rPr>
              <a:t>, Vol. 72, No. 8 (Apr. 24, 1975), pp. 205-220</a:t>
            </a:r>
            <a:endParaRPr sz="1300">
              <a:solidFill>
                <a:srgbClr val="333333"/>
              </a:solidFill>
            </a:endParaRPr>
          </a:p>
          <a:p>
            <a:pPr marL="0" lvl="0" indent="0" algn="l" rtl="0">
              <a:spcBef>
                <a:spcPts val="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75" name="Google Shape;7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3500" y="568375"/>
            <a:ext cx="4000500" cy="4000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body" idx="1"/>
          </p:nvPr>
        </p:nvSpPr>
        <p:spPr>
          <a:xfrm>
            <a:off x="311700" y="391175"/>
            <a:ext cx="8520600" cy="41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Distinction between desires and values.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What we value - What our practical reason tells us we have good reasons to do or what goals we should perform.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Weakness of will - Not acting in accordance with what we value.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Self-control - When one’s desires conform to our better judgments.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</Words>
  <Application>Microsoft Office PowerPoint</Application>
  <PresentationFormat>On-screen Show (16:9)</PresentationFormat>
  <Paragraphs>21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Arial</vt:lpstr>
      <vt:lpstr>Simple Light</vt:lpstr>
      <vt:lpstr>Higher-order Desires</vt:lpstr>
      <vt:lpstr>Harry G. Frankfurt</vt:lpstr>
      <vt:lpstr>PowerPoint Presentation</vt:lpstr>
      <vt:lpstr>Gary Watson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Higher-order Desires</dc:title>
  <dc:creator>Tristan Nash</dc:creator>
  <cp:lastModifiedBy>Tristan Nash</cp:lastModifiedBy>
  <cp:revision>1</cp:revision>
  <dcterms:modified xsi:type="dcterms:W3CDTF">2018-11-11T23:06:35Z</dcterms:modified>
</cp:coreProperties>
</file>