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9"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C0661A-B1D2-5077-3E62-753A2F5144C6}" v="325" dt="2024-10-01T09:43:39.8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Newman (2305661)" userId="S::2305661@student.uwtsd.ac.uk::05afaecd-a9ae-42ce-803b-317654731d83" providerId="AD" clId="Web-{AAC0661A-B1D2-5077-3E62-753A2F5144C6}"/>
    <pc:docChg chg="addSld modSld addMainMaster delMainMaster">
      <pc:chgData name="Skye Newman (2305661)" userId="S::2305661@student.uwtsd.ac.uk::05afaecd-a9ae-42ce-803b-317654731d83" providerId="AD" clId="Web-{AAC0661A-B1D2-5077-3E62-753A2F5144C6}" dt="2024-10-01T09:43:39.831" v="322"/>
      <pc:docMkLst>
        <pc:docMk/>
      </pc:docMkLst>
      <pc:sldChg chg="addSp modSp mod setBg modClrScheme chgLayout">
        <pc:chgData name="Skye Newman (2305661)" userId="S::2305661@student.uwtsd.ac.uk::05afaecd-a9ae-42ce-803b-317654731d83" providerId="AD" clId="Web-{AAC0661A-B1D2-5077-3E62-753A2F5144C6}" dt="2024-10-01T09:27:25.405" v="21"/>
        <pc:sldMkLst>
          <pc:docMk/>
          <pc:sldMk cId="109857222" sldId="256"/>
        </pc:sldMkLst>
        <pc:spChg chg="mod">
          <ac:chgData name="Skye Newman (2305661)" userId="S::2305661@student.uwtsd.ac.uk::05afaecd-a9ae-42ce-803b-317654731d83" providerId="AD" clId="Web-{AAC0661A-B1D2-5077-3E62-753A2F5144C6}" dt="2024-10-01T09:27:25.405" v="21"/>
          <ac:spMkLst>
            <pc:docMk/>
            <pc:sldMk cId="109857222" sldId="256"/>
            <ac:spMk id="2" creationId="{00000000-0000-0000-0000-000000000000}"/>
          </ac:spMkLst>
        </pc:spChg>
        <pc:spChg chg="mod">
          <ac:chgData name="Skye Newman (2305661)" userId="S::2305661@student.uwtsd.ac.uk::05afaecd-a9ae-42ce-803b-317654731d83" providerId="AD" clId="Web-{AAC0661A-B1D2-5077-3E62-753A2F5144C6}" dt="2024-10-01T09:27:25.405" v="21"/>
          <ac:spMkLst>
            <pc:docMk/>
            <pc:sldMk cId="109857222" sldId="256"/>
            <ac:spMk id="3" creationId="{00000000-0000-0000-0000-000000000000}"/>
          </ac:spMkLst>
        </pc:spChg>
        <pc:spChg chg="add">
          <ac:chgData name="Skye Newman (2305661)" userId="S::2305661@student.uwtsd.ac.uk::05afaecd-a9ae-42ce-803b-317654731d83" providerId="AD" clId="Web-{AAC0661A-B1D2-5077-3E62-753A2F5144C6}" dt="2024-10-01T09:27:25.405" v="21"/>
          <ac:spMkLst>
            <pc:docMk/>
            <pc:sldMk cId="109857222" sldId="256"/>
            <ac:spMk id="9" creationId="{37D505C3-540C-4E1B-AFF5-74A9D9BD3E44}"/>
          </ac:spMkLst>
        </pc:spChg>
        <pc:spChg chg="add">
          <ac:chgData name="Skye Newman (2305661)" userId="S::2305661@student.uwtsd.ac.uk::05afaecd-a9ae-42ce-803b-317654731d83" providerId="AD" clId="Web-{AAC0661A-B1D2-5077-3E62-753A2F5144C6}" dt="2024-10-01T09:27:25.405" v="21"/>
          <ac:spMkLst>
            <pc:docMk/>
            <pc:sldMk cId="109857222" sldId="256"/>
            <ac:spMk id="11" creationId="{C5C14909-AFB2-4E07-A65C-633954901FC1}"/>
          </ac:spMkLst>
        </pc:spChg>
        <pc:spChg chg="add">
          <ac:chgData name="Skye Newman (2305661)" userId="S::2305661@student.uwtsd.ac.uk::05afaecd-a9ae-42ce-803b-317654731d83" providerId="AD" clId="Web-{AAC0661A-B1D2-5077-3E62-753A2F5144C6}" dt="2024-10-01T09:27:25.405" v="21"/>
          <ac:spMkLst>
            <pc:docMk/>
            <pc:sldMk cId="109857222" sldId="256"/>
            <ac:spMk id="13" creationId="{5BC4B016-0848-4634-83F9-FBC4C80CAE8E}"/>
          </ac:spMkLst>
        </pc:spChg>
        <pc:picChg chg="add">
          <ac:chgData name="Skye Newman (2305661)" userId="S::2305661@student.uwtsd.ac.uk::05afaecd-a9ae-42ce-803b-317654731d83" providerId="AD" clId="Web-{AAC0661A-B1D2-5077-3E62-753A2F5144C6}" dt="2024-10-01T09:27:25.405" v="21"/>
          <ac:picMkLst>
            <pc:docMk/>
            <pc:sldMk cId="109857222" sldId="256"/>
            <ac:picMk id="4" creationId="{5A1663C9-3F0D-3F1A-036C-672299BC13AF}"/>
          </ac:picMkLst>
        </pc:picChg>
      </pc:sldChg>
      <pc:sldChg chg="addSp modSp new mod setBg addAnim">
        <pc:chgData name="Skye Newman (2305661)" userId="S::2305661@student.uwtsd.ac.uk::05afaecd-a9ae-42ce-803b-317654731d83" providerId="AD" clId="Web-{AAC0661A-B1D2-5077-3E62-753A2F5144C6}" dt="2024-10-01T09:43:39.831" v="322"/>
        <pc:sldMkLst>
          <pc:docMk/>
          <pc:sldMk cId="3771238064" sldId="257"/>
        </pc:sldMkLst>
        <pc:spChg chg="mod">
          <ac:chgData name="Skye Newman (2305661)" userId="S::2305661@student.uwtsd.ac.uk::05afaecd-a9ae-42ce-803b-317654731d83" providerId="AD" clId="Web-{AAC0661A-B1D2-5077-3E62-753A2F5144C6}" dt="2024-10-01T09:39:56.042" v="257"/>
          <ac:spMkLst>
            <pc:docMk/>
            <pc:sldMk cId="3771238064" sldId="257"/>
            <ac:spMk id="2" creationId="{B66FB73F-C54C-52E0-6822-6D071467BC80}"/>
          </ac:spMkLst>
        </pc:spChg>
        <pc:spChg chg="mod">
          <ac:chgData name="Skye Newman (2305661)" userId="S::2305661@student.uwtsd.ac.uk::05afaecd-a9ae-42ce-803b-317654731d83" providerId="AD" clId="Web-{AAC0661A-B1D2-5077-3E62-753A2F5144C6}" dt="2024-10-01T09:41:57.453" v="289" actId="20577"/>
          <ac:spMkLst>
            <pc:docMk/>
            <pc:sldMk cId="3771238064" sldId="257"/>
            <ac:spMk id="3" creationId="{2B0D5076-F9FD-B0F3-5404-4B4FE7FD61E2}"/>
          </ac:spMkLst>
        </pc:spChg>
        <pc:spChg chg="add">
          <ac:chgData name="Skye Newman (2305661)" userId="S::2305661@student.uwtsd.ac.uk::05afaecd-a9ae-42ce-803b-317654731d83" providerId="AD" clId="Web-{AAC0661A-B1D2-5077-3E62-753A2F5144C6}" dt="2024-10-01T09:39:56.042" v="257"/>
          <ac:spMkLst>
            <pc:docMk/>
            <pc:sldMk cId="3771238064" sldId="257"/>
            <ac:spMk id="9" creationId="{FA294778-47A8-4EEF-9689-F6964D44D176}"/>
          </ac:spMkLst>
        </pc:spChg>
        <pc:spChg chg="add">
          <ac:chgData name="Skye Newman (2305661)" userId="S::2305661@student.uwtsd.ac.uk::05afaecd-a9ae-42ce-803b-317654731d83" providerId="AD" clId="Web-{AAC0661A-B1D2-5077-3E62-753A2F5144C6}" dt="2024-10-01T09:39:56.042" v="257"/>
          <ac:spMkLst>
            <pc:docMk/>
            <pc:sldMk cId="3771238064" sldId="257"/>
            <ac:spMk id="11" creationId="{BD2A511A-065F-489D-9CF0-FEF36143ACD1}"/>
          </ac:spMkLst>
        </pc:spChg>
        <pc:spChg chg="add">
          <ac:chgData name="Skye Newman (2305661)" userId="S::2305661@student.uwtsd.ac.uk::05afaecd-a9ae-42ce-803b-317654731d83" providerId="AD" clId="Web-{AAC0661A-B1D2-5077-3E62-753A2F5144C6}" dt="2024-10-01T09:39:56.042" v="257"/>
          <ac:spMkLst>
            <pc:docMk/>
            <pc:sldMk cId="3771238064" sldId="257"/>
            <ac:spMk id="13" creationId="{6F626582-88CC-4CA0-8BC6-94550FF9E6EF}"/>
          </ac:spMkLst>
        </pc:spChg>
        <pc:picChg chg="add mod">
          <ac:chgData name="Skye Newman (2305661)" userId="S::2305661@student.uwtsd.ac.uk::05afaecd-a9ae-42ce-803b-317654731d83" providerId="AD" clId="Web-{AAC0661A-B1D2-5077-3E62-753A2F5144C6}" dt="2024-10-01T09:40:14.230" v="261" actId="1076"/>
          <ac:picMkLst>
            <pc:docMk/>
            <pc:sldMk cId="3771238064" sldId="257"/>
            <ac:picMk id="4" creationId="{CBB3C836-889A-FF1F-D63F-2DDF611E6756}"/>
          </ac:picMkLst>
        </pc:picChg>
      </pc:sldChg>
      <pc:sldChg chg="modSp new">
        <pc:chgData name="Skye Newman (2305661)" userId="S::2305661@student.uwtsd.ac.uk::05afaecd-a9ae-42ce-803b-317654731d83" providerId="AD" clId="Web-{AAC0661A-B1D2-5077-3E62-753A2F5144C6}" dt="2024-10-01T09:43:12.502" v="318" actId="20577"/>
        <pc:sldMkLst>
          <pc:docMk/>
          <pc:sldMk cId="1374968608" sldId="258"/>
        </pc:sldMkLst>
        <pc:spChg chg="mod">
          <ac:chgData name="Skye Newman (2305661)" userId="S::2305661@student.uwtsd.ac.uk::05afaecd-a9ae-42ce-803b-317654731d83" providerId="AD" clId="Web-{AAC0661A-B1D2-5077-3E62-753A2F5144C6}" dt="2024-10-01T09:43:12.502" v="318" actId="20577"/>
          <ac:spMkLst>
            <pc:docMk/>
            <pc:sldMk cId="1374968608" sldId="258"/>
            <ac:spMk id="3" creationId="{F7D8C045-85EE-38F7-F125-ED61572CA641}"/>
          </ac:spMkLst>
        </pc:spChg>
      </pc:sldChg>
      <pc:sldChg chg="new">
        <pc:chgData name="Skye Newman (2305661)" userId="S::2305661@student.uwtsd.ac.uk::05afaecd-a9ae-42ce-803b-317654731d83" providerId="AD" clId="Web-{AAC0661A-B1D2-5077-3E62-753A2F5144C6}" dt="2024-10-01T09:43:16.567" v="319"/>
        <pc:sldMkLst>
          <pc:docMk/>
          <pc:sldMk cId="1229879531" sldId="259"/>
        </pc:sldMkLst>
      </pc:sldChg>
      <pc:sldMasterChg chg="del delSldLayout">
        <pc:chgData name="Skye Newman (2305661)" userId="S::2305661@student.uwtsd.ac.uk::05afaecd-a9ae-42ce-803b-317654731d83" providerId="AD" clId="Web-{AAC0661A-B1D2-5077-3E62-753A2F5144C6}" dt="2024-10-01T09:27:25.405" v="21"/>
        <pc:sldMasterMkLst>
          <pc:docMk/>
          <pc:sldMasterMk cId="2460954070" sldId="2147483660"/>
        </pc:sldMasterMkLst>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2385387890" sldId="2147483661"/>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949138452" sldId="2147483662"/>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2591524520" sldId="2147483663"/>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1203092039" sldId="2147483664"/>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3733172339" sldId="2147483665"/>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3210312558" sldId="2147483666"/>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3146388984" sldId="2147483667"/>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3171841454" sldId="2147483668"/>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1718958274" sldId="2147483669"/>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2202905451" sldId="2147483670"/>
          </pc:sldLayoutMkLst>
        </pc:sldLayoutChg>
        <pc:sldLayoutChg chg="del">
          <pc:chgData name="Skye Newman (2305661)" userId="S::2305661@student.uwtsd.ac.uk::05afaecd-a9ae-42ce-803b-317654731d83" providerId="AD" clId="Web-{AAC0661A-B1D2-5077-3E62-753A2F5144C6}" dt="2024-10-01T09:27:25.405" v="21"/>
          <pc:sldLayoutMkLst>
            <pc:docMk/>
            <pc:sldMasterMk cId="2460954070" sldId="2147483660"/>
            <pc:sldLayoutMk cId="3479445657" sldId="2147483671"/>
          </pc:sldLayoutMkLst>
        </pc:sldLayoutChg>
      </pc:sldMasterChg>
      <pc:sldMasterChg chg="add addSldLayout">
        <pc:chgData name="Skye Newman (2305661)" userId="S::2305661@student.uwtsd.ac.uk::05afaecd-a9ae-42ce-803b-317654731d83" providerId="AD" clId="Web-{AAC0661A-B1D2-5077-3E62-753A2F5144C6}" dt="2024-10-01T09:27:25.405" v="21"/>
        <pc:sldMasterMkLst>
          <pc:docMk/>
          <pc:sldMasterMk cId="3200203639" sldId="2147483685"/>
        </pc:sldMasterMkLst>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1090618428" sldId="2147483674"/>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863594988" sldId="2147483675"/>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578943435" sldId="2147483676"/>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4083974385" sldId="2147483677"/>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2220350686" sldId="2147483678"/>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2445808518" sldId="2147483679"/>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1722260985" sldId="2147483680"/>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2792622331" sldId="2147483681"/>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2203084713" sldId="2147483682"/>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2098671171" sldId="2147483683"/>
          </pc:sldLayoutMkLst>
        </pc:sldLayoutChg>
        <pc:sldLayoutChg chg="add">
          <pc:chgData name="Skye Newman (2305661)" userId="S::2305661@student.uwtsd.ac.uk::05afaecd-a9ae-42ce-803b-317654731d83" providerId="AD" clId="Web-{AAC0661A-B1D2-5077-3E62-753A2F5144C6}" dt="2024-10-01T09:27:25.405" v="21"/>
          <pc:sldLayoutMkLst>
            <pc:docMk/>
            <pc:sldMasterMk cId="3200203639" sldId="2147483685"/>
            <pc:sldLayoutMk cId="3589598932" sldId="214748368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2260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792622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03084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98671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589598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220350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090618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863594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578943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839743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10/1/2024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445808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10/1/2024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3200203639"/>
      </p:ext>
    </p:extLst>
  </p:cSld>
  <p:clrMap bg1="dk1" tx1="lt1" bg2="dk2" tx2="lt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instituteforgovernment.org.uk/article/explainer/police-10-key-facts" TargetMode="External"/><Relationship Id="rId2" Type="http://schemas.openxmlformats.org/officeDocument/2006/relationships/hyperlink" Target="https://bowstreetpolicemuseum.org.uk/looking-for-the-bow-street-runners-in-literature/#:~:text=Bow%20Street%2C%20Covent%20Garden%2C%20Westminster,in%20a%20book%20or%20fil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7D505C3-540C-4E1B-AFF5-74A9D9BD3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A1663C9-3F0D-3F1A-036C-672299BC13AF}"/>
              </a:ext>
            </a:extLst>
          </p:cNvPr>
          <p:cNvPicPr>
            <a:picLocks noChangeAspect="1"/>
          </p:cNvPicPr>
          <p:nvPr/>
        </p:nvPicPr>
        <p:blipFill>
          <a:blip r:embed="rId2"/>
          <a:srcRect r="6250" b="6250"/>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C5C14909-AFB2-4E07-A65C-633954901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BC4B016-0848-4634-83F9-FBC4C80CA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43001" y="1181101"/>
            <a:ext cx="4953000" cy="2247899"/>
          </a:xfrm>
        </p:spPr>
        <p:txBody>
          <a:bodyPr>
            <a:normAutofit/>
          </a:bodyPr>
          <a:lstStyle/>
          <a:p>
            <a:r>
              <a:rPr lang="en-US" sz="4400">
                <a:solidFill>
                  <a:srgbClr val="FFFFFF"/>
                </a:solidFill>
              </a:rPr>
              <a:t>Professional policing</a:t>
            </a:r>
          </a:p>
        </p:txBody>
      </p:sp>
      <p:sp>
        <p:nvSpPr>
          <p:cNvPr id="3" name="Subtitle 2"/>
          <p:cNvSpPr>
            <a:spLocks noGrp="1"/>
          </p:cNvSpPr>
          <p:nvPr>
            <p:ph type="subTitle" idx="1"/>
          </p:nvPr>
        </p:nvSpPr>
        <p:spPr>
          <a:xfrm>
            <a:off x="7881374" y="4541983"/>
            <a:ext cx="3167626" cy="1280159"/>
          </a:xfrm>
        </p:spPr>
        <p:txBody>
          <a:bodyPr vert="horz" lIns="91440" tIns="45720" rIns="91440" bIns="45720" rtlCol="0" anchor="b">
            <a:normAutofit/>
          </a:bodyPr>
          <a:lstStyle/>
          <a:p>
            <a:pPr algn="r"/>
            <a:r>
              <a:rPr lang="en-US">
                <a:solidFill>
                  <a:srgbClr val="FFFFFF"/>
                </a:solidFill>
              </a:rPr>
              <a:t>By skye newman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6FB73F-C54C-52E0-6822-6D071467BC80}"/>
              </a:ext>
            </a:extLst>
          </p:cNvPr>
          <p:cNvSpPr>
            <a:spLocks noGrp="1"/>
          </p:cNvSpPr>
          <p:nvPr>
            <p:ph type="title"/>
          </p:nvPr>
        </p:nvSpPr>
        <p:spPr>
          <a:xfrm>
            <a:off x="1143000" y="872937"/>
            <a:ext cx="7492285" cy="1360898"/>
          </a:xfrm>
        </p:spPr>
        <p:txBody>
          <a:bodyPr>
            <a:normAutofit/>
          </a:bodyPr>
          <a:lstStyle/>
          <a:p>
            <a:r>
              <a:rPr lang="en-US" dirty="0"/>
              <a:t>How it originated</a:t>
            </a:r>
          </a:p>
        </p:txBody>
      </p:sp>
      <p:sp>
        <p:nvSpPr>
          <p:cNvPr id="3" name="Content Placeholder 2">
            <a:extLst>
              <a:ext uri="{FF2B5EF4-FFF2-40B4-BE49-F238E27FC236}">
                <a16:creationId xmlns:a16="http://schemas.microsoft.com/office/drawing/2014/main" id="{2B0D5076-F9FD-B0F3-5404-4B4FE7FD61E2}"/>
              </a:ext>
            </a:extLst>
          </p:cNvPr>
          <p:cNvSpPr>
            <a:spLocks noGrp="1"/>
          </p:cNvSpPr>
          <p:nvPr>
            <p:ph idx="1"/>
          </p:nvPr>
        </p:nvSpPr>
        <p:spPr>
          <a:xfrm>
            <a:off x="1143001" y="2332028"/>
            <a:ext cx="5115812" cy="3653035"/>
          </a:xfrm>
        </p:spPr>
        <p:txBody>
          <a:bodyPr vert="horz" lIns="91440" tIns="45720" rIns="91440" bIns="45720" rtlCol="0" anchor="t">
            <a:normAutofit fontScale="92500" lnSpcReduction="10000"/>
          </a:bodyPr>
          <a:lstStyle/>
          <a:p>
            <a:pPr marL="0" indent="0">
              <a:lnSpc>
                <a:spcPct val="110000"/>
              </a:lnSpc>
              <a:buNone/>
            </a:pPr>
            <a:r>
              <a:rPr lang="en-US" dirty="0"/>
              <a:t>In 1829 the first police force was established by Sir Robert Peel, before this any type of police force were nicknamed the "bow street runners" it was created by Judge Henry Fielding in 1749. Su-Lian Ho (2024)</a:t>
            </a:r>
            <a:endParaRPr lang="en-US" b="1" dirty="0">
              <a:latin typeface="EB Garamond"/>
              <a:ea typeface="EB Garamond"/>
            </a:endParaRPr>
          </a:p>
          <a:p>
            <a:pPr marL="0" indent="0">
              <a:lnSpc>
                <a:spcPct val="110000"/>
              </a:lnSpc>
              <a:buNone/>
            </a:pPr>
            <a:r>
              <a:rPr lang="en-US" dirty="0"/>
              <a:t>The police force have since then come a long way in terms of force and deal with a lot more now than they did then, the police tackle crime everyday, from 2009 to 2018  "crime has fallen by 35% since 2009/10".</a:t>
            </a:r>
          </a:p>
          <a:p>
            <a:pPr marL="0" indent="0">
              <a:lnSpc>
                <a:spcPct val="110000"/>
              </a:lnSpc>
              <a:buNone/>
            </a:pPr>
            <a:r>
              <a:rPr lang="en-US" dirty="0"/>
              <a:t>Institute for government(2019).</a:t>
            </a:r>
          </a:p>
          <a:p>
            <a:pPr marL="0" indent="0">
              <a:lnSpc>
                <a:spcPct val="110000"/>
              </a:lnSpc>
              <a:buNone/>
            </a:pPr>
            <a:endParaRPr lang="en-US" dirty="0"/>
          </a:p>
          <a:p>
            <a:pPr>
              <a:lnSpc>
                <a:spcPct val="110000"/>
              </a:lnSpc>
            </a:pPr>
            <a:endParaRPr lang="en-US"/>
          </a:p>
        </p:txBody>
      </p:sp>
      <p:pic>
        <p:nvPicPr>
          <p:cNvPr id="4" name="Picture 3" descr="A graph of crime and fraud&#10;&#10;Description automatically generated">
            <a:extLst>
              <a:ext uri="{FF2B5EF4-FFF2-40B4-BE49-F238E27FC236}">
                <a16:creationId xmlns:a16="http://schemas.microsoft.com/office/drawing/2014/main" id="{CBB3C836-889A-FF1F-D63F-2DDF611E6756}"/>
              </a:ext>
            </a:extLst>
          </p:cNvPr>
          <p:cNvPicPr>
            <a:picLocks noChangeAspect="1"/>
          </p:cNvPicPr>
          <p:nvPr/>
        </p:nvPicPr>
        <p:blipFill>
          <a:blip r:embed="rId2"/>
          <a:stretch>
            <a:fillRect/>
          </a:stretch>
        </p:blipFill>
        <p:spPr>
          <a:xfrm>
            <a:off x="6599969" y="2332619"/>
            <a:ext cx="5699177" cy="2848366"/>
          </a:xfrm>
          <a:prstGeom prst="rect">
            <a:avLst/>
          </a:prstGeom>
        </p:spPr>
      </p:pic>
    </p:spTree>
    <p:extLst>
      <p:ext uri="{BB962C8B-B14F-4D97-AF65-F5344CB8AC3E}">
        <p14:creationId xmlns:p14="http://schemas.microsoft.com/office/powerpoint/2010/main" val="377123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4"/>
                                        </p:tgtEl>
                                        <p:attrNameLst>
                                          <p:attrName>style.visibility</p:attrName>
                                        </p:attrNameLst>
                                      </p:cBhvr>
                                      <p:to>
                                        <p:strVal val="visible"/>
                                      </p:to>
                                    </p:set>
                                    <p:anim calcmode="lin" valueType="num">
                                      <p:cBhvr additive="base">
                                        <p:cTn id="30" dur="500" fill="hold"/>
                                        <p:tgtEl>
                                          <p:spTgt spid="4"/>
                                        </p:tgtEl>
                                        <p:attrNameLst>
                                          <p:attrName>ppt_x</p:attrName>
                                        </p:attrNameLst>
                                      </p:cBhvr>
                                      <p:tavLst>
                                        <p:tav tm="0">
                                          <p:val>
                                            <p:strVal val="#ppt_x"/>
                                          </p:val>
                                        </p:tav>
                                        <p:tav tm="100000">
                                          <p:val>
                                            <p:strVal val="#ppt_x"/>
                                          </p:val>
                                        </p:tav>
                                      </p:tavLst>
                                    </p:anim>
                                    <p:anim calcmode="lin" valueType="num">
                                      <p:cBhvr additive="base">
                                        <p:cTn id="3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B075C-4907-34D6-DBD5-DF041361CB2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5C182F7-1326-D634-AD23-573448580A57}"/>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229879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87AC0-CC2F-E8CA-0036-E1E0DCB2E5A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F7D8C045-85EE-38F7-F125-ED61572CA641}"/>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https://bowstreetpolicemuseum.org.uk/looking-for-the-bow-street-runners-in-literature/#:~:text=Bow%20Street%2C%20Covent%20Garden%2C%20Westminster,in%20a%20book%20or%20film</a:t>
            </a:r>
            <a:r>
              <a:rPr lang="en-US" dirty="0">
                <a:ea typeface="+mn-lt"/>
                <a:cs typeface="+mn-lt"/>
              </a:rPr>
              <a:t>. Assessed on 01/10/24</a:t>
            </a:r>
          </a:p>
          <a:p>
            <a:r>
              <a:rPr lang="en-US" dirty="0">
                <a:ea typeface="+mn-lt"/>
                <a:cs typeface="+mn-lt"/>
                <a:hlinkClick r:id="rId3"/>
              </a:rPr>
              <a:t>https://www.instituteforgovernment.org.uk/article/explainer/police-10-key-facts</a:t>
            </a:r>
            <a:r>
              <a:rPr lang="en-US" dirty="0">
                <a:ea typeface="+mn-lt"/>
                <a:cs typeface="+mn-lt"/>
              </a:rPr>
              <a:t> </a:t>
            </a:r>
            <a:r>
              <a:rPr lang="en-US" dirty="0"/>
              <a:t>Assessed on 01/10/24</a:t>
            </a:r>
            <a:endParaRPr lang="en-US" dirty="0">
              <a:solidFill>
                <a:srgbClr val="000000"/>
              </a:solidFill>
            </a:endParaRPr>
          </a:p>
          <a:p>
            <a:endParaRPr lang="en-US" dirty="0"/>
          </a:p>
        </p:txBody>
      </p:sp>
    </p:spTree>
    <p:extLst>
      <p:ext uri="{BB962C8B-B14F-4D97-AF65-F5344CB8AC3E}">
        <p14:creationId xmlns:p14="http://schemas.microsoft.com/office/powerpoint/2010/main" val="1374968608"/>
      </p:ext>
    </p:extLst>
  </p:cSld>
  <p:clrMapOvr>
    <a:masterClrMapping/>
  </p:clrMapOvr>
</p:sld>
</file>

<file path=ppt/theme/theme1.xml><?xml version="1.0" encoding="utf-8"?>
<a:theme xmlns:a="http://schemas.openxmlformats.org/drawingml/2006/main" name="RegattaVTI">
  <a:themeElements>
    <a:clrScheme name="AnalogousFromRegularSeedLeftStep">
      <a:dk1>
        <a:srgbClr val="000000"/>
      </a:dk1>
      <a:lt1>
        <a:srgbClr val="FFFFFF"/>
      </a:lt1>
      <a:dk2>
        <a:srgbClr val="1B2B31"/>
      </a:dk2>
      <a:lt2>
        <a:srgbClr val="F3F0F0"/>
      </a:lt2>
      <a:accent1>
        <a:srgbClr val="45AFAC"/>
      </a:accent1>
      <a:accent2>
        <a:srgbClr val="3BB17C"/>
      </a:accent2>
      <a:accent3>
        <a:srgbClr val="48B757"/>
      </a:accent3>
      <a:accent4>
        <a:srgbClr val="5CB13B"/>
      </a:accent4>
      <a:accent5>
        <a:srgbClr val="8CAC43"/>
      </a:accent5>
      <a:accent6>
        <a:srgbClr val="B0A23A"/>
      </a:accent6>
      <a:hlink>
        <a:srgbClr val="C2494D"/>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RegattaVTI</vt:lpstr>
      <vt:lpstr>Professional policing</vt:lpstr>
      <vt:lpstr>How it originated</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cp:revision>
  <dcterms:created xsi:type="dcterms:W3CDTF">2024-10-01T09:26:32Z</dcterms:created>
  <dcterms:modified xsi:type="dcterms:W3CDTF">2024-10-01T09:43:47Z</dcterms:modified>
</cp:coreProperties>
</file>