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4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4656A6-4FB4-410C-A6DA-56A649191FB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9449B27-E4F1-4276-A127-0CAAC0FD8C10}">
      <dgm:prSet/>
      <dgm:spPr/>
      <dgm:t>
        <a:bodyPr/>
        <a:lstStyle/>
        <a:p>
          <a:r>
            <a:rPr lang="en-GB"/>
            <a:t>Introduction : Our Company</a:t>
          </a:r>
          <a:endParaRPr lang="en-US"/>
        </a:p>
      </dgm:t>
    </dgm:pt>
    <dgm:pt modelId="{67CA3365-D4FA-482D-ADF7-338906DC890D}" type="parTrans" cxnId="{DB380173-B600-4882-9036-2513FC189A75}">
      <dgm:prSet/>
      <dgm:spPr/>
      <dgm:t>
        <a:bodyPr/>
        <a:lstStyle/>
        <a:p>
          <a:endParaRPr lang="en-US"/>
        </a:p>
      </dgm:t>
    </dgm:pt>
    <dgm:pt modelId="{7139C2B6-4031-4D9B-ADFB-3023D44019C5}" type="sibTrans" cxnId="{DB380173-B600-4882-9036-2513FC189A75}">
      <dgm:prSet/>
      <dgm:spPr/>
      <dgm:t>
        <a:bodyPr/>
        <a:lstStyle/>
        <a:p>
          <a:endParaRPr lang="en-US"/>
        </a:p>
      </dgm:t>
    </dgm:pt>
    <dgm:pt modelId="{8C961424-57AD-4E84-91DF-7545BB820721}">
      <dgm:prSet/>
      <dgm:spPr/>
      <dgm:t>
        <a:bodyPr/>
        <a:lstStyle/>
        <a:p>
          <a:r>
            <a:rPr lang="en-GB"/>
            <a:t>The Recruitment Process</a:t>
          </a:r>
          <a:endParaRPr lang="en-US"/>
        </a:p>
      </dgm:t>
    </dgm:pt>
    <dgm:pt modelId="{75AB7EB2-6234-41A6-A3FB-06B2106BBF7B}" type="parTrans" cxnId="{53590348-C6F2-4A97-9858-AB43BA9F7B5E}">
      <dgm:prSet/>
      <dgm:spPr/>
      <dgm:t>
        <a:bodyPr/>
        <a:lstStyle/>
        <a:p>
          <a:endParaRPr lang="en-US"/>
        </a:p>
      </dgm:t>
    </dgm:pt>
    <dgm:pt modelId="{66976099-D177-4C9A-BB0A-01AFE3C6EE6B}" type="sibTrans" cxnId="{53590348-C6F2-4A97-9858-AB43BA9F7B5E}">
      <dgm:prSet/>
      <dgm:spPr/>
      <dgm:t>
        <a:bodyPr/>
        <a:lstStyle/>
        <a:p>
          <a:endParaRPr lang="en-US"/>
        </a:p>
      </dgm:t>
    </dgm:pt>
    <dgm:pt modelId="{9C47575D-99D5-4D84-A524-09DF7521D824}">
      <dgm:prSet/>
      <dgm:spPr/>
      <dgm:t>
        <a:bodyPr/>
        <a:lstStyle/>
        <a:p>
          <a:r>
            <a:rPr lang="en-GB"/>
            <a:t>Exploring Interview Types for Business Transformation</a:t>
          </a:r>
          <a:endParaRPr lang="en-US"/>
        </a:p>
      </dgm:t>
    </dgm:pt>
    <dgm:pt modelId="{63F5217B-7346-4538-9C4D-82E6AC0E456F}" type="parTrans" cxnId="{194E1BEB-587F-4484-A100-03ADD99A52B4}">
      <dgm:prSet/>
      <dgm:spPr/>
      <dgm:t>
        <a:bodyPr/>
        <a:lstStyle/>
        <a:p>
          <a:endParaRPr lang="en-US"/>
        </a:p>
      </dgm:t>
    </dgm:pt>
    <dgm:pt modelId="{70CA19FA-33A2-49AB-B251-E3849210E3B3}" type="sibTrans" cxnId="{194E1BEB-587F-4484-A100-03ADD99A52B4}">
      <dgm:prSet/>
      <dgm:spPr/>
      <dgm:t>
        <a:bodyPr/>
        <a:lstStyle/>
        <a:p>
          <a:endParaRPr lang="en-US"/>
        </a:p>
      </dgm:t>
    </dgm:pt>
    <dgm:pt modelId="{10591714-5261-45B7-AF2B-2FC127FA5401}">
      <dgm:prSet/>
      <dgm:spPr/>
      <dgm:t>
        <a:bodyPr/>
        <a:lstStyle/>
        <a:p>
          <a:r>
            <a:rPr lang="en-GB"/>
            <a:t>Justifying Questioning Techniques</a:t>
          </a:r>
          <a:endParaRPr lang="en-US"/>
        </a:p>
      </dgm:t>
    </dgm:pt>
    <dgm:pt modelId="{95ABE9A1-5D11-40FE-8A9F-22389F777CB8}" type="parTrans" cxnId="{7CE92592-4C51-4547-83AF-973F4F6DB104}">
      <dgm:prSet/>
      <dgm:spPr/>
      <dgm:t>
        <a:bodyPr/>
        <a:lstStyle/>
        <a:p>
          <a:endParaRPr lang="en-US"/>
        </a:p>
      </dgm:t>
    </dgm:pt>
    <dgm:pt modelId="{248F5885-7BC9-4DF9-92C4-7D93952A6BF1}" type="sibTrans" cxnId="{7CE92592-4C51-4547-83AF-973F4F6DB104}">
      <dgm:prSet/>
      <dgm:spPr/>
      <dgm:t>
        <a:bodyPr/>
        <a:lstStyle/>
        <a:p>
          <a:endParaRPr lang="en-US"/>
        </a:p>
      </dgm:t>
    </dgm:pt>
    <dgm:pt modelId="{4059FBB4-5B45-4DAB-9879-679738E3C0F0}">
      <dgm:prSet/>
      <dgm:spPr/>
      <dgm:t>
        <a:bodyPr/>
        <a:lstStyle/>
        <a:p>
          <a:r>
            <a:rPr lang="en-GB"/>
            <a:t>Face to Face vs. Online Interviews (Comparison)</a:t>
          </a:r>
          <a:endParaRPr lang="en-US"/>
        </a:p>
      </dgm:t>
    </dgm:pt>
    <dgm:pt modelId="{C80868C7-52FD-41A3-89AB-BE6F5031C2B5}" type="parTrans" cxnId="{14F59232-8900-4A6D-B440-B3ED478E2C5D}">
      <dgm:prSet/>
      <dgm:spPr/>
      <dgm:t>
        <a:bodyPr/>
        <a:lstStyle/>
        <a:p>
          <a:endParaRPr lang="en-US"/>
        </a:p>
      </dgm:t>
    </dgm:pt>
    <dgm:pt modelId="{81718B8E-43A8-475D-871A-FDA9721CBB86}" type="sibTrans" cxnId="{14F59232-8900-4A6D-B440-B3ED478E2C5D}">
      <dgm:prSet/>
      <dgm:spPr/>
      <dgm:t>
        <a:bodyPr/>
        <a:lstStyle/>
        <a:p>
          <a:endParaRPr lang="en-US"/>
        </a:p>
      </dgm:t>
    </dgm:pt>
    <dgm:pt modelId="{736E07F8-756B-468F-81C7-034A09BF33ED}">
      <dgm:prSet/>
      <dgm:spPr/>
      <dgm:t>
        <a:bodyPr/>
        <a:lstStyle/>
        <a:p>
          <a:r>
            <a:rPr lang="en-GB"/>
            <a:t>Conclusion and Key takeaways</a:t>
          </a:r>
          <a:endParaRPr lang="en-US"/>
        </a:p>
      </dgm:t>
    </dgm:pt>
    <dgm:pt modelId="{87D7FAE7-C570-49BA-971C-0581B00A29A1}" type="parTrans" cxnId="{ED60EE1F-7BEE-4241-95DB-7B10C99997B0}">
      <dgm:prSet/>
      <dgm:spPr/>
      <dgm:t>
        <a:bodyPr/>
        <a:lstStyle/>
        <a:p>
          <a:endParaRPr lang="en-US"/>
        </a:p>
      </dgm:t>
    </dgm:pt>
    <dgm:pt modelId="{79CD54C7-B7EC-4037-924E-358A3A6C4509}" type="sibTrans" cxnId="{ED60EE1F-7BEE-4241-95DB-7B10C99997B0}">
      <dgm:prSet/>
      <dgm:spPr/>
      <dgm:t>
        <a:bodyPr/>
        <a:lstStyle/>
        <a:p>
          <a:endParaRPr lang="en-US"/>
        </a:p>
      </dgm:t>
    </dgm:pt>
    <dgm:pt modelId="{3093E514-E9B1-4DA7-B002-F2CDA858B429}">
      <dgm:prSet/>
      <dgm:spPr/>
      <dgm:t>
        <a:bodyPr/>
        <a:lstStyle/>
        <a:p>
          <a:r>
            <a:rPr lang="en-GB"/>
            <a:t>References</a:t>
          </a:r>
          <a:endParaRPr lang="en-US"/>
        </a:p>
      </dgm:t>
    </dgm:pt>
    <dgm:pt modelId="{2C6C7F1E-2954-4EE6-95C4-BD758008021E}" type="parTrans" cxnId="{F3831EE8-C51F-4600-B7C1-4D9C6A196111}">
      <dgm:prSet/>
      <dgm:spPr/>
      <dgm:t>
        <a:bodyPr/>
        <a:lstStyle/>
        <a:p>
          <a:endParaRPr lang="en-US"/>
        </a:p>
      </dgm:t>
    </dgm:pt>
    <dgm:pt modelId="{45C84285-A627-42DC-8712-DB48DDB7EC76}" type="sibTrans" cxnId="{F3831EE8-C51F-4600-B7C1-4D9C6A196111}">
      <dgm:prSet/>
      <dgm:spPr/>
      <dgm:t>
        <a:bodyPr/>
        <a:lstStyle/>
        <a:p>
          <a:endParaRPr lang="en-US"/>
        </a:p>
      </dgm:t>
    </dgm:pt>
    <dgm:pt modelId="{42CD6BA3-3DE7-4E33-AB98-16F960DA8A32}" type="pres">
      <dgm:prSet presAssocID="{C34656A6-4FB4-410C-A6DA-56A649191FB4}" presName="linear" presStyleCnt="0">
        <dgm:presLayoutVars>
          <dgm:animLvl val="lvl"/>
          <dgm:resizeHandles val="exact"/>
        </dgm:presLayoutVars>
      </dgm:prSet>
      <dgm:spPr/>
    </dgm:pt>
    <dgm:pt modelId="{F4672EAD-12CB-4A2D-8B9F-6B69939032DB}" type="pres">
      <dgm:prSet presAssocID="{69449B27-E4F1-4276-A127-0CAAC0FD8C10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97AE6012-8609-4BF5-A8D5-0DACF1C2DFCA}" type="pres">
      <dgm:prSet presAssocID="{7139C2B6-4031-4D9B-ADFB-3023D44019C5}" presName="spacer" presStyleCnt="0"/>
      <dgm:spPr/>
    </dgm:pt>
    <dgm:pt modelId="{7E6D7B87-BDF9-4400-8DB5-95E05C2C7C0A}" type="pres">
      <dgm:prSet presAssocID="{8C961424-57AD-4E84-91DF-7545BB82072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694EBD5C-7E21-478A-8528-6451892EFB85}" type="pres">
      <dgm:prSet presAssocID="{66976099-D177-4C9A-BB0A-01AFE3C6EE6B}" presName="spacer" presStyleCnt="0"/>
      <dgm:spPr/>
    </dgm:pt>
    <dgm:pt modelId="{7EF4DB7B-9CC9-480E-843C-A72366A5A2DF}" type="pres">
      <dgm:prSet presAssocID="{9C47575D-99D5-4D84-A524-09DF7521D824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7DAC8ADB-7084-4885-B5EF-E84C42BF1E44}" type="pres">
      <dgm:prSet presAssocID="{70CA19FA-33A2-49AB-B251-E3849210E3B3}" presName="spacer" presStyleCnt="0"/>
      <dgm:spPr/>
    </dgm:pt>
    <dgm:pt modelId="{46D917B1-B34E-4E9D-97A1-3308A95A2E7A}" type="pres">
      <dgm:prSet presAssocID="{10591714-5261-45B7-AF2B-2FC127FA5401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90BCC4BB-E8EB-4F05-8950-D7A348372EE7}" type="pres">
      <dgm:prSet presAssocID="{248F5885-7BC9-4DF9-92C4-7D93952A6BF1}" presName="spacer" presStyleCnt="0"/>
      <dgm:spPr/>
    </dgm:pt>
    <dgm:pt modelId="{0A51E7B7-1165-4150-A09C-38E017A82761}" type="pres">
      <dgm:prSet presAssocID="{4059FBB4-5B45-4DAB-9879-679738E3C0F0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953C7888-7B63-49ED-BC2E-23F5C4FD625C}" type="pres">
      <dgm:prSet presAssocID="{81718B8E-43A8-475D-871A-FDA9721CBB86}" presName="spacer" presStyleCnt="0"/>
      <dgm:spPr/>
    </dgm:pt>
    <dgm:pt modelId="{FFF92ED6-6FF3-4711-BD34-BDDE5570671F}" type="pres">
      <dgm:prSet presAssocID="{736E07F8-756B-468F-81C7-034A09BF33E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0372C735-32DD-47C3-84E5-B438DD145BE5}" type="pres">
      <dgm:prSet presAssocID="{79CD54C7-B7EC-4037-924E-358A3A6C4509}" presName="spacer" presStyleCnt="0"/>
      <dgm:spPr/>
    </dgm:pt>
    <dgm:pt modelId="{DEF19946-AC5A-4B87-8D13-87BA80C52AE9}" type="pres">
      <dgm:prSet presAssocID="{3093E514-E9B1-4DA7-B002-F2CDA858B429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EB3A411-8509-42CF-A003-660FEA03355C}" type="presOf" srcId="{69449B27-E4F1-4276-A127-0CAAC0FD8C10}" destId="{F4672EAD-12CB-4A2D-8B9F-6B69939032DB}" srcOrd="0" destOrd="0" presId="urn:microsoft.com/office/officeart/2005/8/layout/vList2"/>
    <dgm:cxn modelId="{ED60EE1F-7BEE-4241-95DB-7B10C99997B0}" srcId="{C34656A6-4FB4-410C-A6DA-56A649191FB4}" destId="{736E07F8-756B-468F-81C7-034A09BF33ED}" srcOrd="5" destOrd="0" parTransId="{87D7FAE7-C570-49BA-971C-0581B00A29A1}" sibTransId="{79CD54C7-B7EC-4037-924E-358A3A6C4509}"/>
    <dgm:cxn modelId="{3819AF2A-4590-4A2A-A852-DB107F75DBEB}" type="presOf" srcId="{3093E514-E9B1-4DA7-B002-F2CDA858B429}" destId="{DEF19946-AC5A-4B87-8D13-87BA80C52AE9}" srcOrd="0" destOrd="0" presId="urn:microsoft.com/office/officeart/2005/8/layout/vList2"/>
    <dgm:cxn modelId="{14F59232-8900-4A6D-B440-B3ED478E2C5D}" srcId="{C34656A6-4FB4-410C-A6DA-56A649191FB4}" destId="{4059FBB4-5B45-4DAB-9879-679738E3C0F0}" srcOrd="4" destOrd="0" parTransId="{C80868C7-52FD-41A3-89AB-BE6F5031C2B5}" sibTransId="{81718B8E-43A8-475D-871A-FDA9721CBB86}"/>
    <dgm:cxn modelId="{0245D440-9216-4BB6-AC1C-EE81F147BE64}" type="presOf" srcId="{4059FBB4-5B45-4DAB-9879-679738E3C0F0}" destId="{0A51E7B7-1165-4150-A09C-38E017A82761}" srcOrd="0" destOrd="0" presId="urn:microsoft.com/office/officeart/2005/8/layout/vList2"/>
    <dgm:cxn modelId="{53590348-C6F2-4A97-9858-AB43BA9F7B5E}" srcId="{C34656A6-4FB4-410C-A6DA-56A649191FB4}" destId="{8C961424-57AD-4E84-91DF-7545BB820721}" srcOrd="1" destOrd="0" parTransId="{75AB7EB2-6234-41A6-A3FB-06B2106BBF7B}" sibTransId="{66976099-D177-4C9A-BB0A-01AFE3C6EE6B}"/>
    <dgm:cxn modelId="{924D706C-3822-48C7-BEA8-F52448F2BCA2}" type="presOf" srcId="{736E07F8-756B-468F-81C7-034A09BF33ED}" destId="{FFF92ED6-6FF3-4711-BD34-BDDE5570671F}" srcOrd="0" destOrd="0" presId="urn:microsoft.com/office/officeart/2005/8/layout/vList2"/>
    <dgm:cxn modelId="{DB380173-B600-4882-9036-2513FC189A75}" srcId="{C34656A6-4FB4-410C-A6DA-56A649191FB4}" destId="{69449B27-E4F1-4276-A127-0CAAC0FD8C10}" srcOrd="0" destOrd="0" parTransId="{67CA3365-D4FA-482D-ADF7-338906DC890D}" sibTransId="{7139C2B6-4031-4D9B-ADFB-3023D44019C5}"/>
    <dgm:cxn modelId="{79AE6B75-13B9-4409-B4D4-2F99C70E242B}" type="presOf" srcId="{8C961424-57AD-4E84-91DF-7545BB820721}" destId="{7E6D7B87-BDF9-4400-8DB5-95E05C2C7C0A}" srcOrd="0" destOrd="0" presId="urn:microsoft.com/office/officeart/2005/8/layout/vList2"/>
    <dgm:cxn modelId="{7CE92592-4C51-4547-83AF-973F4F6DB104}" srcId="{C34656A6-4FB4-410C-A6DA-56A649191FB4}" destId="{10591714-5261-45B7-AF2B-2FC127FA5401}" srcOrd="3" destOrd="0" parTransId="{95ABE9A1-5D11-40FE-8A9F-22389F777CB8}" sibTransId="{248F5885-7BC9-4DF9-92C4-7D93952A6BF1}"/>
    <dgm:cxn modelId="{47D459A7-ABF9-40C4-AC9B-C106F33D5C11}" type="presOf" srcId="{10591714-5261-45B7-AF2B-2FC127FA5401}" destId="{46D917B1-B34E-4E9D-97A1-3308A95A2E7A}" srcOrd="0" destOrd="0" presId="urn:microsoft.com/office/officeart/2005/8/layout/vList2"/>
    <dgm:cxn modelId="{9C1C41B4-9C14-4EE0-9C40-EEBE5F6E0807}" type="presOf" srcId="{C34656A6-4FB4-410C-A6DA-56A649191FB4}" destId="{42CD6BA3-3DE7-4E33-AB98-16F960DA8A32}" srcOrd="0" destOrd="0" presId="urn:microsoft.com/office/officeart/2005/8/layout/vList2"/>
    <dgm:cxn modelId="{6FB89AE2-280C-4783-80EE-0DDA78DA6383}" type="presOf" srcId="{9C47575D-99D5-4D84-A524-09DF7521D824}" destId="{7EF4DB7B-9CC9-480E-843C-A72366A5A2DF}" srcOrd="0" destOrd="0" presId="urn:microsoft.com/office/officeart/2005/8/layout/vList2"/>
    <dgm:cxn modelId="{F3831EE8-C51F-4600-B7C1-4D9C6A196111}" srcId="{C34656A6-4FB4-410C-A6DA-56A649191FB4}" destId="{3093E514-E9B1-4DA7-B002-F2CDA858B429}" srcOrd="6" destOrd="0" parTransId="{2C6C7F1E-2954-4EE6-95C4-BD758008021E}" sibTransId="{45C84285-A627-42DC-8712-DB48DDB7EC76}"/>
    <dgm:cxn modelId="{194E1BEB-587F-4484-A100-03ADD99A52B4}" srcId="{C34656A6-4FB4-410C-A6DA-56A649191FB4}" destId="{9C47575D-99D5-4D84-A524-09DF7521D824}" srcOrd="2" destOrd="0" parTransId="{63F5217B-7346-4538-9C4D-82E6AC0E456F}" sibTransId="{70CA19FA-33A2-49AB-B251-E3849210E3B3}"/>
    <dgm:cxn modelId="{6FFCDF18-10A4-474F-94CA-48F2919D0165}" type="presParOf" srcId="{42CD6BA3-3DE7-4E33-AB98-16F960DA8A32}" destId="{F4672EAD-12CB-4A2D-8B9F-6B69939032DB}" srcOrd="0" destOrd="0" presId="urn:microsoft.com/office/officeart/2005/8/layout/vList2"/>
    <dgm:cxn modelId="{53757D24-098B-4743-965E-CEED346343BD}" type="presParOf" srcId="{42CD6BA3-3DE7-4E33-AB98-16F960DA8A32}" destId="{97AE6012-8609-4BF5-A8D5-0DACF1C2DFCA}" srcOrd="1" destOrd="0" presId="urn:microsoft.com/office/officeart/2005/8/layout/vList2"/>
    <dgm:cxn modelId="{FF4A492F-5FB5-4E15-8F79-EB4F2C1182DF}" type="presParOf" srcId="{42CD6BA3-3DE7-4E33-AB98-16F960DA8A32}" destId="{7E6D7B87-BDF9-4400-8DB5-95E05C2C7C0A}" srcOrd="2" destOrd="0" presId="urn:microsoft.com/office/officeart/2005/8/layout/vList2"/>
    <dgm:cxn modelId="{AB3A796F-D272-4EA3-8D7A-827854CF7646}" type="presParOf" srcId="{42CD6BA3-3DE7-4E33-AB98-16F960DA8A32}" destId="{694EBD5C-7E21-478A-8528-6451892EFB85}" srcOrd="3" destOrd="0" presId="urn:microsoft.com/office/officeart/2005/8/layout/vList2"/>
    <dgm:cxn modelId="{E40D7F69-4096-467B-8C0A-F37DA9BF4C90}" type="presParOf" srcId="{42CD6BA3-3DE7-4E33-AB98-16F960DA8A32}" destId="{7EF4DB7B-9CC9-480E-843C-A72366A5A2DF}" srcOrd="4" destOrd="0" presId="urn:microsoft.com/office/officeart/2005/8/layout/vList2"/>
    <dgm:cxn modelId="{9D170709-5EA3-4B66-ACF4-9FD96DAA78C4}" type="presParOf" srcId="{42CD6BA3-3DE7-4E33-AB98-16F960DA8A32}" destId="{7DAC8ADB-7084-4885-B5EF-E84C42BF1E44}" srcOrd="5" destOrd="0" presId="urn:microsoft.com/office/officeart/2005/8/layout/vList2"/>
    <dgm:cxn modelId="{320A1475-E487-48D9-84D8-FC03AF424E63}" type="presParOf" srcId="{42CD6BA3-3DE7-4E33-AB98-16F960DA8A32}" destId="{46D917B1-B34E-4E9D-97A1-3308A95A2E7A}" srcOrd="6" destOrd="0" presId="urn:microsoft.com/office/officeart/2005/8/layout/vList2"/>
    <dgm:cxn modelId="{4FA621CF-CC30-4FBD-9F1C-2882D48F43AC}" type="presParOf" srcId="{42CD6BA3-3DE7-4E33-AB98-16F960DA8A32}" destId="{90BCC4BB-E8EB-4F05-8950-D7A348372EE7}" srcOrd="7" destOrd="0" presId="urn:microsoft.com/office/officeart/2005/8/layout/vList2"/>
    <dgm:cxn modelId="{3AADF404-89EA-4921-A58E-33FC05837B44}" type="presParOf" srcId="{42CD6BA3-3DE7-4E33-AB98-16F960DA8A32}" destId="{0A51E7B7-1165-4150-A09C-38E017A82761}" srcOrd="8" destOrd="0" presId="urn:microsoft.com/office/officeart/2005/8/layout/vList2"/>
    <dgm:cxn modelId="{44E6FC79-D8AD-4C0E-B8F3-7914AFBCD379}" type="presParOf" srcId="{42CD6BA3-3DE7-4E33-AB98-16F960DA8A32}" destId="{953C7888-7B63-49ED-BC2E-23F5C4FD625C}" srcOrd="9" destOrd="0" presId="urn:microsoft.com/office/officeart/2005/8/layout/vList2"/>
    <dgm:cxn modelId="{DFD0423C-B48B-4C83-935E-C8ABCBCEF3DF}" type="presParOf" srcId="{42CD6BA3-3DE7-4E33-AB98-16F960DA8A32}" destId="{FFF92ED6-6FF3-4711-BD34-BDDE5570671F}" srcOrd="10" destOrd="0" presId="urn:microsoft.com/office/officeart/2005/8/layout/vList2"/>
    <dgm:cxn modelId="{FCA1A563-6E1B-4541-96E1-293F6B0C366D}" type="presParOf" srcId="{42CD6BA3-3DE7-4E33-AB98-16F960DA8A32}" destId="{0372C735-32DD-47C3-84E5-B438DD145BE5}" srcOrd="11" destOrd="0" presId="urn:microsoft.com/office/officeart/2005/8/layout/vList2"/>
    <dgm:cxn modelId="{27B9A3C5-3706-4C27-A91B-8A120F35CB1B}" type="presParOf" srcId="{42CD6BA3-3DE7-4E33-AB98-16F960DA8A32}" destId="{DEF19946-AC5A-4B87-8D13-87BA80C52AE9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DB24C7-B3E5-4AB1-B134-21453D8BDA64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E9DABD-DE93-497D-8D17-D64A5FB187FB}">
      <dgm:prSet phldrT="[Text]" phldr="0"/>
      <dgm:spPr/>
      <dgm:t>
        <a:bodyPr/>
        <a:lstStyle/>
        <a:p>
          <a:r>
            <a:rPr lang="en-GB" dirty="0"/>
            <a:t>Job Analysis: Identifying the need</a:t>
          </a:r>
          <a:endParaRPr lang="en-US" dirty="0"/>
        </a:p>
      </dgm:t>
    </dgm:pt>
    <dgm:pt modelId="{822AC3F7-DD5B-4973-A0FF-FC895A83735E}" type="parTrans" cxnId="{A3916ED6-B8C3-4890-BB42-A06BF2880C45}">
      <dgm:prSet/>
      <dgm:spPr/>
      <dgm:t>
        <a:bodyPr/>
        <a:lstStyle/>
        <a:p>
          <a:endParaRPr lang="en-US"/>
        </a:p>
      </dgm:t>
    </dgm:pt>
    <dgm:pt modelId="{C760D989-957F-49FD-ADEE-13EFDBC4BE71}" type="sibTrans" cxnId="{A3916ED6-B8C3-4890-BB42-A06BF2880C45}">
      <dgm:prSet/>
      <dgm:spPr/>
      <dgm:t>
        <a:bodyPr/>
        <a:lstStyle/>
        <a:p>
          <a:endParaRPr lang="en-US"/>
        </a:p>
      </dgm:t>
    </dgm:pt>
    <dgm:pt modelId="{0F79F60B-A60E-4013-A142-D12164D39569}">
      <dgm:prSet phldrT="[Text]" phldr="0"/>
      <dgm:spPr/>
      <dgm:t>
        <a:bodyPr/>
        <a:lstStyle/>
        <a:p>
          <a:r>
            <a:rPr lang="en-GB" dirty="0"/>
            <a:t>Job Description and Person Specification : Defining the role</a:t>
          </a:r>
          <a:endParaRPr lang="en-US" dirty="0"/>
        </a:p>
      </dgm:t>
    </dgm:pt>
    <dgm:pt modelId="{2AC3EA53-B037-4DAF-AC6B-A2FA042592B1}" type="parTrans" cxnId="{246A0BF9-4AE4-4B0D-9A14-704FD4AD04B4}">
      <dgm:prSet/>
      <dgm:spPr/>
      <dgm:t>
        <a:bodyPr/>
        <a:lstStyle/>
        <a:p>
          <a:endParaRPr lang="en-US"/>
        </a:p>
      </dgm:t>
    </dgm:pt>
    <dgm:pt modelId="{DD7CD92A-7FE6-42D2-8414-AA3302470F02}" type="sibTrans" cxnId="{246A0BF9-4AE4-4B0D-9A14-704FD4AD04B4}">
      <dgm:prSet/>
      <dgm:spPr/>
      <dgm:t>
        <a:bodyPr/>
        <a:lstStyle/>
        <a:p>
          <a:endParaRPr lang="en-US"/>
        </a:p>
      </dgm:t>
    </dgm:pt>
    <dgm:pt modelId="{495E01F3-8894-4433-AEBD-49258EB54F5F}">
      <dgm:prSet phldrT="[Text]" phldr="0"/>
      <dgm:spPr/>
      <dgm:t>
        <a:bodyPr/>
        <a:lstStyle/>
        <a:p>
          <a:r>
            <a:rPr lang="en-GB" dirty="0"/>
            <a:t>Sourcing and Advertising : Attracting Candidates</a:t>
          </a:r>
          <a:endParaRPr lang="en-US" dirty="0"/>
        </a:p>
      </dgm:t>
    </dgm:pt>
    <dgm:pt modelId="{BB7FCBE9-F660-4D27-9D44-26E4AF5874A1}" type="parTrans" cxnId="{978325A4-BAD0-4E1C-84AC-7DD401B98428}">
      <dgm:prSet/>
      <dgm:spPr/>
      <dgm:t>
        <a:bodyPr/>
        <a:lstStyle/>
        <a:p>
          <a:endParaRPr lang="en-US"/>
        </a:p>
      </dgm:t>
    </dgm:pt>
    <dgm:pt modelId="{F344F570-73EB-4537-82D4-6A6DCA5515C6}" type="sibTrans" cxnId="{978325A4-BAD0-4E1C-84AC-7DD401B98428}">
      <dgm:prSet/>
      <dgm:spPr/>
      <dgm:t>
        <a:bodyPr/>
        <a:lstStyle/>
        <a:p>
          <a:endParaRPr lang="en-US"/>
        </a:p>
      </dgm:t>
    </dgm:pt>
    <dgm:pt modelId="{5D7E9C20-A948-4DED-BDB5-A5C65555678A}">
      <dgm:prSet phldrT="[Text]" phldr="0"/>
      <dgm:spPr/>
      <dgm:t>
        <a:bodyPr/>
        <a:lstStyle/>
        <a:p>
          <a:r>
            <a:rPr lang="en-GB" dirty="0"/>
            <a:t>Screening and Shortlisting : Filtering applications</a:t>
          </a:r>
          <a:endParaRPr lang="en-US" dirty="0"/>
        </a:p>
      </dgm:t>
    </dgm:pt>
    <dgm:pt modelId="{F0B92AD5-C9AF-4A92-B44B-AA79F77652CC}" type="parTrans" cxnId="{0FCC8E0D-DD9E-4A60-8F35-EA7AD97F9CE2}">
      <dgm:prSet/>
      <dgm:spPr/>
      <dgm:t>
        <a:bodyPr/>
        <a:lstStyle/>
        <a:p>
          <a:endParaRPr lang="en-US"/>
        </a:p>
      </dgm:t>
    </dgm:pt>
    <dgm:pt modelId="{653D745D-BDD0-4011-BCA4-C0B1A331ABC5}" type="sibTrans" cxnId="{0FCC8E0D-DD9E-4A60-8F35-EA7AD97F9CE2}">
      <dgm:prSet/>
      <dgm:spPr/>
      <dgm:t>
        <a:bodyPr/>
        <a:lstStyle/>
        <a:p>
          <a:endParaRPr lang="en-US"/>
        </a:p>
      </dgm:t>
    </dgm:pt>
    <dgm:pt modelId="{79CEA63E-0CE9-430E-86C9-879B282025C9}">
      <dgm:prSet phldrT="[Text]" phldr="0"/>
      <dgm:spPr/>
      <dgm:t>
        <a:bodyPr/>
        <a:lstStyle/>
        <a:p>
          <a:r>
            <a:rPr lang="en-GB" dirty="0"/>
            <a:t>Interviewing and Assessment : In dept Evaluation</a:t>
          </a:r>
          <a:endParaRPr lang="en-US" dirty="0"/>
        </a:p>
      </dgm:t>
    </dgm:pt>
    <dgm:pt modelId="{D2B37821-B7DE-4858-A4AF-8AB4CF98F370}" type="parTrans" cxnId="{DE95414C-00C8-4AA7-B033-D28AA4079654}">
      <dgm:prSet/>
      <dgm:spPr/>
      <dgm:t>
        <a:bodyPr/>
        <a:lstStyle/>
        <a:p>
          <a:endParaRPr lang="en-US"/>
        </a:p>
      </dgm:t>
    </dgm:pt>
    <dgm:pt modelId="{9EC12BA3-CE4D-478C-BD8F-9591E6F3BC0D}" type="sibTrans" cxnId="{DE95414C-00C8-4AA7-B033-D28AA4079654}">
      <dgm:prSet/>
      <dgm:spPr/>
      <dgm:t>
        <a:bodyPr/>
        <a:lstStyle/>
        <a:p>
          <a:endParaRPr lang="en-US"/>
        </a:p>
      </dgm:t>
    </dgm:pt>
    <dgm:pt modelId="{E4C611A8-051A-4CA0-B3A6-D8EC1DEDF03A}">
      <dgm:prSet phldrT="[Text]" phldr="0"/>
      <dgm:spPr/>
      <dgm:t>
        <a:bodyPr/>
        <a:lstStyle/>
        <a:p>
          <a:r>
            <a:rPr lang="en-GB" dirty="0"/>
            <a:t>Selection and Offer : Making the choice</a:t>
          </a:r>
          <a:endParaRPr lang="en-US" dirty="0"/>
        </a:p>
      </dgm:t>
    </dgm:pt>
    <dgm:pt modelId="{6331AB16-D28B-4574-9984-9482CA5A5EA8}" type="parTrans" cxnId="{F0614A72-4B71-4FCD-A38F-E8AEE86D295D}">
      <dgm:prSet/>
      <dgm:spPr/>
      <dgm:t>
        <a:bodyPr/>
        <a:lstStyle/>
        <a:p>
          <a:endParaRPr lang="en-US"/>
        </a:p>
      </dgm:t>
    </dgm:pt>
    <dgm:pt modelId="{4B8AA4EA-9833-4632-BCBF-04F142B44689}" type="sibTrans" cxnId="{F0614A72-4B71-4FCD-A38F-E8AEE86D295D}">
      <dgm:prSet/>
      <dgm:spPr/>
      <dgm:t>
        <a:bodyPr/>
        <a:lstStyle/>
        <a:p>
          <a:endParaRPr lang="en-US"/>
        </a:p>
      </dgm:t>
    </dgm:pt>
    <dgm:pt modelId="{43DF1EBD-9EB8-4132-A23A-D0C89ECF95BB}">
      <dgm:prSet phldrT="[Text]" phldr="0"/>
      <dgm:spPr/>
      <dgm:t>
        <a:bodyPr/>
        <a:lstStyle/>
        <a:p>
          <a:r>
            <a:rPr lang="en-GB" dirty="0"/>
            <a:t>Onboarding : Integrating the </a:t>
          </a:r>
          <a:r>
            <a:rPr lang="en-GB"/>
            <a:t>new hire</a:t>
          </a:r>
          <a:endParaRPr lang="en-US" dirty="0"/>
        </a:p>
      </dgm:t>
    </dgm:pt>
    <dgm:pt modelId="{6246C930-9F1B-4081-AD29-F271DD6DB862}" type="parTrans" cxnId="{98D8C73F-D493-46FD-B7C6-604B391F75DC}">
      <dgm:prSet/>
      <dgm:spPr/>
      <dgm:t>
        <a:bodyPr/>
        <a:lstStyle/>
        <a:p>
          <a:endParaRPr lang="en-US"/>
        </a:p>
      </dgm:t>
    </dgm:pt>
    <dgm:pt modelId="{F1DE53D4-06F1-483C-85EB-EF85B5229918}" type="sibTrans" cxnId="{98D8C73F-D493-46FD-B7C6-604B391F75DC}">
      <dgm:prSet/>
      <dgm:spPr/>
      <dgm:t>
        <a:bodyPr/>
        <a:lstStyle/>
        <a:p>
          <a:endParaRPr lang="en-US"/>
        </a:p>
      </dgm:t>
    </dgm:pt>
    <dgm:pt modelId="{D22786B1-10AE-4779-9376-BF0A81CC676A}" type="pres">
      <dgm:prSet presAssocID="{F1DB24C7-B3E5-4AB1-B134-21453D8BDA64}" presName="Name0" presStyleCnt="0">
        <dgm:presLayoutVars>
          <dgm:dir/>
          <dgm:resizeHandles/>
        </dgm:presLayoutVars>
      </dgm:prSet>
      <dgm:spPr/>
    </dgm:pt>
    <dgm:pt modelId="{2E690E67-942D-4186-BEF8-4345479F7095}" type="pres">
      <dgm:prSet presAssocID="{08E9DABD-DE93-497D-8D17-D64A5FB187FB}" presName="compNode" presStyleCnt="0"/>
      <dgm:spPr/>
    </dgm:pt>
    <dgm:pt modelId="{6269DB96-56F8-4D5F-9820-B5893EC59F4F}" type="pres">
      <dgm:prSet presAssocID="{08E9DABD-DE93-497D-8D17-D64A5FB187FB}" presName="dummyConnPt" presStyleCnt="0"/>
      <dgm:spPr/>
    </dgm:pt>
    <dgm:pt modelId="{8B05F579-71A6-4035-81D0-B48466FBDE95}" type="pres">
      <dgm:prSet presAssocID="{08E9DABD-DE93-497D-8D17-D64A5FB187FB}" presName="node" presStyleLbl="node1" presStyleIdx="0" presStyleCnt="7">
        <dgm:presLayoutVars>
          <dgm:bulletEnabled val="1"/>
        </dgm:presLayoutVars>
      </dgm:prSet>
      <dgm:spPr/>
    </dgm:pt>
    <dgm:pt modelId="{B50FED82-B818-413B-9523-DB73DFAE30CD}" type="pres">
      <dgm:prSet presAssocID="{C760D989-957F-49FD-ADEE-13EFDBC4BE71}" presName="sibTrans" presStyleLbl="bgSibTrans2D1" presStyleIdx="0" presStyleCnt="6"/>
      <dgm:spPr/>
    </dgm:pt>
    <dgm:pt modelId="{FAC64AB6-1DDB-42C9-8694-1DF2D552F47E}" type="pres">
      <dgm:prSet presAssocID="{0F79F60B-A60E-4013-A142-D12164D39569}" presName="compNode" presStyleCnt="0"/>
      <dgm:spPr/>
    </dgm:pt>
    <dgm:pt modelId="{ABB176A4-0726-415D-8553-5EB7863A6FB8}" type="pres">
      <dgm:prSet presAssocID="{0F79F60B-A60E-4013-A142-D12164D39569}" presName="dummyConnPt" presStyleCnt="0"/>
      <dgm:spPr/>
    </dgm:pt>
    <dgm:pt modelId="{525118A4-634D-4E3A-9CA8-52AD5A0148FB}" type="pres">
      <dgm:prSet presAssocID="{0F79F60B-A60E-4013-A142-D12164D39569}" presName="node" presStyleLbl="node1" presStyleIdx="1" presStyleCnt="7">
        <dgm:presLayoutVars>
          <dgm:bulletEnabled val="1"/>
        </dgm:presLayoutVars>
      </dgm:prSet>
      <dgm:spPr/>
    </dgm:pt>
    <dgm:pt modelId="{192388E5-EFE2-40EA-B9DD-98BCA1FF0B30}" type="pres">
      <dgm:prSet presAssocID="{DD7CD92A-7FE6-42D2-8414-AA3302470F02}" presName="sibTrans" presStyleLbl="bgSibTrans2D1" presStyleIdx="1" presStyleCnt="6"/>
      <dgm:spPr/>
    </dgm:pt>
    <dgm:pt modelId="{F3D82DD4-4A83-429B-A8A4-152618AEABC5}" type="pres">
      <dgm:prSet presAssocID="{495E01F3-8894-4433-AEBD-49258EB54F5F}" presName="compNode" presStyleCnt="0"/>
      <dgm:spPr/>
    </dgm:pt>
    <dgm:pt modelId="{44A6ADE3-9A78-4A46-BF25-7207874252AD}" type="pres">
      <dgm:prSet presAssocID="{495E01F3-8894-4433-AEBD-49258EB54F5F}" presName="dummyConnPt" presStyleCnt="0"/>
      <dgm:spPr/>
    </dgm:pt>
    <dgm:pt modelId="{2D525615-F683-4B67-84B8-415D75B597E8}" type="pres">
      <dgm:prSet presAssocID="{495E01F3-8894-4433-AEBD-49258EB54F5F}" presName="node" presStyleLbl="node1" presStyleIdx="2" presStyleCnt="7">
        <dgm:presLayoutVars>
          <dgm:bulletEnabled val="1"/>
        </dgm:presLayoutVars>
      </dgm:prSet>
      <dgm:spPr/>
    </dgm:pt>
    <dgm:pt modelId="{A3988E87-6F73-471B-8893-99F5B7E5FB8B}" type="pres">
      <dgm:prSet presAssocID="{F344F570-73EB-4537-82D4-6A6DCA5515C6}" presName="sibTrans" presStyleLbl="bgSibTrans2D1" presStyleIdx="2" presStyleCnt="6"/>
      <dgm:spPr/>
    </dgm:pt>
    <dgm:pt modelId="{E9A8197A-3D2A-44CF-BF0B-922527D6F9F7}" type="pres">
      <dgm:prSet presAssocID="{5D7E9C20-A948-4DED-BDB5-A5C65555678A}" presName="compNode" presStyleCnt="0"/>
      <dgm:spPr/>
    </dgm:pt>
    <dgm:pt modelId="{B0E31C4E-DA60-4165-B2C8-2FF84D8FBCC5}" type="pres">
      <dgm:prSet presAssocID="{5D7E9C20-A948-4DED-BDB5-A5C65555678A}" presName="dummyConnPt" presStyleCnt="0"/>
      <dgm:spPr/>
    </dgm:pt>
    <dgm:pt modelId="{C6C0C83C-3FE1-4FE2-8C5A-01217D274EA7}" type="pres">
      <dgm:prSet presAssocID="{5D7E9C20-A948-4DED-BDB5-A5C65555678A}" presName="node" presStyleLbl="node1" presStyleIdx="3" presStyleCnt="7">
        <dgm:presLayoutVars>
          <dgm:bulletEnabled val="1"/>
        </dgm:presLayoutVars>
      </dgm:prSet>
      <dgm:spPr/>
    </dgm:pt>
    <dgm:pt modelId="{D201829A-EFCB-4C89-B1C0-E73DAA8AF793}" type="pres">
      <dgm:prSet presAssocID="{653D745D-BDD0-4011-BCA4-C0B1A331ABC5}" presName="sibTrans" presStyleLbl="bgSibTrans2D1" presStyleIdx="3" presStyleCnt="6"/>
      <dgm:spPr/>
    </dgm:pt>
    <dgm:pt modelId="{FDF06125-DB29-420C-A09B-B1B29DF9DD22}" type="pres">
      <dgm:prSet presAssocID="{79CEA63E-0CE9-430E-86C9-879B282025C9}" presName="compNode" presStyleCnt="0"/>
      <dgm:spPr/>
    </dgm:pt>
    <dgm:pt modelId="{1FF8BA7A-863F-4731-B3D0-50CFDBE919B8}" type="pres">
      <dgm:prSet presAssocID="{79CEA63E-0CE9-430E-86C9-879B282025C9}" presName="dummyConnPt" presStyleCnt="0"/>
      <dgm:spPr/>
    </dgm:pt>
    <dgm:pt modelId="{B565863A-3E8D-45A0-8BB6-40A21C910465}" type="pres">
      <dgm:prSet presAssocID="{79CEA63E-0CE9-430E-86C9-879B282025C9}" presName="node" presStyleLbl="node1" presStyleIdx="4" presStyleCnt="7">
        <dgm:presLayoutVars>
          <dgm:bulletEnabled val="1"/>
        </dgm:presLayoutVars>
      </dgm:prSet>
      <dgm:spPr/>
    </dgm:pt>
    <dgm:pt modelId="{E02B1EB5-D725-47D9-8867-BABDA1C4AA59}" type="pres">
      <dgm:prSet presAssocID="{9EC12BA3-CE4D-478C-BD8F-9591E6F3BC0D}" presName="sibTrans" presStyleLbl="bgSibTrans2D1" presStyleIdx="4" presStyleCnt="6"/>
      <dgm:spPr/>
    </dgm:pt>
    <dgm:pt modelId="{798FFC7F-F6E5-4E9D-9B89-C27E700940FC}" type="pres">
      <dgm:prSet presAssocID="{E4C611A8-051A-4CA0-B3A6-D8EC1DEDF03A}" presName="compNode" presStyleCnt="0"/>
      <dgm:spPr/>
    </dgm:pt>
    <dgm:pt modelId="{CB26337E-87AD-45E6-A71D-C46B0B465E7A}" type="pres">
      <dgm:prSet presAssocID="{E4C611A8-051A-4CA0-B3A6-D8EC1DEDF03A}" presName="dummyConnPt" presStyleCnt="0"/>
      <dgm:spPr/>
    </dgm:pt>
    <dgm:pt modelId="{70B5CF6B-7840-46E9-9BA6-7369DF843053}" type="pres">
      <dgm:prSet presAssocID="{E4C611A8-051A-4CA0-B3A6-D8EC1DEDF03A}" presName="node" presStyleLbl="node1" presStyleIdx="5" presStyleCnt="7">
        <dgm:presLayoutVars>
          <dgm:bulletEnabled val="1"/>
        </dgm:presLayoutVars>
      </dgm:prSet>
      <dgm:spPr/>
    </dgm:pt>
    <dgm:pt modelId="{6662095B-238E-4873-8E93-86F5494B6655}" type="pres">
      <dgm:prSet presAssocID="{4B8AA4EA-9833-4632-BCBF-04F142B44689}" presName="sibTrans" presStyleLbl="bgSibTrans2D1" presStyleIdx="5" presStyleCnt="6"/>
      <dgm:spPr/>
    </dgm:pt>
    <dgm:pt modelId="{F9D8FA23-2561-4923-8D62-0CE007260018}" type="pres">
      <dgm:prSet presAssocID="{43DF1EBD-9EB8-4132-A23A-D0C89ECF95BB}" presName="compNode" presStyleCnt="0"/>
      <dgm:spPr/>
    </dgm:pt>
    <dgm:pt modelId="{A10A494B-55D4-45A9-9030-37540A78D8CE}" type="pres">
      <dgm:prSet presAssocID="{43DF1EBD-9EB8-4132-A23A-D0C89ECF95BB}" presName="dummyConnPt" presStyleCnt="0"/>
      <dgm:spPr/>
    </dgm:pt>
    <dgm:pt modelId="{E5D130E6-84D6-4482-AA11-CCD6F1DDD07C}" type="pres">
      <dgm:prSet presAssocID="{43DF1EBD-9EB8-4132-A23A-D0C89ECF95BB}" presName="node" presStyleLbl="node1" presStyleIdx="6" presStyleCnt="7">
        <dgm:presLayoutVars>
          <dgm:bulletEnabled val="1"/>
        </dgm:presLayoutVars>
      </dgm:prSet>
      <dgm:spPr/>
    </dgm:pt>
  </dgm:ptLst>
  <dgm:cxnLst>
    <dgm:cxn modelId="{B360E104-D4B7-470E-ABB7-DE59A3A9BEA5}" type="presOf" srcId="{653D745D-BDD0-4011-BCA4-C0B1A331ABC5}" destId="{D201829A-EFCB-4C89-B1C0-E73DAA8AF793}" srcOrd="0" destOrd="0" presId="urn:microsoft.com/office/officeart/2005/8/layout/bProcess4"/>
    <dgm:cxn modelId="{D2AF740B-570E-4F19-A56F-06EB4CE68A35}" type="presOf" srcId="{C760D989-957F-49FD-ADEE-13EFDBC4BE71}" destId="{B50FED82-B818-413B-9523-DB73DFAE30CD}" srcOrd="0" destOrd="0" presId="urn:microsoft.com/office/officeart/2005/8/layout/bProcess4"/>
    <dgm:cxn modelId="{2812CF0B-49CC-4D88-9C7F-80143594DE85}" type="presOf" srcId="{79CEA63E-0CE9-430E-86C9-879B282025C9}" destId="{B565863A-3E8D-45A0-8BB6-40A21C910465}" srcOrd="0" destOrd="0" presId="urn:microsoft.com/office/officeart/2005/8/layout/bProcess4"/>
    <dgm:cxn modelId="{0FCC8E0D-DD9E-4A60-8F35-EA7AD97F9CE2}" srcId="{F1DB24C7-B3E5-4AB1-B134-21453D8BDA64}" destId="{5D7E9C20-A948-4DED-BDB5-A5C65555678A}" srcOrd="3" destOrd="0" parTransId="{F0B92AD5-C9AF-4A92-B44B-AA79F77652CC}" sibTransId="{653D745D-BDD0-4011-BCA4-C0B1A331ABC5}"/>
    <dgm:cxn modelId="{8836E110-1665-4FE5-9420-F7FBB07CB50E}" type="presOf" srcId="{495E01F3-8894-4433-AEBD-49258EB54F5F}" destId="{2D525615-F683-4B67-84B8-415D75B597E8}" srcOrd="0" destOrd="0" presId="urn:microsoft.com/office/officeart/2005/8/layout/bProcess4"/>
    <dgm:cxn modelId="{98D8C73F-D493-46FD-B7C6-604B391F75DC}" srcId="{F1DB24C7-B3E5-4AB1-B134-21453D8BDA64}" destId="{43DF1EBD-9EB8-4132-A23A-D0C89ECF95BB}" srcOrd="6" destOrd="0" parTransId="{6246C930-9F1B-4081-AD29-F271DD6DB862}" sibTransId="{F1DE53D4-06F1-483C-85EB-EF85B5229918}"/>
    <dgm:cxn modelId="{2830E55B-7520-4DF8-AE93-EE6CF4E92CAC}" type="presOf" srcId="{DD7CD92A-7FE6-42D2-8414-AA3302470F02}" destId="{192388E5-EFE2-40EA-B9DD-98BCA1FF0B30}" srcOrd="0" destOrd="0" presId="urn:microsoft.com/office/officeart/2005/8/layout/bProcess4"/>
    <dgm:cxn modelId="{5E18AE43-2398-4EAD-9507-4A7B8DE44FEB}" type="presOf" srcId="{9EC12BA3-CE4D-478C-BD8F-9591E6F3BC0D}" destId="{E02B1EB5-D725-47D9-8867-BABDA1C4AA59}" srcOrd="0" destOrd="0" presId="urn:microsoft.com/office/officeart/2005/8/layout/bProcess4"/>
    <dgm:cxn modelId="{DE95414C-00C8-4AA7-B033-D28AA4079654}" srcId="{F1DB24C7-B3E5-4AB1-B134-21453D8BDA64}" destId="{79CEA63E-0CE9-430E-86C9-879B282025C9}" srcOrd="4" destOrd="0" parTransId="{D2B37821-B7DE-4858-A4AF-8AB4CF98F370}" sibTransId="{9EC12BA3-CE4D-478C-BD8F-9591E6F3BC0D}"/>
    <dgm:cxn modelId="{F0614A72-4B71-4FCD-A38F-E8AEE86D295D}" srcId="{F1DB24C7-B3E5-4AB1-B134-21453D8BDA64}" destId="{E4C611A8-051A-4CA0-B3A6-D8EC1DEDF03A}" srcOrd="5" destOrd="0" parTransId="{6331AB16-D28B-4574-9984-9482CA5A5EA8}" sibTransId="{4B8AA4EA-9833-4632-BCBF-04F142B44689}"/>
    <dgm:cxn modelId="{1F388255-AC9C-41DF-812F-73F5DFB1F646}" type="presOf" srcId="{43DF1EBD-9EB8-4132-A23A-D0C89ECF95BB}" destId="{E5D130E6-84D6-4482-AA11-CCD6F1DDD07C}" srcOrd="0" destOrd="0" presId="urn:microsoft.com/office/officeart/2005/8/layout/bProcess4"/>
    <dgm:cxn modelId="{427D0999-4078-4B94-A5A2-03D1C165C5E3}" type="presOf" srcId="{5D7E9C20-A948-4DED-BDB5-A5C65555678A}" destId="{C6C0C83C-3FE1-4FE2-8C5A-01217D274EA7}" srcOrd="0" destOrd="0" presId="urn:microsoft.com/office/officeart/2005/8/layout/bProcess4"/>
    <dgm:cxn modelId="{86CCC49F-D96E-4031-B48C-F8A81598D29E}" type="presOf" srcId="{08E9DABD-DE93-497D-8D17-D64A5FB187FB}" destId="{8B05F579-71A6-4035-81D0-B48466FBDE95}" srcOrd="0" destOrd="0" presId="urn:microsoft.com/office/officeart/2005/8/layout/bProcess4"/>
    <dgm:cxn modelId="{978325A4-BAD0-4E1C-84AC-7DD401B98428}" srcId="{F1DB24C7-B3E5-4AB1-B134-21453D8BDA64}" destId="{495E01F3-8894-4433-AEBD-49258EB54F5F}" srcOrd="2" destOrd="0" parTransId="{BB7FCBE9-F660-4D27-9D44-26E4AF5874A1}" sibTransId="{F344F570-73EB-4537-82D4-6A6DCA5515C6}"/>
    <dgm:cxn modelId="{9D3F0DB9-623C-4B61-8C64-201CFF896743}" type="presOf" srcId="{4B8AA4EA-9833-4632-BCBF-04F142B44689}" destId="{6662095B-238E-4873-8E93-86F5494B6655}" srcOrd="0" destOrd="0" presId="urn:microsoft.com/office/officeart/2005/8/layout/bProcess4"/>
    <dgm:cxn modelId="{61E851CB-071F-43C8-B8C5-D168C358D9C1}" type="presOf" srcId="{F1DB24C7-B3E5-4AB1-B134-21453D8BDA64}" destId="{D22786B1-10AE-4779-9376-BF0A81CC676A}" srcOrd="0" destOrd="0" presId="urn:microsoft.com/office/officeart/2005/8/layout/bProcess4"/>
    <dgm:cxn modelId="{B52615CE-A8ED-4BAE-B531-A4C427069857}" type="presOf" srcId="{E4C611A8-051A-4CA0-B3A6-D8EC1DEDF03A}" destId="{70B5CF6B-7840-46E9-9BA6-7369DF843053}" srcOrd="0" destOrd="0" presId="urn:microsoft.com/office/officeart/2005/8/layout/bProcess4"/>
    <dgm:cxn modelId="{A3916ED6-B8C3-4890-BB42-A06BF2880C45}" srcId="{F1DB24C7-B3E5-4AB1-B134-21453D8BDA64}" destId="{08E9DABD-DE93-497D-8D17-D64A5FB187FB}" srcOrd="0" destOrd="0" parTransId="{822AC3F7-DD5B-4973-A0FF-FC895A83735E}" sibTransId="{C760D989-957F-49FD-ADEE-13EFDBC4BE71}"/>
    <dgm:cxn modelId="{4F7392E1-6EE7-43E6-B1AA-AB2569F4FB05}" type="presOf" srcId="{0F79F60B-A60E-4013-A142-D12164D39569}" destId="{525118A4-634D-4E3A-9CA8-52AD5A0148FB}" srcOrd="0" destOrd="0" presId="urn:microsoft.com/office/officeart/2005/8/layout/bProcess4"/>
    <dgm:cxn modelId="{246A0BF9-4AE4-4B0D-9A14-704FD4AD04B4}" srcId="{F1DB24C7-B3E5-4AB1-B134-21453D8BDA64}" destId="{0F79F60B-A60E-4013-A142-D12164D39569}" srcOrd="1" destOrd="0" parTransId="{2AC3EA53-B037-4DAF-AC6B-A2FA042592B1}" sibTransId="{DD7CD92A-7FE6-42D2-8414-AA3302470F02}"/>
    <dgm:cxn modelId="{7DCF54FB-995B-428E-A0C4-2E34AA063F1B}" type="presOf" srcId="{F344F570-73EB-4537-82D4-6A6DCA5515C6}" destId="{A3988E87-6F73-471B-8893-99F5B7E5FB8B}" srcOrd="0" destOrd="0" presId="urn:microsoft.com/office/officeart/2005/8/layout/bProcess4"/>
    <dgm:cxn modelId="{8113F744-BF81-4130-809C-A84B2DF0FDC3}" type="presParOf" srcId="{D22786B1-10AE-4779-9376-BF0A81CC676A}" destId="{2E690E67-942D-4186-BEF8-4345479F7095}" srcOrd="0" destOrd="0" presId="urn:microsoft.com/office/officeart/2005/8/layout/bProcess4"/>
    <dgm:cxn modelId="{2C4073D6-6005-46E6-824F-A0DFC4732B5A}" type="presParOf" srcId="{2E690E67-942D-4186-BEF8-4345479F7095}" destId="{6269DB96-56F8-4D5F-9820-B5893EC59F4F}" srcOrd="0" destOrd="0" presId="urn:microsoft.com/office/officeart/2005/8/layout/bProcess4"/>
    <dgm:cxn modelId="{94EEEE52-43A0-488C-9CF4-FAE3E7CACDC2}" type="presParOf" srcId="{2E690E67-942D-4186-BEF8-4345479F7095}" destId="{8B05F579-71A6-4035-81D0-B48466FBDE95}" srcOrd="1" destOrd="0" presId="urn:microsoft.com/office/officeart/2005/8/layout/bProcess4"/>
    <dgm:cxn modelId="{8449B8C6-0F73-4153-93B6-A71BA8C5D9AE}" type="presParOf" srcId="{D22786B1-10AE-4779-9376-BF0A81CC676A}" destId="{B50FED82-B818-413B-9523-DB73DFAE30CD}" srcOrd="1" destOrd="0" presId="urn:microsoft.com/office/officeart/2005/8/layout/bProcess4"/>
    <dgm:cxn modelId="{44F63B93-6E7B-4FB5-AD2F-EB326E37392E}" type="presParOf" srcId="{D22786B1-10AE-4779-9376-BF0A81CC676A}" destId="{FAC64AB6-1DDB-42C9-8694-1DF2D552F47E}" srcOrd="2" destOrd="0" presId="urn:microsoft.com/office/officeart/2005/8/layout/bProcess4"/>
    <dgm:cxn modelId="{891A37F9-79A2-4B9E-BECF-C03B85FE02AD}" type="presParOf" srcId="{FAC64AB6-1DDB-42C9-8694-1DF2D552F47E}" destId="{ABB176A4-0726-415D-8553-5EB7863A6FB8}" srcOrd="0" destOrd="0" presId="urn:microsoft.com/office/officeart/2005/8/layout/bProcess4"/>
    <dgm:cxn modelId="{9579A5F5-09DD-4BC6-8AF0-0024B6037049}" type="presParOf" srcId="{FAC64AB6-1DDB-42C9-8694-1DF2D552F47E}" destId="{525118A4-634D-4E3A-9CA8-52AD5A0148FB}" srcOrd="1" destOrd="0" presId="urn:microsoft.com/office/officeart/2005/8/layout/bProcess4"/>
    <dgm:cxn modelId="{44169856-7745-427D-9DE4-72044AE68A3F}" type="presParOf" srcId="{D22786B1-10AE-4779-9376-BF0A81CC676A}" destId="{192388E5-EFE2-40EA-B9DD-98BCA1FF0B30}" srcOrd="3" destOrd="0" presId="urn:microsoft.com/office/officeart/2005/8/layout/bProcess4"/>
    <dgm:cxn modelId="{9678A6C9-CBFE-4DD1-81E0-2DA33238C5BC}" type="presParOf" srcId="{D22786B1-10AE-4779-9376-BF0A81CC676A}" destId="{F3D82DD4-4A83-429B-A8A4-152618AEABC5}" srcOrd="4" destOrd="0" presId="urn:microsoft.com/office/officeart/2005/8/layout/bProcess4"/>
    <dgm:cxn modelId="{85B9CB05-9323-4B12-8CF0-A56A1B94425F}" type="presParOf" srcId="{F3D82DD4-4A83-429B-A8A4-152618AEABC5}" destId="{44A6ADE3-9A78-4A46-BF25-7207874252AD}" srcOrd="0" destOrd="0" presId="urn:microsoft.com/office/officeart/2005/8/layout/bProcess4"/>
    <dgm:cxn modelId="{53B34BAD-3F40-409B-9270-947A2AADD076}" type="presParOf" srcId="{F3D82DD4-4A83-429B-A8A4-152618AEABC5}" destId="{2D525615-F683-4B67-84B8-415D75B597E8}" srcOrd="1" destOrd="0" presId="urn:microsoft.com/office/officeart/2005/8/layout/bProcess4"/>
    <dgm:cxn modelId="{ACA2B2FE-05EA-41DA-814B-2740FF6ADD5C}" type="presParOf" srcId="{D22786B1-10AE-4779-9376-BF0A81CC676A}" destId="{A3988E87-6F73-471B-8893-99F5B7E5FB8B}" srcOrd="5" destOrd="0" presId="urn:microsoft.com/office/officeart/2005/8/layout/bProcess4"/>
    <dgm:cxn modelId="{1859A79E-0EB5-4842-A5C6-62797B9230AD}" type="presParOf" srcId="{D22786B1-10AE-4779-9376-BF0A81CC676A}" destId="{E9A8197A-3D2A-44CF-BF0B-922527D6F9F7}" srcOrd="6" destOrd="0" presId="urn:microsoft.com/office/officeart/2005/8/layout/bProcess4"/>
    <dgm:cxn modelId="{C13F83A6-4823-45CD-92E2-F55545954DA6}" type="presParOf" srcId="{E9A8197A-3D2A-44CF-BF0B-922527D6F9F7}" destId="{B0E31C4E-DA60-4165-B2C8-2FF84D8FBCC5}" srcOrd="0" destOrd="0" presId="urn:microsoft.com/office/officeart/2005/8/layout/bProcess4"/>
    <dgm:cxn modelId="{84A558DD-2945-4AB8-8A23-9E9507D62EE3}" type="presParOf" srcId="{E9A8197A-3D2A-44CF-BF0B-922527D6F9F7}" destId="{C6C0C83C-3FE1-4FE2-8C5A-01217D274EA7}" srcOrd="1" destOrd="0" presId="urn:microsoft.com/office/officeart/2005/8/layout/bProcess4"/>
    <dgm:cxn modelId="{414E529D-BDA3-41B9-977D-CE0A839E4A91}" type="presParOf" srcId="{D22786B1-10AE-4779-9376-BF0A81CC676A}" destId="{D201829A-EFCB-4C89-B1C0-E73DAA8AF793}" srcOrd="7" destOrd="0" presId="urn:microsoft.com/office/officeart/2005/8/layout/bProcess4"/>
    <dgm:cxn modelId="{7FC423EC-9630-4867-8486-2E56A5B038BB}" type="presParOf" srcId="{D22786B1-10AE-4779-9376-BF0A81CC676A}" destId="{FDF06125-DB29-420C-A09B-B1B29DF9DD22}" srcOrd="8" destOrd="0" presId="urn:microsoft.com/office/officeart/2005/8/layout/bProcess4"/>
    <dgm:cxn modelId="{2AEC3645-0635-4B8F-99C7-49245D9D6DD3}" type="presParOf" srcId="{FDF06125-DB29-420C-A09B-B1B29DF9DD22}" destId="{1FF8BA7A-863F-4731-B3D0-50CFDBE919B8}" srcOrd="0" destOrd="0" presId="urn:microsoft.com/office/officeart/2005/8/layout/bProcess4"/>
    <dgm:cxn modelId="{331F0648-3180-45B6-8171-87019AD4DF99}" type="presParOf" srcId="{FDF06125-DB29-420C-A09B-B1B29DF9DD22}" destId="{B565863A-3E8D-45A0-8BB6-40A21C910465}" srcOrd="1" destOrd="0" presId="urn:microsoft.com/office/officeart/2005/8/layout/bProcess4"/>
    <dgm:cxn modelId="{92472A46-7350-4CAE-B346-6741AB475078}" type="presParOf" srcId="{D22786B1-10AE-4779-9376-BF0A81CC676A}" destId="{E02B1EB5-D725-47D9-8867-BABDA1C4AA59}" srcOrd="9" destOrd="0" presId="urn:microsoft.com/office/officeart/2005/8/layout/bProcess4"/>
    <dgm:cxn modelId="{4926755B-40C9-48ED-94C2-BD4722E8720D}" type="presParOf" srcId="{D22786B1-10AE-4779-9376-BF0A81CC676A}" destId="{798FFC7F-F6E5-4E9D-9B89-C27E700940FC}" srcOrd="10" destOrd="0" presId="urn:microsoft.com/office/officeart/2005/8/layout/bProcess4"/>
    <dgm:cxn modelId="{5C5BE3C2-68CF-4AB4-89E3-A0D0EFA8141B}" type="presParOf" srcId="{798FFC7F-F6E5-4E9D-9B89-C27E700940FC}" destId="{CB26337E-87AD-45E6-A71D-C46B0B465E7A}" srcOrd="0" destOrd="0" presId="urn:microsoft.com/office/officeart/2005/8/layout/bProcess4"/>
    <dgm:cxn modelId="{A09D0902-4C49-40E2-AC83-1672297D5FCF}" type="presParOf" srcId="{798FFC7F-F6E5-4E9D-9B89-C27E700940FC}" destId="{70B5CF6B-7840-46E9-9BA6-7369DF843053}" srcOrd="1" destOrd="0" presId="urn:microsoft.com/office/officeart/2005/8/layout/bProcess4"/>
    <dgm:cxn modelId="{FEF9BA0D-5C38-4A38-8FA1-F570F91AAA2A}" type="presParOf" srcId="{D22786B1-10AE-4779-9376-BF0A81CC676A}" destId="{6662095B-238E-4873-8E93-86F5494B6655}" srcOrd="11" destOrd="0" presId="urn:microsoft.com/office/officeart/2005/8/layout/bProcess4"/>
    <dgm:cxn modelId="{CCCBBC41-98C3-4F28-AD8A-4094149D8C22}" type="presParOf" srcId="{D22786B1-10AE-4779-9376-BF0A81CC676A}" destId="{F9D8FA23-2561-4923-8D62-0CE007260018}" srcOrd="12" destOrd="0" presId="urn:microsoft.com/office/officeart/2005/8/layout/bProcess4"/>
    <dgm:cxn modelId="{55CD5908-9535-4666-AA05-BEE08359AE45}" type="presParOf" srcId="{F9D8FA23-2561-4923-8D62-0CE007260018}" destId="{A10A494B-55D4-45A9-9030-37540A78D8CE}" srcOrd="0" destOrd="0" presId="urn:microsoft.com/office/officeart/2005/8/layout/bProcess4"/>
    <dgm:cxn modelId="{AC3C1292-CBF1-4890-AB76-D0C3A7CC157D}" type="presParOf" srcId="{F9D8FA23-2561-4923-8D62-0CE007260018}" destId="{E5D130E6-84D6-4482-AA11-CCD6F1DDD07C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4F6A5F5-EE2D-4E44-A879-5F9DE8A2E010}" type="doc">
      <dgm:prSet loTypeId="urn:microsoft.com/office/officeart/2011/layout/InterconnectedBlock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CBF7E3-0762-47B0-8610-EE8120612601}">
      <dgm:prSet phldrT="[Text]" phldr="0"/>
      <dgm:spPr/>
      <dgm:t>
        <a:bodyPr/>
        <a:lstStyle/>
        <a:p>
          <a:r>
            <a:rPr lang="en-GB" dirty="0"/>
            <a:t>What it is?</a:t>
          </a:r>
          <a:endParaRPr lang="en-US" dirty="0"/>
        </a:p>
      </dgm:t>
    </dgm:pt>
    <dgm:pt modelId="{787C8E9F-60B6-4F30-A536-FF7B0713BA5B}" type="parTrans" cxnId="{09136C3E-2A88-46BF-9F87-01EDF6241194}">
      <dgm:prSet/>
      <dgm:spPr/>
      <dgm:t>
        <a:bodyPr/>
        <a:lstStyle/>
        <a:p>
          <a:endParaRPr lang="en-US"/>
        </a:p>
      </dgm:t>
    </dgm:pt>
    <dgm:pt modelId="{E88B948F-816E-4147-BDFD-BEBE553494B9}" type="sibTrans" cxnId="{09136C3E-2A88-46BF-9F87-01EDF6241194}">
      <dgm:prSet/>
      <dgm:spPr/>
      <dgm:t>
        <a:bodyPr/>
        <a:lstStyle/>
        <a:p>
          <a:endParaRPr lang="en-US"/>
        </a:p>
      </dgm:t>
    </dgm:pt>
    <dgm:pt modelId="{B8310676-3D15-49BE-839E-41FFD934C5EC}">
      <dgm:prSet phldrT="[Text]" phldr="0"/>
      <dgm:spPr/>
      <dgm:t>
        <a:bodyPr/>
        <a:lstStyle/>
        <a:p>
          <a:r>
            <a:rPr lang="en-GB" dirty="0"/>
            <a:t>All candidates are asked the same set of predetermined questions in the same order.</a:t>
          </a:r>
          <a:endParaRPr lang="en-US" dirty="0"/>
        </a:p>
      </dgm:t>
    </dgm:pt>
    <dgm:pt modelId="{6B58A4AD-FAC0-44CB-9810-D791B3DA8156}" type="parTrans" cxnId="{8CDA48D3-D1C2-4E1D-9F39-3F74D4A7ECA1}">
      <dgm:prSet/>
      <dgm:spPr/>
      <dgm:t>
        <a:bodyPr/>
        <a:lstStyle/>
        <a:p>
          <a:endParaRPr lang="en-US"/>
        </a:p>
      </dgm:t>
    </dgm:pt>
    <dgm:pt modelId="{7E94E332-370E-4288-B4BB-4B62BB3A00BD}" type="sibTrans" cxnId="{8CDA48D3-D1C2-4E1D-9F39-3F74D4A7ECA1}">
      <dgm:prSet/>
      <dgm:spPr/>
      <dgm:t>
        <a:bodyPr/>
        <a:lstStyle/>
        <a:p>
          <a:endParaRPr lang="en-US"/>
        </a:p>
      </dgm:t>
    </dgm:pt>
    <dgm:pt modelId="{412A060C-5DD0-4C6C-BB9E-D8AEB635B645}">
      <dgm:prSet phldrT="[Text]" phldr="0"/>
      <dgm:spPr/>
      <dgm:t>
        <a:bodyPr/>
        <a:lstStyle/>
        <a:p>
          <a:r>
            <a:rPr lang="en-GB" dirty="0"/>
            <a:t>Why use it for business transformation?</a:t>
          </a:r>
          <a:endParaRPr lang="en-US" dirty="0"/>
        </a:p>
      </dgm:t>
    </dgm:pt>
    <dgm:pt modelId="{6A161F2C-8A92-492A-9D48-601FB3D3164D}" type="parTrans" cxnId="{AF1A471E-4B00-48D7-B467-EFB2FD1C1FB8}">
      <dgm:prSet/>
      <dgm:spPr/>
      <dgm:t>
        <a:bodyPr/>
        <a:lstStyle/>
        <a:p>
          <a:endParaRPr lang="en-US"/>
        </a:p>
      </dgm:t>
    </dgm:pt>
    <dgm:pt modelId="{2C0B094F-74FC-487C-A8CA-5DD3E4505F2A}" type="sibTrans" cxnId="{AF1A471E-4B00-48D7-B467-EFB2FD1C1FB8}">
      <dgm:prSet/>
      <dgm:spPr/>
      <dgm:t>
        <a:bodyPr/>
        <a:lstStyle/>
        <a:p>
          <a:endParaRPr lang="en-US"/>
        </a:p>
      </dgm:t>
    </dgm:pt>
    <dgm:pt modelId="{064DFDD0-7A35-487C-95BE-3B1A89E1C3DA}">
      <dgm:prSet phldrT="[Text]" phldr="0" custT="1"/>
      <dgm:spPr/>
      <dgm:t>
        <a:bodyPr/>
        <a:lstStyle/>
        <a:p>
          <a:r>
            <a:rPr lang="en-GB" sz="1100" dirty="0"/>
            <a:t>Pros : Reduce Bias , increases fairness , allows for direct comparison. Essential for a high-stake project where objectivity is key</a:t>
          </a:r>
          <a:endParaRPr lang="en-US" sz="1100" dirty="0"/>
        </a:p>
      </dgm:t>
    </dgm:pt>
    <dgm:pt modelId="{32DF9634-724F-45C7-9AFD-9432F8804D74}" type="parTrans" cxnId="{04A15329-520F-4570-8C64-75D00000D54C}">
      <dgm:prSet/>
      <dgm:spPr/>
      <dgm:t>
        <a:bodyPr/>
        <a:lstStyle/>
        <a:p>
          <a:endParaRPr lang="en-US"/>
        </a:p>
      </dgm:t>
    </dgm:pt>
    <dgm:pt modelId="{33005271-B7E1-4D96-8C93-6FEABDCC221E}" type="sibTrans" cxnId="{04A15329-520F-4570-8C64-75D00000D54C}">
      <dgm:prSet/>
      <dgm:spPr/>
      <dgm:t>
        <a:bodyPr/>
        <a:lstStyle/>
        <a:p>
          <a:endParaRPr lang="en-US"/>
        </a:p>
      </dgm:t>
    </dgm:pt>
    <dgm:pt modelId="{DEB028B6-095B-41C5-9E78-B561D682430E}">
      <dgm:prSet phldrT="[Text]" phldr="0"/>
      <dgm:spPr/>
      <dgm:t>
        <a:bodyPr/>
        <a:lstStyle/>
        <a:p>
          <a:r>
            <a:rPr lang="en-GB" dirty="0"/>
            <a:t>Best for?</a:t>
          </a:r>
          <a:endParaRPr lang="en-US" dirty="0"/>
        </a:p>
      </dgm:t>
    </dgm:pt>
    <dgm:pt modelId="{D7CDD8F6-7444-4180-B9B8-16AF2C913FEB}" type="parTrans" cxnId="{743FC50E-8C3A-4585-B64F-43A97FE4FB3F}">
      <dgm:prSet/>
      <dgm:spPr/>
      <dgm:t>
        <a:bodyPr/>
        <a:lstStyle/>
        <a:p>
          <a:endParaRPr lang="en-US"/>
        </a:p>
      </dgm:t>
    </dgm:pt>
    <dgm:pt modelId="{16A412F1-187C-45C9-99A8-5BA2A6451260}" type="sibTrans" cxnId="{743FC50E-8C3A-4585-B64F-43A97FE4FB3F}">
      <dgm:prSet/>
      <dgm:spPr/>
      <dgm:t>
        <a:bodyPr/>
        <a:lstStyle/>
        <a:p>
          <a:endParaRPr lang="en-US"/>
        </a:p>
      </dgm:t>
    </dgm:pt>
    <dgm:pt modelId="{910F0365-57DC-4BA2-B20B-C3F11B0A38CA}">
      <dgm:prSet phldrT="[Text]" phldr="0"/>
      <dgm:spPr/>
      <dgm:t>
        <a:bodyPr/>
        <a:lstStyle/>
        <a:p>
          <a:r>
            <a:rPr lang="en-GB" dirty="0"/>
            <a:t>Assessing specific , predefined competencies.</a:t>
          </a:r>
          <a:endParaRPr lang="en-US" dirty="0"/>
        </a:p>
      </dgm:t>
    </dgm:pt>
    <dgm:pt modelId="{236415C2-579D-4689-A021-76F1757AF9C2}" type="parTrans" cxnId="{E7CFB6CB-9B53-4ADC-B31E-120003339AF6}">
      <dgm:prSet/>
      <dgm:spPr/>
      <dgm:t>
        <a:bodyPr/>
        <a:lstStyle/>
        <a:p>
          <a:endParaRPr lang="en-US"/>
        </a:p>
      </dgm:t>
    </dgm:pt>
    <dgm:pt modelId="{0CEB1BD5-67D1-4236-BBCA-FCB0D7D28A7A}" type="sibTrans" cxnId="{E7CFB6CB-9B53-4ADC-B31E-120003339AF6}">
      <dgm:prSet/>
      <dgm:spPr/>
      <dgm:t>
        <a:bodyPr/>
        <a:lstStyle/>
        <a:p>
          <a:endParaRPr lang="en-US"/>
        </a:p>
      </dgm:t>
    </dgm:pt>
    <dgm:pt modelId="{1F520DC0-643C-4377-8BC8-CAB2F48F3B49}">
      <dgm:prSet phldrT="[Text]" phldr="0" custT="1"/>
      <dgm:spPr/>
      <dgm:t>
        <a:bodyPr/>
        <a:lstStyle/>
        <a:p>
          <a:r>
            <a:rPr lang="en-GB" sz="1100"/>
            <a:t>Cons : Can be rigid , may not allow for deep exploration of unique candidate experiences.</a:t>
          </a:r>
          <a:endParaRPr lang="en-US" sz="1100" dirty="0"/>
        </a:p>
      </dgm:t>
    </dgm:pt>
    <dgm:pt modelId="{F2CE70AC-D5B8-4E55-904B-4D15E7745FC0}" type="parTrans" cxnId="{F0DF191D-1D1F-4723-8A79-B810F64DBD6C}">
      <dgm:prSet/>
      <dgm:spPr/>
      <dgm:t>
        <a:bodyPr/>
        <a:lstStyle/>
        <a:p>
          <a:endParaRPr lang="en-US"/>
        </a:p>
      </dgm:t>
    </dgm:pt>
    <dgm:pt modelId="{B917271B-92AE-43D2-9086-4725100C6EDB}" type="sibTrans" cxnId="{F0DF191D-1D1F-4723-8A79-B810F64DBD6C}">
      <dgm:prSet/>
      <dgm:spPr/>
      <dgm:t>
        <a:bodyPr/>
        <a:lstStyle/>
        <a:p>
          <a:endParaRPr lang="en-US"/>
        </a:p>
      </dgm:t>
    </dgm:pt>
    <dgm:pt modelId="{EEEC0DA2-DEF0-47E8-A75E-BEC6CFFE4CBE}" type="pres">
      <dgm:prSet presAssocID="{F4F6A5F5-EE2D-4E44-A879-5F9DE8A2E010}" presName="Name0" presStyleCnt="0">
        <dgm:presLayoutVars>
          <dgm:chMax val="7"/>
          <dgm:chPref val="5"/>
          <dgm:dir/>
          <dgm:animOne val="branch"/>
          <dgm:animLvl val="lvl"/>
        </dgm:presLayoutVars>
      </dgm:prSet>
      <dgm:spPr/>
    </dgm:pt>
    <dgm:pt modelId="{DF2CC612-4EA2-408D-95AD-04668A18D04F}" type="pres">
      <dgm:prSet presAssocID="{DEB028B6-095B-41C5-9E78-B561D682430E}" presName="ChildAccent3" presStyleCnt="0"/>
      <dgm:spPr/>
    </dgm:pt>
    <dgm:pt modelId="{E9F4D2ED-D4E6-40D8-953F-511E8774E633}" type="pres">
      <dgm:prSet presAssocID="{DEB028B6-095B-41C5-9E78-B561D682430E}" presName="ChildAccent" presStyleLbl="alignImgPlace1" presStyleIdx="0" presStyleCnt="3" custLinFactNeighborX="0" custLinFactNeighborY="-227"/>
      <dgm:spPr/>
    </dgm:pt>
    <dgm:pt modelId="{5AE6DC3E-DF91-4210-A7E1-12BFE5B97BA6}" type="pres">
      <dgm:prSet presAssocID="{DEB028B6-095B-41C5-9E78-B561D682430E}" presName="Child3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0AAFC09F-BD09-41F2-BF52-7119F89BFC17}" type="pres">
      <dgm:prSet presAssocID="{DEB028B6-095B-41C5-9E78-B561D682430E}" presName="Parent3" presStyleLbl="node1" presStyleIdx="0" presStyleCnt="3">
        <dgm:presLayoutVars>
          <dgm:chMax val="2"/>
          <dgm:chPref val="1"/>
          <dgm:bulletEnabled val="1"/>
        </dgm:presLayoutVars>
      </dgm:prSet>
      <dgm:spPr/>
    </dgm:pt>
    <dgm:pt modelId="{4142ECDC-41EC-4399-83EC-402EBC2D6A3A}" type="pres">
      <dgm:prSet presAssocID="{412A060C-5DD0-4C6C-BB9E-D8AEB635B645}" presName="ChildAccent2" presStyleCnt="0"/>
      <dgm:spPr/>
    </dgm:pt>
    <dgm:pt modelId="{D2EB3031-987A-4FFF-AA52-A896D51AE8A9}" type="pres">
      <dgm:prSet presAssocID="{412A060C-5DD0-4C6C-BB9E-D8AEB635B645}" presName="ChildAccent" presStyleLbl="alignImgPlace1" presStyleIdx="1" presStyleCnt="3"/>
      <dgm:spPr/>
    </dgm:pt>
    <dgm:pt modelId="{4EC99B4E-9B79-4287-968F-38F0374C46FB}" type="pres">
      <dgm:prSet presAssocID="{412A060C-5DD0-4C6C-BB9E-D8AEB635B645}" presName="Child2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9486FAD2-8BEB-4BC8-AFA2-BC1DBFF0FF99}" type="pres">
      <dgm:prSet presAssocID="{412A060C-5DD0-4C6C-BB9E-D8AEB635B645}" presName="Parent2" presStyleLbl="node1" presStyleIdx="1" presStyleCnt="3">
        <dgm:presLayoutVars>
          <dgm:chMax val="2"/>
          <dgm:chPref val="1"/>
          <dgm:bulletEnabled val="1"/>
        </dgm:presLayoutVars>
      </dgm:prSet>
      <dgm:spPr/>
    </dgm:pt>
    <dgm:pt modelId="{80B1C644-1329-4308-96EA-A99AB9A75C8E}" type="pres">
      <dgm:prSet presAssocID="{DECBF7E3-0762-47B0-8610-EE8120612601}" presName="ChildAccent1" presStyleCnt="0"/>
      <dgm:spPr/>
    </dgm:pt>
    <dgm:pt modelId="{9197D91B-032B-4AC5-BFB1-9E0474AD5144}" type="pres">
      <dgm:prSet presAssocID="{DECBF7E3-0762-47B0-8610-EE8120612601}" presName="ChildAccent" presStyleLbl="alignImgPlace1" presStyleIdx="2" presStyleCnt="3"/>
      <dgm:spPr/>
    </dgm:pt>
    <dgm:pt modelId="{C081C9D9-97A5-411D-AF2E-469267B28893}" type="pres">
      <dgm:prSet presAssocID="{DECBF7E3-0762-47B0-8610-EE8120612601}" presName="Child1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A6F4052-C31D-4A0A-9775-CAD62094F585}" type="pres">
      <dgm:prSet presAssocID="{DECBF7E3-0762-47B0-8610-EE8120612601}" presName="Parent1" presStyleLbl="node1" presStyleIdx="2" presStyleCnt="3">
        <dgm:presLayoutVars>
          <dgm:chMax val="2"/>
          <dgm:chPref val="1"/>
          <dgm:bulletEnabled val="1"/>
        </dgm:presLayoutVars>
      </dgm:prSet>
      <dgm:spPr/>
    </dgm:pt>
  </dgm:ptLst>
  <dgm:cxnLst>
    <dgm:cxn modelId="{743FC50E-8C3A-4585-B64F-43A97FE4FB3F}" srcId="{F4F6A5F5-EE2D-4E44-A879-5F9DE8A2E010}" destId="{DEB028B6-095B-41C5-9E78-B561D682430E}" srcOrd="2" destOrd="0" parTransId="{D7CDD8F6-7444-4180-B9B8-16AF2C913FEB}" sibTransId="{16A412F1-187C-45C9-99A8-5BA2A6451260}"/>
    <dgm:cxn modelId="{C8462816-0710-41CE-87B2-6843579D6DF5}" type="presOf" srcId="{1F520DC0-643C-4377-8BC8-CAB2F48F3B49}" destId="{4EC99B4E-9B79-4287-968F-38F0374C46FB}" srcOrd="1" destOrd="1" presId="urn:microsoft.com/office/officeart/2011/layout/InterconnectedBlockProcess"/>
    <dgm:cxn modelId="{F0DF191D-1D1F-4723-8A79-B810F64DBD6C}" srcId="{412A060C-5DD0-4C6C-BB9E-D8AEB635B645}" destId="{1F520DC0-643C-4377-8BC8-CAB2F48F3B49}" srcOrd="1" destOrd="0" parTransId="{F2CE70AC-D5B8-4E55-904B-4D15E7745FC0}" sibTransId="{B917271B-92AE-43D2-9086-4725100C6EDB}"/>
    <dgm:cxn modelId="{AF1A471E-4B00-48D7-B467-EFB2FD1C1FB8}" srcId="{F4F6A5F5-EE2D-4E44-A879-5F9DE8A2E010}" destId="{412A060C-5DD0-4C6C-BB9E-D8AEB635B645}" srcOrd="1" destOrd="0" parTransId="{6A161F2C-8A92-492A-9D48-601FB3D3164D}" sibTransId="{2C0B094F-74FC-487C-A8CA-5DD3E4505F2A}"/>
    <dgm:cxn modelId="{6C500A20-1067-43A7-A197-2B896FF53418}" type="presOf" srcId="{DEB028B6-095B-41C5-9E78-B561D682430E}" destId="{0AAFC09F-BD09-41F2-BF52-7119F89BFC17}" srcOrd="0" destOrd="0" presId="urn:microsoft.com/office/officeart/2011/layout/InterconnectedBlockProcess"/>
    <dgm:cxn modelId="{7F780526-7553-4EC3-9D82-9A2C54B18198}" type="presOf" srcId="{1F520DC0-643C-4377-8BC8-CAB2F48F3B49}" destId="{D2EB3031-987A-4FFF-AA52-A896D51AE8A9}" srcOrd="0" destOrd="1" presId="urn:microsoft.com/office/officeart/2011/layout/InterconnectedBlockProcess"/>
    <dgm:cxn modelId="{04A15329-520F-4570-8C64-75D00000D54C}" srcId="{412A060C-5DD0-4C6C-BB9E-D8AEB635B645}" destId="{064DFDD0-7A35-487C-95BE-3B1A89E1C3DA}" srcOrd="0" destOrd="0" parTransId="{32DF9634-724F-45C7-9AFD-9432F8804D74}" sibTransId="{33005271-B7E1-4D96-8C93-6FEABDCC221E}"/>
    <dgm:cxn modelId="{C2F6BF2A-2A6F-49E7-84C3-3E826AD787F0}" type="presOf" srcId="{412A060C-5DD0-4C6C-BB9E-D8AEB635B645}" destId="{9486FAD2-8BEB-4BC8-AFA2-BC1DBFF0FF99}" srcOrd="0" destOrd="0" presId="urn:microsoft.com/office/officeart/2011/layout/InterconnectedBlockProcess"/>
    <dgm:cxn modelId="{09136C3E-2A88-46BF-9F87-01EDF6241194}" srcId="{F4F6A5F5-EE2D-4E44-A879-5F9DE8A2E010}" destId="{DECBF7E3-0762-47B0-8610-EE8120612601}" srcOrd="0" destOrd="0" parTransId="{787C8E9F-60B6-4F30-A536-FF7B0713BA5B}" sibTransId="{E88B948F-816E-4147-BDFD-BEBE553494B9}"/>
    <dgm:cxn modelId="{298E6B6A-8A3B-4E3D-B08E-0937FC5875A5}" type="presOf" srcId="{F4F6A5F5-EE2D-4E44-A879-5F9DE8A2E010}" destId="{EEEC0DA2-DEF0-47E8-A75E-BEC6CFFE4CBE}" srcOrd="0" destOrd="0" presId="urn:microsoft.com/office/officeart/2011/layout/InterconnectedBlockProcess"/>
    <dgm:cxn modelId="{21C99651-462B-4E6A-BD31-CC0B924BC76D}" type="presOf" srcId="{064DFDD0-7A35-487C-95BE-3B1A89E1C3DA}" destId="{D2EB3031-987A-4FFF-AA52-A896D51AE8A9}" srcOrd="1" destOrd="0" presId="urn:microsoft.com/office/officeart/2011/layout/InterconnectedBlockProcess"/>
    <dgm:cxn modelId="{7FC30A72-2EEB-4848-848F-1038DCF3406D}" type="presOf" srcId="{B8310676-3D15-49BE-839E-41FFD934C5EC}" destId="{C081C9D9-97A5-411D-AF2E-469267B28893}" srcOrd="0" destOrd="0" presId="urn:microsoft.com/office/officeart/2011/layout/InterconnectedBlockProcess"/>
    <dgm:cxn modelId="{5FE0FB78-DDAB-496C-B739-68321AF61817}" type="presOf" srcId="{B8310676-3D15-49BE-839E-41FFD934C5EC}" destId="{9197D91B-032B-4AC5-BFB1-9E0474AD5144}" srcOrd="1" destOrd="0" presId="urn:microsoft.com/office/officeart/2011/layout/InterconnectedBlockProcess"/>
    <dgm:cxn modelId="{366CB27C-FFE4-41E8-AEFC-95FC49C1B84F}" type="presOf" srcId="{910F0365-57DC-4BA2-B20B-C3F11B0A38CA}" destId="{5AE6DC3E-DF91-4210-A7E1-12BFE5B97BA6}" srcOrd="0" destOrd="0" presId="urn:microsoft.com/office/officeart/2011/layout/InterconnectedBlockProcess"/>
    <dgm:cxn modelId="{A529B691-B272-4C79-A842-AB63BC0FAC04}" type="presOf" srcId="{DECBF7E3-0762-47B0-8610-EE8120612601}" destId="{8A6F4052-C31D-4A0A-9775-CAD62094F585}" srcOrd="0" destOrd="0" presId="urn:microsoft.com/office/officeart/2011/layout/InterconnectedBlockProcess"/>
    <dgm:cxn modelId="{FD1372AA-A625-4BF5-BCEC-A974E2FFD1FE}" type="presOf" srcId="{910F0365-57DC-4BA2-B20B-C3F11B0A38CA}" destId="{E9F4D2ED-D4E6-40D8-953F-511E8774E633}" srcOrd="1" destOrd="0" presId="urn:microsoft.com/office/officeart/2011/layout/InterconnectedBlockProcess"/>
    <dgm:cxn modelId="{E7CFB6CB-9B53-4ADC-B31E-120003339AF6}" srcId="{DEB028B6-095B-41C5-9E78-B561D682430E}" destId="{910F0365-57DC-4BA2-B20B-C3F11B0A38CA}" srcOrd="0" destOrd="0" parTransId="{236415C2-579D-4689-A021-76F1757AF9C2}" sibTransId="{0CEB1BD5-67D1-4236-BBCA-FCB0D7D28A7A}"/>
    <dgm:cxn modelId="{8CDA48D3-D1C2-4E1D-9F39-3F74D4A7ECA1}" srcId="{DECBF7E3-0762-47B0-8610-EE8120612601}" destId="{B8310676-3D15-49BE-839E-41FFD934C5EC}" srcOrd="0" destOrd="0" parTransId="{6B58A4AD-FAC0-44CB-9810-D791B3DA8156}" sibTransId="{7E94E332-370E-4288-B4BB-4B62BB3A00BD}"/>
    <dgm:cxn modelId="{E5B8AEEB-B7E0-4AD0-AA6E-577EC7F5F6E6}" type="presOf" srcId="{064DFDD0-7A35-487C-95BE-3B1A89E1C3DA}" destId="{4EC99B4E-9B79-4287-968F-38F0374C46FB}" srcOrd="0" destOrd="0" presId="urn:microsoft.com/office/officeart/2011/layout/InterconnectedBlockProcess"/>
    <dgm:cxn modelId="{8CAE6F48-0E6A-4E2F-A10B-89CCD764993A}" type="presParOf" srcId="{EEEC0DA2-DEF0-47E8-A75E-BEC6CFFE4CBE}" destId="{DF2CC612-4EA2-408D-95AD-04668A18D04F}" srcOrd="0" destOrd="0" presId="urn:microsoft.com/office/officeart/2011/layout/InterconnectedBlockProcess"/>
    <dgm:cxn modelId="{B254C6DA-4D25-4920-A539-6813677D30BE}" type="presParOf" srcId="{DF2CC612-4EA2-408D-95AD-04668A18D04F}" destId="{E9F4D2ED-D4E6-40D8-953F-511E8774E633}" srcOrd="0" destOrd="0" presId="urn:microsoft.com/office/officeart/2011/layout/InterconnectedBlockProcess"/>
    <dgm:cxn modelId="{407B0427-FA52-40D0-BC75-17F4DFD1AF68}" type="presParOf" srcId="{EEEC0DA2-DEF0-47E8-A75E-BEC6CFFE4CBE}" destId="{5AE6DC3E-DF91-4210-A7E1-12BFE5B97BA6}" srcOrd="1" destOrd="0" presId="urn:microsoft.com/office/officeart/2011/layout/InterconnectedBlockProcess"/>
    <dgm:cxn modelId="{9939D6EC-E6F4-4FD3-8E6C-EA9CA9140922}" type="presParOf" srcId="{EEEC0DA2-DEF0-47E8-A75E-BEC6CFFE4CBE}" destId="{0AAFC09F-BD09-41F2-BF52-7119F89BFC17}" srcOrd="2" destOrd="0" presId="urn:microsoft.com/office/officeart/2011/layout/InterconnectedBlockProcess"/>
    <dgm:cxn modelId="{A7FBB757-52B1-4650-A6D8-6B56081A3FED}" type="presParOf" srcId="{EEEC0DA2-DEF0-47E8-A75E-BEC6CFFE4CBE}" destId="{4142ECDC-41EC-4399-83EC-402EBC2D6A3A}" srcOrd="3" destOrd="0" presId="urn:microsoft.com/office/officeart/2011/layout/InterconnectedBlockProcess"/>
    <dgm:cxn modelId="{8FFF8710-47B4-4994-8C42-BED0B47295B7}" type="presParOf" srcId="{4142ECDC-41EC-4399-83EC-402EBC2D6A3A}" destId="{D2EB3031-987A-4FFF-AA52-A896D51AE8A9}" srcOrd="0" destOrd="0" presId="urn:microsoft.com/office/officeart/2011/layout/InterconnectedBlockProcess"/>
    <dgm:cxn modelId="{E963BB3D-5506-4C70-A522-ACFC4EF71CB8}" type="presParOf" srcId="{EEEC0DA2-DEF0-47E8-A75E-BEC6CFFE4CBE}" destId="{4EC99B4E-9B79-4287-968F-38F0374C46FB}" srcOrd="4" destOrd="0" presId="urn:microsoft.com/office/officeart/2011/layout/InterconnectedBlockProcess"/>
    <dgm:cxn modelId="{E323CDC6-16AC-4387-9249-A1083A185B47}" type="presParOf" srcId="{EEEC0DA2-DEF0-47E8-A75E-BEC6CFFE4CBE}" destId="{9486FAD2-8BEB-4BC8-AFA2-BC1DBFF0FF99}" srcOrd="5" destOrd="0" presId="urn:microsoft.com/office/officeart/2011/layout/InterconnectedBlockProcess"/>
    <dgm:cxn modelId="{5C34FEA9-BABE-42EE-AC28-0A60F39D55F7}" type="presParOf" srcId="{EEEC0DA2-DEF0-47E8-A75E-BEC6CFFE4CBE}" destId="{80B1C644-1329-4308-96EA-A99AB9A75C8E}" srcOrd="6" destOrd="0" presId="urn:microsoft.com/office/officeart/2011/layout/InterconnectedBlockProcess"/>
    <dgm:cxn modelId="{898791F3-CAF4-4C53-A6AB-92ECD9143A73}" type="presParOf" srcId="{80B1C644-1329-4308-96EA-A99AB9A75C8E}" destId="{9197D91B-032B-4AC5-BFB1-9E0474AD5144}" srcOrd="0" destOrd="0" presId="urn:microsoft.com/office/officeart/2011/layout/InterconnectedBlockProcess"/>
    <dgm:cxn modelId="{552E4180-1D69-4BB7-AC25-DEA840A77ECC}" type="presParOf" srcId="{EEEC0DA2-DEF0-47E8-A75E-BEC6CFFE4CBE}" destId="{C081C9D9-97A5-411D-AF2E-469267B28893}" srcOrd="7" destOrd="0" presId="urn:microsoft.com/office/officeart/2011/layout/InterconnectedBlockProcess"/>
    <dgm:cxn modelId="{C95655EB-674B-4B08-9CE2-8F25B013FE37}" type="presParOf" srcId="{EEEC0DA2-DEF0-47E8-A75E-BEC6CFFE4CBE}" destId="{8A6F4052-C31D-4A0A-9775-CAD62094F585}" srcOrd="8" destOrd="0" presId="urn:microsoft.com/office/officeart/2011/layout/InterconnectedBlock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F081805-85E7-4D3E-A835-81E3A4FE6754}" type="doc">
      <dgm:prSet loTypeId="urn:microsoft.com/office/officeart/2005/8/layout/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A35C184-94E0-407E-958C-72836D767C68}">
      <dgm:prSet phldrT="[Text]" phldr="0"/>
      <dgm:spPr/>
      <dgm:t>
        <a:bodyPr/>
        <a:lstStyle/>
        <a:p>
          <a:r>
            <a:rPr lang="en-GB" dirty="0"/>
            <a:t>Situation</a:t>
          </a:r>
          <a:endParaRPr lang="en-US" dirty="0"/>
        </a:p>
      </dgm:t>
    </dgm:pt>
    <dgm:pt modelId="{E8EC077C-F086-4097-B8CB-6052B216A81D}" type="parTrans" cxnId="{D573600F-4D14-4488-B30D-7EDF301DBC3C}">
      <dgm:prSet/>
      <dgm:spPr/>
      <dgm:t>
        <a:bodyPr/>
        <a:lstStyle/>
        <a:p>
          <a:endParaRPr lang="en-US"/>
        </a:p>
      </dgm:t>
    </dgm:pt>
    <dgm:pt modelId="{323A1221-3FC2-4EA7-A1B5-9616B42D4D76}" type="sibTrans" cxnId="{D573600F-4D14-4488-B30D-7EDF301DBC3C}">
      <dgm:prSet/>
      <dgm:spPr/>
      <dgm:t>
        <a:bodyPr/>
        <a:lstStyle/>
        <a:p>
          <a:endParaRPr lang="en-US"/>
        </a:p>
      </dgm:t>
    </dgm:pt>
    <dgm:pt modelId="{BF89B793-C18D-4F3E-948A-65D0746952BA}">
      <dgm:prSet phldrT="[Text]" phldr="0"/>
      <dgm:spPr/>
      <dgm:t>
        <a:bodyPr/>
        <a:lstStyle/>
        <a:p>
          <a:r>
            <a:rPr lang="en-GB" dirty="0"/>
            <a:t>Task</a:t>
          </a:r>
          <a:endParaRPr lang="en-US" dirty="0"/>
        </a:p>
      </dgm:t>
    </dgm:pt>
    <dgm:pt modelId="{967D8117-4200-4A4C-9E43-260CFFB34EC6}" type="parTrans" cxnId="{81133255-0A27-4A9C-AF41-53409CF41D42}">
      <dgm:prSet/>
      <dgm:spPr/>
      <dgm:t>
        <a:bodyPr/>
        <a:lstStyle/>
        <a:p>
          <a:endParaRPr lang="en-US"/>
        </a:p>
      </dgm:t>
    </dgm:pt>
    <dgm:pt modelId="{BDFAF9C2-78D7-44BF-93EC-332FB76B1E12}" type="sibTrans" cxnId="{81133255-0A27-4A9C-AF41-53409CF41D42}">
      <dgm:prSet/>
      <dgm:spPr/>
      <dgm:t>
        <a:bodyPr/>
        <a:lstStyle/>
        <a:p>
          <a:endParaRPr lang="en-US"/>
        </a:p>
      </dgm:t>
    </dgm:pt>
    <dgm:pt modelId="{51F2F507-F69C-41C4-AFD3-CDB0E30C5C0F}">
      <dgm:prSet phldrT="[Text]" phldr="0"/>
      <dgm:spPr/>
      <dgm:t>
        <a:bodyPr/>
        <a:lstStyle/>
        <a:p>
          <a:r>
            <a:rPr lang="en-GB" dirty="0"/>
            <a:t>Action</a:t>
          </a:r>
          <a:endParaRPr lang="en-US" dirty="0"/>
        </a:p>
      </dgm:t>
    </dgm:pt>
    <dgm:pt modelId="{DDF1901F-659A-43F8-90F1-9007C99AD299}" type="parTrans" cxnId="{AC2ECB22-932F-48BC-A0D2-2D4EB1AB38B8}">
      <dgm:prSet/>
      <dgm:spPr/>
      <dgm:t>
        <a:bodyPr/>
        <a:lstStyle/>
        <a:p>
          <a:endParaRPr lang="en-US"/>
        </a:p>
      </dgm:t>
    </dgm:pt>
    <dgm:pt modelId="{6CC5CD29-06E8-41E4-A515-754766D3546D}" type="sibTrans" cxnId="{AC2ECB22-932F-48BC-A0D2-2D4EB1AB38B8}">
      <dgm:prSet/>
      <dgm:spPr/>
      <dgm:t>
        <a:bodyPr/>
        <a:lstStyle/>
        <a:p>
          <a:endParaRPr lang="en-US"/>
        </a:p>
      </dgm:t>
    </dgm:pt>
    <dgm:pt modelId="{4CCA7345-E036-4365-AD4E-A47D733883FB}">
      <dgm:prSet phldrT="[Text]" phldr="0"/>
      <dgm:spPr/>
      <dgm:t>
        <a:bodyPr/>
        <a:lstStyle/>
        <a:p>
          <a:r>
            <a:rPr lang="en-GB" dirty="0"/>
            <a:t>Result</a:t>
          </a:r>
          <a:endParaRPr lang="en-US" dirty="0"/>
        </a:p>
      </dgm:t>
    </dgm:pt>
    <dgm:pt modelId="{9D8D5C4E-927B-46C6-B441-4EE45718CF1D}" type="parTrans" cxnId="{FB85D556-FED2-4FB1-AE1D-2315E8560A01}">
      <dgm:prSet/>
      <dgm:spPr/>
      <dgm:t>
        <a:bodyPr/>
        <a:lstStyle/>
        <a:p>
          <a:endParaRPr lang="en-US"/>
        </a:p>
      </dgm:t>
    </dgm:pt>
    <dgm:pt modelId="{95347D4E-2687-4888-A0C8-D239F3990949}" type="sibTrans" cxnId="{FB85D556-FED2-4FB1-AE1D-2315E8560A01}">
      <dgm:prSet/>
      <dgm:spPr/>
      <dgm:t>
        <a:bodyPr/>
        <a:lstStyle/>
        <a:p>
          <a:endParaRPr lang="en-US"/>
        </a:p>
      </dgm:t>
    </dgm:pt>
    <dgm:pt modelId="{E036741A-3623-4E67-AFEB-319DC259D7B0}" type="pres">
      <dgm:prSet presAssocID="{2F081805-85E7-4D3E-A835-81E3A4FE6754}" presName="diagram" presStyleCnt="0">
        <dgm:presLayoutVars>
          <dgm:dir/>
          <dgm:resizeHandles val="exact"/>
        </dgm:presLayoutVars>
      </dgm:prSet>
      <dgm:spPr/>
    </dgm:pt>
    <dgm:pt modelId="{00616A5A-2DF8-46FF-B789-87B95F3C1911}" type="pres">
      <dgm:prSet presAssocID="{9A35C184-94E0-407E-958C-72836D767C68}" presName="node" presStyleLbl="node1" presStyleIdx="0" presStyleCnt="4">
        <dgm:presLayoutVars>
          <dgm:bulletEnabled val="1"/>
        </dgm:presLayoutVars>
      </dgm:prSet>
      <dgm:spPr/>
    </dgm:pt>
    <dgm:pt modelId="{D67603CA-29D1-4F47-8608-144F889DE288}" type="pres">
      <dgm:prSet presAssocID="{323A1221-3FC2-4EA7-A1B5-9616B42D4D76}" presName="sibTrans" presStyleLbl="sibTrans2D1" presStyleIdx="0" presStyleCnt="3"/>
      <dgm:spPr/>
    </dgm:pt>
    <dgm:pt modelId="{DECAF02E-9BAB-49B4-A652-559EB2150E10}" type="pres">
      <dgm:prSet presAssocID="{323A1221-3FC2-4EA7-A1B5-9616B42D4D76}" presName="connectorText" presStyleLbl="sibTrans2D1" presStyleIdx="0" presStyleCnt="3"/>
      <dgm:spPr/>
    </dgm:pt>
    <dgm:pt modelId="{BB2ED598-8E19-4221-8DB1-6C739900355E}" type="pres">
      <dgm:prSet presAssocID="{BF89B793-C18D-4F3E-948A-65D0746952BA}" presName="node" presStyleLbl="node1" presStyleIdx="1" presStyleCnt="4">
        <dgm:presLayoutVars>
          <dgm:bulletEnabled val="1"/>
        </dgm:presLayoutVars>
      </dgm:prSet>
      <dgm:spPr/>
    </dgm:pt>
    <dgm:pt modelId="{E40E08FA-C160-4860-9E73-7E2C586D27B6}" type="pres">
      <dgm:prSet presAssocID="{BDFAF9C2-78D7-44BF-93EC-332FB76B1E12}" presName="sibTrans" presStyleLbl="sibTrans2D1" presStyleIdx="1" presStyleCnt="3"/>
      <dgm:spPr/>
    </dgm:pt>
    <dgm:pt modelId="{A5CD10DD-5F82-42A6-8C34-04BA636F75CB}" type="pres">
      <dgm:prSet presAssocID="{BDFAF9C2-78D7-44BF-93EC-332FB76B1E12}" presName="connectorText" presStyleLbl="sibTrans2D1" presStyleIdx="1" presStyleCnt="3"/>
      <dgm:spPr/>
    </dgm:pt>
    <dgm:pt modelId="{E7AA6189-CDAD-4504-A81F-924C3DDDC295}" type="pres">
      <dgm:prSet presAssocID="{51F2F507-F69C-41C4-AFD3-CDB0E30C5C0F}" presName="node" presStyleLbl="node1" presStyleIdx="2" presStyleCnt="4">
        <dgm:presLayoutVars>
          <dgm:bulletEnabled val="1"/>
        </dgm:presLayoutVars>
      </dgm:prSet>
      <dgm:spPr/>
    </dgm:pt>
    <dgm:pt modelId="{102E5471-4CAD-44D6-B4FA-13305F521549}" type="pres">
      <dgm:prSet presAssocID="{6CC5CD29-06E8-41E4-A515-754766D3546D}" presName="sibTrans" presStyleLbl="sibTrans2D1" presStyleIdx="2" presStyleCnt="3"/>
      <dgm:spPr/>
    </dgm:pt>
    <dgm:pt modelId="{944FEFB4-55B4-4534-B5B7-98C43512E482}" type="pres">
      <dgm:prSet presAssocID="{6CC5CD29-06E8-41E4-A515-754766D3546D}" presName="connectorText" presStyleLbl="sibTrans2D1" presStyleIdx="2" presStyleCnt="3"/>
      <dgm:spPr/>
    </dgm:pt>
    <dgm:pt modelId="{6903CF4B-8BCC-4ACF-8FF9-E076DA254679}" type="pres">
      <dgm:prSet presAssocID="{4CCA7345-E036-4365-AD4E-A47D733883FB}" presName="node" presStyleLbl="node1" presStyleIdx="3" presStyleCnt="4">
        <dgm:presLayoutVars>
          <dgm:bulletEnabled val="1"/>
        </dgm:presLayoutVars>
      </dgm:prSet>
      <dgm:spPr/>
    </dgm:pt>
  </dgm:ptLst>
  <dgm:cxnLst>
    <dgm:cxn modelId="{D573600F-4D14-4488-B30D-7EDF301DBC3C}" srcId="{2F081805-85E7-4D3E-A835-81E3A4FE6754}" destId="{9A35C184-94E0-407E-958C-72836D767C68}" srcOrd="0" destOrd="0" parTransId="{E8EC077C-F086-4097-B8CB-6052B216A81D}" sibTransId="{323A1221-3FC2-4EA7-A1B5-9616B42D4D76}"/>
    <dgm:cxn modelId="{05E7EB1D-A5FA-4FFD-821C-100C1D82A1EA}" type="presOf" srcId="{2F081805-85E7-4D3E-A835-81E3A4FE6754}" destId="{E036741A-3623-4E67-AFEB-319DC259D7B0}" srcOrd="0" destOrd="0" presId="urn:microsoft.com/office/officeart/2005/8/layout/process5"/>
    <dgm:cxn modelId="{AC2ECB22-932F-48BC-A0D2-2D4EB1AB38B8}" srcId="{2F081805-85E7-4D3E-A835-81E3A4FE6754}" destId="{51F2F507-F69C-41C4-AFD3-CDB0E30C5C0F}" srcOrd="2" destOrd="0" parTransId="{DDF1901F-659A-43F8-90F1-9007C99AD299}" sibTransId="{6CC5CD29-06E8-41E4-A515-754766D3546D}"/>
    <dgm:cxn modelId="{1D981A38-DD13-49ED-AE47-8B6C3F2C206C}" type="presOf" srcId="{6CC5CD29-06E8-41E4-A515-754766D3546D}" destId="{944FEFB4-55B4-4534-B5B7-98C43512E482}" srcOrd="1" destOrd="0" presId="urn:microsoft.com/office/officeart/2005/8/layout/process5"/>
    <dgm:cxn modelId="{9E6B673B-2B51-4AD3-9E45-76754211ED84}" type="presOf" srcId="{4CCA7345-E036-4365-AD4E-A47D733883FB}" destId="{6903CF4B-8BCC-4ACF-8FF9-E076DA254679}" srcOrd="0" destOrd="0" presId="urn:microsoft.com/office/officeart/2005/8/layout/process5"/>
    <dgm:cxn modelId="{99E3FA5F-CEAC-48E7-84C1-5B4061F39EE6}" type="presOf" srcId="{BDFAF9C2-78D7-44BF-93EC-332FB76B1E12}" destId="{A5CD10DD-5F82-42A6-8C34-04BA636F75CB}" srcOrd="1" destOrd="0" presId="urn:microsoft.com/office/officeart/2005/8/layout/process5"/>
    <dgm:cxn modelId="{11EC916A-412F-4261-85D9-397F642A0F69}" type="presOf" srcId="{323A1221-3FC2-4EA7-A1B5-9616B42D4D76}" destId="{DECAF02E-9BAB-49B4-A652-559EB2150E10}" srcOrd="1" destOrd="0" presId="urn:microsoft.com/office/officeart/2005/8/layout/process5"/>
    <dgm:cxn modelId="{FC74224B-D08D-433A-B8B9-29946E4091A9}" type="presOf" srcId="{9A35C184-94E0-407E-958C-72836D767C68}" destId="{00616A5A-2DF8-46FF-B789-87B95F3C1911}" srcOrd="0" destOrd="0" presId="urn:microsoft.com/office/officeart/2005/8/layout/process5"/>
    <dgm:cxn modelId="{B2AFD14B-0D31-43DB-8731-C8F6290EAEF3}" type="presOf" srcId="{51F2F507-F69C-41C4-AFD3-CDB0E30C5C0F}" destId="{E7AA6189-CDAD-4504-A81F-924C3DDDC295}" srcOrd="0" destOrd="0" presId="urn:microsoft.com/office/officeart/2005/8/layout/process5"/>
    <dgm:cxn modelId="{81133255-0A27-4A9C-AF41-53409CF41D42}" srcId="{2F081805-85E7-4D3E-A835-81E3A4FE6754}" destId="{BF89B793-C18D-4F3E-948A-65D0746952BA}" srcOrd="1" destOrd="0" parTransId="{967D8117-4200-4A4C-9E43-260CFFB34EC6}" sibTransId="{BDFAF9C2-78D7-44BF-93EC-332FB76B1E12}"/>
    <dgm:cxn modelId="{FB85D556-FED2-4FB1-AE1D-2315E8560A01}" srcId="{2F081805-85E7-4D3E-A835-81E3A4FE6754}" destId="{4CCA7345-E036-4365-AD4E-A47D733883FB}" srcOrd="3" destOrd="0" parTransId="{9D8D5C4E-927B-46C6-B441-4EE45718CF1D}" sibTransId="{95347D4E-2687-4888-A0C8-D239F3990949}"/>
    <dgm:cxn modelId="{D744D676-5AEC-45E3-9454-976F122D1C12}" type="presOf" srcId="{6CC5CD29-06E8-41E4-A515-754766D3546D}" destId="{102E5471-4CAD-44D6-B4FA-13305F521549}" srcOrd="0" destOrd="0" presId="urn:microsoft.com/office/officeart/2005/8/layout/process5"/>
    <dgm:cxn modelId="{164940AA-99D3-4C6B-968D-369478F7F5BD}" type="presOf" srcId="{BF89B793-C18D-4F3E-948A-65D0746952BA}" destId="{BB2ED598-8E19-4221-8DB1-6C739900355E}" srcOrd="0" destOrd="0" presId="urn:microsoft.com/office/officeart/2005/8/layout/process5"/>
    <dgm:cxn modelId="{ADABACB4-C2D2-4064-A84C-3DF8146C164A}" type="presOf" srcId="{323A1221-3FC2-4EA7-A1B5-9616B42D4D76}" destId="{D67603CA-29D1-4F47-8608-144F889DE288}" srcOrd="0" destOrd="0" presId="urn:microsoft.com/office/officeart/2005/8/layout/process5"/>
    <dgm:cxn modelId="{3B9920C8-AAB8-4C8F-BF70-A3ABF055BDC8}" type="presOf" srcId="{BDFAF9C2-78D7-44BF-93EC-332FB76B1E12}" destId="{E40E08FA-C160-4860-9E73-7E2C586D27B6}" srcOrd="0" destOrd="0" presId="urn:microsoft.com/office/officeart/2005/8/layout/process5"/>
    <dgm:cxn modelId="{08EC4EC3-D2A2-4417-AC25-F6222413D0F8}" type="presParOf" srcId="{E036741A-3623-4E67-AFEB-319DC259D7B0}" destId="{00616A5A-2DF8-46FF-B789-87B95F3C1911}" srcOrd="0" destOrd="0" presId="urn:microsoft.com/office/officeart/2005/8/layout/process5"/>
    <dgm:cxn modelId="{C25965D8-8E82-4A5F-87CC-10E9CDA1053B}" type="presParOf" srcId="{E036741A-3623-4E67-AFEB-319DC259D7B0}" destId="{D67603CA-29D1-4F47-8608-144F889DE288}" srcOrd="1" destOrd="0" presId="urn:microsoft.com/office/officeart/2005/8/layout/process5"/>
    <dgm:cxn modelId="{75A1A901-102E-499F-AEAA-39C6C0AA4DCE}" type="presParOf" srcId="{D67603CA-29D1-4F47-8608-144F889DE288}" destId="{DECAF02E-9BAB-49B4-A652-559EB2150E10}" srcOrd="0" destOrd="0" presId="urn:microsoft.com/office/officeart/2005/8/layout/process5"/>
    <dgm:cxn modelId="{1842A233-EF59-4FFB-86C0-7186313C919B}" type="presParOf" srcId="{E036741A-3623-4E67-AFEB-319DC259D7B0}" destId="{BB2ED598-8E19-4221-8DB1-6C739900355E}" srcOrd="2" destOrd="0" presId="urn:microsoft.com/office/officeart/2005/8/layout/process5"/>
    <dgm:cxn modelId="{37E3EBFC-B946-4A36-A270-1E3D0C1CCB81}" type="presParOf" srcId="{E036741A-3623-4E67-AFEB-319DC259D7B0}" destId="{E40E08FA-C160-4860-9E73-7E2C586D27B6}" srcOrd="3" destOrd="0" presId="urn:microsoft.com/office/officeart/2005/8/layout/process5"/>
    <dgm:cxn modelId="{E5265C23-90E4-4E09-A3E2-F79313442B3F}" type="presParOf" srcId="{E40E08FA-C160-4860-9E73-7E2C586D27B6}" destId="{A5CD10DD-5F82-42A6-8C34-04BA636F75CB}" srcOrd="0" destOrd="0" presId="urn:microsoft.com/office/officeart/2005/8/layout/process5"/>
    <dgm:cxn modelId="{90A8A1DA-B01C-49B7-8D80-08C728DECF3D}" type="presParOf" srcId="{E036741A-3623-4E67-AFEB-319DC259D7B0}" destId="{E7AA6189-CDAD-4504-A81F-924C3DDDC295}" srcOrd="4" destOrd="0" presId="urn:microsoft.com/office/officeart/2005/8/layout/process5"/>
    <dgm:cxn modelId="{6B9DA28A-C42C-43F6-B9B9-5EB36B50C71E}" type="presParOf" srcId="{E036741A-3623-4E67-AFEB-319DC259D7B0}" destId="{102E5471-4CAD-44D6-B4FA-13305F521549}" srcOrd="5" destOrd="0" presId="urn:microsoft.com/office/officeart/2005/8/layout/process5"/>
    <dgm:cxn modelId="{57DD942C-B004-4FC9-96F7-C9FC3598F159}" type="presParOf" srcId="{102E5471-4CAD-44D6-B4FA-13305F521549}" destId="{944FEFB4-55B4-4534-B5B7-98C43512E482}" srcOrd="0" destOrd="0" presId="urn:microsoft.com/office/officeart/2005/8/layout/process5"/>
    <dgm:cxn modelId="{6CF8CB51-4A30-4EA2-AA83-B38BF29C254D}" type="presParOf" srcId="{E036741A-3623-4E67-AFEB-319DC259D7B0}" destId="{6903CF4B-8BCC-4ACF-8FF9-E076DA254679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3FD77D-4154-4EE9-8E02-E4C82D76464C}" type="doc">
      <dgm:prSet loTypeId="urn:microsoft.com/office/officeart/2011/layout/Tab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60D5E9-3995-40ED-8A8C-E41ABC211D6E}">
      <dgm:prSet phldrT="[Text]" phldr="0"/>
      <dgm:spPr/>
      <dgm:t>
        <a:bodyPr/>
        <a:lstStyle/>
        <a:p>
          <a:r>
            <a:rPr lang="en-GB" dirty="0"/>
            <a:t>Stage 1</a:t>
          </a:r>
          <a:endParaRPr lang="en-US" dirty="0"/>
        </a:p>
      </dgm:t>
    </dgm:pt>
    <dgm:pt modelId="{01372297-BB9F-4B2F-9B50-B993319AFC12}" type="parTrans" cxnId="{7AB0C0BC-7E05-443B-91AD-6F9963FDCB31}">
      <dgm:prSet/>
      <dgm:spPr/>
      <dgm:t>
        <a:bodyPr/>
        <a:lstStyle/>
        <a:p>
          <a:endParaRPr lang="en-US"/>
        </a:p>
      </dgm:t>
    </dgm:pt>
    <dgm:pt modelId="{E90A6C5A-472C-4BE8-9216-C9C24EBD31FB}" type="sibTrans" cxnId="{7AB0C0BC-7E05-443B-91AD-6F9963FDCB31}">
      <dgm:prSet/>
      <dgm:spPr/>
      <dgm:t>
        <a:bodyPr/>
        <a:lstStyle/>
        <a:p>
          <a:endParaRPr lang="en-US"/>
        </a:p>
      </dgm:t>
    </dgm:pt>
    <dgm:pt modelId="{5874DEB5-BC28-40DF-A30E-BFC7040B8A25}">
      <dgm:prSet phldrT="[Text]" phldr="0"/>
      <dgm:spPr/>
      <dgm:t>
        <a:bodyPr/>
        <a:lstStyle/>
        <a:p>
          <a:r>
            <a:rPr lang="en-GB" dirty="0"/>
            <a:t>Screening</a:t>
          </a:r>
          <a:endParaRPr lang="en-US" dirty="0"/>
        </a:p>
      </dgm:t>
    </dgm:pt>
    <dgm:pt modelId="{D1BD7B57-4C36-4C49-88C8-51AB7787F648}" type="parTrans" cxnId="{CB48DAE0-88CE-4533-BEC8-E4E7DDB76E32}">
      <dgm:prSet/>
      <dgm:spPr/>
      <dgm:t>
        <a:bodyPr/>
        <a:lstStyle/>
        <a:p>
          <a:endParaRPr lang="en-US"/>
        </a:p>
      </dgm:t>
    </dgm:pt>
    <dgm:pt modelId="{7E002091-B611-4A02-B104-E080AA4D4977}" type="sibTrans" cxnId="{CB48DAE0-88CE-4533-BEC8-E4E7DDB76E32}">
      <dgm:prSet/>
      <dgm:spPr/>
      <dgm:t>
        <a:bodyPr/>
        <a:lstStyle/>
        <a:p>
          <a:endParaRPr lang="en-US"/>
        </a:p>
      </dgm:t>
    </dgm:pt>
    <dgm:pt modelId="{BFC9CCFE-C14C-43B6-A196-E13B2242B468}">
      <dgm:prSet phldrT="[Text]" phldr="0"/>
      <dgm:spPr/>
      <dgm:t>
        <a:bodyPr/>
        <a:lstStyle/>
        <a:p>
          <a:r>
            <a:rPr lang="en-GB" dirty="0"/>
            <a:t>Method : Online structured interview</a:t>
          </a:r>
          <a:br>
            <a:rPr lang="en-GB" dirty="0"/>
          </a:br>
          <a:r>
            <a:rPr lang="en-GB" dirty="0"/>
            <a:t>Focus : Essential Skills and JD Fit</a:t>
          </a:r>
          <a:br>
            <a:rPr lang="en-GB" dirty="0"/>
          </a:br>
          <a:r>
            <a:rPr lang="en-GB" dirty="0"/>
            <a:t>Goal : Efficiently filter for candidates who meet the non-negotiable job criteria’s</a:t>
          </a:r>
          <a:endParaRPr lang="en-US" dirty="0"/>
        </a:p>
      </dgm:t>
    </dgm:pt>
    <dgm:pt modelId="{88FA4261-7922-4531-9C5F-ED1084C5BFB1}" type="parTrans" cxnId="{7E18CE88-09BC-424D-B6D6-93FAC03CD52E}">
      <dgm:prSet/>
      <dgm:spPr/>
      <dgm:t>
        <a:bodyPr/>
        <a:lstStyle/>
        <a:p>
          <a:endParaRPr lang="en-US"/>
        </a:p>
      </dgm:t>
    </dgm:pt>
    <dgm:pt modelId="{8F50A490-47AA-4C12-8928-F369A3B71148}" type="sibTrans" cxnId="{7E18CE88-09BC-424D-B6D6-93FAC03CD52E}">
      <dgm:prSet/>
      <dgm:spPr/>
      <dgm:t>
        <a:bodyPr/>
        <a:lstStyle/>
        <a:p>
          <a:endParaRPr lang="en-US"/>
        </a:p>
      </dgm:t>
    </dgm:pt>
    <dgm:pt modelId="{DC7E820D-4BCC-479B-972F-B5CB484AEA40}">
      <dgm:prSet phldrT="[Text]" phldr="0"/>
      <dgm:spPr/>
      <dgm:t>
        <a:bodyPr/>
        <a:lstStyle/>
        <a:p>
          <a:r>
            <a:rPr lang="en-GB" dirty="0"/>
            <a:t>Stage 2</a:t>
          </a:r>
          <a:endParaRPr lang="en-US" dirty="0"/>
        </a:p>
      </dgm:t>
    </dgm:pt>
    <dgm:pt modelId="{D9E22223-9051-4CB6-BCFD-FBD707E74EF9}" type="parTrans" cxnId="{A6674492-AE4E-495B-A590-0EF5B1AF87BB}">
      <dgm:prSet/>
      <dgm:spPr/>
      <dgm:t>
        <a:bodyPr/>
        <a:lstStyle/>
        <a:p>
          <a:endParaRPr lang="en-US"/>
        </a:p>
      </dgm:t>
    </dgm:pt>
    <dgm:pt modelId="{7EDD695C-55C7-4712-A27E-1DB44AB58E5C}" type="sibTrans" cxnId="{A6674492-AE4E-495B-A590-0EF5B1AF87BB}">
      <dgm:prSet/>
      <dgm:spPr/>
      <dgm:t>
        <a:bodyPr/>
        <a:lstStyle/>
        <a:p>
          <a:endParaRPr lang="en-US"/>
        </a:p>
      </dgm:t>
    </dgm:pt>
    <dgm:pt modelId="{8C207A4E-DB31-4E25-9571-3C2333A0E27E}">
      <dgm:prSet phldrT="[Text]" phldr="0"/>
      <dgm:spPr/>
      <dgm:t>
        <a:bodyPr/>
        <a:lstStyle/>
        <a:p>
          <a:r>
            <a:rPr lang="en-GB" dirty="0"/>
            <a:t>In Depth Assessment</a:t>
          </a:r>
          <a:endParaRPr lang="en-US" dirty="0"/>
        </a:p>
      </dgm:t>
    </dgm:pt>
    <dgm:pt modelId="{AE894961-FFDE-4D24-A898-858A34EE7C64}" type="parTrans" cxnId="{A6989153-405C-442A-AA1E-9FAD57E37855}">
      <dgm:prSet/>
      <dgm:spPr/>
      <dgm:t>
        <a:bodyPr/>
        <a:lstStyle/>
        <a:p>
          <a:endParaRPr lang="en-US"/>
        </a:p>
      </dgm:t>
    </dgm:pt>
    <dgm:pt modelId="{F18BC230-4E1A-4455-B591-0F33E990EF6B}" type="sibTrans" cxnId="{A6989153-405C-442A-AA1E-9FAD57E37855}">
      <dgm:prSet/>
      <dgm:spPr/>
      <dgm:t>
        <a:bodyPr/>
        <a:lstStyle/>
        <a:p>
          <a:endParaRPr lang="en-US"/>
        </a:p>
      </dgm:t>
    </dgm:pt>
    <dgm:pt modelId="{FE3E67EA-3972-4E57-8C2E-F8A216361C80}">
      <dgm:prSet phldrT="[Text]" phldr="0"/>
      <dgm:spPr/>
      <dgm:t>
        <a:bodyPr/>
        <a:lstStyle/>
        <a:p>
          <a:r>
            <a:rPr lang="en-GB" dirty="0"/>
            <a:t>Method : Face to Face Panel interviews</a:t>
          </a:r>
          <a:br>
            <a:rPr lang="en-GB" dirty="0"/>
          </a:br>
          <a:r>
            <a:rPr lang="en-GB" dirty="0"/>
            <a:t>Focus : Competency and Values Fit</a:t>
          </a:r>
          <a:br>
            <a:rPr lang="en-GB" dirty="0"/>
          </a:br>
          <a:r>
            <a:rPr lang="en-GB" dirty="0"/>
            <a:t>Goal : Deeply assess real world experience and cultural alignment</a:t>
          </a:r>
          <a:endParaRPr lang="en-US" dirty="0"/>
        </a:p>
      </dgm:t>
    </dgm:pt>
    <dgm:pt modelId="{884FDB1E-E469-4119-87EB-105042450A86}" type="parTrans" cxnId="{F545D765-3D57-48EE-84F8-940C7EA0D866}">
      <dgm:prSet/>
      <dgm:spPr/>
      <dgm:t>
        <a:bodyPr/>
        <a:lstStyle/>
        <a:p>
          <a:endParaRPr lang="en-US"/>
        </a:p>
      </dgm:t>
    </dgm:pt>
    <dgm:pt modelId="{043A1175-5FCE-42B9-A0F5-E2173BCE934D}" type="sibTrans" cxnId="{F545D765-3D57-48EE-84F8-940C7EA0D866}">
      <dgm:prSet/>
      <dgm:spPr/>
      <dgm:t>
        <a:bodyPr/>
        <a:lstStyle/>
        <a:p>
          <a:endParaRPr lang="en-US"/>
        </a:p>
      </dgm:t>
    </dgm:pt>
    <dgm:pt modelId="{94D161FA-3EB5-45A7-9191-8AB0D6A0C76F}">
      <dgm:prSet phldrT="[Text]" phldr="0"/>
      <dgm:spPr/>
      <dgm:t>
        <a:bodyPr/>
        <a:lstStyle/>
        <a:p>
          <a:r>
            <a:rPr lang="en-GB" dirty="0"/>
            <a:t>Stage 3</a:t>
          </a:r>
          <a:endParaRPr lang="en-US" dirty="0"/>
        </a:p>
      </dgm:t>
    </dgm:pt>
    <dgm:pt modelId="{E651BD86-9A58-4CE2-B759-0E0E792582E3}" type="parTrans" cxnId="{074ED4DC-0D3B-4ED0-87E7-79A49C7F4526}">
      <dgm:prSet/>
      <dgm:spPr/>
      <dgm:t>
        <a:bodyPr/>
        <a:lstStyle/>
        <a:p>
          <a:endParaRPr lang="en-US"/>
        </a:p>
      </dgm:t>
    </dgm:pt>
    <dgm:pt modelId="{DAB5DD46-EB7E-4334-BE32-18DA92325E21}" type="sibTrans" cxnId="{074ED4DC-0D3B-4ED0-87E7-79A49C7F4526}">
      <dgm:prSet/>
      <dgm:spPr/>
      <dgm:t>
        <a:bodyPr/>
        <a:lstStyle/>
        <a:p>
          <a:endParaRPr lang="en-US"/>
        </a:p>
      </dgm:t>
    </dgm:pt>
    <dgm:pt modelId="{856D1FD6-5F6C-4513-BF69-D5BF80ED17F1}">
      <dgm:prSet phldrT="[Text]" phldr="0"/>
      <dgm:spPr/>
      <dgm:t>
        <a:bodyPr/>
        <a:lstStyle/>
        <a:p>
          <a:r>
            <a:rPr lang="en-GB" dirty="0"/>
            <a:t>Final Selection</a:t>
          </a:r>
          <a:endParaRPr lang="en-US" dirty="0"/>
        </a:p>
      </dgm:t>
    </dgm:pt>
    <dgm:pt modelId="{B8AEB67C-45C1-48F8-A63B-01C94A332A38}" type="parTrans" cxnId="{0AA4B534-4931-4109-B436-10E5B373877F}">
      <dgm:prSet/>
      <dgm:spPr/>
      <dgm:t>
        <a:bodyPr/>
        <a:lstStyle/>
        <a:p>
          <a:endParaRPr lang="en-US"/>
        </a:p>
      </dgm:t>
    </dgm:pt>
    <dgm:pt modelId="{DBD53F9B-D896-4517-A273-DD1A4FE4EA83}" type="sibTrans" cxnId="{0AA4B534-4931-4109-B436-10E5B373877F}">
      <dgm:prSet/>
      <dgm:spPr/>
      <dgm:t>
        <a:bodyPr/>
        <a:lstStyle/>
        <a:p>
          <a:endParaRPr lang="en-US"/>
        </a:p>
      </dgm:t>
    </dgm:pt>
    <dgm:pt modelId="{B162F449-B6A2-4510-AF37-7B853F55871D}">
      <dgm:prSet phldrT="[Text]" phldr="0"/>
      <dgm:spPr/>
      <dgm:t>
        <a:bodyPr/>
        <a:lstStyle/>
        <a:p>
          <a:r>
            <a:rPr lang="en-GB" dirty="0"/>
            <a:t>Method : Offer and Onboarding</a:t>
          </a:r>
          <a:br>
            <a:rPr lang="en-GB" dirty="0"/>
          </a:br>
          <a:r>
            <a:rPr lang="en-GB" dirty="0"/>
            <a:t>Focus : Final “Blief” Alignment</a:t>
          </a:r>
          <a:br>
            <a:rPr lang="en-GB" dirty="0"/>
          </a:br>
          <a:r>
            <a:rPr lang="en-GB" dirty="0"/>
            <a:t>Goal : Secure a candidate who works with “blood, sweat, and tears” for our mission.”</a:t>
          </a:r>
          <a:endParaRPr lang="en-US" dirty="0"/>
        </a:p>
      </dgm:t>
    </dgm:pt>
    <dgm:pt modelId="{5DBD300E-EFD6-420B-8FBB-A367A1DD33A5}" type="parTrans" cxnId="{8A3986D6-0CAB-44E6-9A2B-911BC357D49E}">
      <dgm:prSet/>
      <dgm:spPr/>
      <dgm:t>
        <a:bodyPr/>
        <a:lstStyle/>
        <a:p>
          <a:endParaRPr lang="en-US"/>
        </a:p>
      </dgm:t>
    </dgm:pt>
    <dgm:pt modelId="{BC50788C-5E68-4107-8985-24792E256DF4}" type="sibTrans" cxnId="{8A3986D6-0CAB-44E6-9A2B-911BC357D49E}">
      <dgm:prSet/>
      <dgm:spPr/>
      <dgm:t>
        <a:bodyPr/>
        <a:lstStyle/>
        <a:p>
          <a:endParaRPr lang="en-US"/>
        </a:p>
      </dgm:t>
    </dgm:pt>
    <dgm:pt modelId="{227A2509-4320-4C33-9DF7-7CBF6362098A}" type="pres">
      <dgm:prSet presAssocID="{5B3FD77D-4154-4EE9-8E02-E4C82D76464C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3A4BD588-5668-4C97-A2BD-D652579B85DA}" type="pres">
      <dgm:prSet presAssocID="{DF60D5E9-3995-40ED-8A8C-E41ABC211D6E}" presName="composite" presStyleCnt="0"/>
      <dgm:spPr/>
    </dgm:pt>
    <dgm:pt modelId="{504566B3-0FD0-46BE-B204-45B4C6B1B8A5}" type="pres">
      <dgm:prSet presAssocID="{DF60D5E9-3995-40ED-8A8C-E41ABC211D6E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7922A729-6D2C-40B3-9927-F1E8EC9E9E3E}" type="pres">
      <dgm:prSet presAssocID="{DF60D5E9-3995-40ED-8A8C-E41ABC211D6E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C641B257-D10C-4D72-A5C4-B6F2E3905F08}" type="pres">
      <dgm:prSet presAssocID="{DF60D5E9-3995-40ED-8A8C-E41ABC211D6E}" presName="Accent" presStyleLbl="parChTrans1D1" presStyleIdx="0" presStyleCnt="3"/>
      <dgm:spPr/>
    </dgm:pt>
    <dgm:pt modelId="{7A2150C5-DED2-4138-B881-DA47629100AC}" type="pres">
      <dgm:prSet presAssocID="{DF60D5E9-3995-40ED-8A8C-E41ABC211D6E}" presName="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CB6C3012-3794-4EAE-ACD5-F57A6AC3C1AB}" type="pres">
      <dgm:prSet presAssocID="{E90A6C5A-472C-4BE8-9216-C9C24EBD31FB}" presName="sibTrans" presStyleCnt="0"/>
      <dgm:spPr/>
    </dgm:pt>
    <dgm:pt modelId="{EBC09BF9-5302-4CA4-874B-9B4FB9DD5921}" type="pres">
      <dgm:prSet presAssocID="{DC7E820D-4BCC-479B-972F-B5CB484AEA40}" presName="composite" presStyleCnt="0"/>
      <dgm:spPr/>
    </dgm:pt>
    <dgm:pt modelId="{6E8E0E14-B0C6-4AC1-A64C-E1FEE218CBA5}" type="pres">
      <dgm:prSet presAssocID="{DC7E820D-4BCC-479B-972F-B5CB484AEA40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2427DA1E-A1D8-49A0-8F12-F3F4A601A879}" type="pres">
      <dgm:prSet presAssocID="{DC7E820D-4BCC-479B-972F-B5CB484AEA40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</dgm:pt>
    <dgm:pt modelId="{D31D0836-2D60-476B-A9EE-8002E1F00B84}" type="pres">
      <dgm:prSet presAssocID="{DC7E820D-4BCC-479B-972F-B5CB484AEA40}" presName="Accent" presStyleLbl="parChTrans1D1" presStyleIdx="1" presStyleCnt="3"/>
      <dgm:spPr/>
    </dgm:pt>
    <dgm:pt modelId="{A2537E9B-E80B-4DAF-946A-C782EE11A3B6}" type="pres">
      <dgm:prSet presAssocID="{DC7E820D-4BCC-479B-972F-B5CB484AEA40}" presName="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C83C8DF7-7A4F-4073-8181-73E2935E7947}" type="pres">
      <dgm:prSet presAssocID="{7EDD695C-55C7-4712-A27E-1DB44AB58E5C}" presName="sibTrans" presStyleCnt="0"/>
      <dgm:spPr/>
    </dgm:pt>
    <dgm:pt modelId="{F5AEB9C7-CD59-4B18-AABB-FAE634BBEFC9}" type="pres">
      <dgm:prSet presAssocID="{94D161FA-3EB5-45A7-9191-8AB0D6A0C76F}" presName="composite" presStyleCnt="0"/>
      <dgm:spPr/>
    </dgm:pt>
    <dgm:pt modelId="{2177F7E6-471E-4387-8342-468B90A2B5A1}" type="pres">
      <dgm:prSet presAssocID="{94D161FA-3EB5-45A7-9191-8AB0D6A0C76F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8F37E56F-C01B-46A6-B82F-E05913F30A3D}" type="pres">
      <dgm:prSet presAssocID="{94D161FA-3EB5-45A7-9191-8AB0D6A0C76F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441A1DC2-80EC-4216-A716-12C767A2DF3D}" type="pres">
      <dgm:prSet presAssocID="{94D161FA-3EB5-45A7-9191-8AB0D6A0C76F}" presName="Accent" presStyleLbl="parChTrans1D1" presStyleIdx="2" presStyleCnt="3"/>
      <dgm:spPr/>
    </dgm:pt>
    <dgm:pt modelId="{49F1C3EE-3866-4F32-9C0C-B14F826A3446}" type="pres">
      <dgm:prSet presAssocID="{94D161FA-3EB5-45A7-9191-8AB0D6A0C76F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212C6D21-D1BB-4CE2-8F6E-28233E699286}" type="presOf" srcId="{8C207A4E-DB31-4E25-9571-3C2333A0E27E}" destId="{6E8E0E14-B0C6-4AC1-A64C-E1FEE218CBA5}" srcOrd="0" destOrd="0" presId="urn:microsoft.com/office/officeart/2011/layout/TabList"/>
    <dgm:cxn modelId="{CCF4A328-A1A3-4880-A9FD-97A6375CC508}" type="presOf" srcId="{5874DEB5-BC28-40DF-A30E-BFC7040B8A25}" destId="{504566B3-0FD0-46BE-B204-45B4C6B1B8A5}" srcOrd="0" destOrd="0" presId="urn:microsoft.com/office/officeart/2011/layout/TabList"/>
    <dgm:cxn modelId="{30EF0F29-7C3A-4191-AA0E-7EE5FEA27C3B}" type="presOf" srcId="{5B3FD77D-4154-4EE9-8E02-E4C82D76464C}" destId="{227A2509-4320-4C33-9DF7-7CBF6362098A}" srcOrd="0" destOrd="0" presId="urn:microsoft.com/office/officeart/2011/layout/TabList"/>
    <dgm:cxn modelId="{0AA4B534-4931-4109-B436-10E5B373877F}" srcId="{94D161FA-3EB5-45A7-9191-8AB0D6A0C76F}" destId="{856D1FD6-5F6C-4513-BF69-D5BF80ED17F1}" srcOrd="0" destOrd="0" parTransId="{B8AEB67C-45C1-48F8-A63B-01C94A332A38}" sibTransId="{DBD53F9B-D896-4517-A273-DD1A4FE4EA83}"/>
    <dgm:cxn modelId="{F545D765-3D57-48EE-84F8-940C7EA0D866}" srcId="{DC7E820D-4BCC-479B-972F-B5CB484AEA40}" destId="{FE3E67EA-3972-4E57-8C2E-F8A216361C80}" srcOrd="1" destOrd="0" parTransId="{884FDB1E-E469-4119-87EB-105042450A86}" sibTransId="{043A1175-5FCE-42B9-A0F5-E2173BCE934D}"/>
    <dgm:cxn modelId="{F7CB5753-A50D-4DF5-BBA4-810032B806D7}" type="presOf" srcId="{DF60D5E9-3995-40ED-8A8C-E41ABC211D6E}" destId="{7922A729-6D2C-40B3-9927-F1E8EC9E9E3E}" srcOrd="0" destOrd="0" presId="urn:microsoft.com/office/officeart/2011/layout/TabList"/>
    <dgm:cxn modelId="{A6989153-405C-442A-AA1E-9FAD57E37855}" srcId="{DC7E820D-4BCC-479B-972F-B5CB484AEA40}" destId="{8C207A4E-DB31-4E25-9571-3C2333A0E27E}" srcOrd="0" destOrd="0" parTransId="{AE894961-FFDE-4D24-A898-858A34EE7C64}" sibTransId="{F18BC230-4E1A-4455-B591-0F33E990EF6B}"/>
    <dgm:cxn modelId="{B4614280-90FA-402E-8728-6BADFCC01642}" type="presOf" srcId="{94D161FA-3EB5-45A7-9191-8AB0D6A0C76F}" destId="{8F37E56F-C01B-46A6-B82F-E05913F30A3D}" srcOrd="0" destOrd="0" presId="urn:microsoft.com/office/officeart/2011/layout/TabList"/>
    <dgm:cxn modelId="{7E18CE88-09BC-424D-B6D6-93FAC03CD52E}" srcId="{DF60D5E9-3995-40ED-8A8C-E41ABC211D6E}" destId="{BFC9CCFE-C14C-43B6-A196-E13B2242B468}" srcOrd="1" destOrd="0" parTransId="{88FA4261-7922-4531-9C5F-ED1084C5BFB1}" sibTransId="{8F50A490-47AA-4C12-8928-F369A3B71148}"/>
    <dgm:cxn modelId="{A6674492-AE4E-495B-A590-0EF5B1AF87BB}" srcId="{5B3FD77D-4154-4EE9-8E02-E4C82D76464C}" destId="{DC7E820D-4BCC-479B-972F-B5CB484AEA40}" srcOrd="1" destOrd="0" parTransId="{D9E22223-9051-4CB6-BCFD-FBD707E74EF9}" sibTransId="{7EDD695C-55C7-4712-A27E-1DB44AB58E5C}"/>
    <dgm:cxn modelId="{17F8ADB3-66BB-4971-AA6A-B944CFD15FA6}" type="presOf" srcId="{FE3E67EA-3972-4E57-8C2E-F8A216361C80}" destId="{A2537E9B-E80B-4DAF-946A-C782EE11A3B6}" srcOrd="0" destOrd="0" presId="urn:microsoft.com/office/officeart/2011/layout/TabList"/>
    <dgm:cxn modelId="{A4E303BA-1B19-4049-A25F-8E8340C50D4C}" type="presOf" srcId="{B162F449-B6A2-4510-AF37-7B853F55871D}" destId="{49F1C3EE-3866-4F32-9C0C-B14F826A3446}" srcOrd="0" destOrd="0" presId="urn:microsoft.com/office/officeart/2011/layout/TabList"/>
    <dgm:cxn modelId="{7AB0C0BC-7E05-443B-91AD-6F9963FDCB31}" srcId="{5B3FD77D-4154-4EE9-8E02-E4C82D76464C}" destId="{DF60D5E9-3995-40ED-8A8C-E41ABC211D6E}" srcOrd="0" destOrd="0" parTransId="{01372297-BB9F-4B2F-9B50-B993319AFC12}" sibTransId="{E90A6C5A-472C-4BE8-9216-C9C24EBD31FB}"/>
    <dgm:cxn modelId="{8A3986D6-0CAB-44E6-9A2B-911BC357D49E}" srcId="{94D161FA-3EB5-45A7-9191-8AB0D6A0C76F}" destId="{B162F449-B6A2-4510-AF37-7B853F55871D}" srcOrd="1" destOrd="0" parTransId="{5DBD300E-EFD6-420B-8FBB-A367A1DD33A5}" sibTransId="{BC50788C-5E68-4107-8985-24792E256DF4}"/>
    <dgm:cxn modelId="{7D4D21D9-027B-4291-BA51-B350DB35A7D0}" type="presOf" srcId="{DC7E820D-4BCC-479B-972F-B5CB484AEA40}" destId="{2427DA1E-A1D8-49A0-8F12-F3F4A601A879}" srcOrd="0" destOrd="0" presId="urn:microsoft.com/office/officeart/2011/layout/TabList"/>
    <dgm:cxn modelId="{074ED4DC-0D3B-4ED0-87E7-79A49C7F4526}" srcId="{5B3FD77D-4154-4EE9-8E02-E4C82D76464C}" destId="{94D161FA-3EB5-45A7-9191-8AB0D6A0C76F}" srcOrd="2" destOrd="0" parTransId="{E651BD86-9A58-4CE2-B759-0E0E792582E3}" sibTransId="{DAB5DD46-EB7E-4334-BE32-18DA92325E21}"/>
    <dgm:cxn modelId="{99EB7DE0-5C1F-4B2E-95E2-BB64CE2CD1A6}" type="presOf" srcId="{BFC9CCFE-C14C-43B6-A196-E13B2242B468}" destId="{7A2150C5-DED2-4138-B881-DA47629100AC}" srcOrd="0" destOrd="0" presId="urn:microsoft.com/office/officeart/2011/layout/TabList"/>
    <dgm:cxn modelId="{CB48DAE0-88CE-4533-BEC8-E4E7DDB76E32}" srcId="{DF60D5E9-3995-40ED-8A8C-E41ABC211D6E}" destId="{5874DEB5-BC28-40DF-A30E-BFC7040B8A25}" srcOrd="0" destOrd="0" parTransId="{D1BD7B57-4C36-4C49-88C8-51AB7787F648}" sibTransId="{7E002091-B611-4A02-B104-E080AA4D4977}"/>
    <dgm:cxn modelId="{6F9B32F5-F0C2-4599-B8F7-F703029A7B6C}" type="presOf" srcId="{856D1FD6-5F6C-4513-BF69-D5BF80ED17F1}" destId="{2177F7E6-471E-4387-8342-468B90A2B5A1}" srcOrd="0" destOrd="0" presId="urn:microsoft.com/office/officeart/2011/layout/TabList"/>
    <dgm:cxn modelId="{B9E717EA-4547-4DC9-91C7-BC6D11E93373}" type="presParOf" srcId="{227A2509-4320-4C33-9DF7-7CBF6362098A}" destId="{3A4BD588-5668-4C97-A2BD-D652579B85DA}" srcOrd="0" destOrd="0" presId="urn:microsoft.com/office/officeart/2011/layout/TabList"/>
    <dgm:cxn modelId="{F89F4EA4-A789-49AF-8A6F-D7ED2E7AE896}" type="presParOf" srcId="{3A4BD588-5668-4C97-A2BD-D652579B85DA}" destId="{504566B3-0FD0-46BE-B204-45B4C6B1B8A5}" srcOrd="0" destOrd="0" presId="urn:microsoft.com/office/officeart/2011/layout/TabList"/>
    <dgm:cxn modelId="{9AF71059-1FB7-46BB-847B-2545B200AC0D}" type="presParOf" srcId="{3A4BD588-5668-4C97-A2BD-D652579B85DA}" destId="{7922A729-6D2C-40B3-9927-F1E8EC9E9E3E}" srcOrd="1" destOrd="0" presId="urn:microsoft.com/office/officeart/2011/layout/TabList"/>
    <dgm:cxn modelId="{90E63DF1-A5B4-4E6D-9E89-930D204A713F}" type="presParOf" srcId="{3A4BD588-5668-4C97-A2BD-D652579B85DA}" destId="{C641B257-D10C-4D72-A5C4-B6F2E3905F08}" srcOrd="2" destOrd="0" presId="urn:microsoft.com/office/officeart/2011/layout/TabList"/>
    <dgm:cxn modelId="{3B6572DE-61CD-4DB0-9654-20FC7084227C}" type="presParOf" srcId="{227A2509-4320-4C33-9DF7-7CBF6362098A}" destId="{7A2150C5-DED2-4138-B881-DA47629100AC}" srcOrd="1" destOrd="0" presId="urn:microsoft.com/office/officeart/2011/layout/TabList"/>
    <dgm:cxn modelId="{B0CCDE20-8A22-4CA6-BE28-69048B5921A2}" type="presParOf" srcId="{227A2509-4320-4C33-9DF7-7CBF6362098A}" destId="{CB6C3012-3794-4EAE-ACD5-F57A6AC3C1AB}" srcOrd="2" destOrd="0" presId="urn:microsoft.com/office/officeart/2011/layout/TabList"/>
    <dgm:cxn modelId="{8C5B97AB-64E5-4E1F-B89E-C71F1BBBDE69}" type="presParOf" srcId="{227A2509-4320-4C33-9DF7-7CBF6362098A}" destId="{EBC09BF9-5302-4CA4-874B-9B4FB9DD5921}" srcOrd="3" destOrd="0" presId="urn:microsoft.com/office/officeart/2011/layout/TabList"/>
    <dgm:cxn modelId="{EC2B06BE-5E8D-4DF9-8FBC-9343EF2004D1}" type="presParOf" srcId="{EBC09BF9-5302-4CA4-874B-9B4FB9DD5921}" destId="{6E8E0E14-B0C6-4AC1-A64C-E1FEE218CBA5}" srcOrd="0" destOrd="0" presId="urn:microsoft.com/office/officeart/2011/layout/TabList"/>
    <dgm:cxn modelId="{EE9C7F11-7B15-4E8D-A319-7F29985EC720}" type="presParOf" srcId="{EBC09BF9-5302-4CA4-874B-9B4FB9DD5921}" destId="{2427DA1E-A1D8-49A0-8F12-F3F4A601A879}" srcOrd="1" destOrd="0" presId="urn:microsoft.com/office/officeart/2011/layout/TabList"/>
    <dgm:cxn modelId="{59725516-618F-4239-8B3F-6E0FE40A5232}" type="presParOf" srcId="{EBC09BF9-5302-4CA4-874B-9B4FB9DD5921}" destId="{D31D0836-2D60-476B-A9EE-8002E1F00B84}" srcOrd="2" destOrd="0" presId="urn:microsoft.com/office/officeart/2011/layout/TabList"/>
    <dgm:cxn modelId="{9CCB7FC1-152B-4251-9B7C-4AAAC966D0E7}" type="presParOf" srcId="{227A2509-4320-4C33-9DF7-7CBF6362098A}" destId="{A2537E9B-E80B-4DAF-946A-C782EE11A3B6}" srcOrd="4" destOrd="0" presId="urn:microsoft.com/office/officeart/2011/layout/TabList"/>
    <dgm:cxn modelId="{869E5C64-87AB-41C1-8666-D1F1029A14F4}" type="presParOf" srcId="{227A2509-4320-4C33-9DF7-7CBF6362098A}" destId="{C83C8DF7-7A4F-4073-8181-73E2935E7947}" srcOrd="5" destOrd="0" presId="urn:microsoft.com/office/officeart/2011/layout/TabList"/>
    <dgm:cxn modelId="{A3C4569E-375B-468E-A753-4BA438DFF1B6}" type="presParOf" srcId="{227A2509-4320-4C33-9DF7-7CBF6362098A}" destId="{F5AEB9C7-CD59-4B18-AABB-FAE634BBEFC9}" srcOrd="6" destOrd="0" presId="urn:microsoft.com/office/officeart/2011/layout/TabList"/>
    <dgm:cxn modelId="{2AA128B3-8070-4BB6-AF57-29FD0C0F2E9B}" type="presParOf" srcId="{F5AEB9C7-CD59-4B18-AABB-FAE634BBEFC9}" destId="{2177F7E6-471E-4387-8342-468B90A2B5A1}" srcOrd="0" destOrd="0" presId="urn:microsoft.com/office/officeart/2011/layout/TabList"/>
    <dgm:cxn modelId="{57B17254-5E7C-48D7-B76B-3120F0A1F052}" type="presParOf" srcId="{F5AEB9C7-CD59-4B18-AABB-FAE634BBEFC9}" destId="{8F37E56F-C01B-46A6-B82F-E05913F30A3D}" srcOrd="1" destOrd="0" presId="urn:microsoft.com/office/officeart/2011/layout/TabList"/>
    <dgm:cxn modelId="{FC80EADC-DB55-4AC7-8D85-36CBCC9E5257}" type="presParOf" srcId="{F5AEB9C7-CD59-4B18-AABB-FAE634BBEFC9}" destId="{441A1DC2-80EC-4216-A716-12C767A2DF3D}" srcOrd="2" destOrd="0" presId="urn:microsoft.com/office/officeart/2011/layout/TabList"/>
    <dgm:cxn modelId="{315B34BA-B9BF-4790-B425-29CF3E73E68A}" type="presParOf" srcId="{227A2509-4320-4C33-9DF7-7CBF6362098A}" destId="{49F1C3EE-3866-4F32-9C0C-B14F826A3446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672EAD-12CB-4A2D-8B9F-6B69939032DB}">
      <dsp:nvSpPr>
        <dsp:cNvPr id="0" name=""/>
        <dsp:cNvSpPr/>
      </dsp:nvSpPr>
      <dsp:spPr>
        <a:xfrm>
          <a:off x="0" y="93698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Introduction : Our Company</a:t>
          </a:r>
          <a:endParaRPr lang="en-US" sz="2200" kern="1200"/>
        </a:p>
      </dsp:txBody>
      <dsp:txXfrm>
        <a:off x="26387" y="120085"/>
        <a:ext cx="10462826" cy="487766"/>
      </dsp:txXfrm>
    </dsp:sp>
    <dsp:sp modelId="{7E6D7B87-BDF9-4400-8DB5-95E05C2C7C0A}">
      <dsp:nvSpPr>
        <dsp:cNvPr id="0" name=""/>
        <dsp:cNvSpPr/>
      </dsp:nvSpPr>
      <dsp:spPr>
        <a:xfrm>
          <a:off x="0" y="697598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Recruitment Process</a:t>
          </a:r>
          <a:endParaRPr lang="en-US" sz="2200" kern="1200"/>
        </a:p>
      </dsp:txBody>
      <dsp:txXfrm>
        <a:off x="26387" y="723985"/>
        <a:ext cx="10462826" cy="487766"/>
      </dsp:txXfrm>
    </dsp:sp>
    <dsp:sp modelId="{7EF4DB7B-9CC9-480E-843C-A72366A5A2DF}">
      <dsp:nvSpPr>
        <dsp:cNvPr id="0" name=""/>
        <dsp:cNvSpPr/>
      </dsp:nvSpPr>
      <dsp:spPr>
        <a:xfrm>
          <a:off x="0" y="13014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Exploring Interview Types for Business Transformation</a:t>
          </a:r>
          <a:endParaRPr lang="en-US" sz="2200" kern="1200"/>
        </a:p>
      </dsp:txBody>
      <dsp:txXfrm>
        <a:off x="26387" y="1327886"/>
        <a:ext cx="10462826" cy="487766"/>
      </dsp:txXfrm>
    </dsp:sp>
    <dsp:sp modelId="{46D917B1-B34E-4E9D-97A1-3308A95A2E7A}">
      <dsp:nvSpPr>
        <dsp:cNvPr id="0" name=""/>
        <dsp:cNvSpPr/>
      </dsp:nvSpPr>
      <dsp:spPr>
        <a:xfrm>
          <a:off x="0" y="19053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Justifying Questioning Techniques</a:t>
          </a:r>
          <a:endParaRPr lang="en-US" sz="2200" kern="1200"/>
        </a:p>
      </dsp:txBody>
      <dsp:txXfrm>
        <a:off x="26387" y="1931786"/>
        <a:ext cx="10462826" cy="487766"/>
      </dsp:txXfrm>
    </dsp:sp>
    <dsp:sp modelId="{0A51E7B7-1165-4150-A09C-38E017A82761}">
      <dsp:nvSpPr>
        <dsp:cNvPr id="0" name=""/>
        <dsp:cNvSpPr/>
      </dsp:nvSpPr>
      <dsp:spPr>
        <a:xfrm>
          <a:off x="0" y="25092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Face to Face vs. Online Interviews (Comparison)</a:t>
          </a:r>
          <a:endParaRPr lang="en-US" sz="2200" kern="1200"/>
        </a:p>
      </dsp:txBody>
      <dsp:txXfrm>
        <a:off x="26387" y="2535686"/>
        <a:ext cx="10462826" cy="487766"/>
      </dsp:txXfrm>
    </dsp:sp>
    <dsp:sp modelId="{FFF92ED6-6FF3-4711-BD34-BDDE5570671F}">
      <dsp:nvSpPr>
        <dsp:cNvPr id="0" name=""/>
        <dsp:cNvSpPr/>
      </dsp:nvSpPr>
      <dsp:spPr>
        <a:xfrm>
          <a:off x="0" y="31131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Conclusion and Key takeaways</a:t>
          </a:r>
          <a:endParaRPr lang="en-US" sz="2200" kern="1200"/>
        </a:p>
      </dsp:txBody>
      <dsp:txXfrm>
        <a:off x="26387" y="3139586"/>
        <a:ext cx="10462826" cy="487766"/>
      </dsp:txXfrm>
    </dsp:sp>
    <dsp:sp modelId="{DEF19946-AC5A-4B87-8D13-87BA80C52AE9}">
      <dsp:nvSpPr>
        <dsp:cNvPr id="0" name=""/>
        <dsp:cNvSpPr/>
      </dsp:nvSpPr>
      <dsp:spPr>
        <a:xfrm>
          <a:off x="0" y="3717099"/>
          <a:ext cx="10515600" cy="5405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References</a:t>
          </a:r>
          <a:endParaRPr lang="en-US" sz="2200" kern="1200"/>
        </a:p>
      </dsp:txBody>
      <dsp:txXfrm>
        <a:off x="26387" y="3743486"/>
        <a:ext cx="10462826" cy="487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0FED82-B818-413B-9523-DB73DFAE30CD}">
      <dsp:nvSpPr>
        <dsp:cNvPr id="0" name=""/>
        <dsp:cNvSpPr/>
      </dsp:nvSpPr>
      <dsp:spPr>
        <a:xfrm rot="5400000">
          <a:off x="-374328" y="1438591"/>
          <a:ext cx="1654072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05F579-71A6-4035-81D0-B48466FBDE95}">
      <dsp:nvSpPr>
        <dsp:cNvPr id="0" name=""/>
        <dsp:cNvSpPr/>
      </dsp:nvSpPr>
      <dsp:spPr>
        <a:xfrm>
          <a:off x="4087" y="379875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Job Analysis: Identifying the need</a:t>
          </a:r>
          <a:endParaRPr lang="en-US" sz="1900" kern="1200" dirty="0"/>
        </a:p>
      </dsp:txBody>
      <dsp:txXfrm>
        <a:off x="43074" y="418862"/>
        <a:ext cx="2140557" cy="1253144"/>
      </dsp:txXfrm>
    </dsp:sp>
    <dsp:sp modelId="{192388E5-EFE2-40EA-B9DD-98BCA1FF0B30}">
      <dsp:nvSpPr>
        <dsp:cNvPr id="0" name=""/>
        <dsp:cNvSpPr/>
      </dsp:nvSpPr>
      <dsp:spPr>
        <a:xfrm rot="5400000">
          <a:off x="-374328" y="3102489"/>
          <a:ext cx="1654072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5118A4-634D-4E3A-9CA8-52AD5A0148FB}">
      <dsp:nvSpPr>
        <dsp:cNvPr id="0" name=""/>
        <dsp:cNvSpPr/>
      </dsp:nvSpPr>
      <dsp:spPr>
        <a:xfrm>
          <a:off x="4087" y="2043774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Job Description and Person Specification : Defining the role</a:t>
          </a:r>
          <a:endParaRPr lang="en-US" sz="1900" kern="1200" dirty="0"/>
        </a:p>
      </dsp:txBody>
      <dsp:txXfrm>
        <a:off x="43074" y="2082761"/>
        <a:ext cx="2140557" cy="1253144"/>
      </dsp:txXfrm>
    </dsp:sp>
    <dsp:sp modelId="{A3988E87-6F73-471B-8893-99F5B7E5FB8B}">
      <dsp:nvSpPr>
        <dsp:cNvPr id="0" name=""/>
        <dsp:cNvSpPr/>
      </dsp:nvSpPr>
      <dsp:spPr>
        <a:xfrm>
          <a:off x="457620" y="3934438"/>
          <a:ext cx="2940820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525615-F683-4B67-84B8-415D75B597E8}">
      <dsp:nvSpPr>
        <dsp:cNvPr id="0" name=""/>
        <dsp:cNvSpPr/>
      </dsp:nvSpPr>
      <dsp:spPr>
        <a:xfrm>
          <a:off x="4087" y="3707672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Sourcing and Advertising : Attracting Candidates</a:t>
          </a:r>
          <a:endParaRPr lang="en-US" sz="1900" kern="1200" dirty="0"/>
        </a:p>
      </dsp:txBody>
      <dsp:txXfrm>
        <a:off x="43074" y="3746659"/>
        <a:ext cx="2140557" cy="1253144"/>
      </dsp:txXfrm>
    </dsp:sp>
    <dsp:sp modelId="{D201829A-EFCB-4C89-B1C0-E73DAA8AF793}">
      <dsp:nvSpPr>
        <dsp:cNvPr id="0" name=""/>
        <dsp:cNvSpPr/>
      </dsp:nvSpPr>
      <dsp:spPr>
        <a:xfrm rot="16200000">
          <a:off x="2576317" y="3102489"/>
          <a:ext cx="1654072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C0C83C-3FE1-4FE2-8C5A-01217D274EA7}">
      <dsp:nvSpPr>
        <dsp:cNvPr id="0" name=""/>
        <dsp:cNvSpPr/>
      </dsp:nvSpPr>
      <dsp:spPr>
        <a:xfrm>
          <a:off x="2954734" y="3707672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Screening and Shortlisting : Filtering applications</a:t>
          </a:r>
          <a:endParaRPr lang="en-US" sz="1900" kern="1200" dirty="0"/>
        </a:p>
      </dsp:txBody>
      <dsp:txXfrm>
        <a:off x="2993721" y="3746659"/>
        <a:ext cx="2140557" cy="1253144"/>
      </dsp:txXfrm>
    </dsp:sp>
    <dsp:sp modelId="{E02B1EB5-D725-47D9-8867-BABDA1C4AA59}">
      <dsp:nvSpPr>
        <dsp:cNvPr id="0" name=""/>
        <dsp:cNvSpPr/>
      </dsp:nvSpPr>
      <dsp:spPr>
        <a:xfrm rot="16200000">
          <a:off x="2576317" y="1438591"/>
          <a:ext cx="1654072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5863A-3E8D-45A0-8BB6-40A21C910465}">
      <dsp:nvSpPr>
        <dsp:cNvPr id="0" name=""/>
        <dsp:cNvSpPr/>
      </dsp:nvSpPr>
      <dsp:spPr>
        <a:xfrm>
          <a:off x="2954734" y="2043774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Interviewing and Assessment : In dept Evaluation</a:t>
          </a:r>
          <a:endParaRPr lang="en-US" sz="1900" kern="1200" dirty="0"/>
        </a:p>
      </dsp:txBody>
      <dsp:txXfrm>
        <a:off x="2993721" y="2082761"/>
        <a:ext cx="2140557" cy="1253144"/>
      </dsp:txXfrm>
    </dsp:sp>
    <dsp:sp modelId="{6662095B-238E-4873-8E93-86F5494B6655}">
      <dsp:nvSpPr>
        <dsp:cNvPr id="0" name=""/>
        <dsp:cNvSpPr/>
      </dsp:nvSpPr>
      <dsp:spPr>
        <a:xfrm>
          <a:off x="3408266" y="606641"/>
          <a:ext cx="2940820" cy="19966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B5CF6B-7840-46E9-9BA6-7369DF843053}">
      <dsp:nvSpPr>
        <dsp:cNvPr id="0" name=""/>
        <dsp:cNvSpPr/>
      </dsp:nvSpPr>
      <dsp:spPr>
        <a:xfrm>
          <a:off x="2954734" y="379875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Selection and Offer : Making the choice</a:t>
          </a:r>
          <a:endParaRPr lang="en-US" sz="1900" kern="1200" dirty="0"/>
        </a:p>
      </dsp:txBody>
      <dsp:txXfrm>
        <a:off x="2993721" y="418862"/>
        <a:ext cx="2140557" cy="1253144"/>
      </dsp:txXfrm>
    </dsp:sp>
    <dsp:sp modelId="{E5D130E6-84D6-4482-AA11-CCD6F1DDD07C}">
      <dsp:nvSpPr>
        <dsp:cNvPr id="0" name=""/>
        <dsp:cNvSpPr/>
      </dsp:nvSpPr>
      <dsp:spPr>
        <a:xfrm>
          <a:off x="5905380" y="379875"/>
          <a:ext cx="2218531" cy="13311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Onboarding : Integrating the </a:t>
          </a:r>
          <a:r>
            <a:rPr lang="en-GB" sz="1900" kern="1200"/>
            <a:t>new hire</a:t>
          </a:r>
          <a:endParaRPr lang="en-US" sz="1900" kern="1200" dirty="0"/>
        </a:p>
      </dsp:txBody>
      <dsp:txXfrm>
        <a:off x="5944367" y="418862"/>
        <a:ext cx="2140557" cy="12531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4D2ED-D4E6-40D8-953F-511E8774E633}">
      <dsp:nvSpPr>
        <dsp:cNvPr id="0" name=""/>
        <dsp:cNvSpPr/>
      </dsp:nvSpPr>
      <dsp:spPr>
        <a:xfrm>
          <a:off x="7066885" y="909699"/>
          <a:ext cx="1941188" cy="4313815"/>
        </a:xfrm>
        <a:prstGeom prst="wedgeRectCallout">
          <a:avLst>
            <a:gd name="adj1" fmla="val 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Assessing specific , predefined competencies.</a:t>
          </a:r>
          <a:endParaRPr lang="en-US" sz="1500" kern="1200" dirty="0"/>
        </a:p>
      </dsp:txBody>
      <dsp:txXfrm>
        <a:off x="7313247" y="909699"/>
        <a:ext cx="1694827" cy="4313815"/>
      </dsp:txXfrm>
    </dsp:sp>
    <dsp:sp modelId="{0AAFC09F-BD09-41F2-BF52-7119F89BFC17}">
      <dsp:nvSpPr>
        <dsp:cNvPr id="0" name=""/>
        <dsp:cNvSpPr/>
      </dsp:nvSpPr>
      <dsp:spPr>
        <a:xfrm>
          <a:off x="7066885" y="0"/>
          <a:ext cx="1941188" cy="9210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Best for?</a:t>
          </a:r>
          <a:endParaRPr lang="en-US" sz="1500" kern="1200" dirty="0"/>
        </a:p>
      </dsp:txBody>
      <dsp:txXfrm>
        <a:off x="7066885" y="0"/>
        <a:ext cx="1941188" cy="921062"/>
      </dsp:txXfrm>
    </dsp:sp>
    <dsp:sp modelId="{D2EB3031-987A-4FFF-AA52-A896D51AE8A9}">
      <dsp:nvSpPr>
        <dsp:cNvPr id="0" name=""/>
        <dsp:cNvSpPr/>
      </dsp:nvSpPr>
      <dsp:spPr>
        <a:xfrm>
          <a:off x="5125114" y="919492"/>
          <a:ext cx="1941188" cy="4006097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925" tIns="34925" rIns="34925" bIns="34925" numCol="1" spcCol="1270" anchor="t" anchorCtr="0">
          <a:noAutofit/>
        </a:bodyPr>
        <a:lstStyle/>
        <a:p>
          <a:pPr marL="0" lvl="0" indent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Pros : Reduce Bias , increases fairness , allows for direct comparison. Essential for a high-stake project where objectivity is key</a:t>
          </a:r>
          <a:endParaRPr lang="en-US" sz="1100" kern="1200" dirty="0"/>
        </a:p>
        <a:p>
          <a:pPr marL="0" lvl="0" indent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Cons : Can be rigid , may not allow for deep exploration of unique candidate experiences.</a:t>
          </a:r>
          <a:endParaRPr lang="en-US" sz="1100" kern="1200" dirty="0"/>
        </a:p>
      </dsp:txBody>
      <dsp:txXfrm>
        <a:off x="5371475" y="919492"/>
        <a:ext cx="1694827" cy="4006097"/>
      </dsp:txXfrm>
    </dsp:sp>
    <dsp:sp modelId="{9486FAD2-8BEB-4BC8-AFA2-BC1DBFF0FF99}">
      <dsp:nvSpPr>
        <dsp:cNvPr id="0" name=""/>
        <dsp:cNvSpPr/>
      </dsp:nvSpPr>
      <dsp:spPr>
        <a:xfrm>
          <a:off x="5125114" y="149149"/>
          <a:ext cx="1941188" cy="7703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Why use it for business transformation?</a:t>
          </a:r>
          <a:endParaRPr lang="en-US" sz="1500" kern="1200" dirty="0"/>
        </a:p>
      </dsp:txBody>
      <dsp:txXfrm>
        <a:off x="5125114" y="149149"/>
        <a:ext cx="1941188" cy="770342"/>
      </dsp:txXfrm>
    </dsp:sp>
    <dsp:sp modelId="{9197D91B-032B-4AC5-BFB1-9E0474AD5144}">
      <dsp:nvSpPr>
        <dsp:cNvPr id="0" name=""/>
        <dsp:cNvSpPr/>
      </dsp:nvSpPr>
      <dsp:spPr>
        <a:xfrm>
          <a:off x="3183925" y="919492"/>
          <a:ext cx="1941188" cy="3697855"/>
        </a:xfrm>
        <a:prstGeom prst="wedgeRectCallout">
          <a:avLst>
            <a:gd name="adj1" fmla="val 62500"/>
            <a:gd name="adj2" fmla="val 2083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All candidates are asked the same set of predetermined questions in the same order.</a:t>
          </a:r>
          <a:endParaRPr lang="en-US" sz="1500" kern="1200" dirty="0"/>
        </a:p>
      </dsp:txBody>
      <dsp:txXfrm>
        <a:off x="3430287" y="919492"/>
        <a:ext cx="1694827" cy="3697855"/>
      </dsp:txXfrm>
    </dsp:sp>
    <dsp:sp modelId="{8A6F4052-C31D-4A0A-9775-CAD62094F585}">
      <dsp:nvSpPr>
        <dsp:cNvPr id="0" name=""/>
        <dsp:cNvSpPr/>
      </dsp:nvSpPr>
      <dsp:spPr>
        <a:xfrm>
          <a:off x="3183925" y="303008"/>
          <a:ext cx="1941188" cy="6164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What it is?</a:t>
          </a:r>
          <a:endParaRPr lang="en-US" sz="1500" kern="1200" dirty="0"/>
        </a:p>
      </dsp:txBody>
      <dsp:txXfrm>
        <a:off x="3183925" y="303008"/>
        <a:ext cx="1941188" cy="6164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616A5A-2DF8-46FF-B789-87B95F3C1911}">
      <dsp:nvSpPr>
        <dsp:cNvPr id="0" name=""/>
        <dsp:cNvSpPr/>
      </dsp:nvSpPr>
      <dsp:spPr>
        <a:xfrm>
          <a:off x="467049" y="1424"/>
          <a:ext cx="1944217" cy="116653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Situation</a:t>
          </a:r>
          <a:endParaRPr lang="en-US" sz="3300" kern="1200" dirty="0"/>
        </a:p>
      </dsp:txBody>
      <dsp:txXfrm>
        <a:off x="501215" y="35590"/>
        <a:ext cx="1875885" cy="1098198"/>
      </dsp:txXfrm>
    </dsp:sp>
    <dsp:sp modelId="{D67603CA-29D1-4F47-8608-144F889DE288}">
      <dsp:nvSpPr>
        <dsp:cNvPr id="0" name=""/>
        <dsp:cNvSpPr/>
      </dsp:nvSpPr>
      <dsp:spPr>
        <a:xfrm>
          <a:off x="2582358" y="343606"/>
          <a:ext cx="412174" cy="4821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2582358" y="440039"/>
        <a:ext cx="288522" cy="289299"/>
      </dsp:txXfrm>
    </dsp:sp>
    <dsp:sp modelId="{BB2ED598-8E19-4221-8DB1-6C739900355E}">
      <dsp:nvSpPr>
        <dsp:cNvPr id="0" name=""/>
        <dsp:cNvSpPr/>
      </dsp:nvSpPr>
      <dsp:spPr>
        <a:xfrm>
          <a:off x="3188953" y="1424"/>
          <a:ext cx="1944217" cy="11665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Task</a:t>
          </a:r>
          <a:endParaRPr lang="en-US" sz="3300" kern="1200" dirty="0"/>
        </a:p>
      </dsp:txBody>
      <dsp:txXfrm>
        <a:off x="3223119" y="35590"/>
        <a:ext cx="1875885" cy="1098198"/>
      </dsp:txXfrm>
    </dsp:sp>
    <dsp:sp modelId="{E40E08FA-C160-4860-9E73-7E2C586D27B6}">
      <dsp:nvSpPr>
        <dsp:cNvPr id="0" name=""/>
        <dsp:cNvSpPr/>
      </dsp:nvSpPr>
      <dsp:spPr>
        <a:xfrm rot="5400000">
          <a:off x="3954975" y="1304050"/>
          <a:ext cx="412174" cy="4821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 rot="-5400000">
        <a:off x="4016413" y="1339045"/>
        <a:ext cx="289299" cy="288522"/>
      </dsp:txXfrm>
    </dsp:sp>
    <dsp:sp modelId="{E7AA6189-CDAD-4504-A81F-924C3DDDC295}">
      <dsp:nvSpPr>
        <dsp:cNvPr id="0" name=""/>
        <dsp:cNvSpPr/>
      </dsp:nvSpPr>
      <dsp:spPr>
        <a:xfrm>
          <a:off x="3188953" y="1945641"/>
          <a:ext cx="1944217" cy="11665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Action</a:t>
          </a:r>
          <a:endParaRPr lang="en-US" sz="3300" kern="1200" dirty="0"/>
        </a:p>
      </dsp:txBody>
      <dsp:txXfrm>
        <a:off x="3223119" y="1979807"/>
        <a:ext cx="1875885" cy="1098198"/>
      </dsp:txXfrm>
    </dsp:sp>
    <dsp:sp modelId="{102E5471-4CAD-44D6-B4FA-13305F521549}">
      <dsp:nvSpPr>
        <dsp:cNvPr id="0" name=""/>
        <dsp:cNvSpPr/>
      </dsp:nvSpPr>
      <dsp:spPr>
        <a:xfrm rot="10800000">
          <a:off x="2605688" y="2287824"/>
          <a:ext cx="412174" cy="48216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 rot="10800000">
        <a:off x="2729340" y="2384257"/>
        <a:ext cx="288522" cy="289299"/>
      </dsp:txXfrm>
    </dsp:sp>
    <dsp:sp modelId="{6903CF4B-8BCC-4ACF-8FF9-E076DA254679}">
      <dsp:nvSpPr>
        <dsp:cNvPr id="0" name=""/>
        <dsp:cNvSpPr/>
      </dsp:nvSpPr>
      <dsp:spPr>
        <a:xfrm>
          <a:off x="467049" y="1945641"/>
          <a:ext cx="1944217" cy="11665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Result</a:t>
          </a:r>
          <a:endParaRPr lang="en-US" sz="3300" kern="1200" dirty="0"/>
        </a:p>
      </dsp:txBody>
      <dsp:txXfrm>
        <a:off x="501215" y="1979807"/>
        <a:ext cx="1875885" cy="10981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1A1DC2-80EC-4216-A716-12C767A2DF3D}">
      <dsp:nvSpPr>
        <dsp:cNvPr id="0" name=""/>
        <dsp:cNvSpPr/>
      </dsp:nvSpPr>
      <dsp:spPr>
        <a:xfrm>
          <a:off x="0" y="3394652"/>
          <a:ext cx="10515600" cy="0"/>
        </a:xfrm>
        <a:prstGeom prst="line">
          <a:avLst/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1D0836-2D60-476B-A9EE-8002E1F00B84}">
      <dsp:nvSpPr>
        <dsp:cNvPr id="0" name=""/>
        <dsp:cNvSpPr/>
      </dsp:nvSpPr>
      <dsp:spPr>
        <a:xfrm>
          <a:off x="0" y="1936595"/>
          <a:ext cx="10515600" cy="0"/>
        </a:xfrm>
        <a:prstGeom prst="line">
          <a:avLst/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41B257-D10C-4D72-A5C4-B6F2E3905F08}">
      <dsp:nvSpPr>
        <dsp:cNvPr id="0" name=""/>
        <dsp:cNvSpPr/>
      </dsp:nvSpPr>
      <dsp:spPr>
        <a:xfrm>
          <a:off x="0" y="478538"/>
          <a:ext cx="10515600" cy="0"/>
        </a:xfrm>
        <a:prstGeom prst="line">
          <a:avLst/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4566B3-0FD0-46BE-B204-45B4C6B1B8A5}">
      <dsp:nvSpPr>
        <dsp:cNvPr id="0" name=""/>
        <dsp:cNvSpPr/>
      </dsp:nvSpPr>
      <dsp:spPr>
        <a:xfrm>
          <a:off x="2734055" y="533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Screening</a:t>
          </a:r>
          <a:endParaRPr lang="en-US" sz="2500" kern="1200" dirty="0"/>
        </a:p>
      </dsp:txBody>
      <dsp:txXfrm>
        <a:off x="2734055" y="533"/>
        <a:ext cx="7781544" cy="478004"/>
      </dsp:txXfrm>
    </dsp:sp>
    <dsp:sp modelId="{7922A729-6D2C-40B3-9927-F1E8EC9E9E3E}">
      <dsp:nvSpPr>
        <dsp:cNvPr id="0" name=""/>
        <dsp:cNvSpPr/>
      </dsp:nvSpPr>
      <dsp:spPr>
        <a:xfrm>
          <a:off x="0" y="533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Stage 1</a:t>
          </a:r>
          <a:endParaRPr lang="en-US" sz="2500" kern="1200" dirty="0"/>
        </a:p>
      </dsp:txBody>
      <dsp:txXfrm>
        <a:off x="23338" y="23871"/>
        <a:ext cx="2687380" cy="454666"/>
      </dsp:txXfrm>
    </dsp:sp>
    <dsp:sp modelId="{7A2150C5-DED2-4138-B881-DA47629100AC}">
      <dsp:nvSpPr>
        <dsp:cNvPr id="0" name=""/>
        <dsp:cNvSpPr/>
      </dsp:nvSpPr>
      <dsp:spPr>
        <a:xfrm>
          <a:off x="0" y="478538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Method : Online structured interview</a:t>
          </a:r>
          <a:br>
            <a:rPr lang="en-GB" sz="2000" kern="1200" dirty="0"/>
          </a:br>
          <a:r>
            <a:rPr lang="en-GB" sz="2000" kern="1200" dirty="0"/>
            <a:t>Focus : Essential Skills and JD Fit</a:t>
          </a:r>
          <a:br>
            <a:rPr lang="en-GB" sz="2000" kern="1200" dirty="0"/>
          </a:br>
          <a:r>
            <a:rPr lang="en-GB" sz="2000" kern="1200" dirty="0"/>
            <a:t>Goal : Efficiently filter for candidates who meet the non-negotiable job criteria’s</a:t>
          </a:r>
          <a:endParaRPr lang="en-US" sz="2000" kern="1200" dirty="0"/>
        </a:p>
      </dsp:txBody>
      <dsp:txXfrm>
        <a:off x="0" y="478538"/>
        <a:ext cx="10515600" cy="956152"/>
      </dsp:txXfrm>
    </dsp:sp>
    <dsp:sp modelId="{6E8E0E14-B0C6-4AC1-A64C-E1FEE218CBA5}">
      <dsp:nvSpPr>
        <dsp:cNvPr id="0" name=""/>
        <dsp:cNvSpPr/>
      </dsp:nvSpPr>
      <dsp:spPr>
        <a:xfrm>
          <a:off x="2734055" y="1458590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In Depth Assessment</a:t>
          </a:r>
          <a:endParaRPr lang="en-US" sz="2500" kern="1200" dirty="0"/>
        </a:p>
      </dsp:txBody>
      <dsp:txXfrm>
        <a:off x="2734055" y="1458590"/>
        <a:ext cx="7781544" cy="478004"/>
      </dsp:txXfrm>
    </dsp:sp>
    <dsp:sp modelId="{2427DA1E-A1D8-49A0-8F12-F3F4A601A879}">
      <dsp:nvSpPr>
        <dsp:cNvPr id="0" name=""/>
        <dsp:cNvSpPr/>
      </dsp:nvSpPr>
      <dsp:spPr>
        <a:xfrm>
          <a:off x="0" y="1458590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Stage 2</a:t>
          </a:r>
          <a:endParaRPr lang="en-US" sz="2500" kern="1200" dirty="0"/>
        </a:p>
      </dsp:txBody>
      <dsp:txXfrm>
        <a:off x="23338" y="1481928"/>
        <a:ext cx="2687380" cy="454666"/>
      </dsp:txXfrm>
    </dsp:sp>
    <dsp:sp modelId="{A2537E9B-E80B-4DAF-946A-C782EE11A3B6}">
      <dsp:nvSpPr>
        <dsp:cNvPr id="0" name=""/>
        <dsp:cNvSpPr/>
      </dsp:nvSpPr>
      <dsp:spPr>
        <a:xfrm>
          <a:off x="0" y="1936595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Method : Face to Face Panel interviews</a:t>
          </a:r>
          <a:br>
            <a:rPr lang="en-GB" sz="2000" kern="1200" dirty="0"/>
          </a:br>
          <a:r>
            <a:rPr lang="en-GB" sz="2000" kern="1200" dirty="0"/>
            <a:t>Focus : Competency and Values Fit</a:t>
          </a:r>
          <a:br>
            <a:rPr lang="en-GB" sz="2000" kern="1200" dirty="0"/>
          </a:br>
          <a:r>
            <a:rPr lang="en-GB" sz="2000" kern="1200" dirty="0"/>
            <a:t>Goal : Deeply assess real world experience and cultural alignment</a:t>
          </a:r>
          <a:endParaRPr lang="en-US" sz="2000" kern="1200" dirty="0"/>
        </a:p>
      </dsp:txBody>
      <dsp:txXfrm>
        <a:off x="0" y="1936595"/>
        <a:ext cx="10515600" cy="956152"/>
      </dsp:txXfrm>
    </dsp:sp>
    <dsp:sp modelId="{2177F7E6-471E-4387-8342-468B90A2B5A1}">
      <dsp:nvSpPr>
        <dsp:cNvPr id="0" name=""/>
        <dsp:cNvSpPr/>
      </dsp:nvSpPr>
      <dsp:spPr>
        <a:xfrm>
          <a:off x="2734055" y="2916647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Final Selection</a:t>
          </a:r>
          <a:endParaRPr lang="en-US" sz="2500" kern="1200" dirty="0"/>
        </a:p>
      </dsp:txBody>
      <dsp:txXfrm>
        <a:off x="2734055" y="2916647"/>
        <a:ext cx="7781544" cy="478004"/>
      </dsp:txXfrm>
    </dsp:sp>
    <dsp:sp modelId="{8F37E56F-C01B-46A6-B82F-E05913F30A3D}">
      <dsp:nvSpPr>
        <dsp:cNvPr id="0" name=""/>
        <dsp:cNvSpPr/>
      </dsp:nvSpPr>
      <dsp:spPr>
        <a:xfrm>
          <a:off x="0" y="2916647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Stage 3</a:t>
          </a:r>
          <a:endParaRPr lang="en-US" sz="2500" kern="1200" dirty="0"/>
        </a:p>
      </dsp:txBody>
      <dsp:txXfrm>
        <a:off x="23338" y="2939985"/>
        <a:ext cx="2687380" cy="454666"/>
      </dsp:txXfrm>
    </dsp:sp>
    <dsp:sp modelId="{49F1C3EE-3866-4F32-9C0C-B14F826A3446}">
      <dsp:nvSpPr>
        <dsp:cNvPr id="0" name=""/>
        <dsp:cNvSpPr/>
      </dsp:nvSpPr>
      <dsp:spPr>
        <a:xfrm>
          <a:off x="0" y="3394652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Method : Offer and Onboarding</a:t>
          </a:r>
          <a:br>
            <a:rPr lang="en-GB" sz="2000" kern="1200" dirty="0"/>
          </a:br>
          <a:r>
            <a:rPr lang="en-GB" sz="2000" kern="1200" dirty="0"/>
            <a:t>Focus : Final “Blief” Alignment</a:t>
          </a:r>
          <a:br>
            <a:rPr lang="en-GB" sz="2000" kern="1200" dirty="0"/>
          </a:br>
          <a:r>
            <a:rPr lang="en-GB" sz="2000" kern="1200" dirty="0"/>
            <a:t>Goal : Secure a candidate who works with “blood, sweat, and tears” for our mission.”</a:t>
          </a:r>
          <a:endParaRPr lang="en-US" sz="2000" kern="1200" dirty="0"/>
        </a:p>
      </dsp:txBody>
      <dsp:txXfrm>
        <a:off x="0" y="3394652"/>
        <a:ext cx="10515600" cy="956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InterconnectedBlockProcess">
  <dgm:title val="Interconnected Block Process"/>
  <dgm:desc val="Use to show sequential steps in a process. Works best with small amounts of Level 1 text and medium amounts of Level 2 text."/>
  <dgm:catLst>
    <dgm:cat type="process" pri="5500"/>
    <dgm:cat type="officeonline" pri="3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  <dgm:cxn modelId="70" srcId="0" destId="40" srcOrd="2" destOrd="0"/>
        <dgm:cxn modelId="42" srcId="40" destId="41" srcOrd="0" destOrd="0"/>
      </dgm:cxnLst>
      <dgm:bg/>
      <dgm:whole/>
    </dgm:dataModel>
  </dgm:clrData>
  <dgm:layoutNode name="Name0">
    <dgm:varLst>
      <dgm:chMax val="7"/>
      <dgm:chPref val="5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.127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5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Accent1" refType="w" fact="0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Child1" refType="w" fact="0.063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Parent1" refType="w" fact="0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.5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Child2" refType="w" fact="0.5635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Parent2" refType="w" fact="0.5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6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Accent1" refType="w" fact="0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Child1" refType="w" fact="0.0423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Parent1" refType="w" fact="0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Child2" refType="w" fact="0.3756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.6667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Child3" refType="w" fact="0.709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Parent3" refType="w" fact="0.6667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7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Accent1" refType="w" fact="0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Child1" refType="w" fact="0.0317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Parent1" refType="w" fact="0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2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Child2" refType="w" fact="0.2817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Parent2" refType="w" fact="0.2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Child3" refType="w" fact="0.5317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Parent3" refType="w" fact="0.5"/>
              <dgm:constr type="t" for="ch" forName="Parent3" refType="h" fact="0.0275"/>
              <dgm:constr type="w" for="ch" forName="Parent3" refType="w" fact="0.25"/>
              <dgm:constr type="h" for="ch" forName="Parent3" refType="h" fact="0.1622"/>
              <dgm:constr type="l" for="ch" forName="ChildAccent4" refType="w" fact="0.75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Child4" refType="w" fact="0.7817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Parent4" refType="w" fact="0.75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8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Accent1" refType="w" fact="0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Child1" refType="w" fact="0.0254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Parent1" refType="w" fact="0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2001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Child2" refType="w" fact="0.2255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Parent2" refType="w" fact="0.2001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Child3" refType="w" fact="0.4256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6003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Child4" refType="w" fact="0.6257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Parent4" refType="w" fact="0.6003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.7999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Child5" refType="w" fact="0.8253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Parent5" refType="w" fact="0.7999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9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Accent1" refType="w" fact="0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Child1" refType="w" fact="0.0212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Parent1" refType="w" fact="0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167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Child2" refType="w" fact="0.1888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Parent2" refType="w" fact="0.167"/>
              <dgm:constr type="t" for="ch" forName="Parent2" refType="h" fact="0.0923"/>
              <dgm:constr type="w" for="ch" forName="Parent2" refType="w" fact="0.167"/>
              <dgm:constr type="h" for="ch" forName="Parent2" refType="h" fact="0.1164"/>
              <dgm:constr type="l" for="ch" forName="ChildAccent3" refType="w" fact="0.333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Child3" refType="w" fact="0.3551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Parent3" refType="w" fact="0.3339"/>
              <dgm:constr type="t" for="ch" forName="Parent3" refType="h" fact="0.0698"/>
              <dgm:constr type="w" for="ch" forName="Parent3" refType="w" fact="0.167"/>
              <dgm:constr type="h" for="ch" forName="Parent3" refType="h" fact="0.1396"/>
              <dgm:constr type="l" for="ch" forName="ChildAccent4" refType="w" fact="0.500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Child4" refType="w" fact="0.5221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Parent4" refType="w" fact="0.501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6674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Child5" refType="w" fact="0.6886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Parent5" refType="w" fact="0.668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.833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Child6" refType="w" fact="0.8542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Parent6" refType="w" fact="0.835"/>
              <dgm:constr type="t" for="ch" forName="Parent6" refType="h" fact="0"/>
              <dgm:constr type="w" for="ch" forName="Parent6" refType="w" fact="0.165"/>
              <dgm:constr type="h" for="ch" forName="Parent6" refType="h" fact="0.2095"/>
            </dgm:constrLst>
          </dgm:if>
          <dgm:else name="Name10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Accent1" refType="w" fact="0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Child1" refType="w" fact="0.0182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Parent1" refType="w" fact="0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1432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Child2" refType="w" fact="0.1614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Parent2" refType="w" fact="0.1432"/>
              <dgm:constr type="t" for="ch" forName="Parent2" refType="h" fact="0.108"/>
              <dgm:constr type="w" for="ch" forName="Parent2" refType="w" fact="0.1432"/>
              <dgm:constr type="h" for="ch" forName="Parent2" refType="h" fact="0.1088"/>
              <dgm:constr type="l" for="ch" forName="ChildAccent3" refType="w" fact="0.2865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Child3" refType="w" fact="0.3047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Parent3" refType="w" fact="0.2865"/>
              <dgm:constr type="t" for="ch" forName="Parent3" refType="h" fact="0.087"/>
              <dgm:constr type="w" for="ch" forName="Parent3" refType="w" fact="0.143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Child4" refType="w" fact="0.4479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5726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Child5" refType="w" fact="0.5908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Parent5" refType="w" fact="0.5726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7147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Child6" refType="w" fact="0.7329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Parent6" refType="w" fact="0.716"/>
              <dgm:constr type="t" for="ch" forName="Parent6" refType="h" fact="0.0217"/>
              <dgm:constr type="w" for="ch" forName="Parent6" refType="w" fact="0.1424"/>
              <dgm:constr type="h" for="ch" forName="Parent6" refType="h" fact="0.1958"/>
              <dgm:constr type="l" for="ch" forName="ChildAccent7" refType="w" fact="0.8568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Child7" refType="w" fact="0.875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Parent7" refType="w" fact="0.8577"/>
              <dgm:constr type="t" for="ch" forName="Parent7" refType="h" fact="0"/>
              <dgm:constr type="w" for="ch" forName="Parent7" refType="w" fact="0.1423"/>
              <dgm:constr type="h" for="ch" forName="Parent7" refType="h" fact="0.2175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0.4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Accent1" refType="w" fact="0"/>
              <dgm:constr type="t" for="ch" forName="ChildAccent1" refType="h" fact="0.1429"/>
              <dgm:constr type="w" for="ch" forName="ChildAccent1" refType="w"/>
              <dgm:constr type="h" for="ch" forName="ChildAccent1" refType="h" fact="0.8571"/>
              <dgm:constr type="l" for="ch" forName="Child1" refType="w" fact="0"/>
              <dgm:constr type="t" for="ch" forName="Child1" refType="h" fact="0.1429"/>
              <dgm:constr type="w" for="ch" forName="Child1" refType="w" fact="0.873"/>
              <dgm:constr type="h" for="ch" forName="Child1" refType="h" fact="0.8571"/>
              <dgm:constr type="l" for="ch" forName="Parent1" refType="w" fact="0"/>
              <dgm:constr type="t" for="ch" forName="Parent1" refType="h" fact="0"/>
              <dgm:constr type="w" for="ch" forName="Parent1" refType="w"/>
              <dgm:constr type="h" for="ch" forName="Parent1" refType="h" fact="0.1429"/>
            </dgm:constrLst>
          </dgm:if>
          <dgm:if name="Name14" axis="ch" ptType="node" func="cnt" op="equ" val="2">
            <dgm:alg type="composite">
              <dgm:param type="ar" val="0.8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Child2" refType="w" fact="0"/>
              <dgm:constr type="t" for="ch" forName="Child2" refType="h" fact="0.1613"/>
              <dgm:constr type="w" for="ch" forName="Child2" refType="w" fact="0.4365"/>
              <dgm:constr type="h" for="ch" forName="Child2" refType="h" fact="0.8387"/>
              <dgm:constr type="l" for="ch" forName="Child1" refType="w" fact="0.5"/>
              <dgm:constr type="t" for="ch" forName="Child1" refType="h" fact="0.1613"/>
              <dgm:constr type="w" for="ch" forName="Child1" refType="w" fact="0.4365"/>
              <dgm:constr type="h" for="ch" forName="Child1" refType="h" fact="0.7742"/>
              <dgm:constr type="l" for="ch" forName="ChildAccent1" refType="w" fact="0.5"/>
              <dgm:constr type="t" for="ch" forName="ChildAccent1" refType="h" fact="0.1613"/>
              <dgm:constr type="w" for="ch" forName="ChildAccent1" refType="w" fact="0.5"/>
              <dgm:constr type="h" for="ch" forName="ChildAccent1" refType="h" fact="0.7742"/>
              <dgm:constr type="l" for="ch" forName="Parent1" refType="w" fact="0.5"/>
              <dgm:constr type="t" for="ch" forName="Parent1" refType="h" fact="0.0323"/>
              <dgm:constr type="w" for="ch" forName="Parent1" refType="w" fact="0.5"/>
              <dgm:constr type="h" for="ch" forName="Parent1" refType="h" fact="0.129"/>
              <dgm:constr type="l" for="ch" forName="ChildAccent2" refType="w" fact="0"/>
              <dgm:constr type="t" for="ch" forName="ChildAccent2" refType="h" fact="0.1613"/>
              <dgm:constr type="w" for="ch" forName="ChildAccent2" refType="w" fact="0.5"/>
              <dgm:constr type="h" for="ch" forName="ChildAccent2" refType="h" fact="0.8387"/>
              <dgm:constr type="l" for="ch" forName="Parent2" refType="w" fact="0"/>
              <dgm:constr type="t" for="ch" forName="Parent2" refType="h" fact="0"/>
              <dgm:constr type="w" for="ch" forName="Parent2" refType="w" fact="0.5"/>
              <dgm:constr type="h" for="ch" forName="Parent2" refType="h" fact="0.1613"/>
            </dgm:constrLst>
          </dgm:if>
          <dgm:if name="Name15" axis="ch" ptType="node" func="cnt" op="equ" val="3">
            <dgm:alg type="composite">
              <dgm:param type="ar" val="1.112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Child3" refType="w" fact="0"/>
              <dgm:constr type="t" for="ch" forName="Child3" refType="h" fact="0.1757"/>
              <dgm:constr type="w" for="ch" forName="Child3" refType="w" fact="0.291"/>
              <dgm:constr type="h" for="ch" forName="Child3" refType="h" fact="0.8243"/>
              <dgm:constr type="l" for="ch" forName="Child2" refType="w" fact="0.3333"/>
              <dgm:constr type="t" for="ch" forName="Child2" refType="h" fact="0.1757"/>
              <dgm:constr type="w" for="ch" forName="Child2" refType="w" fact="0.291"/>
              <dgm:constr type="h" for="ch" forName="Child2" refType="h" fact="0.7655"/>
              <dgm:constr type="l" for="ch" forName="Child1" refType="w" fact="0.6667"/>
              <dgm:constr type="t" for="ch" forName="Child1" refType="h" fact="0.1757"/>
              <dgm:constr type="w" for="ch" forName="Child1" refType="w" fact="0.291"/>
              <dgm:constr type="h" for="ch" forName="Child1" refType="h" fact="0.7066"/>
              <dgm:constr type="l" for="ch" forName="ChildAccent1" refType="w" fact="0.6667"/>
              <dgm:constr type="t" for="ch" forName="ChildAccent1" refType="h" fact="0.1757"/>
              <dgm:constr type="w" for="ch" forName="ChildAccent1" refType="w" fact="0.3333"/>
              <dgm:constr type="h" for="ch" forName="ChildAccent1" refType="h" fact="0.7066"/>
              <dgm:constr type="l" for="ch" forName="Parent1" refType="w" fact="0.6667"/>
              <dgm:constr type="t" for="ch" forName="Parent1" refType="h" fact="0.0579"/>
              <dgm:constr type="w" for="ch" forName="Parent1" refType="w" fact="0.3333"/>
              <dgm:constr type="h" for="ch" forName="Parent1" refType="h" fact="0.1178"/>
              <dgm:constr type="l" for="ch" forName="ChildAccent2" refType="w" fact="0.3333"/>
              <dgm:constr type="t" for="ch" forName="ChildAccent2" refType="h" fact="0.1757"/>
              <dgm:constr type="w" for="ch" forName="ChildAccent2" refType="w" fact="0.3333"/>
              <dgm:constr type="h" for="ch" forName="ChildAccent2" refType="h" fact="0.7655"/>
              <dgm:constr type="l" for="ch" forName="Parent2" refType="w" fact="0.3333"/>
              <dgm:constr type="t" for="ch" forName="Parent2" refType="h" fact="0.0285"/>
              <dgm:constr type="w" for="ch" forName="Parent2" refType="w" fact="0.3333"/>
              <dgm:constr type="h" for="ch" forName="Parent2" refType="h" fact="0.1472"/>
              <dgm:constr type="l" for="ch" forName="ChildAccent3" refType="w" fact="0"/>
              <dgm:constr type="t" for="ch" forName="ChildAccent3" refType="h" fact="0.1757"/>
              <dgm:constr type="w" for="ch" forName="ChildAccent3" refType="w" fact="0.3333"/>
              <dgm:constr type="h" for="ch" forName="ChildAccent3" refType="h" fact="0.8243"/>
              <dgm:constr type="l" for="ch" forName="Parent3" refType="w" fact="0"/>
              <dgm:constr type="t" for="ch" forName="Parent3" refType="h" fact="0"/>
              <dgm:constr type="w" for="ch" forName="Parent3" refType="w" fact="0.3333"/>
              <dgm:constr type="h" for="ch" forName="Parent3" refType="h" fact="0.176"/>
            </dgm:constrLst>
          </dgm:if>
          <dgm:if name="Name16" axis="ch" ptType="node" func="cnt" op="equ" val="4">
            <dgm:alg type="composite">
              <dgm:param type="ar" val="1.362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Child4" refType="w" fact="0"/>
              <dgm:constr type="t" for="ch" forName="Child4" refType="h" fact="0.1892"/>
              <dgm:constr type="w" for="ch" forName="Child4" refType="w" fact="0.2183"/>
              <dgm:constr type="h" for="ch" forName="Child4" refType="h" fact="0.8108"/>
              <dgm:constr type="l" for="ch" forName="Child3" refType="w" fact="0.25"/>
              <dgm:constr type="t" for="ch" forName="Child3" refType="h" fact="0.1892"/>
              <dgm:constr type="w" for="ch" forName="Child3" refType="w" fact="0.2183"/>
              <dgm:constr type="h" for="ch" forName="Child3" refType="h" fact="0.7568"/>
              <dgm:constr type="l" for="ch" forName="Child2" refType="w" fact="0.5"/>
              <dgm:constr type="t" for="ch" forName="Child2" refType="h" fact="0.1892"/>
              <dgm:constr type="w" for="ch" forName="Child2" refType="w" fact="0.2183"/>
              <dgm:constr type="h" for="ch" forName="Child2" refType="h" fact="0.7027"/>
              <dgm:constr type="l" for="ch" forName="Child1" refType="w" fact="0.75"/>
              <dgm:constr type="t" for="ch" forName="Child1" refType="h" fact="0.1892"/>
              <dgm:constr type="w" for="ch" forName="Child1" refType="w" fact="0.2183"/>
              <dgm:constr type="h" for="ch" forName="Child1" refType="h" fact="0.6486"/>
              <dgm:constr type="l" for="ch" forName="ChildAccent1" refType="w" fact="0.75"/>
              <dgm:constr type="t" for="ch" forName="ChildAccent1" refType="h" fact="0.1892"/>
              <dgm:constr type="w" for="ch" forName="ChildAccent1" refType="w" fact="0.25"/>
              <dgm:constr type="h" for="ch" forName="ChildAccent1" refType="h" fact="0.6486"/>
              <dgm:constr type="l" for="ch" forName="Parent1" refType="w" fact="0.75"/>
              <dgm:constr type="t" for="ch" forName="Parent1" refType="h" fact="0.0811"/>
              <dgm:constr type="w" for="ch" forName="Parent1" refType="w" fact="0.25"/>
              <dgm:constr type="h" for="ch" forName="Parent1" refType="h" fact="0.1081"/>
              <dgm:constr type="l" for="ch" forName="ChildAccent2" refType="w" fact="0.5"/>
              <dgm:constr type="t" for="ch" forName="ChildAccent2" refType="h" fact="0.1892"/>
              <dgm:constr type="w" for="ch" forName="ChildAccent2" refType="w" fact="0.25"/>
              <dgm:constr type="h" for="ch" forName="ChildAccent2" refType="h" fact="0.7027"/>
              <dgm:constr type="l" for="ch" forName="Parent2" refType="w" fact="0.5"/>
              <dgm:constr type="t" for="ch" forName="Parent2" refType="h" fact="0.0541"/>
              <dgm:constr type="w" for="ch" forName="Parent2" refType="w" fact="0.25"/>
              <dgm:constr type="h" for="ch" forName="Parent2" refType="h" fact="0.1351"/>
              <dgm:constr type="l" for="ch" forName="ChildAccent3" refType="w" fact="0.25"/>
              <dgm:constr type="t" for="ch" forName="ChildAccent3" refType="h" fact="0.1892"/>
              <dgm:constr type="w" for="ch" forName="ChildAccent3" refType="w" fact="0.25"/>
              <dgm:constr type="h" for="ch" forName="ChildAccent3" refType="h" fact="0.7568"/>
              <dgm:constr type="l" for="ch" forName="Parent3" refType="w" fact="0.25"/>
              <dgm:constr type="t" for="ch" forName="Parent3" refType="h" fact="0.0279"/>
              <dgm:constr type="w" for="ch" forName="Parent3" refType="w" fact="0.25"/>
              <dgm:constr type="h" for="ch" forName="Parent3" refType="h" fact="0.161"/>
              <dgm:constr type="l" for="ch" forName="ChildAccent4" refType="w" fact="0"/>
              <dgm:constr type="t" for="ch" forName="ChildAccent4" refType="h" fact="0.1892"/>
              <dgm:constr type="w" for="ch" forName="ChildAccent4" refType="w" fact="0.25"/>
              <dgm:constr type="h" for="ch" forName="ChildAccent4" refType="h" fact="0.8108"/>
              <dgm:constr type="l" for="ch" forName="Parent4" refType="w" fact="0"/>
              <dgm:constr type="t" for="ch" forName="Parent4" refType="h" fact="0"/>
              <dgm:constr type="w" for="ch" forName="Parent4" refType="w" fact="0.25"/>
              <dgm:constr type="h" for="ch" forName="Parent4" refType="h" fact="0.1892"/>
            </dgm:constrLst>
          </dgm:if>
          <dgm:if name="Name17" axis="ch" ptType="node" func="cnt" op="equ" val="5">
            <dgm:alg type="composite">
              <dgm:param type="ar" val="1.5742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Child5" refType="w" fact="0"/>
              <dgm:constr type="t" for="ch" forName="Child5" refType="h" fact="0.2"/>
              <dgm:constr type="w" for="ch" forName="Child5" refType="w" fact="0.1747"/>
              <dgm:constr type="h" for="ch" forName="Child5" refType="h" fact="0.8"/>
              <dgm:constr type="l" for="ch" forName="Child4" refType="w" fact="0.2001"/>
              <dgm:constr type="t" for="ch" forName="Child4" refType="h" fact="0.2"/>
              <dgm:constr type="w" for="ch" forName="Child4" refType="w" fact="0.1747"/>
              <dgm:constr type="h" for="ch" forName="Child4" refType="h" fact="0.75"/>
              <dgm:constr type="l" for="ch" forName="Child3" refType="w" fact="0.4002"/>
              <dgm:constr type="t" for="ch" forName="Child3" refType="h" fact="0.2"/>
              <dgm:constr type="w" for="ch" forName="Child3" refType="w" fact="0.1747"/>
              <dgm:constr type="h" for="ch" forName="Child3" refType="h" fact="0.7"/>
              <dgm:constr type="l" for="ch" forName="Child2" refType="w" fact="0.6003"/>
              <dgm:constr type="t" for="ch" forName="Child2" refType="h" fact="0.2"/>
              <dgm:constr type="w" for="ch" forName="Child2" refType="w" fact="0.1747"/>
              <dgm:constr type="h" for="ch" forName="Child2" refType="h" fact="0.65"/>
              <dgm:constr type="l" for="ch" forName="Child1" refType="w" fact="0.7999"/>
              <dgm:constr type="t" for="ch" forName="Child1" refType="h" fact="0.2"/>
              <dgm:constr type="w" for="ch" forName="Child1" refType="w" fact="0.1747"/>
              <dgm:constr type="h" for="ch" forName="Child1" refType="h" fact="0.6"/>
              <dgm:constr type="l" for="ch" forName="ChildAccent1" refType="w" fact="0.7999"/>
              <dgm:constr type="t" for="ch" forName="ChildAccent1" refType="h" fact="0.2"/>
              <dgm:constr type="w" for="ch" forName="ChildAccent1" refType="w" fact="0.2001"/>
              <dgm:constr type="h" for="ch" forName="ChildAccent1" refType="h" fact="0.6"/>
              <dgm:constr type="l" for="ch" forName="Parent1" refType="w" fact="0.7999"/>
              <dgm:constr type="t" for="ch" forName="Parent1" refType="h" fact="0.1"/>
              <dgm:constr type="w" for="ch" forName="Parent1" refType="w" fact="0.2001"/>
              <dgm:constr type="h" for="ch" forName="Parent1" refType="h" fact="0.1"/>
              <dgm:constr type="l" for="ch" forName="ChildAccent2" refType="w" fact="0.6003"/>
              <dgm:constr type="t" for="ch" forName="ChildAccent2" refType="h" fact="0.2"/>
              <dgm:constr type="w" for="ch" forName="ChildAccent2" refType="w" fact="0.2001"/>
              <dgm:constr type="h" for="ch" forName="ChildAccent2" refType="h" fact="0.65"/>
              <dgm:constr type="l" for="ch" forName="Parent2" refType="w" fact="0.6003"/>
              <dgm:constr type="t" for="ch" forName="Parent2" refType="h" fact="0.075"/>
              <dgm:constr type="w" for="ch" forName="Parent2" refType="w" fact="0.2001"/>
              <dgm:constr type="h" for="ch" forName="Parent2" refType="h" fact="0.125"/>
              <dgm:constr type="l" for="ch" forName="ChildAccent3" refType="w" fact="0.4002"/>
              <dgm:constr type="t" for="ch" forName="ChildAccent3" refType="h" fact="0.2"/>
              <dgm:constr type="w" for="ch" forName="ChildAccent3" refType="w" fact="0.2001"/>
              <dgm:constr type="h" for="ch" forName="ChildAccent3" refType="h" fact="0.7"/>
              <dgm:constr type="l" for="ch" forName="Parent3" refType="w" fact="0.4002"/>
              <dgm:constr type="t" for="ch" forName="Parent3" refType="h" fact="0.0508"/>
              <dgm:constr type="w" for="ch" forName="Parent3" refType="w" fact="0.2001"/>
              <dgm:constr type="h" for="ch" forName="Parent3" refType="h" fact="0.15"/>
              <dgm:constr type="l" for="ch" forName="ChildAccent4" refType="w" fact="0.2001"/>
              <dgm:constr type="t" for="ch" forName="ChildAccent4" refType="h" fact="0.2"/>
              <dgm:constr type="w" for="ch" forName="ChildAccent4" refType="w" fact="0.2001"/>
              <dgm:constr type="h" for="ch" forName="ChildAccent4" refType="h" fact="0.75"/>
              <dgm:constr type="l" for="ch" forName="Parent4" refType="w" fact="0.2001"/>
              <dgm:constr type="t" for="ch" forName="Parent4" refType="h" fact="0.025"/>
              <dgm:constr type="w" for="ch" forName="Parent4" refType="w" fact="0.2001"/>
              <dgm:constr type="h" for="ch" forName="Parent4" refType="h" fact="0.175"/>
              <dgm:constr type="l" for="ch" forName="ChildAccent5" refType="w" fact="0"/>
              <dgm:constr type="t" for="ch" forName="ChildAccent5" refType="h" fact="0.2"/>
              <dgm:constr type="w" for="ch" forName="ChildAccent5" refType="w" fact="0.2001"/>
              <dgm:constr type="h" for="ch" forName="ChildAccent5" refType="h" fact="0.8"/>
              <dgm:constr type="l" for="ch" forName="Parent5" refType="w" fact="0"/>
              <dgm:constr type="t" for="ch" forName="Parent5" refType="h" fact="0"/>
              <dgm:constr type="w" for="ch" forName="Parent5" refType="w" fact="0.2001"/>
              <dgm:constr type="h" for="ch" forName="Parent5" refType="h" fact="0.2"/>
            </dgm:constrLst>
          </dgm:if>
          <dgm:if name="Name18" axis="ch" ptType="node" func="cnt" op="equ" val="6">
            <dgm:alg type="composite">
              <dgm:param type="ar" val="1.756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Child6" refType="w" fact="0"/>
              <dgm:constr type="t" for="ch" forName="Child6" refType="h" fact="0.2087"/>
              <dgm:constr type="w" for="ch" forName="Child6" refType="w" fact="0.1458"/>
              <dgm:constr type="h" for="ch" forName="Child6" refType="h" fact="0.7913"/>
              <dgm:constr type="l" for="ch" forName="Child5" refType="w" fact="0.167"/>
              <dgm:constr type="t" for="ch" forName="Child5" refType="h" fact="0.2087"/>
              <dgm:constr type="w" for="ch" forName="Child5" refType="w" fact="0.1458"/>
              <dgm:constr type="h" for="ch" forName="Child5" refType="h" fact="0.7448"/>
              <dgm:constr type="l" for="ch" forName="Child4" refType="w" fact="0.3339"/>
              <dgm:constr type="t" for="ch" forName="Child4" refType="h" fact="0.2087"/>
              <dgm:constr type="w" for="ch" forName="Child4" refType="w" fact="0.1458"/>
              <dgm:constr type="h" for="ch" forName="Child4" refType="h" fact="0.6982"/>
              <dgm:constr type="l" for="ch" forName="Child3" refType="w" fact="0.5009"/>
              <dgm:constr type="t" for="ch" forName="Child3" refType="h" fact="0.2087"/>
              <dgm:constr type="w" for="ch" forName="Child3" refType="w" fact="0.1458"/>
              <dgm:constr type="h" for="ch" forName="Child3" refType="h" fact="0.6517"/>
              <dgm:constr type="l" for="ch" forName="Child2" refType="w" fact="0.6674"/>
              <dgm:constr type="t" for="ch" forName="Child2" refType="h" fact="0.2087"/>
              <dgm:constr type="w" for="ch" forName="Child2" refType="w" fact="0.1458"/>
              <dgm:constr type="h" for="ch" forName="Child2" refType="h" fact="0.6051"/>
              <dgm:constr type="l" for="ch" forName="Child1" refType="w" fact="0.833"/>
              <dgm:constr type="t" for="ch" forName="Child1" refType="h" fact="0.2087"/>
              <dgm:constr type="w" for="ch" forName="Child1" refType="w" fact="0.1458"/>
              <dgm:constr type="h" for="ch" forName="Child1" refType="h" fact="0.5586"/>
              <dgm:constr type="l" for="ch" forName="ChildAccent1" refType="w" fact="0.833"/>
              <dgm:constr type="t" for="ch" forName="ChildAccent1" refType="h" fact="0.2087"/>
              <dgm:constr type="w" for="ch" forName="ChildAccent1" refType="w" fact="0.167"/>
              <dgm:constr type="h" for="ch" forName="ChildAccent1" refType="h" fact="0.5586"/>
              <dgm:constr type="l" for="ch" forName="Parent1" refType="w" fact="0.833"/>
              <dgm:constr type="t" for="ch" forName="Parent1" refType="h" fact="0.1156"/>
              <dgm:constr type="w" for="ch" forName="Parent1" refType="w" fact="0.167"/>
              <dgm:constr type="h" for="ch" forName="Parent1" refType="h" fact="0.0931"/>
              <dgm:constr type="l" for="ch" forName="ChildAccent2" refType="w" fact="0.6674"/>
              <dgm:constr type="t" for="ch" forName="ChildAccent2" refType="h" fact="0.2087"/>
              <dgm:constr type="w" for="ch" forName="ChildAccent2" refType="w" fact="0.167"/>
              <dgm:constr type="h" for="ch" forName="ChildAccent2" refType="h" fact="0.6051"/>
              <dgm:constr type="l" for="ch" forName="Parent2" refType="w" fact="0.6674"/>
              <dgm:constr type="t" for="ch" forName="Parent2" refType="h" fact="0.0923"/>
              <dgm:constr type="w" for="ch" forName="Parent2" refType="w" fact="0.165"/>
              <dgm:constr type="h" for="ch" forName="Parent2" refType="h" fact="0.1164"/>
              <dgm:constr type="l" for="ch" forName="ChildAccent3" refType="w" fact="0.5009"/>
              <dgm:constr type="t" for="ch" forName="ChildAccent3" refType="h" fact="0.2087"/>
              <dgm:constr type="w" for="ch" forName="ChildAccent3" refType="w" fact="0.167"/>
              <dgm:constr type="h" for="ch" forName="ChildAccent3" refType="h" fact="0.6517"/>
              <dgm:constr type="l" for="ch" forName="Parent3" refType="w" fact="0.5009"/>
              <dgm:constr type="t" for="ch" forName="Parent3" refType="h" fact="0.0698"/>
              <dgm:constr type="w" for="ch" forName="Parent3" refType="w" fact="0.166"/>
              <dgm:constr type="h" for="ch" forName="Parent3" refType="h" fact="0.1396"/>
              <dgm:constr type="l" for="ch" forName="ChildAccent4" refType="w" fact="0.3339"/>
              <dgm:constr type="t" for="ch" forName="ChildAccent4" refType="h" fact="0.2087"/>
              <dgm:constr type="w" for="ch" forName="ChildAccent4" refType="w" fact="0.167"/>
              <dgm:constr type="h" for="ch" forName="ChildAccent4" refType="h" fact="0.6982"/>
              <dgm:constr type="l" for="ch" forName="Parent4" refType="w" fact="0.3339"/>
              <dgm:constr type="t" for="ch" forName="Parent4" refType="h" fact="0.0458"/>
              <dgm:constr type="w" for="ch" forName="Parent4" refType="w" fact="0.167"/>
              <dgm:constr type="h" for="ch" forName="Parent4" refType="h" fact="0.1629"/>
              <dgm:constr type="l" for="ch" forName="ChildAccent5" refType="w" fact="0.167"/>
              <dgm:constr type="t" for="ch" forName="ChildAccent5" refType="h" fact="0.2087"/>
              <dgm:constr type="w" for="ch" forName="ChildAccent5" refType="w" fact="0.167"/>
              <dgm:constr type="h" for="ch" forName="ChildAccent5" refType="h" fact="0.7448"/>
              <dgm:constr type="l" for="ch" forName="Parent5" refType="w" fact="0.167"/>
              <dgm:constr type="t" for="ch" forName="Parent5" refType="h" fact="0.0225"/>
              <dgm:constr type="w" for="ch" forName="Parent5" refType="w" fact="0.167"/>
              <dgm:constr type="h" for="ch" forName="Parent5" refType="h" fact="0.1862"/>
              <dgm:constr type="l" for="ch" forName="ChildAccent6" refType="w" fact="0"/>
              <dgm:constr type="t" for="ch" forName="ChildAccent6" refType="h" fact="0.2087"/>
              <dgm:constr type="w" for="ch" forName="ChildAccent6" refType="w" fact="0.167"/>
              <dgm:constr type="h" for="ch" forName="ChildAccent6" refType="h" fact="0.7913"/>
              <dgm:constr type="l" for="ch" forName="Parent6" refType="w" fact="0"/>
              <dgm:constr type="t" for="ch" forName="Parent6" refType="h" fact="0"/>
              <dgm:constr type="w" for="ch" forName="Parent6" refType="w" fact="0.167"/>
              <dgm:constr type="h" for="ch" forName="Parent6" refType="h" fact="0.2095"/>
            </dgm:constrLst>
          </dgm:if>
          <dgm:else name="Name19">
            <dgm:alg type="composite">
              <dgm:param type="ar" val="1.91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Child7" refType="w" fact="0"/>
              <dgm:constr type="t" for="ch" forName="Child7" refType="h" fact="0.2168"/>
              <dgm:constr type="w" for="ch" forName="Child7" refType="w" fact="0.125"/>
              <dgm:constr type="h" for="ch" forName="Child7" refType="h" fact="0.7832"/>
              <dgm:constr type="l" for="ch" forName="Child6" refType="w" fact="0.1432"/>
              <dgm:constr type="t" for="ch" forName="Child6" refType="h" fact="0.2168"/>
              <dgm:constr type="w" for="ch" forName="Child6" refType="w" fact="0.125"/>
              <dgm:constr type="h" for="ch" forName="Child6" refType="h" fact="0.7397"/>
              <dgm:constr type="l" for="ch" forName="Child5" refType="w" fact="0.2865"/>
              <dgm:constr type="t" for="ch" forName="Child5" refType="h" fact="0.2168"/>
              <dgm:constr type="w" for="ch" forName="Child5" refType="w" fact="0.125"/>
              <dgm:constr type="h" for="ch" forName="Child5" refType="h" fact="0.6962"/>
              <dgm:constr type="l" for="ch" forName="Child4" refType="w" fact="0.4297"/>
              <dgm:constr type="t" for="ch" forName="Child4" refType="h" fact="0.2168"/>
              <dgm:constr type="w" for="ch" forName="Child4" refType="w" fact="0.125"/>
              <dgm:constr type="h" for="ch" forName="Child4" refType="h" fact="0.6526"/>
              <dgm:constr type="l" for="ch" forName="Child3" refType="w" fact="0.5726"/>
              <dgm:constr type="t" for="ch" forName="Child3" refType="h" fact="0.2168"/>
              <dgm:constr type="w" for="ch" forName="Child3" refType="w" fact="0.125"/>
              <dgm:constr type="h" for="ch" forName="Child3" refType="h" fact="0.6091"/>
              <dgm:constr type="l" for="ch" forName="Child2" refType="w" fact="0.7147"/>
              <dgm:constr type="t" for="ch" forName="Child2" refType="h" fact="0.2168"/>
              <dgm:constr type="w" for="ch" forName="Child2" refType="w" fact="0.125"/>
              <dgm:constr type="h" for="ch" forName="Child2" refType="h" fact="0.5656"/>
              <dgm:constr type="l" for="ch" forName="Child1" refType="w" fact="0.8568"/>
              <dgm:constr type="t" for="ch" forName="Child1" refType="h" fact="0.2168"/>
              <dgm:constr type="w" for="ch" forName="Child1" refType="w" fact="0.125"/>
              <dgm:constr type="h" for="ch" forName="Child1" refType="h" fact="0.5221"/>
              <dgm:constr type="l" for="ch" forName="ChildAccent1" refType="w" fact="0.8568"/>
              <dgm:constr type="t" for="ch" forName="ChildAccent1" refType="h" fact="0.2168"/>
              <dgm:constr type="w" for="ch" forName="ChildAccent1" refType="w" fact="0.1432"/>
              <dgm:constr type="h" for="ch" forName="ChildAccent1" refType="h" fact="0.5221"/>
              <dgm:constr type="l" for="ch" forName="Parent1" refType="w" fact="0.8568"/>
              <dgm:constr type="t" for="ch" forName="Parent1" refType="h" fact="0.1298"/>
              <dgm:constr type="w" for="ch" forName="Parent1" refType="w" fact="0.1432"/>
              <dgm:constr type="h" for="ch" forName="Parent1" refType="h" fact="0.087"/>
              <dgm:constr type="l" for="ch" forName="ChildAccent2" refType="w" fact="0.7147"/>
              <dgm:constr type="t" for="ch" forName="ChildAccent2" refType="h" fact="0.2168"/>
              <dgm:constr type="w" for="ch" forName="ChildAccent2" refType="w" fact="0.1432"/>
              <dgm:constr type="h" for="ch" forName="ChildAccent2" refType="h" fact="0.5656"/>
              <dgm:constr type="l" for="ch" forName="Parent2" refType="w" fact="0.7147"/>
              <dgm:constr type="t" for="ch" forName="Parent2" refType="h" fact="0.108"/>
              <dgm:constr type="w" for="ch" forName="Parent2" refType="w" fact="0.1425"/>
              <dgm:constr type="h" for="ch" forName="Parent2" refType="h" fact="0.1088"/>
              <dgm:constr type="l" for="ch" forName="ChildAccent3" refType="w" fact="0.5726"/>
              <dgm:constr type="t" for="ch" forName="ChildAccent3" refType="h" fact="0.2168"/>
              <dgm:constr type="w" for="ch" forName="ChildAccent3" refType="w" fact="0.1432"/>
              <dgm:constr type="h" for="ch" forName="ChildAccent3" refType="h" fact="0.6091"/>
              <dgm:constr type="l" for="ch" forName="Parent3" refType="w" fact="0.5726"/>
              <dgm:constr type="t" for="ch" forName="Parent3" refType="h" fact="0.087"/>
              <dgm:constr type="w" for="ch" forName="Parent3" refType="w" fact="0.142"/>
              <dgm:constr type="h" for="ch" forName="Parent3" refType="h" fact="0.1305"/>
              <dgm:constr type="l" for="ch" forName="ChildAccent4" refType="w" fact="0.4297"/>
              <dgm:constr type="t" for="ch" forName="ChildAccent4" refType="h" fact="0.2168"/>
              <dgm:constr type="w" for="ch" forName="ChildAccent4" refType="w" fact="0.1432"/>
              <dgm:constr type="h" for="ch" forName="ChildAccent4" refType="h" fact="0.6526"/>
              <dgm:constr type="l" for="ch" forName="Parent4" refType="w" fact="0.4297"/>
              <dgm:constr type="t" for="ch" forName="Parent4" refType="h" fact="0.0645"/>
              <dgm:constr type="w" for="ch" forName="Parent4" refType="w" fact="0.1432"/>
              <dgm:constr type="h" for="ch" forName="Parent4" refType="h" fact="0.1523"/>
              <dgm:constr type="l" for="ch" forName="ChildAccent5" refType="w" fact="0.2865"/>
              <dgm:constr type="t" for="ch" forName="ChildAccent5" refType="h" fact="0.2168"/>
              <dgm:constr type="w" for="ch" forName="ChildAccent5" refType="w" fact="0.1432"/>
              <dgm:constr type="h" for="ch" forName="ChildAccent5" refType="h" fact="0.6962"/>
              <dgm:constr type="l" for="ch" forName="Parent5" refType="w" fact="0.2865"/>
              <dgm:constr type="t" for="ch" forName="Parent5" refType="h" fact="0.0428"/>
              <dgm:constr type="w" for="ch" forName="Parent5" refType="w" fact="0.1432"/>
              <dgm:constr type="h" for="ch" forName="Parent5" refType="h" fact="0.174"/>
              <dgm:constr type="l" for="ch" forName="ChildAccent6" refType="w" fact="0.1432"/>
              <dgm:constr type="t" for="ch" forName="ChildAccent6" refType="h" fact="0.2168"/>
              <dgm:constr type="w" for="ch" forName="ChildAccent6" refType="w" fact="0.1432"/>
              <dgm:constr type="h" for="ch" forName="ChildAccent6" refType="h" fact="0.7397"/>
              <dgm:constr type="l" for="ch" forName="Parent6" refType="w" fact="0.1432"/>
              <dgm:constr type="t" for="ch" forName="Parent6" refType="h" fact="0.0217"/>
              <dgm:constr type="w" for="ch" forName="Parent6" refType="w" fact="0.1432"/>
              <dgm:constr type="h" for="ch" forName="Parent6" refType="h" fact="0.1958"/>
              <dgm:constr type="l" for="ch" forName="ChildAccent7" refType="w" fact="0"/>
              <dgm:constr type="t" for="ch" forName="ChildAccent7" refType="h" fact="0.2168"/>
              <dgm:constr type="w" for="ch" forName="ChildAccent7" refType="w" fact="0.1432"/>
              <dgm:constr type="h" for="ch" forName="ChildAccent7" refType="h" fact="0.7832"/>
              <dgm:constr type="l" for="ch" forName="Parent7" refType="w" fact="0"/>
              <dgm:constr type="t" for="ch" forName="Parent7" refType="h" fact="0"/>
              <dgm:constr type="w" for="ch" forName="Parent7" refType="w" fact="0.1432"/>
              <dgm:constr type="h" for="ch" forName="Parent7" refType="h" fact="0.2175"/>
            </dgm:constrLst>
          </dgm:else>
        </dgm:choose>
      </dgm:else>
    </dgm:choose>
    <dgm:forEach name="wrapper" axis="self" ptType="parTrans">
      <dgm:forEach name="accentRepeat" axis="self">
        <dgm:layoutNode name="ChildAccent" styleLbl="alignImgPlace1">
          <dgm:alg type="sp"/>
          <dgm:choose name="Name20">
            <dgm:if name="Name21" axis="followSib" ptType="node" func="cnt" op="equ" val="0">
              <dgm:shape xmlns:r="http://schemas.openxmlformats.org/officeDocument/2006/relationships" type="wedgeRectCallout" r:blip="">
                <dgm:adjLst>
                  <dgm:adj idx="1" val="0"/>
                  <dgm:adj idx="2" val="0"/>
                </dgm:adjLst>
              </dgm:shape>
            </dgm:if>
            <dgm:else name="Name22">
              <dgm:choose name="Name23">
                <dgm:if name="Name24" axis="precedSib" ptType="node" func="cnt" op="equ" val="6">
                  <dgm:shape xmlns:r="http://schemas.openxmlformats.org/officeDocument/2006/relationships" type="wedgeRectCallout" r:blip="">
                    <dgm:adjLst>
                      <dgm:adj idx="1" val="0"/>
                      <dgm:adj idx="2" val="0"/>
                    </dgm:adjLst>
                  </dgm:shape>
                </dgm:if>
                <dgm:else name="Name25">
                  <dgm:choose name="Name26">
                    <dgm:if name="Name27" func="var" arg="dir" op="equ" val="norm">
                      <dgm:shape xmlns:r="http://schemas.openxmlformats.org/officeDocument/2006/relationships" type="wedgeRectCallout" r:blip="">
                        <dgm:adjLst>
                          <dgm:adj idx="1" val="0.625"/>
                          <dgm:adj idx="2" val="0.2083"/>
                        </dgm:adjLst>
                      </dgm:shape>
                    </dgm:if>
                    <dgm:else name="Name28">
                      <dgm:shape xmlns:r="http://schemas.openxmlformats.org/officeDocument/2006/relationships" type="wedgeRectCallout" r:blip="">
                        <dgm:adjLst>
                          <dgm:adj idx="1" val="-0.625"/>
                          <dgm:adj idx="2" val="0.2083"/>
                        </dgm:adjLst>
                      </dgm:shape>
                    </dgm:else>
                  </dgm:choose>
                </dgm:else>
              </dgm:choose>
            </dgm:else>
          </dgm:choose>
          <dgm:presOf axis="des" ptType="node"/>
        </dgm:layoutNode>
      </dgm:forEach>
    </dgm:forEach>
    <dgm:forEach name="Name29" axis="ch" ptType="node" st="7" cnt="1">
      <dgm:layoutNode name="ChildAccent7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7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7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4" axis="ch" ptType="node" st="6" cnt="1">
      <dgm:layoutNode name="ChildAccent6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  <dgm:layoutNode name="Child6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3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6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39" axis="ch" ptType="node" st="5" cnt="1">
      <dgm:layoutNode name="Child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  <dgm:layoutNode name="Child5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5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4" axis="ch" ptType="node" st="4" cnt="1">
      <dgm:layoutNode name="ChildAccent4">
        <dgm:alg type="sp"/>
        <dgm:shape xmlns:r="http://schemas.openxmlformats.org/officeDocument/2006/relationships" r:blip="">
          <dgm:adjLst/>
        </dgm:shape>
        <dgm:presOf/>
        <dgm:constrLst/>
        <dgm:forEach name="Name45" ref="accent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4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4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49" axis="ch" ptType="node" st="3" cnt="1">
      <dgm:layoutNode name="ChildAccent3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Child3" styleLbl="revTx">
        <dgm:varLst>
          <dgm:chMax val="0"/>
          <dgm:chPref val="0"/>
          <dgm:bulletEnabled val="1"/>
        </dgm:varLst>
        <dgm:choose name="Name51">
          <dgm:if name="Name5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3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4" axis="ch" ptType="node" st="2" cnt="1">
      <dgm:layoutNode name="ChildAccent2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  <dgm:layoutNode name="Child2" styleLbl="revTx">
        <dgm:varLst>
          <dgm:chMax val="0"/>
          <dgm:chPref val="0"/>
          <dgm:bulletEnabled val="1"/>
        </dgm:varLst>
        <dgm:choose name="Name56">
          <dgm:if name="Name57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58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2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  <dgm:forEach name="Name59" axis="ch" ptType="node" cnt="1">
      <dgm:layoutNode name="ChildAccent1">
        <dgm:alg type="sp"/>
        <dgm:shape xmlns:r="http://schemas.openxmlformats.org/officeDocument/2006/relationships" r:blip="">
          <dgm:adjLst/>
        </dgm:shape>
        <dgm:presOf/>
        <dgm:constrLst/>
        <dgm:forEach name="Name60" ref="accentRepeat"/>
      </dgm:layoutNode>
      <dgm:layoutNode name="Child1" styleLbl="revTx">
        <dgm:varLst>
          <dgm:chMax val="0"/>
          <dgm:chPref val="0"/>
          <dgm:bulletEnabled val="1"/>
        </dgm:varLst>
        <dgm:choose name="Name61">
          <dgm:if name="Name62" func="var" arg="dir" op="equ" val="norm">
            <dgm:alg type="tx">
              <dgm:param type="parTxLTRAlign" val="r"/>
              <dgm:param type="shpTxLTRAlignCh" val="r"/>
              <dgm:param type="txAnchorVert" val="t"/>
            </dgm:alg>
          </dgm:if>
          <dgm:else name="Name63">
            <dgm:alg type="tx">
              <dgm:param type="parTxLTRAlign" val="l"/>
              <dgm:param type="shpTxLTRAlignCh" val="l"/>
              <dgm:param type="txAnchorVert" val="t"/>
            </dgm:alg>
          </dgm:else>
        </dgm:choose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  <dgm:layoutNode name="Parent1" styleLbl="node1">
        <dgm:varLst>
          <dgm:chMax val="2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25"/>
          <dgm:constr type="rMarg" refType="primFontSz" fact="0.25"/>
          <dgm:constr type="tMarg" refType="primFontSz" fact="0.25"/>
          <dgm:constr type="bMarg" refType="primFontSz" fact="0.2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5E3CF-D81F-13B7-E755-0919ABD26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38646-AEE8-62C2-2F01-8A76B0CB04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58D99-2C18-CFC2-F233-146D3746E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BB868-F379-4567-BDBC-81E78B217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E5ADF-0F07-E1C0-7AF9-11B601E23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395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7F4E7-8B2E-6B86-D180-63A4D5A9E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21D52-5121-952D-00AB-9CC17D43B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4898-1391-4AA2-236E-7022DD61E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28F158-DDA6-7F3C-D415-CF8D2FE13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FCF94-4F83-1425-47A9-B381B28D7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771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B0DE1-10CD-D304-DAB0-EEEDC6AB5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5FAE41-5C57-4302-C613-0F15AF521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53D13-EE20-6DC2-B3BC-3EF11C963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AB850-2775-D47F-B575-2E47A5AAA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98277-6DF7-69A7-F423-9EB99BD98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623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ED506-341B-6895-46C0-B07B642E0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FB80C-BF16-DB73-1E2F-CBDD69CCA9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49A318-605D-7AFA-36BE-588CC29393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064FF-18E8-D918-AC38-80BC33A6F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AB5F2-7203-EAFA-EDCE-9B15E8048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6DDC96-43FD-E1D9-A014-CDCA0B63C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925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5AFCC-0685-9A04-5C31-BE456D23F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AA0A81-C5E5-5B45-874D-194EF02A47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4E983D-C087-156A-E63A-EB0ABC149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72A874-C619-CA6F-EC2E-9713BBA8C7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E7AE1D-E343-250A-30B7-A5645F42DE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93D588-6514-CBE7-B27E-A2AF2ED4B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749C3B-451C-548E-89BD-804CCC3D4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943EA5-FAC1-CE79-0B90-89C15E7CF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7E87B-6F12-28BF-A3F6-7DCC33057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984460-563D-91A3-40A3-00AD41B4A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DC6E4F-23D8-9CAB-65C9-5104E812F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74AC6F-043C-D7E4-8A68-0686EC9B0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2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BD7703-C995-71CC-C220-D942C6CAC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F1CD35-C6E2-9501-A82B-37AF55D28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C49A1A-800F-C850-E2CB-65E9DBAFB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16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771B0-9265-164C-AA5E-60C91C0DF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DC963-0FB5-1EB0-3557-2C7A7D2A8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C15407-3449-6D7B-4BEE-A906D7DDFB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BDC597-86F4-E9F6-D085-793F21C3F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6DD004-FF6B-7B02-9E84-2575E3675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3443F-DE9B-31E9-CB9E-08363F5F2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203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AF61-5EE8-00FF-7D34-E85D49EAD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406EBA-2BF2-26EE-561E-BAC43ED5E6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21E6D9-1E18-2007-B991-4A22B4E11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121F5B-ED5D-3AAB-454B-A3EE4E822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DC390-A90E-9154-2956-2B74C5D31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F5C4DF-FC02-754D-9D61-D189027DE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4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1B180-51D4-CE42-0FEC-77780F614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694AE5-1C3D-0B65-DC76-5489D3D027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994AB-096A-E60E-06D0-B4FD9BB57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89056-BA74-37ED-40EF-74D2C2B74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7D1EF-4627-E1FE-94CD-1A8789FF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74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7EE064-808D-C2C3-074D-A2DB15396E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7B69EE-D17D-C260-CC97-3B0243438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081D6-CBCE-F890-0460-C1A4C8CC1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85CDD-69C6-7F36-D066-1D254A00E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1B38D-9AA2-0C48-6B44-1A324131F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32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B76262-687F-9121-F706-FB7562B00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C35F4D-187A-8921-E74A-378931DE0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8F35B-8CF1-799B-77A3-7F2F7175D2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50EE34-908D-4FD5-A03A-78D2D5D9509C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4A072-B53D-B3A0-3ADC-68EE9F0F82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CE01C-B5D6-6993-D334-03E676E07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B8AF14-415E-46B0-9452-56BC369549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986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F40999-CF5D-87C5-8762-D8F245FC68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6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" y="-381001"/>
            <a:ext cx="12315217" cy="76970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03C680-C8EC-681A-8805-4E757B8A9D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615172"/>
            <a:ext cx="9144000" cy="2387600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Recruiting for Belief </a:t>
            </a:r>
            <a:r>
              <a:rPr lang="en-US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&amp; skill : Aligning Talent with Business Transformation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C0F301-F6E2-E131-41E3-714A0968B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88457"/>
            <a:ext cx="9144000" cy="1655762"/>
          </a:xfrm>
        </p:spPr>
        <p:txBody>
          <a:bodyPr>
            <a:normAutofit fontScale="62500" lnSpcReduction="20000"/>
          </a:bodyPr>
          <a:lstStyle/>
          <a:p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Ensuring the Right Fit for the Right Job at the Right Time</a:t>
            </a:r>
          </a:p>
          <a:p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Kaden Silveira</a:t>
            </a:r>
          </a:p>
          <a:p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2816870</a:t>
            </a:r>
          </a:p>
          <a:p>
            <a:r>
              <a:rPr lang="en-US" sz="2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LCLM5002_LON</a:t>
            </a:r>
          </a:p>
          <a:p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and Managing Individuals and Teams</a:t>
            </a:r>
          </a:p>
          <a:p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Gregory Cowan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3901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A7713-491B-A34A-26F6-BD2767BBB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Table of Contents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9DE5184-BFD8-4D14-F8A3-8E3AFBC8D53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908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DD9D1B-0BA6-19D6-CA08-791142C8B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280468" y="-68094"/>
            <a:ext cx="12877094" cy="706228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FC2ABF-AB7B-F7A3-C281-82FB6F95C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: A London based company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E96FE-0DE1-B5EF-DF14-73F818199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Title Introducing “</a:t>
            </a:r>
            <a:r>
              <a:rPr lang="en-GB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InnovativeX</a:t>
            </a:r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Digital”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 : London , UK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Industry: Digital Business Transformation Consultancy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 : To partner with legacy businesses and guide them through their digital evolution, leveraging cloud technology and data analytics.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“Why” (Simon Sinek’s belief) : We believe that technology should empower people , not replace them ,Successful transformation is about culture and process , not just code.</a:t>
            </a:r>
          </a:p>
          <a:p>
            <a:r>
              <a:rPr lang="en-GB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project : We are launching “Project Pheonix,” a major transformation for retail client, and need to build a dedicated core team.</a:t>
            </a:r>
          </a:p>
        </p:txBody>
      </p:sp>
    </p:spTree>
    <p:extLst>
      <p:ext uri="{BB962C8B-B14F-4D97-AF65-F5344CB8AC3E}">
        <p14:creationId xmlns:p14="http://schemas.microsoft.com/office/powerpoint/2010/main" val="389459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889C1-CE57-B9E1-5A7B-70D162E6D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1500" y="0"/>
            <a:ext cx="10515600" cy="1325563"/>
          </a:xfrm>
        </p:spPr>
        <p:txBody>
          <a:bodyPr/>
          <a:lstStyle/>
          <a:p>
            <a:r>
              <a:rPr lang="en-GB" dirty="0"/>
              <a:t>The road to the right candidate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636DD-4E51-835A-E07A-FE75C30D2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41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8FA1D03-E420-2284-129D-9CBB1C24EB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4096460"/>
              </p:ext>
            </p:extLst>
          </p:nvPr>
        </p:nvGraphicFramePr>
        <p:xfrm>
          <a:off x="2032000" y="88374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9256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A422C-B940-484C-F5D4-37F157D49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1 : Job analysis – the foundation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7291FE-722D-85E2-F86A-68A4100D6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it is : the process of gathering, analysing ,and structuring information about a job’s content ,context ,and human requirements</a:t>
            </a:r>
          </a:p>
          <a:p>
            <a:r>
              <a:rPr lang="en-GB" dirty="0"/>
              <a:t>Purpose for project phoenix : To understand the specific tasks , responsibilities , and challenges a change manager will face in this specific high stakes project.</a:t>
            </a:r>
          </a:p>
          <a:p>
            <a:r>
              <a:rPr lang="en-GB" dirty="0"/>
              <a:t>Methods : Reviewing similar project roles, interviewing stakeholders, analysing the project plan.</a:t>
            </a:r>
          </a:p>
          <a:p>
            <a:pPr marL="0" indent="0">
              <a:buNone/>
            </a:pPr>
            <a:r>
              <a:rPr lang="en-GB" dirty="0"/>
              <a:t>(Bratton </a:t>
            </a:r>
            <a:r>
              <a:rPr lang="en-US" dirty="0"/>
              <a:t>&amp; </a:t>
            </a:r>
            <a:r>
              <a:rPr lang="en-GB" dirty="0"/>
              <a:t>Gold , 2017)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296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044F4-71D4-5C43-840B-4308D8670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2 : JD and PS – the Blueprint for Success</a:t>
            </a:r>
            <a:endParaRPr 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5733243-9EDE-7668-8A87-4EFB7D6A95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631075"/>
              </p:ext>
            </p:extLst>
          </p:nvPr>
        </p:nvGraphicFramePr>
        <p:xfrm>
          <a:off x="838200" y="1392917"/>
          <a:ext cx="10515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25336762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9772725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Job description ( The “What”)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Person specification (The “who”)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53387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712389-F1B8-8666-419F-373EE45F9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60494"/>
              </p:ext>
            </p:extLst>
          </p:nvPr>
        </p:nvGraphicFramePr>
        <p:xfrm>
          <a:off x="838199" y="1887159"/>
          <a:ext cx="10515600" cy="4701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855101256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25003329"/>
                    </a:ext>
                  </a:extLst>
                </a:gridCol>
              </a:tblGrid>
              <a:tr h="4701420">
                <a:tc>
                  <a:txBody>
                    <a:bodyPr/>
                    <a:lstStyle/>
                    <a:p>
                      <a:r>
                        <a:rPr lang="en-GB" dirty="0"/>
                        <a:t>Job title , department , location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Key responsibilities: Developing change impact analysis , Leading stakeholder communication workshops.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Reports to: Project Director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Essential Skills for example , “5-10+ years in change management”</a:t>
                      </a:r>
                    </a:p>
                    <a:p>
                      <a:endParaRPr lang="en-GB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Knowledge and Experience </a:t>
                      </a:r>
                      <a:r>
                        <a:rPr lang="en-GB" sz="1800" b="1" kern="1200" dirty="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e.g</a:t>
                      </a:r>
                      <a:r>
                        <a:rPr lang="en-GB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“Proven experience in previous IT transformation projects”</a:t>
                      </a:r>
                    </a:p>
                    <a:p>
                      <a:endParaRPr lang="en-GB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Behaviour and Belief (personal skills such as being resilient , empathetic). Skills that will align with company in belief that will change along with people centric change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4268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5967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5B9B7-8C12-9BEE-C6C9-D55961BF1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Interview type 1 : The structured Interview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02C56CA-7813-224B-0FC4-28EB49B943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4255218"/>
              </p:ext>
            </p:extLst>
          </p:nvPr>
        </p:nvGraphicFramePr>
        <p:xfrm>
          <a:off x="0" y="1453242"/>
          <a:ext cx="12192000" cy="5233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492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54CB8-E9E3-03C9-FC02-87C566349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35467" y="1887345"/>
            <a:ext cx="12462934" cy="4395427"/>
          </a:xfrm>
        </p:spPr>
        <p:txBody>
          <a:bodyPr/>
          <a:lstStyle/>
          <a:p>
            <a:r>
              <a:rPr lang="en-GB" sz="2000" dirty="0"/>
              <a:t>What it is : Focuses on past behaviour as a predictor of future performance. Uses the STAR technique ( Situation , Task , Action, Result)</a:t>
            </a:r>
          </a:p>
          <a:p>
            <a:r>
              <a:rPr lang="en-GB" sz="2000" dirty="0"/>
              <a:t>Why use it for business transformation?</a:t>
            </a:r>
          </a:p>
          <a:p>
            <a:r>
              <a:rPr lang="en-GB" sz="2000" dirty="0"/>
              <a:t>Pros : Excellent for evaluating how a candidate has handled real world situations like resistance to change or managing complex stakeholders directly relevant to our project.</a:t>
            </a:r>
          </a:p>
          <a:p>
            <a:r>
              <a:rPr lang="en-GB" sz="2000" dirty="0"/>
              <a:t>Cons : Relies on candidates having relevant past experiences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152502-9B13-C558-2A84-B914495B0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Interview type 2 : The competency Based interview</a:t>
            </a:r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2FF4272-F27E-FA48-E871-C7D9DE2976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361941"/>
              </p:ext>
            </p:extLst>
          </p:nvPr>
        </p:nvGraphicFramePr>
        <p:xfrm>
          <a:off x="6727246" y="3553904"/>
          <a:ext cx="5600221" cy="3113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4024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DFEAB6-00E1-2DB6-61D9-5E5B2369C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5" y="-633983"/>
            <a:ext cx="12188948" cy="81259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EC8BDF0-BEEA-DDCB-DA68-5262777DA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Interview Type 3 : The Value Based Interview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9DF84-1F76-9CAE-00A4-BE2ABE3D3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it is : Questions designed to assess if a candidate’s personal values and motivations align with the company’s culture and “belief” ( as per Sinek’s quote)</a:t>
            </a:r>
          </a:p>
          <a:p>
            <a:r>
              <a:rPr lang="en-GB" dirty="0">
                <a:solidFill>
                  <a:schemeClr val="bg1"/>
                </a:solidFill>
              </a:rPr>
              <a:t>Why use it for business Transformation?</a:t>
            </a:r>
          </a:p>
          <a:p>
            <a:r>
              <a:rPr lang="en-GB" dirty="0">
                <a:solidFill>
                  <a:schemeClr val="bg1"/>
                </a:solidFill>
              </a:rPr>
              <a:t>Pros</a:t>
            </a:r>
            <a:r>
              <a:rPr lang="en-US" dirty="0">
                <a:solidFill>
                  <a:schemeClr val="bg1"/>
                </a:solidFill>
              </a:rPr>
              <a:t> : Directly addresses The GM’s concern , Finds Candidate who will “work with blood , sweat and tears” because they believe in the mission, Crucial for long term project success and team cohesion.</a:t>
            </a:r>
          </a:p>
          <a:p>
            <a:r>
              <a:rPr lang="en-US" dirty="0">
                <a:solidFill>
                  <a:schemeClr val="bg1"/>
                </a:solidFill>
              </a:rPr>
              <a:t>Cons : Can be subjective; answers may be rehearsed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347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C242C-31DD-CC9D-6BCC-E24144759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art of the question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A13C885-9AFC-3870-32CA-6ACA986F98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487612"/>
              </p:ext>
            </p:extLst>
          </p:nvPr>
        </p:nvGraphicFramePr>
        <p:xfrm>
          <a:off x="838200" y="1825625"/>
          <a:ext cx="10515597" cy="3660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2323507538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792595307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304426724"/>
                    </a:ext>
                  </a:extLst>
                </a:gridCol>
              </a:tblGrid>
              <a:tr h="368439">
                <a:tc>
                  <a:txBody>
                    <a:bodyPr/>
                    <a:lstStyle/>
                    <a:p>
                      <a:r>
                        <a:rPr lang="en-GB" dirty="0"/>
                        <a:t>Technique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Justification for Use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810442"/>
                  </a:ext>
                </a:extLst>
              </a:tr>
              <a:tr h="368439">
                <a:tc>
                  <a:txBody>
                    <a:bodyPr/>
                    <a:lstStyle/>
                    <a:p>
                      <a:r>
                        <a:rPr lang="en-GB" dirty="0"/>
                        <a:t>Probing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Asking follow up questions to get deeper details (“ And then what happened?”)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Essential for CBIs to get a complete STAR story and avoid superficial answers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9792902"/>
                  </a:ext>
                </a:extLst>
              </a:tr>
              <a:tr h="368439">
                <a:tc>
                  <a:txBody>
                    <a:bodyPr/>
                    <a:lstStyle/>
                    <a:p>
                      <a:r>
                        <a:rPr lang="en-GB" dirty="0"/>
                        <a:t>Socratic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Using open ended questions to  stimulate critical thinking and expose reasoning. (“Why do you think that approach was effective?”)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Tests a candidate’s strategic thinking and problem-solving depth for a complex project role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88088"/>
                  </a:ext>
                </a:extLst>
              </a:tr>
              <a:tr h="368439">
                <a:tc>
                  <a:txBody>
                    <a:bodyPr/>
                    <a:lstStyle/>
                    <a:p>
                      <a:r>
                        <a:rPr lang="en-GB" dirty="0"/>
                        <a:t>Situational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Presenting a hypothetical , job related 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Useful if a candidate lacks direct experience; assesses analytical and decision-making skills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1738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3536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8A9C5-DF3F-F995-DA74-2CD456B64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Face to Face vs. Online : Choosing the medium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42363C-CEE2-C2D0-0F79-3B1E9AB4D4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617089"/>
              </p:ext>
            </p:extLst>
          </p:nvPr>
        </p:nvGraphicFramePr>
        <p:xfrm>
          <a:off x="838200" y="1825625"/>
          <a:ext cx="10515597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2610101255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759084198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3813826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Aspect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Face to Face Interview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Online Interview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8130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Non verbal cues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High. Full body language , eye contact , firm handshake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Limited. Shoulder’s Up view , dependent on camera quality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928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Logistics and Cost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High. Travel , room booking , time consuming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Low. Convenient , Faster to schedule , global reach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3998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Assessing “Fit”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Stronger. Easier to gauge interpersonal chemistry and energy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Weaker. The personal connection can be harder to establish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8131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Candidate Comfort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be more stressful for some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be more convenient , but subject to tech issues.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967748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EBAAEC7-DCD3-3A9D-874F-4513AC4A7A46}"/>
              </a:ext>
            </a:extLst>
          </p:cNvPr>
          <p:cNvSpPr txBox="1"/>
          <p:nvPr/>
        </p:nvSpPr>
        <p:spPr>
          <a:xfrm>
            <a:off x="1150070" y="5514680"/>
            <a:ext cx="9945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(Chapman </a:t>
            </a:r>
            <a:r>
              <a:rPr lang="en-US" dirty="0"/>
              <a:t>&amp; </a:t>
            </a:r>
            <a:r>
              <a:rPr lang="en-GB" dirty="0"/>
              <a:t>Webster , 2003) – on the impact of technology on interview dynamics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612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7F4E5-6D87-D611-CF45-C8E241BDC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112363"/>
          </a:xfrm>
        </p:spPr>
        <p:txBody>
          <a:bodyPr/>
          <a:lstStyle/>
          <a:p>
            <a:r>
              <a:rPr lang="en-GB" dirty="0"/>
              <a:t>Key Takeaways and final recommendation</a:t>
            </a:r>
            <a:endParaRPr lang="en-US" dirty="0"/>
          </a:p>
        </p:txBody>
      </p:sp>
      <p:graphicFrame>
        <p:nvGraphicFramePr>
          <p:cNvPr id="21" name="Content Placeholder 20">
            <a:extLst>
              <a:ext uri="{FF2B5EF4-FFF2-40B4-BE49-F238E27FC236}">
                <a16:creationId xmlns:a16="http://schemas.microsoft.com/office/drawing/2014/main" id="{12BF0B4A-2F1D-1A7D-938C-7AA83C8A62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0728728"/>
              </p:ext>
            </p:extLst>
          </p:nvPr>
        </p:nvGraphicFramePr>
        <p:xfrm>
          <a:off x="838200" y="111236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A20F820F-8463-5790-6CD6-FFD08430FFA2}"/>
              </a:ext>
            </a:extLst>
          </p:cNvPr>
          <p:cNvSpPr txBox="1"/>
          <p:nvPr/>
        </p:nvSpPr>
        <p:spPr>
          <a:xfrm>
            <a:off x="961535" y="5745638"/>
            <a:ext cx="10392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approach balances efficiency with depth , allowing us to assess both skill and belief, ultimately finding candidates who are not just capable, but truly committed and remarkable.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4087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0B8E3-4826-3074-67C9-6386C3613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FFA9D-A5B2-958D-9DF3-185E37DB8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Bratton, J., &amp; Gold, J. (2017). </a:t>
            </a:r>
            <a:r>
              <a:rPr lang="en-US" sz="2000" i="1" dirty="0"/>
              <a:t>Human Resource Management: Theory and Practice</a:t>
            </a:r>
            <a:r>
              <a:rPr lang="en-US" sz="2000" dirty="0"/>
              <a:t> (5th ed.). Palgrave.</a:t>
            </a:r>
          </a:p>
          <a:p>
            <a:r>
              <a:rPr lang="en-US" sz="2000" dirty="0"/>
              <a:t>Chapman, D. S., &amp; Webster, J. (2003). The use of technologies in the recruiting, screening, and selection processes for job candidates. </a:t>
            </a:r>
            <a:r>
              <a:rPr lang="en-US" sz="2000" i="1" dirty="0"/>
              <a:t>International Journal of Selection and Assessment</a:t>
            </a:r>
            <a:r>
              <a:rPr lang="en-US" sz="2000" dirty="0"/>
              <a:t>, *11*(2-3), 113-120.</a:t>
            </a:r>
          </a:p>
          <a:p>
            <a:r>
              <a:rPr lang="en-US" sz="2000" dirty="0"/>
              <a:t>Sinek, S. (2009). </a:t>
            </a:r>
            <a:r>
              <a:rPr lang="en-US" sz="2000" i="1" dirty="0"/>
              <a:t>Start With Why: How Great Leaders Inspire Everyone to Take Action</a:t>
            </a:r>
            <a:r>
              <a:rPr lang="en-US" sz="2000" dirty="0"/>
              <a:t>. Portfolio.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812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1116</Words>
  <Application>Microsoft Office PowerPoint</Application>
  <PresentationFormat>Widescreen</PresentationFormat>
  <Paragraphs>116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Recruiting for Belief &amp; skill : Aligning Talent with Business Transformation</vt:lpstr>
      <vt:lpstr>Table of Contents</vt:lpstr>
      <vt:lpstr>Introduction : A London based company</vt:lpstr>
      <vt:lpstr>The road to the right candidate</vt:lpstr>
      <vt:lpstr>Step 1 : Job analysis – the foundation </vt:lpstr>
      <vt:lpstr>Step 2 : JD and PS – the Blueprint for Success</vt:lpstr>
      <vt:lpstr>Interview type 1 : The structured Interview</vt:lpstr>
      <vt:lpstr>Interview type 2 : The competency Based interview</vt:lpstr>
      <vt:lpstr>Interview Type 3 : The Value Based Interview</vt:lpstr>
      <vt:lpstr>The art of the question</vt:lpstr>
      <vt:lpstr>Face to Face vs. Online : Choosing the medium</vt:lpstr>
      <vt:lpstr>Key Takeaways and final recommendation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Kaden Silveira (2416870)</dc:creator>
  <cp:lastModifiedBy>Kaden Silveira (2416870)</cp:lastModifiedBy>
  <cp:revision>5</cp:revision>
  <dcterms:created xsi:type="dcterms:W3CDTF">2025-11-06T09:59:05Z</dcterms:created>
  <dcterms:modified xsi:type="dcterms:W3CDTF">2025-11-12T09:18:09Z</dcterms:modified>
</cp:coreProperties>
</file>