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7.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52"/>
  </p:notesMasterIdLst>
  <p:sldIdLst>
    <p:sldId id="256" r:id="rId2"/>
    <p:sldId id="257" r:id="rId3"/>
    <p:sldId id="258" r:id="rId4"/>
    <p:sldId id="263" r:id="rId5"/>
    <p:sldId id="296" r:id="rId6"/>
    <p:sldId id="295" r:id="rId7"/>
    <p:sldId id="298" r:id="rId8"/>
    <p:sldId id="300" r:id="rId9"/>
    <p:sldId id="301" r:id="rId10"/>
    <p:sldId id="302" r:id="rId11"/>
    <p:sldId id="303" r:id="rId12"/>
    <p:sldId id="304" r:id="rId13"/>
    <p:sldId id="305" r:id="rId14"/>
    <p:sldId id="306" r:id="rId15"/>
    <p:sldId id="308" r:id="rId16"/>
    <p:sldId id="309" r:id="rId17"/>
    <p:sldId id="307" r:id="rId18"/>
    <p:sldId id="313" r:id="rId19"/>
    <p:sldId id="315" r:id="rId20"/>
    <p:sldId id="314" r:id="rId21"/>
    <p:sldId id="310" r:id="rId22"/>
    <p:sldId id="312" r:id="rId23"/>
    <p:sldId id="317" r:id="rId24"/>
    <p:sldId id="318" r:id="rId25"/>
    <p:sldId id="319" r:id="rId26"/>
    <p:sldId id="311" r:id="rId27"/>
    <p:sldId id="320" r:id="rId28"/>
    <p:sldId id="321" r:id="rId29"/>
    <p:sldId id="322" r:id="rId30"/>
    <p:sldId id="323" r:id="rId31"/>
    <p:sldId id="325" r:id="rId32"/>
    <p:sldId id="326" r:id="rId33"/>
    <p:sldId id="327" r:id="rId34"/>
    <p:sldId id="328" r:id="rId35"/>
    <p:sldId id="329" r:id="rId36"/>
    <p:sldId id="324" r:id="rId37"/>
    <p:sldId id="330" r:id="rId38"/>
    <p:sldId id="331" r:id="rId39"/>
    <p:sldId id="332" r:id="rId40"/>
    <p:sldId id="335" r:id="rId41"/>
    <p:sldId id="316" r:id="rId42"/>
    <p:sldId id="336" r:id="rId43"/>
    <p:sldId id="337" r:id="rId44"/>
    <p:sldId id="338" r:id="rId45"/>
    <p:sldId id="339" r:id="rId46"/>
    <p:sldId id="340" r:id="rId47"/>
    <p:sldId id="341" r:id="rId48"/>
    <p:sldId id="343" r:id="rId49"/>
    <p:sldId id="344" r:id="rId50"/>
    <p:sldId id="345" r:id="rId5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D14CAD3-7A2A-489E-8FBA-DE5AA4530B60}" v="151" dt="2021-09-14T14:34:35.64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4" d="100"/>
          <a:sy n="84" d="100"/>
        </p:scale>
        <p:origin x="186"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8" Type="http://schemas.microsoft.com/office/2015/10/relationships/revisionInfo" Target="revisionInfo.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microsoft.com/office/2016/11/relationships/changesInfo" Target="changesInfos/changesInfo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cey Coleman" userId="S::stacey.coleman@uwtsd.ac.uk::39388c8c-684c-4133-bd3c-08329177af5b" providerId="AD" clId="Web-{EF749795-06B0-49A6-A7DA-9C71F747110B}"/>
    <pc:docChg chg="modSld">
      <pc:chgData name="Stacey Coleman" userId="S::stacey.coleman@uwtsd.ac.uk::39388c8c-684c-4133-bd3c-08329177af5b" providerId="AD" clId="Web-{EF749795-06B0-49A6-A7DA-9C71F747110B}" dt="2021-09-16T11:01:41.654" v="17"/>
      <pc:docMkLst>
        <pc:docMk/>
      </pc:docMkLst>
      <pc:sldChg chg="modNotes">
        <pc:chgData name="Stacey Coleman" userId="S::stacey.coleman@uwtsd.ac.uk::39388c8c-684c-4133-bd3c-08329177af5b" providerId="AD" clId="Web-{EF749795-06B0-49A6-A7DA-9C71F747110B}" dt="2021-09-16T11:01:41.654" v="17"/>
        <pc:sldMkLst>
          <pc:docMk/>
          <pc:sldMk cId="1612118469" sldId="309"/>
        </pc:sldMkLst>
      </pc:sldChg>
    </pc:docChg>
  </pc:docChgLst>
  <pc:docChgLst>
    <pc:chgData name="Stacey Coleman" userId="39388c8c-684c-4133-bd3c-08329177af5b" providerId="ADAL" clId="{4D14CAD3-7A2A-489E-8FBA-DE5AA4530B60}"/>
    <pc:docChg chg="undo custSel addSld delSld modSld sldOrd">
      <pc:chgData name="Stacey Coleman" userId="39388c8c-684c-4133-bd3c-08329177af5b" providerId="ADAL" clId="{4D14CAD3-7A2A-489E-8FBA-DE5AA4530B60}" dt="2021-09-16T13:13:18.306" v="3505" actId="20577"/>
      <pc:docMkLst>
        <pc:docMk/>
      </pc:docMkLst>
      <pc:sldChg chg="modSp mod">
        <pc:chgData name="Stacey Coleman" userId="39388c8c-684c-4133-bd3c-08329177af5b" providerId="ADAL" clId="{4D14CAD3-7A2A-489E-8FBA-DE5AA4530B60}" dt="2021-09-14T13:21:31.702" v="1770" actId="207"/>
        <pc:sldMkLst>
          <pc:docMk/>
          <pc:sldMk cId="3703152001" sldId="298"/>
        </pc:sldMkLst>
        <pc:graphicFrameChg chg="mod modGraphic">
          <ac:chgData name="Stacey Coleman" userId="39388c8c-684c-4133-bd3c-08329177af5b" providerId="ADAL" clId="{4D14CAD3-7A2A-489E-8FBA-DE5AA4530B60}" dt="2021-09-14T13:21:31.702" v="1770" actId="207"/>
          <ac:graphicFrameMkLst>
            <pc:docMk/>
            <pc:sldMk cId="3703152001" sldId="298"/>
            <ac:graphicFrameMk id="5" creationId="{9AFF8B0D-0664-4EBB-9466-21087D8E84E0}"/>
          </ac:graphicFrameMkLst>
        </pc:graphicFrameChg>
      </pc:sldChg>
      <pc:sldChg chg="modSp mod">
        <pc:chgData name="Stacey Coleman" userId="39388c8c-684c-4133-bd3c-08329177af5b" providerId="ADAL" clId="{4D14CAD3-7A2A-489E-8FBA-DE5AA4530B60}" dt="2021-09-14T13:21:35.293" v="1771" actId="207"/>
        <pc:sldMkLst>
          <pc:docMk/>
          <pc:sldMk cId="1285007022" sldId="301"/>
        </pc:sldMkLst>
        <pc:graphicFrameChg chg="mod modGraphic">
          <ac:chgData name="Stacey Coleman" userId="39388c8c-684c-4133-bd3c-08329177af5b" providerId="ADAL" clId="{4D14CAD3-7A2A-489E-8FBA-DE5AA4530B60}" dt="2021-09-14T13:21:35.293" v="1771" actId="207"/>
          <ac:graphicFrameMkLst>
            <pc:docMk/>
            <pc:sldMk cId="1285007022" sldId="301"/>
            <ac:graphicFrameMk id="5" creationId="{8B4F3AD0-FAAE-4DDC-BE54-B372DF413538}"/>
          </ac:graphicFrameMkLst>
        </pc:graphicFrameChg>
      </pc:sldChg>
      <pc:sldChg chg="modSp mod modNotesTx">
        <pc:chgData name="Stacey Coleman" userId="39388c8c-684c-4133-bd3c-08329177af5b" providerId="ADAL" clId="{4D14CAD3-7A2A-489E-8FBA-DE5AA4530B60}" dt="2021-09-16T13:13:05.413" v="3501" actId="20577"/>
        <pc:sldMkLst>
          <pc:docMk/>
          <pc:sldMk cId="2871219844" sldId="302"/>
        </pc:sldMkLst>
        <pc:spChg chg="mod">
          <ac:chgData name="Stacey Coleman" userId="39388c8c-684c-4133-bd3c-08329177af5b" providerId="ADAL" clId="{4D14CAD3-7A2A-489E-8FBA-DE5AA4530B60}" dt="2021-09-16T13:13:00.938" v="3499" actId="20577"/>
          <ac:spMkLst>
            <pc:docMk/>
            <pc:sldMk cId="2871219844" sldId="302"/>
            <ac:spMk id="4" creationId="{E8386A03-8B39-499C-8E8F-895431A8B7D3}"/>
          </ac:spMkLst>
        </pc:spChg>
        <pc:spChg chg="mod">
          <ac:chgData name="Stacey Coleman" userId="39388c8c-684c-4133-bd3c-08329177af5b" providerId="ADAL" clId="{4D14CAD3-7A2A-489E-8FBA-DE5AA4530B60}" dt="2021-09-16T13:13:05.413" v="3501" actId="20577"/>
          <ac:spMkLst>
            <pc:docMk/>
            <pc:sldMk cId="2871219844" sldId="302"/>
            <ac:spMk id="6" creationId="{25C9A620-F56C-4EA2-9A8F-1D7B16B39439}"/>
          </ac:spMkLst>
        </pc:spChg>
      </pc:sldChg>
      <pc:sldChg chg="new del">
        <pc:chgData name="Stacey Coleman" userId="39388c8c-684c-4133-bd3c-08329177af5b" providerId="ADAL" clId="{4D14CAD3-7A2A-489E-8FBA-DE5AA4530B60}" dt="2021-09-14T12:42:43.352" v="3" actId="47"/>
        <pc:sldMkLst>
          <pc:docMk/>
          <pc:sldMk cId="2667230183" sldId="303"/>
        </pc:sldMkLst>
      </pc:sldChg>
      <pc:sldChg chg="addSp delSp modSp new mod setBg">
        <pc:chgData name="Stacey Coleman" userId="39388c8c-684c-4133-bd3c-08329177af5b" providerId="ADAL" clId="{4D14CAD3-7A2A-489E-8FBA-DE5AA4530B60}" dt="2021-09-14T13:21:39.924" v="1772" actId="207"/>
        <pc:sldMkLst>
          <pc:docMk/>
          <pc:sldMk cId="3743802269" sldId="303"/>
        </pc:sldMkLst>
        <pc:spChg chg="mod">
          <ac:chgData name="Stacey Coleman" userId="39388c8c-684c-4133-bd3c-08329177af5b" providerId="ADAL" clId="{4D14CAD3-7A2A-489E-8FBA-DE5AA4530B60}" dt="2021-09-14T12:43:39.555" v="38" actId="1076"/>
          <ac:spMkLst>
            <pc:docMk/>
            <pc:sldMk cId="3743802269" sldId="303"/>
            <ac:spMk id="2" creationId="{AC442B2C-D4DB-4144-B961-5E1EA9984ED6}"/>
          </ac:spMkLst>
        </pc:spChg>
        <pc:spChg chg="del mod">
          <ac:chgData name="Stacey Coleman" userId="39388c8c-684c-4133-bd3c-08329177af5b" providerId="ADAL" clId="{4D14CAD3-7A2A-489E-8FBA-DE5AA4530B60}" dt="2021-09-14T12:43:12.965" v="29" actId="26606"/>
          <ac:spMkLst>
            <pc:docMk/>
            <pc:sldMk cId="3743802269" sldId="303"/>
            <ac:spMk id="3" creationId="{E0B46AA9-08B5-45F8-BBA7-979C490B9CDE}"/>
          </ac:spMkLst>
        </pc:spChg>
        <pc:spChg chg="add">
          <ac:chgData name="Stacey Coleman" userId="39388c8c-684c-4133-bd3c-08329177af5b" providerId="ADAL" clId="{4D14CAD3-7A2A-489E-8FBA-DE5AA4530B60}" dt="2021-09-14T12:43:12.965" v="29" actId="26606"/>
          <ac:spMkLst>
            <pc:docMk/>
            <pc:sldMk cId="3743802269" sldId="303"/>
            <ac:spMk id="9" creationId="{8651CFA9-6065-4243-AC48-858E359780B1}"/>
          </ac:spMkLst>
        </pc:spChg>
        <pc:spChg chg="add">
          <ac:chgData name="Stacey Coleman" userId="39388c8c-684c-4133-bd3c-08329177af5b" providerId="ADAL" clId="{4D14CAD3-7A2A-489E-8FBA-DE5AA4530B60}" dt="2021-09-14T12:43:12.965" v="29" actId="26606"/>
          <ac:spMkLst>
            <pc:docMk/>
            <pc:sldMk cId="3743802269" sldId="303"/>
            <ac:spMk id="11" creationId="{37962AE0-6A1C-4B76-9D52-10E5E6D7D3BB}"/>
          </ac:spMkLst>
        </pc:spChg>
        <pc:spChg chg="add">
          <ac:chgData name="Stacey Coleman" userId="39388c8c-684c-4133-bd3c-08329177af5b" providerId="ADAL" clId="{4D14CAD3-7A2A-489E-8FBA-DE5AA4530B60}" dt="2021-09-14T12:43:12.965" v="29" actId="26606"/>
          <ac:spMkLst>
            <pc:docMk/>
            <pc:sldMk cId="3743802269" sldId="303"/>
            <ac:spMk id="13" creationId="{027CAEDE-D92D-4745-8749-71019415A797}"/>
          </ac:spMkLst>
        </pc:spChg>
        <pc:spChg chg="add">
          <ac:chgData name="Stacey Coleman" userId="39388c8c-684c-4133-bd3c-08329177af5b" providerId="ADAL" clId="{4D14CAD3-7A2A-489E-8FBA-DE5AA4530B60}" dt="2021-09-14T12:43:12.965" v="29" actId="26606"/>
          <ac:spMkLst>
            <pc:docMk/>
            <pc:sldMk cId="3743802269" sldId="303"/>
            <ac:spMk id="15" creationId="{00C96CB6-3880-40E6-A4BF-F64E7D1E4295}"/>
          </ac:spMkLst>
        </pc:spChg>
        <pc:graphicFrameChg chg="add mod modGraphic">
          <ac:chgData name="Stacey Coleman" userId="39388c8c-684c-4133-bd3c-08329177af5b" providerId="ADAL" clId="{4D14CAD3-7A2A-489E-8FBA-DE5AA4530B60}" dt="2021-09-14T13:21:39.924" v="1772" actId="207"/>
          <ac:graphicFrameMkLst>
            <pc:docMk/>
            <pc:sldMk cId="3743802269" sldId="303"/>
            <ac:graphicFrameMk id="5" creationId="{E0B1D736-80FD-4CCC-A381-EA160952E28F}"/>
          </ac:graphicFrameMkLst>
        </pc:graphicFrameChg>
      </pc:sldChg>
      <pc:sldChg chg="delSp add del setBg delDesignElem">
        <pc:chgData name="Stacey Coleman" userId="39388c8c-684c-4133-bd3c-08329177af5b" providerId="ADAL" clId="{4D14CAD3-7A2A-489E-8FBA-DE5AA4530B60}" dt="2021-09-14T12:42:54.096" v="27" actId="47"/>
        <pc:sldMkLst>
          <pc:docMk/>
          <pc:sldMk cId="2475656724" sldId="304"/>
        </pc:sldMkLst>
        <pc:spChg chg="del">
          <ac:chgData name="Stacey Coleman" userId="39388c8c-684c-4133-bd3c-08329177af5b" providerId="ADAL" clId="{4D14CAD3-7A2A-489E-8FBA-DE5AA4530B60}" dt="2021-09-14T12:42:51.135" v="26"/>
          <ac:spMkLst>
            <pc:docMk/>
            <pc:sldMk cId="2475656724" sldId="304"/>
            <ac:spMk id="9" creationId="{8651CFA9-6065-4243-AC48-858E359780B1}"/>
          </ac:spMkLst>
        </pc:spChg>
        <pc:spChg chg="del">
          <ac:chgData name="Stacey Coleman" userId="39388c8c-684c-4133-bd3c-08329177af5b" providerId="ADAL" clId="{4D14CAD3-7A2A-489E-8FBA-DE5AA4530B60}" dt="2021-09-14T12:42:51.135" v="26"/>
          <ac:spMkLst>
            <pc:docMk/>
            <pc:sldMk cId="2475656724" sldId="304"/>
            <ac:spMk id="11" creationId="{37962AE0-6A1C-4B76-9D52-10E5E6D7D3BB}"/>
          </ac:spMkLst>
        </pc:spChg>
        <pc:spChg chg="del">
          <ac:chgData name="Stacey Coleman" userId="39388c8c-684c-4133-bd3c-08329177af5b" providerId="ADAL" clId="{4D14CAD3-7A2A-489E-8FBA-DE5AA4530B60}" dt="2021-09-14T12:42:51.135" v="26"/>
          <ac:spMkLst>
            <pc:docMk/>
            <pc:sldMk cId="2475656724" sldId="304"/>
            <ac:spMk id="13" creationId="{027CAEDE-D92D-4745-8749-71019415A797}"/>
          </ac:spMkLst>
        </pc:spChg>
        <pc:spChg chg="del">
          <ac:chgData name="Stacey Coleman" userId="39388c8c-684c-4133-bd3c-08329177af5b" providerId="ADAL" clId="{4D14CAD3-7A2A-489E-8FBA-DE5AA4530B60}" dt="2021-09-14T12:42:51.135" v="26"/>
          <ac:spMkLst>
            <pc:docMk/>
            <pc:sldMk cId="2475656724" sldId="304"/>
            <ac:spMk id="15" creationId="{00C96CB6-3880-40E6-A4BF-F64E7D1E4295}"/>
          </ac:spMkLst>
        </pc:spChg>
      </pc:sldChg>
      <pc:sldChg chg="modSp add mod modNotesTx">
        <pc:chgData name="Stacey Coleman" userId="39388c8c-684c-4133-bd3c-08329177af5b" providerId="ADAL" clId="{4D14CAD3-7A2A-489E-8FBA-DE5AA4530B60}" dt="2021-09-14T12:55:02.747" v="1093" actId="20577"/>
        <pc:sldMkLst>
          <pc:docMk/>
          <pc:sldMk cId="3186693062" sldId="304"/>
        </pc:sldMkLst>
        <pc:spChg chg="mod">
          <ac:chgData name="Stacey Coleman" userId="39388c8c-684c-4133-bd3c-08329177af5b" providerId="ADAL" clId="{4D14CAD3-7A2A-489E-8FBA-DE5AA4530B60}" dt="2021-09-14T12:43:50.031" v="59" actId="20577"/>
          <ac:spMkLst>
            <pc:docMk/>
            <pc:sldMk cId="3186693062" sldId="304"/>
            <ac:spMk id="2" creationId="{807B3C14-5861-497E-9AF4-F452894AD9BD}"/>
          </ac:spMkLst>
        </pc:spChg>
        <pc:spChg chg="mod">
          <ac:chgData name="Stacey Coleman" userId="39388c8c-684c-4133-bd3c-08329177af5b" providerId="ADAL" clId="{4D14CAD3-7A2A-489E-8FBA-DE5AA4530B60}" dt="2021-09-14T12:46:24.240" v="489" actId="20577"/>
          <ac:spMkLst>
            <pc:docMk/>
            <pc:sldMk cId="3186693062" sldId="304"/>
            <ac:spMk id="4" creationId="{E8386A03-8B39-499C-8E8F-895431A8B7D3}"/>
          </ac:spMkLst>
        </pc:spChg>
        <pc:spChg chg="mod">
          <ac:chgData name="Stacey Coleman" userId="39388c8c-684c-4133-bd3c-08329177af5b" providerId="ADAL" clId="{4D14CAD3-7A2A-489E-8FBA-DE5AA4530B60}" dt="2021-09-14T12:46:19.085" v="450" actId="27636"/>
          <ac:spMkLst>
            <pc:docMk/>
            <pc:sldMk cId="3186693062" sldId="304"/>
            <ac:spMk id="6" creationId="{25C9A620-F56C-4EA2-9A8F-1D7B16B39439}"/>
          </ac:spMkLst>
        </pc:spChg>
      </pc:sldChg>
      <pc:sldChg chg="addSp delSp modSp new mod setBg">
        <pc:chgData name="Stacey Coleman" userId="39388c8c-684c-4133-bd3c-08329177af5b" providerId="ADAL" clId="{4D14CAD3-7A2A-489E-8FBA-DE5AA4530B60}" dt="2021-09-14T13:21:44.733" v="1773" actId="207"/>
        <pc:sldMkLst>
          <pc:docMk/>
          <pc:sldMk cId="3651881673" sldId="305"/>
        </pc:sldMkLst>
        <pc:spChg chg="mod">
          <ac:chgData name="Stacey Coleman" userId="39388c8c-684c-4133-bd3c-08329177af5b" providerId="ADAL" clId="{4D14CAD3-7A2A-489E-8FBA-DE5AA4530B60}" dt="2021-09-14T12:47:39.191" v="516" actId="122"/>
          <ac:spMkLst>
            <pc:docMk/>
            <pc:sldMk cId="3651881673" sldId="305"/>
            <ac:spMk id="2" creationId="{1A97DDDB-4056-4AB1-8AE6-4BFB7E58EF54}"/>
          </ac:spMkLst>
        </pc:spChg>
        <pc:spChg chg="del mod">
          <ac:chgData name="Stacey Coleman" userId="39388c8c-684c-4133-bd3c-08329177af5b" providerId="ADAL" clId="{4D14CAD3-7A2A-489E-8FBA-DE5AA4530B60}" dt="2021-09-14T12:47:29.296" v="511" actId="26606"/>
          <ac:spMkLst>
            <pc:docMk/>
            <pc:sldMk cId="3651881673" sldId="305"/>
            <ac:spMk id="3" creationId="{52D6A0D7-CD7F-4756-A828-1D6380B4586E}"/>
          </ac:spMkLst>
        </pc:spChg>
        <pc:spChg chg="add">
          <ac:chgData name="Stacey Coleman" userId="39388c8c-684c-4133-bd3c-08329177af5b" providerId="ADAL" clId="{4D14CAD3-7A2A-489E-8FBA-DE5AA4530B60}" dt="2021-09-14T12:47:29.296" v="511" actId="26606"/>
          <ac:spMkLst>
            <pc:docMk/>
            <pc:sldMk cId="3651881673" sldId="305"/>
            <ac:spMk id="9" creationId="{8651CFA9-6065-4243-AC48-858E359780B1}"/>
          </ac:spMkLst>
        </pc:spChg>
        <pc:spChg chg="add">
          <ac:chgData name="Stacey Coleman" userId="39388c8c-684c-4133-bd3c-08329177af5b" providerId="ADAL" clId="{4D14CAD3-7A2A-489E-8FBA-DE5AA4530B60}" dt="2021-09-14T12:47:29.296" v="511" actId="26606"/>
          <ac:spMkLst>
            <pc:docMk/>
            <pc:sldMk cId="3651881673" sldId="305"/>
            <ac:spMk id="11" creationId="{37962AE0-6A1C-4B76-9D52-10E5E6D7D3BB}"/>
          </ac:spMkLst>
        </pc:spChg>
        <pc:spChg chg="add">
          <ac:chgData name="Stacey Coleman" userId="39388c8c-684c-4133-bd3c-08329177af5b" providerId="ADAL" clId="{4D14CAD3-7A2A-489E-8FBA-DE5AA4530B60}" dt="2021-09-14T12:47:29.296" v="511" actId="26606"/>
          <ac:spMkLst>
            <pc:docMk/>
            <pc:sldMk cId="3651881673" sldId="305"/>
            <ac:spMk id="13" creationId="{027CAEDE-D92D-4745-8749-71019415A797}"/>
          </ac:spMkLst>
        </pc:spChg>
        <pc:spChg chg="add">
          <ac:chgData name="Stacey Coleman" userId="39388c8c-684c-4133-bd3c-08329177af5b" providerId="ADAL" clId="{4D14CAD3-7A2A-489E-8FBA-DE5AA4530B60}" dt="2021-09-14T12:47:29.296" v="511" actId="26606"/>
          <ac:spMkLst>
            <pc:docMk/>
            <pc:sldMk cId="3651881673" sldId="305"/>
            <ac:spMk id="15" creationId="{00C96CB6-3880-40E6-A4BF-F64E7D1E4295}"/>
          </ac:spMkLst>
        </pc:spChg>
        <pc:graphicFrameChg chg="add mod modGraphic">
          <ac:chgData name="Stacey Coleman" userId="39388c8c-684c-4133-bd3c-08329177af5b" providerId="ADAL" clId="{4D14CAD3-7A2A-489E-8FBA-DE5AA4530B60}" dt="2021-09-14T13:21:44.733" v="1773" actId="207"/>
          <ac:graphicFrameMkLst>
            <pc:docMk/>
            <pc:sldMk cId="3651881673" sldId="305"/>
            <ac:graphicFrameMk id="5" creationId="{13B45E3E-0E08-4657-8C99-2369B67B4B47}"/>
          </ac:graphicFrameMkLst>
        </pc:graphicFrameChg>
      </pc:sldChg>
      <pc:sldChg chg="modSp add mod modNotesTx">
        <pc:chgData name="Stacey Coleman" userId="39388c8c-684c-4133-bd3c-08329177af5b" providerId="ADAL" clId="{4D14CAD3-7A2A-489E-8FBA-DE5AA4530B60}" dt="2021-09-14T12:54:55.932" v="1092" actId="20577"/>
        <pc:sldMkLst>
          <pc:docMk/>
          <pc:sldMk cId="2279077092" sldId="306"/>
        </pc:sldMkLst>
        <pc:spChg chg="mod">
          <ac:chgData name="Stacey Coleman" userId="39388c8c-684c-4133-bd3c-08329177af5b" providerId="ADAL" clId="{4D14CAD3-7A2A-489E-8FBA-DE5AA4530B60}" dt="2021-09-14T12:47:54.647" v="541" actId="20577"/>
          <ac:spMkLst>
            <pc:docMk/>
            <pc:sldMk cId="2279077092" sldId="306"/>
            <ac:spMk id="2" creationId="{807B3C14-5861-497E-9AF4-F452894AD9BD}"/>
          </ac:spMkLst>
        </pc:spChg>
        <pc:spChg chg="mod">
          <ac:chgData name="Stacey Coleman" userId="39388c8c-684c-4133-bd3c-08329177af5b" providerId="ADAL" clId="{4D14CAD3-7A2A-489E-8FBA-DE5AA4530B60}" dt="2021-09-14T12:54:35.637" v="1032" actId="27636"/>
          <ac:spMkLst>
            <pc:docMk/>
            <pc:sldMk cId="2279077092" sldId="306"/>
            <ac:spMk id="4" creationId="{E8386A03-8B39-499C-8E8F-895431A8B7D3}"/>
          </ac:spMkLst>
        </pc:spChg>
        <pc:spChg chg="mod">
          <ac:chgData name="Stacey Coleman" userId="39388c8c-684c-4133-bd3c-08329177af5b" providerId="ADAL" clId="{4D14CAD3-7A2A-489E-8FBA-DE5AA4530B60}" dt="2021-09-14T12:54:45.308" v="1091" actId="20577"/>
          <ac:spMkLst>
            <pc:docMk/>
            <pc:sldMk cId="2279077092" sldId="306"/>
            <ac:spMk id="6" creationId="{25C9A620-F56C-4EA2-9A8F-1D7B16B39439}"/>
          </ac:spMkLst>
        </pc:spChg>
      </pc:sldChg>
      <pc:sldChg chg="modSp new del mod">
        <pc:chgData name="Stacey Coleman" userId="39388c8c-684c-4133-bd3c-08329177af5b" providerId="ADAL" clId="{4D14CAD3-7A2A-489E-8FBA-DE5AA4530B60}" dt="2021-09-14T12:52:26.446" v="965" actId="47"/>
        <pc:sldMkLst>
          <pc:docMk/>
          <pc:sldMk cId="3043137298" sldId="307"/>
        </pc:sldMkLst>
        <pc:spChg chg="mod">
          <ac:chgData name="Stacey Coleman" userId="39388c8c-684c-4133-bd3c-08329177af5b" providerId="ADAL" clId="{4D14CAD3-7A2A-489E-8FBA-DE5AA4530B60}" dt="2021-09-14T12:51:04.006" v="934" actId="20577"/>
          <ac:spMkLst>
            <pc:docMk/>
            <pc:sldMk cId="3043137298" sldId="307"/>
            <ac:spMk id="2" creationId="{ADA77004-BAF3-431B-8006-CF2CC1A17E3F}"/>
          </ac:spMkLst>
        </pc:spChg>
        <pc:spChg chg="mod">
          <ac:chgData name="Stacey Coleman" userId="39388c8c-684c-4133-bd3c-08329177af5b" providerId="ADAL" clId="{4D14CAD3-7A2A-489E-8FBA-DE5AA4530B60}" dt="2021-09-14T12:51:08.914" v="936" actId="27636"/>
          <ac:spMkLst>
            <pc:docMk/>
            <pc:sldMk cId="3043137298" sldId="307"/>
            <ac:spMk id="3" creationId="{E8130356-6BCB-42B7-AEF3-456E9571145C}"/>
          </ac:spMkLst>
        </pc:spChg>
      </pc:sldChg>
      <pc:sldChg chg="modSp add mod">
        <pc:chgData name="Stacey Coleman" userId="39388c8c-684c-4133-bd3c-08329177af5b" providerId="ADAL" clId="{4D14CAD3-7A2A-489E-8FBA-DE5AA4530B60}" dt="2021-09-14T13:13:10.064" v="1179" actId="14100"/>
        <pc:sldMkLst>
          <pc:docMk/>
          <pc:sldMk cId="4286767133" sldId="307"/>
        </pc:sldMkLst>
        <pc:spChg chg="mod">
          <ac:chgData name="Stacey Coleman" userId="39388c8c-684c-4133-bd3c-08329177af5b" providerId="ADAL" clId="{4D14CAD3-7A2A-489E-8FBA-DE5AA4530B60}" dt="2021-09-14T13:13:10.064" v="1179" actId="14100"/>
          <ac:spMkLst>
            <pc:docMk/>
            <pc:sldMk cId="4286767133" sldId="307"/>
            <ac:spMk id="6" creationId="{00000000-0000-0000-0000-000000000000}"/>
          </ac:spMkLst>
        </pc:spChg>
      </pc:sldChg>
      <pc:sldChg chg="modSp add mod">
        <pc:chgData name="Stacey Coleman" userId="39388c8c-684c-4133-bd3c-08329177af5b" providerId="ADAL" clId="{4D14CAD3-7A2A-489E-8FBA-DE5AA4530B60}" dt="2021-09-14T13:21:12.722" v="1767" actId="207"/>
        <pc:sldMkLst>
          <pc:docMk/>
          <pc:sldMk cId="1883142944" sldId="308"/>
        </pc:sldMkLst>
        <pc:spChg chg="mod">
          <ac:chgData name="Stacey Coleman" userId="39388c8c-684c-4133-bd3c-08329177af5b" providerId="ADAL" clId="{4D14CAD3-7A2A-489E-8FBA-DE5AA4530B60}" dt="2021-09-14T12:52:19.899" v="964" actId="403"/>
          <ac:spMkLst>
            <pc:docMk/>
            <pc:sldMk cId="1883142944" sldId="308"/>
            <ac:spMk id="2" creationId="{1A97DDDB-4056-4AB1-8AE6-4BFB7E58EF54}"/>
          </ac:spMkLst>
        </pc:spChg>
        <pc:graphicFrameChg chg="mod modGraphic">
          <ac:chgData name="Stacey Coleman" userId="39388c8c-684c-4133-bd3c-08329177af5b" providerId="ADAL" clId="{4D14CAD3-7A2A-489E-8FBA-DE5AA4530B60}" dt="2021-09-14T13:21:12.722" v="1767" actId="207"/>
          <ac:graphicFrameMkLst>
            <pc:docMk/>
            <pc:sldMk cId="1883142944" sldId="308"/>
            <ac:graphicFrameMk id="5" creationId="{13B45E3E-0E08-4657-8C99-2369B67B4B47}"/>
          </ac:graphicFrameMkLst>
        </pc:graphicFrameChg>
      </pc:sldChg>
      <pc:sldChg chg="addSp modSp add mod">
        <pc:chgData name="Stacey Coleman" userId="39388c8c-684c-4133-bd3c-08329177af5b" providerId="ADAL" clId="{4D14CAD3-7A2A-489E-8FBA-DE5AA4530B60}" dt="2021-09-14T12:55:25.234" v="1097" actId="1076"/>
        <pc:sldMkLst>
          <pc:docMk/>
          <pc:sldMk cId="1612118469" sldId="309"/>
        </pc:sldMkLst>
        <pc:spChg chg="mod">
          <ac:chgData name="Stacey Coleman" userId="39388c8c-684c-4133-bd3c-08329177af5b" providerId="ADAL" clId="{4D14CAD3-7A2A-489E-8FBA-DE5AA4530B60}" dt="2021-09-14T12:52:36.484" v="992" actId="20577"/>
          <ac:spMkLst>
            <pc:docMk/>
            <pc:sldMk cId="1612118469" sldId="309"/>
            <ac:spMk id="2" creationId="{807B3C14-5861-497E-9AF4-F452894AD9BD}"/>
          </ac:spMkLst>
        </pc:spChg>
        <pc:spChg chg="mod">
          <ac:chgData name="Stacey Coleman" userId="39388c8c-684c-4133-bd3c-08329177af5b" providerId="ADAL" clId="{4D14CAD3-7A2A-489E-8FBA-DE5AA4530B60}" dt="2021-09-14T12:54:01.590" v="1028" actId="1076"/>
          <ac:spMkLst>
            <pc:docMk/>
            <pc:sldMk cId="1612118469" sldId="309"/>
            <ac:spMk id="3" creationId="{BECBDAAD-71FE-4C77-9B11-7341076CFCC6}"/>
          </ac:spMkLst>
        </pc:spChg>
        <pc:spChg chg="mod">
          <ac:chgData name="Stacey Coleman" userId="39388c8c-684c-4133-bd3c-08329177af5b" providerId="ADAL" clId="{4D14CAD3-7A2A-489E-8FBA-DE5AA4530B60}" dt="2021-09-14T12:53:59.574" v="1027" actId="14100"/>
          <ac:spMkLst>
            <pc:docMk/>
            <pc:sldMk cId="1612118469" sldId="309"/>
            <ac:spMk id="4" creationId="{E8386A03-8B39-499C-8E8F-895431A8B7D3}"/>
          </ac:spMkLst>
        </pc:spChg>
        <pc:spChg chg="mod">
          <ac:chgData name="Stacey Coleman" userId="39388c8c-684c-4133-bd3c-08329177af5b" providerId="ADAL" clId="{4D14CAD3-7A2A-489E-8FBA-DE5AA4530B60}" dt="2021-09-14T12:54:09.500" v="1030" actId="1076"/>
          <ac:spMkLst>
            <pc:docMk/>
            <pc:sldMk cId="1612118469" sldId="309"/>
            <ac:spMk id="5" creationId="{BC5492A4-4F4C-435B-BA6A-256DB444159C}"/>
          </ac:spMkLst>
        </pc:spChg>
        <pc:spChg chg="mod">
          <ac:chgData name="Stacey Coleman" userId="39388c8c-684c-4133-bd3c-08329177af5b" providerId="ADAL" clId="{4D14CAD3-7A2A-489E-8FBA-DE5AA4530B60}" dt="2021-09-14T12:54:05.373" v="1029" actId="14100"/>
          <ac:spMkLst>
            <pc:docMk/>
            <pc:sldMk cId="1612118469" sldId="309"/>
            <ac:spMk id="6" creationId="{25C9A620-F56C-4EA2-9A8F-1D7B16B39439}"/>
          </ac:spMkLst>
        </pc:spChg>
        <pc:spChg chg="add mod">
          <ac:chgData name="Stacey Coleman" userId="39388c8c-684c-4133-bd3c-08329177af5b" providerId="ADAL" clId="{4D14CAD3-7A2A-489E-8FBA-DE5AA4530B60}" dt="2021-09-14T12:55:25.234" v="1097" actId="1076"/>
          <ac:spMkLst>
            <pc:docMk/>
            <pc:sldMk cId="1612118469" sldId="309"/>
            <ac:spMk id="7" creationId="{C3C8C025-AD46-419B-A51C-8731F3E5C803}"/>
          </ac:spMkLst>
        </pc:spChg>
      </pc:sldChg>
      <pc:sldChg chg="addSp delSp modSp new mod setBg">
        <pc:chgData name="Stacey Coleman" userId="39388c8c-684c-4133-bd3c-08329177af5b" providerId="ADAL" clId="{4D14CAD3-7A2A-489E-8FBA-DE5AA4530B60}" dt="2021-09-14T13:12:35.793" v="1176" actId="122"/>
        <pc:sldMkLst>
          <pc:docMk/>
          <pc:sldMk cId="3326880516" sldId="310"/>
        </pc:sldMkLst>
        <pc:spChg chg="mod">
          <ac:chgData name="Stacey Coleman" userId="39388c8c-684c-4133-bd3c-08329177af5b" providerId="ADAL" clId="{4D14CAD3-7A2A-489E-8FBA-DE5AA4530B60}" dt="2021-09-14T13:12:35.793" v="1176" actId="122"/>
          <ac:spMkLst>
            <pc:docMk/>
            <pc:sldMk cId="3326880516" sldId="310"/>
            <ac:spMk id="2" creationId="{DE70D20C-CFE9-4172-B60A-25F6B2CAEF35}"/>
          </ac:spMkLst>
        </pc:spChg>
        <pc:spChg chg="del mod">
          <ac:chgData name="Stacey Coleman" userId="39388c8c-684c-4133-bd3c-08329177af5b" providerId="ADAL" clId="{4D14CAD3-7A2A-489E-8FBA-DE5AA4530B60}" dt="2021-09-14T13:09:42.613" v="1125" actId="26606"/>
          <ac:spMkLst>
            <pc:docMk/>
            <pc:sldMk cId="3326880516" sldId="310"/>
            <ac:spMk id="3" creationId="{8EA024BD-7204-423D-A286-916C3194871B}"/>
          </ac:spMkLst>
        </pc:spChg>
        <pc:spChg chg="add">
          <ac:chgData name="Stacey Coleman" userId="39388c8c-684c-4133-bd3c-08329177af5b" providerId="ADAL" clId="{4D14CAD3-7A2A-489E-8FBA-DE5AA4530B60}" dt="2021-09-14T13:09:42.613" v="1125" actId="26606"/>
          <ac:spMkLst>
            <pc:docMk/>
            <pc:sldMk cId="3326880516" sldId="310"/>
            <ac:spMk id="9" creationId="{8651CFA9-6065-4243-AC48-858E359780B1}"/>
          </ac:spMkLst>
        </pc:spChg>
        <pc:spChg chg="add">
          <ac:chgData name="Stacey Coleman" userId="39388c8c-684c-4133-bd3c-08329177af5b" providerId="ADAL" clId="{4D14CAD3-7A2A-489E-8FBA-DE5AA4530B60}" dt="2021-09-14T13:09:42.613" v="1125" actId="26606"/>
          <ac:spMkLst>
            <pc:docMk/>
            <pc:sldMk cId="3326880516" sldId="310"/>
            <ac:spMk id="11" creationId="{37962AE0-6A1C-4B76-9D52-10E5E6D7D3BB}"/>
          </ac:spMkLst>
        </pc:spChg>
        <pc:spChg chg="add">
          <ac:chgData name="Stacey Coleman" userId="39388c8c-684c-4133-bd3c-08329177af5b" providerId="ADAL" clId="{4D14CAD3-7A2A-489E-8FBA-DE5AA4530B60}" dt="2021-09-14T13:09:42.613" v="1125" actId="26606"/>
          <ac:spMkLst>
            <pc:docMk/>
            <pc:sldMk cId="3326880516" sldId="310"/>
            <ac:spMk id="13" creationId="{027CAEDE-D92D-4745-8749-71019415A797}"/>
          </ac:spMkLst>
        </pc:spChg>
        <pc:spChg chg="add">
          <ac:chgData name="Stacey Coleman" userId="39388c8c-684c-4133-bd3c-08329177af5b" providerId="ADAL" clId="{4D14CAD3-7A2A-489E-8FBA-DE5AA4530B60}" dt="2021-09-14T13:09:42.613" v="1125" actId="26606"/>
          <ac:spMkLst>
            <pc:docMk/>
            <pc:sldMk cId="3326880516" sldId="310"/>
            <ac:spMk id="15" creationId="{00C96CB6-3880-40E6-A4BF-F64E7D1E4295}"/>
          </ac:spMkLst>
        </pc:spChg>
        <pc:graphicFrameChg chg="add mod modGraphic">
          <ac:chgData name="Stacey Coleman" userId="39388c8c-684c-4133-bd3c-08329177af5b" providerId="ADAL" clId="{4D14CAD3-7A2A-489E-8FBA-DE5AA4530B60}" dt="2021-09-14T13:10:41.094" v="1142" actId="14100"/>
          <ac:graphicFrameMkLst>
            <pc:docMk/>
            <pc:sldMk cId="3326880516" sldId="310"/>
            <ac:graphicFrameMk id="5" creationId="{38D4AB8B-0EFC-4EE8-9379-626FD2EF5DEA}"/>
          </ac:graphicFrameMkLst>
        </pc:graphicFrameChg>
      </pc:sldChg>
      <pc:sldChg chg="addSp modSp add mod modAnim">
        <pc:chgData name="Stacey Coleman" userId="39388c8c-684c-4133-bd3c-08329177af5b" providerId="ADAL" clId="{4D14CAD3-7A2A-489E-8FBA-DE5AA4530B60}" dt="2021-09-14T13:29:21.869" v="2678" actId="1076"/>
        <pc:sldMkLst>
          <pc:docMk/>
          <pc:sldMk cId="2688887587" sldId="311"/>
        </pc:sldMkLst>
        <pc:spChg chg="mod">
          <ac:chgData name="Stacey Coleman" userId="39388c8c-684c-4133-bd3c-08329177af5b" providerId="ADAL" clId="{4D14CAD3-7A2A-489E-8FBA-DE5AA4530B60}" dt="2021-09-14T13:28:52.570" v="2618" actId="1076"/>
          <ac:spMkLst>
            <pc:docMk/>
            <pc:sldMk cId="2688887587" sldId="311"/>
            <ac:spMk id="3" creationId="{00000000-0000-0000-0000-000000000000}"/>
          </ac:spMkLst>
        </pc:spChg>
        <pc:spChg chg="mod">
          <ac:chgData name="Stacey Coleman" userId="39388c8c-684c-4133-bd3c-08329177af5b" providerId="ADAL" clId="{4D14CAD3-7A2A-489E-8FBA-DE5AA4530B60}" dt="2021-09-14T13:28:42.181" v="2615" actId="403"/>
          <ac:spMkLst>
            <pc:docMk/>
            <pc:sldMk cId="2688887587" sldId="311"/>
            <ac:spMk id="4" creationId="{00000000-0000-0000-0000-000000000000}"/>
          </ac:spMkLst>
        </pc:spChg>
        <pc:spChg chg="add mod">
          <ac:chgData name="Stacey Coleman" userId="39388c8c-684c-4133-bd3c-08329177af5b" providerId="ADAL" clId="{4D14CAD3-7A2A-489E-8FBA-DE5AA4530B60}" dt="2021-09-14T13:29:21.869" v="2678" actId="1076"/>
          <ac:spMkLst>
            <pc:docMk/>
            <pc:sldMk cId="2688887587" sldId="311"/>
            <ac:spMk id="5" creationId="{CF2255CD-E560-4EB3-A4F5-2B5A5DE44280}"/>
          </ac:spMkLst>
        </pc:spChg>
      </pc:sldChg>
      <pc:sldChg chg="modSp add mod ord">
        <pc:chgData name="Stacey Coleman" userId="39388c8c-684c-4133-bd3c-08329177af5b" providerId="ADAL" clId="{4D14CAD3-7A2A-489E-8FBA-DE5AA4530B60}" dt="2021-09-14T13:33:44.190" v="2773"/>
        <pc:sldMkLst>
          <pc:docMk/>
          <pc:sldMk cId="1897209885" sldId="312"/>
        </pc:sldMkLst>
        <pc:spChg chg="mod">
          <ac:chgData name="Stacey Coleman" userId="39388c8c-684c-4133-bd3c-08329177af5b" providerId="ADAL" clId="{4D14CAD3-7A2A-489E-8FBA-DE5AA4530B60}" dt="2021-09-14T13:12:10.193" v="1150" actId="403"/>
          <ac:spMkLst>
            <pc:docMk/>
            <pc:sldMk cId="1897209885" sldId="312"/>
            <ac:spMk id="3" creationId="{00000000-0000-0000-0000-000000000000}"/>
          </ac:spMkLst>
        </pc:spChg>
        <pc:spChg chg="mod">
          <ac:chgData name="Stacey Coleman" userId="39388c8c-684c-4133-bd3c-08329177af5b" providerId="ADAL" clId="{4D14CAD3-7A2A-489E-8FBA-DE5AA4530B60}" dt="2021-09-14T13:12:25.135" v="1174" actId="27636"/>
          <ac:spMkLst>
            <pc:docMk/>
            <pc:sldMk cId="1897209885" sldId="312"/>
            <ac:spMk id="4" creationId="{00000000-0000-0000-0000-000000000000}"/>
          </ac:spMkLst>
        </pc:spChg>
        <pc:spChg chg="mod">
          <ac:chgData name="Stacey Coleman" userId="39388c8c-684c-4133-bd3c-08329177af5b" providerId="ADAL" clId="{4D14CAD3-7A2A-489E-8FBA-DE5AA4530B60}" dt="2021-09-14T13:12:19.209" v="1168" actId="122"/>
          <ac:spMkLst>
            <pc:docMk/>
            <pc:sldMk cId="1897209885" sldId="312"/>
            <ac:spMk id="5" creationId="{00000000-0000-0000-0000-000000000000}"/>
          </ac:spMkLst>
        </pc:spChg>
        <pc:spChg chg="mod">
          <ac:chgData name="Stacey Coleman" userId="39388c8c-684c-4133-bd3c-08329177af5b" providerId="ADAL" clId="{4D14CAD3-7A2A-489E-8FBA-DE5AA4530B60}" dt="2021-09-14T13:12:25.138" v="1175" actId="27636"/>
          <ac:spMkLst>
            <pc:docMk/>
            <pc:sldMk cId="1897209885" sldId="312"/>
            <ac:spMk id="6" creationId="{00000000-0000-0000-0000-000000000000}"/>
          </ac:spMkLst>
        </pc:spChg>
      </pc:sldChg>
      <pc:sldChg chg="addSp delSp modSp new mod setBg">
        <pc:chgData name="Stacey Coleman" userId="39388c8c-684c-4133-bd3c-08329177af5b" providerId="ADAL" clId="{4D14CAD3-7A2A-489E-8FBA-DE5AA4530B60}" dt="2021-09-14T13:21:54.030" v="1775" actId="404"/>
        <pc:sldMkLst>
          <pc:docMk/>
          <pc:sldMk cId="4106904777" sldId="313"/>
        </pc:sldMkLst>
        <pc:spChg chg="mod">
          <ac:chgData name="Stacey Coleman" userId="39388c8c-684c-4133-bd3c-08329177af5b" providerId="ADAL" clId="{4D14CAD3-7A2A-489E-8FBA-DE5AA4530B60}" dt="2021-09-14T13:17:02.853" v="1329" actId="403"/>
          <ac:spMkLst>
            <pc:docMk/>
            <pc:sldMk cId="4106904777" sldId="313"/>
            <ac:spMk id="2" creationId="{61340287-551B-483C-A293-01667D5C5B08}"/>
          </ac:spMkLst>
        </pc:spChg>
        <pc:spChg chg="del mod">
          <ac:chgData name="Stacey Coleman" userId="39388c8c-684c-4133-bd3c-08329177af5b" providerId="ADAL" clId="{4D14CAD3-7A2A-489E-8FBA-DE5AA4530B60}" dt="2021-09-14T13:14:16.930" v="1282" actId="26606"/>
          <ac:spMkLst>
            <pc:docMk/>
            <pc:sldMk cId="4106904777" sldId="313"/>
            <ac:spMk id="3" creationId="{7F4E1701-F52B-4557-A2FC-30D34CBC146F}"/>
          </ac:spMkLst>
        </pc:spChg>
        <pc:spChg chg="add">
          <ac:chgData name="Stacey Coleman" userId="39388c8c-684c-4133-bd3c-08329177af5b" providerId="ADAL" clId="{4D14CAD3-7A2A-489E-8FBA-DE5AA4530B60}" dt="2021-09-14T13:14:16.930" v="1282" actId="26606"/>
          <ac:spMkLst>
            <pc:docMk/>
            <pc:sldMk cId="4106904777" sldId="313"/>
            <ac:spMk id="9" creationId="{8651CFA9-6065-4243-AC48-858E359780B1}"/>
          </ac:spMkLst>
        </pc:spChg>
        <pc:spChg chg="add">
          <ac:chgData name="Stacey Coleman" userId="39388c8c-684c-4133-bd3c-08329177af5b" providerId="ADAL" clId="{4D14CAD3-7A2A-489E-8FBA-DE5AA4530B60}" dt="2021-09-14T13:14:16.930" v="1282" actId="26606"/>
          <ac:spMkLst>
            <pc:docMk/>
            <pc:sldMk cId="4106904777" sldId="313"/>
            <ac:spMk id="11" creationId="{37962AE0-6A1C-4B76-9D52-10E5E6D7D3BB}"/>
          </ac:spMkLst>
        </pc:spChg>
        <pc:spChg chg="add">
          <ac:chgData name="Stacey Coleman" userId="39388c8c-684c-4133-bd3c-08329177af5b" providerId="ADAL" clId="{4D14CAD3-7A2A-489E-8FBA-DE5AA4530B60}" dt="2021-09-14T13:14:16.930" v="1282" actId="26606"/>
          <ac:spMkLst>
            <pc:docMk/>
            <pc:sldMk cId="4106904777" sldId="313"/>
            <ac:spMk id="13" creationId="{027CAEDE-D92D-4745-8749-71019415A797}"/>
          </ac:spMkLst>
        </pc:spChg>
        <pc:spChg chg="add">
          <ac:chgData name="Stacey Coleman" userId="39388c8c-684c-4133-bd3c-08329177af5b" providerId="ADAL" clId="{4D14CAD3-7A2A-489E-8FBA-DE5AA4530B60}" dt="2021-09-14T13:14:16.930" v="1282" actId="26606"/>
          <ac:spMkLst>
            <pc:docMk/>
            <pc:sldMk cId="4106904777" sldId="313"/>
            <ac:spMk id="15" creationId="{00C96CB6-3880-40E6-A4BF-F64E7D1E4295}"/>
          </ac:spMkLst>
        </pc:spChg>
        <pc:graphicFrameChg chg="add mod modGraphic">
          <ac:chgData name="Stacey Coleman" userId="39388c8c-684c-4133-bd3c-08329177af5b" providerId="ADAL" clId="{4D14CAD3-7A2A-489E-8FBA-DE5AA4530B60}" dt="2021-09-14T13:21:54.030" v="1775" actId="404"/>
          <ac:graphicFrameMkLst>
            <pc:docMk/>
            <pc:sldMk cId="4106904777" sldId="313"/>
            <ac:graphicFrameMk id="5" creationId="{AF69A1C2-8E68-4FFA-821D-6FAD509ED8D1}"/>
          </ac:graphicFrameMkLst>
        </pc:graphicFrameChg>
      </pc:sldChg>
      <pc:sldChg chg="modSp add mod">
        <pc:chgData name="Stacey Coleman" userId="39388c8c-684c-4133-bd3c-08329177af5b" providerId="ADAL" clId="{4D14CAD3-7A2A-489E-8FBA-DE5AA4530B60}" dt="2021-09-14T13:17:54.953" v="1600" actId="20577"/>
        <pc:sldMkLst>
          <pc:docMk/>
          <pc:sldMk cId="3709788526" sldId="314"/>
        </pc:sldMkLst>
        <pc:spChg chg="mod">
          <ac:chgData name="Stacey Coleman" userId="39388c8c-684c-4133-bd3c-08329177af5b" providerId="ADAL" clId="{4D14CAD3-7A2A-489E-8FBA-DE5AA4530B60}" dt="2021-09-14T13:16:51.911" v="1324" actId="20577"/>
          <ac:spMkLst>
            <pc:docMk/>
            <pc:sldMk cId="3709788526" sldId="314"/>
            <ac:spMk id="2" creationId="{00000000-0000-0000-0000-000000000000}"/>
          </ac:spMkLst>
        </pc:spChg>
        <pc:spChg chg="mod">
          <ac:chgData name="Stacey Coleman" userId="39388c8c-684c-4133-bd3c-08329177af5b" providerId="ADAL" clId="{4D14CAD3-7A2A-489E-8FBA-DE5AA4530B60}" dt="2021-09-14T13:17:45.820" v="1537" actId="27636"/>
          <ac:spMkLst>
            <pc:docMk/>
            <pc:sldMk cId="3709788526" sldId="314"/>
            <ac:spMk id="4" creationId="{00000000-0000-0000-0000-000000000000}"/>
          </ac:spMkLst>
        </pc:spChg>
        <pc:spChg chg="mod">
          <ac:chgData name="Stacey Coleman" userId="39388c8c-684c-4133-bd3c-08329177af5b" providerId="ADAL" clId="{4D14CAD3-7A2A-489E-8FBA-DE5AA4530B60}" dt="2021-09-14T13:17:54.953" v="1600" actId="20577"/>
          <ac:spMkLst>
            <pc:docMk/>
            <pc:sldMk cId="3709788526" sldId="314"/>
            <ac:spMk id="6" creationId="{00000000-0000-0000-0000-000000000000}"/>
          </ac:spMkLst>
        </pc:spChg>
      </pc:sldChg>
      <pc:sldChg chg="addSp modSp new mod setBg">
        <pc:chgData name="Stacey Coleman" userId="39388c8c-684c-4133-bd3c-08329177af5b" providerId="ADAL" clId="{4D14CAD3-7A2A-489E-8FBA-DE5AA4530B60}" dt="2021-09-16T13:13:18.306" v="3505" actId="20577"/>
        <pc:sldMkLst>
          <pc:docMk/>
          <pc:sldMk cId="2540494724" sldId="315"/>
        </pc:sldMkLst>
        <pc:spChg chg="mod">
          <ac:chgData name="Stacey Coleman" userId="39388c8c-684c-4133-bd3c-08329177af5b" providerId="ADAL" clId="{4D14CAD3-7A2A-489E-8FBA-DE5AA4530B60}" dt="2021-09-14T13:19:14.826" v="1753" actId="26606"/>
          <ac:spMkLst>
            <pc:docMk/>
            <pc:sldMk cId="2540494724" sldId="315"/>
            <ac:spMk id="2" creationId="{BF4846AA-1684-4E5C-A52C-12757474C5A9}"/>
          </ac:spMkLst>
        </pc:spChg>
        <pc:spChg chg="mod">
          <ac:chgData name="Stacey Coleman" userId="39388c8c-684c-4133-bd3c-08329177af5b" providerId="ADAL" clId="{4D14CAD3-7A2A-489E-8FBA-DE5AA4530B60}" dt="2021-09-16T13:13:18.306" v="3505" actId="20577"/>
          <ac:spMkLst>
            <pc:docMk/>
            <pc:sldMk cId="2540494724" sldId="315"/>
            <ac:spMk id="3" creationId="{824AFAF0-E714-4912-8FD4-D5A807D640E4}"/>
          </ac:spMkLst>
        </pc:spChg>
        <pc:spChg chg="add">
          <ac:chgData name="Stacey Coleman" userId="39388c8c-684c-4133-bd3c-08329177af5b" providerId="ADAL" clId="{4D14CAD3-7A2A-489E-8FBA-DE5AA4530B60}" dt="2021-09-14T13:19:14.826" v="1753" actId="26606"/>
          <ac:spMkLst>
            <pc:docMk/>
            <pc:sldMk cId="2540494724" sldId="315"/>
            <ac:spMk id="8" creationId="{43A9B7B3-F171-4C25-99FC-C54250F0649B}"/>
          </ac:spMkLst>
        </pc:spChg>
        <pc:spChg chg="add">
          <ac:chgData name="Stacey Coleman" userId="39388c8c-684c-4133-bd3c-08329177af5b" providerId="ADAL" clId="{4D14CAD3-7A2A-489E-8FBA-DE5AA4530B60}" dt="2021-09-14T13:19:14.826" v="1753" actId="26606"/>
          <ac:spMkLst>
            <pc:docMk/>
            <pc:sldMk cId="2540494724" sldId="315"/>
            <ac:spMk id="10" creationId="{D2D5C7C5-9C27-4A61-9F57-1857D45320FD}"/>
          </ac:spMkLst>
        </pc:spChg>
        <pc:spChg chg="add">
          <ac:chgData name="Stacey Coleman" userId="39388c8c-684c-4133-bd3c-08329177af5b" providerId="ADAL" clId="{4D14CAD3-7A2A-489E-8FBA-DE5AA4530B60}" dt="2021-09-14T13:19:14.826" v="1753" actId="26606"/>
          <ac:spMkLst>
            <pc:docMk/>
            <pc:sldMk cId="2540494724" sldId="315"/>
            <ac:spMk id="12" creationId="{84B9546E-20BE-462C-8BE8-4EBDB46F8651}"/>
          </ac:spMkLst>
        </pc:spChg>
        <pc:spChg chg="add">
          <ac:chgData name="Stacey Coleman" userId="39388c8c-684c-4133-bd3c-08329177af5b" providerId="ADAL" clId="{4D14CAD3-7A2A-489E-8FBA-DE5AA4530B60}" dt="2021-09-14T13:19:14.826" v="1753" actId="26606"/>
          <ac:spMkLst>
            <pc:docMk/>
            <pc:sldMk cId="2540494724" sldId="315"/>
            <ac:spMk id="14" creationId="{DFE5D2E8-C366-48AC-97AE-18C67E4EF969}"/>
          </ac:spMkLst>
        </pc:spChg>
      </pc:sldChg>
      <pc:sldChg chg="addSp delSp add del setBg delDesignElem">
        <pc:chgData name="Stacey Coleman" userId="39388c8c-684c-4133-bd3c-08329177af5b" providerId="ADAL" clId="{4D14CAD3-7A2A-489E-8FBA-DE5AA4530B60}" dt="2021-09-14T13:22:13.579" v="1778"/>
        <pc:sldMkLst>
          <pc:docMk/>
          <pc:sldMk cId="2173780135" sldId="316"/>
        </pc:sldMkLst>
        <pc:spChg chg="add del">
          <ac:chgData name="Stacey Coleman" userId="39388c8c-684c-4133-bd3c-08329177af5b" providerId="ADAL" clId="{4D14CAD3-7A2A-489E-8FBA-DE5AA4530B60}" dt="2021-09-14T13:22:13.579" v="1778"/>
          <ac:spMkLst>
            <pc:docMk/>
            <pc:sldMk cId="2173780135" sldId="316"/>
            <ac:spMk id="9" creationId="{8651CFA9-6065-4243-AC48-858E359780B1}"/>
          </ac:spMkLst>
        </pc:spChg>
        <pc:spChg chg="add del">
          <ac:chgData name="Stacey Coleman" userId="39388c8c-684c-4133-bd3c-08329177af5b" providerId="ADAL" clId="{4D14CAD3-7A2A-489E-8FBA-DE5AA4530B60}" dt="2021-09-14T13:22:13.579" v="1778"/>
          <ac:spMkLst>
            <pc:docMk/>
            <pc:sldMk cId="2173780135" sldId="316"/>
            <ac:spMk id="11" creationId="{37962AE0-6A1C-4B76-9D52-10E5E6D7D3BB}"/>
          </ac:spMkLst>
        </pc:spChg>
        <pc:spChg chg="add del">
          <ac:chgData name="Stacey Coleman" userId="39388c8c-684c-4133-bd3c-08329177af5b" providerId="ADAL" clId="{4D14CAD3-7A2A-489E-8FBA-DE5AA4530B60}" dt="2021-09-14T13:22:13.579" v="1778"/>
          <ac:spMkLst>
            <pc:docMk/>
            <pc:sldMk cId="2173780135" sldId="316"/>
            <ac:spMk id="13" creationId="{027CAEDE-D92D-4745-8749-71019415A797}"/>
          </ac:spMkLst>
        </pc:spChg>
        <pc:spChg chg="add del">
          <ac:chgData name="Stacey Coleman" userId="39388c8c-684c-4133-bd3c-08329177af5b" providerId="ADAL" clId="{4D14CAD3-7A2A-489E-8FBA-DE5AA4530B60}" dt="2021-09-14T13:22:13.579" v="1778"/>
          <ac:spMkLst>
            <pc:docMk/>
            <pc:sldMk cId="2173780135" sldId="316"/>
            <ac:spMk id="15" creationId="{00C96CB6-3880-40E6-A4BF-F64E7D1E4295}"/>
          </ac:spMkLst>
        </pc:spChg>
      </pc:sldChg>
      <pc:sldChg chg="addSp delSp modSp add mod ord">
        <pc:chgData name="Stacey Coleman" userId="39388c8c-684c-4133-bd3c-08329177af5b" providerId="ADAL" clId="{4D14CAD3-7A2A-489E-8FBA-DE5AA4530B60}" dt="2021-09-14T14:24:39.364" v="3238" actId="207"/>
        <pc:sldMkLst>
          <pc:docMk/>
          <pc:sldMk cId="3471510365" sldId="316"/>
        </pc:sldMkLst>
        <pc:spChg chg="mod">
          <ac:chgData name="Stacey Coleman" userId="39388c8c-684c-4133-bd3c-08329177af5b" providerId="ADAL" clId="{4D14CAD3-7A2A-489E-8FBA-DE5AA4530B60}" dt="2021-09-14T14:19:00.900" v="3044" actId="26606"/>
          <ac:spMkLst>
            <pc:docMk/>
            <pc:sldMk cId="3471510365" sldId="316"/>
            <ac:spMk id="2" creationId="{61340287-551B-483C-A293-01667D5C5B08}"/>
          </ac:spMkLst>
        </pc:spChg>
        <pc:spChg chg="del">
          <ac:chgData name="Stacey Coleman" userId="39388c8c-684c-4133-bd3c-08329177af5b" providerId="ADAL" clId="{4D14CAD3-7A2A-489E-8FBA-DE5AA4530B60}" dt="2021-09-14T14:19:00.900" v="3044" actId="26606"/>
          <ac:spMkLst>
            <pc:docMk/>
            <pc:sldMk cId="3471510365" sldId="316"/>
            <ac:spMk id="9" creationId="{8651CFA9-6065-4243-AC48-858E359780B1}"/>
          </ac:spMkLst>
        </pc:spChg>
        <pc:spChg chg="del">
          <ac:chgData name="Stacey Coleman" userId="39388c8c-684c-4133-bd3c-08329177af5b" providerId="ADAL" clId="{4D14CAD3-7A2A-489E-8FBA-DE5AA4530B60}" dt="2021-09-14T14:19:00.900" v="3044" actId="26606"/>
          <ac:spMkLst>
            <pc:docMk/>
            <pc:sldMk cId="3471510365" sldId="316"/>
            <ac:spMk id="11" creationId="{37962AE0-6A1C-4B76-9D52-10E5E6D7D3BB}"/>
          </ac:spMkLst>
        </pc:spChg>
        <pc:spChg chg="del">
          <ac:chgData name="Stacey Coleman" userId="39388c8c-684c-4133-bd3c-08329177af5b" providerId="ADAL" clId="{4D14CAD3-7A2A-489E-8FBA-DE5AA4530B60}" dt="2021-09-14T14:19:00.900" v="3044" actId="26606"/>
          <ac:spMkLst>
            <pc:docMk/>
            <pc:sldMk cId="3471510365" sldId="316"/>
            <ac:spMk id="13" creationId="{027CAEDE-D92D-4745-8749-71019415A797}"/>
          </ac:spMkLst>
        </pc:spChg>
        <pc:spChg chg="del">
          <ac:chgData name="Stacey Coleman" userId="39388c8c-684c-4133-bd3c-08329177af5b" providerId="ADAL" clId="{4D14CAD3-7A2A-489E-8FBA-DE5AA4530B60}" dt="2021-09-14T14:19:00.900" v="3044" actId="26606"/>
          <ac:spMkLst>
            <pc:docMk/>
            <pc:sldMk cId="3471510365" sldId="316"/>
            <ac:spMk id="15" creationId="{00C96CB6-3880-40E6-A4BF-F64E7D1E4295}"/>
          </ac:spMkLst>
        </pc:spChg>
        <pc:spChg chg="add">
          <ac:chgData name="Stacey Coleman" userId="39388c8c-684c-4133-bd3c-08329177af5b" providerId="ADAL" clId="{4D14CAD3-7A2A-489E-8FBA-DE5AA4530B60}" dt="2021-09-14T14:19:00.900" v="3044" actId="26606"/>
          <ac:spMkLst>
            <pc:docMk/>
            <pc:sldMk cId="3471510365" sldId="316"/>
            <ac:spMk id="20" creationId="{8651CFA9-6065-4243-AC48-858E359780B1}"/>
          </ac:spMkLst>
        </pc:spChg>
        <pc:spChg chg="add">
          <ac:chgData name="Stacey Coleman" userId="39388c8c-684c-4133-bd3c-08329177af5b" providerId="ADAL" clId="{4D14CAD3-7A2A-489E-8FBA-DE5AA4530B60}" dt="2021-09-14T14:19:00.900" v="3044" actId="26606"/>
          <ac:spMkLst>
            <pc:docMk/>
            <pc:sldMk cId="3471510365" sldId="316"/>
            <ac:spMk id="22" creationId="{37962AE0-6A1C-4B76-9D52-10E5E6D7D3BB}"/>
          </ac:spMkLst>
        </pc:spChg>
        <pc:spChg chg="add">
          <ac:chgData name="Stacey Coleman" userId="39388c8c-684c-4133-bd3c-08329177af5b" providerId="ADAL" clId="{4D14CAD3-7A2A-489E-8FBA-DE5AA4530B60}" dt="2021-09-14T14:19:00.900" v="3044" actId="26606"/>
          <ac:spMkLst>
            <pc:docMk/>
            <pc:sldMk cId="3471510365" sldId="316"/>
            <ac:spMk id="24" creationId="{027CAEDE-D92D-4745-8749-71019415A797}"/>
          </ac:spMkLst>
        </pc:spChg>
        <pc:spChg chg="add">
          <ac:chgData name="Stacey Coleman" userId="39388c8c-684c-4133-bd3c-08329177af5b" providerId="ADAL" clId="{4D14CAD3-7A2A-489E-8FBA-DE5AA4530B60}" dt="2021-09-14T14:19:00.900" v="3044" actId="26606"/>
          <ac:spMkLst>
            <pc:docMk/>
            <pc:sldMk cId="3471510365" sldId="316"/>
            <ac:spMk id="26" creationId="{00C96CB6-3880-40E6-A4BF-F64E7D1E4295}"/>
          </ac:spMkLst>
        </pc:spChg>
        <pc:graphicFrameChg chg="mod modGraphic">
          <ac:chgData name="Stacey Coleman" userId="39388c8c-684c-4133-bd3c-08329177af5b" providerId="ADAL" clId="{4D14CAD3-7A2A-489E-8FBA-DE5AA4530B60}" dt="2021-09-14T14:24:39.364" v="3238" actId="207"/>
          <ac:graphicFrameMkLst>
            <pc:docMk/>
            <pc:sldMk cId="3471510365" sldId="316"/>
            <ac:graphicFrameMk id="5" creationId="{AF69A1C2-8E68-4FFA-821D-6FAD509ED8D1}"/>
          </ac:graphicFrameMkLst>
        </pc:graphicFrameChg>
      </pc:sldChg>
      <pc:sldChg chg="addSp modSp new mod setBg">
        <pc:chgData name="Stacey Coleman" userId="39388c8c-684c-4133-bd3c-08329177af5b" providerId="ADAL" clId="{4D14CAD3-7A2A-489E-8FBA-DE5AA4530B60}" dt="2021-09-14T13:27:43.839" v="2516" actId="20577"/>
        <pc:sldMkLst>
          <pc:docMk/>
          <pc:sldMk cId="1466292857" sldId="317"/>
        </pc:sldMkLst>
        <pc:spChg chg="mod">
          <ac:chgData name="Stacey Coleman" userId="39388c8c-684c-4133-bd3c-08329177af5b" providerId="ADAL" clId="{4D14CAD3-7A2A-489E-8FBA-DE5AA4530B60}" dt="2021-09-14T13:25:20.760" v="2028" actId="122"/>
          <ac:spMkLst>
            <pc:docMk/>
            <pc:sldMk cId="1466292857" sldId="317"/>
            <ac:spMk id="2" creationId="{114DD385-6512-4325-A280-AF9D8A16453B}"/>
          </ac:spMkLst>
        </pc:spChg>
        <pc:spChg chg="mod">
          <ac:chgData name="Stacey Coleman" userId="39388c8c-684c-4133-bd3c-08329177af5b" providerId="ADAL" clId="{4D14CAD3-7A2A-489E-8FBA-DE5AA4530B60}" dt="2021-09-14T13:27:43.839" v="2516" actId="20577"/>
          <ac:spMkLst>
            <pc:docMk/>
            <pc:sldMk cId="1466292857" sldId="317"/>
            <ac:spMk id="3" creationId="{9FFBACE9-0EF8-4D42-9C13-265B54D7D45C}"/>
          </ac:spMkLst>
        </pc:spChg>
        <pc:spChg chg="add">
          <ac:chgData name="Stacey Coleman" userId="39388c8c-684c-4133-bd3c-08329177af5b" providerId="ADAL" clId="{4D14CAD3-7A2A-489E-8FBA-DE5AA4530B60}" dt="2021-09-14T13:24:46.352" v="2001" actId="26606"/>
          <ac:spMkLst>
            <pc:docMk/>
            <pc:sldMk cId="1466292857" sldId="317"/>
            <ac:spMk id="8" creationId="{8651CFA9-6065-4243-AC48-858E359780B1}"/>
          </ac:spMkLst>
        </pc:spChg>
        <pc:spChg chg="add">
          <ac:chgData name="Stacey Coleman" userId="39388c8c-684c-4133-bd3c-08329177af5b" providerId="ADAL" clId="{4D14CAD3-7A2A-489E-8FBA-DE5AA4530B60}" dt="2021-09-14T13:24:46.352" v="2001" actId="26606"/>
          <ac:spMkLst>
            <pc:docMk/>
            <pc:sldMk cId="1466292857" sldId="317"/>
            <ac:spMk id="10" creationId="{37962AE0-6A1C-4B76-9D52-10E5E6D7D3BB}"/>
          </ac:spMkLst>
        </pc:spChg>
        <pc:spChg chg="add">
          <ac:chgData name="Stacey Coleman" userId="39388c8c-684c-4133-bd3c-08329177af5b" providerId="ADAL" clId="{4D14CAD3-7A2A-489E-8FBA-DE5AA4530B60}" dt="2021-09-14T13:24:46.352" v="2001" actId="26606"/>
          <ac:spMkLst>
            <pc:docMk/>
            <pc:sldMk cId="1466292857" sldId="317"/>
            <ac:spMk id="12" creationId="{027CAEDE-D92D-4745-8749-71019415A797}"/>
          </ac:spMkLst>
        </pc:spChg>
        <pc:spChg chg="add">
          <ac:chgData name="Stacey Coleman" userId="39388c8c-684c-4133-bd3c-08329177af5b" providerId="ADAL" clId="{4D14CAD3-7A2A-489E-8FBA-DE5AA4530B60}" dt="2021-09-14T13:24:46.352" v="2001" actId="26606"/>
          <ac:spMkLst>
            <pc:docMk/>
            <pc:sldMk cId="1466292857" sldId="317"/>
            <ac:spMk id="14" creationId="{00C96CB6-3880-40E6-A4BF-F64E7D1E4295}"/>
          </ac:spMkLst>
        </pc:spChg>
      </pc:sldChg>
      <pc:sldChg chg="addSp delSp add del setBg delDesignElem">
        <pc:chgData name="Stacey Coleman" userId="39388c8c-684c-4133-bd3c-08329177af5b" providerId="ADAL" clId="{4D14CAD3-7A2A-489E-8FBA-DE5AA4530B60}" dt="2021-09-14T13:25:31.894" v="2031"/>
        <pc:sldMkLst>
          <pc:docMk/>
          <pc:sldMk cId="3056666633" sldId="318"/>
        </pc:sldMkLst>
        <pc:spChg chg="add del">
          <ac:chgData name="Stacey Coleman" userId="39388c8c-684c-4133-bd3c-08329177af5b" providerId="ADAL" clId="{4D14CAD3-7A2A-489E-8FBA-DE5AA4530B60}" dt="2021-09-14T13:25:31.894" v="2031"/>
          <ac:spMkLst>
            <pc:docMk/>
            <pc:sldMk cId="3056666633" sldId="318"/>
            <ac:spMk id="8" creationId="{8651CFA9-6065-4243-AC48-858E359780B1}"/>
          </ac:spMkLst>
        </pc:spChg>
        <pc:spChg chg="add del">
          <ac:chgData name="Stacey Coleman" userId="39388c8c-684c-4133-bd3c-08329177af5b" providerId="ADAL" clId="{4D14CAD3-7A2A-489E-8FBA-DE5AA4530B60}" dt="2021-09-14T13:25:31.894" v="2031"/>
          <ac:spMkLst>
            <pc:docMk/>
            <pc:sldMk cId="3056666633" sldId="318"/>
            <ac:spMk id="10" creationId="{37962AE0-6A1C-4B76-9D52-10E5E6D7D3BB}"/>
          </ac:spMkLst>
        </pc:spChg>
        <pc:spChg chg="add del">
          <ac:chgData name="Stacey Coleman" userId="39388c8c-684c-4133-bd3c-08329177af5b" providerId="ADAL" clId="{4D14CAD3-7A2A-489E-8FBA-DE5AA4530B60}" dt="2021-09-14T13:25:31.894" v="2031"/>
          <ac:spMkLst>
            <pc:docMk/>
            <pc:sldMk cId="3056666633" sldId="318"/>
            <ac:spMk id="12" creationId="{027CAEDE-D92D-4745-8749-71019415A797}"/>
          </ac:spMkLst>
        </pc:spChg>
        <pc:spChg chg="add del">
          <ac:chgData name="Stacey Coleman" userId="39388c8c-684c-4133-bd3c-08329177af5b" providerId="ADAL" clId="{4D14CAD3-7A2A-489E-8FBA-DE5AA4530B60}" dt="2021-09-14T13:25:31.894" v="2031"/>
          <ac:spMkLst>
            <pc:docMk/>
            <pc:sldMk cId="3056666633" sldId="318"/>
            <ac:spMk id="14" creationId="{00C96CB6-3880-40E6-A4BF-F64E7D1E4295}"/>
          </ac:spMkLst>
        </pc:spChg>
      </pc:sldChg>
      <pc:sldChg chg="modSp add mod">
        <pc:chgData name="Stacey Coleman" userId="39388c8c-684c-4133-bd3c-08329177af5b" providerId="ADAL" clId="{4D14CAD3-7A2A-489E-8FBA-DE5AA4530B60}" dt="2021-09-14T13:26:52.663" v="2383" actId="1076"/>
        <pc:sldMkLst>
          <pc:docMk/>
          <pc:sldMk cId="3318076373" sldId="318"/>
        </pc:sldMkLst>
        <pc:spChg chg="mod">
          <ac:chgData name="Stacey Coleman" userId="39388c8c-684c-4133-bd3c-08329177af5b" providerId="ADAL" clId="{4D14CAD3-7A2A-489E-8FBA-DE5AA4530B60}" dt="2021-09-14T13:25:36.572" v="2034" actId="6549"/>
          <ac:spMkLst>
            <pc:docMk/>
            <pc:sldMk cId="3318076373" sldId="318"/>
            <ac:spMk id="2" creationId="{114DD385-6512-4325-A280-AF9D8A16453B}"/>
          </ac:spMkLst>
        </pc:spChg>
        <pc:spChg chg="mod">
          <ac:chgData name="Stacey Coleman" userId="39388c8c-684c-4133-bd3c-08329177af5b" providerId="ADAL" clId="{4D14CAD3-7A2A-489E-8FBA-DE5AA4530B60}" dt="2021-09-14T13:26:52.663" v="2383" actId="1076"/>
          <ac:spMkLst>
            <pc:docMk/>
            <pc:sldMk cId="3318076373" sldId="318"/>
            <ac:spMk id="3" creationId="{9FFBACE9-0EF8-4D42-9C13-265B54D7D45C}"/>
          </ac:spMkLst>
        </pc:spChg>
      </pc:sldChg>
      <pc:sldChg chg="modSp add mod">
        <pc:chgData name="Stacey Coleman" userId="39388c8c-684c-4133-bd3c-08329177af5b" providerId="ADAL" clId="{4D14CAD3-7A2A-489E-8FBA-DE5AA4530B60}" dt="2021-09-14T13:28:01.564" v="2609" actId="27636"/>
        <pc:sldMkLst>
          <pc:docMk/>
          <pc:sldMk cId="2254333345" sldId="319"/>
        </pc:sldMkLst>
        <pc:spChg chg="mod">
          <ac:chgData name="Stacey Coleman" userId="39388c8c-684c-4133-bd3c-08329177af5b" providerId="ADAL" clId="{4D14CAD3-7A2A-489E-8FBA-DE5AA4530B60}" dt="2021-09-14T13:27:01.500" v="2387" actId="6549"/>
          <ac:spMkLst>
            <pc:docMk/>
            <pc:sldMk cId="2254333345" sldId="319"/>
            <ac:spMk id="2" creationId="{114DD385-6512-4325-A280-AF9D8A16453B}"/>
          </ac:spMkLst>
        </pc:spChg>
        <pc:spChg chg="mod">
          <ac:chgData name="Stacey Coleman" userId="39388c8c-684c-4133-bd3c-08329177af5b" providerId="ADAL" clId="{4D14CAD3-7A2A-489E-8FBA-DE5AA4530B60}" dt="2021-09-14T13:28:01.564" v="2609" actId="27636"/>
          <ac:spMkLst>
            <pc:docMk/>
            <pc:sldMk cId="2254333345" sldId="319"/>
            <ac:spMk id="3" creationId="{9FFBACE9-0EF8-4D42-9C13-265B54D7D45C}"/>
          </ac:spMkLst>
        </pc:spChg>
      </pc:sldChg>
      <pc:sldChg chg="addSp delSp modSp add mod setBg">
        <pc:chgData name="Stacey Coleman" userId="39388c8c-684c-4133-bd3c-08329177af5b" providerId="ADAL" clId="{4D14CAD3-7A2A-489E-8FBA-DE5AA4530B60}" dt="2021-09-14T13:30:47.056" v="2739" actId="20577"/>
        <pc:sldMkLst>
          <pc:docMk/>
          <pc:sldMk cId="2336123098" sldId="320"/>
        </pc:sldMkLst>
        <pc:spChg chg="mod">
          <ac:chgData name="Stacey Coleman" userId="39388c8c-684c-4133-bd3c-08329177af5b" providerId="ADAL" clId="{4D14CAD3-7A2A-489E-8FBA-DE5AA4530B60}" dt="2021-09-14T13:30:47.056" v="2739" actId="20577"/>
          <ac:spMkLst>
            <pc:docMk/>
            <pc:sldMk cId="2336123098" sldId="320"/>
            <ac:spMk id="2" creationId="{00000000-0000-0000-0000-000000000000}"/>
          </ac:spMkLst>
        </pc:spChg>
        <pc:spChg chg="mod">
          <ac:chgData name="Stacey Coleman" userId="39388c8c-684c-4133-bd3c-08329177af5b" providerId="ADAL" clId="{4D14CAD3-7A2A-489E-8FBA-DE5AA4530B60}" dt="2021-09-14T13:30:20.440" v="2736" actId="1076"/>
          <ac:spMkLst>
            <pc:docMk/>
            <pc:sldMk cId="2336123098" sldId="320"/>
            <ac:spMk id="3" creationId="{00000000-0000-0000-0000-000000000000}"/>
          </ac:spMkLst>
        </pc:spChg>
        <pc:spChg chg="add del">
          <ac:chgData name="Stacey Coleman" userId="39388c8c-684c-4133-bd3c-08329177af5b" providerId="ADAL" clId="{4D14CAD3-7A2A-489E-8FBA-DE5AA4530B60}" dt="2021-09-14T13:30:02.962" v="2725" actId="26606"/>
          <ac:spMkLst>
            <pc:docMk/>
            <pc:sldMk cId="2336123098" sldId="320"/>
            <ac:spMk id="9" creationId="{A4FB2F27-3F7D-440E-A905-86607A926A29}"/>
          </ac:spMkLst>
        </pc:spChg>
        <pc:spChg chg="add del">
          <ac:chgData name="Stacey Coleman" userId="39388c8c-684c-4133-bd3c-08329177af5b" providerId="ADAL" clId="{4D14CAD3-7A2A-489E-8FBA-DE5AA4530B60}" dt="2021-09-14T13:30:02.962" v="2725" actId="26606"/>
          <ac:spMkLst>
            <pc:docMk/>
            <pc:sldMk cId="2336123098" sldId="320"/>
            <ac:spMk id="11" creationId="{AF678C14-A033-4139-BCA9-8382B039648B}"/>
          </ac:spMkLst>
        </pc:spChg>
        <pc:spChg chg="add del">
          <ac:chgData name="Stacey Coleman" userId="39388c8c-684c-4133-bd3c-08329177af5b" providerId="ADAL" clId="{4D14CAD3-7A2A-489E-8FBA-DE5AA4530B60}" dt="2021-09-14T13:30:07.405" v="2727" actId="26606"/>
          <ac:spMkLst>
            <pc:docMk/>
            <pc:sldMk cId="2336123098" sldId="320"/>
            <ac:spMk id="17" creationId="{8651CFA9-6065-4243-AC48-858E359780B1}"/>
          </ac:spMkLst>
        </pc:spChg>
        <pc:spChg chg="add del">
          <ac:chgData name="Stacey Coleman" userId="39388c8c-684c-4133-bd3c-08329177af5b" providerId="ADAL" clId="{4D14CAD3-7A2A-489E-8FBA-DE5AA4530B60}" dt="2021-09-14T13:30:07.405" v="2727" actId="26606"/>
          <ac:spMkLst>
            <pc:docMk/>
            <pc:sldMk cId="2336123098" sldId="320"/>
            <ac:spMk id="18" creationId="{5A8C81AE-8F0D-49F3-9FB4-334B0DCDF195}"/>
          </ac:spMkLst>
        </pc:spChg>
        <pc:spChg chg="add del">
          <ac:chgData name="Stacey Coleman" userId="39388c8c-684c-4133-bd3c-08329177af5b" providerId="ADAL" clId="{4D14CAD3-7A2A-489E-8FBA-DE5AA4530B60}" dt="2021-09-14T13:30:07.405" v="2727" actId="26606"/>
          <ac:spMkLst>
            <pc:docMk/>
            <pc:sldMk cId="2336123098" sldId="320"/>
            <ac:spMk id="19" creationId="{7F174AE6-83F4-4EF2-8F3A-E34B1822DBF3}"/>
          </ac:spMkLst>
        </pc:spChg>
        <pc:spChg chg="add del">
          <ac:chgData name="Stacey Coleman" userId="39388c8c-684c-4133-bd3c-08329177af5b" providerId="ADAL" clId="{4D14CAD3-7A2A-489E-8FBA-DE5AA4530B60}" dt="2021-09-14T13:30:07.405" v="2727" actId="26606"/>
          <ac:spMkLst>
            <pc:docMk/>
            <pc:sldMk cId="2336123098" sldId="320"/>
            <ac:spMk id="20" creationId="{4C30E035-0509-409C-B71F-0650ACB14869}"/>
          </ac:spMkLst>
        </pc:spChg>
        <pc:spChg chg="add">
          <ac:chgData name="Stacey Coleman" userId="39388c8c-684c-4133-bd3c-08329177af5b" providerId="ADAL" clId="{4D14CAD3-7A2A-489E-8FBA-DE5AA4530B60}" dt="2021-09-14T13:30:07.428" v="2728" actId="26606"/>
          <ac:spMkLst>
            <pc:docMk/>
            <pc:sldMk cId="2336123098" sldId="320"/>
            <ac:spMk id="22" creationId="{4AB8125F-0FD8-48CD-9F43-73E5494EA774}"/>
          </ac:spMkLst>
        </pc:spChg>
        <pc:spChg chg="add">
          <ac:chgData name="Stacey Coleman" userId="39388c8c-684c-4133-bd3c-08329177af5b" providerId="ADAL" clId="{4D14CAD3-7A2A-489E-8FBA-DE5AA4530B60}" dt="2021-09-14T13:30:07.428" v="2728" actId="26606"/>
          <ac:spMkLst>
            <pc:docMk/>
            <pc:sldMk cId="2336123098" sldId="320"/>
            <ac:spMk id="23" creationId="{0019DD6C-5899-4C07-864B-EB0A7D104ACF}"/>
          </ac:spMkLst>
        </pc:spChg>
        <pc:spChg chg="add">
          <ac:chgData name="Stacey Coleman" userId="39388c8c-684c-4133-bd3c-08329177af5b" providerId="ADAL" clId="{4D14CAD3-7A2A-489E-8FBA-DE5AA4530B60}" dt="2021-09-14T13:30:07.428" v="2728" actId="26606"/>
          <ac:spMkLst>
            <pc:docMk/>
            <pc:sldMk cId="2336123098" sldId="320"/>
            <ac:spMk id="24" creationId="{EBDFFBC1-15BD-428E-B8AF-ECF5D1B76DEB}"/>
          </ac:spMkLst>
        </pc:spChg>
        <pc:spChg chg="add">
          <ac:chgData name="Stacey Coleman" userId="39388c8c-684c-4133-bd3c-08329177af5b" providerId="ADAL" clId="{4D14CAD3-7A2A-489E-8FBA-DE5AA4530B60}" dt="2021-09-14T13:30:07.428" v="2728" actId="26606"/>
          <ac:spMkLst>
            <pc:docMk/>
            <pc:sldMk cId="2336123098" sldId="320"/>
            <ac:spMk id="25" creationId="{EBFB3075-0323-4EB0-B1A5-776A0E709CEF}"/>
          </ac:spMkLst>
        </pc:spChg>
        <pc:picChg chg="mod">
          <ac:chgData name="Stacey Coleman" userId="39388c8c-684c-4133-bd3c-08329177af5b" providerId="ADAL" clId="{4D14CAD3-7A2A-489E-8FBA-DE5AA4530B60}" dt="2021-09-14T13:30:07.428" v="2728" actId="26606"/>
          <ac:picMkLst>
            <pc:docMk/>
            <pc:sldMk cId="2336123098" sldId="320"/>
            <ac:picMk id="4" creationId="{00000000-0000-0000-0000-000000000000}"/>
          </ac:picMkLst>
        </pc:picChg>
        <pc:picChg chg="add del">
          <ac:chgData name="Stacey Coleman" userId="39388c8c-684c-4133-bd3c-08329177af5b" providerId="ADAL" clId="{4D14CAD3-7A2A-489E-8FBA-DE5AA4530B60}" dt="2021-09-14T13:30:02.962" v="2725" actId="26606"/>
          <ac:picMkLst>
            <pc:docMk/>
            <pc:sldMk cId="2336123098" sldId="320"/>
            <ac:picMk id="13" creationId="{18CBEC9D-9F9B-4383-B986-DE5B184A9A74}"/>
          </ac:picMkLst>
        </pc:picChg>
        <pc:picChg chg="add del">
          <ac:chgData name="Stacey Coleman" userId="39388c8c-684c-4133-bd3c-08329177af5b" providerId="ADAL" clId="{4D14CAD3-7A2A-489E-8FBA-DE5AA4530B60}" dt="2021-09-14T13:30:02.962" v="2725" actId="26606"/>
          <ac:picMkLst>
            <pc:docMk/>
            <pc:sldMk cId="2336123098" sldId="320"/>
            <ac:picMk id="15" creationId="{AFE52FC7-B3EF-46A4-B8CE-292164EC9281}"/>
          </ac:picMkLst>
        </pc:picChg>
      </pc:sldChg>
      <pc:sldChg chg="modSp add mod">
        <pc:chgData name="Stacey Coleman" userId="39388c8c-684c-4133-bd3c-08329177af5b" providerId="ADAL" clId="{4D14CAD3-7A2A-489E-8FBA-DE5AA4530B60}" dt="2021-09-14T13:31:22.639" v="2749" actId="1076"/>
        <pc:sldMkLst>
          <pc:docMk/>
          <pc:sldMk cId="3365811673" sldId="321"/>
        </pc:sldMkLst>
        <pc:spChg chg="mod">
          <ac:chgData name="Stacey Coleman" userId="39388c8c-684c-4133-bd3c-08329177af5b" providerId="ADAL" clId="{4D14CAD3-7A2A-489E-8FBA-DE5AA4530B60}" dt="2021-09-14T13:31:04.530" v="2743" actId="27636"/>
          <ac:spMkLst>
            <pc:docMk/>
            <pc:sldMk cId="3365811673" sldId="321"/>
            <ac:spMk id="3" creationId="{00000000-0000-0000-0000-000000000000}"/>
          </ac:spMkLst>
        </pc:spChg>
        <pc:spChg chg="mod">
          <ac:chgData name="Stacey Coleman" userId="39388c8c-684c-4133-bd3c-08329177af5b" providerId="ADAL" clId="{4D14CAD3-7A2A-489E-8FBA-DE5AA4530B60}" dt="2021-09-14T13:31:14.474" v="2746" actId="207"/>
          <ac:spMkLst>
            <pc:docMk/>
            <pc:sldMk cId="3365811673" sldId="321"/>
            <ac:spMk id="6" creationId="{00000000-0000-0000-0000-000000000000}"/>
          </ac:spMkLst>
        </pc:spChg>
        <pc:spChg chg="mod">
          <ac:chgData name="Stacey Coleman" userId="39388c8c-684c-4133-bd3c-08329177af5b" providerId="ADAL" clId="{4D14CAD3-7A2A-489E-8FBA-DE5AA4530B60}" dt="2021-09-14T13:31:18.546" v="2748" actId="207"/>
          <ac:spMkLst>
            <pc:docMk/>
            <pc:sldMk cId="3365811673" sldId="321"/>
            <ac:spMk id="7" creationId="{00000000-0000-0000-0000-000000000000}"/>
          </ac:spMkLst>
        </pc:spChg>
        <pc:cxnChg chg="mod">
          <ac:chgData name="Stacey Coleman" userId="39388c8c-684c-4133-bd3c-08329177af5b" providerId="ADAL" clId="{4D14CAD3-7A2A-489E-8FBA-DE5AA4530B60}" dt="2021-09-14T13:31:06.973" v="2744" actId="1076"/>
          <ac:cxnSpMkLst>
            <pc:docMk/>
            <pc:sldMk cId="3365811673" sldId="321"/>
            <ac:cxnSpMk id="4" creationId="{00000000-0000-0000-0000-000000000000}"/>
          </ac:cxnSpMkLst>
        </pc:cxnChg>
        <pc:cxnChg chg="mod">
          <ac:chgData name="Stacey Coleman" userId="39388c8c-684c-4133-bd3c-08329177af5b" providerId="ADAL" clId="{4D14CAD3-7A2A-489E-8FBA-DE5AA4530B60}" dt="2021-09-14T13:31:22.639" v="2749" actId="1076"/>
          <ac:cxnSpMkLst>
            <pc:docMk/>
            <pc:sldMk cId="3365811673" sldId="321"/>
            <ac:cxnSpMk id="5" creationId="{00000000-0000-0000-0000-000000000000}"/>
          </ac:cxnSpMkLst>
        </pc:cxnChg>
      </pc:sldChg>
      <pc:sldChg chg="addSp delSp modSp new mod setBg">
        <pc:chgData name="Stacey Coleman" userId="39388c8c-684c-4133-bd3c-08329177af5b" providerId="ADAL" clId="{4D14CAD3-7A2A-489E-8FBA-DE5AA4530B60}" dt="2021-09-14T13:31:41.383" v="2754" actId="14100"/>
        <pc:sldMkLst>
          <pc:docMk/>
          <pc:sldMk cId="4060878680" sldId="322"/>
        </pc:sldMkLst>
        <pc:spChg chg="del">
          <ac:chgData name="Stacey Coleman" userId="39388c8c-684c-4133-bd3c-08329177af5b" providerId="ADAL" clId="{4D14CAD3-7A2A-489E-8FBA-DE5AA4530B60}" dt="2021-09-14T13:31:33.889" v="2752" actId="26606"/>
          <ac:spMkLst>
            <pc:docMk/>
            <pc:sldMk cId="4060878680" sldId="322"/>
            <ac:spMk id="2" creationId="{718D444E-AB66-4B13-9B68-14010D0A67FB}"/>
          </ac:spMkLst>
        </pc:spChg>
        <pc:spChg chg="del">
          <ac:chgData name="Stacey Coleman" userId="39388c8c-684c-4133-bd3c-08329177af5b" providerId="ADAL" clId="{4D14CAD3-7A2A-489E-8FBA-DE5AA4530B60}" dt="2021-09-14T13:31:33.889" v="2752" actId="26606"/>
          <ac:spMkLst>
            <pc:docMk/>
            <pc:sldMk cId="4060878680" sldId="322"/>
            <ac:spMk id="3" creationId="{FC1B0825-F26E-47A4-976F-9C523ED6E986}"/>
          </ac:spMkLst>
        </pc:spChg>
        <pc:spChg chg="add">
          <ac:chgData name="Stacey Coleman" userId="39388c8c-684c-4133-bd3c-08329177af5b" providerId="ADAL" clId="{4D14CAD3-7A2A-489E-8FBA-DE5AA4530B60}" dt="2021-09-14T13:31:33.889" v="2752" actId="26606"/>
          <ac:spMkLst>
            <pc:docMk/>
            <pc:sldMk cId="4060878680" sldId="322"/>
            <ac:spMk id="9" creationId="{0BABF38A-8A0D-492E-BD20-6CF4D46B50BD}"/>
          </ac:spMkLst>
        </pc:spChg>
        <pc:spChg chg="add">
          <ac:chgData name="Stacey Coleman" userId="39388c8c-684c-4133-bd3c-08329177af5b" providerId="ADAL" clId="{4D14CAD3-7A2A-489E-8FBA-DE5AA4530B60}" dt="2021-09-14T13:31:33.889" v="2752" actId="26606"/>
          <ac:spMkLst>
            <pc:docMk/>
            <pc:sldMk cId="4060878680" sldId="322"/>
            <ac:spMk id="13" creationId="{37FDDF72-DE39-4F99-A3C1-DD9D7815D7DB}"/>
          </ac:spMkLst>
        </pc:spChg>
        <pc:spChg chg="add">
          <ac:chgData name="Stacey Coleman" userId="39388c8c-684c-4133-bd3c-08329177af5b" providerId="ADAL" clId="{4D14CAD3-7A2A-489E-8FBA-DE5AA4530B60}" dt="2021-09-14T13:31:33.889" v="2752" actId="26606"/>
          <ac:spMkLst>
            <pc:docMk/>
            <pc:sldMk cId="4060878680" sldId="322"/>
            <ac:spMk id="15" creationId="{5E4ECE80-3AD1-450C-B62A-98788F193948}"/>
          </ac:spMkLst>
        </pc:spChg>
        <pc:picChg chg="add mod">
          <ac:chgData name="Stacey Coleman" userId="39388c8c-684c-4133-bd3c-08329177af5b" providerId="ADAL" clId="{4D14CAD3-7A2A-489E-8FBA-DE5AA4530B60}" dt="2021-09-14T13:31:41.383" v="2754" actId="14100"/>
          <ac:picMkLst>
            <pc:docMk/>
            <pc:sldMk cId="4060878680" sldId="322"/>
            <ac:picMk id="4" creationId="{7F55427F-3542-4759-93E7-C47C1BABA510}"/>
          </ac:picMkLst>
        </pc:picChg>
        <pc:picChg chg="add">
          <ac:chgData name="Stacey Coleman" userId="39388c8c-684c-4133-bd3c-08329177af5b" providerId="ADAL" clId="{4D14CAD3-7A2A-489E-8FBA-DE5AA4530B60}" dt="2021-09-14T13:31:33.889" v="2752" actId="26606"/>
          <ac:picMkLst>
            <pc:docMk/>
            <pc:sldMk cId="4060878680" sldId="322"/>
            <ac:picMk id="11" creationId="{1CB7E8AE-A3AC-4BB7-A5C6-F00EC697B265}"/>
          </ac:picMkLst>
        </pc:picChg>
      </pc:sldChg>
      <pc:sldChg chg="addSp delSp modSp add mod setBg">
        <pc:chgData name="Stacey Coleman" userId="39388c8c-684c-4133-bd3c-08329177af5b" providerId="ADAL" clId="{4D14CAD3-7A2A-489E-8FBA-DE5AA4530B60}" dt="2021-09-14T13:33:08.144" v="2767" actId="207"/>
        <pc:sldMkLst>
          <pc:docMk/>
          <pc:sldMk cId="3076850792" sldId="323"/>
        </pc:sldMkLst>
        <pc:spChg chg="mod">
          <ac:chgData name="Stacey Coleman" userId="39388c8c-684c-4133-bd3c-08329177af5b" providerId="ADAL" clId="{4D14CAD3-7A2A-489E-8FBA-DE5AA4530B60}" dt="2021-09-14T13:32:49.571" v="2763" actId="1076"/>
          <ac:spMkLst>
            <pc:docMk/>
            <pc:sldMk cId="3076850792" sldId="323"/>
            <ac:spMk id="2" creationId="{00000000-0000-0000-0000-000000000000}"/>
          </ac:spMkLst>
        </pc:spChg>
        <pc:spChg chg="del mod">
          <ac:chgData name="Stacey Coleman" userId="39388c8c-684c-4133-bd3c-08329177af5b" providerId="ADAL" clId="{4D14CAD3-7A2A-489E-8FBA-DE5AA4530B60}" dt="2021-09-14T13:32:31.422" v="2758" actId="26606"/>
          <ac:spMkLst>
            <pc:docMk/>
            <pc:sldMk cId="3076850792" sldId="323"/>
            <ac:spMk id="3" creationId="{00000000-0000-0000-0000-000000000000}"/>
          </ac:spMkLst>
        </pc:spChg>
        <pc:spChg chg="add">
          <ac:chgData name="Stacey Coleman" userId="39388c8c-684c-4133-bd3c-08329177af5b" providerId="ADAL" clId="{4D14CAD3-7A2A-489E-8FBA-DE5AA4530B60}" dt="2021-09-14T13:32:31.422" v="2758" actId="26606"/>
          <ac:spMkLst>
            <pc:docMk/>
            <pc:sldMk cId="3076850792" sldId="323"/>
            <ac:spMk id="9" creationId="{8651CFA9-6065-4243-AC48-858E359780B1}"/>
          </ac:spMkLst>
        </pc:spChg>
        <pc:spChg chg="add">
          <ac:chgData name="Stacey Coleman" userId="39388c8c-684c-4133-bd3c-08329177af5b" providerId="ADAL" clId="{4D14CAD3-7A2A-489E-8FBA-DE5AA4530B60}" dt="2021-09-14T13:32:31.422" v="2758" actId="26606"/>
          <ac:spMkLst>
            <pc:docMk/>
            <pc:sldMk cId="3076850792" sldId="323"/>
            <ac:spMk id="11" creationId="{37962AE0-6A1C-4B76-9D52-10E5E6D7D3BB}"/>
          </ac:spMkLst>
        </pc:spChg>
        <pc:graphicFrameChg chg="add mod modGraphic">
          <ac:chgData name="Stacey Coleman" userId="39388c8c-684c-4133-bd3c-08329177af5b" providerId="ADAL" clId="{4D14CAD3-7A2A-489E-8FBA-DE5AA4530B60}" dt="2021-09-14T13:33:08.144" v="2767" actId="207"/>
          <ac:graphicFrameMkLst>
            <pc:docMk/>
            <pc:sldMk cId="3076850792" sldId="323"/>
            <ac:graphicFrameMk id="5" creationId="{454FADD2-C9A5-43CC-B49F-3410D7D0507A}"/>
          </ac:graphicFrameMkLst>
        </pc:graphicFrameChg>
      </pc:sldChg>
      <pc:sldChg chg="modSp add mod">
        <pc:chgData name="Stacey Coleman" userId="39388c8c-684c-4133-bd3c-08329177af5b" providerId="ADAL" clId="{4D14CAD3-7A2A-489E-8FBA-DE5AA4530B60}" dt="2021-09-14T14:09:35.766" v="2985" actId="20577"/>
        <pc:sldMkLst>
          <pc:docMk/>
          <pc:sldMk cId="613392059" sldId="324"/>
        </pc:sldMkLst>
        <pc:spChg chg="mod">
          <ac:chgData name="Stacey Coleman" userId="39388c8c-684c-4133-bd3c-08329177af5b" providerId="ADAL" clId="{4D14CAD3-7A2A-489E-8FBA-DE5AA4530B60}" dt="2021-09-14T14:09:35.766" v="2985" actId="20577"/>
          <ac:spMkLst>
            <pc:docMk/>
            <pc:sldMk cId="613392059" sldId="324"/>
            <ac:spMk id="2" creationId="{00000000-0000-0000-0000-000000000000}"/>
          </ac:spMkLst>
        </pc:spChg>
        <pc:spChg chg="mod">
          <ac:chgData name="Stacey Coleman" userId="39388c8c-684c-4133-bd3c-08329177af5b" providerId="ADAL" clId="{4D14CAD3-7A2A-489E-8FBA-DE5AA4530B60}" dt="2021-09-14T14:09:26.229" v="2983" actId="207"/>
          <ac:spMkLst>
            <pc:docMk/>
            <pc:sldMk cId="613392059" sldId="324"/>
            <ac:spMk id="3" creationId="{00000000-0000-0000-0000-000000000000}"/>
          </ac:spMkLst>
        </pc:spChg>
        <pc:spChg chg="mod">
          <ac:chgData name="Stacey Coleman" userId="39388c8c-684c-4133-bd3c-08329177af5b" providerId="ADAL" clId="{4D14CAD3-7A2A-489E-8FBA-DE5AA4530B60}" dt="2021-09-14T14:09:11.397" v="2978" actId="403"/>
          <ac:spMkLst>
            <pc:docMk/>
            <pc:sldMk cId="613392059" sldId="324"/>
            <ac:spMk id="4" creationId="{00000000-0000-0000-0000-000000000000}"/>
          </ac:spMkLst>
        </pc:spChg>
        <pc:spChg chg="mod">
          <ac:chgData name="Stacey Coleman" userId="39388c8c-684c-4133-bd3c-08329177af5b" providerId="ADAL" clId="{4D14CAD3-7A2A-489E-8FBA-DE5AA4530B60}" dt="2021-09-14T14:09:19.760" v="2982" actId="1076"/>
          <ac:spMkLst>
            <pc:docMk/>
            <pc:sldMk cId="613392059" sldId="324"/>
            <ac:spMk id="5" creationId="{00000000-0000-0000-0000-000000000000}"/>
          </ac:spMkLst>
        </pc:spChg>
      </pc:sldChg>
      <pc:sldChg chg="modSp new mod">
        <pc:chgData name="Stacey Coleman" userId="39388c8c-684c-4133-bd3c-08329177af5b" providerId="ADAL" clId="{4D14CAD3-7A2A-489E-8FBA-DE5AA4530B60}" dt="2021-09-14T13:35:41.415" v="2870" actId="20577"/>
        <pc:sldMkLst>
          <pc:docMk/>
          <pc:sldMk cId="3494981371" sldId="325"/>
        </pc:sldMkLst>
        <pc:spChg chg="mod">
          <ac:chgData name="Stacey Coleman" userId="39388c8c-684c-4133-bd3c-08329177af5b" providerId="ADAL" clId="{4D14CAD3-7A2A-489E-8FBA-DE5AA4530B60}" dt="2021-09-14T13:34:51.862" v="2794" actId="20577"/>
          <ac:spMkLst>
            <pc:docMk/>
            <pc:sldMk cId="3494981371" sldId="325"/>
            <ac:spMk id="2" creationId="{7A04C691-32CA-4E37-8A6F-E3BC48F8F646}"/>
          </ac:spMkLst>
        </pc:spChg>
        <pc:spChg chg="mod">
          <ac:chgData name="Stacey Coleman" userId="39388c8c-684c-4133-bd3c-08329177af5b" providerId="ADAL" clId="{4D14CAD3-7A2A-489E-8FBA-DE5AA4530B60}" dt="2021-09-14T13:35:41.415" v="2870" actId="20577"/>
          <ac:spMkLst>
            <pc:docMk/>
            <pc:sldMk cId="3494981371" sldId="325"/>
            <ac:spMk id="3" creationId="{7DC733F9-3BA3-4B59-86F9-30FA55C82F21}"/>
          </ac:spMkLst>
        </pc:spChg>
      </pc:sldChg>
      <pc:sldChg chg="modSp add mod">
        <pc:chgData name="Stacey Coleman" userId="39388c8c-684c-4133-bd3c-08329177af5b" providerId="ADAL" clId="{4D14CAD3-7A2A-489E-8FBA-DE5AA4530B60}" dt="2021-09-14T13:36:06.728" v="2888" actId="114"/>
        <pc:sldMkLst>
          <pc:docMk/>
          <pc:sldMk cId="2541667180" sldId="326"/>
        </pc:sldMkLst>
        <pc:spChg chg="mod">
          <ac:chgData name="Stacey Coleman" userId="39388c8c-684c-4133-bd3c-08329177af5b" providerId="ADAL" clId="{4D14CAD3-7A2A-489E-8FBA-DE5AA4530B60}" dt="2021-09-14T13:36:06.728" v="2888" actId="114"/>
          <ac:spMkLst>
            <pc:docMk/>
            <pc:sldMk cId="2541667180" sldId="326"/>
            <ac:spMk id="3" creationId="{7DC733F9-3BA3-4B59-86F9-30FA55C82F21}"/>
          </ac:spMkLst>
        </pc:spChg>
      </pc:sldChg>
      <pc:sldChg chg="modSp add mod">
        <pc:chgData name="Stacey Coleman" userId="39388c8c-684c-4133-bd3c-08329177af5b" providerId="ADAL" clId="{4D14CAD3-7A2A-489E-8FBA-DE5AA4530B60}" dt="2021-09-14T14:07:11.658" v="2955" actId="20577"/>
        <pc:sldMkLst>
          <pc:docMk/>
          <pc:sldMk cId="3445541043" sldId="327"/>
        </pc:sldMkLst>
        <pc:spChg chg="mod">
          <ac:chgData name="Stacey Coleman" userId="39388c8c-684c-4133-bd3c-08329177af5b" providerId="ADAL" clId="{4D14CAD3-7A2A-489E-8FBA-DE5AA4530B60}" dt="2021-09-14T14:07:11.658" v="2955" actId="20577"/>
          <ac:spMkLst>
            <pc:docMk/>
            <pc:sldMk cId="3445541043" sldId="327"/>
            <ac:spMk id="3" creationId="{7DC733F9-3BA3-4B59-86F9-30FA55C82F21}"/>
          </ac:spMkLst>
        </pc:spChg>
      </pc:sldChg>
      <pc:sldChg chg="modSp add mod">
        <pc:chgData name="Stacey Coleman" userId="39388c8c-684c-4133-bd3c-08329177af5b" providerId="ADAL" clId="{4D14CAD3-7A2A-489E-8FBA-DE5AA4530B60}" dt="2021-09-14T14:07:08.915" v="2953" actId="20577"/>
        <pc:sldMkLst>
          <pc:docMk/>
          <pc:sldMk cId="2062983486" sldId="328"/>
        </pc:sldMkLst>
        <pc:spChg chg="mod">
          <ac:chgData name="Stacey Coleman" userId="39388c8c-684c-4133-bd3c-08329177af5b" providerId="ADAL" clId="{4D14CAD3-7A2A-489E-8FBA-DE5AA4530B60}" dt="2021-09-14T14:07:08.915" v="2953" actId="20577"/>
          <ac:spMkLst>
            <pc:docMk/>
            <pc:sldMk cId="2062983486" sldId="328"/>
            <ac:spMk id="3" creationId="{7DC733F9-3BA3-4B59-86F9-30FA55C82F21}"/>
          </ac:spMkLst>
        </pc:spChg>
      </pc:sldChg>
      <pc:sldChg chg="modSp add mod">
        <pc:chgData name="Stacey Coleman" userId="39388c8c-684c-4133-bd3c-08329177af5b" providerId="ADAL" clId="{4D14CAD3-7A2A-489E-8FBA-DE5AA4530B60}" dt="2021-09-14T14:08:04.440" v="2973" actId="27636"/>
        <pc:sldMkLst>
          <pc:docMk/>
          <pc:sldMk cId="1109449737" sldId="329"/>
        </pc:sldMkLst>
        <pc:spChg chg="mod">
          <ac:chgData name="Stacey Coleman" userId="39388c8c-684c-4133-bd3c-08329177af5b" providerId="ADAL" clId="{4D14CAD3-7A2A-489E-8FBA-DE5AA4530B60}" dt="2021-09-14T14:08:04.440" v="2973" actId="27636"/>
          <ac:spMkLst>
            <pc:docMk/>
            <pc:sldMk cId="1109449737" sldId="329"/>
            <ac:spMk id="3" creationId="{7DC733F9-3BA3-4B59-86F9-30FA55C82F21}"/>
          </ac:spMkLst>
        </pc:spChg>
      </pc:sldChg>
      <pc:sldChg chg="modSp add mod">
        <pc:chgData name="Stacey Coleman" userId="39388c8c-684c-4133-bd3c-08329177af5b" providerId="ADAL" clId="{4D14CAD3-7A2A-489E-8FBA-DE5AA4530B60}" dt="2021-09-14T14:16:32.975" v="2993" actId="20577"/>
        <pc:sldMkLst>
          <pc:docMk/>
          <pc:sldMk cId="2505978203" sldId="330"/>
        </pc:sldMkLst>
        <pc:spChg chg="mod">
          <ac:chgData name="Stacey Coleman" userId="39388c8c-684c-4133-bd3c-08329177af5b" providerId="ADAL" clId="{4D14CAD3-7A2A-489E-8FBA-DE5AA4530B60}" dt="2021-09-14T14:16:32.975" v="2993" actId="20577"/>
          <ac:spMkLst>
            <pc:docMk/>
            <pc:sldMk cId="2505978203" sldId="330"/>
            <ac:spMk id="2" creationId="{00000000-0000-0000-0000-000000000000}"/>
          </ac:spMkLst>
        </pc:spChg>
        <pc:spChg chg="mod">
          <ac:chgData name="Stacey Coleman" userId="39388c8c-684c-4133-bd3c-08329177af5b" providerId="ADAL" clId="{4D14CAD3-7A2A-489E-8FBA-DE5AA4530B60}" dt="2021-09-14T14:16:25.102" v="2991" actId="207"/>
          <ac:spMkLst>
            <pc:docMk/>
            <pc:sldMk cId="2505978203" sldId="330"/>
            <ac:spMk id="3" creationId="{00000000-0000-0000-0000-000000000000}"/>
          </ac:spMkLst>
        </pc:spChg>
      </pc:sldChg>
      <pc:sldChg chg="modSp add mod">
        <pc:chgData name="Stacey Coleman" userId="39388c8c-684c-4133-bd3c-08329177af5b" providerId="ADAL" clId="{4D14CAD3-7A2A-489E-8FBA-DE5AA4530B60}" dt="2021-09-14T14:17:24.581" v="3010" actId="207"/>
        <pc:sldMkLst>
          <pc:docMk/>
          <pc:sldMk cId="3939319682" sldId="331"/>
        </pc:sldMkLst>
        <pc:spChg chg="mod">
          <ac:chgData name="Stacey Coleman" userId="39388c8c-684c-4133-bd3c-08329177af5b" providerId="ADAL" clId="{4D14CAD3-7A2A-489E-8FBA-DE5AA4530B60}" dt="2021-09-14T14:16:59.724" v="2998" actId="20577"/>
          <ac:spMkLst>
            <pc:docMk/>
            <pc:sldMk cId="3939319682" sldId="331"/>
            <ac:spMk id="2" creationId="{00000000-0000-0000-0000-000000000000}"/>
          </ac:spMkLst>
        </pc:spChg>
        <pc:spChg chg="mod">
          <ac:chgData name="Stacey Coleman" userId="39388c8c-684c-4133-bd3c-08329177af5b" providerId="ADAL" clId="{4D14CAD3-7A2A-489E-8FBA-DE5AA4530B60}" dt="2021-09-14T14:17:11.712" v="3005" actId="403"/>
          <ac:spMkLst>
            <pc:docMk/>
            <pc:sldMk cId="3939319682" sldId="331"/>
            <ac:spMk id="3" creationId="{00000000-0000-0000-0000-000000000000}"/>
          </ac:spMkLst>
        </pc:spChg>
        <pc:spChg chg="mod">
          <ac:chgData name="Stacey Coleman" userId="39388c8c-684c-4133-bd3c-08329177af5b" providerId="ADAL" clId="{4D14CAD3-7A2A-489E-8FBA-DE5AA4530B60}" dt="2021-09-14T14:17:24.581" v="3010" actId="207"/>
          <ac:spMkLst>
            <pc:docMk/>
            <pc:sldMk cId="3939319682" sldId="331"/>
            <ac:spMk id="4" creationId="{00000000-0000-0000-0000-000000000000}"/>
          </ac:spMkLst>
        </pc:spChg>
      </pc:sldChg>
      <pc:sldChg chg="modSp new mod">
        <pc:chgData name="Stacey Coleman" userId="39388c8c-684c-4133-bd3c-08329177af5b" providerId="ADAL" clId="{4D14CAD3-7A2A-489E-8FBA-DE5AA4530B60}" dt="2021-09-14T14:18:21.815" v="3043" actId="207"/>
        <pc:sldMkLst>
          <pc:docMk/>
          <pc:sldMk cId="1541571414" sldId="332"/>
        </pc:sldMkLst>
        <pc:spChg chg="mod">
          <ac:chgData name="Stacey Coleman" userId="39388c8c-684c-4133-bd3c-08329177af5b" providerId="ADAL" clId="{4D14CAD3-7A2A-489E-8FBA-DE5AA4530B60}" dt="2021-09-14T14:17:44.087" v="3023" actId="20577"/>
          <ac:spMkLst>
            <pc:docMk/>
            <pc:sldMk cId="1541571414" sldId="332"/>
            <ac:spMk id="2" creationId="{A659EAC5-4307-48C3-A54F-3700B940129C}"/>
          </ac:spMkLst>
        </pc:spChg>
        <pc:spChg chg="mod">
          <ac:chgData name="Stacey Coleman" userId="39388c8c-684c-4133-bd3c-08329177af5b" providerId="ADAL" clId="{4D14CAD3-7A2A-489E-8FBA-DE5AA4530B60}" dt="2021-09-14T14:18:21.815" v="3043" actId="207"/>
          <ac:spMkLst>
            <pc:docMk/>
            <pc:sldMk cId="1541571414" sldId="332"/>
            <ac:spMk id="3" creationId="{20E24C4B-3655-42C2-83BA-FD78DAEF6891}"/>
          </ac:spMkLst>
        </pc:spChg>
      </pc:sldChg>
      <pc:sldChg chg="new del">
        <pc:chgData name="Stacey Coleman" userId="39388c8c-684c-4133-bd3c-08329177af5b" providerId="ADAL" clId="{4D14CAD3-7A2A-489E-8FBA-DE5AA4530B60}" dt="2021-09-14T14:19:48.615" v="3061" actId="47"/>
        <pc:sldMkLst>
          <pc:docMk/>
          <pc:sldMk cId="3584749540" sldId="333"/>
        </pc:sldMkLst>
      </pc:sldChg>
      <pc:sldChg chg="modSp new del mod">
        <pc:chgData name="Stacey Coleman" userId="39388c8c-684c-4133-bd3c-08329177af5b" providerId="ADAL" clId="{4D14CAD3-7A2A-489E-8FBA-DE5AA4530B60}" dt="2021-09-14T14:19:55.297" v="3063" actId="47"/>
        <pc:sldMkLst>
          <pc:docMk/>
          <pc:sldMk cId="2166010872" sldId="334"/>
        </pc:sldMkLst>
        <pc:spChg chg="mod">
          <ac:chgData name="Stacey Coleman" userId="39388c8c-684c-4133-bd3c-08329177af5b" providerId="ADAL" clId="{4D14CAD3-7A2A-489E-8FBA-DE5AA4530B60}" dt="2021-09-14T14:19:34.899" v="3060" actId="20577"/>
          <ac:spMkLst>
            <pc:docMk/>
            <pc:sldMk cId="2166010872" sldId="334"/>
            <ac:spMk id="2" creationId="{23B27D64-6026-4AF0-9A5F-B027162351FE}"/>
          </ac:spMkLst>
        </pc:spChg>
      </pc:sldChg>
      <pc:sldChg chg="modSp add mod modNotesTx">
        <pc:chgData name="Stacey Coleman" userId="39388c8c-684c-4133-bd3c-08329177af5b" providerId="ADAL" clId="{4D14CAD3-7A2A-489E-8FBA-DE5AA4530B60}" dt="2021-09-14T14:25:27.564" v="3266" actId="27636"/>
        <pc:sldMkLst>
          <pc:docMk/>
          <pc:sldMk cId="957006505" sldId="335"/>
        </pc:sldMkLst>
        <pc:spChg chg="mod">
          <ac:chgData name="Stacey Coleman" userId="39388c8c-684c-4133-bd3c-08329177af5b" providerId="ADAL" clId="{4D14CAD3-7A2A-489E-8FBA-DE5AA4530B60}" dt="2021-09-14T14:19:58.359" v="3064"/>
          <ac:spMkLst>
            <pc:docMk/>
            <pc:sldMk cId="957006505" sldId="335"/>
            <ac:spMk id="2" creationId="{807B3C14-5861-497E-9AF4-F452894AD9BD}"/>
          </ac:spMkLst>
        </pc:spChg>
        <pc:spChg chg="mod">
          <ac:chgData name="Stacey Coleman" userId="39388c8c-684c-4133-bd3c-08329177af5b" providerId="ADAL" clId="{4D14CAD3-7A2A-489E-8FBA-DE5AA4530B60}" dt="2021-09-14T14:25:27.561" v="3265" actId="27636"/>
          <ac:spMkLst>
            <pc:docMk/>
            <pc:sldMk cId="957006505" sldId="335"/>
            <ac:spMk id="4" creationId="{E8386A03-8B39-499C-8E8F-895431A8B7D3}"/>
          </ac:spMkLst>
        </pc:spChg>
        <pc:spChg chg="mod">
          <ac:chgData name="Stacey Coleman" userId="39388c8c-684c-4133-bd3c-08329177af5b" providerId="ADAL" clId="{4D14CAD3-7A2A-489E-8FBA-DE5AA4530B60}" dt="2021-09-14T14:25:27.564" v="3266" actId="27636"/>
          <ac:spMkLst>
            <pc:docMk/>
            <pc:sldMk cId="957006505" sldId="335"/>
            <ac:spMk id="6" creationId="{25C9A620-F56C-4EA2-9A8F-1D7B16B39439}"/>
          </ac:spMkLst>
        </pc:spChg>
        <pc:spChg chg="mod">
          <ac:chgData name="Stacey Coleman" userId="39388c8c-684c-4133-bd3c-08329177af5b" providerId="ADAL" clId="{4D14CAD3-7A2A-489E-8FBA-DE5AA4530B60}" dt="2021-09-14T14:20:18.514" v="3156" actId="403"/>
          <ac:spMkLst>
            <pc:docMk/>
            <pc:sldMk cId="957006505" sldId="335"/>
            <ac:spMk id="7" creationId="{C3C8C025-AD46-419B-A51C-8731F3E5C803}"/>
          </ac:spMkLst>
        </pc:spChg>
      </pc:sldChg>
      <pc:sldChg chg="modSp new mod">
        <pc:chgData name="Stacey Coleman" userId="39388c8c-684c-4133-bd3c-08329177af5b" providerId="ADAL" clId="{4D14CAD3-7A2A-489E-8FBA-DE5AA4530B60}" dt="2021-09-14T14:25:18.774" v="3262" actId="207"/>
        <pc:sldMkLst>
          <pc:docMk/>
          <pc:sldMk cId="602166289" sldId="336"/>
        </pc:sldMkLst>
        <pc:spChg chg="mod">
          <ac:chgData name="Stacey Coleman" userId="39388c8c-684c-4133-bd3c-08329177af5b" providerId="ADAL" clId="{4D14CAD3-7A2A-489E-8FBA-DE5AA4530B60}" dt="2021-09-14T14:25:09.743" v="3261" actId="20577"/>
          <ac:spMkLst>
            <pc:docMk/>
            <pc:sldMk cId="602166289" sldId="336"/>
            <ac:spMk id="2" creationId="{A83AAA3E-1C6E-4B75-9659-9CC7ADE59E0B}"/>
          </ac:spMkLst>
        </pc:spChg>
        <pc:spChg chg="mod">
          <ac:chgData name="Stacey Coleman" userId="39388c8c-684c-4133-bd3c-08329177af5b" providerId="ADAL" clId="{4D14CAD3-7A2A-489E-8FBA-DE5AA4530B60}" dt="2021-09-14T14:25:18.774" v="3262" actId="207"/>
          <ac:spMkLst>
            <pc:docMk/>
            <pc:sldMk cId="602166289" sldId="336"/>
            <ac:spMk id="3" creationId="{09BA3EF8-086D-446E-A4BE-F0858702F4A8}"/>
          </ac:spMkLst>
        </pc:spChg>
      </pc:sldChg>
      <pc:sldChg chg="addSp modSp new mod setBg">
        <pc:chgData name="Stacey Coleman" userId="39388c8c-684c-4133-bd3c-08329177af5b" providerId="ADAL" clId="{4D14CAD3-7A2A-489E-8FBA-DE5AA4530B60}" dt="2021-09-14T14:26:17.445" v="3283" actId="207"/>
        <pc:sldMkLst>
          <pc:docMk/>
          <pc:sldMk cId="1566660811" sldId="337"/>
        </pc:sldMkLst>
        <pc:spChg chg="mod">
          <ac:chgData name="Stacey Coleman" userId="39388c8c-684c-4133-bd3c-08329177af5b" providerId="ADAL" clId="{4D14CAD3-7A2A-489E-8FBA-DE5AA4530B60}" dt="2021-09-14T14:26:02.173" v="3278" actId="26606"/>
          <ac:spMkLst>
            <pc:docMk/>
            <pc:sldMk cId="1566660811" sldId="337"/>
            <ac:spMk id="2" creationId="{731670A8-BC25-4992-A429-DF1D5636CE90}"/>
          </ac:spMkLst>
        </pc:spChg>
        <pc:spChg chg="mod">
          <ac:chgData name="Stacey Coleman" userId="39388c8c-684c-4133-bd3c-08329177af5b" providerId="ADAL" clId="{4D14CAD3-7A2A-489E-8FBA-DE5AA4530B60}" dt="2021-09-14T14:26:17.445" v="3283" actId="207"/>
          <ac:spMkLst>
            <pc:docMk/>
            <pc:sldMk cId="1566660811" sldId="337"/>
            <ac:spMk id="3" creationId="{56D9675A-6569-4D09-87F0-427A0561E1A3}"/>
          </ac:spMkLst>
        </pc:spChg>
        <pc:spChg chg="add">
          <ac:chgData name="Stacey Coleman" userId="39388c8c-684c-4133-bd3c-08329177af5b" providerId="ADAL" clId="{4D14CAD3-7A2A-489E-8FBA-DE5AA4530B60}" dt="2021-09-14T14:26:02.173" v="3278" actId="26606"/>
          <ac:spMkLst>
            <pc:docMk/>
            <pc:sldMk cId="1566660811" sldId="337"/>
            <ac:spMk id="10" creationId="{4AB8125F-0FD8-48CD-9F43-73E5494EA774}"/>
          </ac:spMkLst>
        </pc:spChg>
        <pc:spChg chg="add">
          <ac:chgData name="Stacey Coleman" userId="39388c8c-684c-4133-bd3c-08329177af5b" providerId="ADAL" clId="{4D14CAD3-7A2A-489E-8FBA-DE5AA4530B60}" dt="2021-09-14T14:26:02.173" v="3278" actId="26606"/>
          <ac:spMkLst>
            <pc:docMk/>
            <pc:sldMk cId="1566660811" sldId="337"/>
            <ac:spMk id="12" creationId="{0019DD6C-5899-4C07-864B-EB0A7D104ACF}"/>
          </ac:spMkLst>
        </pc:spChg>
        <pc:spChg chg="add">
          <ac:chgData name="Stacey Coleman" userId="39388c8c-684c-4133-bd3c-08329177af5b" providerId="ADAL" clId="{4D14CAD3-7A2A-489E-8FBA-DE5AA4530B60}" dt="2021-09-14T14:26:02.173" v="3278" actId="26606"/>
          <ac:spMkLst>
            <pc:docMk/>
            <pc:sldMk cId="1566660811" sldId="337"/>
            <ac:spMk id="14" creationId="{EBDFFBC1-15BD-428E-B8AF-ECF5D1B76DEB}"/>
          </ac:spMkLst>
        </pc:spChg>
        <pc:spChg chg="add">
          <ac:chgData name="Stacey Coleman" userId="39388c8c-684c-4133-bd3c-08329177af5b" providerId="ADAL" clId="{4D14CAD3-7A2A-489E-8FBA-DE5AA4530B60}" dt="2021-09-14T14:26:02.173" v="3278" actId="26606"/>
          <ac:spMkLst>
            <pc:docMk/>
            <pc:sldMk cId="1566660811" sldId="337"/>
            <ac:spMk id="16" creationId="{EBFB3075-0323-4EB0-B1A5-776A0E709CEF}"/>
          </ac:spMkLst>
        </pc:spChg>
        <pc:picChg chg="add">
          <ac:chgData name="Stacey Coleman" userId="39388c8c-684c-4133-bd3c-08329177af5b" providerId="ADAL" clId="{4D14CAD3-7A2A-489E-8FBA-DE5AA4530B60}" dt="2021-09-14T14:26:02.173" v="3278" actId="26606"/>
          <ac:picMkLst>
            <pc:docMk/>
            <pc:sldMk cId="1566660811" sldId="337"/>
            <ac:picMk id="7" creationId="{2BF63D43-234E-47F2-8EFD-BF47FE43A2F5}"/>
          </ac:picMkLst>
        </pc:picChg>
      </pc:sldChg>
      <pc:sldChg chg="addSp delSp modSp new mod setBg">
        <pc:chgData name="Stacey Coleman" userId="39388c8c-684c-4133-bd3c-08329177af5b" providerId="ADAL" clId="{4D14CAD3-7A2A-489E-8FBA-DE5AA4530B60}" dt="2021-09-16T08:47:21.879" v="3494" actId="27636"/>
        <pc:sldMkLst>
          <pc:docMk/>
          <pc:sldMk cId="2942328321" sldId="338"/>
        </pc:sldMkLst>
        <pc:spChg chg="mod">
          <ac:chgData name="Stacey Coleman" userId="39388c8c-684c-4133-bd3c-08329177af5b" providerId="ADAL" clId="{4D14CAD3-7A2A-489E-8FBA-DE5AA4530B60}" dt="2021-09-16T08:47:11.370" v="3484" actId="14100"/>
          <ac:spMkLst>
            <pc:docMk/>
            <pc:sldMk cId="2942328321" sldId="338"/>
            <ac:spMk id="2" creationId="{5255B5D9-D11E-47FA-8C30-FE05E76F3B05}"/>
          </ac:spMkLst>
        </pc:spChg>
        <pc:spChg chg="mod">
          <ac:chgData name="Stacey Coleman" userId="39388c8c-684c-4133-bd3c-08329177af5b" providerId="ADAL" clId="{4D14CAD3-7A2A-489E-8FBA-DE5AA4530B60}" dt="2021-09-16T08:47:21.879" v="3494" actId="27636"/>
          <ac:spMkLst>
            <pc:docMk/>
            <pc:sldMk cId="2942328321" sldId="338"/>
            <ac:spMk id="3" creationId="{AF9B9655-10B7-4EB7-B745-8877E1C9D6AC}"/>
          </ac:spMkLst>
        </pc:spChg>
        <pc:spChg chg="add del">
          <ac:chgData name="Stacey Coleman" userId="39388c8c-684c-4133-bd3c-08329177af5b" providerId="ADAL" clId="{4D14CAD3-7A2A-489E-8FBA-DE5AA4530B60}" dt="2021-09-16T08:47:07.735" v="3483" actId="26606"/>
          <ac:spMkLst>
            <pc:docMk/>
            <pc:sldMk cId="2942328321" sldId="338"/>
            <ac:spMk id="10" creationId="{8651CFA9-6065-4243-AC48-858E359780B1}"/>
          </ac:spMkLst>
        </pc:spChg>
        <pc:spChg chg="add del">
          <ac:chgData name="Stacey Coleman" userId="39388c8c-684c-4133-bd3c-08329177af5b" providerId="ADAL" clId="{4D14CAD3-7A2A-489E-8FBA-DE5AA4530B60}" dt="2021-09-16T08:47:07.735" v="3483" actId="26606"/>
          <ac:spMkLst>
            <pc:docMk/>
            <pc:sldMk cId="2942328321" sldId="338"/>
            <ac:spMk id="12" creationId="{FBC8BBE5-981E-4B0B-9654-32B5668BFF31}"/>
          </ac:spMkLst>
        </pc:spChg>
        <pc:spChg chg="add del">
          <ac:chgData name="Stacey Coleman" userId="39388c8c-684c-4133-bd3c-08329177af5b" providerId="ADAL" clId="{4D14CAD3-7A2A-489E-8FBA-DE5AA4530B60}" dt="2021-09-16T08:47:07.735" v="3483" actId="26606"/>
          <ac:spMkLst>
            <pc:docMk/>
            <pc:sldMk cId="2942328321" sldId="338"/>
            <ac:spMk id="14" creationId="{592DB257-3E16-4A3C-9E28-4682828127AD}"/>
          </ac:spMkLst>
        </pc:spChg>
        <pc:spChg chg="add del">
          <ac:chgData name="Stacey Coleman" userId="39388c8c-684c-4133-bd3c-08329177af5b" providerId="ADAL" clId="{4D14CAD3-7A2A-489E-8FBA-DE5AA4530B60}" dt="2021-09-16T08:47:07.735" v="3483" actId="26606"/>
          <ac:spMkLst>
            <pc:docMk/>
            <pc:sldMk cId="2942328321" sldId="338"/>
            <ac:spMk id="16" creationId="{487685E6-1160-459B-8C70-301404C06C23}"/>
          </ac:spMkLst>
        </pc:spChg>
        <pc:spChg chg="add del">
          <ac:chgData name="Stacey Coleman" userId="39388c8c-684c-4133-bd3c-08329177af5b" providerId="ADAL" clId="{4D14CAD3-7A2A-489E-8FBA-DE5AA4530B60}" dt="2021-09-16T08:47:07.735" v="3483" actId="26606"/>
          <ac:spMkLst>
            <pc:docMk/>
            <pc:sldMk cId="2942328321" sldId="338"/>
            <ac:spMk id="18" creationId="{094C9708-F6A4-4956-B261-A4A2C4DFEBF7}"/>
          </ac:spMkLst>
        </pc:spChg>
        <pc:spChg chg="add">
          <ac:chgData name="Stacey Coleman" userId="39388c8c-684c-4133-bd3c-08329177af5b" providerId="ADAL" clId="{4D14CAD3-7A2A-489E-8FBA-DE5AA4530B60}" dt="2021-09-16T08:47:07.735" v="3483" actId="26606"/>
          <ac:spMkLst>
            <pc:docMk/>
            <pc:sldMk cId="2942328321" sldId="338"/>
            <ac:spMk id="23" creationId="{8651CFA9-6065-4243-AC48-858E359780B1}"/>
          </ac:spMkLst>
        </pc:spChg>
        <pc:spChg chg="add">
          <ac:chgData name="Stacey Coleman" userId="39388c8c-684c-4133-bd3c-08329177af5b" providerId="ADAL" clId="{4D14CAD3-7A2A-489E-8FBA-DE5AA4530B60}" dt="2021-09-16T08:47:07.735" v="3483" actId="26606"/>
          <ac:spMkLst>
            <pc:docMk/>
            <pc:sldMk cId="2942328321" sldId="338"/>
            <ac:spMk id="25" creationId="{FBC8BBE5-981E-4B0B-9654-32B5668BFF31}"/>
          </ac:spMkLst>
        </pc:spChg>
        <pc:spChg chg="add">
          <ac:chgData name="Stacey Coleman" userId="39388c8c-684c-4133-bd3c-08329177af5b" providerId="ADAL" clId="{4D14CAD3-7A2A-489E-8FBA-DE5AA4530B60}" dt="2021-09-16T08:47:07.735" v="3483" actId="26606"/>
          <ac:spMkLst>
            <pc:docMk/>
            <pc:sldMk cId="2942328321" sldId="338"/>
            <ac:spMk id="27" creationId="{3B6A4C79-62F0-4DFD-A156-0F1AB7D2687F}"/>
          </ac:spMkLst>
        </pc:spChg>
        <pc:spChg chg="add">
          <ac:chgData name="Stacey Coleman" userId="39388c8c-684c-4133-bd3c-08329177af5b" providerId="ADAL" clId="{4D14CAD3-7A2A-489E-8FBA-DE5AA4530B60}" dt="2021-09-16T08:47:07.735" v="3483" actId="26606"/>
          <ac:spMkLst>
            <pc:docMk/>
            <pc:sldMk cId="2942328321" sldId="338"/>
            <ac:spMk id="29" creationId="{7F7FF257-5D01-4829-AD0B-B2D6076B349C}"/>
          </ac:spMkLst>
        </pc:spChg>
        <pc:picChg chg="add mod ord">
          <ac:chgData name="Stacey Coleman" userId="39388c8c-684c-4133-bd3c-08329177af5b" providerId="ADAL" clId="{4D14CAD3-7A2A-489E-8FBA-DE5AA4530B60}" dt="2021-09-16T08:47:07.735" v="3483" actId="26606"/>
          <ac:picMkLst>
            <pc:docMk/>
            <pc:sldMk cId="2942328321" sldId="338"/>
            <ac:picMk id="7" creationId="{A62CA95A-DAF1-4E74-A787-0A72A490670F}"/>
          </ac:picMkLst>
        </pc:picChg>
      </pc:sldChg>
      <pc:sldChg chg="modSp new mod">
        <pc:chgData name="Stacey Coleman" userId="39388c8c-684c-4133-bd3c-08329177af5b" providerId="ADAL" clId="{4D14CAD3-7A2A-489E-8FBA-DE5AA4530B60}" dt="2021-09-14T14:28:44.276" v="3354"/>
        <pc:sldMkLst>
          <pc:docMk/>
          <pc:sldMk cId="2879557095" sldId="339"/>
        </pc:sldMkLst>
        <pc:spChg chg="mod">
          <ac:chgData name="Stacey Coleman" userId="39388c8c-684c-4133-bd3c-08329177af5b" providerId="ADAL" clId="{4D14CAD3-7A2A-489E-8FBA-DE5AA4530B60}" dt="2021-09-14T14:28:36.990" v="3353" actId="20577"/>
          <ac:spMkLst>
            <pc:docMk/>
            <pc:sldMk cId="2879557095" sldId="339"/>
            <ac:spMk id="2" creationId="{5CB4AAB8-9723-4ADB-8A96-2339875B95B8}"/>
          </ac:spMkLst>
        </pc:spChg>
        <pc:spChg chg="mod">
          <ac:chgData name="Stacey Coleman" userId="39388c8c-684c-4133-bd3c-08329177af5b" providerId="ADAL" clId="{4D14CAD3-7A2A-489E-8FBA-DE5AA4530B60}" dt="2021-09-14T14:28:44.276" v="3354"/>
          <ac:spMkLst>
            <pc:docMk/>
            <pc:sldMk cId="2879557095" sldId="339"/>
            <ac:spMk id="3" creationId="{1C281700-A211-4001-ACD5-9F3629A2B68D}"/>
          </ac:spMkLst>
        </pc:spChg>
      </pc:sldChg>
      <pc:sldChg chg="addSp delSp modSp add mod">
        <pc:chgData name="Stacey Coleman" userId="39388c8c-684c-4133-bd3c-08329177af5b" providerId="ADAL" clId="{4D14CAD3-7A2A-489E-8FBA-DE5AA4530B60}" dt="2021-09-14T14:31:22.014" v="3389" actId="403"/>
        <pc:sldMkLst>
          <pc:docMk/>
          <pc:sldMk cId="1683727216" sldId="340"/>
        </pc:sldMkLst>
        <pc:spChg chg="mod">
          <ac:chgData name="Stacey Coleman" userId="39388c8c-684c-4133-bd3c-08329177af5b" providerId="ADAL" clId="{4D14CAD3-7A2A-489E-8FBA-DE5AA4530B60}" dt="2021-09-14T14:29:32.721" v="3362" actId="6549"/>
          <ac:spMkLst>
            <pc:docMk/>
            <pc:sldMk cId="1683727216" sldId="340"/>
            <ac:spMk id="2" creationId="{00000000-0000-0000-0000-000000000000}"/>
          </ac:spMkLst>
        </pc:spChg>
        <pc:spChg chg="del mod">
          <ac:chgData name="Stacey Coleman" userId="39388c8c-684c-4133-bd3c-08329177af5b" providerId="ADAL" clId="{4D14CAD3-7A2A-489E-8FBA-DE5AA4530B60}" dt="2021-09-14T14:31:02.685" v="3380" actId="26606"/>
          <ac:spMkLst>
            <pc:docMk/>
            <pc:sldMk cId="1683727216" sldId="340"/>
            <ac:spMk id="3" creationId="{00000000-0000-0000-0000-000000000000}"/>
          </ac:spMkLst>
        </pc:spChg>
        <pc:spChg chg="mod">
          <ac:chgData name="Stacey Coleman" userId="39388c8c-684c-4133-bd3c-08329177af5b" providerId="ADAL" clId="{4D14CAD3-7A2A-489E-8FBA-DE5AA4530B60}" dt="2021-09-14T14:30:21.194" v="3379" actId="403"/>
          <ac:spMkLst>
            <pc:docMk/>
            <pc:sldMk cId="1683727216" sldId="340"/>
            <ac:spMk id="4" creationId="{00000000-0000-0000-0000-000000000000}"/>
          </ac:spMkLst>
        </pc:spChg>
        <pc:graphicFrameChg chg="add modGraphic">
          <ac:chgData name="Stacey Coleman" userId="39388c8c-684c-4133-bd3c-08329177af5b" providerId="ADAL" clId="{4D14CAD3-7A2A-489E-8FBA-DE5AA4530B60}" dt="2021-09-14T14:31:22.014" v="3389" actId="403"/>
          <ac:graphicFrameMkLst>
            <pc:docMk/>
            <pc:sldMk cId="1683727216" sldId="340"/>
            <ac:graphicFrameMk id="6" creationId="{2016A74C-6A9B-458D-9901-3ECFD14F3FC7}"/>
          </ac:graphicFrameMkLst>
        </pc:graphicFrameChg>
      </pc:sldChg>
      <pc:sldChg chg="modSp add mod">
        <pc:chgData name="Stacey Coleman" userId="39388c8c-684c-4133-bd3c-08329177af5b" providerId="ADAL" clId="{4D14CAD3-7A2A-489E-8FBA-DE5AA4530B60}" dt="2021-09-14T14:31:38.234" v="3390" actId="207"/>
        <pc:sldMkLst>
          <pc:docMk/>
          <pc:sldMk cId="1536784643" sldId="341"/>
        </pc:sldMkLst>
        <pc:spChg chg="mod">
          <ac:chgData name="Stacey Coleman" userId="39388c8c-684c-4133-bd3c-08329177af5b" providerId="ADAL" clId="{4D14CAD3-7A2A-489E-8FBA-DE5AA4530B60}" dt="2021-09-14T14:29:56.017" v="3369" actId="20577"/>
          <ac:spMkLst>
            <pc:docMk/>
            <pc:sldMk cId="1536784643" sldId="341"/>
            <ac:spMk id="2" creationId="{00000000-0000-0000-0000-000000000000}"/>
          </ac:spMkLst>
        </pc:spChg>
        <pc:spChg chg="mod">
          <ac:chgData name="Stacey Coleman" userId="39388c8c-684c-4133-bd3c-08329177af5b" providerId="ADAL" clId="{4D14CAD3-7A2A-489E-8FBA-DE5AA4530B60}" dt="2021-09-14T14:29:13.442" v="3357" actId="27636"/>
          <ac:spMkLst>
            <pc:docMk/>
            <pc:sldMk cId="1536784643" sldId="341"/>
            <ac:spMk id="3" creationId="{00000000-0000-0000-0000-000000000000}"/>
          </ac:spMkLst>
        </pc:spChg>
        <pc:spChg chg="mod">
          <ac:chgData name="Stacey Coleman" userId="39388c8c-684c-4133-bd3c-08329177af5b" providerId="ADAL" clId="{4D14CAD3-7A2A-489E-8FBA-DE5AA4530B60}" dt="2021-09-14T14:31:38.234" v="3390" actId="207"/>
          <ac:spMkLst>
            <pc:docMk/>
            <pc:sldMk cId="1536784643" sldId="341"/>
            <ac:spMk id="4" creationId="{00000000-0000-0000-0000-000000000000}"/>
          </ac:spMkLst>
        </pc:spChg>
      </pc:sldChg>
      <pc:sldChg chg="add del">
        <pc:chgData name="Stacey Coleman" userId="39388c8c-684c-4133-bd3c-08329177af5b" providerId="ADAL" clId="{4D14CAD3-7A2A-489E-8FBA-DE5AA4530B60}" dt="2021-09-14T14:34:12.041" v="3440" actId="47"/>
        <pc:sldMkLst>
          <pc:docMk/>
          <pc:sldMk cId="155792672" sldId="342"/>
        </pc:sldMkLst>
      </pc:sldChg>
      <pc:sldChg chg="modSp add mod modNotesTx">
        <pc:chgData name="Stacey Coleman" userId="39388c8c-684c-4133-bd3c-08329177af5b" providerId="ADAL" clId="{4D14CAD3-7A2A-489E-8FBA-DE5AA4530B60}" dt="2021-09-14T14:34:10.558" v="3439" actId="20577"/>
        <pc:sldMkLst>
          <pc:docMk/>
          <pc:sldMk cId="3585216915" sldId="343"/>
        </pc:sldMkLst>
        <pc:spChg chg="mod">
          <ac:chgData name="Stacey Coleman" userId="39388c8c-684c-4133-bd3c-08329177af5b" providerId="ADAL" clId="{4D14CAD3-7A2A-489E-8FBA-DE5AA4530B60}" dt="2021-09-14T14:32:24.171" v="3399" actId="20577"/>
          <ac:spMkLst>
            <pc:docMk/>
            <pc:sldMk cId="3585216915" sldId="343"/>
            <ac:spMk id="2" creationId="{00000000-0000-0000-0000-000000000000}"/>
          </ac:spMkLst>
        </pc:spChg>
        <pc:spChg chg="mod">
          <ac:chgData name="Stacey Coleman" userId="39388c8c-684c-4133-bd3c-08329177af5b" providerId="ADAL" clId="{4D14CAD3-7A2A-489E-8FBA-DE5AA4530B60}" dt="2021-09-14T14:33:46.013" v="3431" actId="20577"/>
          <ac:spMkLst>
            <pc:docMk/>
            <pc:sldMk cId="3585216915" sldId="343"/>
            <ac:spMk id="4" creationId="{00000000-0000-0000-0000-000000000000}"/>
          </ac:spMkLst>
        </pc:spChg>
        <pc:graphicFrameChg chg="mod modGraphic">
          <ac:chgData name="Stacey Coleman" userId="39388c8c-684c-4133-bd3c-08329177af5b" providerId="ADAL" clId="{4D14CAD3-7A2A-489E-8FBA-DE5AA4530B60}" dt="2021-09-14T14:34:06.636" v="3438" actId="207"/>
          <ac:graphicFrameMkLst>
            <pc:docMk/>
            <pc:sldMk cId="3585216915" sldId="343"/>
            <ac:graphicFrameMk id="6" creationId="{2016A74C-6A9B-458D-9901-3ECFD14F3FC7}"/>
          </ac:graphicFrameMkLst>
        </pc:graphicFrameChg>
      </pc:sldChg>
      <pc:sldChg chg="modSp add mod">
        <pc:chgData name="Stacey Coleman" userId="39388c8c-684c-4133-bd3c-08329177af5b" providerId="ADAL" clId="{4D14CAD3-7A2A-489E-8FBA-DE5AA4530B60}" dt="2021-09-16T08:47:49.701" v="3495" actId="6549"/>
        <pc:sldMkLst>
          <pc:docMk/>
          <pc:sldMk cId="465628046" sldId="344"/>
        </pc:sldMkLst>
        <pc:spChg chg="mod">
          <ac:chgData name="Stacey Coleman" userId="39388c8c-684c-4133-bd3c-08329177af5b" providerId="ADAL" clId="{4D14CAD3-7A2A-489E-8FBA-DE5AA4530B60}" dt="2021-09-14T14:34:44.666" v="3447" actId="1076"/>
          <ac:spMkLst>
            <pc:docMk/>
            <pc:sldMk cId="465628046" sldId="344"/>
            <ac:spMk id="2" creationId="{00000000-0000-0000-0000-000000000000}"/>
          </ac:spMkLst>
        </pc:spChg>
        <pc:spChg chg="mod">
          <ac:chgData name="Stacey Coleman" userId="39388c8c-684c-4133-bd3c-08329177af5b" providerId="ADAL" clId="{4D14CAD3-7A2A-489E-8FBA-DE5AA4530B60}" dt="2021-09-14T14:35:18.335" v="3461" actId="403"/>
          <ac:spMkLst>
            <pc:docMk/>
            <pc:sldMk cId="465628046" sldId="344"/>
            <ac:spMk id="3" creationId="{00000000-0000-0000-0000-000000000000}"/>
          </ac:spMkLst>
        </pc:spChg>
        <pc:spChg chg="mod">
          <ac:chgData name="Stacey Coleman" userId="39388c8c-684c-4133-bd3c-08329177af5b" providerId="ADAL" clId="{4D14CAD3-7A2A-489E-8FBA-DE5AA4530B60}" dt="2021-09-16T08:47:49.701" v="3495" actId="6549"/>
          <ac:spMkLst>
            <pc:docMk/>
            <pc:sldMk cId="465628046" sldId="344"/>
            <ac:spMk id="5" creationId="{00000000-0000-0000-0000-000000000000}"/>
          </ac:spMkLst>
        </pc:spChg>
        <pc:picChg chg="mod">
          <ac:chgData name="Stacey Coleman" userId="39388c8c-684c-4133-bd3c-08329177af5b" providerId="ADAL" clId="{4D14CAD3-7A2A-489E-8FBA-DE5AA4530B60}" dt="2021-09-14T14:35:06.683" v="3453" actId="1076"/>
          <ac:picMkLst>
            <pc:docMk/>
            <pc:sldMk cId="465628046" sldId="344"/>
            <ac:picMk id="4" creationId="{00000000-0000-0000-0000-000000000000}"/>
          </ac:picMkLst>
        </pc:picChg>
      </pc:sldChg>
      <pc:sldChg chg="modSp new mod">
        <pc:chgData name="Stacey Coleman" userId="39388c8c-684c-4133-bd3c-08329177af5b" providerId="ADAL" clId="{4D14CAD3-7A2A-489E-8FBA-DE5AA4530B60}" dt="2021-09-14T14:36:35.965" v="3482" actId="27636"/>
        <pc:sldMkLst>
          <pc:docMk/>
          <pc:sldMk cId="3317981524" sldId="345"/>
        </pc:sldMkLst>
        <pc:spChg chg="mod">
          <ac:chgData name="Stacey Coleman" userId="39388c8c-684c-4133-bd3c-08329177af5b" providerId="ADAL" clId="{4D14CAD3-7A2A-489E-8FBA-DE5AA4530B60}" dt="2021-09-14T14:36:22.762" v="3480" actId="20577"/>
          <ac:spMkLst>
            <pc:docMk/>
            <pc:sldMk cId="3317981524" sldId="345"/>
            <ac:spMk id="2" creationId="{C1FCCF04-2539-48FB-B8A0-1785B54F27D3}"/>
          </ac:spMkLst>
        </pc:spChg>
        <pc:spChg chg="mod">
          <ac:chgData name="Stacey Coleman" userId="39388c8c-684c-4133-bd3c-08329177af5b" providerId="ADAL" clId="{4D14CAD3-7A2A-489E-8FBA-DE5AA4530B60}" dt="2021-09-14T14:36:35.965" v="3482" actId="27636"/>
          <ac:spMkLst>
            <pc:docMk/>
            <pc:sldMk cId="3317981524" sldId="345"/>
            <ac:spMk id="3" creationId="{D18FFC8E-D037-4E8E-911D-3C8B37B65E48}"/>
          </ac:spMkLst>
        </pc:spChg>
      </pc:sldChg>
    </pc:docChg>
  </pc:docChgLst>
</pc:chgInfo>
</file>

<file path=ppt/diagrams/_rels/data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ata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ata1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ata1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rawing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rawing1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67B8B1C-BA36-4FEE-AEB8-479448CD6A0D}" type="doc">
      <dgm:prSet loTypeId="urn:microsoft.com/office/officeart/2008/layout/LinedList" loCatId="list" qsTypeId="urn:microsoft.com/office/officeart/2005/8/quickstyle/simple1" qsCatId="simple" csTypeId="urn:microsoft.com/office/officeart/2005/8/colors/colorful3" csCatId="colorful" phldr="1"/>
      <dgm:spPr/>
      <dgm:t>
        <a:bodyPr/>
        <a:lstStyle/>
        <a:p>
          <a:endParaRPr lang="en-US"/>
        </a:p>
      </dgm:t>
    </dgm:pt>
    <dgm:pt modelId="{941ED7AE-AD2F-4A24-A141-6484754ADEDF}">
      <dgm:prSet custT="1"/>
      <dgm:spPr/>
      <dgm:t>
        <a:bodyPr/>
        <a:lstStyle/>
        <a:p>
          <a:r>
            <a:rPr lang="en-GB" sz="2800">
              <a:solidFill>
                <a:schemeClr val="accent2">
                  <a:lumMod val="50000"/>
                </a:schemeClr>
              </a:solidFill>
            </a:rPr>
            <a:t>The most in-depth observational method that studies people in their naturally occurring environment</a:t>
          </a:r>
          <a:endParaRPr lang="en-US" sz="2800">
            <a:solidFill>
              <a:schemeClr val="accent2">
                <a:lumMod val="50000"/>
              </a:schemeClr>
            </a:solidFill>
          </a:endParaRPr>
        </a:p>
      </dgm:t>
    </dgm:pt>
    <dgm:pt modelId="{4B80AFC1-69C1-4B48-A51F-E630775A6772}" type="parTrans" cxnId="{EBF93B42-787C-4F2B-A304-69E4C14EADE7}">
      <dgm:prSet/>
      <dgm:spPr/>
      <dgm:t>
        <a:bodyPr/>
        <a:lstStyle/>
        <a:p>
          <a:endParaRPr lang="en-US" sz="1600">
            <a:solidFill>
              <a:schemeClr val="accent1">
                <a:lumMod val="50000"/>
              </a:schemeClr>
            </a:solidFill>
          </a:endParaRPr>
        </a:p>
      </dgm:t>
    </dgm:pt>
    <dgm:pt modelId="{90FB5102-8259-4598-A454-11547730037C}" type="sibTrans" cxnId="{EBF93B42-787C-4F2B-A304-69E4C14EADE7}">
      <dgm:prSet/>
      <dgm:spPr/>
      <dgm:t>
        <a:bodyPr/>
        <a:lstStyle/>
        <a:p>
          <a:endParaRPr lang="en-US" sz="1600">
            <a:solidFill>
              <a:schemeClr val="accent1">
                <a:lumMod val="50000"/>
              </a:schemeClr>
            </a:solidFill>
          </a:endParaRPr>
        </a:p>
      </dgm:t>
    </dgm:pt>
    <dgm:pt modelId="{40A4988D-BA80-4181-ACC9-8885D0CEBECB}">
      <dgm:prSet custT="1"/>
      <dgm:spPr/>
      <dgm:t>
        <a:bodyPr/>
        <a:lstStyle/>
        <a:p>
          <a:r>
            <a:rPr lang="en-GB" sz="2800">
              <a:solidFill>
                <a:schemeClr val="accent2">
                  <a:lumMod val="50000"/>
                </a:schemeClr>
              </a:solidFill>
            </a:rPr>
            <a:t>Requires researcher to adapt to the population's environment</a:t>
          </a:r>
          <a:endParaRPr lang="en-US" sz="2800">
            <a:solidFill>
              <a:schemeClr val="accent2">
                <a:lumMod val="50000"/>
              </a:schemeClr>
            </a:solidFill>
          </a:endParaRPr>
        </a:p>
      </dgm:t>
    </dgm:pt>
    <dgm:pt modelId="{164D0245-C665-4153-A142-FF977376D04B}" type="parTrans" cxnId="{BEBF7483-017F-42BC-B8F1-D2FC95E99468}">
      <dgm:prSet/>
      <dgm:spPr/>
      <dgm:t>
        <a:bodyPr/>
        <a:lstStyle/>
        <a:p>
          <a:endParaRPr lang="en-US" sz="1600">
            <a:solidFill>
              <a:schemeClr val="accent1">
                <a:lumMod val="50000"/>
              </a:schemeClr>
            </a:solidFill>
          </a:endParaRPr>
        </a:p>
      </dgm:t>
    </dgm:pt>
    <dgm:pt modelId="{D1DE2A09-E587-4E5C-9741-6CA4E58CBED8}" type="sibTrans" cxnId="{BEBF7483-017F-42BC-B8F1-D2FC95E99468}">
      <dgm:prSet/>
      <dgm:spPr/>
      <dgm:t>
        <a:bodyPr/>
        <a:lstStyle/>
        <a:p>
          <a:endParaRPr lang="en-US" sz="1600">
            <a:solidFill>
              <a:schemeClr val="accent1">
                <a:lumMod val="50000"/>
              </a:schemeClr>
            </a:solidFill>
          </a:endParaRPr>
        </a:p>
      </dgm:t>
    </dgm:pt>
    <dgm:pt modelId="{3C10B587-642D-4621-85EE-99FDEAA0F7AD}">
      <dgm:prSet custT="1"/>
      <dgm:spPr/>
      <dgm:t>
        <a:bodyPr/>
        <a:lstStyle/>
        <a:p>
          <a:r>
            <a:rPr lang="en-GB" sz="2800">
              <a:solidFill>
                <a:schemeClr val="accent2">
                  <a:lumMod val="50000"/>
                </a:schemeClr>
              </a:solidFill>
            </a:rPr>
            <a:t>Relies on first-hand experience of natural settings over discussing participants experiences</a:t>
          </a:r>
          <a:endParaRPr lang="en-US" sz="2800">
            <a:solidFill>
              <a:schemeClr val="accent2">
                <a:lumMod val="50000"/>
              </a:schemeClr>
            </a:solidFill>
          </a:endParaRPr>
        </a:p>
      </dgm:t>
    </dgm:pt>
    <dgm:pt modelId="{41606363-63B5-4091-BDEE-62590F09BE8C}" type="parTrans" cxnId="{DCF9812A-679F-4D1E-B7D7-C2A5530A3E43}">
      <dgm:prSet/>
      <dgm:spPr/>
      <dgm:t>
        <a:bodyPr/>
        <a:lstStyle/>
        <a:p>
          <a:endParaRPr lang="en-US" sz="1600">
            <a:solidFill>
              <a:schemeClr val="accent1">
                <a:lumMod val="50000"/>
              </a:schemeClr>
            </a:solidFill>
          </a:endParaRPr>
        </a:p>
      </dgm:t>
    </dgm:pt>
    <dgm:pt modelId="{C2EAB3B6-6F22-4B63-A8E4-CA3180DB70A6}" type="sibTrans" cxnId="{DCF9812A-679F-4D1E-B7D7-C2A5530A3E43}">
      <dgm:prSet/>
      <dgm:spPr/>
      <dgm:t>
        <a:bodyPr/>
        <a:lstStyle/>
        <a:p>
          <a:endParaRPr lang="en-US" sz="1600">
            <a:solidFill>
              <a:schemeClr val="accent1">
                <a:lumMod val="50000"/>
              </a:schemeClr>
            </a:solidFill>
          </a:endParaRPr>
        </a:p>
      </dgm:t>
    </dgm:pt>
    <dgm:pt modelId="{B2F5D75C-2111-46F3-AFA8-008D78098A3A}" type="pres">
      <dgm:prSet presAssocID="{B67B8B1C-BA36-4FEE-AEB8-479448CD6A0D}" presName="vert0" presStyleCnt="0">
        <dgm:presLayoutVars>
          <dgm:dir/>
          <dgm:animOne val="branch"/>
          <dgm:animLvl val="lvl"/>
        </dgm:presLayoutVars>
      </dgm:prSet>
      <dgm:spPr/>
    </dgm:pt>
    <dgm:pt modelId="{DDAF802E-D1BB-4970-9C21-FBDFC8E9929B}" type="pres">
      <dgm:prSet presAssocID="{941ED7AE-AD2F-4A24-A141-6484754ADEDF}" presName="thickLine" presStyleLbl="alignNode1" presStyleIdx="0" presStyleCnt="3"/>
      <dgm:spPr/>
    </dgm:pt>
    <dgm:pt modelId="{92F86B2C-565A-4123-999F-51527F4C306F}" type="pres">
      <dgm:prSet presAssocID="{941ED7AE-AD2F-4A24-A141-6484754ADEDF}" presName="horz1" presStyleCnt="0"/>
      <dgm:spPr/>
    </dgm:pt>
    <dgm:pt modelId="{5005C8BC-7F2C-45CE-BFD4-8C84FFC1ECF8}" type="pres">
      <dgm:prSet presAssocID="{941ED7AE-AD2F-4A24-A141-6484754ADEDF}" presName="tx1" presStyleLbl="revTx" presStyleIdx="0" presStyleCnt="3"/>
      <dgm:spPr/>
    </dgm:pt>
    <dgm:pt modelId="{958DEB78-6AD1-46EB-9D5B-10E0FAF3A3CB}" type="pres">
      <dgm:prSet presAssocID="{941ED7AE-AD2F-4A24-A141-6484754ADEDF}" presName="vert1" presStyleCnt="0"/>
      <dgm:spPr/>
    </dgm:pt>
    <dgm:pt modelId="{FCCE3717-911C-4C74-A3D0-7C2973FCBBC5}" type="pres">
      <dgm:prSet presAssocID="{40A4988D-BA80-4181-ACC9-8885D0CEBECB}" presName="thickLine" presStyleLbl="alignNode1" presStyleIdx="1" presStyleCnt="3"/>
      <dgm:spPr/>
    </dgm:pt>
    <dgm:pt modelId="{28786B5F-8A30-4815-8F03-546BBFF09098}" type="pres">
      <dgm:prSet presAssocID="{40A4988D-BA80-4181-ACC9-8885D0CEBECB}" presName="horz1" presStyleCnt="0"/>
      <dgm:spPr/>
    </dgm:pt>
    <dgm:pt modelId="{23FBFFB5-38BC-4FDD-AC4E-E9F7EA178996}" type="pres">
      <dgm:prSet presAssocID="{40A4988D-BA80-4181-ACC9-8885D0CEBECB}" presName="tx1" presStyleLbl="revTx" presStyleIdx="1" presStyleCnt="3"/>
      <dgm:spPr/>
    </dgm:pt>
    <dgm:pt modelId="{1BCFB25F-D161-4BA8-A68A-E1BDA976A093}" type="pres">
      <dgm:prSet presAssocID="{40A4988D-BA80-4181-ACC9-8885D0CEBECB}" presName="vert1" presStyleCnt="0"/>
      <dgm:spPr/>
    </dgm:pt>
    <dgm:pt modelId="{F2AFB412-896D-40E0-A01A-70F7985653EC}" type="pres">
      <dgm:prSet presAssocID="{3C10B587-642D-4621-85EE-99FDEAA0F7AD}" presName="thickLine" presStyleLbl="alignNode1" presStyleIdx="2" presStyleCnt="3"/>
      <dgm:spPr/>
    </dgm:pt>
    <dgm:pt modelId="{0B57C183-B70C-441E-BF65-8939BE9CDEF7}" type="pres">
      <dgm:prSet presAssocID="{3C10B587-642D-4621-85EE-99FDEAA0F7AD}" presName="horz1" presStyleCnt="0"/>
      <dgm:spPr/>
    </dgm:pt>
    <dgm:pt modelId="{00616738-7C1F-4CA2-A589-C2C8B7A35E29}" type="pres">
      <dgm:prSet presAssocID="{3C10B587-642D-4621-85EE-99FDEAA0F7AD}" presName="tx1" presStyleLbl="revTx" presStyleIdx="2" presStyleCnt="3"/>
      <dgm:spPr/>
    </dgm:pt>
    <dgm:pt modelId="{B73AA569-790C-4DB7-A41A-ACA5DB596A91}" type="pres">
      <dgm:prSet presAssocID="{3C10B587-642D-4621-85EE-99FDEAA0F7AD}" presName="vert1" presStyleCnt="0"/>
      <dgm:spPr/>
    </dgm:pt>
  </dgm:ptLst>
  <dgm:cxnLst>
    <dgm:cxn modelId="{DCF9812A-679F-4D1E-B7D7-C2A5530A3E43}" srcId="{B67B8B1C-BA36-4FEE-AEB8-479448CD6A0D}" destId="{3C10B587-642D-4621-85EE-99FDEAA0F7AD}" srcOrd="2" destOrd="0" parTransId="{41606363-63B5-4091-BDEE-62590F09BE8C}" sibTransId="{C2EAB3B6-6F22-4B63-A8E4-CA3180DB70A6}"/>
    <dgm:cxn modelId="{A9A21736-E82B-4E22-96D3-A8DFCF051E07}" type="presOf" srcId="{40A4988D-BA80-4181-ACC9-8885D0CEBECB}" destId="{23FBFFB5-38BC-4FDD-AC4E-E9F7EA178996}" srcOrd="0" destOrd="0" presId="urn:microsoft.com/office/officeart/2008/layout/LinedList"/>
    <dgm:cxn modelId="{EBF93B42-787C-4F2B-A304-69E4C14EADE7}" srcId="{B67B8B1C-BA36-4FEE-AEB8-479448CD6A0D}" destId="{941ED7AE-AD2F-4A24-A141-6484754ADEDF}" srcOrd="0" destOrd="0" parTransId="{4B80AFC1-69C1-4B48-A51F-E630775A6772}" sibTransId="{90FB5102-8259-4598-A454-11547730037C}"/>
    <dgm:cxn modelId="{BEBF7483-017F-42BC-B8F1-D2FC95E99468}" srcId="{B67B8B1C-BA36-4FEE-AEB8-479448CD6A0D}" destId="{40A4988D-BA80-4181-ACC9-8885D0CEBECB}" srcOrd="1" destOrd="0" parTransId="{164D0245-C665-4153-A142-FF977376D04B}" sibTransId="{D1DE2A09-E587-4E5C-9741-6CA4E58CBED8}"/>
    <dgm:cxn modelId="{0E9AA3C3-6075-47A0-BE4A-32E874AFBFE1}" type="presOf" srcId="{3C10B587-642D-4621-85EE-99FDEAA0F7AD}" destId="{00616738-7C1F-4CA2-A589-C2C8B7A35E29}" srcOrd="0" destOrd="0" presId="urn:microsoft.com/office/officeart/2008/layout/LinedList"/>
    <dgm:cxn modelId="{1CAEE4D2-1A05-416E-98D7-B02451D702E5}" type="presOf" srcId="{B67B8B1C-BA36-4FEE-AEB8-479448CD6A0D}" destId="{B2F5D75C-2111-46F3-AFA8-008D78098A3A}" srcOrd="0" destOrd="0" presId="urn:microsoft.com/office/officeart/2008/layout/LinedList"/>
    <dgm:cxn modelId="{0E03D5F8-2B0E-41F9-87BC-108080BBEAEC}" type="presOf" srcId="{941ED7AE-AD2F-4A24-A141-6484754ADEDF}" destId="{5005C8BC-7F2C-45CE-BFD4-8C84FFC1ECF8}" srcOrd="0" destOrd="0" presId="urn:microsoft.com/office/officeart/2008/layout/LinedList"/>
    <dgm:cxn modelId="{7EF7816B-899F-4FBA-9457-15C1CB8CEE18}" type="presParOf" srcId="{B2F5D75C-2111-46F3-AFA8-008D78098A3A}" destId="{DDAF802E-D1BB-4970-9C21-FBDFC8E9929B}" srcOrd="0" destOrd="0" presId="urn:microsoft.com/office/officeart/2008/layout/LinedList"/>
    <dgm:cxn modelId="{C6A9C640-B3F6-4070-9B78-9FBA31FB8C5B}" type="presParOf" srcId="{B2F5D75C-2111-46F3-AFA8-008D78098A3A}" destId="{92F86B2C-565A-4123-999F-51527F4C306F}" srcOrd="1" destOrd="0" presId="urn:microsoft.com/office/officeart/2008/layout/LinedList"/>
    <dgm:cxn modelId="{7159C487-920F-4EAF-926F-860E93EEFAFE}" type="presParOf" srcId="{92F86B2C-565A-4123-999F-51527F4C306F}" destId="{5005C8BC-7F2C-45CE-BFD4-8C84FFC1ECF8}" srcOrd="0" destOrd="0" presId="urn:microsoft.com/office/officeart/2008/layout/LinedList"/>
    <dgm:cxn modelId="{CFF2EA25-7066-469F-847F-1703B999BF1E}" type="presParOf" srcId="{92F86B2C-565A-4123-999F-51527F4C306F}" destId="{958DEB78-6AD1-46EB-9D5B-10E0FAF3A3CB}" srcOrd="1" destOrd="0" presId="urn:microsoft.com/office/officeart/2008/layout/LinedList"/>
    <dgm:cxn modelId="{2E913121-863C-4A18-9F4D-D4C8B080E6E7}" type="presParOf" srcId="{B2F5D75C-2111-46F3-AFA8-008D78098A3A}" destId="{FCCE3717-911C-4C74-A3D0-7C2973FCBBC5}" srcOrd="2" destOrd="0" presId="urn:microsoft.com/office/officeart/2008/layout/LinedList"/>
    <dgm:cxn modelId="{1C74EE89-EE63-40BF-A426-19B394298608}" type="presParOf" srcId="{B2F5D75C-2111-46F3-AFA8-008D78098A3A}" destId="{28786B5F-8A30-4815-8F03-546BBFF09098}" srcOrd="3" destOrd="0" presId="urn:microsoft.com/office/officeart/2008/layout/LinedList"/>
    <dgm:cxn modelId="{5216C541-258C-4496-8E06-867EA4BF65EE}" type="presParOf" srcId="{28786B5F-8A30-4815-8F03-546BBFF09098}" destId="{23FBFFB5-38BC-4FDD-AC4E-E9F7EA178996}" srcOrd="0" destOrd="0" presId="urn:microsoft.com/office/officeart/2008/layout/LinedList"/>
    <dgm:cxn modelId="{C8337942-1974-4112-BCD0-E7F21381B8EE}" type="presParOf" srcId="{28786B5F-8A30-4815-8F03-546BBFF09098}" destId="{1BCFB25F-D161-4BA8-A68A-E1BDA976A093}" srcOrd="1" destOrd="0" presId="urn:microsoft.com/office/officeart/2008/layout/LinedList"/>
    <dgm:cxn modelId="{F79637FF-1F87-42D1-B5A6-2612342D7A02}" type="presParOf" srcId="{B2F5D75C-2111-46F3-AFA8-008D78098A3A}" destId="{F2AFB412-896D-40E0-A01A-70F7985653EC}" srcOrd="4" destOrd="0" presId="urn:microsoft.com/office/officeart/2008/layout/LinedList"/>
    <dgm:cxn modelId="{EC83E6B6-CCE0-4ED6-80E7-DF8E024578F1}" type="presParOf" srcId="{B2F5D75C-2111-46F3-AFA8-008D78098A3A}" destId="{0B57C183-B70C-441E-BF65-8939BE9CDEF7}" srcOrd="5" destOrd="0" presId="urn:microsoft.com/office/officeart/2008/layout/LinedList"/>
    <dgm:cxn modelId="{0FFB9786-4E24-4FBD-BD93-99FFC8933BCD}" type="presParOf" srcId="{0B57C183-B70C-441E-BF65-8939BE9CDEF7}" destId="{00616738-7C1F-4CA2-A589-C2C8B7A35E29}" srcOrd="0" destOrd="0" presId="urn:microsoft.com/office/officeart/2008/layout/LinedList"/>
    <dgm:cxn modelId="{967EEFA3-F8E8-433E-8933-95BFBD9CCF91}" type="presParOf" srcId="{0B57C183-B70C-441E-BF65-8939BE9CDEF7}" destId="{B73AA569-790C-4DB7-A41A-ACA5DB596A9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4FF42C5-3D69-47D7-AC18-86584F1A9E65}" type="doc">
      <dgm:prSet loTypeId="urn:microsoft.com/office/officeart/2008/layout/LinedList" loCatId="list" qsTypeId="urn:microsoft.com/office/officeart/2005/8/quickstyle/simple1" qsCatId="simple" csTypeId="urn:microsoft.com/office/officeart/2005/8/colors/colorful3" csCatId="colorful"/>
      <dgm:spPr/>
      <dgm:t>
        <a:bodyPr/>
        <a:lstStyle/>
        <a:p>
          <a:endParaRPr lang="en-US"/>
        </a:p>
      </dgm:t>
    </dgm:pt>
    <dgm:pt modelId="{343E0EDE-8970-443C-B65A-F6320C6D6E73}">
      <dgm:prSet custT="1"/>
      <dgm:spPr/>
      <dgm:t>
        <a:bodyPr/>
        <a:lstStyle/>
        <a:p>
          <a:r>
            <a:rPr lang="en-GB" sz="2800">
              <a:solidFill>
                <a:schemeClr val="accent2">
                  <a:lumMod val="50000"/>
                </a:schemeClr>
              </a:solidFill>
            </a:rPr>
            <a:t>One of the most common qualitative methods</a:t>
          </a:r>
          <a:endParaRPr lang="en-US" sz="2800">
            <a:solidFill>
              <a:schemeClr val="accent2">
                <a:lumMod val="50000"/>
              </a:schemeClr>
            </a:solidFill>
          </a:endParaRPr>
        </a:p>
      </dgm:t>
    </dgm:pt>
    <dgm:pt modelId="{D96502EF-CC46-48BA-8D8A-8FDED6E4E3DA}" type="parTrans" cxnId="{AFB83B38-34E8-407F-8DEC-4B2FA9DE3046}">
      <dgm:prSet/>
      <dgm:spPr/>
      <dgm:t>
        <a:bodyPr/>
        <a:lstStyle/>
        <a:p>
          <a:endParaRPr lang="en-US" sz="1600">
            <a:solidFill>
              <a:schemeClr val="accent2">
                <a:lumMod val="50000"/>
              </a:schemeClr>
            </a:solidFill>
          </a:endParaRPr>
        </a:p>
      </dgm:t>
    </dgm:pt>
    <dgm:pt modelId="{3D741F28-CCEA-42B9-93F9-08B72EA4D402}" type="sibTrans" cxnId="{AFB83B38-34E8-407F-8DEC-4B2FA9DE3046}">
      <dgm:prSet/>
      <dgm:spPr/>
      <dgm:t>
        <a:bodyPr/>
        <a:lstStyle/>
        <a:p>
          <a:endParaRPr lang="en-US" sz="1600">
            <a:solidFill>
              <a:schemeClr val="accent2">
                <a:lumMod val="50000"/>
              </a:schemeClr>
            </a:solidFill>
          </a:endParaRPr>
        </a:p>
      </dgm:t>
    </dgm:pt>
    <dgm:pt modelId="{93B6A150-E09B-4362-8E56-9270A26AD4DD}">
      <dgm:prSet custT="1"/>
      <dgm:spPr/>
      <dgm:t>
        <a:bodyPr/>
        <a:lstStyle/>
        <a:p>
          <a:r>
            <a:rPr lang="en-GB" sz="2800">
              <a:solidFill>
                <a:schemeClr val="accent2">
                  <a:lumMod val="50000"/>
                </a:schemeClr>
              </a:solidFill>
            </a:rPr>
            <a:t>Includes a small number of participants (6-10) who have something in common</a:t>
          </a:r>
          <a:endParaRPr lang="en-US" sz="2800">
            <a:solidFill>
              <a:schemeClr val="accent2">
                <a:lumMod val="50000"/>
              </a:schemeClr>
            </a:solidFill>
          </a:endParaRPr>
        </a:p>
      </dgm:t>
    </dgm:pt>
    <dgm:pt modelId="{760AEB57-77DE-4126-8D14-1E657898AD28}" type="parTrans" cxnId="{255C38E6-69CD-4607-92CD-A05E40A19C3A}">
      <dgm:prSet/>
      <dgm:spPr/>
      <dgm:t>
        <a:bodyPr/>
        <a:lstStyle/>
        <a:p>
          <a:endParaRPr lang="en-US" sz="1600">
            <a:solidFill>
              <a:schemeClr val="accent2">
                <a:lumMod val="50000"/>
              </a:schemeClr>
            </a:solidFill>
          </a:endParaRPr>
        </a:p>
      </dgm:t>
    </dgm:pt>
    <dgm:pt modelId="{7AF4FFE5-8F49-4A58-B7E4-0DA418180D60}" type="sibTrans" cxnId="{255C38E6-69CD-4607-92CD-A05E40A19C3A}">
      <dgm:prSet/>
      <dgm:spPr/>
      <dgm:t>
        <a:bodyPr/>
        <a:lstStyle/>
        <a:p>
          <a:endParaRPr lang="en-US" sz="1600">
            <a:solidFill>
              <a:schemeClr val="accent2">
                <a:lumMod val="50000"/>
              </a:schemeClr>
            </a:solidFill>
          </a:endParaRPr>
        </a:p>
      </dgm:t>
    </dgm:pt>
    <dgm:pt modelId="{9B07DE60-FD7F-4A40-9DCE-6873605857D6}">
      <dgm:prSet custT="1"/>
      <dgm:spPr/>
      <dgm:t>
        <a:bodyPr/>
        <a:lstStyle/>
        <a:p>
          <a:r>
            <a:rPr lang="en-GB" sz="2800">
              <a:solidFill>
                <a:schemeClr val="accent2">
                  <a:lumMod val="50000"/>
                </a:schemeClr>
              </a:solidFill>
            </a:rPr>
            <a:t>Allows individuals to interact with each other in response to a particular topic</a:t>
          </a:r>
          <a:endParaRPr lang="en-US" sz="2800">
            <a:solidFill>
              <a:schemeClr val="accent2">
                <a:lumMod val="50000"/>
              </a:schemeClr>
            </a:solidFill>
          </a:endParaRPr>
        </a:p>
      </dgm:t>
    </dgm:pt>
    <dgm:pt modelId="{579FB2C1-998F-48BD-BE5B-2A08609E93E7}" type="parTrans" cxnId="{88A1521C-2936-4129-B206-7140EB638045}">
      <dgm:prSet/>
      <dgm:spPr/>
      <dgm:t>
        <a:bodyPr/>
        <a:lstStyle/>
        <a:p>
          <a:endParaRPr lang="en-US" sz="1600">
            <a:solidFill>
              <a:schemeClr val="accent2">
                <a:lumMod val="50000"/>
              </a:schemeClr>
            </a:solidFill>
          </a:endParaRPr>
        </a:p>
      </dgm:t>
    </dgm:pt>
    <dgm:pt modelId="{4B63AC66-2861-4128-A2B3-63B860DD468D}" type="sibTrans" cxnId="{88A1521C-2936-4129-B206-7140EB638045}">
      <dgm:prSet/>
      <dgm:spPr/>
      <dgm:t>
        <a:bodyPr/>
        <a:lstStyle/>
        <a:p>
          <a:endParaRPr lang="en-US" sz="1600">
            <a:solidFill>
              <a:schemeClr val="accent2">
                <a:lumMod val="50000"/>
              </a:schemeClr>
            </a:solidFill>
          </a:endParaRPr>
        </a:p>
      </dgm:t>
    </dgm:pt>
    <dgm:pt modelId="{BB8C288E-C9B4-4798-BE20-E63866E02FF6}">
      <dgm:prSet custT="1"/>
      <dgm:spPr/>
      <dgm:t>
        <a:bodyPr/>
        <a:lstStyle/>
        <a:p>
          <a:r>
            <a:rPr lang="en-GB" sz="2800">
              <a:solidFill>
                <a:schemeClr val="accent2">
                  <a:lumMod val="50000"/>
                </a:schemeClr>
              </a:solidFill>
            </a:rPr>
            <a:t>Make use of group dynamics to stimulate discussion, generate ideas and gain insights</a:t>
          </a:r>
          <a:endParaRPr lang="en-US" sz="2800">
            <a:solidFill>
              <a:schemeClr val="accent2">
                <a:lumMod val="50000"/>
              </a:schemeClr>
            </a:solidFill>
          </a:endParaRPr>
        </a:p>
      </dgm:t>
    </dgm:pt>
    <dgm:pt modelId="{73D2959E-5ED8-4585-84FD-53E2CE959B69}" type="parTrans" cxnId="{E27E6620-A489-4DBC-90EF-724EEA507A32}">
      <dgm:prSet/>
      <dgm:spPr/>
      <dgm:t>
        <a:bodyPr/>
        <a:lstStyle/>
        <a:p>
          <a:endParaRPr lang="en-US" sz="1600">
            <a:solidFill>
              <a:schemeClr val="accent2">
                <a:lumMod val="50000"/>
              </a:schemeClr>
            </a:solidFill>
          </a:endParaRPr>
        </a:p>
      </dgm:t>
    </dgm:pt>
    <dgm:pt modelId="{54C0AA95-24CC-461A-9ED1-2C4A44029E1A}" type="sibTrans" cxnId="{E27E6620-A489-4DBC-90EF-724EEA507A32}">
      <dgm:prSet/>
      <dgm:spPr/>
      <dgm:t>
        <a:bodyPr/>
        <a:lstStyle/>
        <a:p>
          <a:endParaRPr lang="en-US" sz="1600">
            <a:solidFill>
              <a:schemeClr val="accent2">
                <a:lumMod val="50000"/>
              </a:schemeClr>
            </a:solidFill>
          </a:endParaRPr>
        </a:p>
      </dgm:t>
    </dgm:pt>
    <dgm:pt modelId="{050886F9-2562-45C5-8EB0-F8D5DDC3B4C5}" type="pres">
      <dgm:prSet presAssocID="{B4FF42C5-3D69-47D7-AC18-86584F1A9E65}" presName="vert0" presStyleCnt="0">
        <dgm:presLayoutVars>
          <dgm:dir/>
          <dgm:animOne val="branch"/>
          <dgm:animLvl val="lvl"/>
        </dgm:presLayoutVars>
      </dgm:prSet>
      <dgm:spPr/>
    </dgm:pt>
    <dgm:pt modelId="{C5BB8C2F-E40A-4FFC-9CD8-BCB009D6147D}" type="pres">
      <dgm:prSet presAssocID="{343E0EDE-8970-443C-B65A-F6320C6D6E73}" presName="thickLine" presStyleLbl="alignNode1" presStyleIdx="0" presStyleCnt="4"/>
      <dgm:spPr/>
    </dgm:pt>
    <dgm:pt modelId="{6C100AFD-2116-47CB-952C-4681127B4C4A}" type="pres">
      <dgm:prSet presAssocID="{343E0EDE-8970-443C-B65A-F6320C6D6E73}" presName="horz1" presStyleCnt="0"/>
      <dgm:spPr/>
    </dgm:pt>
    <dgm:pt modelId="{8F8A4A9B-C512-483A-9C4C-CD67CA180D73}" type="pres">
      <dgm:prSet presAssocID="{343E0EDE-8970-443C-B65A-F6320C6D6E73}" presName="tx1" presStyleLbl="revTx" presStyleIdx="0" presStyleCnt="4"/>
      <dgm:spPr/>
    </dgm:pt>
    <dgm:pt modelId="{9147A8A1-1749-4DE1-9818-C48A6F784862}" type="pres">
      <dgm:prSet presAssocID="{343E0EDE-8970-443C-B65A-F6320C6D6E73}" presName="vert1" presStyleCnt="0"/>
      <dgm:spPr/>
    </dgm:pt>
    <dgm:pt modelId="{CC721A97-63BF-4326-8A24-FEA8B54D8FFF}" type="pres">
      <dgm:prSet presAssocID="{93B6A150-E09B-4362-8E56-9270A26AD4DD}" presName="thickLine" presStyleLbl="alignNode1" presStyleIdx="1" presStyleCnt="4"/>
      <dgm:spPr/>
    </dgm:pt>
    <dgm:pt modelId="{F178EBB5-E9BD-4D0A-ADD9-3CB281A183CA}" type="pres">
      <dgm:prSet presAssocID="{93B6A150-E09B-4362-8E56-9270A26AD4DD}" presName="horz1" presStyleCnt="0"/>
      <dgm:spPr/>
    </dgm:pt>
    <dgm:pt modelId="{D32C7D37-3716-4773-9C84-84D424699AF8}" type="pres">
      <dgm:prSet presAssocID="{93B6A150-E09B-4362-8E56-9270A26AD4DD}" presName="tx1" presStyleLbl="revTx" presStyleIdx="1" presStyleCnt="4"/>
      <dgm:spPr/>
    </dgm:pt>
    <dgm:pt modelId="{17F4C17C-7CAD-4BA4-A041-363BCDA5994A}" type="pres">
      <dgm:prSet presAssocID="{93B6A150-E09B-4362-8E56-9270A26AD4DD}" presName="vert1" presStyleCnt="0"/>
      <dgm:spPr/>
    </dgm:pt>
    <dgm:pt modelId="{56282C78-D54A-45F2-AA37-3734E8650654}" type="pres">
      <dgm:prSet presAssocID="{9B07DE60-FD7F-4A40-9DCE-6873605857D6}" presName="thickLine" presStyleLbl="alignNode1" presStyleIdx="2" presStyleCnt="4"/>
      <dgm:spPr/>
    </dgm:pt>
    <dgm:pt modelId="{7A1FE5B8-BCFF-41DA-A26E-B66E5AC6D95A}" type="pres">
      <dgm:prSet presAssocID="{9B07DE60-FD7F-4A40-9DCE-6873605857D6}" presName="horz1" presStyleCnt="0"/>
      <dgm:spPr/>
    </dgm:pt>
    <dgm:pt modelId="{EFF37F57-F1CC-4883-B577-92F6F7F28EF8}" type="pres">
      <dgm:prSet presAssocID="{9B07DE60-FD7F-4A40-9DCE-6873605857D6}" presName="tx1" presStyleLbl="revTx" presStyleIdx="2" presStyleCnt="4"/>
      <dgm:spPr/>
    </dgm:pt>
    <dgm:pt modelId="{9C46F8F1-EB67-4F31-B0C4-7B79D72E7425}" type="pres">
      <dgm:prSet presAssocID="{9B07DE60-FD7F-4A40-9DCE-6873605857D6}" presName="vert1" presStyleCnt="0"/>
      <dgm:spPr/>
    </dgm:pt>
    <dgm:pt modelId="{E9BA86AE-B440-48B7-B617-C4DC47EED9DD}" type="pres">
      <dgm:prSet presAssocID="{BB8C288E-C9B4-4798-BE20-E63866E02FF6}" presName="thickLine" presStyleLbl="alignNode1" presStyleIdx="3" presStyleCnt="4"/>
      <dgm:spPr/>
    </dgm:pt>
    <dgm:pt modelId="{275D5C58-A94D-4A07-9B07-E08A42199828}" type="pres">
      <dgm:prSet presAssocID="{BB8C288E-C9B4-4798-BE20-E63866E02FF6}" presName="horz1" presStyleCnt="0"/>
      <dgm:spPr/>
    </dgm:pt>
    <dgm:pt modelId="{3B4688C6-3CDE-4CBE-BFA9-BABF29ED996B}" type="pres">
      <dgm:prSet presAssocID="{BB8C288E-C9B4-4798-BE20-E63866E02FF6}" presName="tx1" presStyleLbl="revTx" presStyleIdx="3" presStyleCnt="4"/>
      <dgm:spPr/>
    </dgm:pt>
    <dgm:pt modelId="{77DC645A-2639-4690-B13B-27F904D0BC60}" type="pres">
      <dgm:prSet presAssocID="{BB8C288E-C9B4-4798-BE20-E63866E02FF6}" presName="vert1" presStyleCnt="0"/>
      <dgm:spPr/>
    </dgm:pt>
  </dgm:ptLst>
  <dgm:cxnLst>
    <dgm:cxn modelId="{88A1521C-2936-4129-B206-7140EB638045}" srcId="{B4FF42C5-3D69-47D7-AC18-86584F1A9E65}" destId="{9B07DE60-FD7F-4A40-9DCE-6873605857D6}" srcOrd="2" destOrd="0" parTransId="{579FB2C1-998F-48BD-BE5B-2A08609E93E7}" sibTransId="{4B63AC66-2861-4128-A2B3-63B860DD468D}"/>
    <dgm:cxn modelId="{E27E6620-A489-4DBC-90EF-724EEA507A32}" srcId="{B4FF42C5-3D69-47D7-AC18-86584F1A9E65}" destId="{BB8C288E-C9B4-4798-BE20-E63866E02FF6}" srcOrd="3" destOrd="0" parTransId="{73D2959E-5ED8-4585-84FD-53E2CE959B69}" sibTransId="{54C0AA95-24CC-461A-9ED1-2C4A44029E1A}"/>
    <dgm:cxn modelId="{AFB83B38-34E8-407F-8DEC-4B2FA9DE3046}" srcId="{B4FF42C5-3D69-47D7-AC18-86584F1A9E65}" destId="{343E0EDE-8970-443C-B65A-F6320C6D6E73}" srcOrd="0" destOrd="0" parTransId="{D96502EF-CC46-48BA-8D8A-8FDED6E4E3DA}" sibTransId="{3D741F28-CCEA-42B9-93F9-08B72EA4D402}"/>
    <dgm:cxn modelId="{2A6A4B52-D481-4B5E-9741-7027C3BD2DBD}" type="presOf" srcId="{B4FF42C5-3D69-47D7-AC18-86584F1A9E65}" destId="{050886F9-2562-45C5-8EB0-F8D5DDC3B4C5}" srcOrd="0" destOrd="0" presId="urn:microsoft.com/office/officeart/2008/layout/LinedList"/>
    <dgm:cxn modelId="{F99B5773-F087-4AAF-BCF0-EA2A6035F423}" type="presOf" srcId="{BB8C288E-C9B4-4798-BE20-E63866E02FF6}" destId="{3B4688C6-3CDE-4CBE-BFA9-BABF29ED996B}" srcOrd="0" destOrd="0" presId="urn:microsoft.com/office/officeart/2008/layout/LinedList"/>
    <dgm:cxn modelId="{E5DAAAC7-4829-45B4-83E6-58FD5B9C360F}" type="presOf" srcId="{93B6A150-E09B-4362-8E56-9270A26AD4DD}" destId="{D32C7D37-3716-4773-9C84-84D424699AF8}" srcOrd="0" destOrd="0" presId="urn:microsoft.com/office/officeart/2008/layout/LinedList"/>
    <dgm:cxn modelId="{E68341D1-810B-4214-9467-0068EE1EF4BA}" type="presOf" srcId="{9B07DE60-FD7F-4A40-9DCE-6873605857D6}" destId="{EFF37F57-F1CC-4883-B577-92F6F7F28EF8}" srcOrd="0" destOrd="0" presId="urn:microsoft.com/office/officeart/2008/layout/LinedList"/>
    <dgm:cxn modelId="{1431C8DD-27CD-40E8-B808-888CC77B0B45}" type="presOf" srcId="{343E0EDE-8970-443C-B65A-F6320C6D6E73}" destId="{8F8A4A9B-C512-483A-9C4C-CD67CA180D73}" srcOrd="0" destOrd="0" presId="urn:microsoft.com/office/officeart/2008/layout/LinedList"/>
    <dgm:cxn modelId="{255C38E6-69CD-4607-92CD-A05E40A19C3A}" srcId="{B4FF42C5-3D69-47D7-AC18-86584F1A9E65}" destId="{93B6A150-E09B-4362-8E56-9270A26AD4DD}" srcOrd="1" destOrd="0" parTransId="{760AEB57-77DE-4126-8D14-1E657898AD28}" sibTransId="{7AF4FFE5-8F49-4A58-B7E4-0DA418180D60}"/>
    <dgm:cxn modelId="{DC189D45-38B4-4DF3-9E07-203D21F09604}" type="presParOf" srcId="{050886F9-2562-45C5-8EB0-F8D5DDC3B4C5}" destId="{C5BB8C2F-E40A-4FFC-9CD8-BCB009D6147D}" srcOrd="0" destOrd="0" presId="urn:microsoft.com/office/officeart/2008/layout/LinedList"/>
    <dgm:cxn modelId="{EFBEDBB9-8ABA-4574-BF9B-2CC5AFF89A93}" type="presParOf" srcId="{050886F9-2562-45C5-8EB0-F8D5DDC3B4C5}" destId="{6C100AFD-2116-47CB-952C-4681127B4C4A}" srcOrd="1" destOrd="0" presId="urn:microsoft.com/office/officeart/2008/layout/LinedList"/>
    <dgm:cxn modelId="{25BEEA1F-1A89-4A92-AD16-E95C802A6A45}" type="presParOf" srcId="{6C100AFD-2116-47CB-952C-4681127B4C4A}" destId="{8F8A4A9B-C512-483A-9C4C-CD67CA180D73}" srcOrd="0" destOrd="0" presId="urn:microsoft.com/office/officeart/2008/layout/LinedList"/>
    <dgm:cxn modelId="{DA25E808-8208-466B-8FB5-08C5EA512FA4}" type="presParOf" srcId="{6C100AFD-2116-47CB-952C-4681127B4C4A}" destId="{9147A8A1-1749-4DE1-9818-C48A6F784862}" srcOrd="1" destOrd="0" presId="urn:microsoft.com/office/officeart/2008/layout/LinedList"/>
    <dgm:cxn modelId="{F71782EE-712E-4423-885C-0FBC02619891}" type="presParOf" srcId="{050886F9-2562-45C5-8EB0-F8D5DDC3B4C5}" destId="{CC721A97-63BF-4326-8A24-FEA8B54D8FFF}" srcOrd="2" destOrd="0" presId="urn:microsoft.com/office/officeart/2008/layout/LinedList"/>
    <dgm:cxn modelId="{11FCDEB2-A120-45DE-85FA-A3EE4FC79407}" type="presParOf" srcId="{050886F9-2562-45C5-8EB0-F8D5DDC3B4C5}" destId="{F178EBB5-E9BD-4D0A-ADD9-3CB281A183CA}" srcOrd="3" destOrd="0" presId="urn:microsoft.com/office/officeart/2008/layout/LinedList"/>
    <dgm:cxn modelId="{68C34D56-27CB-4BCD-B789-E3EFAEDFFF16}" type="presParOf" srcId="{F178EBB5-E9BD-4D0A-ADD9-3CB281A183CA}" destId="{D32C7D37-3716-4773-9C84-84D424699AF8}" srcOrd="0" destOrd="0" presId="urn:microsoft.com/office/officeart/2008/layout/LinedList"/>
    <dgm:cxn modelId="{D1E7E345-0028-4425-8C1F-D6250E809F5A}" type="presParOf" srcId="{F178EBB5-E9BD-4D0A-ADD9-3CB281A183CA}" destId="{17F4C17C-7CAD-4BA4-A041-363BCDA5994A}" srcOrd="1" destOrd="0" presId="urn:microsoft.com/office/officeart/2008/layout/LinedList"/>
    <dgm:cxn modelId="{80C27034-ED37-4D3C-A422-B45F3E2AC490}" type="presParOf" srcId="{050886F9-2562-45C5-8EB0-F8D5DDC3B4C5}" destId="{56282C78-D54A-45F2-AA37-3734E8650654}" srcOrd="4" destOrd="0" presId="urn:microsoft.com/office/officeart/2008/layout/LinedList"/>
    <dgm:cxn modelId="{14B486CE-261E-493C-ACAF-6159E8152CBB}" type="presParOf" srcId="{050886F9-2562-45C5-8EB0-F8D5DDC3B4C5}" destId="{7A1FE5B8-BCFF-41DA-A26E-B66E5AC6D95A}" srcOrd="5" destOrd="0" presId="urn:microsoft.com/office/officeart/2008/layout/LinedList"/>
    <dgm:cxn modelId="{D65317CD-CE90-47F2-BFFC-60093F55DC2D}" type="presParOf" srcId="{7A1FE5B8-BCFF-41DA-A26E-B66E5AC6D95A}" destId="{EFF37F57-F1CC-4883-B577-92F6F7F28EF8}" srcOrd="0" destOrd="0" presId="urn:microsoft.com/office/officeart/2008/layout/LinedList"/>
    <dgm:cxn modelId="{684BD7CE-B79A-4EB9-A7D2-B3359D8E8177}" type="presParOf" srcId="{7A1FE5B8-BCFF-41DA-A26E-B66E5AC6D95A}" destId="{9C46F8F1-EB67-4F31-B0C4-7B79D72E7425}" srcOrd="1" destOrd="0" presId="urn:microsoft.com/office/officeart/2008/layout/LinedList"/>
    <dgm:cxn modelId="{B0CC58D5-6686-4EE3-83A3-4F85ECF466F4}" type="presParOf" srcId="{050886F9-2562-45C5-8EB0-F8D5DDC3B4C5}" destId="{E9BA86AE-B440-48B7-B617-C4DC47EED9DD}" srcOrd="6" destOrd="0" presId="urn:microsoft.com/office/officeart/2008/layout/LinedList"/>
    <dgm:cxn modelId="{EA6EE53E-B828-4158-8D7B-4E37980A2F8A}" type="presParOf" srcId="{050886F9-2562-45C5-8EB0-F8D5DDC3B4C5}" destId="{275D5C58-A94D-4A07-9B07-E08A42199828}" srcOrd="7" destOrd="0" presId="urn:microsoft.com/office/officeart/2008/layout/LinedList"/>
    <dgm:cxn modelId="{61416A1B-AC58-4A32-A1DB-BE96635CFF00}" type="presParOf" srcId="{275D5C58-A94D-4A07-9B07-E08A42199828}" destId="{3B4688C6-3CDE-4CBE-BFA9-BABF29ED996B}" srcOrd="0" destOrd="0" presId="urn:microsoft.com/office/officeart/2008/layout/LinedList"/>
    <dgm:cxn modelId="{5FB59DC1-0B35-4D21-A79C-D9B5F8F93E2A}" type="presParOf" srcId="{275D5C58-A94D-4A07-9B07-E08A42199828}" destId="{77DC645A-2639-4690-B13B-27F904D0BC6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DE8724C-5015-46A4-8E73-65113BAD5EF9}" type="doc">
      <dgm:prSet loTypeId="urn:microsoft.com/office/officeart/2008/layout/LinedList" loCatId="list" qsTypeId="urn:microsoft.com/office/officeart/2005/8/quickstyle/simple1" qsCatId="simple" csTypeId="urn:microsoft.com/office/officeart/2005/8/colors/colorful3" csCatId="colorful"/>
      <dgm:spPr/>
      <dgm:t>
        <a:bodyPr/>
        <a:lstStyle/>
        <a:p>
          <a:endParaRPr lang="en-US"/>
        </a:p>
      </dgm:t>
    </dgm:pt>
    <dgm:pt modelId="{3BA08DAD-AE1A-49AF-90D6-1458004A356B}">
      <dgm:prSet custT="1"/>
      <dgm:spPr/>
      <dgm:t>
        <a:bodyPr/>
        <a:lstStyle/>
        <a:p>
          <a:r>
            <a:rPr lang="en-GB" sz="2800">
              <a:solidFill>
                <a:schemeClr val="accent2">
                  <a:lumMod val="50000"/>
                </a:schemeClr>
              </a:solidFill>
            </a:rPr>
            <a:t>One of the most common qualitative methods</a:t>
          </a:r>
          <a:endParaRPr lang="en-US" sz="2800">
            <a:solidFill>
              <a:schemeClr val="accent2">
                <a:lumMod val="50000"/>
              </a:schemeClr>
            </a:solidFill>
          </a:endParaRPr>
        </a:p>
      </dgm:t>
    </dgm:pt>
    <dgm:pt modelId="{F2DBEFB4-943F-4211-A1C4-C1C491149BB1}" type="parTrans" cxnId="{C90D41C1-0C9C-469A-A877-FBE589DDEAFA}">
      <dgm:prSet/>
      <dgm:spPr/>
      <dgm:t>
        <a:bodyPr/>
        <a:lstStyle/>
        <a:p>
          <a:endParaRPr lang="en-US" sz="1400">
            <a:solidFill>
              <a:schemeClr val="accent2">
                <a:lumMod val="50000"/>
              </a:schemeClr>
            </a:solidFill>
          </a:endParaRPr>
        </a:p>
      </dgm:t>
    </dgm:pt>
    <dgm:pt modelId="{D5431952-4201-4254-BEC1-AB33BD5AC6B9}" type="sibTrans" cxnId="{C90D41C1-0C9C-469A-A877-FBE589DDEAFA}">
      <dgm:prSet/>
      <dgm:spPr/>
      <dgm:t>
        <a:bodyPr/>
        <a:lstStyle/>
        <a:p>
          <a:endParaRPr lang="en-US" sz="1400">
            <a:solidFill>
              <a:schemeClr val="accent2">
                <a:lumMod val="50000"/>
              </a:schemeClr>
            </a:solidFill>
          </a:endParaRPr>
        </a:p>
      </dgm:t>
    </dgm:pt>
    <dgm:pt modelId="{367B0947-675D-4CB6-B8EF-9BCD03FD7118}">
      <dgm:prSet custT="1"/>
      <dgm:spPr/>
      <dgm:t>
        <a:bodyPr/>
        <a:lstStyle/>
        <a:p>
          <a:r>
            <a:rPr lang="en-GB" sz="2800">
              <a:solidFill>
                <a:schemeClr val="accent2">
                  <a:lumMod val="50000"/>
                </a:schemeClr>
              </a:solidFill>
            </a:rPr>
            <a:t>Personal interview with one participant at a time</a:t>
          </a:r>
          <a:endParaRPr lang="en-US" sz="2800">
            <a:solidFill>
              <a:schemeClr val="accent2">
                <a:lumMod val="50000"/>
              </a:schemeClr>
            </a:solidFill>
          </a:endParaRPr>
        </a:p>
      </dgm:t>
    </dgm:pt>
    <dgm:pt modelId="{D33DD470-A54C-4B08-B070-03CF9A3AF301}" type="parTrans" cxnId="{62BBF217-E02F-4249-8AC3-69D7DB2F40FB}">
      <dgm:prSet/>
      <dgm:spPr/>
      <dgm:t>
        <a:bodyPr/>
        <a:lstStyle/>
        <a:p>
          <a:endParaRPr lang="en-US" sz="1400">
            <a:solidFill>
              <a:schemeClr val="accent2">
                <a:lumMod val="50000"/>
              </a:schemeClr>
            </a:solidFill>
          </a:endParaRPr>
        </a:p>
      </dgm:t>
    </dgm:pt>
    <dgm:pt modelId="{53CAA9B9-138D-435D-8498-58C3368CE4CE}" type="sibTrans" cxnId="{62BBF217-E02F-4249-8AC3-69D7DB2F40FB}">
      <dgm:prSet/>
      <dgm:spPr/>
      <dgm:t>
        <a:bodyPr/>
        <a:lstStyle/>
        <a:p>
          <a:endParaRPr lang="en-US" sz="1400">
            <a:solidFill>
              <a:schemeClr val="accent2">
                <a:lumMod val="50000"/>
              </a:schemeClr>
            </a:solidFill>
          </a:endParaRPr>
        </a:p>
      </dgm:t>
    </dgm:pt>
    <dgm:pt modelId="{75BBC351-EED0-43EA-9CC9-867303FD9A00}">
      <dgm:prSet custT="1"/>
      <dgm:spPr/>
      <dgm:t>
        <a:bodyPr/>
        <a:lstStyle/>
        <a:p>
          <a:r>
            <a:rPr lang="en-GB" sz="2800">
              <a:solidFill>
                <a:schemeClr val="accent2">
                  <a:lumMod val="50000"/>
                </a:schemeClr>
              </a:solidFill>
            </a:rPr>
            <a:t>Can be carried out face-to-face or via telephone</a:t>
          </a:r>
          <a:endParaRPr lang="en-US" sz="2800">
            <a:solidFill>
              <a:schemeClr val="accent2">
                <a:lumMod val="50000"/>
              </a:schemeClr>
            </a:solidFill>
          </a:endParaRPr>
        </a:p>
      </dgm:t>
    </dgm:pt>
    <dgm:pt modelId="{14600C51-CF33-4533-82CB-2C3E0B076D55}" type="parTrans" cxnId="{713740DA-3077-43E0-AD57-22F00E812137}">
      <dgm:prSet/>
      <dgm:spPr/>
      <dgm:t>
        <a:bodyPr/>
        <a:lstStyle/>
        <a:p>
          <a:endParaRPr lang="en-US" sz="1400">
            <a:solidFill>
              <a:schemeClr val="accent2">
                <a:lumMod val="50000"/>
              </a:schemeClr>
            </a:solidFill>
          </a:endParaRPr>
        </a:p>
      </dgm:t>
    </dgm:pt>
    <dgm:pt modelId="{FEECB1C9-6BDF-4FFA-B2EC-675EEE97F7D7}" type="sibTrans" cxnId="{713740DA-3077-43E0-AD57-22F00E812137}">
      <dgm:prSet/>
      <dgm:spPr/>
      <dgm:t>
        <a:bodyPr/>
        <a:lstStyle/>
        <a:p>
          <a:endParaRPr lang="en-US" sz="1400">
            <a:solidFill>
              <a:schemeClr val="accent2">
                <a:lumMod val="50000"/>
              </a:schemeClr>
            </a:solidFill>
          </a:endParaRPr>
        </a:p>
      </dgm:t>
    </dgm:pt>
    <dgm:pt modelId="{1993DDE5-2323-479B-9B71-55B56EEC069D}">
      <dgm:prSet custT="1"/>
      <dgm:spPr/>
      <dgm:t>
        <a:bodyPr/>
        <a:lstStyle/>
        <a:p>
          <a:r>
            <a:rPr lang="en-GB" sz="2800">
              <a:solidFill>
                <a:schemeClr val="accent2">
                  <a:lumMod val="50000"/>
                </a:schemeClr>
              </a:solidFill>
            </a:rPr>
            <a:t>Tend to last between 30 mins to 2 hours</a:t>
          </a:r>
          <a:endParaRPr lang="en-US" sz="2800">
            <a:solidFill>
              <a:schemeClr val="accent2">
                <a:lumMod val="50000"/>
              </a:schemeClr>
            </a:solidFill>
          </a:endParaRPr>
        </a:p>
      </dgm:t>
    </dgm:pt>
    <dgm:pt modelId="{D8B24D9D-EB87-4DD9-980E-B7CE509D7363}" type="parTrans" cxnId="{0BC62919-60ED-4286-82DF-B31B59080DA0}">
      <dgm:prSet/>
      <dgm:spPr/>
      <dgm:t>
        <a:bodyPr/>
        <a:lstStyle/>
        <a:p>
          <a:endParaRPr lang="en-US" sz="1400">
            <a:solidFill>
              <a:schemeClr val="accent2">
                <a:lumMod val="50000"/>
              </a:schemeClr>
            </a:solidFill>
          </a:endParaRPr>
        </a:p>
      </dgm:t>
    </dgm:pt>
    <dgm:pt modelId="{32F565D8-6D4E-4635-889A-798CC90C8E89}" type="sibTrans" cxnId="{0BC62919-60ED-4286-82DF-B31B59080DA0}">
      <dgm:prSet/>
      <dgm:spPr/>
      <dgm:t>
        <a:bodyPr/>
        <a:lstStyle/>
        <a:p>
          <a:endParaRPr lang="en-US" sz="1400">
            <a:solidFill>
              <a:schemeClr val="accent2">
                <a:lumMod val="50000"/>
              </a:schemeClr>
            </a:solidFill>
          </a:endParaRPr>
        </a:p>
      </dgm:t>
    </dgm:pt>
    <dgm:pt modelId="{2F0300E8-3EB4-4831-B292-71EEA2A2BFBF}">
      <dgm:prSet custT="1"/>
      <dgm:spPr/>
      <dgm:t>
        <a:bodyPr/>
        <a:lstStyle/>
        <a:p>
          <a:r>
            <a:rPr lang="en-GB" sz="2800">
              <a:solidFill>
                <a:schemeClr val="accent2">
                  <a:lumMod val="50000"/>
                </a:schemeClr>
              </a:solidFill>
            </a:rPr>
            <a:t>Face-to-face gives a good opportunity to read body language</a:t>
          </a:r>
          <a:endParaRPr lang="en-US" sz="2800">
            <a:solidFill>
              <a:schemeClr val="accent2">
                <a:lumMod val="50000"/>
              </a:schemeClr>
            </a:solidFill>
          </a:endParaRPr>
        </a:p>
      </dgm:t>
    </dgm:pt>
    <dgm:pt modelId="{4612D8B3-D752-4965-8B7A-AB703BD9D0FA}" type="parTrans" cxnId="{2B2F1C15-156C-4D39-872C-C03DA05164FB}">
      <dgm:prSet/>
      <dgm:spPr/>
      <dgm:t>
        <a:bodyPr/>
        <a:lstStyle/>
        <a:p>
          <a:endParaRPr lang="en-US" sz="1400">
            <a:solidFill>
              <a:schemeClr val="accent2">
                <a:lumMod val="50000"/>
              </a:schemeClr>
            </a:solidFill>
          </a:endParaRPr>
        </a:p>
      </dgm:t>
    </dgm:pt>
    <dgm:pt modelId="{64ECDBAD-A5A8-4CAE-98A3-3457E63858A9}" type="sibTrans" cxnId="{2B2F1C15-156C-4D39-872C-C03DA05164FB}">
      <dgm:prSet/>
      <dgm:spPr/>
      <dgm:t>
        <a:bodyPr/>
        <a:lstStyle/>
        <a:p>
          <a:endParaRPr lang="en-US" sz="1400">
            <a:solidFill>
              <a:schemeClr val="accent2">
                <a:lumMod val="50000"/>
              </a:schemeClr>
            </a:solidFill>
          </a:endParaRPr>
        </a:p>
      </dgm:t>
    </dgm:pt>
    <dgm:pt modelId="{C996239A-54F3-4E3B-B7F3-963131E22BE3}" type="pres">
      <dgm:prSet presAssocID="{ADE8724C-5015-46A4-8E73-65113BAD5EF9}" presName="vert0" presStyleCnt="0">
        <dgm:presLayoutVars>
          <dgm:dir/>
          <dgm:animOne val="branch"/>
          <dgm:animLvl val="lvl"/>
        </dgm:presLayoutVars>
      </dgm:prSet>
      <dgm:spPr/>
    </dgm:pt>
    <dgm:pt modelId="{809AC9BA-FB99-490F-88BF-40D1634FE631}" type="pres">
      <dgm:prSet presAssocID="{3BA08DAD-AE1A-49AF-90D6-1458004A356B}" presName="thickLine" presStyleLbl="alignNode1" presStyleIdx="0" presStyleCnt="5"/>
      <dgm:spPr/>
    </dgm:pt>
    <dgm:pt modelId="{FAF5D29B-2367-4983-823F-3907B0463DB0}" type="pres">
      <dgm:prSet presAssocID="{3BA08DAD-AE1A-49AF-90D6-1458004A356B}" presName="horz1" presStyleCnt="0"/>
      <dgm:spPr/>
    </dgm:pt>
    <dgm:pt modelId="{652D9525-566F-4D7B-B3EC-3305AE02D4F1}" type="pres">
      <dgm:prSet presAssocID="{3BA08DAD-AE1A-49AF-90D6-1458004A356B}" presName="tx1" presStyleLbl="revTx" presStyleIdx="0" presStyleCnt="5"/>
      <dgm:spPr/>
    </dgm:pt>
    <dgm:pt modelId="{0B6C9D7C-59B7-42E8-A346-200228EE1AD3}" type="pres">
      <dgm:prSet presAssocID="{3BA08DAD-AE1A-49AF-90D6-1458004A356B}" presName="vert1" presStyleCnt="0"/>
      <dgm:spPr/>
    </dgm:pt>
    <dgm:pt modelId="{C1874A25-C0A4-4B45-925C-F413DB39B47C}" type="pres">
      <dgm:prSet presAssocID="{367B0947-675D-4CB6-B8EF-9BCD03FD7118}" presName="thickLine" presStyleLbl="alignNode1" presStyleIdx="1" presStyleCnt="5"/>
      <dgm:spPr/>
    </dgm:pt>
    <dgm:pt modelId="{037C06F2-5563-4641-B44D-A0D1FC0E94E9}" type="pres">
      <dgm:prSet presAssocID="{367B0947-675D-4CB6-B8EF-9BCD03FD7118}" presName="horz1" presStyleCnt="0"/>
      <dgm:spPr/>
    </dgm:pt>
    <dgm:pt modelId="{E1C9DCA0-7E56-42C5-AD9D-AEF00249ED32}" type="pres">
      <dgm:prSet presAssocID="{367B0947-675D-4CB6-B8EF-9BCD03FD7118}" presName="tx1" presStyleLbl="revTx" presStyleIdx="1" presStyleCnt="5"/>
      <dgm:spPr/>
    </dgm:pt>
    <dgm:pt modelId="{0856190B-46C1-4DA3-9834-4EFA32DDCFB4}" type="pres">
      <dgm:prSet presAssocID="{367B0947-675D-4CB6-B8EF-9BCD03FD7118}" presName="vert1" presStyleCnt="0"/>
      <dgm:spPr/>
    </dgm:pt>
    <dgm:pt modelId="{82345F7F-D549-408C-8800-C99310291298}" type="pres">
      <dgm:prSet presAssocID="{75BBC351-EED0-43EA-9CC9-867303FD9A00}" presName="thickLine" presStyleLbl="alignNode1" presStyleIdx="2" presStyleCnt="5"/>
      <dgm:spPr/>
    </dgm:pt>
    <dgm:pt modelId="{167A480E-DD00-40EC-A15B-3304A5F2C21E}" type="pres">
      <dgm:prSet presAssocID="{75BBC351-EED0-43EA-9CC9-867303FD9A00}" presName="horz1" presStyleCnt="0"/>
      <dgm:spPr/>
    </dgm:pt>
    <dgm:pt modelId="{C937ED08-2A12-44DE-8A44-2C29111CDCDF}" type="pres">
      <dgm:prSet presAssocID="{75BBC351-EED0-43EA-9CC9-867303FD9A00}" presName="tx1" presStyleLbl="revTx" presStyleIdx="2" presStyleCnt="5"/>
      <dgm:spPr/>
    </dgm:pt>
    <dgm:pt modelId="{CB1970F9-3B5F-492E-B3F0-2D421C7D2A4B}" type="pres">
      <dgm:prSet presAssocID="{75BBC351-EED0-43EA-9CC9-867303FD9A00}" presName="vert1" presStyleCnt="0"/>
      <dgm:spPr/>
    </dgm:pt>
    <dgm:pt modelId="{AEECAEBE-5239-4E8C-B227-BA28B3C59C8A}" type="pres">
      <dgm:prSet presAssocID="{1993DDE5-2323-479B-9B71-55B56EEC069D}" presName="thickLine" presStyleLbl="alignNode1" presStyleIdx="3" presStyleCnt="5"/>
      <dgm:spPr/>
    </dgm:pt>
    <dgm:pt modelId="{E04C6496-9082-403B-9A1A-EA0B4C3B8A35}" type="pres">
      <dgm:prSet presAssocID="{1993DDE5-2323-479B-9B71-55B56EEC069D}" presName="horz1" presStyleCnt="0"/>
      <dgm:spPr/>
    </dgm:pt>
    <dgm:pt modelId="{6B492660-96CB-4503-9647-838116A8D0BC}" type="pres">
      <dgm:prSet presAssocID="{1993DDE5-2323-479B-9B71-55B56EEC069D}" presName="tx1" presStyleLbl="revTx" presStyleIdx="3" presStyleCnt="5"/>
      <dgm:spPr/>
    </dgm:pt>
    <dgm:pt modelId="{85F02C42-9BEB-4C60-ADBE-2DC102619468}" type="pres">
      <dgm:prSet presAssocID="{1993DDE5-2323-479B-9B71-55B56EEC069D}" presName="vert1" presStyleCnt="0"/>
      <dgm:spPr/>
    </dgm:pt>
    <dgm:pt modelId="{B8413419-976F-4682-8977-FE17ACDCC818}" type="pres">
      <dgm:prSet presAssocID="{2F0300E8-3EB4-4831-B292-71EEA2A2BFBF}" presName="thickLine" presStyleLbl="alignNode1" presStyleIdx="4" presStyleCnt="5"/>
      <dgm:spPr/>
    </dgm:pt>
    <dgm:pt modelId="{66F35FAE-E5FE-423D-AFE9-B29B796C21F4}" type="pres">
      <dgm:prSet presAssocID="{2F0300E8-3EB4-4831-B292-71EEA2A2BFBF}" presName="horz1" presStyleCnt="0"/>
      <dgm:spPr/>
    </dgm:pt>
    <dgm:pt modelId="{E938D835-63AD-4628-AC41-4DCB4A7F9EF9}" type="pres">
      <dgm:prSet presAssocID="{2F0300E8-3EB4-4831-B292-71EEA2A2BFBF}" presName="tx1" presStyleLbl="revTx" presStyleIdx="4" presStyleCnt="5"/>
      <dgm:spPr/>
    </dgm:pt>
    <dgm:pt modelId="{E98ACCD3-28CF-4B7A-86BC-B5E8C3864F21}" type="pres">
      <dgm:prSet presAssocID="{2F0300E8-3EB4-4831-B292-71EEA2A2BFBF}" presName="vert1" presStyleCnt="0"/>
      <dgm:spPr/>
    </dgm:pt>
  </dgm:ptLst>
  <dgm:cxnLst>
    <dgm:cxn modelId="{2B2F1C15-156C-4D39-872C-C03DA05164FB}" srcId="{ADE8724C-5015-46A4-8E73-65113BAD5EF9}" destId="{2F0300E8-3EB4-4831-B292-71EEA2A2BFBF}" srcOrd="4" destOrd="0" parTransId="{4612D8B3-D752-4965-8B7A-AB703BD9D0FA}" sibTransId="{64ECDBAD-A5A8-4CAE-98A3-3457E63858A9}"/>
    <dgm:cxn modelId="{62BBF217-E02F-4249-8AC3-69D7DB2F40FB}" srcId="{ADE8724C-5015-46A4-8E73-65113BAD5EF9}" destId="{367B0947-675D-4CB6-B8EF-9BCD03FD7118}" srcOrd="1" destOrd="0" parTransId="{D33DD470-A54C-4B08-B070-03CF9A3AF301}" sibTransId="{53CAA9B9-138D-435D-8498-58C3368CE4CE}"/>
    <dgm:cxn modelId="{0BC62919-60ED-4286-82DF-B31B59080DA0}" srcId="{ADE8724C-5015-46A4-8E73-65113BAD5EF9}" destId="{1993DDE5-2323-479B-9B71-55B56EEC069D}" srcOrd="3" destOrd="0" parTransId="{D8B24D9D-EB87-4DD9-980E-B7CE509D7363}" sibTransId="{32F565D8-6D4E-4635-889A-798CC90C8E89}"/>
    <dgm:cxn modelId="{FB6C3E32-BB77-4864-A707-54A06C6980E5}" type="presOf" srcId="{75BBC351-EED0-43EA-9CC9-867303FD9A00}" destId="{C937ED08-2A12-44DE-8A44-2C29111CDCDF}" srcOrd="0" destOrd="0" presId="urn:microsoft.com/office/officeart/2008/layout/LinedList"/>
    <dgm:cxn modelId="{348B5A42-D949-41AA-9757-621F52C99B55}" type="presOf" srcId="{1993DDE5-2323-479B-9B71-55B56EEC069D}" destId="{6B492660-96CB-4503-9647-838116A8D0BC}" srcOrd="0" destOrd="0" presId="urn:microsoft.com/office/officeart/2008/layout/LinedList"/>
    <dgm:cxn modelId="{E060866E-0ACC-4E2F-A6AA-47676F6398CF}" type="presOf" srcId="{367B0947-675D-4CB6-B8EF-9BCD03FD7118}" destId="{E1C9DCA0-7E56-42C5-AD9D-AEF00249ED32}" srcOrd="0" destOrd="0" presId="urn:microsoft.com/office/officeart/2008/layout/LinedList"/>
    <dgm:cxn modelId="{513D7D53-C00B-42C9-A49E-C2DE289EC488}" type="presOf" srcId="{3BA08DAD-AE1A-49AF-90D6-1458004A356B}" destId="{652D9525-566F-4D7B-B3EC-3305AE02D4F1}" srcOrd="0" destOrd="0" presId="urn:microsoft.com/office/officeart/2008/layout/LinedList"/>
    <dgm:cxn modelId="{BEA9AC9C-E289-450F-AF59-B74884318874}" type="presOf" srcId="{ADE8724C-5015-46A4-8E73-65113BAD5EF9}" destId="{C996239A-54F3-4E3B-B7F3-963131E22BE3}" srcOrd="0" destOrd="0" presId="urn:microsoft.com/office/officeart/2008/layout/LinedList"/>
    <dgm:cxn modelId="{16485BA9-70AD-4569-9A6E-29B5C89883E6}" type="presOf" srcId="{2F0300E8-3EB4-4831-B292-71EEA2A2BFBF}" destId="{E938D835-63AD-4628-AC41-4DCB4A7F9EF9}" srcOrd="0" destOrd="0" presId="urn:microsoft.com/office/officeart/2008/layout/LinedList"/>
    <dgm:cxn modelId="{C90D41C1-0C9C-469A-A877-FBE589DDEAFA}" srcId="{ADE8724C-5015-46A4-8E73-65113BAD5EF9}" destId="{3BA08DAD-AE1A-49AF-90D6-1458004A356B}" srcOrd="0" destOrd="0" parTransId="{F2DBEFB4-943F-4211-A1C4-C1C491149BB1}" sibTransId="{D5431952-4201-4254-BEC1-AB33BD5AC6B9}"/>
    <dgm:cxn modelId="{713740DA-3077-43E0-AD57-22F00E812137}" srcId="{ADE8724C-5015-46A4-8E73-65113BAD5EF9}" destId="{75BBC351-EED0-43EA-9CC9-867303FD9A00}" srcOrd="2" destOrd="0" parTransId="{14600C51-CF33-4533-82CB-2C3E0B076D55}" sibTransId="{FEECB1C9-6BDF-4FFA-B2EC-675EEE97F7D7}"/>
    <dgm:cxn modelId="{15BA5B4B-CD6D-4BB9-A20C-B8D823FC704D}" type="presParOf" srcId="{C996239A-54F3-4E3B-B7F3-963131E22BE3}" destId="{809AC9BA-FB99-490F-88BF-40D1634FE631}" srcOrd="0" destOrd="0" presId="urn:microsoft.com/office/officeart/2008/layout/LinedList"/>
    <dgm:cxn modelId="{ED538D82-78A9-4077-971C-CA30D6362D10}" type="presParOf" srcId="{C996239A-54F3-4E3B-B7F3-963131E22BE3}" destId="{FAF5D29B-2367-4983-823F-3907B0463DB0}" srcOrd="1" destOrd="0" presId="urn:microsoft.com/office/officeart/2008/layout/LinedList"/>
    <dgm:cxn modelId="{B8650943-63B0-4FAF-957C-3F46E89B0B86}" type="presParOf" srcId="{FAF5D29B-2367-4983-823F-3907B0463DB0}" destId="{652D9525-566F-4D7B-B3EC-3305AE02D4F1}" srcOrd="0" destOrd="0" presId="urn:microsoft.com/office/officeart/2008/layout/LinedList"/>
    <dgm:cxn modelId="{C1E2B7EC-997B-4E56-A24D-D5C2E71BB670}" type="presParOf" srcId="{FAF5D29B-2367-4983-823F-3907B0463DB0}" destId="{0B6C9D7C-59B7-42E8-A346-200228EE1AD3}" srcOrd="1" destOrd="0" presId="urn:microsoft.com/office/officeart/2008/layout/LinedList"/>
    <dgm:cxn modelId="{3CC54C97-2D59-4199-B552-82E3109F7866}" type="presParOf" srcId="{C996239A-54F3-4E3B-B7F3-963131E22BE3}" destId="{C1874A25-C0A4-4B45-925C-F413DB39B47C}" srcOrd="2" destOrd="0" presId="urn:microsoft.com/office/officeart/2008/layout/LinedList"/>
    <dgm:cxn modelId="{7BB18E3B-42F2-4023-94F0-A77A701A0281}" type="presParOf" srcId="{C996239A-54F3-4E3B-B7F3-963131E22BE3}" destId="{037C06F2-5563-4641-B44D-A0D1FC0E94E9}" srcOrd="3" destOrd="0" presId="urn:microsoft.com/office/officeart/2008/layout/LinedList"/>
    <dgm:cxn modelId="{73A7E330-3419-49D3-8B52-F21EFB4F4213}" type="presParOf" srcId="{037C06F2-5563-4641-B44D-A0D1FC0E94E9}" destId="{E1C9DCA0-7E56-42C5-AD9D-AEF00249ED32}" srcOrd="0" destOrd="0" presId="urn:microsoft.com/office/officeart/2008/layout/LinedList"/>
    <dgm:cxn modelId="{D7BDCA3E-B633-4EBC-9565-8EC367C862C0}" type="presParOf" srcId="{037C06F2-5563-4641-B44D-A0D1FC0E94E9}" destId="{0856190B-46C1-4DA3-9834-4EFA32DDCFB4}" srcOrd="1" destOrd="0" presId="urn:microsoft.com/office/officeart/2008/layout/LinedList"/>
    <dgm:cxn modelId="{2993C7EC-1A77-4E54-8EFD-0C090637D0C6}" type="presParOf" srcId="{C996239A-54F3-4E3B-B7F3-963131E22BE3}" destId="{82345F7F-D549-408C-8800-C99310291298}" srcOrd="4" destOrd="0" presId="urn:microsoft.com/office/officeart/2008/layout/LinedList"/>
    <dgm:cxn modelId="{317E08F4-36BE-4408-9526-33C947D2CA57}" type="presParOf" srcId="{C996239A-54F3-4E3B-B7F3-963131E22BE3}" destId="{167A480E-DD00-40EC-A15B-3304A5F2C21E}" srcOrd="5" destOrd="0" presId="urn:microsoft.com/office/officeart/2008/layout/LinedList"/>
    <dgm:cxn modelId="{9270F089-1618-45C5-8512-C84EBCF3A85E}" type="presParOf" srcId="{167A480E-DD00-40EC-A15B-3304A5F2C21E}" destId="{C937ED08-2A12-44DE-8A44-2C29111CDCDF}" srcOrd="0" destOrd="0" presId="urn:microsoft.com/office/officeart/2008/layout/LinedList"/>
    <dgm:cxn modelId="{1EF81752-9122-422D-A7E1-553D5CA897C9}" type="presParOf" srcId="{167A480E-DD00-40EC-A15B-3304A5F2C21E}" destId="{CB1970F9-3B5F-492E-B3F0-2D421C7D2A4B}" srcOrd="1" destOrd="0" presId="urn:microsoft.com/office/officeart/2008/layout/LinedList"/>
    <dgm:cxn modelId="{D4B791B2-BED8-48A4-B6E3-F4D111FEE405}" type="presParOf" srcId="{C996239A-54F3-4E3B-B7F3-963131E22BE3}" destId="{AEECAEBE-5239-4E8C-B227-BA28B3C59C8A}" srcOrd="6" destOrd="0" presId="urn:microsoft.com/office/officeart/2008/layout/LinedList"/>
    <dgm:cxn modelId="{951F422D-947C-46AA-AED8-D28B2DF8863F}" type="presParOf" srcId="{C996239A-54F3-4E3B-B7F3-963131E22BE3}" destId="{E04C6496-9082-403B-9A1A-EA0B4C3B8A35}" srcOrd="7" destOrd="0" presId="urn:microsoft.com/office/officeart/2008/layout/LinedList"/>
    <dgm:cxn modelId="{40B900F4-B86F-49CB-B3AD-8E01076DFF96}" type="presParOf" srcId="{E04C6496-9082-403B-9A1A-EA0B4C3B8A35}" destId="{6B492660-96CB-4503-9647-838116A8D0BC}" srcOrd="0" destOrd="0" presId="urn:microsoft.com/office/officeart/2008/layout/LinedList"/>
    <dgm:cxn modelId="{CDC6EF92-8138-424C-A0A2-2D12B1B09EF2}" type="presParOf" srcId="{E04C6496-9082-403B-9A1A-EA0B4C3B8A35}" destId="{85F02C42-9BEB-4C60-ADBE-2DC102619468}" srcOrd="1" destOrd="0" presId="urn:microsoft.com/office/officeart/2008/layout/LinedList"/>
    <dgm:cxn modelId="{F143B7A8-2C7E-4B0F-92C0-1F3A6CD2E08B}" type="presParOf" srcId="{C996239A-54F3-4E3B-B7F3-963131E22BE3}" destId="{B8413419-976F-4682-8977-FE17ACDCC818}" srcOrd="8" destOrd="0" presId="urn:microsoft.com/office/officeart/2008/layout/LinedList"/>
    <dgm:cxn modelId="{E458D63A-A812-435C-A604-50BB23EE4A49}" type="presParOf" srcId="{C996239A-54F3-4E3B-B7F3-963131E22BE3}" destId="{66F35FAE-E5FE-423D-AFE9-B29B796C21F4}" srcOrd="9" destOrd="0" presId="urn:microsoft.com/office/officeart/2008/layout/LinedList"/>
    <dgm:cxn modelId="{DAD2E7A3-6D49-4430-A862-64138A13894D}" type="presParOf" srcId="{66F35FAE-E5FE-423D-AFE9-B29B796C21F4}" destId="{E938D835-63AD-4628-AC41-4DCB4A7F9EF9}" srcOrd="0" destOrd="0" presId="urn:microsoft.com/office/officeart/2008/layout/LinedList"/>
    <dgm:cxn modelId="{B5972E7B-A93F-4F4D-871B-5E3084446B85}" type="presParOf" srcId="{66F35FAE-E5FE-423D-AFE9-B29B796C21F4}" destId="{E98ACCD3-28CF-4B7A-86BC-B5E8C3864F2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F711D13-53C0-42A9-A579-372D85F7AF8E}" type="doc">
      <dgm:prSet loTypeId="urn:microsoft.com/office/officeart/2008/layout/LinedList" loCatId="list" qsTypeId="urn:microsoft.com/office/officeart/2005/8/quickstyle/simple1" qsCatId="simple" csTypeId="urn:microsoft.com/office/officeart/2005/8/colors/colorful3" csCatId="colorful"/>
      <dgm:spPr/>
      <dgm:t>
        <a:bodyPr/>
        <a:lstStyle/>
        <a:p>
          <a:endParaRPr lang="en-US"/>
        </a:p>
      </dgm:t>
    </dgm:pt>
    <dgm:pt modelId="{49308FC7-1912-43A9-811D-00BD3EFA45EB}">
      <dgm:prSet custT="1"/>
      <dgm:spPr/>
      <dgm:t>
        <a:bodyPr/>
        <a:lstStyle/>
        <a:p>
          <a:r>
            <a:rPr lang="en-GB" sz="2800">
              <a:solidFill>
                <a:schemeClr val="accent2">
                  <a:lumMod val="50000"/>
                </a:schemeClr>
              </a:solidFill>
            </a:rPr>
            <a:t>An in-depth analysis of an individual, group, or event</a:t>
          </a:r>
          <a:endParaRPr lang="en-US" sz="2800">
            <a:solidFill>
              <a:schemeClr val="accent2">
                <a:lumMod val="50000"/>
              </a:schemeClr>
            </a:solidFill>
          </a:endParaRPr>
        </a:p>
      </dgm:t>
    </dgm:pt>
    <dgm:pt modelId="{497080F2-E128-449A-B982-BFB0F1088FFC}" type="parTrans" cxnId="{96A8EB6C-F652-4E4D-B80B-7561589D52EE}">
      <dgm:prSet/>
      <dgm:spPr/>
      <dgm:t>
        <a:bodyPr/>
        <a:lstStyle/>
        <a:p>
          <a:endParaRPr lang="en-US" sz="1400">
            <a:solidFill>
              <a:schemeClr val="accent2">
                <a:lumMod val="50000"/>
              </a:schemeClr>
            </a:solidFill>
          </a:endParaRPr>
        </a:p>
      </dgm:t>
    </dgm:pt>
    <dgm:pt modelId="{62470294-B4A3-4102-A223-9F33D92816CD}" type="sibTrans" cxnId="{96A8EB6C-F652-4E4D-B80B-7561589D52EE}">
      <dgm:prSet/>
      <dgm:spPr/>
      <dgm:t>
        <a:bodyPr/>
        <a:lstStyle/>
        <a:p>
          <a:endParaRPr lang="en-US" sz="1400">
            <a:solidFill>
              <a:schemeClr val="accent2">
                <a:lumMod val="50000"/>
              </a:schemeClr>
            </a:solidFill>
          </a:endParaRPr>
        </a:p>
      </dgm:t>
    </dgm:pt>
    <dgm:pt modelId="{D4B07EE2-8FAB-4ED6-BFFA-B63CE5E25796}">
      <dgm:prSet custT="1"/>
      <dgm:spPr/>
      <dgm:t>
        <a:bodyPr/>
        <a:lstStyle/>
        <a:p>
          <a:r>
            <a:rPr lang="en-GB" sz="2800">
              <a:solidFill>
                <a:schemeClr val="accent2">
                  <a:lumMod val="50000"/>
                </a:schemeClr>
              </a:solidFill>
            </a:rPr>
            <a:t>Seeks to identify how humans and other animals behave, particularly in their real-life context</a:t>
          </a:r>
          <a:endParaRPr lang="en-US" sz="2800">
            <a:solidFill>
              <a:schemeClr val="accent2">
                <a:lumMod val="50000"/>
              </a:schemeClr>
            </a:solidFill>
          </a:endParaRPr>
        </a:p>
      </dgm:t>
    </dgm:pt>
    <dgm:pt modelId="{A0B8A8C6-4F4D-4860-8355-DF56C739ACC9}" type="parTrans" cxnId="{91670F9F-75C2-4618-AFB2-3BC00E8D148E}">
      <dgm:prSet/>
      <dgm:spPr/>
      <dgm:t>
        <a:bodyPr/>
        <a:lstStyle/>
        <a:p>
          <a:endParaRPr lang="en-US" sz="1400">
            <a:solidFill>
              <a:schemeClr val="accent2">
                <a:lumMod val="50000"/>
              </a:schemeClr>
            </a:solidFill>
          </a:endParaRPr>
        </a:p>
      </dgm:t>
    </dgm:pt>
    <dgm:pt modelId="{D5B09D59-53C8-484A-A4EC-6DB9AD04A1AD}" type="sibTrans" cxnId="{91670F9F-75C2-4618-AFB2-3BC00E8D148E}">
      <dgm:prSet/>
      <dgm:spPr/>
      <dgm:t>
        <a:bodyPr/>
        <a:lstStyle/>
        <a:p>
          <a:endParaRPr lang="en-US" sz="1400">
            <a:solidFill>
              <a:schemeClr val="accent2">
                <a:lumMod val="50000"/>
              </a:schemeClr>
            </a:solidFill>
          </a:endParaRPr>
        </a:p>
      </dgm:t>
    </dgm:pt>
    <dgm:pt modelId="{5E630AB3-16EB-4661-855F-CAF739848521}">
      <dgm:prSet custT="1"/>
      <dgm:spPr/>
      <dgm:t>
        <a:bodyPr/>
        <a:lstStyle/>
        <a:p>
          <a:r>
            <a:rPr lang="en-GB" sz="2800">
              <a:solidFill>
                <a:schemeClr val="accent2">
                  <a:lumMod val="50000"/>
                </a:schemeClr>
              </a:solidFill>
            </a:rPr>
            <a:t>Relies on multiples sources of evidence/research in most cases</a:t>
          </a:r>
          <a:endParaRPr lang="en-US" sz="2800">
            <a:solidFill>
              <a:schemeClr val="accent2">
                <a:lumMod val="50000"/>
              </a:schemeClr>
            </a:solidFill>
          </a:endParaRPr>
        </a:p>
      </dgm:t>
    </dgm:pt>
    <dgm:pt modelId="{E4D5027A-BA0A-4015-B3DE-02E90C89B394}" type="parTrans" cxnId="{6FF9BA8E-E9CA-43EA-B183-90677C9949D8}">
      <dgm:prSet/>
      <dgm:spPr/>
      <dgm:t>
        <a:bodyPr/>
        <a:lstStyle/>
        <a:p>
          <a:endParaRPr lang="en-US" sz="1400">
            <a:solidFill>
              <a:schemeClr val="accent2">
                <a:lumMod val="50000"/>
              </a:schemeClr>
            </a:solidFill>
          </a:endParaRPr>
        </a:p>
      </dgm:t>
    </dgm:pt>
    <dgm:pt modelId="{0A65B909-3BE5-46E7-864D-F688E8006FF9}" type="sibTrans" cxnId="{6FF9BA8E-E9CA-43EA-B183-90677C9949D8}">
      <dgm:prSet/>
      <dgm:spPr/>
      <dgm:t>
        <a:bodyPr/>
        <a:lstStyle/>
        <a:p>
          <a:endParaRPr lang="en-US" sz="1400">
            <a:solidFill>
              <a:schemeClr val="accent2">
                <a:lumMod val="50000"/>
              </a:schemeClr>
            </a:solidFill>
          </a:endParaRPr>
        </a:p>
      </dgm:t>
    </dgm:pt>
    <dgm:pt modelId="{B5E1E322-C9A5-4093-94F0-C20963CFB4A8}" type="pres">
      <dgm:prSet presAssocID="{6F711D13-53C0-42A9-A579-372D85F7AF8E}" presName="vert0" presStyleCnt="0">
        <dgm:presLayoutVars>
          <dgm:dir/>
          <dgm:animOne val="branch"/>
          <dgm:animLvl val="lvl"/>
        </dgm:presLayoutVars>
      </dgm:prSet>
      <dgm:spPr/>
    </dgm:pt>
    <dgm:pt modelId="{F2AFD111-FAF3-4286-985C-55449461DC05}" type="pres">
      <dgm:prSet presAssocID="{49308FC7-1912-43A9-811D-00BD3EFA45EB}" presName="thickLine" presStyleLbl="alignNode1" presStyleIdx="0" presStyleCnt="3"/>
      <dgm:spPr/>
    </dgm:pt>
    <dgm:pt modelId="{0C11ADAA-86E0-473E-B32E-5D11380C4F33}" type="pres">
      <dgm:prSet presAssocID="{49308FC7-1912-43A9-811D-00BD3EFA45EB}" presName="horz1" presStyleCnt="0"/>
      <dgm:spPr/>
    </dgm:pt>
    <dgm:pt modelId="{F398F9AC-CE8B-4F40-8466-3C0702893070}" type="pres">
      <dgm:prSet presAssocID="{49308FC7-1912-43A9-811D-00BD3EFA45EB}" presName="tx1" presStyleLbl="revTx" presStyleIdx="0" presStyleCnt="3"/>
      <dgm:spPr/>
    </dgm:pt>
    <dgm:pt modelId="{C3D972D3-5D5C-491F-9736-153B9C0F2317}" type="pres">
      <dgm:prSet presAssocID="{49308FC7-1912-43A9-811D-00BD3EFA45EB}" presName="vert1" presStyleCnt="0"/>
      <dgm:spPr/>
    </dgm:pt>
    <dgm:pt modelId="{82D5159B-B147-4A14-B5C4-8716117D8919}" type="pres">
      <dgm:prSet presAssocID="{D4B07EE2-8FAB-4ED6-BFFA-B63CE5E25796}" presName="thickLine" presStyleLbl="alignNode1" presStyleIdx="1" presStyleCnt="3"/>
      <dgm:spPr/>
    </dgm:pt>
    <dgm:pt modelId="{A4630E92-4B2E-4BAE-BD5D-E55E3E2030CD}" type="pres">
      <dgm:prSet presAssocID="{D4B07EE2-8FAB-4ED6-BFFA-B63CE5E25796}" presName="horz1" presStyleCnt="0"/>
      <dgm:spPr/>
    </dgm:pt>
    <dgm:pt modelId="{F70CDC3A-9CE9-44EB-9A81-59CE394E47A6}" type="pres">
      <dgm:prSet presAssocID="{D4B07EE2-8FAB-4ED6-BFFA-B63CE5E25796}" presName="tx1" presStyleLbl="revTx" presStyleIdx="1" presStyleCnt="3"/>
      <dgm:spPr/>
    </dgm:pt>
    <dgm:pt modelId="{50B4A641-2B99-4365-B9D2-063B5AD77C4B}" type="pres">
      <dgm:prSet presAssocID="{D4B07EE2-8FAB-4ED6-BFFA-B63CE5E25796}" presName="vert1" presStyleCnt="0"/>
      <dgm:spPr/>
    </dgm:pt>
    <dgm:pt modelId="{EE16E5FA-5BFB-4661-9C67-F59E76136FB4}" type="pres">
      <dgm:prSet presAssocID="{5E630AB3-16EB-4661-855F-CAF739848521}" presName="thickLine" presStyleLbl="alignNode1" presStyleIdx="2" presStyleCnt="3"/>
      <dgm:spPr/>
    </dgm:pt>
    <dgm:pt modelId="{64EFFB31-CA77-45C9-A5EA-AFF5DC8E55D4}" type="pres">
      <dgm:prSet presAssocID="{5E630AB3-16EB-4661-855F-CAF739848521}" presName="horz1" presStyleCnt="0"/>
      <dgm:spPr/>
    </dgm:pt>
    <dgm:pt modelId="{7FB63699-8C39-4696-9AAC-A345281B0188}" type="pres">
      <dgm:prSet presAssocID="{5E630AB3-16EB-4661-855F-CAF739848521}" presName="tx1" presStyleLbl="revTx" presStyleIdx="2" presStyleCnt="3"/>
      <dgm:spPr/>
    </dgm:pt>
    <dgm:pt modelId="{93CDFB01-275C-4809-804B-5A96887E9AE2}" type="pres">
      <dgm:prSet presAssocID="{5E630AB3-16EB-4661-855F-CAF739848521}" presName="vert1" presStyleCnt="0"/>
      <dgm:spPr/>
    </dgm:pt>
  </dgm:ptLst>
  <dgm:cxnLst>
    <dgm:cxn modelId="{F71F4213-41C0-453A-93D8-19C7B9A66306}" type="presOf" srcId="{49308FC7-1912-43A9-811D-00BD3EFA45EB}" destId="{F398F9AC-CE8B-4F40-8466-3C0702893070}" srcOrd="0" destOrd="0" presId="urn:microsoft.com/office/officeart/2008/layout/LinedList"/>
    <dgm:cxn modelId="{8D41D530-2165-49FD-9B09-8CE84BD14870}" type="presOf" srcId="{D4B07EE2-8FAB-4ED6-BFFA-B63CE5E25796}" destId="{F70CDC3A-9CE9-44EB-9A81-59CE394E47A6}" srcOrd="0" destOrd="0" presId="urn:microsoft.com/office/officeart/2008/layout/LinedList"/>
    <dgm:cxn modelId="{96A8EB6C-F652-4E4D-B80B-7561589D52EE}" srcId="{6F711D13-53C0-42A9-A579-372D85F7AF8E}" destId="{49308FC7-1912-43A9-811D-00BD3EFA45EB}" srcOrd="0" destOrd="0" parTransId="{497080F2-E128-449A-B982-BFB0F1088FFC}" sibTransId="{62470294-B4A3-4102-A223-9F33D92816CD}"/>
    <dgm:cxn modelId="{D27D0955-80F5-4A85-B91B-E4CCCA92FAE2}" type="presOf" srcId="{6F711D13-53C0-42A9-A579-372D85F7AF8E}" destId="{B5E1E322-C9A5-4093-94F0-C20963CFB4A8}" srcOrd="0" destOrd="0" presId="urn:microsoft.com/office/officeart/2008/layout/LinedList"/>
    <dgm:cxn modelId="{6FF9BA8E-E9CA-43EA-B183-90677C9949D8}" srcId="{6F711D13-53C0-42A9-A579-372D85F7AF8E}" destId="{5E630AB3-16EB-4661-855F-CAF739848521}" srcOrd="2" destOrd="0" parTransId="{E4D5027A-BA0A-4015-B3DE-02E90C89B394}" sibTransId="{0A65B909-3BE5-46E7-864D-F688E8006FF9}"/>
    <dgm:cxn modelId="{91670F9F-75C2-4618-AFB2-3BC00E8D148E}" srcId="{6F711D13-53C0-42A9-A579-372D85F7AF8E}" destId="{D4B07EE2-8FAB-4ED6-BFFA-B63CE5E25796}" srcOrd="1" destOrd="0" parTransId="{A0B8A8C6-4F4D-4860-8355-DF56C739ACC9}" sibTransId="{D5B09D59-53C8-484A-A4EC-6DB9AD04A1AD}"/>
    <dgm:cxn modelId="{31FDC0FE-57FB-4983-9888-02F85B5B0D1D}" type="presOf" srcId="{5E630AB3-16EB-4661-855F-CAF739848521}" destId="{7FB63699-8C39-4696-9AAC-A345281B0188}" srcOrd="0" destOrd="0" presId="urn:microsoft.com/office/officeart/2008/layout/LinedList"/>
    <dgm:cxn modelId="{887FC1A4-9A36-450A-869A-250C62EA7F11}" type="presParOf" srcId="{B5E1E322-C9A5-4093-94F0-C20963CFB4A8}" destId="{F2AFD111-FAF3-4286-985C-55449461DC05}" srcOrd="0" destOrd="0" presId="urn:microsoft.com/office/officeart/2008/layout/LinedList"/>
    <dgm:cxn modelId="{21692210-073A-433F-960C-103050F46D1F}" type="presParOf" srcId="{B5E1E322-C9A5-4093-94F0-C20963CFB4A8}" destId="{0C11ADAA-86E0-473E-B32E-5D11380C4F33}" srcOrd="1" destOrd="0" presId="urn:microsoft.com/office/officeart/2008/layout/LinedList"/>
    <dgm:cxn modelId="{81831EF7-0913-40AC-AD00-1A02D009DF74}" type="presParOf" srcId="{0C11ADAA-86E0-473E-B32E-5D11380C4F33}" destId="{F398F9AC-CE8B-4F40-8466-3C0702893070}" srcOrd="0" destOrd="0" presId="urn:microsoft.com/office/officeart/2008/layout/LinedList"/>
    <dgm:cxn modelId="{4A7F5856-8EB5-4002-87BD-8E0AF04784B8}" type="presParOf" srcId="{0C11ADAA-86E0-473E-B32E-5D11380C4F33}" destId="{C3D972D3-5D5C-491F-9736-153B9C0F2317}" srcOrd="1" destOrd="0" presId="urn:microsoft.com/office/officeart/2008/layout/LinedList"/>
    <dgm:cxn modelId="{6FF294EB-055A-4CDC-B887-13A8A15FD6E6}" type="presParOf" srcId="{B5E1E322-C9A5-4093-94F0-C20963CFB4A8}" destId="{82D5159B-B147-4A14-B5C4-8716117D8919}" srcOrd="2" destOrd="0" presId="urn:microsoft.com/office/officeart/2008/layout/LinedList"/>
    <dgm:cxn modelId="{2162B530-1C78-4ECA-A925-C2EEC3FD2A65}" type="presParOf" srcId="{B5E1E322-C9A5-4093-94F0-C20963CFB4A8}" destId="{A4630E92-4B2E-4BAE-BD5D-E55E3E2030CD}" srcOrd="3" destOrd="0" presId="urn:microsoft.com/office/officeart/2008/layout/LinedList"/>
    <dgm:cxn modelId="{159978F4-A35E-40F6-A156-766C4E41C063}" type="presParOf" srcId="{A4630E92-4B2E-4BAE-BD5D-E55E3E2030CD}" destId="{F70CDC3A-9CE9-44EB-9A81-59CE394E47A6}" srcOrd="0" destOrd="0" presId="urn:microsoft.com/office/officeart/2008/layout/LinedList"/>
    <dgm:cxn modelId="{2AE079DD-A273-444E-8BFD-4A01AFB81ED3}" type="presParOf" srcId="{A4630E92-4B2E-4BAE-BD5D-E55E3E2030CD}" destId="{50B4A641-2B99-4365-B9D2-063B5AD77C4B}" srcOrd="1" destOrd="0" presId="urn:microsoft.com/office/officeart/2008/layout/LinedList"/>
    <dgm:cxn modelId="{0F00A599-AAA7-442D-B0A5-1134420F5B1D}" type="presParOf" srcId="{B5E1E322-C9A5-4093-94F0-C20963CFB4A8}" destId="{EE16E5FA-5BFB-4661-9C67-F59E76136FB4}" srcOrd="4" destOrd="0" presId="urn:microsoft.com/office/officeart/2008/layout/LinedList"/>
    <dgm:cxn modelId="{CF8FBF57-4192-4666-889A-546E7B7E4BC9}" type="presParOf" srcId="{B5E1E322-C9A5-4093-94F0-C20963CFB4A8}" destId="{64EFFB31-CA77-45C9-A5EA-AFF5DC8E55D4}" srcOrd="5" destOrd="0" presId="urn:microsoft.com/office/officeart/2008/layout/LinedList"/>
    <dgm:cxn modelId="{47D21D12-2C30-43C5-98B1-E4FF736A5EC1}" type="presParOf" srcId="{64EFFB31-CA77-45C9-A5EA-AFF5DC8E55D4}" destId="{7FB63699-8C39-4696-9AAC-A345281B0188}" srcOrd="0" destOrd="0" presId="urn:microsoft.com/office/officeart/2008/layout/LinedList"/>
    <dgm:cxn modelId="{98D64832-BA20-4D36-B028-43717AF518C5}" type="presParOf" srcId="{64EFFB31-CA77-45C9-A5EA-AFF5DC8E55D4}" destId="{93CDFB01-275C-4809-804B-5A96887E9AE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F711D13-53C0-42A9-A579-372D85F7AF8E}" type="doc">
      <dgm:prSet loTypeId="urn:microsoft.com/office/officeart/2008/layout/LinedList" loCatId="list" qsTypeId="urn:microsoft.com/office/officeart/2005/8/quickstyle/simple1" qsCatId="simple" csTypeId="urn:microsoft.com/office/officeart/2005/8/colors/colorful3" csCatId="colorful" phldr="1"/>
      <dgm:spPr/>
      <dgm:t>
        <a:bodyPr/>
        <a:lstStyle/>
        <a:p>
          <a:endParaRPr lang="en-US"/>
        </a:p>
      </dgm:t>
    </dgm:pt>
    <dgm:pt modelId="{49308FC7-1912-43A9-811D-00BD3EFA45EB}">
      <dgm:prSet custT="1"/>
      <dgm:spPr/>
      <dgm:t>
        <a:bodyPr/>
        <a:lstStyle/>
        <a:p>
          <a:r>
            <a:rPr lang="en-GB" sz="2400">
              <a:solidFill>
                <a:schemeClr val="accent2">
                  <a:lumMod val="50000"/>
                </a:schemeClr>
              </a:solidFill>
            </a:rPr>
            <a:t>Researcher observes a behaviour as it occurs in a natural setting, and attempts to avoid influencing that behaviour</a:t>
          </a:r>
          <a:endParaRPr lang="en-US" sz="2400">
            <a:solidFill>
              <a:schemeClr val="accent2">
                <a:lumMod val="50000"/>
              </a:schemeClr>
            </a:solidFill>
          </a:endParaRPr>
        </a:p>
      </dgm:t>
    </dgm:pt>
    <dgm:pt modelId="{497080F2-E128-449A-B982-BFB0F1088FFC}" type="parTrans" cxnId="{96A8EB6C-F652-4E4D-B80B-7561589D52EE}">
      <dgm:prSet/>
      <dgm:spPr/>
      <dgm:t>
        <a:bodyPr/>
        <a:lstStyle/>
        <a:p>
          <a:endParaRPr lang="en-US" sz="1200">
            <a:solidFill>
              <a:schemeClr val="accent2">
                <a:lumMod val="50000"/>
              </a:schemeClr>
            </a:solidFill>
          </a:endParaRPr>
        </a:p>
      </dgm:t>
    </dgm:pt>
    <dgm:pt modelId="{62470294-B4A3-4102-A223-9F33D92816CD}" type="sibTrans" cxnId="{96A8EB6C-F652-4E4D-B80B-7561589D52EE}">
      <dgm:prSet/>
      <dgm:spPr/>
      <dgm:t>
        <a:bodyPr/>
        <a:lstStyle/>
        <a:p>
          <a:endParaRPr lang="en-US" sz="1200">
            <a:solidFill>
              <a:schemeClr val="accent2">
                <a:lumMod val="50000"/>
              </a:schemeClr>
            </a:solidFill>
          </a:endParaRPr>
        </a:p>
      </dgm:t>
    </dgm:pt>
    <dgm:pt modelId="{D4B07EE2-8FAB-4ED6-BFFA-B63CE5E25796}">
      <dgm:prSet custT="1"/>
      <dgm:spPr/>
      <dgm:t>
        <a:bodyPr/>
        <a:lstStyle/>
        <a:p>
          <a:r>
            <a:rPr lang="en-GB" sz="2400">
              <a:solidFill>
                <a:schemeClr val="accent2">
                  <a:lumMod val="50000"/>
                </a:schemeClr>
              </a:solidFill>
            </a:rPr>
            <a:t>Nothing is manipulated in the observation</a:t>
          </a:r>
        </a:p>
        <a:p>
          <a:r>
            <a:rPr lang="en-GB" sz="2400">
              <a:solidFill>
                <a:schemeClr val="accent2">
                  <a:lumMod val="50000"/>
                </a:schemeClr>
              </a:solidFill>
            </a:rPr>
            <a:t>This method is used when there are variables that cannot be directly manipulated for ethical or practical reasons</a:t>
          </a:r>
          <a:endParaRPr lang="en-US" sz="2400">
            <a:solidFill>
              <a:schemeClr val="accent2">
                <a:lumMod val="50000"/>
              </a:schemeClr>
            </a:solidFill>
          </a:endParaRPr>
        </a:p>
      </dgm:t>
    </dgm:pt>
    <dgm:pt modelId="{A0B8A8C6-4F4D-4860-8355-DF56C739ACC9}" type="parTrans" cxnId="{91670F9F-75C2-4618-AFB2-3BC00E8D148E}">
      <dgm:prSet/>
      <dgm:spPr/>
      <dgm:t>
        <a:bodyPr/>
        <a:lstStyle/>
        <a:p>
          <a:endParaRPr lang="en-US" sz="1200">
            <a:solidFill>
              <a:schemeClr val="accent2">
                <a:lumMod val="50000"/>
              </a:schemeClr>
            </a:solidFill>
          </a:endParaRPr>
        </a:p>
      </dgm:t>
    </dgm:pt>
    <dgm:pt modelId="{D5B09D59-53C8-484A-A4EC-6DB9AD04A1AD}" type="sibTrans" cxnId="{91670F9F-75C2-4618-AFB2-3BC00E8D148E}">
      <dgm:prSet/>
      <dgm:spPr/>
      <dgm:t>
        <a:bodyPr/>
        <a:lstStyle/>
        <a:p>
          <a:endParaRPr lang="en-US" sz="1200">
            <a:solidFill>
              <a:schemeClr val="accent2">
                <a:lumMod val="50000"/>
              </a:schemeClr>
            </a:solidFill>
          </a:endParaRPr>
        </a:p>
      </dgm:t>
    </dgm:pt>
    <dgm:pt modelId="{5E630AB3-16EB-4661-855F-CAF739848521}">
      <dgm:prSet custT="1"/>
      <dgm:spPr/>
      <dgm:t>
        <a:bodyPr/>
        <a:lstStyle/>
        <a:p>
          <a:r>
            <a:rPr lang="en-GB" sz="2400">
              <a:solidFill>
                <a:schemeClr val="accent2">
                  <a:lumMod val="50000"/>
                </a:schemeClr>
              </a:solidFill>
            </a:rPr>
            <a:t>Not ‘true’ experiments – quasi experiments because researcher cannot determine a true </a:t>
          </a:r>
          <a:r>
            <a:rPr lang="en-GB" sz="2400" u="sng">
              <a:solidFill>
                <a:schemeClr val="accent2">
                  <a:lumMod val="50000"/>
                </a:schemeClr>
              </a:solidFill>
            </a:rPr>
            <a:t>cause and effect</a:t>
          </a:r>
          <a:endParaRPr lang="en-US" sz="2400">
            <a:solidFill>
              <a:schemeClr val="accent2">
                <a:lumMod val="50000"/>
              </a:schemeClr>
            </a:solidFill>
          </a:endParaRPr>
        </a:p>
      </dgm:t>
    </dgm:pt>
    <dgm:pt modelId="{E4D5027A-BA0A-4015-B3DE-02E90C89B394}" type="parTrans" cxnId="{6FF9BA8E-E9CA-43EA-B183-90677C9949D8}">
      <dgm:prSet/>
      <dgm:spPr/>
      <dgm:t>
        <a:bodyPr/>
        <a:lstStyle/>
        <a:p>
          <a:endParaRPr lang="en-US" sz="1200">
            <a:solidFill>
              <a:schemeClr val="accent2">
                <a:lumMod val="50000"/>
              </a:schemeClr>
            </a:solidFill>
          </a:endParaRPr>
        </a:p>
      </dgm:t>
    </dgm:pt>
    <dgm:pt modelId="{0A65B909-3BE5-46E7-864D-F688E8006FF9}" type="sibTrans" cxnId="{6FF9BA8E-E9CA-43EA-B183-90677C9949D8}">
      <dgm:prSet/>
      <dgm:spPr/>
      <dgm:t>
        <a:bodyPr/>
        <a:lstStyle/>
        <a:p>
          <a:endParaRPr lang="en-US" sz="1200">
            <a:solidFill>
              <a:schemeClr val="accent2">
                <a:lumMod val="50000"/>
              </a:schemeClr>
            </a:solidFill>
          </a:endParaRPr>
        </a:p>
      </dgm:t>
    </dgm:pt>
    <dgm:pt modelId="{B5E1E322-C9A5-4093-94F0-C20963CFB4A8}" type="pres">
      <dgm:prSet presAssocID="{6F711D13-53C0-42A9-A579-372D85F7AF8E}" presName="vert0" presStyleCnt="0">
        <dgm:presLayoutVars>
          <dgm:dir/>
          <dgm:animOne val="branch"/>
          <dgm:animLvl val="lvl"/>
        </dgm:presLayoutVars>
      </dgm:prSet>
      <dgm:spPr/>
    </dgm:pt>
    <dgm:pt modelId="{F2AFD111-FAF3-4286-985C-55449461DC05}" type="pres">
      <dgm:prSet presAssocID="{49308FC7-1912-43A9-811D-00BD3EFA45EB}" presName="thickLine" presStyleLbl="alignNode1" presStyleIdx="0" presStyleCnt="3"/>
      <dgm:spPr/>
    </dgm:pt>
    <dgm:pt modelId="{0C11ADAA-86E0-473E-B32E-5D11380C4F33}" type="pres">
      <dgm:prSet presAssocID="{49308FC7-1912-43A9-811D-00BD3EFA45EB}" presName="horz1" presStyleCnt="0"/>
      <dgm:spPr/>
    </dgm:pt>
    <dgm:pt modelId="{F398F9AC-CE8B-4F40-8466-3C0702893070}" type="pres">
      <dgm:prSet presAssocID="{49308FC7-1912-43A9-811D-00BD3EFA45EB}" presName="tx1" presStyleLbl="revTx" presStyleIdx="0" presStyleCnt="3"/>
      <dgm:spPr/>
    </dgm:pt>
    <dgm:pt modelId="{C3D972D3-5D5C-491F-9736-153B9C0F2317}" type="pres">
      <dgm:prSet presAssocID="{49308FC7-1912-43A9-811D-00BD3EFA45EB}" presName="vert1" presStyleCnt="0"/>
      <dgm:spPr/>
    </dgm:pt>
    <dgm:pt modelId="{82D5159B-B147-4A14-B5C4-8716117D8919}" type="pres">
      <dgm:prSet presAssocID="{D4B07EE2-8FAB-4ED6-BFFA-B63CE5E25796}" presName="thickLine" presStyleLbl="alignNode1" presStyleIdx="1" presStyleCnt="3"/>
      <dgm:spPr/>
    </dgm:pt>
    <dgm:pt modelId="{A4630E92-4B2E-4BAE-BD5D-E55E3E2030CD}" type="pres">
      <dgm:prSet presAssocID="{D4B07EE2-8FAB-4ED6-BFFA-B63CE5E25796}" presName="horz1" presStyleCnt="0"/>
      <dgm:spPr/>
    </dgm:pt>
    <dgm:pt modelId="{F70CDC3A-9CE9-44EB-9A81-59CE394E47A6}" type="pres">
      <dgm:prSet presAssocID="{D4B07EE2-8FAB-4ED6-BFFA-B63CE5E25796}" presName="tx1" presStyleLbl="revTx" presStyleIdx="1" presStyleCnt="3"/>
      <dgm:spPr/>
    </dgm:pt>
    <dgm:pt modelId="{50B4A641-2B99-4365-B9D2-063B5AD77C4B}" type="pres">
      <dgm:prSet presAssocID="{D4B07EE2-8FAB-4ED6-BFFA-B63CE5E25796}" presName="vert1" presStyleCnt="0"/>
      <dgm:spPr/>
    </dgm:pt>
    <dgm:pt modelId="{EE16E5FA-5BFB-4661-9C67-F59E76136FB4}" type="pres">
      <dgm:prSet presAssocID="{5E630AB3-16EB-4661-855F-CAF739848521}" presName="thickLine" presStyleLbl="alignNode1" presStyleIdx="2" presStyleCnt="3"/>
      <dgm:spPr/>
    </dgm:pt>
    <dgm:pt modelId="{64EFFB31-CA77-45C9-A5EA-AFF5DC8E55D4}" type="pres">
      <dgm:prSet presAssocID="{5E630AB3-16EB-4661-855F-CAF739848521}" presName="horz1" presStyleCnt="0"/>
      <dgm:spPr/>
    </dgm:pt>
    <dgm:pt modelId="{7FB63699-8C39-4696-9AAC-A345281B0188}" type="pres">
      <dgm:prSet presAssocID="{5E630AB3-16EB-4661-855F-CAF739848521}" presName="tx1" presStyleLbl="revTx" presStyleIdx="2" presStyleCnt="3"/>
      <dgm:spPr/>
    </dgm:pt>
    <dgm:pt modelId="{93CDFB01-275C-4809-804B-5A96887E9AE2}" type="pres">
      <dgm:prSet presAssocID="{5E630AB3-16EB-4661-855F-CAF739848521}" presName="vert1" presStyleCnt="0"/>
      <dgm:spPr/>
    </dgm:pt>
  </dgm:ptLst>
  <dgm:cxnLst>
    <dgm:cxn modelId="{F71F4213-41C0-453A-93D8-19C7B9A66306}" type="presOf" srcId="{49308FC7-1912-43A9-811D-00BD3EFA45EB}" destId="{F398F9AC-CE8B-4F40-8466-3C0702893070}" srcOrd="0" destOrd="0" presId="urn:microsoft.com/office/officeart/2008/layout/LinedList"/>
    <dgm:cxn modelId="{8D41D530-2165-49FD-9B09-8CE84BD14870}" type="presOf" srcId="{D4B07EE2-8FAB-4ED6-BFFA-B63CE5E25796}" destId="{F70CDC3A-9CE9-44EB-9A81-59CE394E47A6}" srcOrd="0" destOrd="0" presId="urn:microsoft.com/office/officeart/2008/layout/LinedList"/>
    <dgm:cxn modelId="{96A8EB6C-F652-4E4D-B80B-7561589D52EE}" srcId="{6F711D13-53C0-42A9-A579-372D85F7AF8E}" destId="{49308FC7-1912-43A9-811D-00BD3EFA45EB}" srcOrd="0" destOrd="0" parTransId="{497080F2-E128-449A-B982-BFB0F1088FFC}" sibTransId="{62470294-B4A3-4102-A223-9F33D92816CD}"/>
    <dgm:cxn modelId="{D27D0955-80F5-4A85-B91B-E4CCCA92FAE2}" type="presOf" srcId="{6F711D13-53C0-42A9-A579-372D85F7AF8E}" destId="{B5E1E322-C9A5-4093-94F0-C20963CFB4A8}" srcOrd="0" destOrd="0" presId="urn:microsoft.com/office/officeart/2008/layout/LinedList"/>
    <dgm:cxn modelId="{6FF9BA8E-E9CA-43EA-B183-90677C9949D8}" srcId="{6F711D13-53C0-42A9-A579-372D85F7AF8E}" destId="{5E630AB3-16EB-4661-855F-CAF739848521}" srcOrd="2" destOrd="0" parTransId="{E4D5027A-BA0A-4015-B3DE-02E90C89B394}" sibTransId="{0A65B909-3BE5-46E7-864D-F688E8006FF9}"/>
    <dgm:cxn modelId="{91670F9F-75C2-4618-AFB2-3BC00E8D148E}" srcId="{6F711D13-53C0-42A9-A579-372D85F7AF8E}" destId="{D4B07EE2-8FAB-4ED6-BFFA-B63CE5E25796}" srcOrd="1" destOrd="0" parTransId="{A0B8A8C6-4F4D-4860-8355-DF56C739ACC9}" sibTransId="{D5B09D59-53C8-484A-A4EC-6DB9AD04A1AD}"/>
    <dgm:cxn modelId="{31FDC0FE-57FB-4983-9888-02F85B5B0D1D}" type="presOf" srcId="{5E630AB3-16EB-4661-855F-CAF739848521}" destId="{7FB63699-8C39-4696-9AAC-A345281B0188}" srcOrd="0" destOrd="0" presId="urn:microsoft.com/office/officeart/2008/layout/LinedList"/>
    <dgm:cxn modelId="{887FC1A4-9A36-450A-869A-250C62EA7F11}" type="presParOf" srcId="{B5E1E322-C9A5-4093-94F0-C20963CFB4A8}" destId="{F2AFD111-FAF3-4286-985C-55449461DC05}" srcOrd="0" destOrd="0" presId="urn:microsoft.com/office/officeart/2008/layout/LinedList"/>
    <dgm:cxn modelId="{21692210-073A-433F-960C-103050F46D1F}" type="presParOf" srcId="{B5E1E322-C9A5-4093-94F0-C20963CFB4A8}" destId="{0C11ADAA-86E0-473E-B32E-5D11380C4F33}" srcOrd="1" destOrd="0" presId="urn:microsoft.com/office/officeart/2008/layout/LinedList"/>
    <dgm:cxn modelId="{81831EF7-0913-40AC-AD00-1A02D009DF74}" type="presParOf" srcId="{0C11ADAA-86E0-473E-B32E-5D11380C4F33}" destId="{F398F9AC-CE8B-4F40-8466-3C0702893070}" srcOrd="0" destOrd="0" presId="urn:microsoft.com/office/officeart/2008/layout/LinedList"/>
    <dgm:cxn modelId="{4A7F5856-8EB5-4002-87BD-8E0AF04784B8}" type="presParOf" srcId="{0C11ADAA-86E0-473E-B32E-5D11380C4F33}" destId="{C3D972D3-5D5C-491F-9736-153B9C0F2317}" srcOrd="1" destOrd="0" presId="urn:microsoft.com/office/officeart/2008/layout/LinedList"/>
    <dgm:cxn modelId="{6FF294EB-055A-4CDC-B887-13A8A15FD6E6}" type="presParOf" srcId="{B5E1E322-C9A5-4093-94F0-C20963CFB4A8}" destId="{82D5159B-B147-4A14-B5C4-8716117D8919}" srcOrd="2" destOrd="0" presId="urn:microsoft.com/office/officeart/2008/layout/LinedList"/>
    <dgm:cxn modelId="{2162B530-1C78-4ECA-A925-C2EEC3FD2A65}" type="presParOf" srcId="{B5E1E322-C9A5-4093-94F0-C20963CFB4A8}" destId="{A4630E92-4B2E-4BAE-BD5D-E55E3E2030CD}" srcOrd="3" destOrd="0" presId="urn:microsoft.com/office/officeart/2008/layout/LinedList"/>
    <dgm:cxn modelId="{159978F4-A35E-40F6-A156-766C4E41C063}" type="presParOf" srcId="{A4630E92-4B2E-4BAE-BD5D-E55E3E2030CD}" destId="{F70CDC3A-9CE9-44EB-9A81-59CE394E47A6}" srcOrd="0" destOrd="0" presId="urn:microsoft.com/office/officeart/2008/layout/LinedList"/>
    <dgm:cxn modelId="{2AE079DD-A273-444E-8BFD-4A01AFB81ED3}" type="presParOf" srcId="{A4630E92-4B2E-4BAE-BD5D-E55E3E2030CD}" destId="{50B4A641-2B99-4365-B9D2-063B5AD77C4B}" srcOrd="1" destOrd="0" presId="urn:microsoft.com/office/officeart/2008/layout/LinedList"/>
    <dgm:cxn modelId="{0F00A599-AAA7-442D-B0A5-1134420F5B1D}" type="presParOf" srcId="{B5E1E322-C9A5-4093-94F0-C20963CFB4A8}" destId="{EE16E5FA-5BFB-4661-9C67-F59E76136FB4}" srcOrd="4" destOrd="0" presId="urn:microsoft.com/office/officeart/2008/layout/LinedList"/>
    <dgm:cxn modelId="{CF8FBF57-4192-4666-889A-546E7B7E4BC9}" type="presParOf" srcId="{B5E1E322-C9A5-4093-94F0-C20963CFB4A8}" destId="{64EFFB31-CA77-45C9-A5EA-AFF5DC8E55D4}" srcOrd="5" destOrd="0" presId="urn:microsoft.com/office/officeart/2008/layout/LinedList"/>
    <dgm:cxn modelId="{47D21D12-2C30-43C5-98B1-E4FF736A5EC1}" type="presParOf" srcId="{64EFFB31-CA77-45C9-A5EA-AFF5DC8E55D4}" destId="{7FB63699-8C39-4696-9AAC-A345281B0188}" srcOrd="0" destOrd="0" presId="urn:microsoft.com/office/officeart/2008/layout/LinedList"/>
    <dgm:cxn modelId="{98D64832-BA20-4D36-B028-43717AF518C5}" type="presParOf" srcId="{64EFFB31-CA77-45C9-A5EA-AFF5DC8E55D4}" destId="{93CDFB01-275C-4809-804B-5A96887E9AE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E478284-927D-448A-A616-E421D426EA84}" type="doc">
      <dgm:prSet loTypeId="urn:microsoft.com/office/officeart/2005/8/layout/vList2" loCatId="list" qsTypeId="urn:microsoft.com/office/officeart/2005/8/quickstyle/simple1" qsCatId="simple" csTypeId="urn:microsoft.com/office/officeart/2005/8/colors/accent3_4" csCatId="accent3" phldr="1"/>
      <dgm:spPr/>
      <dgm:t>
        <a:bodyPr/>
        <a:lstStyle/>
        <a:p>
          <a:endParaRPr lang="en-US"/>
        </a:p>
      </dgm:t>
    </dgm:pt>
    <dgm:pt modelId="{8BD741EB-62F4-40DA-850D-4126981CA11F}">
      <dgm:prSet custT="1"/>
      <dgm:spPr>
        <a:noFill/>
        <a:ln w="38100">
          <a:solidFill>
            <a:schemeClr val="accent5">
              <a:lumMod val="60000"/>
              <a:lumOff val="40000"/>
            </a:schemeClr>
          </a:solidFill>
        </a:ln>
      </dgm:spPr>
      <dgm:t>
        <a:bodyPr/>
        <a:lstStyle/>
        <a:p>
          <a:r>
            <a:rPr lang="en-GB" sz="2800">
              <a:solidFill>
                <a:schemeClr val="accent2">
                  <a:lumMod val="50000"/>
                </a:schemeClr>
              </a:solidFill>
            </a:rPr>
            <a:t>Non-experimental method of research</a:t>
          </a:r>
          <a:endParaRPr lang="en-US" sz="2800">
            <a:solidFill>
              <a:schemeClr val="accent2">
                <a:lumMod val="50000"/>
              </a:schemeClr>
            </a:solidFill>
          </a:endParaRPr>
        </a:p>
      </dgm:t>
    </dgm:pt>
    <dgm:pt modelId="{F23E655E-5B24-4922-AECC-EA9E7E79D8DB}" type="parTrans" cxnId="{AFE4052C-AA1C-4DFD-8F15-C991E1690733}">
      <dgm:prSet/>
      <dgm:spPr/>
      <dgm:t>
        <a:bodyPr/>
        <a:lstStyle/>
        <a:p>
          <a:endParaRPr lang="en-US" sz="1400">
            <a:solidFill>
              <a:schemeClr val="accent2">
                <a:lumMod val="50000"/>
              </a:schemeClr>
            </a:solidFill>
          </a:endParaRPr>
        </a:p>
      </dgm:t>
    </dgm:pt>
    <dgm:pt modelId="{344CAB3F-9756-4242-B354-DE95ED072349}" type="sibTrans" cxnId="{AFE4052C-AA1C-4DFD-8F15-C991E1690733}">
      <dgm:prSet/>
      <dgm:spPr/>
      <dgm:t>
        <a:bodyPr/>
        <a:lstStyle/>
        <a:p>
          <a:endParaRPr lang="en-US" sz="1400">
            <a:solidFill>
              <a:schemeClr val="accent2">
                <a:lumMod val="50000"/>
              </a:schemeClr>
            </a:solidFill>
          </a:endParaRPr>
        </a:p>
      </dgm:t>
    </dgm:pt>
    <dgm:pt modelId="{C5CFF288-9F5D-4568-9AE2-7C08B391EAEA}">
      <dgm:prSet custT="1"/>
      <dgm:spPr>
        <a:noFill/>
        <a:ln w="38100">
          <a:solidFill>
            <a:schemeClr val="accent5">
              <a:lumMod val="40000"/>
              <a:lumOff val="60000"/>
            </a:schemeClr>
          </a:solidFill>
        </a:ln>
      </dgm:spPr>
      <dgm:t>
        <a:bodyPr/>
        <a:lstStyle/>
        <a:p>
          <a:r>
            <a:rPr lang="en-GB" sz="2800">
              <a:solidFill>
                <a:schemeClr val="accent2">
                  <a:lumMod val="50000"/>
                </a:schemeClr>
              </a:solidFill>
            </a:rPr>
            <a:t>Investigates variables that exist amongst people irrespective of any research intervention</a:t>
          </a:r>
          <a:endParaRPr lang="en-US" sz="2800">
            <a:solidFill>
              <a:schemeClr val="accent2">
                <a:lumMod val="50000"/>
              </a:schemeClr>
            </a:solidFill>
          </a:endParaRPr>
        </a:p>
      </dgm:t>
    </dgm:pt>
    <dgm:pt modelId="{476DD776-601E-4D17-9132-4C0DE4C489CB}" type="parTrans" cxnId="{BC88EF05-A330-4FD0-A4AE-CE7C5130C317}">
      <dgm:prSet/>
      <dgm:spPr/>
      <dgm:t>
        <a:bodyPr/>
        <a:lstStyle/>
        <a:p>
          <a:endParaRPr lang="en-US" sz="1400">
            <a:solidFill>
              <a:schemeClr val="accent2">
                <a:lumMod val="50000"/>
              </a:schemeClr>
            </a:solidFill>
          </a:endParaRPr>
        </a:p>
      </dgm:t>
    </dgm:pt>
    <dgm:pt modelId="{FC3266D4-F73C-476B-A8A7-61070988129A}" type="sibTrans" cxnId="{BC88EF05-A330-4FD0-A4AE-CE7C5130C317}">
      <dgm:prSet/>
      <dgm:spPr/>
      <dgm:t>
        <a:bodyPr/>
        <a:lstStyle/>
        <a:p>
          <a:endParaRPr lang="en-US" sz="1400">
            <a:solidFill>
              <a:schemeClr val="accent2">
                <a:lumMod val="50000"/>
              </a:schemeClr>
            </a:solidFill>
          </a:endParaRPr>
        </a:p>
      </dgm:t>
    </dgm:pt>
    <dgm:pt modelId="{8BBB2477-A51C-4441-805E-F56A82349EE6}">
      <dgm:prSet custT="1"/>
      <dgm:spPr>
        <a:noFill/>
        <a:ln w="38100">
          <a:solidFill>
            <a:schemeClr val="accent6">
              <a:lumMod val="40000"/>
              <a:lumOff val="60000"/>
            </a:schemeClr>
          </a:solidFill>
        </a:ln>
      </dgm:spPr>
      <dgm:t>
        <a:bodyPr/>
        <a:lstStyle/>
        <a:p>
          <a:r>
            <a:rPr lang="en-GB" sz="2800">
              <a:solidFill>
                <a:schemeClr val="accent2">
                  <a:lumMod val="50000"/>
                </a:schemeClr>
              </a:solidFill>
            </a:rPr>
            <a:t>Investigates existing group differences, or correlation (relationship)</a:t>
          </a:r>
          <a:endParaRPr lang="en-US" sz="2800">
            <a:solidFill>
              <a:schemeClr val="accent2">
                <a:lumMod val="50000"/>
              </a:schemeClr>
            </a:solidFill>
          </a:endParaRPr>
        </a:p>
      </dgm:t>
    </dgm:pt>
    <dgm:pt modelId="{3D222001-5670-449E-B81B-E1E5DBEC01F6}" type="parTrans" cxnId="{CCD92E1E-E431-4B7E-B581-2D853AC123D6}">
      <dgm:prSet/>
      <dgm:spPr/>
      <dgm:t>
        <a:bodyPr/>
        <a:lstStyle/>
        <a:p>
          <a:endParaRPr lang="en-US" sz="1400">
            <a:solidFill>
              <a:schemeClr val="accent2">
                <a:lumMod val="50000"/>
              </a:schemeClr>
            </a:solidFill>
          </a:endParaRPr>
        </a:p>
      </dgm:t>
    </dgm:pt>
    <dgm:pt modelId="{7011D7BC-5A34-493E-9C88-960BD0470AEF}" type="sibTrans" cxnId="{CCD92E1E-E431-4B7E-B581-2D853AC123D6}">
      <dgm:prSet/>
      <dgm:spPr/>
      <dgm:t>
        <a:bodyPr/>
        <a:lstStyle/>
        <a:p>
          <a:endParaRPr lang="en-US" sz="1400">
            <a:solidFill>
              <a:schemeClr val="accent2">
                <a:lumMod val="50000"/>
              </a:schemeClr>
            </a:solidFill>
          </a:endParaRPr>
        </a:p>
      </dgm:t>
    </dgm:pt>
    <dgm:pt modelId="{B58CBF0E-6AF3-41D8-8B1C-F1693DE9D77D}" type="pres">
      <dgm:prSet presAssocID="{0E478284-927D-448A-A616-E421D426EA84}" presName="linear" presStyleCnt="0">
        <dgm:presLayoutVars>
          <dgm:animLvl val="lvl"/>
          <dgm:resizeHandles val="exact"/>
        </dgm:presLayoutVars>
      </dgm:prSet>
      <dgm:spPr/>
    </dgm:pt>
    <dgm:pt modelId="{C916C182-AE40-4850-A025-0957E43BF246}" type="pres">
      <dgm:prSet presAssocID="{8BD741EB-62F4-40DA-850D-4126981CA11F}" presName="parentText" presStyleLbl="node1" presStyleIdx="0" presStyleCnt="3">
        <dgm:presLayoutVars>
          <dgm:chMax val="0"/>
          <dgm:bulletEnabled val="1"/>
        </dgm:presLayoutVars>
      </dgm:prSet>
      <dgm:spPr/>
    </dgm:pt>
    <dgm:pt modelId="{EA096A97-B04A-4AD9-859A-EEFF6060723A}" type="pres">
      <dgm:prSet presAssocID="{344CAB3F-9756-4242-B354-DE95ED072349}" presName="spacer" presStyleCnt="0"/>
      <dgm:spPr/>
    </dgm:pt>
    <dgm:pt modelId="{3BF46EE0-0938-4094-A86E-FBDDD1091D52}" type="pres">
      <dgm:prSet presAssocID="{C5CFF288-9F5D-4568-9AE2-7C08B391EAEA}" presName="parentText" presStyleLbl="node1" presStyleIdx="1" presStyleCnt="3">
        <dgm:presLayoutVars>
          <dgm:chMax val="0"/>
          <dgm:bulletEnabled val="1"/>
        </dgm:presLayoutVars>
      </dgm:prSet>
      <dgm:spPr/>
    </dgm:pt>
    <dgm:pt modelId="{9F710AA2-3CA2-4194-8FA8-5D2B0900BE7E}" type="pres">
      <dgm:prSet presAssocID="{FC3266D4-F73C-476B-A8A7-61070988129A}" presName="spacer" presStyleCnt="0"/>
      <dgm:spPr/>
    </dgm:pt>
    <dgm:pt modelId="{F6C13896-E7A9-4969-9FBD-8F7E6946E096}" type="pres">
      <dgm:prSet presAssocID="{8BBB2477-A51C-4441-805E-F56A82349EE6}" presName="parentText" presStyleLbl="node1" presStyleIdx="2" presStyleCnt="3">
        <dgm:presLayoutVars>
          <dgm:chMax val="0"/>
          <dgm:bulletEnabled val="1"/>
        </dgm:presLayoutVars>
      </dgm:prSet>
      <dgm:spPr/>
    </dgm:pt>
  </dgm:ptLst>
  <dgm:cxnLst>
    <dgm:cxn modelId="{BC88EF05-A330-4FD0-A4AE-CE7C5130C317}" srcId="{0E478284-927D-448A-A616-E421D426EA84}" destId="{C5CFF288-9F5D-4568-9AE2-7C08B391EAEA}" srcOrd="1" destOrd="0" parTransId="{476DD776-601E-4D17-9132-4C0DE4C489CB}" sibTransId="{FC3266D4-F73C-476B-A8A7-61070988129A}"/>
    <dgm:cxn modelId="{CCD92E1E-E431-4B7E-B581-2D853AC123D6}" srcId="{0E478284-927D-448A-A616-E421D426EA84}" destId="{8BBB2477-A51C-4441-805E-F56A82349EE6}" srcOrd="2" destOrd="0" parTransId="{3D222001-5670-449E-B81B-E1E5DBEC01F6}" sibTransId="{7011D7BC-5A34-493E-9C88-960BD0470AEF}"/>
    <dgm:cxn modelId="{AFE4052C-AA1C-4DFD-8F15-C991E1690733}" srcId="{0E478284-927D-448A-A616-E421D426EA84}" destId="{8BD741EB-62F4-40DA-850D-4126981CA11F}" srcOrd="0" destOrd="0" parTransId="{F23E655E-5B24-4922-AECC-EA9E7E79D8DB}" sibTransId="{344CAB3F-9756-4242-B354-DE95ED072349}"/>
    <dgm:cxn modelId="{ED1F5E52-3565-4457-AB2F-83720ACCA1F1}" type="presOf" srcId="{8BBB2477-A51C-4441-805E-F56A82349EE6}" destId="{F6C13896-E7A9-4969-9FBD-8F7E6946E096}" srcOrd="0" destOrd="0" presId="urn:microsoft.com/office/officeart/2005/8/layout/vList2"/>
    <dgm:cxn modelId="{ABAD50DE-C191-43C0-ADF0-0AD14A60B6DD}" type="presOf" srcId="{0E478284-927D-448A-A616-E421D426EA84}" destId="{B58CBF0E-6AF3-41D8-8B1C-F1693DE9D77D}" srcOrd="0" destOrd="0" presId="urn:microsoft.com/office/officeart/2005/8/layout/vList2"/>
    <dgm:cxn modelId="{6D576EF8-0392-4FDC-AD2E-E283BED1362E}" type="presOf" srcId="{C5CFF288-9F5D-4568-9AE2-7C08B391EAEA}" destId="{3BF46EE0-0938-4094-A86E-FBDDD1091D52}" srcOrd="0" destOrd="0" presId="urn:microsoft.com/office/officeart/2005/8/layout/vList2"/>
    <dgm:cxn modelId="{FE8ECFFB-91B5-4DBE-A50B-401AB03875D9}" type="presOf" srcId="{8BD741EB-62F4-40DA-850D-4126981CA11F}" destId="{C916C182-AE40-4850-A025-0957E43BF246}" srcOrd="0" destOrd="0" presId="urn:microsoft.com/office/officeart/2005/8/layout/vList2"/>
    <dgm:cxn modelId="{01BB12CF-B81D-4E70-890D-2BB1134BF734}" type="presParOf" srcId="{B58CBF0E-6AF3-41D8-8B1C-F1693DE9D77D}" destId="{C916C182-AE40-4850-A025-0957E43BF246}" srcOrd="0" destOrd="0" presId="urn:microsoft.com/office/officeart/2005/8/layout/vList2"/>
    <dgm:cxn modelId="{26773CE3-5698-4BC5-8843-836AB51963F1}" type="presParOf" srcId="{B58CBF0E-6AF3-41D8-8B1C-F1693DE9D77D}" destId="{EA096A97-B04A-4AD9-859A-EEFF6060723A}" srcOrd="1" destOrd="0" presId="urn:microsoft.com/office/officeart/2005/8/layout/vList2"/>
    <dgm:cxn modelId="{99733D22-B40C-4882-BFBC-28B00406CAFD}" type="presParOf" srcId="{B58CBF0E-6AF3-41D8-8B1C-F1693DE9D77D}" destId="{3BF46EE0-0938-4094-A86E-FBDDD1091D52}" srcOrd="2" destOrd="0" presId="urn:microsoft.com/office/officeart/2005/8/layout/vList2"/>
    <dgm:cxn modelId="{381167D9-AAD2-46C4-96CE-F68394E24A82}" type="presParOf" srcId="{B58CBF0E-6AF3-41D8-8B1C-F1693DE9D77D}" destId="{9F710AA2-3CA2-4194-8FA8-5D2B0900BE7E}" srcOrd="3" destOrd="0" presId="urn:microsoft.com/office/officeart/2005/8/layout/vList2"/>
    <dgm:cxn modelId="{4C517C61-CF91-46D3-8BEB-CAC1C1FFFDC0}" type="presParOf" srcId="{B58CBF0E-6AF3-41D8-8B1C-F1693DE9D77D}" destId="{F6C13896-E7A9-4969-9FBD-8F7E6946E096}"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13F45A3-AAB3-435E-8F30-E38DC0B433EC}" type="doc">
      <dgm:prSet loTypeId="urn:microsoft.com/office/officeart/2005/8/layout/process4" loCatId="process" qsTypeId="urn:microsoft.com/office/officeart/2005/8/quickstyle/simple1" qsCatId="simple" csTypeId="urn:microsoft.com/office/officeart/2005/8/colors/colorful1" csCatId="colorful" phldr="1"/>
      <dgm:spPr/>
      <dgm:t>
        <a:bodyPr/>
        <a:lstStyle/>
        <a:p>
          <a:endParaRPr lang="en-US"/>
        </a:p>
      </dgm:t>
    </dgm:pt>
    <dgm:pt modelId="{01D42593-37BC-4EDE-9758-A68D060D342D}">
      <dgm:prSet custT="1"/>
      <dgm:spPr/>
      <dgm:t>
        <a:bodyPr/>
        <a:lstStyle/>
        <a:p>
          <a:r>
            <a:rPr lang="en-GB" sz="2800"/>
            <a:t>Information about a topic is obtained by administering questionnaires or interviews to many people</a:t>
          </a:r>
          <a:endParaRPr lang="en-US" sz="2800"/>
        </a:p>
      </dgm:t>
    </dgm:pt>
    <dgm:pt modelId="{ACFE3CF3-6CEE-4483-A24B-449F7FD33A9F}" type="parTrans" cxnId="{50072647-E861-4A01-A469-0D5183737973}">
      <dgm:prSet/>
      <dgm:spPr/>
      <dgm:t>
        <a:bodyPr/>
        <a:lstStyle/>
        <a:p>
          <a:endParaRPr lang="en-US"/>
        </a:p>
      </dgm:t>
    </dgm:pt>
    <dgm:pt modelId="{0B8DCD3A-B958-4463-AE39-D5E9376E3F59}" type="sibTrans" cxnId="{50072647-E861-4A01-A469-0D5183737973}">
      <dgm:prSet/>
      <dgm:spPr/>
      <dgm:t>
        <a:bodyPr/>
        <a:lstStyle/>
        <a:p>
          <a:endParaRPr lang="en-US"/>
        </a:p>
      </dgm:t>
    </dgm:pt>
    <dgm:pt modelId="{AA7572A7-04E7-4D52-BFF5-8A91F1ADCD0B}">
      <dgm:prSet custT="1"/>
      <dgm:spPr/>
      <dgm:t>
        <a:bodyPr/>
        <a:lstStyle/>
        <a:p>
          <a:r>
            <a:rPr lang="en-GB" sz="3200" i="1"/>
            <a:t>Types of surveys/questionnaires</a:t>
          </a:r>
          <a:r>
            <a:rPr lang="en-GB" sz="3200"/>
            <a:t>:</a:t>
          </a:r>
          <a:endParaRPr lang="en-US" sz="3200"/>
        </a:p>
      </dgm:t>
    </dgm:pt>
    <dgm:pt modelId="{9871E557-BD5D-490A-B29C-68EAC02EE651}" type="parTrans" cxnId="{0609221F-00D2-48EB-8717-D85054B07F41}">
      <dgm:prSet/>
      <dgm:spPr/>
      <dgm:t>
        <a:bodyPr/>
        <a:lstStyle/>
        <a:p>
          <a:endParaRPr lang="en-US"/>
        </a:p>
      </dgm:t>
    </dgm:pt>
    <dgm:pt modelId="{31236D2F-CF7C-41D0-85A0-B120358047B7}" type="sibTrans" cxnId="{0609221F-00D2-48EB-8717-D85054B07F41}">
      <dgm:prSet/>
      <dgm:spPr/>
      <dgm:t>
        <a:bodyPr/>
        <a:lstStyle/>
        <a:p>
          <a:endParaRPr lang="en-US"/>
        </a:p>
      </dgm:t>
    </dgm:pt>
    <dgm:pt modelId="{9177E918-680A-4A76-9AEE-EFB67C1C612A}">
      <dgm:prSet/>
      <dgm:spPr/>
      <dgm:t>
        <a:bodyPr/>
        <a:lstStyle/>
        <a:p>
          <a:r>
            <a:rPr lang="en-GB" b="1"/>
            <a:t>Cross-sectional</a:t>
          </a:r>
          <a:endParaRPr lang="en-US" b="1"/>
        </a:p>
      </dgm:t>
    </dgm:pt>
    <dgm:pt modelId="{1E2632DF-9B6D-44F9-8F77-268A6BF530DC}" type="parTrans" cxnId="{343796E8-4E04-4050-BFBE-54614001D6BD}">
      <dgm:prSet/>
      <dgm:spPr/>
      <dgm:t>
        <a:bodyPr/>
        <a:lstStyle/>
        <a:p>
          <a:endParaRPr lang="en-US"/>
        </a:p>
      </dgm:t>
    </dgm:pt>
    <dgm:pt modelId="{C5067019-6306-45A2-88A9-763A61E3E1A4}" type="sibTrans" cxnId="{343796E8-4E04-4050-BFBE-54614001D6BD}">
      <dgm:prSet/>
      <dgm:spPr/>
      <dgm:t>
        <a:bodyPr/>
        <a:lstStyle/>
        <a:p>
          <a:endParaRPr lang="en-US"/>
        </a:p>
      </dgm:t>
    </dgm:pt>
    <dgm:pt modelId="{14FC2226-7E09-4234-982B-1C0700E36696}">
      <dgm:prSet custT="1"/>
      <dgm:spPr/>
      <dgm:t>
        <a:bodyPr/>
        <a:lstStyle/>
        <a:p>
          <a:r>
            <a:rPr lang="en-GB" sz="1600" b="1"/>
            <a:t>Longitudinal/</a:t>
          </a:r>
        </a:p>
        <a:p>
          <a:r>
            <a:rPr lang="en-GB" sz="1600" b="1"/>
            <a:t>prospective</a:t>
          </a:r>
          <a:endParaRPr lang="en-US" sz="1600" b="1"/>
        </a:p>
      </dgm:t>
    </dgm:pt>
    <dgm:pt modelId="{B41968A9-B06A-4F4B-967B-24706212B62B}" type="parTrans" cxnId="{B58EB596-5C76-4A53-9886-B77E35BEA81F}">
      <dgm:prSet/>
      <dgm:spPr/>
      <dgm:t>
        <a:bodyPr/>
        <a:lstStyle/>
        <a:p>
          <a:endParaRPr lang="en-US"/>
        </a:p>
      </dgm:t>
    </dgm:pt>
    <dgm:pt modelId="{6ED38078-7C24-4A60-865E-44F3CAD8A801}" type="sibTrans" cxnId="{B58EB596-5C76-4A53-9886-B77E35BEA81F}">
      <dgm:prSet/>
      <dgm:spPr/>
      <dgm:t>
        <a:bodyPr/>
        <a:lstStyle/>
        <a:p>
          <a:endParaRPr lang="en-US"/>
        </a:p>
      </dgm:t>
    </dgm:pt>
    <dgm:pt modelId="{D5A0117F-E267-4C2F-92B6-A57AB46EB733}">
      <dgm:prSet custT="1"/>
      <dgm:spPr/>
      <dgm:t>
        <a:bodyPr/>
        <a:lstStyle/>
        <a:p>
          <a:r>
            <a:rPr lang="en-GB" sz="1200"/>
            <a:t>Able to follow up over time</a:t>
          </a:r>
          <a:endParaRPr lang="en-US" sz="1200"/>
        </a:p>
      </dgm:t>
    </dgm:pt>
    <dgm:pt modelId="{D6E188D2-70A4-4DAE-8863-B200CE92BD9A}" type="parTrans" cxnId="{812DFFA7-7E32-427D-B9DA-17A4A09AE5BC}">
      <dgm:prSet/>
      <dgm:spPr/>
      <dgm:t>
        <a:bodyPr/>
        <a:lstStyle/>
        <a:p>
          <a:endParaRPr lang="en-US"/>
        </a:p>
      </dgm:t>
    </dgm:pt>
    <dgm:pt modelId="{BCFC592E-573D-412F-B32C-0A8D70C15BAB}" type="sibTrans" cxnId="{812DFFA7-7E32-427D-B9DA-17A4A09AE5BC}">
      <dgm:prSet/>
      <dgm:spPr/>
      <dgm:t>
        <a:bodyPr/>
        <a:lstStyle/>
        <a:p>
          <a:endParaRPr lang="en-US"/>
        </a:p>
      </dgm:t>
    </dgm:pt>
    <dgm:pt modelId="{5CE58805-9DF4-4D6B-B906-65BAECB6946F}">
      <dgm:prSet custT="1"/>
      <dgm:spPr/>
      <dgm:t>
        <a:bodyPr/>
        <a:lstStyle/>
        <a:p>
          <a:r>
            <a:rPr lang="en-GB" sz="1200"/>
            <a:t>Allows prediction about causality</a:t>
          </a:r>
          <a:endParaRPr lang="en-US" sz="1200"/>
        </a:p>
      </dgm:t>
    </dgm:pt>
    <dgm:pt modelId="{2EE2D91E-D419-43BE-9B94-A311B0FA6D44}" type="parTrans" cxnId="{2C54B801-1EFE-47F3-ACD6-F699CA1A77D4}">
      <dgm:prSet/>
      <dgm:spPr/>
      <dgm:t>
        <a:bodyPr/>
        <a:lstStyle/>
        <a:p>
          <a:endParaRPr lang="en-US"/>
        </a:p>
      </dgm:t>
    </dgm:pt>
    <dgm:pt modelId="{D3C2A87B-AED5-48F5-AC2A-A8CAB5787C5A}" type="sibTrans" cxnId="{2C54B801-1EFE-47F3-ACD6-F699CA1A77D4}">
      <dgm:prSet/>
      <dgm:spPr/>
      <dgm:t>
        <a:bodyPr/>
        <a:lstStyle/>
        <a:p>
          <a:endParaRPr lang="en-US"/>
        </a:p>
      </dgm:t>
    </dgm:pt>
    <dgm:pt modelId="{2BF5C5D0-1A3C-481E-8744-6ED2A27687F6}">
      <dgm:prSet/>
      <dgm:spPr/>
      <dgm:t>
        <a:bodyPr/>
        <a:lstStyle/>
        <a:p>
          <a:r>
            <a:rPr lang="en-GB" b="1"/>
            <a:t>Randomised controlled trials</a:t>
          </a:r>
          <a:endParaRPr lang="en-US" b="1"/>
        </a:p>
      </dgm:t>
    </dgm:pt>
    <dgm:pt modelId="{CA20D99B-8727-40DE-9C20-9520198DC522}" type="parTrans" cxnId="{1F89FEDC-6A00-459C-B8F4-3846F568DD13}">
      <dgm:prSet/>
      <dgm:spPr/>
      <dgm:t>
        <a:bodyPr/>
        <a:lstStyle/>
        <a:p>
          <a:endParaRPr lang="en-US"/>
        </a:p>
      </dgm:t>
    </dgm:pt>
    <dgm:pt modelId="{B3F0691C-DD99-41D2-9DCD-7CFA205B45D2}" type="sibTrans" cxnId="{1F89FEDC-6A00-459C-B8F4-3846F568DD13}">
      <dgm:prSet/>
      <dgm:spPr/>
      <dgm:t>
        <a:bodyPr/>
        <a:lstStyle/>
        <a:p>
          <a:endParaRPr lang="en-US"/>
        </a:p>
      </dgm:t>
    </dgm:pt>
    <dgm:pt modelId="{0D133BCC-C569-487B-B24F-6E6889CF97FC}">
      <dgm:prSet/>
      <dgm:spPr/>
      <dgm:t>
        <a:bodyPr/>
        <a:lstStyle/>
        <a:p>
          <a:r>
            <a:rPr lang="en-GB"/>
            <a:t>Gold-standard in psychological research</a:t>
          </a:r>
          <a:endParaRPr lang="en-US"/>
        </a:p>
      </dgm:t>
    </dgm:pt>
    <dgm:pt modelId="{A46DDA24-1885-4906-BD4E-B0FF7C64EE72}" type="parTrans" cxnId="{0F9D9914-A044-4484-9700-7E615A3A363A}">
      <dgm:prSet/>
      <dgm:spPr/>
      <dgm:t>
        <a:bodyPr/>
        <a:lstStyle/>
        <a:p>
          <a:endParaRPr lang="en-US"/>
        </a:p>
      </dgm:t>
    </dgm:pt>
    <dgm:pt modelId="{F3EB5B7E-476E-4A3C-86B6-CF57BB38AE7E}" type="sibTrans" cxnId="{0F9D9914-A044-4484-9700-7E615A3A363A}">
      <dgm:prSet/>
      <dgm:spPr/>
      <dgm:t>
        <a:bodyPr/>
        <a:lstStyle/>
        <a:p>
          <a:endParaRPr lang="en-US"/>
        </a:p>
      </dgm:t>
    </dgm:pt>
    <dgm:pt modelId="{AB5CE091-02F6-4CF8-B64D-C1028D8F7B63}" type="pres">
      <dgm:prSet presAssocID="{A13F45A3-AAB3-435E-8F30-E38DC0B433EC}" presName="Name0" presStyleCnt="0">
        <dgm:presLayoutVars>
          <dgm:dir/>
          <dgm:animLvl val="lvl"/>
          <dgm:resizeHandles val="exact"/>
        </dgm:presLayoutVars>
      </dgm:prSet>
      <dgm:spPr/>
    </dgm:pt>
    <dgm:pt modelId="{540035CB-A65D-4767-8C92-68340728E5CA}" type="pres">
      <dgm:prSet presAssocID="{AA7572A7-04E7-4D52-BFF5-8A91F1ADCD0B}" presName="boxAndChildren" presStyleCnt="0"/>
      <dgm:spPr/>
    </dgm:pt>
    <dgm:pt modelId="{9465DE8B-2781-456A-9806-D4E41D30B980}" type="pres">
      <dgm:prSet presAssocID="{AA7572A7-04E7-4D52-BFF5-8A91F1ADCD0B}" presName="parentTextBox" presStyleLbl="node1" presStyleIdx="0" presStyleCnt="2"/>
      <dgm:spPr/>
    </dgm:pt>
    <dgm:pt modelId="{F5C2BFCD-7A0F-4804-BFE1-A49D77860FF9}" type="pres">
      <dgm:prSet presAssocID="{AA7572A7-04E7-4D52-BFF5-8A91F1ADCD0B}" presName="entireBox" presStyleLbl="node1" presStyleIdx="0" presStyleCnt="2"/>
      <dgm:spPr/>
    </dgm:pt>
    <dgm:pt modelId="{7B65F934-787B-412C-A45C-18CCDF2C5B83}" type="pres">
      <dgm:prSet presAssocID="{AA7572A7-04E7-4D52-BFF5-8A91F1ADCD0B}" presName="descendantBox" presStyleCnt="0"/>
      <dgm:spPr/>
    </dgm:pt>
    <dgm:pt modelId="{F53E2F50-786E-4774-A736-EB261A042B61}" type="pres">
      <dgm:prSet presAssocID="{9177E918-680A-4A76-9AEE-EFB67C1C612A}" presName="childTextBox" presStyleLbl="fgAccFollowNode1" presStyleIdx="0" presStyleCnt="3">
        <dgm:presLayoutVars>
          <dgm:bulletEnabled val="1"/>
        </dgm:presLayoutVars>
      </dgm:prSet>
      <dgm:spPr/>
    </dgm:pt>
    <dgm:pt modelId="{AA68458A-C020-47C1-9302-F1F85B07A660}" type="pres">
      <dgm:prSet presAssocID="{14FC2226-7E09-4234-982B-1C0700E36696}" presName="childTextBox" presStyleLbl="fgAccFollowNode1" presStyleIdx="1" presStyleCnt="3">
        <dgm:presLayoutVars>
          <dgm:bulletEnabled val="1"/>
        </dgm:presLayoutVars>
      </dgm:prSet>
      <dgm:spPr/>
    </dgm:pt>
    <dgm:pt modelId="{2669DCE7-6D86-4CF0-B1EA-A7F6CD6722C5}" type="pres">
      <dgm:prSet presAssocID="{2BF5C5D0-1A3C-481E-8744-6ED2A27687F6}" presName="childTextBox" presStyleLbl="fgAccFollowNode1" presStyleIdx="2" presStyleCnt="3">
        <dgm:presLayoutVars>
          <dgm:bulletEnabled val="1"/>
        </dgm:presLayoutVars>
      </dgm:prSet>
      <dgm:spPr/>
    </dgm:pt>
    <dgm:pt modelId="{F0640AD7-627A-4FFD-A305-333F5E783197}" type="pres">
      <dgm:prSet presAssocID="{0B8DCD3A-B958-4463-AE39-D5E9376E3F59}" presName="sp" presStyleCnt="0"/>
      <dgm:spPr/>
    </dgm:pt>
    <dgm:pt modelId="{E82E47D5-C280-4CFF-922E-422149DFC6E7}" type="pres">
      <dgm:prSet presAssocID="{01D42593-37BC-4EDE-9758-A68D060D342D}" presName="arrowAndChildren" presStyleCnt="0"/>
      <dgm:spPr/>
    </dgm:pt>
    <dgm:pt modelId="{599F31A3-D0FC-4820-826C-89379175390C}" type="pres">
      <dgm:prSet presAssocID="{01D42593-37BC-4EDE-9758-A68D060D342D}" presName="parentTextArrow" presStyleLbl="node1" presStyleIdx="1" presStyleCnt="2" custScaleY="64168"/>
      <dgm:spPr/>
    </dgm:pt>
  </dgm:ptLst>
  <dgm:cxnLst>
    <dgm:cxn modelId="{2C54B801-1EFE-47F3-ACD6-F699CA1A77D4}" srcId="{14FC2226-7E09-4234-982B-1C0700E36696}" destId="{5CE58805-9DF4-4D6B-B906-65BAECB6946F}" srcOrd="1" destOrd="0" parTransId="{2EE2D91E-D419-43BE-9B94-A311B0FA6D44}" sibTransId="{D3C2A87B-AED5-48F5-AC2A-A8CAB5787C5A}"/>
    <dgm:cxn modelId="{0F9D9914-A044-4484-9700-7E615A3A363A}" srcId="{2BF5C5D0-1A3C-481E-8744-6ED2A27687F6}" destId="{0D133BCC-C569-487B-B24F-6E6889CF97FC}" srcOrd="0" destOrd="0" parTransId="{A46DDA24-1885-4906-BD4E-B0FF7C64EE72}" sibTransId="{F3EB5B7E-476E-4A3C-86B6-CF57BB38AE7E}"/>
    <dgm:cxn modelId="{0609221F-00D2-48EB-8717-D85054B07F41}" srcId="{A13F45A3-AAB3-435E-8F30-E38DC0B433EC}" destId="{AA7572A7-04E7-4D52-BFF5-8A91F1ADCD0B}" srcOrd="1" destOrd="0" parTransId="{9871E557-BD5D-490A-B29C-68EAC02EE651}" sibTransId="{31236D2F-CF7C-41D0-85A0-B120358047B7}"/>
    <dgm:cxn modelId="{9816FF40-E5AC-4607-84EC-97D03F654CA1}" type="presOf" srcId="{2BF5C5D0-1A3C-481E-8744-6ED2A27687F6}" destId="{2669DCE7-6D86-4CF0-B1EA-A7F6CD6722C5}" srcOrd="0" destOrd="0" presId="urn:microsoft.com/office/officeart/2005/8/layout/process4"/>
    <dgm:cxn modelId="{50072647-E861-4A01-A469-0D5183737973}" srcId="{A13F45A3-AAB3-435E-8F30-E38DC0B433EC}" destId="{01D42593-37BC-4EDE-9758-A68D060D342D}" srcOrd="0" destOrd="0" parTransId="{ACFE3CF3-6CEE-4483-A24B-449F7FD33A9F}" sibTransId="{0B8DCD3A-B958-4463-AE39-D5E9376E3F59}"/>
    <dgm:cxn modelId="{ED4AEB70-EAEC-456C-81CB-4B5D5D314DD1}" type="presOf" srcId="{14FC2226-7E09-4234-982B-1C0700E36696}" destId="{AA68458A-C020-47C1-9302-F1F85B07A660}" srcOrd="0" destOrd="0" presId="urn:microsoft.com/office/officeart/2005/8/layout/process4"/>
    <dgm:cxn modelId="{5020E873-30C3-48AE-805D-A2FF3686F12B}" type="presOf" srcId="{AA7572A7-04E7-4D52-BFF5-8A91F1ADCD0B}" destId="{F5C2BFCD-7A0F-4804-BFE1-A49D77860FF9}" srcOrd="1" destOrd="0" presId="urn:microsoft.com/office/officeart/2005/8/layout/process4"/>
    <dgm:cxn modelId="{A7752185-E0C9-431A-B56A-7B343D0CAD98}" type="presOf" srcId="{9177E918-680A-4A76-9AEE-EFB67C1C612A}" destId="{F53E2F50-786E-4774-A736-EB261A042B61}" srcOrd="0" destOrd="0" presId="urn:microsoft.com/office/officeart/2005/8/layout/process4"/>
    <dgm:cxn modelId="{B58EB596-5C76-4A53-9886-B77E35BEA81F}" srcId="{AA7572A7-04E7-4D52-BFF5-8A91F1ADCD0B}" destId="{14FC2226-7E09-4234-982B-1C0700E36696}" srcOrd="1" destOrd="0" parTransId="{B41968A9-B06A-4F4B-967B-24706212B62B}" sibTransId="{6ED38078-7C24-4A60-865E-44F3CAD8A801}"/>
    <dgm:cxn modelId="{73F8289B-BAEA-44ED-9A59-3AEB8554C9F0}" type="presOf" srcId="{01D42593-37BC-4EDE-9758-A68D060D342D}" destId="{599F31A3-D0FC-4820-826C-89379175390C}" srcOrd="0" destOrd="0" presId="urn:microsoft.com/office/officeart/2005/8/layout/process4"/>
    <dgm:cxn modelId="{BFA2A8A3-668C-4EF7-9716-C356860E2932}" type="presOf" srcId="{5CE58805-9DF4-4D6B-B906-65BAECB6946F}" destId="{AA68458A-C020-47C1-9302-F1F85B07A660}" srcOrd="0" destOrd="2" presId="urn:microsoft.com/office/officeart/2005/8/layout/process4"/>
    <dgm:cxn modelId="{812DFFA7-7E32-427D-B9DA-17A4A09AE5BC}" srcId="{14FC2226-7E09-4234-982B-1C0700E36696}" destId="{D5A0117F-E267-4C2F-92B6-A57AB46EB733}" srcOrd="0" destOrd="0" parTransId="{D6E188D2-70A4-4DAE-8863-B200CE92BD9A}" sibTransId="{BCFC592E-573D-412F-B32C-0A8D70C15BAB}"/>
    <dgm:cxn modelId="{47D1BCA8-D308-4996-A10F-BE3F6871B764}" type="presOf" srcId="{A13F45A3-AAB3-435E-8F30-E38DC0B433EC}" destId="{AB5CE091-02F6-4CF8-B64D-C1028D8F7B63}" srcOrd="0" destOrd="0" presId="urn:microsoft.com/office/officeart/2005/8/layout/process4"/>
    <dgm:cxn modelId="{D0EEABB0-FC8E-4555-B0E7-6CA6C2431D7B}" type="presOf" srcId="{0D133BCC-C569-487B-B24F-6E6889CF97FC}" destId="{2669DCE7-6D86-4CF0-B1EA-A7F6CD6722C5}" srcOrd="0" destOrd="1" presId="urn:microsoft.com/office/officeart/2005/8/layout/process4"/>
    <dgm:cxn modelId="{B1BE34CF-7E56-4726-BD80-9D52E9B80111}" type="presOf" srcId="{D5A0117F-E267-4C2F-92B6-A57AB46EB733}" destId="{AA68458A-C020-47C1-9302-F1F85B07A660}" srcOrd="0" destOrd="1" presId="urn:microsoft.com/office/officeart/2005/8/layout/process4"/>
    <dgm:cxn modelId="{1F89FEDC-6A00-459C-B8F4-3846F568DD13}" srcId="{AA7572A7-04E7-4D52-BFF5-8A91F1ADCD0B}" destId="{2BF5C5D0-1A3C-481E-8744-6ED2A27687F6}" srcOrd="2" destOrd="0" parTransId="{CA20D99B-8727-40DE-9C20-9520198DC522}" sibTransId="{B3F0691C-DD99-41D2-9DCD-7CFA205B45D2}"/>
    <dgm:cxn modelId="{DA9F6DE7-8919-40E0-BC9F-0C010456F3AA}" type="presOf" srcId="{AA7572A7-04E7-4D52-BFF5-8A91F1ADCD0B}" destId="{9465DE8B-2781-456A-9806-D4E41D30B980}" srcOrd="0" destOrd="0" presId="urn:microsoft.com/office/officeart/2005/8/layout/process4"/>
    <dgm:cxn modelId="{343796E8-4E04-4050-BFBE-54614001D6BD}" srcId="{AA7572A7-04E7-4D52-BFF5-8A91F1ADCD0B}" destId="{9177E918-680A-4A76-9AEE-EFB67C1C612A}" srcOrd="0" destOrd="0" parTransId="{1E2632DF-9B6D-44F9-8F77-268A6BF530DC}" sibTransId="{C5067019-6306-45A2-88A9-763A61E3E1A4}"/>
    <dgm:cxn modelId="{6231848A-FCD3-45C9-A612-2F88535D3402}" type="presParOf" srcId="{AB5CE091-02F6-4CF8-B64D-C1028D8F7B63}" destId="{540035CB-A65D-4767-8C92-68340728E5CA}" srcOrd="0" destOrd="0" presId="urn:microsoft.com/office/officeart/2005/8/layout/process4"/>
    <dgm:cxn modelId="{C53B527B-023B-4678-9111-031F867436F6}" type="presParOf" srcId="{540035CB-A65D-4767-8C92-68340728E5CA}" destId="{9465DE8B-2781-456A-9806-D4E41D30B980}" srcOrd="0" destOrd="0" presId="urn:microsoft.com/office/officeart/2005/8/layout/process4"/>
    <dgm:cxn modelId="{58C437B0-D46C-47A7-858A-C47BD73B5A30}" type="presParOf" srcId="{540035CB-A65D-4767-8C92-68340728E5CA}" destId="{F5C2BFCD-7A0F-4804-BFE1-A49D77860FF9}" srcOrd="1" destOrd="0" presId="urn:microsoft.com/office/officeart/2005/8/layout/process4"/>
    <dgm:cxn modelId="{FE4FE6A6-66FB-4785-BC62-C18E1ECDF962}" type="presParOf" srcId="{540035CB-A65D-4767-8C92-68340728E5CA}" destId="{7B65F934-787B-412C-A45C-18CCDF2C5B83}" srcOrd="2" destOrd="0" presId="urn:microsoft.com/office/officeart/2005/8/layout/process4"/>
    <dgm:cxn modelId="{6BCBF2ED-F680-487A-BC83-826F8B3A12FD}" type="presParOf" srcId="{7B65F934-787B-412C-A45C-18CCDF2C5B83}" destId="{F53E2F50-786E-4774-A736-EB261A042B61}" srcOrd="0" destOrd="0" presId="urn:microsoft.com/office/officeart/2005/8/layout/process4"/>
    <dgm:cxn modelId="{E462FA6C-74A5-457F-BD8E-2A0596D942AB}" type="presParOf" srcId="{7B65F934-787B-412C-A45C-18CCDF2C5B83}" destId="{AA68458A-C020-47C1-9302-F1F85B07A660}" srcOrd="1" destOrd="0" presId="urn:microsoft.com/office/officeart/2005/8/layout/process4"/>
    <dgm:cxn modelId="{F5B2AC3E-2370-4642-A769-50CC3EF3DA52}" type="presParOf" srcId="{7B65F934-787B-412C-A45C-18CCDF2C5B83}" destId="{2669DCE7-6D86-4CF0-B1EA-A7F6CD6722C5}" srcOrd="2" destOrd="0" presId="urn:microsoft.com/office/officeart/2005/8/layout/process4"/>
    <dgm:cxn modelId="{6C65A164-DC74-4470-B271-F0E09FE89136}" type="presParOf" srcId="{AB5CE091-02F6-4CF8-B64D-C1028D8F7B63}" destId="{F0640AD7-627A-4FFD-A305-333F5E783197}" srcOrd="1" destOrd="0" presId="urn:microsoft.com/office/officeart/2005/8/layout/process4"/>
    <dgm:cxn modelId="{08AE4EAA-2940-4C22-93CF-A249702B96E2}" type="presParOf" srcId="{AB5CE091-02F6-4CF8-B64D-C1028D8F7B63}" destId="{E82E47D5-C280-4CFF-922E-422149DFC6E7}" srcOrd="2" destOrd="0" presId="urn:microsoft.com/office/officeart/2005/8/layout/process4"/>
    <dgm:cxn modelId="{98940D0F-7C63-445E-A28E-426B4298799E}" type="presParOf" srcId="{E82E47D5-C280-4CFF-922E-422149DFC6E7}" destId="{599F31A3-D0FC-4820-826C-89379175390C}"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72DD47E-1C51-4DA1-A34E-F2DBBAC676F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0F99789-128F-4115-B319-4F787CD4E318}">
      <dgm:prSet/>
      <dgm:spPr/>
      <dgm:t>
        <a:bodyPr/>
        <a:lstStyle/>
        <a:p>
          <a:r>
            <a:rPr lang="en-GB">
              <a:solidFill>
                <a:schemeClr val="accent2">
                  <a:lumMod val="50000"/>
                </a:schemeClr>
              </a:solidFill>
            </a:rPr>
            <a:t>In psychological research, we are interested in people!</a:t>
          </a:r>
          <a:endParaRPr lang="en-US">
            <a:solidFill>
              <a:schemeClr val="accent2">
                <a:lumMod val="50000"/>
              </a:schemeClr>
            </a:solidFill>
          </a:endParaRPr>
        </a:p>
      </dgm:t>
    </dgm:pt>
    <dgm:pt modelId="{6AAF9E6F-CC10-4EDD-BDE6-A395B02EE010}" type="parTrans" cxnId="{F9ADAE7E-C965-44CC-92AE-ABB547C062A2}">
      <dgm:prSet/>
      <dgm:spPr/>
      <dgm:t>
        <a:bodyPr/>
        <a:lstStyle/>
        <a:p>
          <a:endParaRPr lang="en-US"/>
        </a:p>
      </dgm:t>
    </dgm:pt>
    <dgm:pt modelId="{0999FBD6-428E-4E08-996B-FE96660E4FEE}" type="sibTrans" cxnId="{F9ADAE7E-C965-44CC-92AE-ABB547C062A2}">
      <dgm:prSet/>
      <dgm:spPr/>
      <dgm:t>
        <a:bodyPr/>
        <a:lstStyle/>
        <a:p>
          <a:endParaRPr lang="en-US"/>
        </a:p>
      </dgm:t>
    </dgm:pt>
    <dgm:pt modelId="{BBE52E6D-851A-4746-AEEB-5245464F9D1F}">
      <dgm:prSet/>
      <dgm:spPr/>
      <dgm:t>
        <a:bodyPr/>
        <a:lstStyle/>
        <a:p>
          <a:r>
            <a:rPr lang="en-GB">
              <a:solidFill>
                <a:schemeClr val="accent2">
                  <a:lumMod val="50000"/>
                </a:schemeClr>
              </a:solidFill>
            </a:rPr>
            <a:t>Who we include in our research studies is hugely important for the validity of our research findings</a:t>
          </a:r>
          <a:endParaRPr lang="en-US">
            <a:solidFill>
              <a:schemeClr val="accent2">
                <a:lumMod val="50000"/>
              </a:schemeClr>
            </a:solidFill>
          </a:endParaRPr>
        </a:p>
      </dgm:t>
    </dgm:pt>
    <dgm:pt modelId="{8252E088-E033-4D30-A414-06A1523FD481}" type="parTrans" cxnId="{BEA1444B-D643-43C9-930C-549A7985C590}">
      <dgm:prSet/>
      <dgm:spPr/>
      <dgm:t>
        <a:bodyPr/>
        <a:lstStyle/>
        <a:p>
          <a:endParaRPr lang="en-US"/>
        </a:p>
      </dgm:t>
    </dgm:pt>
    <dgm:pt modelId="{7CF85360-D152-4F02-B913-02C01707D780}" type="sibTrans" cxnId="{BEA1444B-D643-43C9-930C-549A7985C590}">
      <dgm:prSet/>
      <dgm:spPr/>
      <dgm:t>
        <a:bodyPr/>
        <a:lstStyle/>
        <a:p>
          <a:endParaRPr lang="en-US"/>
        </a:p>
      </dgm:t>
    </dgm:pt>
    <dgm:pt modelId="{B16D1EB0-4309-408B-AED3-07880B633444}">
      <dgm:prSet/>
      <dgm:spPr/>
      <dgm:t>
        <a:bodyPr/>
        <a:lstStyle/>
        <a:p>
          <a:r>
            <a:rPr lang="en-GB">
              <a:solidFill>
                <a:schemeClr val="accent2">
                  <a:lumMod val="50000"/>
                </a:schemeClr>
              </a:solidFill>
            </a:rPr>
            <a:t>Sample size is extremely important in statistical analyses</a:t>
          </a:r>
          <a:endParaRPr lang="en-US">
            <a:solidFill>
              <a:schemeClr val="accent2">
                <a:lumMod val="50000"/>
              </a:schemeClr>
            </a:solidFill>
          </a:endParaRPr>
        </a:p>
      </dgm:t>
    </dgm:pt>
    <dgm:pt modelId="{4F0152E3-EE55-41AC-B661-9D9A467FF8CD}" type="parTrans" cxnId="{FEBE6012-7DC3-4B66-863A-36193EA270AA}">
      <dgm:prSet/>
      <dgm:spPr/>
      <dgm:t>
        <a:bodyPr/>
        <a:lstStyle/>
        <a:p>
          <a:endParaRPr lang="en-US"/>
        </a:p>
      </dgm:t>
    </dgm:pt>
    <dgm:pt modelId="{A5A97CBE-BCFC-4B24-AF32-E0E5195E6EA6}" type="sibTrans" cxnId="{FEBE6012-7DC3-4B66-863A-36193EA270AA}">
      <dgm:prSet/>
      <dgm:spPr/>
      <dgm:t>
        <a:bodyPr/>
        <a:lstStyle/>
        <a:p>
          <a:endParaRPr lang="en-US"/>
        </a:p>
      </dgm:t>
    </dgm:pt>
    <dgm:pt modelId="{57CDE91F-E500-45DE-89FB-CF14E4BBD186}" type="pres">
      <dgm:prSet presAssocID="{172DD47E-1C51-4DA1-A34E-F2DBBAC676FD}" presName="root" presStyleCnt="0">
        <dgm:presLayoutVars>
          <dgm:dir/>
          <dgm:resizeHandles val="exact"/>
        </dgm:presLayoutVars>
      </dgm:prSet>
      <dgm:spPr/>
    </dgm:pt>
    <dgm:pt modelId="{31A66BBF-DF09-4BF3-906E-8D8CB6BD08BF}" type="pres">
      <dgm:prSet presAssocID="{A0F99789-128F-4115-B319-4F787CD4E318}" presName="compNode" presStyleCnt="0"/>
      <dgm:spPr/>
    </dgm:pt>
    <dgm:pt modelId="{D3581B21-4600-4DF7-8458-5BDDFB907D37}" type="pres">
      <dgm:prSet presAssocID="{A0F99789-128F-4115-B319-4F787CD4E318}" presName="bgRect" presStyleLbl="bgShp" presStyleIdx="0" presStyleCnt="3"/>
      <dgm:spPr/>
    </dgm:pt>
    <dgm:pt modelId="{EFB70E97-D970-4CF4-8587-38F2FB23C284}" type="pres">
      <dgm:prSet presAssocID="{A0F99789-128F-4115-B319-4F787CD4E31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arget Audience"/>
        </a:ext>
      </dgm:extLst>
    </dgm:pt>
    <dgm:pt modelId="{88E07304-6966-40F0-95F4-D79FD7C12EC2}" type="pres">
      <dgm:prSet presAssocID="{A0F99789-128F-4115-B319-4F787CD4E318}" presName="spaceRect" presStyleCnt="0"/>
      <dgm:spPr/>
    </dgm:pt>
    <dgm:pt modelId="{19B3A7AE-9612-4AE9-B0BB-D3715C38D6E9}" type="pres">
      <dgm:prSet presAssocID="{A0F99789-128F-4115-B319-4F787CD4E318}" presName="parTx" presStyleLbl="revTx" presStyleIdx="0" presStyleCnt="3">
        <dgm:presLayoutVars>
          <dgm:chMax val="0"/>
          <dgm:chPref val="0"/>
        </dgm:presLayoutVars>
      </dgm:prSet>
      <dgm:spPr/>
    </dgm:pt>
    <dgm:pt modelId="{B940BBF5-DAA6-42EE-B18A-22BA8B58C5C1}" type="pres">
      <dgm:prSet presAssocID="{0999FBD6-428E-4E08-996B-FE96660E4FEE}" presName="sibTrans" presStyleCnt="0"/>
      <dgm:spPr/>
    </dgm:pt>
    <dgm:pt modelId="{1EC92642-CDDB-4878-9E68-49E74CD42FF0}" type="pres">
      <dgm:prSet presAssocID="{BBE52E6D-851A-4746-AEEB-5245464F9D1F}" presName="compNode" presStyleCnt="0"/>
      <dgm:spPr/>
    </dgm:pt>
    <dgm:pt modelId="{027F142C-2A3E-4AB7-9900-2DC3CF28045E}" type="pres">
      <dgm:prSet presAssocID="{BBE52E6D-851A-4746-AEEB-5245464F9D1F}" presName="bgRect" presStyleLbl="bgShp" presStyleIdx="1" presStyleCnt="3"/>
      <dgm:spPr/>
    </dgm:pt>
    <dgm:pt modelId="{5CC2DE91-21AB-4064-944A-69638107DC29}" type="pres">
      <dgm:prSet presAssocID="{BBE52E6D-851A-4746-AEEB-5245464F9D1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icroscope"/>
        </a:ext>
      </dgm:extLst>
    </dgm:pt>
    <dgm:pt modelId="{CEDA2C4A-30D9-4617-BC34-692F04E7185A}" type="pres">
      <dgm:prSet presAssocID="{BBE52E6D-851A-4746-AEEB-5245464F9D1F}" presName="spaceRect" presStyleCnt="0"/>
      <dgm:spPr/>
    </dgm:pt>
    <dgm:pt modelId="{D4CDBD36-880F-4116-BCE2-24C30FC7922D}" type="pres">
      <dgm:prSet presAssocID="{BBE52E6D-851A-4746-AEEB-5245464F9D1F}" presName="parTx" presStyleLbl="revTx" presStyleIdx="1" presStyleCnt="3">
        <dgm:presLayoutVars>
          <dgm:chMax val="0"/>
          <dgm:chPref val="0"/>
        </dgm:presLayoutVars>
      </dgm:prSet>
      <dgm:spPr/>
    </dgm:pt>
    <dgm:pt modelId="{92AFEB32-70D9-4A7B-92CD-B93D738D8D3F}" type="pres">
      <dgm:prSet presAssocID="{7CF85360-D152-4F02-B913-02C01707D780}" presName="sibTrans" presStyleCnt="0"/>
      <dgm:spPr/>
    </dgm:pt>
    <dgm:pt modelId="{0DA0C438-F935-4F7D-B76C-CB5333A27307}" type="pres">
      <dgm:prSet presAssocID="{B16D1EB0-4309-408B-AED3-07880B633444}" presName="compNode" presStyleCnt="0"/>
      <dgm:spPr/>
    </dgm:pt>
    <dgm:pt modelId="{3DE2FB89-1710-419D-99CE-6D2B18BA8137}" type="pres">
      <dgm:prSet presAssocID="{B16D1EB0-4309-408B-AED3-07880B633444}" presName="bgRect" presStyleLbl="bgShp" presStyleIdx="2" presStyleCnt="3"/>
      <dgm:spPr/>
    </dgm:pt>
    <dgm:pt modelId="{4E6203CF-4FA3-4321-A31F-BBD4532F6B35}" type="pres">
      <dgm:prSet presAssocID="{B16D1EB0-4309-408B-AED3-07880B63344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r chart"/>
        </a:ext>
      </dgm:extLst>
    </dgm:pt>
    <dgm:pt modelId="{69B9312E-11C5-4F71-B3D8-C0CE89676C0E}" type="pres">
      <dgm:prSet presAssocID="{B16D1EB0-4309-408B-AED3-07880B633444}" presName="spaceRect" presStyleCnt="0"/>
      <dgm:spPr/>
    </dgm:pt>
    <dgm:pt modelId="{07329FD5-0F8B-4964-865F-E5B06077E0D2}" type="pres">
      <dgm:prSet presAssocID="{B16D1EB0-4309-408B-AED3-07880B633444}" presName="parTx" presStyleLbl="revTx" presStyleIdx="2" presStyleCnt="3">
        <dgm:presLayoutVars>
          <dgm:chMax val="0"/>
          <dgm:chPref val="0"/>
        </dgm:presLayoutVars>
      </dgm:prSet>
      <dgm:spPr/>
    </dgm:pt>
  </dgm:ptLst>
  <dgm:cxnLst>
    <dgm:cxn modelId="{5030E010-A675-4824-956D-D3D37DCEAB8C}" type="presOf" srcId="{B16D1EB0-4309-408B-AED3-07880B633444}" destId="{07329FD5-0F8B-4964-865F-E5B06077E0D2}" srcOrd="0" destOrd="0" presId="urn:microsoft.com/office/officeart/2018/2/layout/IconVerticalSolidList"/>
    <dgm:cxn modelId="{FEBE6012-7DC3-4B66-863A-36193EA270AA}" srcId="{172DD47E-1C51-4DA1-A34E-F2DBBAC676FD}" destId="{B16D1EB0-4309-408B-AED3-07880B633444}" srcOrd="2" destOrd="0" parTransId="{4F0152E3-EE55-41AC-B661-9D9A467FF8CD}" sibTransId="{A5A97CBE-BCFC-4B24-AF32-E0E5195E6EA6}"/>
    <dgm:cxn modelId="{BEA1444B-D643-43C9-930C-549A7985C590}" srcId="{172DD47E-1C51-4DA1-A34E-F2DBBAC676FD}" destId="{BBE52E6D-851A-4746-AEEB-5245464F9D1F}" srcOrd="1" destOrd="0" parTransId="{8252E088-E033-4D30-A414-06A1523FD481}" sibTransId="{7CF85360-D152-4F02-B913-02C01707D780}"/>
    <dgm:cxn modelId="{E5F03E4C-DCFB-40FD-B1D9-D5493361E96A}" type="presOf" srcId="{A0F99789-128F-4115-B319-4F787CD4E318}" destId="{19B3A7AE-9612-4AE9-B0BB-D3715C38D6E9}" srcOrd="0" destOrd="0" presId="urn:microsoft.com/office/officeart/2018/2/layout/IconVerticalSolidList"/>
    <dgm:cxn modelId="{15B28C7B-F484-4B29-896A-ECC3CDDA2E96}" type="presOf" srcId="{172DD47E-1C51-4DA1-A34E-F2DBBAC676FD}" destId="{57CDE91F-E500-45DE-89FB-CF14E4BBD186}" srcOrd="0" destOrd="0" presId="urn:microsoft.com/office/officeart/2018/2/layout/IconVerticalSolidList"/>
    <dgm:cxn modelId="{F9ADAE7E-C965-44CC-92AE-ABB547C062A2}" srcId="{172DD47E-1C51-4DA1-A34E-F2DBBAC676FD}" destId="{A0F99789-128F-4115-B319-4F787CD4E318}" srcOrd="0" destOrd="0" parTransId="{6AAF9E6F-CC10-4EDD-BDE6-A395B02EE010}" sibTransId="{0999FBD6-428E-4E08-996B-FE96660E4FEE}"/>
    <dgm:cxn modelId="{64828C9A-942F-4171-BE79-DA4F9632E121}" type="presOf" srcId="{BBE52E6D-851A-4746-AEEB-5245464F9D1F}" destId="{D4CDBD36-880F-4116-BCE2-24C30FC7922D}" srcOrd="0" destOrd="0" presId="urn:microsoft.com/office/officeart/2018/2/layout/IconVerticalSolidList"/>
    <dgm:cxn modelId="{0CBE803C-9698-4472-A60D-20AB865F0816}" type="presParOf" srcId="{57CDE91F-E500-45DE-89FB-CF14E4BBD186}" destId="{31A66BBF-DF09-4BF3-906E-8D8CB6BD08BF}" srcOrd="0" destOrd="0" presId="urn:microsoft.com/office/officeart/2018/2/layout/IconVerticalSolidList"/>
    <dgm:cxn modelId="{A97C9A1D-A7AD-4059-95E4-4E639B3CF8CC}" type="presParOf" srcId="{31A66BBF-DF09-4BF3-906E-8D8CB6BD08BF}" destId="{D3581B21-4600-4DF7-8458-5BDDFB907D37}" srcOrd="0" destOrd="0" presId="urn:microsoft.com/office/officeart/2018/2/layout/IconVerticalSolidList"/>
    <dgm:cxn modelId="{E0F48252-F6D4-4B22-B6DF-C2C3E1FEBC53}" type="presParOf" srcId="{31A66BBF-DF09-4BF3-906E-8D8CB6BD08BF}" destId="{EFB70E97-D970-4CF4-8587-38F2FB23C284}" srcOrd="1" destOrd="0" presId="urn:microsoft.com/office/officeart/2018/2/layout/IconVerticalSolidList"/>
    <dgm:cxn modelId="{9A7707DB-D7D6-4064-A243-CD450157215F}" type="presParOf" srcId="{31A66BBF-DF09-4BF3-906E-8D8CB6BD08BF}" destId="{88E07304-6966-40F0-95F4-D79FD7C12EC2}" srcOrd="2" destOrd="0" presId="urn:microsoft.com/office/officeart/2018/2/layout/IconVerticalSolidList"/>
    <dgm:cxn modelId="{B77D9D97-B05C-41F6-BB57-7F0619D120E8}" type="presParOf" srcId="{31A66BBF-DF09-4BF3-906E-8D8CB6BD08BF}" destId="{19B3A7AE-9612-4AE9-B0BB-D3715C38D6E9}" srcOrd="3" destOrd="0" presId="urn:microsoft.com/office/officeart/2018/2/layout/IconVerticalSolidList"/>
    <dgm:cxn modelId="{8758A314-3A57-4491-8D5B-51F2F5F04008}" type="presParOf" srcId="{57CDE91F-E500-45DE-89FB-CF14E4BBD186}" destId="{B940BBF5-DAA6-42EE-B18A-22BA8B58C5C1}" srcOrd="1" destOrd="0" presId="urn:microsoft.com/office/officeart/2018/2/layout/IconVerticalSolidList"/>
    <dgm:cxn modelId="{B8D4ED6B-64B6-4EDE-B7FE-1DCE191FD92E}" type="presParOf" srcId="{57CDE91F-E500-45DE-89FB-CF14E4BBD186}" destId="{1EC92642-CDDB-4878-9E68-49E74CD42FF0}" srcOrd="2" destOrd="0" presId="urn:microsoft.com/office/officeart/2018/2/layout/IconVerticalSolidList"/>
    <dgm:cxn modelId="{2B57F7C2-4F9A-4AAB-961E-4D2C97016896}" type="presParOf" srcId="{1EC92642-CDDB-4878-9E68-49E74CD42FF0}" destId="{027F142C-2A3E-4AB7-9900-2DC3CF28045E}" srcOrd="0" destOrd="0" presId="urn:microsoft.com/office/officeart/2018/2/layout/IconVerticalSolidList"/>
    <dgm:cxn modelId="{E4CF5E52-23EF-4B23-A48C-94AC9DAAFBEE}" type="presParOf" srcId="{1EC92642-CDDB-4878-9E68-49E74CD42FF0}" destId="{5CC2DE91-21AB-4064-944A-69638107DC29}" srcOrd="1" destOrd="0" presId="urn:microsoft.com/office/officeart/2018/2/layout/IconVerticalSolidList"/>
    <dgm:cxn modelId="{63A280C8-7B97-4B43-BF2C-DAF986B644A5}" type="presParOf" srcId="{1EC92642-CDDB-4878-9E68-49E74CD42FF0}" destId="{CEDA2C4A-30D9-4617-BC34-692F04E7185A}" srcOrd="2" destOrd="0" presId="urn:microsoft.com/office/officeart/2018/2/layout/IconVerticalSolidList"/>
    <dgm:cxn modelId="{001C8A7F-06C6-492E-84A3-87FB7EF6EBBC}" type="presParOf" srcId="{1EC92642-CDDB-4878-9E68-49E74CD42FF0}" destId="{D4CDBD36-880F-4116-BCE2-24C30FC7922D}" srcOrd="3" destOrd="0" presId="urn:microsoft.com/office/officeart/2018/2/layout/IconVerticalSolidList"/>
    <dgm:cxn modelId="{336900FC-BA0E-488A-8119-340D0CC9E610}" type="presParOf" srcId="{57CDE91F-E500-45DE-89FB-CF14E4BBD186}" destId="{92AFEB32-70D9-4A7B-92CD-B93D738D8D3F}" srcOrd="3" destOrd="0" presId="urn:microsoft.com/office/officeart/2018/2/layout/IconVerticalSolidList"/>
    <dgm:cxn modelId="{F4652D96-6359-4AC3-9F6A-85621C74B07C}" type="presParOf" srcId="{57CDE91F-E500-45DE-89FB-CF14E4BBD186}" destId="{0DA0C438-F935-4F7D-B76C-CB5333A27307}" srcOrd="4" destOrd="0" presId="urn:microsoft.com/office/officeart/2018/2/layout/IconVerticalSolidList"/>
    <dgm:cxn modelId="{DEF93028-72F4-46FF-ACB0-80031718FCB7}" type="presParOf" srcId="{0DA0C438-F935-4F7D-B76C-CB5333A27307}" destId="{3DE2FB89-1710-419D-99CE-6D2B18BA8137}" srcOrd="0" destOrd="0" presId="urn:microsoft.com/office/officeart/2018/2/layout/IconVerticalSolidList"/>
    <dgm:cxn modelId="{AC825971-F0CE-44EB-87B0-9B4D9E1C2257}" type="presParOf" srcId="{0DA0C438-F935-4F7D-B76C-CB5333A27307}" destId="{4E6203CF-4FA3-4321-A31F-BBD4532F6B35}" srcOrd="1" destOrd="0" presId="urn:microsoft.com/office/officeart/2018/2/layout/IconVerticalSolidList"/>
    <dgm:cxn modelId="{28D92768-E083-4EED-9354-F0716F69378D}" type="presParOf" srcId="{0DA0C438-F935-4F7D-B76C-CB5333A27307}" destId="{69B9312E-11C5-4F71-B3D8-C0CE89676C0E}" srcOrd="2" destOrd="0" presId="urn:microsoft.com/office/officeart/2018/2/layout/IconVerticalSolidList"/>
    <dgm:cxn modelId="{1F03AB59-875A-4D17-BA63-187FBA60E764}" type="presParOf" srcId="{0DA0C438-F935-4F7D-B76C-CB5333A27307}" destId="{07329FD5-0F8B-4964-865F-E5B06077E0D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E478284-927D-448A-A616-E421D426EA8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BD741EB-62F4-40DA-850D-4126981CA11F}">
      <dgm:prSet/>
      <dgm:spPr/>
      <dgm:t>
        <a:bodyPr/>
        <a:lstStyle/>
        <a:p>
          <a:pPr>
            <a:lnSpc>
              <a:spcPct val="100000"/>
            </a:lnSpc>
          </a:pPr>
          <a:r>
            <a:rPr lang="en-GB">
              <a:solidFill>
                <a:schemeClr val="accent2">
                  <a:lumMod val="50000"/>
                </a:schemeClr>
              </a:solidFill>
            </a:rPr>
            <a:t>When we are looking for differences between two or more groups, we will normally use an experimental design</a:t>
          </a:r>
          <a:endParaRPr lang="en-US">
            <a:solidFill>
              <a:schemeClr val="accent2">
                <a:lumMod val="50000"/>
              </a:schemeClr>
            </a:solidFill>
          </a:endParaRPr>
        </a:p>
      </dgm:t>
    </dgm:pt>
    <dgm:pt modelId="{F23E655E-5B24-4922-AECC-EA9E7E79D8DB}" type="parTrans" cxnId="{AFE4052C-AA1C-4DFD-8F15-C991E1690733}">
      <dgm:prSet/>
      <dgm:spPr/>
      <dgm:t>
        <a:bodyPr/>
        <a:lstStyle/>
        <a:p>
          <a:endParaRPr lang="en-US" sz="1400"/>
        </a:p>
      </dgm:t>
    </dgm:pt>
    <dgm:pt modelId="{344CAB3F-9756-4242-B354-DE95ED072349}" type="sibTrans" cxnId="{AFE4052C-AA1C-4DFD-8F15-C991E1690733}">
      <dgm:prSet/>
      <dgm:spPr/>
      <dgm:t>
        <a:bodyPr/>
        <a:lstStyle/>
        <a:p>
          <a:endParaRPr lang="en-US"/>
        </a:p>
      </dgm:t>
    </dgm:pt>
    <dgm:pt modelId="{C5CFF288-9F5D-4568-9AE2-7C08B391EAEA}">
      <dgm:prSet/>
      <dgm:spPr/>
      <dgm:t>
        <a:bodyPr/>
        <a:lstStyle/>
        <a:p>
          <a:pPr>
            <a:lnSpc>
              <a:spcPct val="100000"/>
            </a:lnSpc>
          </a:pPr>
          <a:r>
            <a:rPr lang="en-GB">
              <a:solidFill>
                <a:schemeClr val="accent2">
                  <a:lumMod val="50000"/>
                </a:schemeClr>
              </a:solidFill>
            </a:rPr>
            <a:t>Important when exploring cause and effect</a:t>
          </a:r>
          <a:endParaRPr lang="en-US">
            <a:solidFill>
              <a:schemeClr val="accent2">
                <a:lumMod val="50000"/>
              </a:schemeClr>
            </a:solidFill>
          </a:endParaRPr>
        </a:p>
      </dgm:t>
    </dgm:pt>
    <dgm:pt modelId="{476DD776-601E-4D17-9132-4C0DE4C489CB}" type="parTrans" cxnId="{BC88EF05-A330-4FD0-A4AE-CE7C5130C317}">
      <dgm:prSet/>
      <dgm:spPr/>
      <dgm:t>
        <a:bodyPr/>
        <a:lstStyle/>
        <a:p>
          <a:endParaRPr lang="en-US" sz="1400"/>
        </a:p>
      </dgm:t>
    </dgm:pt>
    <dgm:pt modelId="{FC3266D4-F73C-476B-A8A7-61070988129A}" type="sibTrans" cxnId="{BC88EF05-A330-4FD0-A4AE-CE7C5130C317}">
      <dgm:prSet/>
      <dgm:spPr/>
      <dgm:t>
        <a:bodyPr/>
        <a:lstStyle/>
        <a:p>
          <a:endParaRPr lang="en-US"/>
        </a:p>
      </dgm:t>
    </dgm:pt>
    <dgm:pt modelId="{8BBB2477-A51C-4441-805E-F56A82349EE6}">
      <dgm:prSet/>
      <dgm:spPr/>
      <dgm:t>
        <a:bodyPr/>
        <a:lstStyle/>
        <a:p>
          <a:pPr>
            <a:lnSpc>
              <a:spcPct val="100000"/>
            </a:lnSpc>
          </a:pPr>
          <a:r>
            <a:rPr lang="en-GB">
              <a:solidFill>
                <a:schemeClr val="accent2">
                  <a:lumMod val="50000"/>
                </a:schemeClr>
              </a:solidFill>
            </a:rPr>
            <a:t>Can identify whether one thing affects another</a:t>
          </a:r>
          <a:endParaRPr lang="en-US">
            <a:solidFill>
              <a:schemeClr val="accent2">
                <a:lumMod val="50000"/>
              </a:schemeClr>
            </a:solidFill>
          </a:endParaRPr>
        </a:p>
      </dgm:t>
    </dgm:pt>
    <dgm:pt modelId="{3D222001-5670-449E-B81B-E1E5DBEC01F6}" type="parTrans" cxnId="{CCD92E1E-E431-4B7E-B581-2D853AC123D6}">
      <dgm:prSet/>
      <dgm:spPr/>
      <dgm:t>
        <a:bodyPr/>
        <a:lstStyle/>
        <a:p>
          <a:endParaRPr lang="en-US" sz="1400"/>
        </a:p>
      </dgm:t>
    </dgm:pt>
    <dgm:pt modelId="{7011D7BC-5A34-493E-9C88-960BD0470AEF}" type="sibTrans" cxnId="{CCD92E1E-E431-4B7E-B581-2D853AC123D6}">
      <dgm:prSet/>
      <dgm:spPr/>
      <dgm:t>
        <a:bodyPr/>
        <a:lstStyle/>
        <a:p>
          <a:endParaRPr lang="en-US"/>
        </a:p>
      </dgm:t>
    </dgm:pt>
    <dgm:pt modelId="{7AFAB3A0-04FE-4296-8529-F9444BBE55F0}" type="pres">
      <dgm:prSet presAssocID="{0E478284-927D-448A-A616-E421D426EA84}" presName="root" presStyleCnt="0">
        <dgm:presLayoutVars>
          <dgm:dir/>
          <dgm:resizeHandles val="exact"/>
        </dgm:presLayoutVars>
      </dgm:prSet>
      <dgm:spPr/>
    </dgm:pt>
    <dgm:pt modelId="{10FC8FE6-5359-4EEA-9878-56F797E4CA69}" type="pres">
      <dgm:prSet presAssocID="{8BD741EB-62F4-40DA-850D-4126981CA11F}" presName="compNode" presStyleCnt="0"/>
      <dgm:spPr/>
    </dgm:pt>
    <dgm:pt modelId="{4C8C1A25-BD4E-4BF2-B4A8-FF75DCBBC777}" type="pres">
      <dgm:prSet presAssocID="{8BD741EB-62F4-40DA-850D-4126981CA11F}" presName="bgRect" presStyleLbl="bgShp" presStyleIdx="0" presStyleCnt="3"/>
      <dgm:spPr/>
    </dgm:pt>
    <dgm:pt modelId="{76DF54CA-9D5B-41F8-8682-7C754A352F2B}" type="pres">
      <dgm:prSet presAssocID="{8BD741EB-62F4-40DA-850D-4126981CA11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icroscope"/>
        </a:ext>
      </dgm:extLst>
    </dgm:pt>
    <dgm:pt modelId="{D6BEE8D9-5A74-4C46-838E-A856B34FA1D8}" type="pres">
      <dgm:prSet presAssocID="{8BD741EB-62F4-40DA-850D-4126981CA11F}" presName="spaceRect" presStyleCnt="0"/>
      <dgm:spPr/>
    </dgm:pt>
    <dgm:pt modelId="{67A27859-BAC1-4AF9-A78B-D089C6A3CDD9}" type="pres">
      <dgm:prSet presAssocID="{8BD741EB-62F4-40DA-850D-4126981CA11F}" presName="parTx" presStyleLbl="revTx" presStyleIdx="0" presStyleCnt="3">
        <dgm:presLayoutVars>
          <dgm:chMax val="0"/>
          <dgm:chPref val="0"/>
        </dgm:presLayoutVars>
      </dgm:prSet>
      <dgm:spPr/>
    </dgm:pt>
    <dgm:pt modelId="{2F53B902-7CBE-4DCA-A295-57918E8920BD}" type="pres">
      <dgm:prSet presAssocID="{344CAB3F-9756-4242-B354-DE95ED072349}" presName="sibTrans" presStyleCnt="0"/>
      <dgm:spPr/>
    </dgm:pt>
    <dgm:pt modelId="{11EC58E9-D92F-414A-AB40-F0BA3B7BF69D}" type="pres">
      <dgm:prSet presAssocID="{C5CFF288-9F5D-4568-9AE2-7C08B391EAEA}" presName="compNode" presStyleCnt="0"/>
      <dgm:spPr/>
    </dgm:pt>
    <dgm:pt modelId="{AD1576B5-349A-4BD5-B97E-E793A7926BEE}" type="pres">
      <dgm:prSet presAssocID="{C5CFF288-9F5D-4568-9AE2-7C08B391EAEA}" presName="bgRect" presStyleLbl="bgShp" presStyleIdx="1" presStyleCnt="3"/>
      <dgm:spPr/>
    </dgm:pt>
    <dgm:pt modelId="{19DDBBDC-58AB-41B4-BA75-06B88F86455E}" type="pres">
      <dgm:prSet presAssocID="{C5CFF288-9F5D-4568-9AE2-7C08B391EAE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FD437672-2191-41B6-8B84-3BF83D1A571E}" type="pres">
      <dgm:prSet presAssocID="{C5CFF288-9F5D-4568-9AE2-7C08B391EAEA}" presName="spaceRect" presStyleCnt="0"/>
      <dgm:spPr/>
    </dgm:pt>
    <dgm:pt modelId="{2EB718A1-1212-42EA-95F6-F0C08788C7AA}" type="pres">
      <dgm:prSet presAssocID="{C5CFF288-9F5D-4568-9AE2-7C08B391EAEA}" presName="parTx" presStyleLbl="revTx" presStyleIdx="1" presStyleCnt="3">
        <dgm:presLayoutVars>
          <dgm:chMax val="0"/>
          <dgm:chPref val="0"/>
        </dgm:presLayoutVars>
      </dgm:prSet>
      <dgm:spPr/>
    </dgm:pt>
    <dgm:pt modelId="{A505E6B3-0E2E-4766-981A-73A50EC7DB3C}" type="pres">
      <dgm:prSet presAssocID="{FC3266D4-F73C-476B-A8A7-61070988129A}" presName="sibTrans" presStyleCnt="0"/>
      <dgm:spPr/>
    </dgm:pt>
    <dgm:pt modelId="{B45A12EB-3AD4-4E5F-922D-3E564F687253}" type="pres">
      <dgm:prSet presAssocID="{8BBB2477-A51C-4441-805E-F56A82349EE6}" presName="compNode" presStyleCnt="0"/>
      <dgm:spPr/>
    </dgm:pt>
    <dgm:pt modelId="{81176B9C-20B3-41EB-A943-E41E1C01677A}" type="pres">
      <dgm:prSet presAssocID="{8BBB2477-A51C-4441-805E-F56A82349EE6}" presName="bgRect" presStyleLbl="bgShp" presStyleIdx="2" presStyleCnt="3"/>
      <dgm:spPr/>
    </dgm:pt>
    <dgm:pt modelId="{87AAC63D-6876-4DCD-8D5D-94D882582877}" type="pres">
      <dgm:prSet presAssocID="{8BBB2477-A51C-4441-805E-F56A82349EE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D172BC65-9B92-4232-987E-383F32FEF54E}" type="pres">
      <dgm:prSet presAssocID="{8BBB2477-A51C-4441-805E-F56A82349EE6}" presName="spaceRect" presStyleCnt="0"/>
      <dgm:spPr/>
    </dgm:pt>
    <dgm:pt modelId="{ACD99FED-1636-4749-AAD1-6AA2DE33B186}" type="pres">
      <dgm:prSet presAssocID="{8BBB2477-A51C-4441-805E-F56A82349EE6}" presName="parTx" presStyleLbl="revTx" presStyleIdx="2" presStyleCnt="3">
        <dgm:presLayoutVars>
          <dgm:chMax val="0"/>
          <dgm:chPref val="0"/>
        </dgm:presLayoutVars>
      </dgm:prSet>
      <dgm:spPr/>
    </dgm:pt>
  </dgm:ptLst>
  <dgm:cxnLst>
    <dgm:cxn modelId="{BC88EF05-A330-4FD0-A4AE-CE7C5130C317}" srcId="{0E478284-927D-448A-A616-E421D426EA84}" destId="{C5CFF288-9F5D-4568-9AE2-7C08B391EAEA}" srcOrd="1" destOrd="0" parTransId="{476DD776-601E-4D17-9132-4C0DE4C489CB}" sibTransId="{FC3266D4-F73C-476B-A8A7-61070988129A}"/>
    <dgm:cxn modelId="{CCD92E1E-E431-4B7E-B581-2D853AC123D6}" srcId="{0E478284-927D-448A-A616-E421D426EA84}" destId="{8BBB2477-A51C-4441-805E-F56A82349EE6}" srcOrd="2" destOrd="0" parTransId="{3D222001-5670-449E-B81B-E1E5DBEC01F6}" sibTransId="{7011D7BC-5A34-493E-9C88-960BD0470AEF}"/>
    <dgm:cxn modelId="{AFE4052C-AA1C-4DFD-8F15-C991E1690733}" srcId="{0E478284-927D-448A-A616-E421D426EA84}" destId="{8BD741EB-62F4-40DA-850D-4126981CA11F}" srcOrd="0" destOrd="0" parTransId="{F23E655E-5B24-4922-AECC-EA9E7E79D8DB}" sibTransId="{344CAB3F-9756-4242-B354-DE95ED072349}"/>
    <dgm:cxn modelId="{3D7C4C2D-C457-4EAE-8AF6-F3CA5F86859A}" type="presOf" srcId="{8BBB2477-A51C-4441-805E-F56A82349EE6}" destId="{ACD99FED-1636-4749-AAD1-6AA2DE33B186}" srcOrd="0" destOrd="0" presId="urn:microsoft.com/office/officeart/2018/2/layout/IconVerticalSolidList"/>
    <dgm:cxn modelId="{5B763976-88F2-47EC-9CBB-B3BD01764D73}" type="presOf" srcId="{C5CFF288-9F5D-4568-9AE2-7C08B391EAEA}" destId="{2EB718A1-1212-42EA-95F6-F0C08788C7AA}" srcOrd="0" destOrd="0" presId="urn:microsoft.com/office/officeart/2018/2/layout/IconVerticalSolidList"/>
    <dgm:cxn modelId="{F815A8F1-7F80-431B-B9A1-CC3076C07F0A}" type="presOf" srcId="{8BD741EB-62F4-40DA-850D-4126981CA11F}" destId="{67A27859-BAC1-4AF9-A78B-D089C6A3CDD9}" srcOrd="0" destOrd="0" presId="urn:microsoft.com/office/officeart/2018/2/layout/IconVerticalSolidList"/>
    <dgm:cxn modelId="{303543FB-06E1-4F2B-8D9E-394A1527B2A8}" type="presOf" srcId="{0E478284-927D-448A-A616-E421D426EA84}" destId="{7AFAB3A0-04FE-4296-8529-F9444BBE55F0}" srcOrd="0" destOrd="0" presId="urn:microsoft.com/office/officeart/2018/2/layout/IconVerticalSolidList"/>
    <dgm:cxn modelId="{E00EA3A2-28AE-492E-90C6-5E247ED0337E}" type="presParOf" srcId="{7AFAB3A0-04FE-4296-8529-F9444BBE55F0}" destId="{10FC8FE6-5359-4EEA-9878-56F797E4CA69}" srcOrd="0" destOrd="0" presId="urn:microsoft.com/office/officeart/2018/2/layout/IconVerticalSolidList"/>
    <dgm:cxn modelId="{3B4725F8-1F36-4876-A522-6DCA2BA940C6}" type="presParOf" srcId="{10FC8FE6-5359-4EEA-9878-56F797E4CA69}" destId="{4C8C1A25-BD4E-4BF2-B4A8-FF75DCBBC777}" srcOrd="0" destOrd="0" presId="urn:microsoft.com/office/officeart/2018/2/layout/IconVerticalSolidList"/>
    <dgm:cxn modelId="{6DE46EB5-646A-4D77-B568-39C059337FF9}" type="presParOf" srcId="{10FC8FE6-5359-4EEA-9878-56F797E4CA69}" destId="{76DF54CA-9D5B-41F8-8682-7C754A352F2B}" srcOrd="1" destOrd="0" presId="urn:microsoft.com/office/officeart/2018/2/layout/IconVerticalSolidList"/>
    <dgm:cxn modelId="{CADE6676-8DEC-42C4-B258-EC505466D325}" type="presParOf" srcId="{10FC8FE6-5359-4EEA-9878-56F797E4CA69}" destId="{D6BEE8D9-5A74-4C46-838E-A856B34FA1D8}" srcOrd="2" destOrd="0" presId="urn:microsoft.com/office/officeart/2018/2/layout/IconVerticalSolidList"/>
    <dgm:cxn modelId="{29325CC8-8351-460E-B549-C3AEAE7D5D78}" type="presParOf" srcId="{10FC8FE6-5359-4EEA-9878-56F797E4CA69}" destId="{67A27859-BAC1-4AF9-A78B-D089C6A3CDD9}" srcOrd="3" destOrd="0" presId="urn:microsoft.com/office/officeart/2018/2/layout/IconVerticalSolidList"/>
    <dgm:cxn modelId="{4792AB6F-893E-4157-842B-61B28441EF1B}" type="presParOf" srcId="{7AFAB3A0-04FE-4296-8529-F9444BBE55F0}" destId="{2F53B902-7CBE-4DCA-A295-57918E8920BD}" srcOrd="1" destOrd="0" presId="urn:microsoft.com/office/officeart/2018/2/layout/IconVerticalSolidList"/>
    <dgm:cxn modelId="{46465A0E-5CFB-4E55-9C01-29DC4F4EBC63}" type="presParOf" srcId="{7AFAB3A0-04FE-4296-8529-F9444BBE55F0}" destId="{11EC58E9-D92F-414A-AB40-F0BA3B7BF69D}" srcOrd="2" destOrd="0" presId="urn:microsoft.com/office/officeart/2018/2/layout/IconVerticalSolidList"/>
    <dgm:cxn modelId="{1F322D40-6090-4490-9F29-C3F870A77F97}" type="presParOf" srcId="{11EC58E9-D92F-414A-AB40-F0BA3B7BF69D}" destId="{AD1576B5-349A-4BD5-B97E-E793A7926BEE}" srcOrd="0" destOrd="0" presId="urn:microsoft.com/office/officeart/2018/2/layout/IconVerticalSolidList"/>
    <dgm:cxn modelId="{F33FB474-4AFA-4C13-A72F-2372F2D764CE}" type="presParOf" srcId="{11EC58E9-D92F-414A-AB40-F0BA3B7BF69D}" destId="{19DDBBDC-58AB-41B4-BA75-06B88F86455E}" srcOrd="1" destOrd="0" presId="urn:microsoft.com/office/officeart/2018/2/layout/IconVerticalSolidList"/>
    <dgm:cxn modelId="{C36A4CBA-BB43-422C-893B-9142FB5C3AB0}" type="presParOf" srcId="{11EC58E9-D92F-414A-AB40-F0BA3B7BF69D}" destId="{FD437672-2191-41B6-8B84-3BF83D1A571E}" srcOrd="2" destOrd="0" presId="urn:microsoft.com/office/officeart/2018/2/layout/IconVerticalSolidList"/>
    <dgm:cxn modelId="{2C56060B-FB77-4984-9C3B-417559852A00}" type="presParOf" srcId="{11EC58E9-D92F-414A-AB40-F0BA3B7BF69D}" destId="{2EB718A1-1212-42EA-95F6-F0C08788C7AA}" srcOrd="3" destOrd="0" presId="urn:microsoft.com/office/officeart/2018/2/layout/IconVerticalSolidList"/>
    <dgm:cxn modelId="{3ADA3E47-1A35-4935-BF00-E8058456F6A5}" type="presParOf" srcId="{7AFAB3A0-04FE-4296-8529-F9444BBE55F0}" destId="{A505E6B3-0E2E-4766-981A-73A50EC7DB3C}" srcOrd="3" destOrd="0" presId="urn:microsoft.com/office/officeart/2018/2/layout/IconVerticalSolidList"/>
    <dgm:cxn modelId="{8D303709-80D6-4946-9386-F15F9C100217}" type="presParOf" srcId="{7AFAB3A0-04FE-4296-8529-F9444BBE55F0}" destId="{B45A12EB-3AD4-4E5F-922D-3E564F687253}" srcOrd="4" destOrd="0" presId="urn:microsoft.com/office/officeart/2018/2/layout/IconVerticalSolidList"/>
    <dgm:cxn modelId="{8B2ED291-B866-4528-B200-AC10A6E5F307}" type="presParOf" srcId="{B45A12EB-3AD4-4E5F-922D-3E564F687253}" destId="{81176B9C-20B3-41EB-A943-E41E1C01677A}" srcOrd="0" destOrd="0" presId="urn:microsoft.com/office/officeart/2018/2/layout/IconVerticalSolidList"/>
    <dgm:cxn modelId="{5C7E36FB-8BD5-4269-8A2D-B49B5ED22867}" type="presParOf" srcId="{B45A12EB-3AD4-4E5F-922D-3E564F687253}" destId="{87AAC63D-6876-4DCD-8D5D-94D882582877}" srcOrd="1" destOrd="0" presId="urn:microsoft.com/office/officeart/2018/2/layout/IconVerticalSolidList"/>
    <dgm:cxn modelId="{540E241C-9B30-4E21-828B-50A3C3E87B89}" type="presParOf" srcId="{B45A12EB-3AD4-4E5F-922D-3E564F687253}" destId="{D172BC65-9B92-4232-987E-383F32FEF54E}" srcOrd="2" destOrd="0" presId="urn:microsoft.com/office/officeart/2018/2/layout/IconVerticalSolidList"/>
    <dgm:cxn modelId="{2CA09DC6-8117-46E1-BE77-E6A0BDBF2D76}" type="presParOf" srcId="{B45A12EB-3AD4-4E5F-922D-3E564F687253}" destId="{ACD99FED-1636-4749-AAD1-6AA2DE33B186}"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7DEEEC6-83BA-4A6F-A44A-745630CC6CCB}"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583F2DC2-DDC3-403B-A94B-0DB98FA4CDB2}">
      <dgm:prSet custT="1"/>
      <dgm:spPr/>
      <dgm:t>
        <a:bodyPr/>
        <a:lstStyle/>
        <a:p>
          <a:pPr>
            <a:lnSpc>
              <a:spcPct val="100000"/>
            </a:lnSpc>
          </a:pPr>
          <a:r>
            <a:rPr lang="en-GB" sz="2000">
              <a:solidFill>
                <a:schemeClr val="accent2">
                  <a:lumMod val="50000"/>
                </a:schemeClr>
              </a:solidFill>
            </a:rPr>
            <a:t>The factor that is manipulated or controlled by the researcher in order to determine their effect on a given behaviour</a:t>
          </a:r>
          <a:endParaRPr lang="en-US" sz="2000">
            <a:solidFill>
              <a:schemeClr val="accent2">
                <a:lumMod val="50000"/>
              </a:schemeClr>
            </a:solidFill>
          </a:endParaRPr>
        </a:p>
      </dgm:t>
    </dgm:pt>
    <dgm:pt modelId="{E5BED190-230B-4A1A-ABF0-11717462D489}" type="parTrans" cxnId="{E9B5F16B-0DD5-4353-87B9-8F29B80463B3}">
      <dgm:prSet/>
      <dgm:spPr/>
      <dgm:t>
        <a:bodyPr/>
        <a:lstStyle/>
        <a:p>
          <a:endParaRPr lang="en-US"/>
        </a:p>
      </dgm:t>
    </dgm:pt>
    <dgm:pt modelId="{30818004-91D2-4F6A-A23B-D6ECC41A1EB4}" type="sibTrans" cxnId="{E9B5F16B-0DD5-4353-87B9-8F29B80463B3}">
      <dgm:prSet/>
      <dgm:spPr/>
      <dgm:t>
        <a:bodyPr/>
        <a:lstStyle/>
        <a:p>
          <a:endParaRPr lang="en-US"/>
        </a:p>
      </dgm:t>
    </dgm:pt>
    <dgm:pt modelId="{633035E3-A410-4870-B281-3499F6FBD055}">
      <dgm:prSet custT="1"/>
      <dgm:spPr/>
      <dgm:t>
        <a:bodyPr/>
        <a:lstStyle/>
        <a:p>
          <a:pPr>
            <a:lnSpc>
              <a:spcPct val="100000"/>
            </a:lnSpc>
          </a:pPr>
          <a:r>
            <a:rPr lang="en-GB" sz="2000">
              <a:solidFill>
                <a:schemeClr val="accent2">
                  <a:lumMod val="50000"/>
                </a:schemeClr>
              </a:solidFill>
            </a:rPr>
            <a:t>A variable that influences a certain behaviour OR accounts for differences in a certain behaviour</a:t>
          </a:r>
          <a:endParaRPr lang="en-US" sz="2000">
            <a:solidFill>
              <a:schemeClr val="accent2">
                <a:lumMod val="50000"/>
              </a:schemeClr>
            </a:solidFill>
          </a:endParaRPr>
        </a:p>
      </dgm:t>
    </dgm:pt>
    <dgm:pt modelId="{CC3EB3DD-9045-448A-A12D-A4D6B6476387}" type="parTrans" cxnId="{7441A211-8B93-4623-93B9-2C66C2281628}">
      <dgm:prSet/>
      <dgm:spPr/>
      <dgm:t>
        <a:bodyPr/>
        <a:lstStyle/>
        <a:p>
          <a:endParaRPr lang="en-US"/>
        </a:p>
      </dgm:t>
    </dgm:pt>
    <dgm:pt modelId="{3B54C1D7-3C84-4C9F-9653-46BAA44B414E}" type="sibTrans" cxnId="{7441A211-8B93-4623-93B9-2C66C2281628}">
      <dgm:prSet/>
      <dgm:spPr/>
      <dgm:t>
        <a:bodyPr/>
        <a:lstStyle/>
        <a:p>
          <a:endParaRPr lang="en-US"/>
        </a:p>
      </dgm:t>
    </dgm:pt>
    <dgm:pt modelId="{5CA63605-95DA-498C-BC3E-1B2AF93FE988}">
      <dgm:prSet custT="1"/>
      <dgm:spPr/>
      <dgm:t>
        <a:bodyPr/>
        <a:lstStyle/>
        <a:p>
          <a:pPr>
            <a:lnSpc>
              <a:spcPct val="100000"/>
            </a:lnSpc>
          </a:pPr>
          <a:r>
            <a:rPr lang="en-GB" sz="2000">
              <a:solidFill>
                <a:schemeClr val="accent2">
                  <a:lumMod val="50000"/>
                </a:schemeClr>
              </a:solidFill>
            </a:rPr>
            <a:t>The IV should </a:t>
          </a:r>
          <a:r>
            <a:rPr lang="en-GB" sz="2000" b="1">
              <a:solidFill>
                <a:schemeClr val="accent2">
                  <a:lumMod val="50000"/>
                </a:schemeClr>
              </a:solidFill>
            </a:rPr>
            <a:t>NOT</a:t>
          </a:r>
          <a:r>
            <a:rPr lang="en-GB" sz="2000">
              <a:solidFill>
                <a:schemeClr val="accent2">
                  <a:lumMod val="50000"/>
                </a:schemeClr>
              </a:solidFill>
            </a:rPr>
            <a:t> be influenced by anything else in your study!</a:t>
          </a:r>
          <a:endParaRPr lang="en-US" sz="2000">
            <a:solidFill>
              <a:schemeClr val="accent2">
                <a:lumMod val="50000"/>
              </a:schemeClr>
            </a:solidFill>
          </a:endParaRPr>
        </a:p>
      </dgm:t>
    </dgm:pt>
    <dgm:pt modelId="{F523A95E-8FFB-478E-8141-DB61F12F6BCF}" type="parTrans" cxnId="{90E839D3-6F6B-4C3C-B729-F311E2B6D4BB}">
      <dgm:prSet/>
      <dgm:spPr/>
      <dgm:t>
        <a:bodyPr/>
        <a:lstStyle/>
        <a:p>
          <a:endParaRPr lang="en-US"/>
        </a:p>
      </dgm:t>
    </dgm:pt>
    <dgm:pt modelId="{16FD9DF2-1CC9-4087-BB51-14740CF083DC}" type="sibTrans" cxnId="{90E839D3-6F6B-4C3C-B729-F311E2B6D4BB}">
      <dgm:prSet/>
      <dgm:spPr/>
      <dgm:t>
        <a:bodyPr/>
        <a:lstStyle/>
        <a:p>
          <a:endParaRPr lang="en-US"/>
        </a:p>
      </dgm:t>
    </dgm:pt>
    <dgm:pt modelId="{564E50D4-E639-4F9C-8AFE-A106EF957B06}" type="pres">
      <dgm:prSet presAssocID="{97DEEEC6-83BA-4A6F-A44A-745630CC6CCB}" presName="root" presStyleCnt="0">
        <dgm:presLayoutVars>
          <dgm:dir/>
          <dgm:resizeHandles val="exact"/>
        </dgm:presLayoutVars>
      </dgm:prSet>
      <dgm:spPr/>
    </dgm:pt>
    <dgm:pt modelId="{3461904C-CE06-4C31-B192-EB19CB1DA986}" type="pres">
      <dgm:prSet presAssocID="{583F2DC2-DDC3-403B-A94B-0DB98FA4CDB2}" presName="compNode" presStyleCnt="0"/>
      <dgm:spPr/>
    </dgm:pt>
    <dgm:pt modelId="{EFD268CB-C115-4FAB-A7C6-3A0403A48647}" type="pres">
      <dgm:prSet presAssocID="{583F2DC2-DDC3-403B-A94B-0DB98FA4CDB2}" presName="bgRect" presStyleLbl="bgShp" presStyleIdx="0" presStyleCnt="3"/>
      <dgm:spPr/>
    </dgm:pt>
    <dgm:pt modelId="{1E6E5344-F86B-4A8C-9082-7910A0E82164}" type="pres">
      <dgm:prSet presAssocID="{583F2DC2-DDC3-403B-A94B-0DB98FA4CDB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ight Bulb and Gear"/>
        </a:ext>
      </dgm:extLst>
    </dgm:pt>
    <dgm:pt modelId="{658F3CFF-8D17-4BD3-9230-059A127CD6CA}" type="pres">
      <dgm:prSet presAssocID="{583F2DC2-DDC3-403B-A94B-0DB98FA4CDB2}" presName="spaceRect" presStyleCnt="0"/>
      <dgm:spPr/>
    </dgm:pt>
    <dgm:pt modelId="{D617EEBF-82F2-4D0B-A882-F82EDA6D95C3}" type="pres">
      <dgm:prSet presAssocID="{583F2DC2-DDC3-403B-A94B-0DB98FA4CDB2}" presName="parTx" presStyleLbl="revTx" presStyleIdx="0" presStyleCnt="3">
        <dgm:presLayoutVars>
          <dgm:chMax val="0"/>
          <dgm:chPref val="0"/>
        </dgm:presLayoutVars>
      </dgm:prSet>
      <dgm:spPr/>
    </dgm:pt>
    <dgm:pt modelId="{E9A5DFF8-245C-40F0-96A8-ABCFD94055F5}" type="pres">
      <dgm:prSet presAssocID="{30818004-91D2-4F6A-A23B-D6ECC41A1EB4}" presName="sibTrans" presStyleCnt="0"/>
      <dgm:spPr/>
    </dgm:pt>
    <dgm:pt modelId="{8DBF2DD2-93B1-4666-AC45-0634C420EDA0}" type="pres">
      <dgm:prSet presAssocID="{633035E3-A410-4870-B281-3499F6FBD055}" presName="compNode" presStyleCnt="0"/>
      <dgm:spPr/>
    </dgm:pt>
    <dgm:pt modelId="{250F9D62-714F-4159-89E8-91FC32E0BCF4}" type="pres">
      <dgm:prSet presAssocID="{633035E3-A410-4870-B281-3499F6FBD055}" presName="bgRect" presStyleLbl="bgShp" presStyleIdx="1" presStyleCnt="3"/>
      <dgm:spPr/>
    </dgm:pt>
    <dgm:pt modelId="{81ABA213-5D16-477A-A628-3FAB1275745E}" type="pres">
      <dgm:prSet presAssocID="{633035E3-A410-4870-B281-3499F6FBD05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ead with Gears"/>
        </a:ext>
      </dgm:extLst>
    </dgm:pt>
    <dgm:pt modelId="{CA90BE8B-232B-4B10-87A7-C3FE1C0AB1B4}" type="pres">
      <dgm:prSet presAssocID="{633035E3-A410-4870-B281-3499F6FBD055}" presName="spaceRect" presStyleCnt="0"/>
      <dgm:spPr/>
    </dgm:pt>
    <dgm:pt modelId="{841D9BFF-B973-4A97-A7EC-CF378F099A54}" type="pres">
      <dgm:prSet presAssocID="{633035E3-A410-4870-B281-3499F6FBD055}" presName="parTx" presStyleLbl="revTx" presStyleIdx="1" presStyleCnt="3">
        <dgm:presLayoutVars>
          <dgm:chMax val="0"/>
          <dgm:chPref val="0"/>
        </dgm:presLayoutVars>
      </dgm:prSet>
      <dgm:spPr/>
    </dgm:pt>
    <dgm:pt modelId="{0A0621E6-9E4A-470C-B9A0-12E79968401F}" type="pres">
      <dgm:prSet presAssocID="{3B54C1D7-3C84-4C9F-9653-46BAA44B414E}" presName="sibTrans" presStyleCnt="0"/>
      <dgm:spPr/>
    </dgm:pt>
    <dgm:pt modelId="{EE24CFF4-82E1-401B-A601-BF2EEF7268BE}" type="pres">
      <dgm:prSet presAssocID="{5CA63605-95DA-498C-BC3E-1B2AF93FE988}" presName="compNode" presStyleCnt="0"/>
      <dgm:spPr/>
    </dgm:pt>
    <dgm:pt modelId="{CB1AE926-15BF-45B2-9B30-9A142535541E}" type="pres">
      <dgm:prSet presAssocID="{5CA63605-95DA-498C-BC3E-1B2AF93FE988}" presName="bgRect" presStyleLbl="bgShp" presStyleIdx="2" presStyleCnt="3"/>
      <dgm:spPr/>
    </dgm:pt>
    <dgm:pt modelId="{49F15EFD-2E40-4685-A0C5-B6579ABAE520}" type="pres">
      <dgm:prSet presAssocID="{5CA63605-95DA-498C-BC3E-1B2AF93FE98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IV"/>
        </a:ext>
      </dgm:extLst>
    </dgm:pt>
    <dgm:pt modelId="{4B15B65C-EBE0-47B6-9D00-1EFC77470562}" type="pres">
      <dgm:prSet presAssocID="{5CA63605-95DA-498C-BC3E-1B2AF93FE988}" presName="spaceRect" presStyleCnt="0"/>
      <dgm:spPr/>
    </dgm:pt>
    <dgm:pt modelId="{DAF92466-8FFF-443A-88C4-EA0E5568D831}" type="pres">
      <dgm:prSet presAssocID="{5CA63605-95DA-498C-BC3E-1B2AF93FE988}" presName="parTx" presStyleLbl="revTx" presStyleIdx="2" presStyleCnt="3">
        <dgm:presLayoutVars>
          <dgm:chMax val="0"/>
          <dgm:chPref val="0"/>
        </dgm:presLayoutVars>
      </dgm:prSet>
      <dgm:spPr/>
    </dgm:pt>
  </dgm:ptLst>
  <dgm:cxnLst>
    <dgm:cxn modelId="{6D278B09-D91C-4AC2-8D37-9A69FE49EF2C}" type="presOf" srcId="{97DEEEC6-83BA-4A6F-A44A-745630CC6CCB}" destId="{564E50D4-E639-4F9C-8AFE-A106EF957B06}" srcOrd="0" destOrd="0" presId="urn:microsoft.com/office/officeart/2018/2/layout/IconVerticalSolidList"/>
    <dgm:cxn modelId="{7441A211-8B93-4623-93B9-2C66C2281628}" srcId="{97DEEEC6-83BA-4A6F-A44A-745630CC6CCB}" destId="{633035E3-A410-4870-B281-3499F6FBD055}" srcOrd="1" destOrd="0" parTransId="{CC3EB3DD-9045-448A-A12D-A4D6B6476387}" sibTransId="{3B54C1D7-3C84-4C9F-9653-46BAA44B414E}"/>
    <dgm:cxn modelId="{E9B5F16B-0DD5-4353-87B9-8F29B80463B3}" srcId="{97DEEEC6-83BA-4A6F-A44A-745630CC6CCB}" destId="{583F2DC2-DDC3-403B-A94B-0DB98FA4CDB2}" srcOrd="0" destOrd="0" parTransId="{E5BED190-230B-4A1A-ABF0-11717462D489}" sibTransId="{30818004-91D2-4F6A-A23B-D6ECC41A1EB4}"/>
    <dgm:cxn modelId="{2F425C55-54CC-4685-BAF9-888C6A02DA4D}" type="presOf" srcId="{5CA63605-95DA-498C-BC3E-1B2AF93FE988}" destId="{DAF92466-8FFF-443A-88C4-EA0E5568D831}" srcOrd="0" destOrd="0" presId="urn:microsoft.com/office/officeart/2018/2/layout/IconVerticalSolidList"/>
    <dgm:cxn modelId="{23F78D92-F41A-4931-AA57-068F95FF15DF}" type="presOf" srcId="{583F2DC2-DDC3-403B-A94B-0DB98FA4CDB2}" destId="{D617EEBF-82F2-4D0B-A882-F82EDA6D95C3}" srcOrd="0" destOrd="0" presId="urn:microsoft.com/office/officeart/2018/2/layout/IconVerticalSolidList"/>
    <dgm:cxn modelId="{90E839D3-6F6B-4C3C-B729-F311E2B6D4BB}" srcId="{97DEEEC6-83BA-4A6F-A44A-745630CC6CCB}" destId="{5CA63605-95DA-498C-BC3E-1B2AF93FE988}" srcOrd="2" destOrd="0" parTransId="{F523A95E-8FFB-478E-8141-DB61F12F6BCF}" sibTransId="{16FD9DF2-1CC9-4087-BB51-14740CF083DC}"/>
    <dgm:cxn modelId="{A3C4FCF5-3C10-47E5-A687-3F6B9575AED2}" type="presOf" srcId="{633035E3-A410-4870-B281-3499F6FBD055}" destId="{841D9BFF-B973-4A97-A7EC-CF378F099A54}" srcOrd="0" destOrd="0" presId="urn:microsoft.com/office/officeart/2018/2/layout/IconVerticalSolidList"/>
    <dgm:cxn modelId="{2A4473C0-9EDC-42A3-B826-3FB3C4375BBE}" type="presParOf" srcId="{564E50D4-E639-4F9C-8AFE-A106EF957B06}" destId="{3461904C-CE06-4C31-B192-EB19CB1DA986}" srcOrd="0" destOrd="0" presId="urn:microsoft.com/office/officeart/2018/2/layout/IconVerticalSolidList"/>
    <dgm:cxn modelId="{7605D1E1-2393-4EC7-9188-989D74C325CC}" type="presParOf" srcId="{3461904C-CE06-4C31-B192-EB19CB1DA986}" destId="{EFD268CB-C115-4FAB-A7C6-3A0403A48647}" srcOrd="0" destOrd="0" presId="urn:microsoft.com/office/officeart/2018/2/layout/IconVerticalSolidList"/>
    <dgm:cxn modelId="{72B81086-3656-4FFA-9030-0A1C811B3CAC}" type="presParOf" srcId="{3461904C-CE06-4C31-B192-EB19CB1DA986}" destId="{1E6E5344-F86B-4A8C-9082-7910A0E82164}" srcOrd="1" destOrd="0" presId="urn:microsoft.com/office/officeart/2018/2/layout/IconVerticalSolidList"/>
    <dgm:cxn modelId="{5CBCA0FC-4B4B-4A3E-81F0-FA7CE1CB13D9}" type="presParOf" srcId="{3461904C-CE06-4C31-B192-EB19CB1DA986}" destId="{658F3CFF-8D17-4BD3-9230-059A127CD6CA}" srcOrd="2" destOrd="0" presId="urn:microsoft.com/office/officeart/2018/2/layout/IconVerticalSolidList"/>
    <dgm:cxn modelId="{5F05903E-411C-4B54-8DAC-BA39CDC81F00}" type="presParOf" srcId="{3461904C-CE06-4C31-B192-EB19CB1DA986}" destId="{D617EEBF-82F2-4D0B-A882-F82EDA6D95C3}" srcOrd="3" destOrd="0" presId="urn:microsoft.com/office/officeart/2018/2/layout/IconVerticalSolidList"/>
    <dgm:cxn modelId="{4F4C6957-C379-448F-B555-BDEC67F9E1DE}" type="presParOf" srcId="{564E50D4-E639-4F9C-8AFE-A106EF957B06}" destId="{E9A5DFF8-245C-40F0-96A8-ABCFD94055F5}" srcOrd="1" destOrd="0" presId="urn:microsoft.com/office/officeart/2018/2/layout/IconVerticalSolidList"/>
    <dgm:cxn modelId="{CF2A004F-546B-42DC-A73A-205276F27654}" type="presParOf" srcId="{564E50D4-E639-4F9C-8AFE-A106EF957B06}" destId="{8DBF2DD2-93B1-4666-AC45-0634C420EDA0}" srcOrd="2" destOrd="0" presId="urn:microsoft.com/office/officeart/2018/2/layout/IconVerticalSolidList"/>
    <dgm:cxn modelId="{62F78466-D304-47AF-9D50-1AFE9D5A2A69}" type="presParOf" srcId="{8DBF2DD2-93B1-4666-AC45-0634C420EDA0}" destId="{250F9D62-714F-4159-89E8-91FC32E0BCF4}" srcOrd="0" destOrd="0" presId="urn:microsoft.com/office/officeart/2018/2/layout/IconVerticalSolidList"/>
    <dgm:cxn modelId="{2209DA8F-59CF-45E8-8860-44B3314AC0E8}" type="presParOf" srcId="{8DBF2DD2-93B1-4666-AC45-0634C420EDA0}" destId="{81ABA213-5D16-477A-A628-3FAB1275745E}" srcOrd="1" destOrd="0" presId="urn:microsoft.com/office/officeart/2018/2/layout/IconVerticalSolidList"/>
    <dgm:cxn modelId="{4617D9A7-B8A6-408E-B8D0-702EB4EF2ADE}" type="presParOf" srcId="{8DBF2DD2-93B1-4666-AC45-0634C420EDA0}" destId="{CA90BE8B-232B-4B10-87A7-C3FE1C0AB1B4}" srcOrd="2" destOrd="0" presId="urn:microsoft.com/office/officeart/2018/2/layout/IconVerticalSolidList"/>
    <dgm:cxn modelId="{2A9650B4-07D0-4B43-B9AA-37B4DDF070CD}" type="presParOf" srcId="{8DBF2DD2-93B1-4666-AC45-0634C420EDA0}" destId="{841D9BFF-B973-4A97-A7EC-CF378F099A54}" srcOrd="3" destOrd="0" presId="urn:microsoft.com/office/officeart/2018/2/layout/IconVerticalSolidList"/>
    <dgm:cxn modelId="{F8DF3D60-A3E4-437C-B02E-BB02D8AB40C8}" type="presParOf" srcId="{564E50D4-E639-4F9C-8AFE-A106EF957B06}" destId="{0A0621E6-9E4A-470C-B9A0-12E79968401F}" srcOrd="3" destOrd="0" presId="urn:microsoft.com/office/officeart/2018/2/layout/IconVerticalSolidList"/>
    <dgm:cxn modelId="{617A6A48-F033-411A-A8D7-F6261DB22CFC}" type="presParOf" srcId="{564E50D4-E639-4F9C-8AFE-A106EF957B06}" destId="{EE24CFF4-82E1-401B-A601-BF2EEF7268BE}" srcOrd="4" destOrd="0" presId="urn:microsoft.com/office/officeart/2018/2/layout/IconVerticalSolidList"/>
    <dgm:cxn modelId="{18E8491F-15D7-4D00-83E8-1DE4FF1CBC98}" type="presParOf" srcId="{EE24CFF4-82E1-401B-A601-BF2EEF7268BE}" destId="{CB1AE926-15BF-45B2-9B30-9A142535541E}" srcOrd="0" destOrd="0" presId="urn:microsoft.com/office/officeart/2018/2/layout/IconVerticalSolidList"/>
    <dgm:cxn modelId="{FECA568E-7307-4A67-AB27-ED00E5D83BD5}" type="presParOf" srcId="{EE24CFF4-82E1-401B-A601-BF2EEF7268BE}" destId="{49F15EFD-2E40-4685-A0C5-B6579ABAE520}" srcOrd="1" destOrd="0" presId="urn:microsoft.com/office/officeart/2018/2/layout/IconVerticalSolidList"/>
    <dgm:cxn modelId="{8E2760E1-2D18-4EEF-8055-731B4773E75F}" type="presParOf" srcId="{EE24CFF4-82E1-401B-A601-BF2EEF7268BE}" destId="{4B15B65C-EBE0-47B6-9D00-1EFC77470562}" srcOrd="2" destOrd="0" presId="urn:microsoft.com/office/officeart/2018/2/layout/IconVerticalSolidList"/>
    <dgm:cxn modelId="{D46CAF73-B941-4D3A-A431-EB18FCCDCEA7}" type="presParOf" srcId="{EE24CFF4-82E1-401B-A601-BF2EEF7268BE}" destId="{DAF92466-8FFF-443A-88C4-EA0E5568D83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97DEEEC6-83BA-4A6F-A44A-745630CC6CCB}"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583F2DC2-DDC3-403B-A94B-0DB98FA4CDB2}">
      <dgm:prSet custT="1"/>
      <dgm:spPr/>
      <dgm:t>
        <a:bodyPr/>
        <a:lstStyle/>
        <a:p>
          <a:pPr>
            <a:lnSpc>
              <a:spcPct val="100000"/>
            </a:lnSpc>
          </a:pPr>
          <a:r>
            <a:rPr lang="en-GB" sz="2000">
              <a:solidFill>
                <a:schemeClr val="accent2">
                  <a:lumMod val="50000"/>
                </a:schemeClr>
              </a:solidFill>
            </a:rPr>
            <a:t>The factor that is </a:t>
          </a:r>
          <a:r>
            <a:rPr lang="en-GB" sz="2000" u="sng">
              <a:solidFill>
                <a:schemeClr val="accent2">
                  <a:lumMod val="50000"/>
                </a:schemeClr>
              </a:solidFill>
            </a:rPr>
            <a:t>measured</a:t>
          </a:r>
          <a:r>
            <a:rPr lang="en-GB" sz="2000">
              <a:solidFill>
                <a:schemeClr val="accent2">
                  <a:lumMod val="50000"/>
                </a:schemeClr>
              </a:solidFill>
            </a:rPr>
            <a:t> by the researcher</a:t>
          </a:r>
          <a:endParaRPr lang="en-US" sz="2000">
            <a:solidFill>
              <a:schemeClr val="accent2">
                <a:lumMod val="50000"/>
              </a:schemeClr>
            </a:solidFill>
          </a:endParaRPr>
        </a:p>
      </dgm:t>
    </dgm:pt>
    <dgm:pt modelId="{E5BED190-230B-4A1A-ABF0-11717462D489}" type="parTrans" cxnId="{E9B5F16B-0DD5-4353-87B9-8F29B80463B3}">
      <dgm:prSet/>
      <dgm:spPr/>
      <dgm:t>
        <a:bodyPr/>
        <a:lstStyle/>
        <a:p>
          <a:endParaRPr lang="en-US"/>
        </a:p>
      </dgm:t>
    </dgm:pt>
    <dgm:pt modelId="{30818004-91D2-4F6A-A23B-D6ECC41A1EB4}" type="sibTrans" cxnId="{E9B5F16B-0DD5-4353-87B9-8F29B80463B3}">
      <dgm:prSet/>
      <dgm:spPr/>
      <dgm:t>
        <a:bodyPr/>
        <a:lstStyle/>
        <a:p>
          <a:endParaRPr lang="en-US"/>
        </a:p>
      </dgm:t>
    </dgm:pt>
    <dgm:pt modelId="{633035E3-A410-4870-B281-3499F6FBD055}">
      <dgm:prSet custT="1"/>
      <dgm:spPr/>
      <dgm:t>
        <a:bodyPr/>
        <a:lstStyle/>
        <a:p>
          <a:pPr>
            <a:lnSpc>
              <a:spcPct val="100000"/>
            </a:lnSpc>
          </a:pPr>
          <a:r>
            <a:rPr lang="en-GB" sz="2000">
              <a:solidFill>
                <a:schemeClr val="accent2">
                  <a:lumMod val="50000"/>
                </a:schemeClr>
              </a:solidFill>
            </a:rPr>
            <a:t>The variable that may be influenced by the independent variable</a:t>
          </a:r>
          <a:endParaRPr lang="en-US" sz="2000">
            <a:solidFill>
              <a:schemeClr val="accent2">
                <a:lumMod val="50000"/>
              </a:schemeClr>
            </a:solidFill>
          </a:endParaRPr>
        </a:p>
      </dgm:t>
    </dgm:pt>
    <dgm:pt modelId="{CC3EB3DD-9045-448A-A12D-A4D6B6476387}" type="parTrans" cxnId="{7441A211-8B93-4623-93B9-2C66C2281628}">
      <dgm:prSet/>
      <dgm:spPr/>
      <dgm:t>
        <a:bodyPr/>
        <a:lstStyle/>
        <a:p>
          <a:endParaRPr lang="en-US"/>
        </a:p>
      </dgm:t>
    </dgm:pt>
    <dgm:pt modelId="{3B54C1D7-3C84-4C9F-9653-46BAA44B414E}" type="sibTrans" cxnId="{7441A211-8B93-4623-93B9-2C66C2281628}">
      <dgm:prSet/>
      <dgm:spPr/>
      <dgm:t>
        <a:bodyPr/>
        <a:lstStyle/>
        <a:p>
          <a:endParaRPr lang="en-US"/>
        </a:p>
      </dgm:t>
    </dgm:pt>
    <dgm:pt modelId="{5CA63605-95DA-498C-BC3E-1B2AF93FE988}">
      <dgm:prSet custT="1"/>
      <dgm:spPr/>
      <dgm:t>
        <a:bodyPr/>
        <a:lstStyle/>
        <a:p>
          <a:pPr>
            <a:lnSpc>
              <a:spcPct val="100000"/>
            </a:lnSpc>
          </a:pPr>
          <a:r>
            <a:rPr lang="en-GB" sz="2000">
              <a:solidFill>
                <a:schemeClr val="accent2">
                  <a:lumMod val="50000"/>
                </a:schemeClr>
              </a:solidFill>
            </a:rPr>
            <a:t>The DV </a:t>
          </a:r>
          <a:r>
            <a:rPr lang="en-GB" sz="2000" b="1" i="1" u="sng">
              <a:solidFill>
                <a:schemeClr val="accent2">
                  <a:lumMod val="50000"/>
                </a:schemeClr>
              </a:solidFill>
            </a:rPr>
            <a:t>depends upon</a:t>
          </a:r>
          <a:r>
            <a:rPr lang="en-GB" sz="2000">
              <a:solidFill>
                <a:schemeClr val="accent2">
                  <a:lumMod val="50000"/>
                </a:schemeClr>
              </a:solidFill>
            </a:rPr>
            <a:t> the IV!</a:t>
          </a:r>
          <a:endParaRPr lang="en-US" sz="2000">
            <a:solidFill>
              <a:schemeClr val="accent2">
                <a:lumMod val="50000"/>
              </a:schemeClr>
            </a:solidFill>
          </a:endParaRPr>
        </a:p>
      </dgm:t>
    </dgm:pt>
    <dgm:pt modelId="{F523A95E-8FFB-478E-8141-DB61F12F6BCF}" type="parTrans" cxnId="{90E839D3-6F6B-4C3C-B729-F311E2B6D4BB}">
      <dgm:prSet/>
      <dgm:spPr/>
      <dgm:t>
        <a:bodyPr/>
        <a:lstStyle/>
        <a:p>
          <a:endParaRPr lang="en-US"/>
        </a:p>
      </dgm:t>
    </dgm:pt>
    <dgm:pt modelId="{16FD9DF2-1CC9-4087-BB51-14740CF083DC}" type="sibTrans" cxnId="{90E839D3-6F6B-4C3C-B729-F311E2B6D4BB}">
      <dgm:prSet/>
      <dgm:spPr/>
      <dgm:t>
        <a:bodyPr/>
        <a:lstStyle/>
        <a:p>
          <a:endParaRPr lang="en-US"/>
        </a:p>
      </dgm:t>
    </dgm:pt>
    <dgm:pt modelId="{564E50D4-E639-4F9C-8AFE-A106EF957B06}" type="pres">
      <dgm:prSet presAssocID="{97DEEEC6-83BA-4A6F-A44A-745630CC6CCB}" presName="root" presStyleCnt="0">
        <dgm:presLayoutVars>
          <dgm:dir/>
          <dgm:resizeHandles val="exact"/>
        </dgm:presLayoutVars>
      </dgm:prSet>
      <dgm:spPr/>
    </dgm:pt>
    <dgm:pt modelId="{3461904C-CE06-4C31-B192-EB19CB1DA986}" type="pres">
      <dgm:prSet presAssocID="{583F2DC2-DDC3-403B-A94B-0DB98FA4CDB2}" presName="compNode" presStyleCnt="0"/>
      <dgm:spPr/>
    </dgm:pt>
    <dgm:pt modelId="{EFD268CB-C115-4FAB-A7C6-3A0403A48647}" type="pres">
      <dgm:prSet presAssocID="{583F2DC2-DDC3-403B-A94B-0DB98FA4CDB2}" presName="bgRect" presStyleLbl="bgShp" presStyleIdx="0" presStyleCnt="3"/>
      <dgm:spPr/>
    </dgm:pt>
    <dgm:pt modelId="{1E6E5344-F86B-4A8C-9082-7910A0E82164}" type="pres">
      <dgm:prSet presAssocID="{583F2DC2-DDC3-403B-A94B-0DB98FA4CDB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ight Bulb and Gear"/>
        </a:ext>
      </dgm:extLst>
    </dgm:pt>
    <dgm:pt modelId="{658F3CFF-8D17-4BD3-9230-059A127CD6CA}" type="pres">
      <dgm:prSet presAssocID="{583F2DC2-DDC3-403B-A94B-0DB98FA4CDB2}" presName="spaceRect" presStyleCnt="0"/>
      <dgm:spPr/>
    </dgm:pt>
    <dgm:pt modelId="{D617EEBF-82F2-4D0B-A882-F82EDA6D95C3}" type="pres">
      <dgm:prSet presAssocID="{583F2DC2-DDC3-403B-A94B-0DB98FA4CDB2}" presName="parTx" presStyleLbl="revTx" presStyleIdx="0" presStyleCnt="3">
        <dgm:presLayoutVars>
          <dgm:chMax val="0"/>
          <dgm:chPref val="0"/>
        </dgm:presLayoutVars>
      </dgm:prSet>
      <dgm:spPr/>
    </dgm:pt>
    <dgm:pt modelId="{E9A5DFF8-245C-40F0-96A8-ABCFD94055F5}" type="pres">
      <dgm:prSet presAssocID="{30818004-91D2-4F6A-A23B-D6ECC41A1EB4}" presName="sibTrans" presStyleCnt="0"/>
      <dgm:spPr/>
    </dgm:pt>
    <dgm:pt modelId="{8DBF2DD2-93B1-4666-AC45-0634C420EDA0}" type="pres">
      <dgm:prSet presAssocID="{633035E3-A410-4870-B281-3499F6FBD055}" presName="compNode" presStyleCnt="0"/>
      <dgm:spPr/>
    </dgm:pt>
    <dgm:pt modelId="{250F9D62-714F-4159-89E8-91FC32E0BCF4}" type="pres">
      <dgm:prSet presAssocID="{633035E3-A410-4870-B281-3499F6FBD055}" presName="bgRect" presStyleLbl="bgShp" presStyleIdx="1" presStyleCnt="3"/>
      <dgm:spPr/>
    </dgm:pt>
    <dgm:pt modelId="{81ABA213-5D16-477A-A628-3FAB1275745E}" type="pres">
      <dgm:prSet presAssocID="{633035E3-A410-4870-B281-3499F6FBD05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ead with Gears"/>
        </a:ext>
      </dgm:extLst>
    </dgm:pt>
    <dgm:pt modelId="{CA90BE8B-232B-4B10-87A7-C3FE1C0AB1B4}" type="pres">
      <dgm:prSet presAssocID="{633035E3-A410-4870-B281-3499F6FBD055}" presName="spaceRect" presStyleCnt="0"/>
      <dgm:spPr/>
    </dgm:pt>
    <dgm:pt modelId="{841D9BFF-B973-4A97-A7EC-CF378F099A54}" type="pres">
      <dgm:prSet presAssocID="{633035E3-A410-4870-B281-3499F6FBD055}" presName="parTx" presStyleLbl="revTx" presStyleIdx="1" presStyleCnt="3">
        <dgm:presLayoutVars>
          <dgm:chMax val="0"/>
          <dgm:chPref val="0"/>
        </dgm:presLayoutVars>
      </dgm:prSet>
      <dgm:spPr/>
    </dgm:pt>
    <dgm:pt modelId="{0A0621E6-9E4A-470C-B9A0-12E79968401F}" type="pres">
      <dgm:prSet presAssocID="{3B54C1D7-3C84-4C9F-9653-46BAA44B414E}" presName="sibTrans" presStyleCnt="0"/>
      <dgm:spPr/>
    </dgm:pt>
    <dgm:pt modelId="{EE24CFF4-82E1-401B-A601-BF2EEF7268BE}" type="pres">
      <dgm:prSet presAssocID="{5CA63605-95DA-498C-BC3E-1B2AF93FE988}" presName="compNode" presStyleCnt="0"/>
      <dgm:spPr/>
    </dgm:pt>
    <dgm:pt modelId="{CB1AE926-15BF-45B2-9B30-9A142535541E}" type="pres">
      <dgm:prSet presAssocID="{5CA63605-95DA-498C-BC3E-1B2AF93FE988}" presName="bgRect" presStyleLbl="bgShp" presStyleIdx="2" presStyleCnt="3"/>
      <dgm:spPr/>
    </dgm:pt>
    <dgm:pt modelId="{49F15EFD-2E40-4685-A0C5-B6579ABAE520}" type="pres">
      <dgm:prSet presAssocID="{5CA63605-95DA-498C-BC3E-1B2AF93FE98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IV"/>
        </a:ext>
      </dgm:extLst>
    </dgm:pt>
    <dgm:pt modelId="{4B15B65C-EBE0-47B6-9D00-1EFC77470562}" type="pres">
      <dgm:prSet presAssocID="{5CA63605-95DA-498C-BC3E-1B2AF93FE988}" presName="spaceRect" presStyleCnt="0"/>
      <dgm:spPr/>
    </dgm:pt>
    <dgm:pt modelId="{DAF92466-8FFF-443A-88C4-EA0E5568D831}" type="pres">
      <dgm:prSet presAssocID="{5CA63605-95DA-498C-BC3E-1B2AF93FE988}" presName="parTx" presStyleLbl="revTx" presStyleIdx="2" presStyleCnt="3">
        <dgm:presLayoutVars>
          <dgm:chMax val="0"/>
          <dgm:chPref val="0"/>
        </dgm:presLayoutVars>
      </dgm:prSet>
      <dgm:spPr/>
    </dgm:pt>
  </dgm:ptLst>
  <dgm:cxnLst>
    <dgm:cxn modelId="{6D278B09-D91C-4AC2-8D37-9A69FE49EF2C}" type="presOf" srcId="{97DEEEC6-83BA-4A6F-A44A-745630CC6CCB}" destId="{564E50D4-E639-4F9C-8AFE-A106EF957B06}" srcOrd="0" destOrd="0" presId="urn:microsoft.com/office/officeart/2018/2/layout/IconVerticalSolidList"/>
    <dgm:cxn modelId="{7441A211-8B93-4623-93B9-2C66C2281628}" srcId="{97DEEEC6-83BA-4A6F-A44A-745630CC6CCB}" destId="{633035E3-A410-4870-B281-3499F6FBD055}" srcOrd="1" destOrd="0" parTransId="{CC3EB3DD-9045-448A-A12D-A4D6B6476387}" sibTransId="{3B54C1D7-3C84-4C9F-9653-46BAA44B414E}"/>
    <dgm:cxn modelId="{E9B5F16B-0DD5-4353-87B9-8F29B80463B3}" srcId="{97DEEEC6-83BA-4A6F-A44A-745630CC6CCB}" destId="{583F2DC2-DDC3-403B-A94B-0DB98FA4CDB2}" srcOrd="0" destOrd="0" parTransId="{E5BED190-230B-4A1A-ABF0-11717462D489}" sibTransId="{30818004-91D2-4F6A-A23B-D6ECC41A1EB4}"/>
    <dgm:cxn modelId="{2F425C55-54CC-4685-BAF9-888C6A02DA4D}" type="presOf" srcId="{5CA63605-95DA-498C-BC3E-1B2AF93FE988}" destId="{DAF92466-8FFF-443A-88C4-EA0E5568D831}" srcOrd="0" destOrd="0" presId="urn:microsoft.com/office/officeart/2018/2/layout/IconVerticalSolidList"/>
    <dgm:cxn modelId="{23F78D92-F41A-4931-AA57-068F95FF15DF}" type="presOf" srcId="{583F2DC2-DDC3-403B-A94B-0DB98FA4CDB2}" destId="{D617EEBF-82F2-4D0B-A882-F82EDA6D95C3}" srcOrd="0" destOrd="0" presId="urn:microsoft.com/office/officeart/2018/2/layout/IconVerticalSolidList"/>
    <dgm:cxn modelId="{90E839D3-6F6B-4C3C-B729-F311E2B6D4BB}" srcId="{97DEEEC6-83BA-4A6F-A44A-745630CC6CCB}" destId="{5CA63605-95DA-498C-BC3E-1B2AF93FE988}" srcOrd="2" destOrd="0" parTransId="{F523A95E-8FFB-478E-8141-DB61F12F6BCF}" sibTransId="{16FD9DF2-1CC9-4087-BB51-14740CF083DC}"/>
    <dgm:cxn modelId="{A3C4FCF5-3C10-47E5-A687-3F6B9575AED2}" type="presOf" srcId="{633035E3-A410-4870-B281-3499F6FBD055}" destId="{841D9BFF-B973-4A97-A7EC-CF378F099A54}" srcOrd="0" destOrd="0" presId="urn:microsoft.com/office/officeart/2018/2/layout/IconVerticalSolidList"/>
    <dgm:cxn modelId="{2A4473C0-9EDC-42A3-B826-3FB3C4375BBE}" type="presParOf" srcId="{564E50D4-E639-4F9C-8AFE-A106EF957B06}" destId="{3461904C-CE06-4C31-B192-EB19CB1DA986}" srcOrd="0" destOrd="0" presId="urn:microsoft.com/office/officeart/2018/2/layout/IconVerticalSolidList"/>
    <dgm:cxn modelId="{7605D1E1-2393-4EC7-9188-989D74C325CC}" type="presParOf" srcId="{3461904C-CE06-4C31-B192-EB19CB1DA986}" destId="{EFD268CB-C115-4FAB-A7C6-3A0403A48647}" srcOrd="0" destOrd="0" presId="urn:microsoft.com/office/officeart/2018/2/layout/IconVerticalSolidList"/>
    <dgm:cxn modelId="{72B81086-3656-4FFA-9030-0A1C811B3CAC}" type="presParOf" srcId="{3461904C-CE06-4C31-B192-EB19CB1DA986}" destId="{1E6E5344-F86B-4A8C-9082-7910A0E82164}" srcOrd="1" destOrd="0" presId="urn:microsoft.com/office/officeart/2018/2/layout/IconVerticalSolidList"/>
    <dgm:cxn modelId="{5CBCA0FC-4B4B-4A3E-81F0-FA7CE1CB13D9}" type="presParOf" srcId="{3461904C-CE06-4C31-B192-EB19CB1DA986}" destId="{658F3CFF-8D17-4BD3-9230-059A127CD6CA}" srcOrd="2" destOrd="0" presId="urn:microsoft.com/office/officeart/2018/2/layout/IconVerticalSolidList"/>
    <dgm:cxn modelId="{5F05903E-411C-4B54-8DAC-BA39CDC81F00}" type="presParOf" srcId="{3461904C-CE06-4C31-B192-EB19CB1DA986}" destId="{D617EEBF-82F2-4D0B-A882-F82EDA6D95C3}" srcOrd="3" destOrd="0" presId="urn:microsoft.com/office/officeart/2018/2/layout/IconVerticalSolidList"/>
    <dgm:cxn modelId="{4F4C6957-C379-448F-B555-BDEC67F9E1DE}" type="presParOf" srcId="{564E50D4-E639-4F9C-8AFE-A106EF957B06}" destId="{E9A5DFF8-245C-40F0-96A8-ABCFD94055F5}" srcOrd="1" destOrd="0" presId="urn:microsoft.com/office/officeart/2018/2/layout/IconVerticalSolidList"/>
    <dgm:cxn modelId="{CF2A004F-546B-42DC-A73A-205276F27654}" type="presParOf" srcId="{564E50D4-E639-4F9C-8AFE-A106EF957B06}" destId="{8DBF2DD2-93B1-4666-AC45-0634C420EDA0}" srcOrd="2" destOrd="0" presId="urn:microsoft.com/office/officeart/2018/2/layout/IconVerticalSolidList"/>
    <dgm:cxn modelId="{62F78466-D304-47AF-9D50-1AFE9D5A2A69}" type="presParOf" srcId="{8DBF2DD2-93B1-4666-AC45-0634C420EDA0}" destId="{250F9D62-714F-4159-89E8-91FC32E0BCF4}" srcOrd="0" destOrd="0" presId="urn:microsoft.com/office/officeart/2018/2/layout/IconVerticalSolidList"/>
    <dgm:cxn modelId="{2209DA8F-59CF-45E8-8860-44B3314AC0E8}" type="presParOf" srcId="{8DBF2DD2-93B1-4666-AC45-0634C420EDA0}" destId="{81ABA213-5D16-477A-A628-3FAB1275745E}" srcOrd="1" destOrd="0" presId="urn:microsoft.com/office/officeart/2018/2/layout/IconVerticalSolidList"/>
    <dgm:cxn modelId="{4617D9A7-B8A6-408E-B8D0-702EB4EF2ADE}" type="presParOf" srcId="{8DBF2DD2-93B1-4666-AC45-0634C420EDA0}" destId="{CA90BE8B-232B-4B10-87A7-C3FE1C0AB1B4}" srcOrd="2" destOrd="0" presId="urn:microsoft.com/office/officeart/2018/2/layout/IconVerticalSolidList"/>
    <dgm:cxn modelId="{2A9650B4-07D0-4B43-B9AA-37B4DDF070CD}" type="presParOf" srcId="{8DBF2DD2-93B1-4666-AC45-0634C420EDA0}" destId="{841D9BFF-B973-4A97-A7EC-CF378F099A54}" srcOrd="3" destOrd="0" presId="urn:microsoft.com/office/officeart/2018/2/layout/IconVerticalSolidList"/>
    <dgm:cxn modelId="{F8DF3D60-A3E4-437C-B02E-BB02D8AB40C8}" type="presParOf" srcId="{564E50D4-E639-4F9C-8AFE-A106EF957B06}" destId="{0A0621E6-9E4A-470C-B9A0-12E79968401F}" srcOrd="3" destOrd="0" presId="urn:microsoft.com/office/officeart/2018/2/layout/IconVerticalSolidList"/>
    <dgm:cxn modelId="{617A6A48-F033-411A-A8D7-F6261DB22CFC}" type="presParOf" srcId="{564E50D4-E639-4F9C-8AFE-A106EF957B06}" destId="{EE24CFF4-82E1-401B-A601-BF2EEF7268BE}" srcOrd="4" destOrd="0" presId="urn:microsoft.com/office/officeart/2018/2/layout/IconVerticalSolidList"/>
    <dgm:cxn modelId="{18E8491F-15D7-4D00-83E8-1DE4FF1CBC98}" type="presParOf" srcId="{EE24CFF4-82E1-401B-A601-BF2EEF7268BE}" destId="{CB1AE926-15BF-45B2-9B30-9A142535541E}" srcOrd="0" destOrd="0" presId="urn:microsoft.com/office/officeart/2018/2/layout/IconVerticalSolidList"/>
    <dgm:cxn modelId="{FECA568E-7307-4A67-AB27-ED00E5D83BD5}" type="presParOf" srcId="{EE24CFF4-82E1-401B-A601-BF2EEF7268BE}" destId="{49F15EFD-2E40-4685-A0C5-B6579ABAE520}" srcOrd="1" destOrd="0" presId="urn:microsoft.com/office/officeart/2018/2/layout/IconVerticalSolidList"/>
    <dgm:cxn modelId="{8E2760E1-2D18-4EEF-8055-731B4773E75F}" type="presParOf" srcId="{EE24CFF4-82E1-401B-A601-BF2EEF7268BE}" destId="{4B15B65C-EBE0-47B6-9D00-1EFC77470562}" srcOrd="2" destOrd="0" presId="urn:microsoft.com/office/officeart/2018/2/layout/IconVerticalSolidList"/>
    <dgm:cxn modelId="{D46CAF73-B941-4D3A-A431-EB18FCCDCEA7}" type="presParOf" srcId="{EE24CFF4-82E1-401B-A601-BF2EEF7268BE}" destId="{DAF92466-8FFF-443A-88C4-EA0E5568D83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AF802E-D1BB-4970-9C21-FBDFC8E9929B}">
      <dsp:nvSpPr>
        <dsp:cNvPr id="0" name=""/>
        <dsp:cNvSpPr/>
      </dsp:nvSpPr>
      <dsp:spPr>
        <a:xfrm>
          <a:off x="0" y="2853"/>
          <a:ext cx="7003777"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005C8BC-7F2C-45CE-BFD4-8C84FFC1ECF8}">
      <dsp:nvSpPr>
        <dsp:cNvPr id="0" name=""/>
        <dsp:cNvSpPr/>
      </dsp:nvSpPr>
      <dsp:spPr>
        <a:xfrm>
          <a:off x="0" y="2853"/>
          <a:ext cx="7003777" cy="194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solidFill>
                <a:schemeClr val="accent2">
                  <a:lumMod val="50000"/>
                </a:schemeClr>
              </a:solidFill>
            </a:rPr>
            <a:t>The most in-depth observational method that studies people in their naturally occurring environment</a:t>
          </a:r>
          <a:endParaRPr lang="en-US" sz="2800" kern="1200">
            <a:solidFill>
              <a:schemeClr val="accent2">
                <a:lumMod val="50000"/>
              </a:schemeClr>
            </a:solidFill>
          </a:endParaRPr>
        </a:p>
      </dsp:txBody>
      <dsp:txXfrm>
        <a:off x="0" y="2853"/>
        <a:ext cx="7003777" cy="1945966"/>
      </dsp:txXfrm>
    </dsp:sp>
    <dsp:sp modelId="{FCCE3717-911C-4C74-A3D0-7C2973FCBBC5}">
      <dsp:nvSpPr>
        <dsp:cNvPr id="0" name=""/>
        <dsp:cNvSpPr/>
      </dsp:nvSpPr>
      <dsp:spPr>
        <a:xfrm>
          <a:off x="0" y="1948819"/>
          <a:ext cx="7003777" cy="0"/>
        </a:xfrm>
        <a:prstGeom prst="line">
          <a:avLst/>
        </a:prstGeom>
        <a:solidFill>
          <a:schemeClr val="accent3">
            <a:hueOff val="-617032"/>
            <a:satOff val="-10836"/>
            <a:lumOff val="-196"/>
            <a:alphaOff val="0"/>
          </a:schemeClr>
        </a:solidFill>
        <a:ln w="12700" cap="flat" cmpd="sng" algn="ctr">
          <a:solidFill>
            <a:schemeClr val="accent3">
              <a:hueOff val="-617032"/>
              <a:satOff val="-10836"/>
              <a:lumOff val="-19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FBFFB5-38BC-4FDD-AC4E-E9F7EA178996}">
      <dsp:nvSpPr>
        <dsp:cNvPr id="0" name=""/>
        <dsp:cNvSpPr/>
      </dsp:nvSpPr>
      <dsp:spPr>
        <a:xfrm>
          <a:off x="0" y="1948819"/>
          <a:ext cx="7003777" cy="194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solidFill>
                <a:schemeClr val="accent2">
                  <a:lumMod val="50000"/>
                </a:schemeClr>
              </a:solidFill>
            </a:rPr>
            <a:t>Requires researcher to adapt to the population's environment</a:t>
          </a:r>
          <a:endParaRPr lang="en-US" sz="2800" kern="1200">
            <a:solidFill>
              <a:schemeClr val="accent2">
                <a:lumMod val="50000"/>
              </a:schemeClr>
            </a:solidFill>
          </a:endParaRPr>
        </a:p>
      </dsp:txBody>
      <dsp:txXfrm>
        <a:off x="0" y="1948819"/>
        <a:ext cx="7003777" cy="1945966"/>
      </dsp:txXfrm>
    </dsp:sp>
    <dsp:sp modelId="{F2AFB412-896D-40E0-A01A-70F7985653EC}">
      <dsp:nvSpPr>
        <dsp:cNvPr id="0" name=""/>
        <dsp:cNvSpPr/>
      </dsp:nvSpPr>
      <dsp:spPr>
        <a:xfrm>
          <a:off x="0" y="3894785"/>
          <a:ext cx="7003777" cy="0"/>
        </a:xfrm>
        <a:prstGeom prst="line">
          <a:avLst/>
        </a:prstGeom>
        <a:solidFill>
          <a:schemeClr val="accent3">
            <a:hueOff val="-1234063"/>
            <a:satOff val="-21671"/>
            <a:lumOff val="-392"/>
            <a:alphaOff val="0"/>
          </a:schemeClr>
        </a:solidFill>
        <a:ln w="12700" cap="flat" cmpd="sng" algn="ctr">
          <a:solidFill>
            <a:schemeClr val="accent3">
              <a:hueOff val="-1234063"/>
              <a:satOff val="-21671"/>
              <a:lumOff val="-39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616738-7C1F-4CA2-A589-C2C8B7A35E29}">
      <dsp:nvSpPr>
        <dsp:cNvPr id="0" name=""/>
        <dsp:cNvSpPr/>
      </dsp:nvSpPr>
      <dsp:spPr>
        <a:xfrm>
          <a:off x="0" y="3894785"/>
          <a:ext cx="7003777" cy="194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solidFill>
                <a:schemeClr val="accent2">
                  <a:lumMod val="50000"/>
                </a:schemeClr>
              </a:solidFill>
            </a:rPr>
            <a:t>Relies on first-hand experience of natural settings over discussing participants experiences</a:t>
          </a:r>
          <a:endParaRPr lang="en-US" sz="2800" kern="1200">
            <a:solidFill>
              <a:schemeClr val="accent2">
                <a:lumMod val="50000"/>
              </a:schemeClr>
            </a:solidFill>
          </a:endParaRPr>
        </a:p>
      </dsp:txBody>
      <dsp:txXfrm>
        <a:off x="0" y="3894785"/>
        <a:ext cx="7003777" cy="194596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BB8C2F-E40A-4FFC-9CD8-BCB009D6147D}">
      <dsp:nvSpPr>
        <dsp:cNvPr id="0" name=""/>
        <dsp:cNvSpPr/>
      </dsp:nvSpPr>
      <dsp:spPr>
        <a:xfrm>
          <a:off x="0" y="0"/>
          <a:ext cx="7003777"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8A4A9B-C512-483A-9C4C-CD67CA180D73}">
      <dsp:nvSpPr>
        <dsp:cNvPr id="0" name=""/>
        <dsp:cNvSpPr/>
      </dsp:nvSpPr>
      <dsp:spPr>
        <a:xfrm>
          <a:off x="0" y="0"/>
          <a:ext cx="7003777" cy="1460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solidFill>
                <a:schemeClr val="accent2">
                  <a:lumMod val="50000"/>
                </a:schemeClr>
              </a:solidFill>
            </a:rPr>
            <a:t>One of the most common qualitative methods</a:t>
          </a:r>
          <a:endParaRPr lang="en-US" sz="2800" kern="1200">
            <a:solidFill>
              <a:schemeClr val="accent2">
                <a:lumMod val="50000"/>
              </a:schemeClr>
            </a:solidFill>
          </a:endParaRPr>
        </a:p>
      </dsp:txBody>
      <dsp:txXfrm>
        <a:off x="0" y="0"/>
        <a:ext cx="7003777" cy="1460901"/>
      </dsp:txXfrm>
    </dsp:sp>
    <dsp:sp modelId="{CC721A97-63BF-4326-8A24-FEA8B54D8FFF}">
      <dsp:nvSpPr>
        <dsp:cNvPr id="0" name=""/>
        <dsp:cNvSpPr/>
      </dsp:nvSpPr>
      <dsp:spPr>
        <a:xfrm>
          <a:off x="0" y="1460901"/>
          <a:ext cx="7003777" cy="0"/>
        </a:xfrm>
        <a:prstGeom prst="line">
          <a:avLst/>
        </a:prstGeom>
        <a:solidFill>
          <a:schemeClr val="accent3">
            <a:hueOff val="-411354"/>
            <a:satOff val="-7224"/>
            <a:lumOff val="-131"/>
            <a:alphaOff val="0"/>
          </a:schemeClr>
        </a:solidFill>
        <a:ln w="12700" cap="flat" cmpd="sng" algn="ctr">
          <a:solidFill>
            <a:schemeClr val="accent3">
              <a:hueOff val="-411354"/>
              <a:satOff val="-7224"/>
              <a:lumOff val="-13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2C7D37-3716-4773-9C84-84D424699AF8}">
      <dsp:nvSpPr>
        <dsp:cNvPr id="0" name=""/>
        <dsp:cNvSpPr/>
      </dsp:nvSpPr>
      <dsp:spPr>
        <a:xfrm>
          <a:off x="0" y="1460901"/>
          <a:ext cx="7003777" cy="1460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solidFill>
                <a:schemeClr val="accent2">
                  <a:lumMod val="50000"/>
                </a:schemeClr>
              </a:solidFill>
            </a:rPr>
            <a:t>Includes a small number of participants (6-10) who have something in common</a:t>
          </a:r>
          <a:endParaRPr lang="en-US" sz="2800" kern="1200">
            <a:solidFill>
              <a:schemeClr val="accent2">
                <a:lumMod val="50000"/>
              </a:schemeClr>
            </a:solidFill>
          </a:endParaRPr>
        </a:p>
      </dsp:txBody>
      <dsp:txXfrm>
        <a:off x="0" y="1460901"/>
        <a:ext cx="7003777" cy="1460901"/>
      </dsp:txXfrm>
    </dsp:sp>
    <dsp:sp modelId="{56282C78-D54A-45F2-AA37-3734E8650654}">
      <dsp:nvSpPr>
        <dsp:cNvPr id="0" name=""/>
        <dsp:cNvSpPr/>
      </dsp:nvSpPr>
      <dsp:spPr>
        <a:xfrm>
          <a:off x="0" y="2921802"/>
          <a:ext cx="7003777" cy="0"/>
        </a:xfrm>
        <a:prstGeom prst="line">
          <a:avLst/>
        </a:prstGeom>
        <a:solidFill>
          <a:schemeClr val="accent3">
            <a:hueOff val="-822709"/>
            <a:satOff val="-14447"/>
            <a:lumOff val="-261"/>
            <a:alphaOff val="0"/>
          </a:schemeClr>
        </a:solidFill>
        <a:ln w="12700" cap="flat" cmpd="sng" algn="ctr">
          <a:solidFill>
            <a:schemeClr val="accent3">
              <a:hueOff val="-822709"/>
              <a:satOff val="-14447"/>
              <a:lumOff val="-2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F37F57-F1CC-4883-B577-92F6F7F28EF8}">
      <dsp:nvSpPr>
        <dsp:cNvPr id="0" name=""/>
        <dsp:cNvSpPr/>
      </dsp:nvSpPr>
      <dsp:spPr>
        <a:xfrm>
          <a:off x="0" y="2921802"/>
          <a:ext cx="7003777" cy="1460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solidFill>
                <a:schemeClr val="accent2">
                  <a:lumMod val="50000"/>
                </a:schemeClr>
              </a:solidFill>
            </a:rPr>
            <a:t>Allows individuals to interact with each other in response to a particular topic</a:t>
          </a:r>
          <a:endParaRPr lang="en-US" sz="2800" kern="1200">
            <a:solidFill>
              <a:schemeClr val="accent2">
                <a:lumMod val="50000"/>
              </a:schemeClr>
            </a:solidFill>
          </a:endParaRPr>
        </a:p>
      </dsp:txBody>
      <dsp:txXfrm>
        <a:off x="0" y="2921802"/>
        <a:ext cx="7003777" cy="1460901"/>
      </dsp:txXfrm>
    </dsp:sp>
    <dsp:sp modelId="{E9BA86AE-B440-48B7-B617-C4DC47EED9DD}">
      <dsp:nvSpPr>
        <dsp:cNvPr id="0" name=""/>
        <dsp:cNvSpPr/>
      </dsp:nvSpPr>
      <dsp:spPr>
        <a:xfrm>
          <a:off x="0" y="4382703"/>
          <a:ext cx="7003777" cy="0"/>
        </a:xfrm>
        <a:prstGeom prst="line">
          <a:avLst/>
        </a:prstGeom>
        <a:solidFill>
          <a:schemeClr val="accent3">
            <a:hueOff val="-1234063"/>
            <a:satOff val="-21671"/>
            <a:lumOff val="-392"/>
            <a:alphaOff val="0"/>
          </a:schemeClr>
        </a:solidFill>
        <a:ln w="12700" cap="flat" cmpd="sng" algn="ctr">
          <a:solidFill>
            <a:schemeClr val="accent3">
              <a:hueOff val="-1234063"/>
              <a:satOff val="-21671"/>
              <a:lumOff val="-39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4688C6-3CDE-4CBE-BFA9-BABF29ED996B}">
      <dsp:nvSpPr>
        <dsp:cNvPr id="0" name=""/>
        <dsp:cNvSpPr/>
      </dsp:nvSpPr>
      <dsp:spPr>
        <a:xfrm>
          <a:off x="0" y="4382703"/>
          <a:ext cx="7003777" cy="1460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solidFill>
                <a:schemeClr val="accent2">
                  <a:lumMod val="50000"/>
                </a:schemeClr>
              </a:solidFill>
            </a:rPr>
            <a:t>Make use of group dynamics to stimulate discussion, generate ideas and gain insights</a:t>
          </a:r>
          <a:endParaRPr lang="en-US" sz="2800" kern="1200">
            <a:solidFill>
              <a:schemeClr val="accent2">
                <a:lumMod val="50000"/>
              </a:schemeClr>
            </a:solidFill>
          </a:endParaRPr>
        </a:p>
      </dsp:txBody>
      <dsp:txXfrm>
        <a:off x="0" y="4382703"/>
        <a:ext cx="7003777" cy="146090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9AC9BA-FB99-490F-88BF-40D1634FE631}">
      <dsp:nvSpPr>
        <dsp:cNvPr id="0" name=""/>
        <dsp:cNvSpPr/>
      </dsp:nvSpPr>
      <dsp:spPr>
        <a:xfrm>
          <a:off x="0" y="713"/>
          <a:ext cx="7003777"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2D9525-566F-4D7B-B3EC-3305AE02D4F1}">
      <dsp:nvSpPr>
        <dsp:cNvPr id="0" name=""/>
        <dsp:cNvSpPr/>
      </dsp:nvSpPr>
      <dsp:spPr>
        <a:xfrm>
          <a:off x="0" y="713"/>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solidFill>
                <a:schemeClr val="accent2">
                  <a:lumMod val="50000"/>
                </a:schemeClr>
              </a:solidFill>
            </a:rPr>
            <a:t>One of the most common qualitative methods</a:t>
          </a:r>
          <a:endParaRPr lang="en-US" sz="2800" kern="1200">
            <a:solidFill>
              <a:schemeClr val="accent2">
                <a:lumMod val="50000"/>
              </a:schemeClr>
            </a:solidFill>
          </a:endParaRPr>
        </a:p>
      </dsp:txBody>
      <dsp:txXfrm>
        <a:off x="0" y="713"/>
        <a:ext cx="7003777" cy="1168435"/>
      </dsp:txXfrm>
    </dsp:sp>
    <dsp:sp modelId="{C1874A25-C0A4-4B45-925C-F413DB39B47C}">
      <dsp:nvSpPr>
        <dsp:cNvPr id="0" name=""/>
        <dsp:cNvSpPr/>
      </dsp:nvSpPr>
      <dsp:spPr>
        <a:xfrm>
          <a:off x="0" y="1169148"/>
          <a:ext cx="7003777" cy="0"/>
        </a:xfrm>
        <a:prstGeom prst="line">
          <a:avLst/>
        </a:prstGeom>
        <a:solidFill>
          <a:schemeClr val="accent3">
            <a:hueOff val="-308516"/>
            <a:satOff val="-5418"/>
            <a:lumOff val="-98"/>
            <a:alphaOff val="0"/>
          </a:schemeClr>
        </a:solidFill>
        <a:ln w="12700" cap="flat" cmpd="sng" algn="ctr">
          <a:solidFill>
            <a:schemeClr val="accent3">
              <a:hueOff val="-308516"/>
              <a:satOff val="-5418"/>
              <a:lumOff val="-9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1C9DCA0-7E56-42C5-AD9D-AEF00249ED32}">
      <dsp:nvSpPr>
        <dsp:cNvPr id="0" name=""/>
        <dsp:cNvSpPr/>
      </dsp:nvSpPr>
      <dsp:spPr>
        <a:xfrm>
          <a:off x="0" y="1169148"/>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solidFill>
                <a:schemeClr val="accent2">
                  <a:lumMod val="50000"/>
                </a:schemeClr>
              </a:solidFill>
            </a:rPr>
            <a:t>Personal interview with one participant at a time</a:t>
          </a:r>
          <a:endParaRPr lang="en-US" sz="2800" kern="1200">
            <a:solidFill>
              <a:schemeClr val="accent2">
                <a:lumMod val="50000"/>
              </a:schemeClr>
            </a:solidFill>
          </a:endParaRPr>
        </a:p>
      </dsp:txBody>
      <dsp:txXfrm>
        <a:off x="0" y="1169148"/>
        <a:ext cx="7003777" cy="1168435"/>
      </dsp:txXfrm>
    </dsp:sp>
    <dsp:sp modelId="{82345F7F-D549-408C-8800-C99310291298}">
      <dsp:nvSpPr>
        <dsp:cNvPr id="0" name=""/>
        <dsp:cNvSpPr/>
      </dsp:nvSpPr>
      <dsp:spPr>
        <a:xfrm>
          <a:off x="0" y="2337584"/>
          <a:ext cx="7003777" cy="0"/>
        </a:xfrm>
        <a:prstGeom prst="line">
          <a:avLst/>
        </a:prstGeom>
        <a:solidFill>
          <a:schemeClr val="accent3">
            <a:hueOff val="-617032"/>
            <a:satOff val="-10836"/>
            <a:lumOff val="-196"/>
            <a:alphaOff val="0"/>
          </a:schemeClr>
        </a:solidFill>
        <a:ln w="12700" cap="flat" cmpd="sng" algn="ctr">
          <a:solidFill>
            <a:schemeClr val="accent3">
              <a:hueOff val="-617032"/>
              <a:satOff val="-10836"/>
              <a:lumOff val="-19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37ED08-2A12-44DE-8A44-2C29111CDCDF}">
      <dsp:nvSpPr>
        <dsp:cNvPr id="0" name=""/>
        <dsp:cNvSpPr/>
      </dsp:nvSpPr>
      <dsp:spPr>
        <a:xfrm>
          <a:off x="0" y="2337584"/>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solidFill>
                <a:schemeClr val="accent2">
                  <a:lumMod val="50000"/>
                </a:schemeClr>
              </a:solidFill>
            </a:rPr>
            <a:t>Can be carried out face-to-face or via telephone</a:t>
          </a:r>
          <a:endParaRPr lang="en-US" sz="2800" kern="1200">
            <a:solidFill>
              <a:schemeClr val="accent2">
                <a:lumMod val="50000"/>
              </a:schemeClr>
            </a:solidFill>
          </a:endParaRPr>
        </a:p>
      </dsp:txBody>
      <dsp:txXfrm>
        <a:off x="0" y="2337584"/>
        <a:ext cx="7003777" cy="1168435"/>
      </dsp:txXfrm>
    </dsp:sp>
    <dsp:sp modelId="{AEECAEBE-5239-4E8C-B227-BA28B3C59C8A}">
      <dsp:nvSpPr>
        <dsp:cNvPr id="0" name=""/>
        <dsp:cNvSpPr/>
      </dsp:nvSpPr>
      <dsp:spPr>
        <a:xfrm>
          <a:off x="0" y="3506020"/>
          <a:ext cx="7003777" cy="0"/>
        </a:xfrm>
        <a:prstGeom prst="line">
          <a:avLst/>
        </a:prstGeom>
        <a:solidFill>
          <a:schemeClr val="accent3">
            <a:hueOff val="-925547"/>
            <a:satOff val="-16253"/>
            <a:lumOff val="-294"/>
            <a:alphaOff val="0"/>
          </a:schemeClr>
        </a:solidFill>
        <a:ln w="12700" cap="flat" cmpd="sng" algn="ctr">
          <a:solidFill>
            <a:schemeClr val="accent3">
              <a:hueOff val="-925547"/>
              <a:satOff val="-16253"/>
              <a:lumOff val="-29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492660-96CB-4503-9647-838116A8D0BC}">
      <dsp:nvSpPr>
        <dsp:cNvPr id="0" name=""/>
        <dsp:cNvSpPr/>
      </dsp:nvSpPr>
      <dsp:spPr>
        <a:xfrm>
          <a:off x="0" y="3506020"/>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solidFill>
                <a:schemeClr val="accent2">
                  <a:lumMod val="50000"/>
                </a:schemeClr>
              </a:solidFill>
            </a:rPr>
            <a:t>Tend to last between 30 mins to 2 hours</a:t>
          </a:r>
          <a:endParaRPr lang="en-US" sz="2800" kern="1200">
            <a:solidFill>
              <a:schemeClr val="accent2">
                <a:lumMod val="50000"/>
              </a:schemeClr>
            </a:solidFill>
          </a:endParaRPr>
        </a:p>
      </dsp:txBody>
      <dsp:txXfrm>
        <a:off x="0" y="3506020"/>
        <a:ext cx="7003777" cy="1168435"/>
      </dsp:txXfrm>
    </dsp:sp>
    <dsp:sp modelId="{B8413419-976F-4682-8977-FE17ACDCC818}">
      <dsp:nvSpPr>
        <dsp:cNvPr id="0" name=""/>
        <dsp:cNvSpPr/>
      </dsp:nvSpPr>
      <dsp:spPr>
        <a:xfrm>
          <a:off x="0" y="4674456"/>
          <a:ext cx="7003777" cy="0"/>
        </a:xfrm>
        <a:prstGeom prst="line">
          <a:avLst/>
        </a:prstGeom>
        <a:solidFill>
          <a:schemeClr val="accent3">
            <a:hueOff val="-1234063"/>
            <a:satOff val="-21671"/>
            <a:lumOff val="-392"/>
            <a:alphaOff val="0"/>
          </a:schemeClr>
        </a:solidFill>
        <a:ln w="12700" cap="flat" cmpd="sng" algn="ctr">
          <a:solidFill>
            <a:schemeClr val="accent3">
              <a:hueOff val="-1234063"/>
              <a:satOff val="-21671"/>
              <a:lumOff val="-39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38D835-63AD-4628-AC41-4DCB4A7F9EF9}">
      <dsp:nvSpPr>
        <dsp:cNvPr id="0" name=""/>
        <dsp:cNvSpPr/>
      </dsp:nvSpPr>
      <dsp:spPr>
        <a:xfrm>
          <a:off x="0" y="4674456"/>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solidFill>
                <a:schemeClr val="accent2">
                  <a:lumMod val="50000"/>
                </a:schemeClr>
              </a:solidFill>
            </a:rPr>
            <a:t>Face-to-face gives a good opportunity to read body language</a:t>
          </a:r>
          <a:endParaRPr lang="en-US" sz="2800" kern="1200">
            <a:solidFill>
              <a:schemeClr val="accent2">
                <a:lumMod val="50000"/>
              </a:schemeClr>
            </a:solidFill>
          </a:endParaRPr>
        </a:p>
      </dsp:txBody>
      <dsp:txXfrm>
        <a:off x="0" y="4674456"/>
        <a:ext cx="7003777" cy="116843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AFD111-FAF3-4286-985C-55449461DC05}">
      <dsp:nvSpPr>
        <dsp:cNvPr id="0" name=""/>
        <dsp:cNvSpPr/>
      </dsp:nvSpPr>
      <dsp:spPr>
        <a:xfrm>
          <a:off x="0" y="2853"/>
          <a:ext cx="7003777"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98F9AC-CE8B-4F40-8466-3C0702893070}">
      <dsp:nvSpPr>
        <dsp:cNvPr id="0" name=""/>
        <dsp:cNvSpPr/>
      </dsp:nvSpPr>
      <dsp:spPr>
        <a:xfrm>
          <a:off x="0" y="2853"/>
          <a:ext cx="7003777" cy="194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solidFill>
                <a:schemeClr val="accent2">
                  <a:lumMod val="50000"/>
                </a:schemeClr>
              </a:solidFill>
            </a:rPr>
            <a:t>An in-depth analysis of an individual, group, or event</a:t>
          </a:r>
          <a:endParaRPr lang="en-US" sz="2800" kern="1200">
            <a:solidFill>
              <a:schemeClr val="accent2">
                <a:lumMod val="50000"/>
              </a:schemeClr>
            </a:solidFill>
          </a:endParaRPr>
        </a:p>
      </dsp:txBody>
      <dsp:txXfrm>
        <a:off x="0" y="2853"/>
        <a:ext cx="7003777" cy="1945966"/>
      </dsp:txXfrm>
    </dsp:sp>
    <dsp:sp modelId="{82D5159B-B147-4A14-B5C4-8716117D8919}">
      <dsp:nvSpPr>
        <dsp:cNvPr id="0" name=""/>
        <dsp:cNvSpPr/>
      </dsp:nvSpPr>
      <dsp:spPr>
        <a:xfrm>
          <a:off x="0" y="1948819"/>
          <a:ext cx="7003777" cy="0"/>
        </a:xfrm>
        <a:prstGeom prst="line">
          <a:avLst/>
        </a:prstGeom>
        <a:solidFill>
          <a:schemeClr val="accent3">
            <a:hueOff val="-617032"/>
            <a:satOff val="-10836"/>
            <a:lumOff val="-196"/>
            <a:alphaOff val="0"/>
          </a:schemeClr>
        </a:solidFill>
        <a:ln w="12700" cap="flat" cmpd="sng" algn="ctr">
          <a:solidFill>
            <a:schemeClr val="accent3">
              <a:hueOff val="-617032"/>
              <a:satOff val="-10836"/>
              <a:lumOff val="-19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70CDC3A-9CE9-44EB-9A81-59CE394E47A6}">
      <dsp:nvSpPr>
        <dsp:cNvPr id="0" name=""/>
        <dsp:cNvSpPr/>
      </dsp:nvSpPr>
      <dsp:spPr>
        <a:xfrm>
          <a:off x="0" y="1948819"/>
          <a:ext cx="7003777" cy="194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solidFill>
                <a:schemeClr val="accent2">
                  <a:lumMod val="50000"/>
                </a:schemeClr>
              </a:solidFill>
            </a:rPr>
            <a:t>Seeks to identify how humans and other animals behave, particularly in their real-life context</a:t>
          </a:r>
          <a:endParaRPr lang="en-US" sz="2800" kern="1200">
            <a:solidFill>
              <a:schemeClr val="accent2">
                <a:lumMod val="50000"/>
              </a:schemeClr>
            </a:solidFill>
          </a:endParaRPr>
        </a:p>
      </dsp:txBody>
      <dsp:txXfrm>
        <a:off x="0" y="1948819"/>
        <a:ext cx="7003777" cy="1945966"/>
      </dsp:txXfrm>
    </dsp:sp>
    <dsp:sp modelId="{EE16E5FA-5BFB-4661-9C67-F59E76136FB4}">
      <dsp:nvSpPr>
        <dsp:cNvPr id="0" name=""/>
        <dsp:cNvSpPr/>
      </dsp:nvSpPr>
      <dsp:spPr>
        <a:xfrm>
          <a:off x="0" y="3894785"/>
          <a:ext cx="7003777" cy="0"/>
        </a:xfrm>
        <a:prstGeom prst="line">
          <a:avLst/>
        </a:prstGeom>
        <a:solidFill>
          <a:schemeClr val="accent3">
            <a:hueOff val="-1234063"/>
            <a:satOff val="-21671"/>
            <a:lumOff val="-392"/>
            <a:alphaOff val="0"/>
          </a:schemeClr>
        </a:solidFill>
        <a:ln w="12700" cap="flat" cmpd="sng" algn="ctr">
          <a:solidFill>
            <a:schemeClr val="accent3">
              <a:hueOff val="-1234063"/>
              <a:satOff val="-21671"/>
              <a:lumOff val="-39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B63699-8C39-4696-9AAC-A345281B0188}">
      <dsp:nvSpPr>
        <dsp:cNvPr id="0" name=""/>
        <dsp:cNvSpPr/>
      </dsp:nvSpPr>
      <dsp:spPr>
        <a:xfrm>
          <a:off x="0" y="3894785"/>
          <a:ext cx="7003777" cy="194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solidFill>
                <a:schemeClr val="accent2">
                  <a:lumMod val="50000"/>
                </a:schemeClr>
              </a:solidFill>
            </a:rPr>
            <a:t>Relies on multiples sources of evidence/research in most cases</a:t>
          </a:r>
          <a:endParaRPr lang="en-US" sz="2800" kern="1200">
            <a:solidFill>
              <a:schemeClr val="accent2">
                <a:lumMod val="50000"/>
              </a:schemeClr>
            </a:solidFill>
          </a:endParaRPr>
        </a:p>
      </dsp:txBody>
      <dsp:txXfrm>
        <a:off x="0" y="3894785"/>
        <a:ext cx="7003777" cy="194596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AFD111-FAF3-4286-985C-55449461DC05}">
      <dsp:nvSpPr>
        <dsp:cNvPr id="0" name=""/>
        <dsp:cNvSpPr/>
      </dsp:nvSpPr>
      <dsp:spPr>
        <a:xfrm>
          <a:off x="0" y="2853"/>
          <a:ext cx="7003777"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98F9AC-CE8B-4F40-8466-3C0702893070}">
      <dsp:nvSpPr>
        <dsp:cNvPr id="0" name=""/>
        <dsp:cNvSpPr/>
      </dsp:nvSpPr>
      <dsp:spPr>
        <a:xfrm>
          <a:off x="0" y="2853"/>
          <a:ext cx="7003777" cy="194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solidFill>
                <a:schemeClr val="accent2">
                  <a:lumMod val="50000"/>
                </a:schemeClr>
              </a:solidFill>
            </a:rPr>
            <a:t>Researcher observes a behaviour as it occurs in a natural setting, and attempts to avoid influencing that behaviour</a:t>
          </a:r>
          <a:endParaRPr lang="en-US" sz="2400" kern="1200">
            <a:solidFill>
              <a:schemeClr val="accent2">
                <a:lumMod val="50000"/>
              </a:schemeClr>
            </a:solidFill>
          </a:endParaRPr>
        </a:p>
      </dsp:txBody>
      <dsp:txXfrm>
        <a:off x="0" y="2853"/>
        <a:ext cx="7003777" cy="1945966"/>
      </dsp:txXfrm>
    </dsp:sp>
    <dsp:sp modelId="{82D5159B-B147-4A14-B5C4-8716117D8919}">
      <dsp:nvSpPr>
        <dsp:cNvPr id="0" name=""/>
        <dsp:cNvSpPr/>
      </dsp:nvSpPr>
      <dsp:spPr>
        <a:xfrm>
          <a:off x="0" y="1948819"/>
          <a:ext cx="7003777" cy="0"/>
        </a:xfrm>
        <a:prstGeom prst="line">
          <a:avLst/>
        </a:prstGeom>
        <a:solidFill>
          <a:schemeClr val="accent3">
            <a:hueOff val="-617032"/>
            <a:satOff val="-10836"/>
            <a:lumOff val="-196"/>
            <a:alphaOff val="0"/>
          </a:schemeClr>
        </a:solidFill>
        <a:ln w="12700" cap="flat" cmpd="sng" algn="ctr">
          <a:solidFill>
            <a:schemeClr val="accent3">
              <a:hueOff val="-617032"/>
              <a:satOff val="-10836"/>
              <a:lumOff val="-19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70CDC3A-9CE9-44EB-9A81-59CE394E47A6}">
      <dsp:nvSpPr>
        <dsp:cNvPr id="0" name=""/>
        <dsp:cNvSpPr/>
      </dsp:nvSpPr>
      <dsp:spPr>
        <a:xfrm>
          <a:off x="0" y="1948819"/>
          <a:ext cx="7003777" cy="194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solidFill>
                <a:schemeClr val="accent2">
                  <a:lumMod val="50000"/>
                </a:schemeClr>
              </a:solidFill>
            </a:rPr>
            <a:t>Nothing is manipulated in the observation</a:t>
          </a:r>
        </a:p>
        <a:p>
          <a:pPr marL="0" lvl="0" indent="0" algn="l" defTabSz="1066800">
            <a:lnSpc>
              <a:spcPct val="90000"/>
            </a:lnSpc>
            <a:spcBef>
              <a:spcPct val="0"/>
            </a:spcBef>
            <a:spcAft>
              <a:spcPct val="35000"/>
            </a:spcAft>
            <a:buNone/>
          </a:pPr>
          <a:r>
            <a:rPr lang="en-GB" sz="2400" kern="1200">
              <a:solidFill>
                <a:schemeClr val="accent2">
                  <a:lumMod val="50000"/>
                </a:schemeClr>
              </a:solidFill>
            </a:rPr>
            <a:t>This method is used when there are variables that cannot be directly manipulated for ethical or practical reasons</a:t>
          </a:r>
          <a:endParaRPr lang="en-US" sz="2400" kern="1200">
            <a:solidFill>
              <a:schemeClr val="accent2">
                <a:lumMod val="50000"/>
              </a:schemeClr>
            </a:solidFill>
          </a:endParaRPr>
        </a:p>
      </dsp:txBody>
      <dsp:txXfrm>
        <a:off x="0" y="1948819"/>
        <a:ext cx="7003777" cy="1945966"/>
      </dsp:txXfrm>
    </dsp:sp>
    <dsp:sp modelId="{EE16E5FA-5BFB-4661-9C67-F59E76136FB4}">
      <dsp:nvSpPr>
        <dsp:cNvPr id="0" name=""/>
        <dsp:cNvSpPr/>
      </dsp:nvSpPr>
      <dsp:spPr>
        <a:xfrm>
          <a:off x="0" y="3894785"/>
          <a:ext cx="7003777" cy="0"/>
        </a:xfrm>
        <a:prstGeom prst="line">
          <a:avLst/>
        </a:prstGeom>
        <a:solidFill>
          <a:schemeClr val="accent3">
            <a:hueOff val="-1234063"/>
            <a:satOff val="-21671"/>
            <a:lumOff val="-392"/>
            <a:alphaOff val="0"/>
          </a:schemeClr>
        </a:solidFill>
        <a:ln w="12700" cap="flat" cmpd="sng" algn="ctr">
          <a:solidFill>
            <a:schemeClr val="accent3">
              <a:hueOff val="-1234063"/>
              <a:satOff val="-21671"/>
              <a:lumOff val="-39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B63699-8C39-4696-9AAC-A345281B0188}">
      <dsp:nvSpPr>
        <dsp:cNvPr id="0" name=""/>
        <dsp:cNvSpPr/>
      </dsp:nvSpPr>
      <dsp:spPr>
        <a:xfrm>
          <a:off x="0" y="3894785"/>
          <a:ext cx="7003777" cy="194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solidFill>
                <a:schemeClr val="accent2">
                  <a:lumMod val="50000"/>
                </a:schemeClr>
              </a:solidFill>
            </a:rPr>
            <a:t>Not ‘true’ experiments – quasi experiments because researcher cannot determine a true </a:t>
          </a:r>
          <a:r>
            <a:rPr lang="en-GB" sz="2400" u="sng" kern="1200">
              <a:solidFill>
                <a:schemeClr val="accent2">
                  <a:lumMod val="50000"/>
                </a:schemeClr>
              </a:solidFill>
            </a:rPr>
            <a:t>cause and effect</a:t>
          </a:r>
          <a:endParaRPr lang="en-US" sz="2400" kern="1200">
            <a:solidFill>
              <a:schemeClr val="accent2">
                <a:lumMod val="50000"/>
              </a:schemeClr>
            </a:solidFill>
          </a:endParaRPr>
        </a:p>
      </dsp:txBody>
      <dsp:txXfrm>
        <a:off x="0" y="3894785"/>
        <a:ext cx="7003777" cy="194596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16C182-AE40-4850-A025-0957E43BF246}">
      <dsp:nvSpPr>
        <dsp:cNvPr id="0" name=""/>
        <dsp:cNvSpPr/>
      </dsp:nvSpPr>
      <dsp:spPr>
        <a:xfrm>
          <a:off x="0" y="396064"/>
          <a:ext cx="7003777" cy="1559025"/>
        </a:xfrm>
        <a:prstGeom prst="roundRect">
          <a:avLst/>
        </a:prstGeom>
        <a:noFill/>
        <a:ln w="38100" cap="flat" cmpd="sng" algn="ctr">
          <a:solidFill>
            <a:schemeClr val="accent5">
              <a:lumMod val="60000"/>
              <a:lumOff val="4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solidFill>
                <a:schemeClr val="accent2">
                  <a:lumMod val="50000"/>
                </a:schemeClr>
              </a:solidFill>
            </a:rPr>
            <a:t>Non-experimental method of research</a:t>
          </a:r>
          <a:endParaRPr lang="en-US" sz="2800" kern="1200">
            <a:solidFill>
              <a:schemeClr val="accent2">
                <a:lumMod val="50000"/>
              </a:schemeClr>
            </a:solidFill>
          </a:endParaRPr>
        </a:p>
      </dsp:txBody>
      <dsp:txXfrm>
        <a:off x="76105" y="472169"/>
        <a:ext cx="6851567" cy="1406815"/>
      </dsp:txXfrm>
    </dsp:sp>
    <dsp:sp modelId="{3BF46EE0-0938-4094-A86E-FBDDD1091D52}">
      <dsp:nvSpPr>
        <dsp:cNvPr id="0" name=""/>
        <dsp:cNvSpPr/>
      </dsp:nvSpPr>
      <dsp:spPr>
        <a:xfrm>
          <a:off x="0" y="2142290"/>
          <a:ext cx="7003777" cy="1559025"/>
        </a:xfrm>
        <a:prstGeom prst="roundRect">
          <a:avLst/>
        </a:prstGeom>
        <a:noFill/>
        <a:ln w="38100" cap="flat" cmpd="sng" algn="ctr">
          <a:solidFill>
            <a:schemeClr val="accent5">
              <a:lumMod val="40000"/>
              <a:lumOff val="6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solidFill>
                <a:schemeClr val="accent2">
                  <a:lumMod val="50000"/>
                </a:schemeClr>
              </a:solidFill>
            </a:rPr>
            <a:t>Investigates variables that exist amongst people irrespective of any research intervention</a:t>
          </a:r>
          <a:endParaRPr lang="en-US" sz="2800" kern="1200">
            <a:solidFill>
              <a:schemeClr val="accent2">
                <a:lumMod val="50000"/>
              </a:schemeClr>
            </a:solidFill>
          </a:endParaRPr>
        </a:p>
      </dsp:txBody>
      <dsp:txXfrm>
        <a:off x="76105" y="2218395"/>
        <a:ext cx="6851567" cy="1406815"/>
      </dsp:txXfrm>
    </dsp:sp>
    <dsp:sp modelId="{F6C13896-E7A9-4969-9FBD-8F7E6946E096}">
      <dsp:nvSpPr>
        <dsp:cNvPr id="0" name=""/>
        <dsp:cNvSpPr/>
      </dsp:nvSpPr>
      <dsp:spPr>
        <a:xfrm>
          <a:off x="0" y="3888515"/>
          <a:ext cx="7003777" cy="1559025"/>
        </a:xfrm>
        <a:prstGeom prst="roundRect">
          <a:avLst/>
        </a:prstGeom>
        <a:noFill/>
        <a:ln w="38100" cap="flat" cmpd="sng" algn="ctr">
          <a:solidFill>
            <a:schemeClr val="accent6">
              <a:lumMod val="40000"/>
              <a:lumOff val="6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solidFill>
                <a:schemeClr val="accent2">
                  <a:lumMod val="50000"/>
                </a:schemeClr>
              </a:solidFill>
            </a:rPr>
            <a:t>Investigates existing group differences, or correlation (relationship)</a:t>
          </a:r>
          <a:endParaRPr lang="en-US" sz="2800" kern="1200">
            <a:solidFill>
              <a:schemeClr val="accent2">
                <a:lumMod val="50000"/>
              </a:schemeClr>
            </a:solidFill>
          </a:endParaRPr>
        </a:p>
      </dsp:txBody>
      <dsp:txXfrm>
        <a:off x="76105" y="3964620"/>
        <a:ext cx="6851567" cy="140681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C2BFCD-7A0F-4804-BFE1-A49D77860FF9}">
      <dsp:nvSpPr>
        <dsp:cNvPr id="0" name=""/>
        <dsp:cNvSpPr/>
      </dsp:nvSpPr>
      <dsp:spPr>
        <a:xfrm>
          <a:off x="0" y="2891923"/>
          <a:ext cx="7003777" cy="297380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GB" sz="3200" i="1" kern="1200"/>
            <a:t>Types of surveys/questionnaires</a:t>
          </a:r>
          <a:r>
            <a:rPr lang="en-GB" sz="3200" kern="1200"/>
            <a:t>:</a:t>
          </a:r>
          <a:endParaRPr lang="en-US" sz="3200" kern="1200"/>
        </a:p>
      </dsp:txBody>
      <dsp:txXfrm>
        <a:off x="0" y="2891923"/>
        <a:ext cx="7003777" cy="1605856"/>
      </dsp:txXfrm>
    </dsp:sp>
    <dsp:sp modelId="{F53E2F50-786E-4774-A736-EB261A042B61}">
      <dsp:nvSpPr>
        <dsp:cNvPr id="0" name=""/>
        <dsp:cNvSpPr/>
      </dsp:nvSpPr>
      <dsp:spPr>
        <a:xfrm>
          <a:off x="3419" y="4438304"/>
          <a:ext cx="2332312" cy="1367952"/>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5128" tIns="24130" rIns="135128" bIns="24130" numCol="1" spcCol="1270" anchor="ctr" anchorCtr="0">
          <a:noAutofit/>
        </a:bodyPr>
        <a:lstStyle/>
        <a:p>
          <a:pPr marL="0" lvl="0" indent="0" algn="ctr" defTabSz="844550">
            <a:lnSpc>
              <a:spcPct val="90000"/>
            </a:lnSpc>
            <a:spcBef>
              <a:spcPct val="0"/>
            </a:spcBef>
            <a:spcAft>
              <a:spcPct val="35000"/>
            </a:spcAft>
            <a:buNone/>
          </a:pPr>
          <a:r>
            <a:rPr lang="en-GB" sz="1900" b="1" kern="1200"/>
            <a:t>Cross-sectional</a:t>
          </a:r>
          <a:endParaRPr lang="en-US" sz="1900" b="1" kern="1200"/>
        </a:p>
      </dsp:txBody>
      <dsp:txXfrm>
        <a:off x="3419" y="4438304"/>
        <a:ext cx="2332312" cy="1367952"/>
      </dsp:txXfrm>
    </dsp:sp>
    <dsp:sp modelId="{AA68458A-C020-47C1-9302-F1F85B07A660}">
      <dsp:nvSpPr>
        <dsp:cNvPr id="0" name=""/>
        <dsp:cNvSpPr/>
      </dsp:nvSpPr>
      <dsp:spPr>
        <a:xfrm>
          <a:off x="2335732" y="4438304"/>
          <a:ext cx="2332312" cy="1367952"/>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20320" rIns="113792" bIns="20320" numCol="1" spcCol="1270" anchor="t" anchorCtr="0">
          <a:noAutofit/>
        </a:bodyPr>
        <a:lstStyle/>
        <a:p>
          <a:pPr marL="0" lvl="0" indent="0" algn="l" defTabSz="711200">
            <a:lnSpc>
              <a:spcPct val="90000"/>
            </a:lnSpc>
            <a:spcBef>
              <a:spcPct val="0"/>
            </a:spcBef>
            <a:spcAft>
              <a:spcPct val="35000"/>
            </a:spcAft>
            <a:buNone/>
          </a:pPr>
          <a:r>
            <a:rPr lang="en-GB" sz="1600" b="1" kern="1200"/>
            <a:t>Longitudinal/</a:t>
          </a:r>
        </a:p>
        <a:p>
          <a:pPr marL="0" lvl="0" indent="0" algn="l" defTabSz="711200">
            <a:lnSpc>
              <a:spcPct val="90000"/>
            </a:lnSpc>
            <a:spcBef>
              <a:spcPct val="0"/>
            </a:spcBef>
            <a:spcAft>
              <a:spcPct val="35000"/>
            </a:spcAft>
            <a:buNone/>
          </a:pPr>
          <a:r>
            <a:rPr lang="en-GB" sz="1600" b="1" kern="1200"/>
            <a:t>prospective</a:t>
          </a:r>
          <a:endParaRPr lang="en-US" sz="1600" b="1" kern="1200"/>
        </a:p>
        <a:p>
          <a:pPr marL="114300" lvl="1" indent="-114300" algn="l" defTabSz="533400">
            <a:lnSpc>
              <a:spcPct val="90000"/>
            </a:lnSpc>
            <a:spcBef>
              <a:spcPct val="0"/>
            </a:spcBef>
            <a:spcAft>
              <a:spcPct val="15000"/>
            </a:spcAft>
            <a:buChar char="•"/>
          </a:pPr>
          <a:r>
            <a:rPr lang="en-GB" sz="1200" kern="1200"/>
            <a:t>Able to follow up over time</a:t>
          </a:r>
          <a:endParaRPr lang="en-US" sz="1200" kern="1200"/>
        </a:p>
        <a:p>
          <a:pPr marL="114300" lvl="1" indent="-114300" algn="l" defTabSz="533400">
            <a:lnSpc>
              <a:spcPct val="90000"/>
            </a:lnSpc>
            <a:spcBef>
              <a:spcPct val="0"/>
            </a:spcBef>
            <a:spcAft>
              <a:spcPct val="15000"/>
            </a:spcAft>
            <a:buChar char="•"/>
          </a:pPr>
          <a:r>
            <a:rPr lang="en-GB" sz="1200" kern="1200"/>
            <a:t>Allows prediction about causality</a:t>
          </a:r>
          <a:endParaRPr lang="en-US" sz="1200" kern="1200"/>
        </a:p>
      </dsp:txBody>
      <dsp:txXfrm>
        <a:off x="2335732" y="4438304"/>
        <a:ext cx="2332312" cy="1367952"/>
      </dsp:txXfrm>
    </dsp:sp>
    <dsp:sp modelId="{2669DCE7-6D86-4CF0-B1EA-A7F6CD6722C5}">
      <dsp:nvSpPr>
        <dsp:cNvPr id="0" name=""/>
        <dsp:cNvSpPr/>
      </dsp:nvSpPr>
      <dsp:spPr>
        <a:xfrm>
          <a:off x="4668044" y="4438304"/>
          <a:ext cx="2332312" cy="1367952"/>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5128" tIns="24130" rIns="135128" bIns="24130" numCol="1" spcCol="1270" anchor="t" anchorCtr="0">
          <a:noAutofit/>
        </a:bodyPr>
        <a:lstStyle/>
        <a:p>
          <a:pPr marL="0" lvl="0" indent="0" algn="l" defTabSz="844550">
            <a:lnSpc>
              <a:spcPct val="90000"/>
            </a:lnSpc>
            <a:spcBef>
              <a:spcPct val="0"/>
            </a:spcBef>
            <a:spcAft>
              <a:spcPct val="35000"/>
            </a:spcAft>
            <a:buNone/>
          </a:pPr>
          <a:r>
            <a:rPr lang="en-GB" sz="1900" b="1" kern="1200"/>
            <a:t>Randomised controlled trials</a:t>
          </a:r>
          <a:endParaRPr lang="en-US" sz="1900" b="1" kern="1200"/>
        </a:p>
        <a:p>
          <a:pPr marL="114300" lvl="1" indent="-114300" algn="l" defTabSz="666750">
            <a:lnSpc>
              <a:spcPct val="90000"/>
            </a:lnSpc>
            <a:spcBef>
              <a:spcPct val="0"/>
            </a:spcBef>
            <a:spcAft>
              <a:spcPct val="15000"/>
            </a:spcAft>
            <a:buChar char="•"/>
          </a:pPr>
          <a:r>
            <a:rPr lang="en-GB" sz="1500" kern="1200"/>
            <a:t>Gold-standard in psychological research</a:t>
          </a:r>
          <a:endParaRPr lang="en-US" sz="1500" kern="1200"/>
        </a:p>
      </dsp:txBody>
      <dsp:txXfrm>
        <a:off x="4668044" y="4438304"/>
        <a:ext cx="2332312" cy="1367952"/>
      </dsp:txXfrm>
    </dsp:sp>
    <dsp:sp modelId="{599F31A3-D0FC-4820-826C-89379175390C}">
      <dsp:nvSpPr>
        <dsp:cNvPr id="0" name=""/>
        <dsp:cNvSpPr/>
      </dsp:nvSpPr>
      <dsp:spPr>
        <a:xfrm rot="10800000">
          <a:off x="0" y="1667"/>
          <a:ext cx="7003777" cy="2934863"/>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kern="1200"/>
            <a:t>Information about a topic is obtained by administering questionnaires or interviews to many people</a:t>
          </a:r>
          <a:endParaRPr lang="en-US" sz="2800" kern="1200"/>
        </a:p>
      </dsp:txBody>
      <dsp:txXfrm rot="10800000">
        <a:off x="0" y="1667"/>
        <a:ext cx="7003777" cy="190698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581B21-4600-4DF7-8458-5BDDFB907D37}">
      <dsp:nvSpPr>
        <dsp:cNvPr id="0" name=""/>
        <dsp:cNvSpPr/>
      </dsp:nvSpPr>
      <dsp:spPr>
        <a:xfrm>
          <a:off x="0" y="828"/>
          <a:ext cx="6591427" cy="193858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B70E97-D970-4CF4-8587-38F2FB23C284}">
      <dsp:nvSpPr>
        <dsp:cNvPr id="0" name=""/>
        <dsp:cNvSpPr/>
      </dsp:nvSpPr>
      <dsp:spPr>
        <a:xfrm>
          <a:off x="586422" y="437010"/>
          <a:ext cx="1066223" cy="106622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9B3A7AE-9612-4AE9-B0BB-D3715C38D6E9}">
      <dsp:nvSpPr>
        <dsp:cNvPr id="0" name=""/>
        <dsp:cNvSpPr/>
      </dsp:nvSpPr>
      <dsp:spPr>
        <a:xfrm>
          <a:off x="2239069" y="828"/>
          <a:ext cx="4352357" cy="19385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5167" tIns="205167" rIns="205167" bIns="205167" numCol="1" spcCol="1270" anchor="ctr" anchorCtr="0">
          <a:noAutofit/>
        </a:bodyPr>
        <a:lstStyle/>
        <a:p>
          <a:pPr marL="0" lvl="0" indent="0" algn="l" defTabSz="1111250">
            <a:lnSpc>
              <a:spcPct val="90000"/>
            </a:lnSpc>
            <a:spcBef>
              <a:spcPct val="0"/>
            </a:spcBef>
            <a:spcAft>
              <a:spcPct val="35000"/>
            </a:spcAft>
            <a:buNone/>
          </a:pPr>
          <a:r>
            <a:rPr lang="en-GB" sz="2500" kern="1200">
              <a:solidFill>
                <a:schemeClr val="accent2">
                  <a:lumMod val="50000"/>
                </a:schemeClr>
              </a:solidFill>
            </a:rPr>
            <a:t>In psychological research, we are interested in people!</a:t>
          </a:r>
          <a:endParaRPr lang="en-US" sz="2500" kern="1200">
            <a:solidFill>
              <a:schemeClr val="accent2">
                <a:lumMod val="50000"/>
              </a:schemeClr>
            </a:solidFill>
          </a:endParaRPr>
        </a:p>
      </dsp:txBody>
      <dsp:txXfrm>
        <a:off x="2239069" y="828"/>
        <a:ext cx="4352357" cy="1938588"/>
      </dsp:txXfrm>
    </dsp:sp>
    <dsp:sp modelId="{027F142C-2A3E-4AB7-9900-2DC3CF28045E}">
      <dsp:nvSpPr>
        <dsp:cNvPr id="0" name=""/>
        <dsp:cNvSpPr/>
      </dsp:nvSpPr>
      <dsp:spPr>
        <a:xfrm>
          <a:off x="0" y="2424063"/>
          <a:ext cx="6591427" cy="193858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C2DE91-21AB-4064-944A-69638107DC29}">
      <dsp:nvSpPr>
        <dsp:cNvPr id="0" name=""/>
        <dsp:cNvSpPr/>
      </dsp:nvSpPr>
      <dsp:spPr>
        <a:xfrm>
          <a:off x="586422" y="2860246"/>
          <a:ext cx="1066223" cy="106622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4CDBD36-880F-4116-BCE2-24C30FC7922D}">
      <dsp:nvSpPr>
        <dsp:cNvPr id="0" name=""/>
        <dsp:cNvSpPr/>
      </dsp:nvSpPr>
      <dsp:spPr>
        <a:xfrm>
          <a:off x="2239069" y="2424063"/>
          <a:ext cx="4352357" cy="19385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5167" tIns="205167" rIns="205167" bIns="205167" numCol="1" spcCol="1270" anchor="ctr" anchorCtr="0">
          <a:noAutofit/>
        </a:bodyPr>
        <a:lstStyle/>
        <a:p>
          <a:pPr marL="0" lvl="0" indent="0" algn="l" defTabSz="1111250">
            <a:lnSpc>
              <a:spcPct val="90000"/>
            </a:lnSpc>
            <a:spcBef>
              <a:spcPct val="0"/>
            </a:spcBef>
            <a:spcAft>
              <a:spcPct val="35000"/>
            </a:spcAft>
            <a:buNone/>
          </a:pPr>
          <a:r>
            <a:rPr lang="en-GB" sz="2500" kern="1200">
              <a:solidFill>
                <a:schemeClr val="accent2">
                  <a:lumMod val="50000"/>
                </a:schemeClr>
              </a:solidFill>
            </a:rPr>
            <a:t>Who we include in our research studies is hugely important for the validity of our research findings</a:t>
          </a:r>
          <a:endParaRPr lang="en-US" sz="2500" kern="1200">
            <a:solidFill>
              <a:schemeClr val="accent2">
                <a:lumMod val="50000"/>
              </a:schemeClr>
            </a:solidFill>
          </a:endParaRPr>
        </a:p>
      </dsp:txBody>
      <dsp:txXfrm>
        <a:off x="2239069" y="2424063"/>
        <a:ext cx="4352357" cy="1938588"/>
      </dsp:txXfrm>
    </dsp:sp>
    <dsp:sp modelId="{3DE2FB89-1710-419D-99CE-6D2B18BA8137}">
      <dsp:nvSpPr>
        <dsp:cNvPr id="0" name=""/>
        <dsp:cNvSpPr/>
      </dsp:nvSpPr>
      <dsp:spPr>
        <a:xfrm>
          <a:off x="0" y="4847299"/>
          <a:ext cx="6591427" cy="193858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6203CF-4FA3-4321-A31F-BBD4532F6B35}">
      <dsp:nvSpPr>
        <dsp:cNvPr id="0" name=""/>
        <dsp:cNvSpPr/>
      </dsp:nvSpPr>
      <dsp:spPr>
        <a:xfrm>
          <a:off x="586422" y="5283481"/>
          <a:ext cx="1066223" cy="106622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7329FD5-0F8B-4964-865F-E5B06077E0D2}">
      <dsp:nvSpPr>
        <dsp:cNvPr id="0" name=""/>
        <dsp:cNvSpPr/>
      </dsp:nvSpPr>
      <dsp:spPr>
        <a:xfrm>
          <a:off x="2239069" y="4847299"/>
          <a:ext cx="4352357" cy="19385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5167" tIns="205167" rIns="205167" bIns="205167" numCol="1" spcCol="1270" anchor="ctr" anchorCtr="0">
          <a:noAutofit/>
        </a:bodyPr>
        <a:lstStyle/>
        <a:p>
          <a:pPr marL="0" lvl="0" indent="0" algn="l" defTabSz="1111250">
            <a:lnSpc>
              <a:spcPct val="90000"/>
            </a:lnSpc>
            <a:spcBef>
              <a:spcPct val="0"/>
            </a:spcBef>
            <a:spcAft>
              <a:spcPct val="35000"/>
            </a:spcAft>
            <a:buNone/>
          </a:pPr>
          <a:r>
            <a:rPr lang="en-GB" sz="2500" kern="1200">
              <a:solidFill>
                <a:schemeClr val="accent2">
                  <a:lumMod val="50000"/>
                </a:schemeClr>
              </a:solidFill>
            </a:rPr>
            <a:t>Sample size is extremely important in statistical analyses</a:t>
          </a:r>
          <a:endParaRPr lang="en-US" sz="2500" kern="1200">
            <a:solidFill>
              <a:schemeClr val="accent2">
                <a:lumMod val="50000"/>
              </a:schemeClr>
            </a:solidFill>
          </a:endParaRPr>
        </a:p>
      </dsp:txBody>
      <dsp:txXfrm>
        <a:off x="2239069" y="4847299"/>
        <a:ext cx="4352357" cy="193858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8C1A25-BD4E-4BF2-B4A8-FF75DCBBC777}">
      <dsp:nvSpPr>
        <dsp:cNvPr id="0" name=""/>
        <dsp:cNvSpPr/>
      </dsp:nvSpPr>
      <dsp:spPr>
        <a:xfrm>
          <a:off x="0" y="713"/>
          <a:ext cx="7003777" cy="1669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DF54CA-9D5B-41F8-8682-7C754A352F2B}">
      <dsp:nvSpPr>
        <dsp:cNvPr id="0" name=""/>
        <dsp:cNvSpPr/>
      </dsp:nvSpPr>
      <dsp:spPr>
        <a:xfrm>
          <a:off x="504931" y="376281"/>
          <a:ext cx="918056" cy="9180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7A27859-BAC1-4AF9-A78B-D089C6A3CDD9}">
      <dsp:nvSpPr>
        <dsp:cNvPr id="0" name=""/>
        <dsp:cNvSpPr/>
      </dsp:nvSpPr>
      <dsp:spPr>
        <a:xfrm>
          <a:off x="1927918" y="713"/>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977900">
            <a:lnSpc>
              <a:spcPct val="100000"/>
            </a:lnSpc>
            <a:spcBef>
              <a:spcPct val="0"/>
            </a:spcBef>
            <a:spcAft>
              <a:spcPct val="35000"/>
            </a:spcAft>
            <a:buNone/>
          </a:pPr>
          <a:r>
            <a:rPr lang="en-GB" sz="2200" kern="1200">
              <a:solidFill>
                <a:schemeClr val="accent2">
                  <a:lumMod val="50000"/>
                </a:schemeClr>
              </a:solidFill>
            </a:rPr>
            <a:t>When we are looking for differences between two or more groups, we will normally use an experimental design</a:t>
          </a:r>
          <a:endParaRPr lang="en-US" sz="2200" kern="1200">
            <a:solidFill>
              <a:schemeClr val="accent2">
                <a:lumMod val="50000"/>
              </a:schemeClr>
            </a:solidFill>
          </a:endParaRPr>
        </a:p>
      </dsp:txBody>
      <dsp:txXfrm>
        <a:off x="1927918" y="713"/>
        <a:ext cx="5075858" cy="1669193"/>
      </dsp:txXfrm>
    </dsp:sp>
    <dsp:sp modelId="{AD1576B5-349A-4BD5-B97E-E793A7926BEE}">
      <dsp:nvSpPr>
        <dsp:cNvPr id="0" name=""/>
        <dsp:cNvSpPr/>
      </dsp:nvSpPr>
      <dsp:spPr>
        <a:xfrm>
          <a:off x="0" y="2087205"/>
          <a:ext cx="7003777" cy="1669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DDBBDC-58AB-41B4-BA75-06B88F86455E}">
      <dsp:nvSpPr>
        <dsp:cNvPr id="0" name=""/>
        <dsp:cNvSpPr/>
      </dsp:nvSpPr>
      <dsp:spPr>
        <a:xfrm>
          <a:off x="504931" y="2462774"/>
          <a:ext cx="918056" cy="9180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EB718A1-1212-42EA-95F6-F0C08788C7AA}">
      <dsp:nvSpPr>
        <dsp:cNvPr id="0" name=""/>
        <dsp:cNvSpPr/>
      </dsp:nvSpPr>
      <dsp:spPr>
        <a:xfrm>
          <a:off x="1927918" y="2087205"/>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977900">
            <a:lnSpc>
              <a:spcPct val="100000"/>
            </a:lnSpc>
            <a:spcBef>
              <a:spcPct val="0"/>
            </a:spcBef>
            <a:spcAft>
              <a:spcPct val="35000"/>
            </a:spcAft>
            <a:buNone/>
          </a:pPr>
          <a:r>
            <a:rPr lang="en-GB" sz="2200" kern="1200">
              <a:solidFill>
                <a:schemeClr val="accent2">
                  <a:lumMod val="50000"/>
                </a:schemeClr>
              </a:solidFill>
            </a:rPr>
            <a:t>Important when exploring cause and effect</a:t>
          </a:r>
          <a:endParaRPr lang="en-US" sz="2200" kern="1200">
            <a:solidFill>
              <a:schemeClr val="accent2">
                <a:lumMod val="50000"/>
              </a:schemeClr>
            </a:solidFill>
          </a:endParaRPr>
        </a:p>
      </dsp:txBody>
      <dsp:txXfrm>
        <a:off x="1927918" y="2087205"/>
        <a:ext cx="5075858" cy="1669193"/>
      </dsp:txXfrm>
    </dsp:sp>
    <dsp:sp modelId="{81176B9C-20B3-41EB-A943-E41E1C01677A}">
      <dsp:nvSpPr>
        <dsp:cNvPr id="0" name=""/>
        <dsp:cNvSpPr/>
      </dsp:nvSpPr>
      <dsp:spPr>
        <a:xfrm>
          <a:off x="0" y="4173697"/>
          <a:ext cx="7003777" cy="1669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AAC63D-6876-4DCD-8D5D-94D882582877}">
      <dsp:nvSpPr>
        <dsp:cNvPr id="0" name=""/>
        <dsp:cNvSpPr/>
      </dsp:nvSpPr>
      <dsp:spPr>
        <a:xfrm>
          <a:off x="504931" y="4549266"/>
          <a:ext cx="918056" cy="9180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D99FED-1636-4749-AAD1-6AA2DE33B186}">
      <dsp:nvSpPr>
        <dsp:cNvPr id="0" name=""/>
        <dsp:cNvSpPr/>
      </dsp:nvSpPr>
      <dsp:spPr>
        <a:xfrm>
          <a:off x="1927918" y="4173697"/>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977900">
            <a:lnSpc>
              <a:spcPct val="100000"/>
            </a:lnSpc>
            <a:spcBef>
              <a:spcPct val="0"/>
            </a:spcBef>
            <a:spcAft>
              <a:spcPct val="35000"/>
            </a:spcAft>
            <a:buNone/>
          </a:pPr>
          <a:r>
            <a:rPr lang="en-GB" sz="2200" kern="1200">
              <a:solidFill>
                <a:schemeClr val="accent2">
                  <a:lumMod val="50000"/>
                </a:schemeClr>
              </a:solidFill>
            </a:rPr>
            <a:t>Can identify whether one thing affects another</a:t>
          </a:r>
          <a:endParaRPr lang="en-US" sz="2200" kern="1200">
            <a:solidFill>
              <a:schemeClr val="accent2">
                <a:lumMod val="50000"/>
              </a:schemeClr>
            </a:solidFill>
          </a:endParaRPr>
        </a:p>
      </dsp:txBody>
      <dsp:txXfrm>
        <a:off x="1927918" y="4173697"/>
        <a:ext cx="5075858" cy="1669193"/>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D268CB-C115-4FAB-A7C6-3A0403A48647}">
      <dsp:nvSpPr>
        <dsp:cNvPr id="0" name=""/>
        <dsp:cNvSpPr/>
      </dsp:nvSpPr>
      <dsp:spPr>
        <a:xfrm>
          <a:off x="0" y="3183"/>
          <a:ext cx="7396994" cy="104901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6E5344-F86B-4A8C-9082-7910A0E82164}">
      <dsp:nvSpPr>
        <dsp:cNvPr id="0" name=""/>
        <dsp:cNvSpPr/>
      </dsp:nvSpPr>
      <dsp:spPr>
        <a:xfrm>
          <a:off x="317327" y="239212"/>
          <a:ext cx="577522" cy="57695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17EEBF-82F2-4D0B-A882-F82EDA6D95C3}">
      <dsp:nvSpPr>
        <dsp:cNvPr id="0" name=""/>
        <dsp:cNvSpPr/>
      </dsp:nvSpPr>
      <dsp:spPr>
        <a:xfrm>
          <a:off x="1212177" y="3183"/>
          <a:ext cx="6104821" cy="10500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129" tIns="111129" rIns="111129" bIns="111129" numCol="1" spcCol="1270" anchor="ctr" anchorCtr="0">
          <a:noAutofit/>
        </a:bodyPr>
        <a:lstStyle/>
        <a:p>
          <a:pPr marL="0" lvl="0" indent="0" algn="l" defTabSz="889000">
            <a:lnSpc>
              <a:spcPct val="100000"/>
            </a:lnSpc>
            <a:spcBef>
              <a:spcPct val="0"/>
            </a:spcBef>
            <a:spcAft>
              <a:spcPct val="35000"/>
            </a:spcAft>
            <a:buNone/>
          </a:pPr>
          <a:r>
            <a:rPr lang="en-GB" sz="2000" kern="1200">
              <a:solidFill>
                <a:schemeClr val="accent2">
                  <a:lumMod val="50000"/>
                </a:schemeClr>
              </a:solidFill>
            </a:rPr>
            <a:t>The factor that is manipulated or controlled by the researcher in order to determine their effect on a given behaviour</a:t>
          </a:r>
          <a:endParaRPr lang="en-US" sz="2000" kern="1200">
            <a:solidFill>
              <a:schemeClr val="accent2">
                <a:lumMod val="50000"/>
              </a:schemeClr>
            </a:solidFill>
          </a:endParaRPr>
        </a:p>
      </dsp:txBody>
      <dsp:txXfrm>
        <a:off x="1212177" y="3183"/>
        <a:ext cx="6104821" cy="1050041"/>
      </dsp:txXfrm>
    </dsp:sp>
    <dsp:sp modelId="{250F9D62-714F-4159-89E8-91FC32E0BCF4}">
      <dsp:nvSpPr>
        <dsp:cNvPr id="0" name=""/>
        <dsp:cNvSpPr/>
      </dsp:nvSpPr>
      <dsp:spPr>
        <a:xfrm>
          <a:off x="0" y="1293234"/>
          <a:ext cx="7396994" cy="104901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ABA213-5D16-477A-A628-3FAB1275745E}">
      <dsp:nvSpPr>
        <dsp:cNvPr id="0" name=""/>
        <dsp:cNvSpPr/>
      </dsp:nvSpPr>
      <dsp:spPr>
        <a:xfrm>
          <a:off x="317327" y="1529262"/>
          <a:ext cx="577522" cy="57695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1D9BFF-B973-4A97-A7EC-CF378F099A54}">
      <dsp:nvSpPr>
        <dsp:cNvPr id="0" name=""/>
        <dsp:cNvSpPr/>
      </dsp:nvSpPr>
      <dsp:spPr>
        <a:xfrm>
          <a:off x="1212177" y="1293234"/>
          <a:ext cx="6104821" cy="10500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129" tIns="111129" rIns="111129" bIns="111129" numCol="1" spcCol="1270" anchor="ctr" anchorCtr="0">
          <a:noAutofit/>
        </a:bodyPr>
        <a:lstStyle/>
        <a:p>
          <a:pPr marL="0" lvl="0" indent="0" algn="l" defTabSz="889000">
            <a:lnSpc>
              <a:spcPct val="100000"/>
            </a:lnSpc>
            <a:spcBef>
              <a:spcPct val="0"/>
            </a:spcBef>
            <a:spcAft>
              <a:spcPct val="35000"/>
            </a:spcAft>
            <a:buNone/>
          </a:pPr>
          <a:r>
            <a:rPr lang="en-GB" sz="2000" kern="1200">
              <a:solidFill>
                <a:schemeClr val="accent2">
                  <a:lumMod val="50000"/>
                </a:schemeClr>
              </a:solidFill>
            </a:rPr>
            <a:t>A variable that influences a certain behaviour OR accounts for differences in a certain behaviour</a:t>
          </a:r>
          <a:endParaRPr lang="en-US" sz="2000" kern="1200">
            <a:solidFill>
              <a:schemeClr val="accent2">
                <a:lumMod val="50000"/>
              </a:schemeClr>
            </a:solidFill>
          </a:endParaRPr>
        </a:p>
      </dsp:txBody>
      <dsp:txXfrm>
        <a:off x="1212177" y="1293234"/>
        <a:ext cx="6104821" cy="1050041"/>
      </dsp:txXfrm>
    </dsp:sp>
    <dsp:sp modelId="{CB1AE926-15BF-45B2-9B30-9A142535541E}">
      <dsp:nvSpPr>
        <dsp:cNvPr id="0" name=""/>
        <dsp:cNvSpPr/>
      </dsp:nvSpPr>
      <dsp:spPr>
        <a:xfrm>
          <a:off x="0" y="2583285"/>
          <a:ext cx="7396994" cy="104901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F15EFD-2E40-4685-A0C5-B6579ABAE520}">
      <dsp:nvSpPr>
        <dsp:cNvPr id="0" name=""/>
        <dsp:cNvSpPr/>
      </dsp:nvSpPr>
      <dsp:spPr>
        <a:xfrm>
          <a:off x="317327" y="2819313"/>
          <a:ext cx="577522" cy="57695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F92466-8FFF-443A-88C4-EA0E5568D831}">
      <dsp:nvSpPr>
        <dsp:cNvPr id="0" name=""/>
        <dsp:cNvSpPr/>
      </dsp:nvSpPr>
      <dsp:spPr>
        <a:xfrm>
          <a:off x="1212177" y="2583285"/>
          <a:ext cx="6104821" cy="10500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129" tIns="111129" rIns="111129" bIns="111129" numCol="1" spcCol="1270" anchor="ctr" anchorCtr="0">
          <a:noAutofit/>
        </a:bodyPr>
        <a:lstStyle/>
        <a:p>
          <a:pPr marL="0" lvl="0" indent="0" algn="l" defTabSz="889000">
            <a:lnSpc>
              <a:spcPct val="100000"/>
            </a:lnSpc>
            <a:spcBef>
              <a:spcPct val="0"/>
            </a:spcBef>
            <a:spcAft>
              <a:spcPct val="35000"/>
            </a:spcAft>
            <a:buNone/>
          </a:pPr>
          <a:r>
            <a:rPr lang="en-GB" sz="2000" kern="1200">
              <a:solidFill>
                <a:schemeClr val="accent2">
                  <a:lumMod val="50000"/>
                </a:schemeClr>
              </a:solidFill>
            </a:rPr>
            <a:t>The IV should </a:t>
          </a:r>
          <a:r>
            <a:rPr lang="en-GB" sz="2000" b="1" kern="1200">
              <a:solidFill>
                <a:schemeClr val="accent2">
                  <a:lumMod val="50000"/>
                </a:schemeClr>
              </a:solidFill>
            </a:rPr>
            <a:t>NOT</a:t>
          </a:r>
          <a:r>
            <a:rPr lang="en-GB" sz="2000" kern="1200">
              <a:solidFill>
                <a:schemeClr val="accent2">
                  <a:lumMod val="50000"/>
                </a:schemeClr>
              </a:solidFill>
            </a:rPr>
            <a:t> be influenced by anything else in your study!</a:t>
          </a:r>
          <a:endParaRPr lang="en-US" sz="2000" kern="1200">
            <a:solidFill>
              <a:schemeClr val="accent2">
                <a:lumMod val="50000"/>
              </a:schemeClr>
            </a:solidFill>
          </a:endParaRPr>
        </a:p>
      </dsp:txBody>
      <dsp:txXfrm>
        <a:off x="1212177" y="2583285"/>
        <a:ext cx="6104821" cy="105004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D268CB-C115-4FAB-A7C6-3A0403A48647}">
      <dsp:nvSpPr>
        <dsp:cNvPr id="0" name=""/>
        <dsp:cNvSpPr/>
      </dsp:nvSpPr>
      <dsp:spPr>
        <a:xfrm>
          <a:off x="0" y="443"/>
          <a:ext cx="7396994" cy="10387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6E5344-F86B-4A8C-9082-7910A0E82164}">
      <dsp:nvSpPr>
        <dsp:cNvPr id="0" name=""/>
        <dsp:cNvSpPr/>
      </dsp:nvSpPr>
      <dsp:spPr>
        <a:xfrm>
          <a:off x="314221" y="234162"/>
          <a:ext cx="571312" cy="5713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17EEBF-82F2-4D0B-A882-F82EDA6D95C3}">
      <dsp:nvSpPr>
        <dsp:cNvPr id="0" name=""/>
        <dsp:cNvSpPr/>
      </dsp:nvSpPr>
      <dsp:spPr>
        <a:xfrm>
          <a:off x="1199755" y="443"/>
          <a:ext cx="6197238" cy="10387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934" tIns="109934" rIns="109934" bIns="109934" numCol="1" spcCol="1270" anchor="ctr" anchorCtr="0">
          <a:noAutofit/>
        </a:bodyPr>
        <a:lstStyle/>
        <a:p>
          <a:pPr marL="0" lvl="0" indent="0" algn="l" defTabSz="889000">
            <a:lnSpc>
              <a:spcPct val="100000"/>
            </a:lnSpc>
            <a:spcBef>
              <a:spcPct val="0"/>
            </a:spcBef>
            <a:spcAft>
              <a:spcPct val="35000"/>
            </a:spcAft>
            <a:buNone/>
          </a:pPr>
          <a:r>
            <a:rPr lang="en-GB" sz="2000" kern="1200">
              <a:solidFill>
                <a:schemeClr val="accent2">
                  <a:lumMod val="50000"/>
                </a:schemeClr>
              </a:solidFill>
            </a:rPr>
            <a:t>The factor that is </a:t>
          </a:r>
          <a:r>
            <a:rPr lang="en-GB" sz="2000" u="sng" kern="1200">
              <a:solidFill>
                <a:schemeClr val="accent2">
                  <a:lumMod val="50000"/>
                </a:schemeClr>
              </a:solidFill>
            </a:rPr>
            <a:t>measured</a:t>
          </a:r>
          <a:r>
            <a:rPr lang="en-GB" sz="2000" kern="1200">
              <a:solidFill>
                <a:schemeClr val="accent2">
                  <a:lumMod val="50000"/>
                </a:schemeClr>
              </a:solidFill>
            </a:rPr>
            <a:t> by the researcher</a:t>
          </a:r>
          <a:endParaRPr lang="en-US" sz="2000" kern="1200">
            <a:solidFill>
              <a:schemeClr val="accent2">
                <a:lumMod val="50000"/>
              </a:schemeClr>
            </a:solidFill>
          </a:endParaRPr>
        </a:p>
      </dsp:txBody>
      <dsp:txXfrm>
        <a:off x="1199755" y="443"/>
        <a:ext cx="6197238" cy="1038749"/>
      </dsp:txXfrm>
    </dsp:sp>
    <dsp:sp modelId="{250F9D62-714F-4159-89E8-91FC32E0BCF4}">
      <dsp:nvSpPr>
        <dsp:cNvPr id="0" name=""/>
        <dsp:cNvSpPr/>
      </dsp:nvSpPr>
      <dsp:spPr>
        <a:xfrm>
          <a:off x="0" y="1298880"/>
          <a:ext cx="7396994" cy="10387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ABA213-5D16-477A-A628-3FAB1275745E}">
      <dsp:nvSpPr>
        <dsp:cNvPr id="0" name=""/>
        <dsp:cNvSpPr/>
      </dsp:nvSpPr>
      <dsp:spPr>
        <a:xfrm>
          <a:off x="314221" y="1532598"/>
          <a:ext cx="571312" cy="5713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1D9BFF-B973-4A97-A7EC-CF378F099A54}">
      <dsp:nvSpPr>
        <dsp:cNvPr id="0" name=""/>
        <dsp:cNvSpPr/>
      </dsp:nvSpPr>
      <dsp:spPr>
        <a:xfrm>
          <a:off x="1199755" y="1298880"/>
          <a:ext cx="6197238" cy="10387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934" tIns="109934" rIns="109934" bIns="109934" numCol="1" spcCol="1270" anchor="ctr" anchorCtr="0">
          <a:noAutofit/>
        </a:bodyPr>
        <a:lstStyle/>
        <a:p>
          <a:pPr marL="0" lvl="0" indent="0" algn="l" defTabSz="889000">
            <a:lnSpc>
              <a:spcPct val="100000"/>
            </a:lnSpc>
            <a:spcBef>
              <a:spcPct val="0"/>
            </a:spcBef>
            <a:spcAft>
              <a:spcPct val="35000"/>
            </a:spcAft>
            <a:buNone/>
          </a:pPr>
          <a:r>
            <a:rPr lang="en-GB" sz="2000" kern="1200">
              <a:solidFill>
                <a:schemeClr val="accent2">
                  <a:lumMod val="50000"/>
                </a:schemeClr>
              </a:solidFill>
            </a:rPr>
            <a:t>The variable that may be influenced by the independent variable</a:t>
          </a:r>
          <a:endParaRPr lang="en-US" sz="2000" kern="1200">
            <a:solidFill>
              <a:schemeClr val="accent2">
                <a:lumMod val="50000"/>
              </a:schemeClr>
            </a:solidFill>
          </a:endParaRPr>
        </a:p>
      </dsp:txBody>
      <dsp:txXfrm>
        <a:off x="1199755" y="1298880"/>
        <a:ext cx="6197238" cy="1038749"/>
      </dsp:txXfrm>
    </dsp:sp>
    <dsp:sp modelId="{CB1AE926-15BF-45B2-9B30-9A142535541E}">
      <dsp:nvSpPr>
        <dsp:cNvPr id="0" name=""/>
        <dsp:cNvSpPr/>
      </dsp:nvSpPr>
      <dsp:spPr>
        <a:xfrm>
          <a:off x="0" y="2597316"/>
          <a:ext cx="7396994" cy="10387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F15EFD-2E40-4685-A0C5-B6579ABAE520}">
      <dsp:nvSpPr>
        <dsp:cNvPr id="0" name=""/>
        <dsp:cNvSpPr/>
      </dsp:nvSpPr>
      <dsp:spPr>
        <a:xfrm>
          <a:off x="314221" y="2831035"/>
          <a:ext cx="571312" cy="5713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F92466-8FFF-443A-88C4-EA0E5568D831}">
      <dsp:nvSpPr>
        <dsp:cNvPr id="0" name=""/>
        <dsp:cNvSpPr/>
      </dsp:nvSpPr>
      <dsp:spPr>
        <a:xfrm>
          <a:off x="1199755" y="2597316"/>
          <a:ext cx="6197238" cy="10387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934" tIns="109934" rIns="109934" bIns="109934" numCol="1" spcCol="1270" anchor="ctr" anchorCtr="0">
          <a:noAutofit/>
        </a:bodyPr>
        <a:lstStyle/>
        <a:p>
          <a:pPr marL="0" lvl="0" indent="0" algn="l" defTabSz="889000">
            <a:lnSpc>
              <a:spcPct val="100000"/>
            </a:lnSpc>
            <a:spcBef>
              <a:spcPct val="0"/>
            </a:spcBef>
            <a:spcAft>
              <a:spcPct val="35000"/>
            </a:spcAft>
            <a:buNone/>
          </a:pPr>
          <a:r>
            <a:rPr lang="en-GB" sz="2000" kern="1200">
              <a:solidFill>
                <a:schemeClr val="accent2">
                  <a:lumMod val="50000"/>
                </a:schemeClr>
              </a:solidFill>
            </a:rPr>
            <a:t>The DV </a:t>
          </a:r>
          <a:r>
            <a:rPr lang="en-GB" sz="2000" b="1" i="1" u="sng" kern="1200">
              <a:solidFill>
                <a:schemeClr val="accent2">
                  <a:lumMod val="50000"/>
                </a:schemeClr>
              </a:solidFill>
            </a:rPr>
            <a:t>depends upon</a:t>
          </a:r>
          <a:r>
            <a:rPr lang="en-GB" sz="2000" kern="1200">
              <a:solidFill>
                <a:schemeClr val="accent2">
                  <a:lumMod val="50000"/>
                </a:schemeClr>
              </a:solidFill>
            </a:rPr>
            <a:t> the IV!</a:t>
          </a:r>
          <a:endParaRPr lang="en-US" sz="2000" kern="1200">
            <a:solidFill>
              <a:schemeClr val="accent2">
                <a:lumMod val="50000"/>
              </a:schemeClr>
            </a:solidFill>
          </a:endParaRPr>
        </a:p>
      </dsp:txBody>
      <dsp:txXfrm>
        <a:off x="1199755" y="2597316"/>
        <a:ext cx="6197238" cy="103874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C1F65EC-429B-4559-813E-8A7E5969132A}" type="datetimeFigureOut">
              <a:rPr lang="en-GB" smtClean="0"/>
              <a:t>16/09/2021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0ABB59B-DA30-440D-88D9-5948F93D7633}" type="slidenum">
              <a:rPr lang="en-GB" smtClean="0"/>
              <a:t>‹#›</a:t>
            </a:fld>
            <a:endParaRPr lang="en-GB"/>
          </a:p>
        </p:txBody>
      </p:sp>
    </p:spTree>
    <p:extLst>
      <p:ext uri="{BB962C8B-B14F-4D97-AF65-F5344CB8AC3E}">
        <p14:creationId xmlns:p14="http://schemas.microsoft.com/office/powerpoint/2010/main" val="35145574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000000"/>
                </a:solidFill>
                <a:effectLst/>
                <a:latin typeface="Space Grotesk"/>
              </a:rPr>
              <a:t>Ethnographies are well suited to study complex cultural, societal interactions, unpredictable situations, and relationships that are too complex and difficult for quantitative methods, such as surveys and statistical analysis of numerical data. Ethnographers are able to tease out the </a:t>
            </a:r>
            <a:r>
              <a:rPr lang="en-GB" b="0" i="0" err="1">
                <a:solidFill>
                  <a:srgbClr val="000000"/>
                </a:solidFill>
                <a:effectLst/>
                <a:latin typeface="Space Grotesk"/>
              </a:rPr>
              <a:t>the</a:t>
            </a:r>
            <a:r>
              <a:rPr lang="en-GB" b="0" i="0">
                <a:solidFill>
                  <a:srgbClr val="000000"/>
                </a:solidFill>
                <a:effectLst/>
                <a:latin typeface="Space Grotesk"/>
              </a:rPr>
              <a:t> range of group experiences in ways that are sensitive to the uniqueness of the subject group.</a:t>
            </a:r>
          </a:p>
          <a:p>
            <a:endParaRPr lang="en-GB" b="0" i="0">
              <a:solidFill>
                <a:srgbClr val="000000"/>
              </a:solidFill>
              <a:effectLst/>
              <a:latin typeface="Space Grotesk"/>
            </a:endParaRPr>
          </a:p>
          <a:p>
            <a:endParaRPr lang="en-GB"/>
          </a:p>
        </p:txBody>
      </p:sp>
      <p:sp>
        <p:nvSpPr>
          <p:cNvPr id="4" name="Slide Number Placeholder 3"/>
          <p:cNvSpPr>
            <a:spLocks noGrp="1"/>
          </p:cNvSpPr>
          <p:nvPr>
            <p:ph type="sldNum" sz="quarter" idx="5"/>
          </p:nvPr>
        </p:nvSpPr>
        <p:spPr/>
        <p:txBody>
          <a:bodyPr/>
          <a:lstStyle/>
          <a:p>
            <a:fld id="{00ABB59B-DA30-440D-88D9-5948F93D7633}" type="slidenum">
              <a:rPr lang="en-GB" smtClean="0"/>
              <a:t>8</a:t>
            </a:fld>
            <a:endParaRPr lang="en-GB"/>
          </a:p>
        </p:txBody>
      </p:sp>
    </p:spTree>
    <p:extLst>
      <p:ext uri="{BB962C8B-B14F-4D97-AF65-F5344CB8AC3E}">
        <p14:creationId xmlns:p14="http://schemas.microsoft.com/office/powerpoint/2010/main" val="41021992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a:solidFill>
                <a:srgbClr val="000000"/>
              </a:solidFill>
              <a:effectLst/>
              <a:latin typeface="Space Grotesk"/>
            </a:endParaRPr>
          </a:p>
          <a:p>
            <a:endParaRPr lang="en-GB"/>
          </a:p>
        </p:txBody>
      </p:sp>
      <p:sp>
        <p:nvSpPr>
          <p:cNvPr id="4" name="Slide Number Placeholder 3"/>
          <p:cNvSpPr>
            <a:spLocks noGrp="1"/>
          </p:cNvSpPr>
          <p:nvPr>
            <p:ph type="sldNum" sz="quarter" idx="5"/>
          </p:nvPr>
        </p:nvSpPr>
        <p:spPr/>
        <p:txBody>
          <a:bodyPr/>
          <a:lstStyle/>
          <a:p>
            <a:fld id="{00ABB59B-DA30-440D-88D9-5948F93D7633}" type="slidenum">
              <a:rPr lang="en-GB" smtClean="0"/>
              <a:t>10</a:t>
            </a:fld>
            <a:endParaRPr lang="en-GB"/>
          </a:p>
        </p:txBody>
      </p:sp>
    </p:spTree>
    <p:extLst>
      <p:ext uri="{BB962C8B-B14F-4D97-AF65-F5344CB8AC3E}">
        <p14:creationId xmlns:p14="http://schemas.microsoft.com/office/powerpoint/2010/main" val="32158874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a:solidFill>
                <a:srgbClr val="000000"/>
              </a:solidFill>
              <a:effectLst/>
              <a:latin typeface="Space Grotesk"/>
            </a:endParaRPr>
          </a:p>
          <a:p>
            <a:endParaRPr lang="en-GB"/>
          </a:p>
        </p:txBody>
      </p:sp>
      <p:sp>
        <p:nvSpPr>
          <p:cNvPr id="4" name="Slide Number Placeholder 3"/>
          <p:cNvSpPr>
            <a:spLocks noGrp="1"/>
          </p:cNvSpPr>
          <p:nvPr>
            <p:ph type="sldNum" sz="quarter" idx="5"/>
          </p:nvPr>
        </p:nvSpPr>
        <p:spPr/>
        <p:txBody>
          <a:bodyPr/>
          <a:lstStyle/>
          <a:p>
            <a:fld id="{00ABB59B-DA30-440D-88D9-5948F93D7633}" type="slidenum">
              <a:rPr lang="en-GB" smtClean="0"/>
              <a:t>12</a:t>
            </a:fld>
            <a:endParaRPr lang="en-GB"/>
          </a:p>
        </p:txBody>
      </p:sp>
    </p:spTree>
    <p:extLst>
      <p:ext uri="{BB962C8B-B14F-4D97-AF65-F5344CB8AC3E}">
        <p14:creationId xmlns:p14="http://schemas.microsoft.com/office/powerpoint/2010/main" val="29726673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a:solidFill>
                <a:srgbClr val="000000"/>
              </a:solidFill>
              <a:effectLst/>
              <a:latin typeface="Space Grotesk"/>
            </a:endParaRPr>
          </a:p>
          <a:p>
            <a:endParaRPr lang="en-GB"/>
          </a:p>
        </p:txBody>
      </p:sp>
      <p:sp>
        <p:nvSpPr>
          <p:cNvPr id="4" name="Slide Number Placeholder 3"/>
          <p:cNvSpPr>
            <a:spLocks noGrp="1"/>
          </p:cNvSpPr>
          <p:nvPr>
            <p:ph type="sldNum" sz="quarter" idx="5"/>
          </p:nvPr>
        </p:nvSpPr>
        <p:spPr/>
        <p:txBody>
          <a:bodyPr/>
          <a:lstStyle/>
          <a:p>
            <a:fld id="{00ABB59B-DA30-440D-88D9-5948F93D7633}" type="slidenum">
              <a:rPr lang="en-GB" smtClean="0"/>
              <a:t>14</a:t>
            </a:fld>
            <a:endParaRPr lang="en-GB"/>
          </a:p>
        </p:txBody>
      </p:sp>
    </p:spTree>
    <p:extLst>
      <p:ext uri="{BB962C8B-B14F-4D97-AF65-F5344CB8AC3E}">
        <p14:creationId xmlns:p14="http://schemas.microsoft.com/office/powerpoint/2010/main" val="12853936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a:solidFill>
                <a:srgbClr val="000000"/>
              </a:solidFill>
              <a:effectLst/>
              <a:latin typeface="Space Grotesk"/>
            </a:endParaRPr>
          </a:p>
          <a:p>
            <a:endParaRPr lang="en-GB"/>
          </a:p>
        </p:txBody>
      </p:sp>
      <p:sp>
        <p:nvSpPr>
          <p:cNvPr id="4" name="Slide Number Placeholder 3"/>
          <p:cNvSpPr>
            <a:spLocks noGrp="1"/>
          </p:cNvSpPr>
          <p:nvPr>
            <p:ph type="sldNum" sz="quarter" idx="5"/>
          </p:nvPr>
        </p:nvSpPr>
        <p:spPr/>
        <p:txBody>
          <a:bodyPr/>
          <a:lstStyle/>
          <a:p>
            <a:fld id="{00ABB59B-DA30-440D-88D9-5948F93D7633}" type="slidenum">
              <a:rPr lang="en-GB" smtClean="0"/>
              <a:t>16</a:t>
            </a:fld>
            <a:endParaRPr lang="en-GB"/>
          </a:p>
        </p:txBody>
      </p:sp>
    </p:spTree>
    <p:extLst>
      <p:ext uri="{BB962C8B-B14F-4D97-AF65-F5344CB8AC3E}">
        <p14:creationId xmlns:p14="http://schemas.microsoft.com/office/powerpoint/2010/main" val="17302998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0ABB59B-DA30-440D-88D9-5948F93D7633}" type="slidenum">
              <a:rPr lang="en-GB" smtClean="0"/>
              <a:t>17</a:t>
            </a:fld>
            <a:endParaRPr lang="en-GB"/>
          </a:p>
        </p:txBody>
      </p:sp>
    </p:spTree>
    <p:extLst>
      <p:ext uri="{BB962C8B-B14F-4D97-AF65-F5344CB8AC3E}">
        <p14:creationId xmlns:p14="http://schemas.microsoft.com/office/powerpoint/2010/main" val="3502912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0ABB59B-DA30-440D-88D9-5948F93D7633}" type="slidenum">
              <a:rPr lang="en-GB" smtClean="0"/>
              <a:t>18</a:t>
            </a:fld>
            <a:endParaRPr lang="en-GB"/>
          </a:p>
        </p:txBody>
      </p:sp>
    </p:spTree>
    <p:extLst>
      <p:ext uri="{BB962C8B-B14F-4D97-AF65-F5344CB8AC3E}">
        <p14:creationId xmlns:p14="http://schemas.microsoft.com/office/powerpoint/2010/main" val="10250885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0ABB59B-DA30-440D-88D9-5948F93D7633}" type="slidenum">
              <a:rPr lang="en-GB" smtClean="0"/>
              <a:t>19</a:t>
            </a:fld>
            <a:endParaRPr lang="en-GB"/>
          </a:p>
        </p:txBody>
      </p:sp>
    </p:spTree>
    <p:extLst>
      <p:ext uri="{BB962C8B-B14F-4D97-AF65-F5344CB8AC3E}">
        <p14:creationId xmlns:p14="http://schemas.microsoft.com/office/powerpoint/2010/main" val="639688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0ABB59B-DA30-440D-88D9-5948F93D7633}" type="slidenum">
              <a:rPr lang="en-GB" smtClean="0"/>
              <a:t>24</a:t>
            </a:fld>
            <a:endParaRPr lang="en-GB"/>
          </a:p>
        </p:txBody>
      </p:sp>
    </p:spTree>
    <p:extLst>
      <p:ext uri="{BB962C8B-B14F-4D97-AF65-F5344CB8AC3E}">
        <p14:creationId xmlns:p14="http://schemas.microsoft.com/office/powerpoint/2010/main" val="21025142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e.g., if the human population on earth was homogenous in</a:t>
            </a:r>
            <a:r>
              <a:rPr lang="en-GB" baseline="0"/>
              <a:t> characteristics, how many people would an alien need to abduct in order to understand what humans are like?</a:t>
            </a:r>
            <a:endParaRPr lang="en-GB"/>
          </a:p>
        </p:txBody>
      </p:sp>
      <p:sp>
        <p:nvSpPr>
          <p:cNvPr id="4" name="Slide Number Placeholder 3"/>
          <p:cNvSpPr>
            <a:spLocks noGrp="1"/>
          </p:cNvSpPr>
          <p:nvPr>
            <p:ph type="sldNum" sz="quarter" idx="10"/>
          </p:nvPr>
        </p:nvSpPr>
        <p:spPr/>
        <p:txBody>
          <a:bodyPr/>
          <a:lstStyle/>
          <a:p>
            <a:fld id="{31988DA3-1297-4171-878F-7BF76F1BD311}" type="slidenum">
              <a:rPr lang="en-US" smtClean="0"/>
              <a:t>26</a:t>
            </a:fld>
            <a:endParaRPr lang="en-GB"/>
          </a:p>
        </p:txBody>
      </p:sp>
    </p:spTree>
    <p:extLst>
      <p:ext uri="{BB962C8B-B14F-4D97-AF65-F5344CB8AC3E}">
        <p14:creationId xmlns:p14="http://schemas.microsoft.com/office/powerpoint/2010/main" val="5392964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0ABB59B-DA30-440D-88D9-5948F93D7633}" type="slidenum">
              <a:rPr lang="en-GB" smtClean="0"/>
              <a:t>29</a:t>
            </a:fld>
            <a:endParaRPr lang="en-GB"/>
          </a:p>
        </p:txBody>
      </p:sp>
    </p:spTree>
    <p:extLst>
      <p:ext uri="{BB962C8B-B14F-4D97-AF65-F5344CB8AC3E}">
        <p14:creationId xmlns:p14="http://schemas.microsoft.com/office/powerpoint/2010/main" val="23866155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0ABB59B-DA30-440D-88D9-5948F93D7633}" type="slidenum">
              <a:rPr lang="en-GB" smtClean="0"/>
              <a:t>39</a:t>
            </a:fld>
            <a:endParaRPr lang="en-GB"/>
          </a:p>
        </p:txBody>
      </p:sp>
    </p:spTree>
    <p:extLst>
      <p:ext uri="{BB962C8B-B14F-4D97-AF65-F5344CB8AC3E}">
        <p14:creationId xmlns:p14="http://schemas.microsoft.com/office/powerpoint/2010/main" val="285005905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a:solidFill>
                <a:srgbClr val="000000"/>
              </a:solidFill>
              <a:effectLst/>
              <a:latin typeface="Space Grotesk"/>
            </a:endParaRPr>
          </a:p>
          <a:p>
            <a:endParaRPr lang="en-GB"/>
          </a:p>
        </p:txBody>
      </p:sp>
      <p:sp>
        <p:nvSpPr>
          <p:cNvPr id="4" name="Slide Number Placeholder 3"/>
          <p:cNvSpPr>
            <a:spLocks noGrp="1"/>
          </p:cNvSpPr>
          <p:nvPr>
            <p:ph type="sldNum" sz="quarter" idx="5"/>
          </p:nvPr>
        </p:nvSpPr>
        <p:spPr/>
        <p:txBody>
          <a:bodyPr/>
          <a:lstStyle/>
          <a:p>
            <a:fld id="{00ABB59B-DA30-440D-88D9-5948F93D7633}" type="slidenum">
              <a:rPr lang="en-GB" smtClean="0"/>
              <a:t>40</a:t>
            </a:fld>
            <a:endParaRPr lang="en-GB"/>
          </a:p>
        </p:txBody>
      </p:sp>
    </p:spTree>
    <p:extLst>
      <p:ext uri="{BB962C8B-B14F-4D97-AF65-F5344CB8AC3E}">
        <p14:creationId xmlns:p14="http://schemas.microsoft.com/office/powerpoint/2010/main" val="316181283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ABB59B-DA30-440D-88D9-5948F93D763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731989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0ABB59B-DA30-440D-88D9-5948F93D7633}" type="slidenum">
              <a:rPr lang="en-GB" smtClean="0"/>
              <a:t>44</a:t>
            </a:fld>
            <a:endParaRPr lang="en-GB"/>
          </a:p>
        </p:txBody>
      </p:sp>
    </p:spTree>
    <p:extLst>
      <p:ext uri="{BB962C8B-B14F-4D97-AF65-F5344CB8AC3E}">
        <p14:creationId xmlns:p14="http://schemas.microsoft.com/office/powerpoint/2010/main" val="338238750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e.g., in the drug example, the presentation of the drug or no drug is what is manipulated by the researcher.</a:t>
            </a:r>
          </a:p>
        </p:txBody>
      </p:sp>
      <p:sp>
        <p:nvSpPr>
          <p:cNvPr id="4" name="Slide Number Placeholder 3"/>
          <p:cNvSpPr>
            <a:spLocks noGrp="1"/>
          </p:cNvSpPr>
          <p:nvPr>
            <p:ph type="sldNum" sz="quarter" idx="10"/>
          </p:nvPr>
        </p:nvSpPr>
        <p:spPr/>
        <p:txBody>
          <a:bodyPr/>
          <a:lstStyle/>
          <a:p>
            <a:fld id="{31988DA3-1297-4171-878F-7BF76F1BD311}" type="slidenum">
              <a:rPr lang="en-US" smtClean="0"/>
              <a:t>46</a:t>
            </a:fld>
            <a:endParaRPr lang="en-GB"/>
          </a:p>
        </p:txBody>
      </p:sp>
    </p:spTree>
    <p:extLst>
      <p:ext uri="{BB962C8B-B14F-4D97-AF65-F5344CB8AC3E}">
        <p14:creationId xmlns:p14="http://schemas.microsoft.com/office/powerpoint/2010/main" val="74767426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1988DA3-1297-4171-878F-7BF76F1BD311}" type="slidenum">
              <a:rPr lang="en-US" smtClean="0"/>
              <a:t>48</a:t>
            </a:fld>
            <a:endParaRPr lang="en-GB"/>
          </a:p>
        </p:txBody>
      </p:sp>
    </p:spTree>
    <p:extLst>
      <p:ext uri="{BB962C8B-B14F-4D97-AF65-F5344CB8AC3E}">
        <p14:creationId xmlns:p14="http://schemas.microsoft.com/office/powerpoint/2010/main" val="11208122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a:t>Click to edit Master title style</a:t>
            </a:r>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latin typeface="+mn-lt"/>
              </a:defRPr>
            </a:lvl1pPr>
          </a:lstStyle>
          <a:p>
            <a:fld id="{11A6662E-FAF4-44BC-88B5-85A7CBFB6D30}" type="datetime1">
              <a:rPr lang="en-US" smtClean="0"/>
              <a:pPr/>
              <a:t>9/16/2021</a:t>
            </a:fld>
            <a:endParaRPr lang="en-US"/>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latin typeface="+mn-lt"/>
              </a:defRPr>
            </a:lvl1pPr>
          </a:lstStyle>
          <a:p>
            <a:endParaRPr lang="en-US"/>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18676656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9/16/2021</a:t>
            </a:fld>
            <a:endParaRPr lang="en-US"/>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1706229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9/16/2021</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275428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9/16/2021</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6268705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839788" y="1752600"/>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839788" y="2666999"/>
            <a:ext cx="5157787"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183188"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9/16/2021</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5941238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p:txBody>
          <a:bodyPr/>
          <a:lstStyle/>
          <a:p>
            <a:fld id="{3AB41CFF-90C9-47B3-9DA1-F2BF8D839F7E}" type="datetime1">
              <a:rPr lang="en-US" smtClean="0"/>
              <a:t>9/16/2021</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8303151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9/16/2021</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6823123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9/16/2021</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9830593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9/16/2021</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9437476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9/16/2021</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4187599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9/16/2021</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56020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 1 column" type="tx">
  <p:cSld name="Title + 1 column">
    <p:spTree>
      <p:nvGrpSpPr>
        <p:cNvPr id="1" name="Shape 21"/>
        <p:cNvGrpSpPr/>
        <p:nvPr/>
      </p:nvGrpSpPr>
      <p:grpSpPr>
        <a:xfrm>
          <a:off x="0" y="0"/>
          <a:ext cx="0" cy="0"/>
          <a:chOff x="0" y="0"/>
          <a:chExt cx="0" cy="0"/>
        </a:xfrm>
      </p:grpSpPr>
      <p:pic>
        <p:nvPicPr>
          <p:cNvPr id="22" name="Google Shape;22;p5"/>
          <p:cNvPicPr preferRelativeResize="0"/>
          <p:nvPr/>
        </p:nvPicPr>
        <p:blipFill>
          <a:blip r:embed="rId2">
            <a:alphaModFix/>
          </a:blip>
          <a:stretch>
            <a:fillRect/>
          </a:stretch>
        </p:blipFill>
        <p:spPr>
          <a:xfrm>
            <a:off x="0" y="0"/>
            <a:ext cx="12192000" cy="6858000"/>
          </a:xfrm>
          <a:prstGeom prst="rect">
            <a:avLst/>
          </a:prstGeom>
          <a:noFill/>
          <a:ln>
            <a:noFill/>
          </a:ln>
        </p:spPr>
      </p:pic>
      <p:sp>
        <p:nvSpPr>
          <p:cNvPr id="23" name="Google Shape;23;p5"/>
          <p:cNvSpPr txBox="1">
            <a:spLocks noGrp="1"/>
          </p:cNvSpPr>
          <p:nvPr>
            <p:ph type="title"/>
          </p:nvPr>
        </p:nvSpPr>
        <p:spPr>
          <a:xfrm>
            <a:off x="932000" y="1215600"/>
            <a:ext cx="2694400" cy="4436800"/>
          </a:xfrm>
          <a:prstGeom prst="rect">
            <a:avLst/>
          </a:prstGeom>
        </p:spPr>
        <p:txBody>
          <a:bodyPr spcFirstLastPara="1" wrap="square" lIns="0" tIns="0" rIns="0" bIns="0" anchor="ctr" anchorCtr="0">
            <a:noAutofit/>
          </a:bodyPr>
          <a:lstStyle>
            <a:lvl1pPr lvl="0">
              <a:spcBef>
                <a:spcPts val="0"/>
              </a:spcBef>
              <a:spcAft>
                <a:spcPts val="0"/>
              </a:spcAft>
              <a:buSzPts val="2600"/>
              <a:buNone/>
              <a:defRPr/>
            </a:lvl1pPr>
            <a:lvl2pPr lvl="1">
              <a:spcBef>
                <a:spcPts val="0"/>
              </a:spcBef>
              <a:spcAft>
                <a:spcPts val="0"/>
              </a:spcAft>
              <a:buSzPts val="2600"/>
              <a:buNone/>
              <a:defRPr/>
            </a:lvl2pPr>
            <a:lvl3pPr lvl="2">
              <a:spcBef>
                <a:spcPts val="0"/>
              </a:spcBef>
              <a:spcAft>
                <a:spcPts val="0"/>
              </a:spcAft>
              <a:buSzPts val="2600"/>
              <a:buNone/>
              <a:defRPr/>
            </a:lvl3pPr>
            <a:lvl4pPr lvl="3">
              <a:spcBef>
                <a:spcPts val="0"/>
              </a:spcBef>
              <a:spcAft>
                <a:spcPts val="0"/>
              </a:spcAft>
              <a:buSzPts val="2600"/>
              <a:buNone/>
              <a:defRPr/>
            </a:lvl4pPr>
            <a:lvl5pPr lvl="4">
              <a:spcBef>
                <a:spcPts val="0"/>
              </a:spcBef>
              <a:spcAft>
                <a:spcPts val="0"/>
              </a:spcAft>
              <a:buSzPts val="2600"/>
              <a:buNone/>
              <a:defRPr/>
            </a:lvl5pPr>
            <a:lvl6pPr lvl="5">
              <a:spcBef>
                <a:spcPts val="0"/>
              </a:spcBef>
              <a:spcAft>
                <a:spcPts val="0"/>
              </a:spcAft>
              <a:buSzPts val="2600"/>
              <a:buNone/>
              <a:defRPr/>
            </a:lvl6pPr>
            <a:lvl7pPr lvl="6">
              <a:spcBef>
                <a:spcPts val="0"/>
              </a:spcBef>
              <a:spcAft>
                <a:spcPts val="0"/>
              </a:spcAft>
              <a:buSzPts val="2600"/>
              <a:buNone/>
              <a:defRPr/>
            </a:lvl7pPr>
            <a:lvl8pPr lvl="7">
              <a:spcBef>
                <a:spcPts val="0"/>
              </a:spcBef>
              <a:spcAft>
                <a:spcPts val="0"/>
              </a:spcAft>
              <a:buSzPts val="2600"/>
              <a:buNone/>
              <a:defRPr/>
            </a:lvl8pPr>
            <a:lvl9pPr lvl="8">
              <a:spcBef>
                <a:spcPts val="0"/>
              </a:spcBef>
              <a:spcAft>
                <a:spcPts val="0"/>
              </a:spcAft>
              <a:buSzPts val="2600"/>
              <a:buNone/>
              <a:defRPr/>
            </a:lvl9pPr>
          </a:lstStyle>
          <a:p>
            <a:endParaRPr/>
          </a:p>
        </p:txBody>
      </p:sp>
      <p:sp>
        <p:nvSpPr>
          <p:cNvPr id="24" name="Google Shape;24;p5"/>
          <p:cNvSpPr txBox="1">
            <a:spLocks noGrp="1"/>
          </p:cNvSpPr>
          <p:nvPr>
            <p:ph type="body" idx="1"/>
          </p:nvPr>
        </p:nvSpPr>
        <p:spPr>
          <a:xfrm>
            <a:off x="5125767" y="1073767"/>
            <a:ext cx="6456800" cy="4730800"/>
          </a:xfrm>
          <a:prstGeom prst="rect">
            <a:avLst/>
          </a:prstGeom>
        </p:spPr>
        <p:txBody>
          <a:bodyPr spcFirstLastPara="1" wrap="square" lIns="0" tIns="0" rIns="0" bIns="0" anchor="ctr" anchorCtr="0">
            <a:noAutofit/>
          </a:bodyPr>
          <a:lstStyle>
            <a:lvl1pPr marL="609585" lvl="0" indent="-491054">
              <a:spcBef>
                <a:spcPts val="800"/>
              </a:spcBef>
              <a:spcAft>
                <a:spcPts val="0"/>
              </a:spcAft>
              <a:buSzPts val="2200"/>
              <a:buChar char="◦"/>
              <a:defRPr/>
            </a:lvl1pPr>
            <a:lvl2pPr marL="1219170" lvl="1" indent="-491054">
              <a:spcBef>
                <a:spcPts val="1333"/>
              </a:spcBef>
              <a:spcAft>
                <a:spcPts val="0"/>
              </a:spcAft>
              <a:buSzPts val="2200"/>
              <a:buChar char="◦"/>
              <a:defRPr/>
            </a:lvl2pPr>
            <a:lvl3pPr marL="1828754" lvl="2" indent="-491054">
              <a:spcBef>
                <a:spcPts val="1333"/>
              </a:spcBef>
              <a:spcAft>
                <a:spcPts val="0"/>
              </a:spcAft>
              <a:buSzPts val="2200"/>
              <a:buChar char="◦"/>
              <a:defRPr/>
            </a:lvl3pPr>
            <a:lvl4pPr marL="2438339" lvl="3" indent="-491054">
              <a:spcBef>
                <a:spcPts val="1333"/>
              </a:spcBef>
              <a:spcAft>
                <a:spcPts val="0"/>
              </a:spcAft>
              <a:buSzPts val="2200"/>
              <a:buChar char="◦"/>
              <a:defRPr/>
            </a:lvl4pPr>
            <a:lvl5pPr marL="3047924" lvl="4" indent="-491054">
              <a:spcBef>
                <a:spcPts val="1333"/>
              </a:spcBef>
              <a:spcAft>
                <a:spcPts val="0"/>
              </a:spcAft>
              <a:buSzPts val="2200"/>
              <a:buChar char="◦"/>
              <a:defRPr/>
            </a:lvl5pPr>
            <a:lvl6pPr marL="3657509" lvl="5" indent="-491054">
              <a:spcBef>
                <a:spcPts val="1333"/>
              </a:spcBef>
              <a:spcAft>
                <a:spcPts val="0"/>
              </a:spcAft>
              <a:buSzPts val="2200"/>
              <a:buChar char="◦"/>
              <a:defRPr/>
            </a:lvl6pPr>
            <a:lvl7pPr marL="4267093" lvl="6" indent="-491054">
              <a:spcBef>
                <a:spcPts val="1333"/>
              </a:spcBef>
              <a:spcAft>
                <a:spcPts val="0"/>
              </a:spcAft>
              <a:buSzPts val="2200"/>
              <a:buChar char="◦"/>
              <a:defRPr/>
            </a:lvl7pPr>
            <a:lvl8pPr marL="4876678" lvl="7" indent="-491054">
              <a:spcBef>
                <a:spcPts val="1333"/>
              </a:spcBef>
              <a:spcAft>
                <a:spcPts val="0"/>
              </a:spcAft>
              <a:buSzPts val="2200"/>
              <a:buChar char="◦"/>
              <a:defRPr/>
            </a:lvl8pPr>
            <a:lvl9pPr marL="5486263" lvl="8" indent="-491054">
              <a:spcBef>
                <a:spcPts val="1333"/>
              </a:spcBef>
              <a:spcAft>
                <a:spcPts val="1333"/>
              </a:spcAft>
              <a:buSzPts val="2200"/>
              <a:buChar char="◦"/>
              <a:defRPr/>
            </a:lvl9pPr>
          </a:lstStyle>
          <a:p>
            <a:endParaRPr/>
          </a:p>
        </p:txBody>
      </p:sp>
      <p:sp>
        <p:nvSpPr>
          <p:cNvPr id="25" name="Google Shape;25;p5"/>
          <p:cNvSpPr txBox="1">
            <a:spLocks noGrp="1"/>
          </p:cNvSpPr>
          <p:nvPr>
            <p:ph type="sldNum" idx="12"/>
          </p:nvPr>
        </p:nvSpPr>
        <p:spPr>
          <a:xfrm>
            <a:off x="11307445" y="6333135"/>
            <a:ext cx="731600" cy="5248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7897469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0" name="Picture 39">
            <a:extLst>
              <a:ext uri="{FF2B5EF4-FFF2-40B4-BE49-F238E27FC236}">
                <a16:creationId xmlns:a16="http://schemas.microsoft.com/office/drawing/2014/main" id="{1CB7E8AE-A3AC-4BB7-A5C6-F00EC697B265}"/>
              </a:ext>
            </a:extLst>
          </p:cNvPr>
          <p:cNvPicPr>
            <a:picLocks noChangeAspect="1"/>
          </p:cNvPicPr>
          <p:nvPr/>
        </p:nvPicPr>
        <p:blipFill>
          <a:blip r:embed="rId14">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838200" y="425450"/>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838200" y="1949450"/>
            <a:ext cx="10515600" cy="41957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838200" y="6324600"/>
            <a:ext cx="2743200" cy="365125"/>
          </a:xfrm>
          <a:prstGeom prst="rect">
            <a:avLst/>
          </a:prstGeom>
        </p:spPr>
        <p:txBody>
          <a:bodyPr vert="horz" lIns="91440" tIns="45720" rIns="91440" bIns="45720" rtlCol="0" anchor="ctr"/>
          <a:lstStyle>
            <a:lvl1pPr algn="l">
              <a:defRPr sz="900">
                <a:solidFill>
                  <a:schemeClr val="bg1">
                    <a:alpha val="60000"/>
                  </a:schemeClr>
                </a:solidFill>
                <a:latin typeface="+mn-lt"/>
              </a:defRPr>
            </a:lvl1pPr>
          </a:lstStyle>
          <a:p>
            <a:fld id="{57E0CF6C-748E-4B7A-BC8B-3011EF78ED13}" type="datetime1">
              <a:rPr lang="en-US" smtClean="0"/>
              <a:pPr/>
              <a:t>9/16/2021</a:t>
            </a:fld>
            <a:endParaRPr lang="en-US"/>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324600"/>
            <a:ext cx="4114800" cy="365125"/>
          </a:xfrm>
          <a:prstGeom prst="rect">
            <a:avLst/>
          </a:prstGeom>
        </p:spPr>
        <p:txBody>
          <a:bodyPr vert="horz" lIns="91440" tIns="45720" rIns="91440" bIns="45720" rtlCol="0" anchor="ctr"/>
          <a:lstStyle>
            <a:lvl1pPr algn="ctr">
              <a:defRPr sz="900">
                <a:solidFill>
                  <a:schemeClr val="bg1">
                    <a:alpha val="60000"/>
                  </a:schemeClr>
                </a:solidFill>
                <a:latin typeface="+mn-lt"/>
              </a:defRPr>
            </a:lvl1pPr>
          </a:lstStyle>
          <a:p>
            <a:endParaRPr lang="en-US"/>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610600" y="6324600"/>
            <a:ext cx="2743200" cy="365125"/>
          </a:xfrm>
          <a:prstGeom prst="rect">
            <a:avLst/>
          </a:prstGeom>
        </p:spPr>
        <p:txBody>
          <a:bodyPr vert="horz" lIns="91440" tIns="45720" rIns="91440" bIns="45720" rtlCol="0" anchor="ctr"/>
          <a:lstStyle>
            <a:lvl1pPr algn="r">
              <a:defRPr sz="900">
                <a:solidFill>
                  <a:schemeClr val="bg1">
                    <a:alpha val="60000"/>
                  </a:schemeClr>
                </a:solidFill>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3512144886"/>
      </p:ext>
    </p:extLst>
  </p:cSld>
  <p:clrMap bg1="lt1" tx1="dk1" bg2="lt2" tx2="dk2" accent1="accent1" accent2="accent2" accent3="accent3" accent4="accent4" accent5="accent5" accent6="accent6" hlink="hlink" folHlink="folHlink"/>
  <p:sldLayoutIdLst>
    <p:sldLayoutId id="2147483695" r:id="rId1"/>
    <p:sldLayoutId id="2147483685" r:id="rId2"/>
    <p:sldLayoutId id="2147483686" r:id="rId3"/>
    <p:sldLayoutId id="2147483687" r:id="rId4"/>
    <p:sldLayoutId id="2147483688" r:id="rId5"/>
    <p:sldLayoutId id="2147483689" r:id="rId6"/>
    <p:sldLayoutId id="2147483690" r:id="rId7"/>
    <p:sldLayoutId id="2147483694" r:id="rId8"/>
    <p:sldLayoutId id="2147483691" r:id="rId9"/>
    <p:sldLayoutId id="2147483692" r:id="rId10"/>
    <p:sldLayoutId id="2147483693" r:id="rId11"/>
    <p:sldLayoutId id="2147483697" r:id="rId12"/>
  </p:sldLayoutIdLst>
  <p:hf sldNum="0" hdr="0" ftr="0" dt="0"/>
  <p:txStyles>
    <p:titleStyle>
      <a:lvl1pPr algn="l" defTabSz="914400" rtl="0" eaLnBrk="1" latinLnBrk="0" hangingPunct="1">
        <a:lnSpc>
          <a:spcPct val="100000"/>
        </a:lnSpc>
        <a:spcBef>
          <a:spcPct val="0"/>
        </a:spcBef>
        <a:buNone/>
        <a:defRPr sz="4400" b="1" kern="1200">
          <a:solidFill>
            <a:schemeClr val="bg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8.png"/><Relationship Id="rId7" Type="http://schemas.openxmlformats.org/officeDocument/2006/relationships/diagramColors" Target="../diagrams/colors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8.png"/><Relationship Id="rId7" Type="http://schemas.openxmlformats.org/officeDocument/2006/relationships/diagramColors" Target="../diagrams/colors9.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25.svg"/></Relationships>
</file>

<file path=ppt/slides/_rels/slide4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image" Target="../media/image27.svg"/><Relationship Id="rId4" Type="http://schemas.openxmlformats.org/officeDocument/2006/relationships/image" Target="../media/image26.png"/></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49.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644DE9-8D09-43E2-BA69-F57482CFC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6C23C919-B32E-40FF-B3D8-631316E84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61B17B84-F8A7-4053-9C9D-91E3CA7FF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0"/>
            <a:ext cx="12188951" cy="6858000"/>
          </a:xfrm>
          <a:prstGeom prst="rect">
            <a:avLst/>
          </a:prstGeom>
          <a:blipFill dpi="0" rotWithShape="1">
            <a:blip r:embed="rId2">
              <a:alphaModFix amt="30000"/>
              <a:lum bright="70000" contrast="-70000"/>
            </a:blip>
            <a:srcRect/>
            <a:tile tx="889000" ty="0" sx="100000" sy="100000" flip="xy" algn="t"/>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F9849C5-3503-4039-80AC-B6BEF5DDDEAC}"/>
              </a:ext>
            </a:extLst>
          </p:cNvPr>
          <p:cNvPicPr>
            <a:picLocks noChangeAspect="1"/>
          </p:cNvPicPr>
          <p:nvPr/>
        </p:nvPicPr>
        <p:blipFill rotWithShape="1">
          <a:blip r:embed="rId3">
            <a:alphaModFix amt="70000"/>
          </a:blip>
          <a:srcRect t="6545" r="-1" b="1612"/>
          <a:stretch/>
        </p:blipFill>
        <p:spPr>
          <a:xfrm>
            <a:off x="20" y="10"/>
            <a:ext cx="12188932" cy="6856614"/>
          </a:xfrm>
          <a:prstGeom prst="rect">
            <a:avLst/>
          </a:prstGeom>
        </p:spPr>
      </p:pic>
      <p:sp>
        <p:nvSpPr>
          <p:cNvPr id="2" name="Title 1">
            <a:extLst>
              <a:ext uri="{FF2B5EF4-FFF2-40B4-BE49-F238E27FC236}">
                <a16:creationId xmlns:a16="http://schemas.microsoft.com/office/drawing/2014/main" id="{6D2398F7-2763-498A-8891-8309289AF899}"/>
              </a:ext>
            </a:extLst>
          </p:cNvPr>
          <p:cNvSpPr>
            <a:spLocks noGrp="1"/>
          </p:cNvSpPr>
          <p:nvPr>
            <p:ph type="ctrTitle"/>
          </p:nvPr>
        </p:nvSpPr>
        <p:spPr>
          <a:xfrm>
            <a:off x="838200" y="740211"/>
            <a:ext cx="7530685" cy="3163864"/>
          </a:xfrm>
        </p:spPr>
        <p:txBody>
          <a:bodyPr>
            <a:normAutofit/>
          </a:bodyPr>
          <a:lstStyle/>
          <a:p>
            <a:pPr algn="l"/>
            <a:r>
              <a:rPr lang="en-GB" sz="5200">
                <a:solidFill>
                  <a:srgbClr val="FFFFFF"/>
                </a:solidFill>
              </a:rPr>
              <a:t>Research Methods I</a:t>
            </a:r>
          </a:p>
        </p:txBody>
      </p:sp>
      <p:sp>
        <p:nvSpPr>
          <p:cNvPr id="3" name="Subtitle 2">
            <a:extLst>
              <a:ext uri="{FF2B5EF4-FFF2-40B4-BE49-F238E27FC236}">
                <a16:creationId xmlns:a16="http://schemas.microsoft.com/office/drawing/2014/main" id="{4E406A88-1169-4183-BC75-37DAF12626C6}"/>
              </a:ext>
            </a:extLst>
          </p:cNvPr>
          <p:cNvSpPr>
            <a:spLocks noGrp="1"/>
          </p:cNvSpPr>
          <p:nvPr>
            <p:ph type="subTitle" idx="1"/>
          </p:nvPr>
        </p:nvSpPr>
        <p:spPr>
          <a:xfrm>
            <a:off x="838200" y="4838665"/>
            <a:ext cx="7583133" cy="1855646"/>
          </a:xfrm>
        </p:spPr>
        <p:txBody>
          <a:bodyPr>
            <a:normAutofit fontScale="77500" lnSpcReduction="20000"/>
          </a:bodyPr>
          <a:lstStyle/>
          <a:p>
            <a:pPr algn="l"/>
            <a:br>
              <a:rPr lang="en-GB" sz="2200" b="1">
                <a:solidFill>
                  <a:srgbClr val="FFFFFF"/>
                </a:solidFill>
              </a:rPr>
            </a:br>
            <a:r>
              <a:rPr lang="en-GB" sz="3000" b="1">
                <a:solidFill>
                  <a:srgbClr val="FFFFFF"/>
                </a:solidFill>
              </a:rPr>
              <a:t>Variables, Samples and Quantitative / Qualitative Research</a:t>
            </a:r>
          </a:p>
          <a:p>
            <a:pPr algn="l"/>
            <a:endParaRPr lang="en-GB" sz="3000" b="1">
              <a:solidFill>
                <a:srgbClr val="FFFFFF"/>
              </a:solidFill>
            </a:endParaRPr>
          </a:p>
          <a:p>
            <a:pPr algn="l"/>
            <a:r>
              <a:rPr lang="en-GB" sz="1800">
                <a:solidFill>
                  <a:srgbClr val="FFFFFF"/>
                </a:solidFill>
              </a:rPr>
              <a:t>Stacey Coleman</a:t>
            </a:r>
            <a:endParaRPr lang="en-GB" sz="1400">
              <a:solidFill>
                <a:srgbClr val="FFFFFF"/>
              </a:solidFill>
            </a:endParaRPr>
          </a:p>
        </p:txBody>
      </p:sp>
    </p:spTree>
    <p:extLst>
      <p:ext uri="{BB962C8B-B14F-4D97-AF65-F5344CB8AC3E}">
        <p14:creationId xmlns:p14="http://schemas.microsoft.com/office/powerpoint/2010/main" val="7125038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2C010E-366E-4A3D-B0D2-A924D8A4DA78}"/>
              </a:ext>
            </a:extLst>
          </p:cNvPr>
          <p:cNvSpPr>
            <a:spLocks noGrp="1"/>
          </p:cNvSpPr>
          <p:nvPr>
            <p:ph type="title"/>
          </p:nvPr>
        </p:nvSpPr>
        <p:spPr/>
        <p:txBody>
          <a:bodyPr/>
          <a:lstStyle/>
          <a:p>
            <a:r>
              <a:rPr lang="en-GB"/>
              <a:t>Research Methods in Psychology</a:t>
            </a:r>
          </a:p>
        </p:txBody>
      </p:sp>
      <p:sp>
        <p:nvSpPr>
          <p:cNvPr id="3" name="Content Placeholder 2">
            <a:extLst>
              <a:ext uri="{FF2B5EF4-FFF2-40B4-BE49-F238E27FC236}">
                <a16:creationId xmlns:a16="http://schemas.microsoft.com/office/drawing/2014/main" id="{AF4F6794-7EFE-43D0-B9EB-21AA56E81D10}"/>
              </a:ext>
            </a:extLst>
          </p:cNvPr>
          <p:cNvSpPr>
            <a:spLocks noGrp="1"/>
          </p:cNvSpPr>
          <p:nvPr>
            <p:ph idx="1"/>
          </p:nvPr>
        </p:nvSpPr>
        <p:spPr/>
        <p:txBody>
          <a:bodyPr/>
          <a:lstStyle/>
          <a:p>
            <a:r>
              <a:rPr lang="en-GB"/>
              <a:t>Qualitative versus quantitative</a:t>
            </a:r>
          </a:p>
          <a:p>
            <a:endParaRPr lang="en-GB"/>
          </a:p>
          <a:p>
            <a:r>
              <a:rPr lang="en-GB"/>
              <a:t>Basic versus applied research</a:t>
            </a:r>
          </a:p>
          <a:p>
            <a:endParaRPr lang="en-GB"/>
          </a:p>
          <a:p>
            <a:r>
              <a:rPr lang="en-GB"/>
              <a:t>Experimental versus non-experimental</a:t>
            </a:r>
          </a:p>
          <a:p>
            <a:endParaRPr lang="en-GB"/>
          </a:p>
        </p:txBody>
      </p:sp>
    </p:spTree>
    <p:extLst>
      <p:ext uri="{BB962C8B-B14F-4D97-AF65-F5344CB8AC3E}">
        <p14:creationId xmlns:p14="http://schemas.microsoft.com/office/powerpoint/2010/main" val="8013248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2" name="Rectangle 21">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24" name="Picture 23">
            <a:extLst>
              <a:ext uri="{FF2B5EF4-FFF2-40B4-BE49-F238E27FC236}">
                <a16:creationId xmlns:a16="http://schemas.microsoft.com/office/drawing/2014/main" id="{A72D06A1-BA08-4820-BBC8-B24DDB32A3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a:off x="10744200" y="0"/>
            <a:ext cx="1447800" cy="1535750"/>
          </a:xfrm>
          <a:prstGeom prst="rect">
            <a:avLst/>
          </a:prstGeom>
        </p:spPr>
      </p:pic>
      <p:sp>
        <p:nvSpPr>
          <p:cNvPr id="2" name="Title 1">
            <a:extLst>
              <a:ext uri="{FF2B5EF4-FFF2-40B4-BE49-F238E27FC236}">
                <a16:creationId xmlns:a16="http://schemas.microsoft.com/office/drawing/2014/main" id="{18D72ADB-8600-4E5B-A29E-984269C7302D}"/>
              </a:ext>
            </a:extLst>
          </p:cNvPr>
          <p:cNvSpPr>
            <a:spLocks noGrp="1"/>
          </p:cNvSpPr>
          <p:nvPr>
            <p:ph type="title"/>
          </p:nvPr>
        </p:nvSpPr>
        <p:spPr>
          <a:xfrm>
            <a:off x="838201" y="559813"/>
            <a:ext cx="10348146" cy="1283471"/>
          </a:xfrm>
        </p:spPr>
        <p:txBody>
          <a:bodyPr anchor="t">
            <a:normAutofit/>
          </a:bodyPr>
          <a:lstStyle/>
          <a:p>
            <a:r>
              <a:rPr lang="en-GB">
                <a:solidFill>
                  <a:schemeClr val="accent2">
                    <a:lumMod val="75000"/>
                  </a:schemeClr>
                </a:solidFill>
              </a:rPr>
              <a:t>Qualitative</a:t>
            </a:r>
            <a:r>
              <a:rPr lang="en-GB">
                <a:solidFill>
                  <a:schemeClr val="tx2"/>
                </a:solidFill>
              </a:rPr>
              <a:t> </a:t>
            </a:r>
            <a:r>
              <a:rPr lang="en-GB">
                <a:solidFill>
                  <a:schemeClr val="tx2">
                    <a:lumMod val="40000"/>
                    <a:lumOff val="60000"/>
                  </a:schemeClr>
                </a:solidFill>
              </a:rPr>
              <a:t>and Quantitative </a:t>
            </a:r>
          </a:p>
        </p:txBody>
      </p:sp>
      <p:pic>
        <p:nvPicPr>
          <p:cNvPr id="26" name="Picture 25">
            <a:extLst>
              <a:ext uri="{FF2B5EF4-FFF2-40B4-BE49-F238E27FC236}">
                <a16:creationId xmlns:a16="http://schemas.microsoft.com/office/drawing/2014/main" id="{1295E665-0408-4072-94B3-49BA5ACBCBD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r="67342"/>
          <a:stretch/>
        </p:blipFill>
        <p:spPr>
          <a:xfrm rot="10800000">
            <a:off x="-1" y="2719661"/>
            <a:ext cx="830249" cy="2548349"/>
          </a:xfrm>
          <a:prstGeom prst="rect">
            <a:avLst/>
          </a:prstGeom>
        </p:spPr>
      </p:pic>
      <p:sp>
        <p:nvSpPr>
          <p:cNvPr id="17" name="Text Placeholder 2">
            <a:extLst>
              <a:ext uri="{FF2B5EF4-FFF2-40B4-BE49-F238E27FC236}">
                <a16:creationId xmlns:a16="http://schemas.microsoft.com/office/drawing/2014/main" id="{EAAF5371-8D92-4E98-ADBA-3CAF3BAC1BB4}"/>
              </a:ext>
            </a:extLst>
          </p:cNvPr>
          <p:cNvSpPr txBox="1">
            <a:spLocks/>
          </p:cNvSpPr>
          <p:nvPr/>
        </p:nvSpPr>
        <p:spPr>
          <a:xfrm>
            <a:off x="1410595" y="1627097"/>
            <a:ext cx="3195646" cy="604904"/>
          </a:xfrm>
          <a:prstGeom prst="rect">
            <a:avLst/>
          </a:prstGeom>
        </p:spPr>
        <p:txBody>
          <a:bodyPr vert="horz" lIns="91440" tIns="45720" rIns="91440" bIns="45720" rtlCol="0">
            <a:normAutofit/>
          </a:bodyPr>
          <a:lst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14300" indent="0" algn="ctr">
              <a:buFont typeface="Arial" panose="020B0604020202020204" pitchFamily="34" charset="0"/>
              <a:buNone/>
            </a:pPr>
            <a:r>
              <a:rPr lang="en-GB" b="1">
                <a:solidFill>
                  <a:schemeClr val="accent2">
                    <a:lumMod val="75000"/>
                  </a:schemeClr>
                </a:solidFill>
              </a:rPr>
              <a:t>Qualitative</a:t>
            </a:r>
          </a:p>
          <a:p>
            <a:pPr marL="114300" indent="0">
              <a:buFont typeface="Arial" panose="020B0604020202020204" pitchFamily="34" charset="0"/>
              <a:buNone/>
            </a:pPr>
            <a:endParaRPr lang="en-GB"/>
          </a:p>
          <a:p>
            <a:pPr marL="114300" indent="0">
              <a:buFont typeface="Arial" panose="020B0604020202020204" pitchFamily="34" charset="0"/>
              <a:buNone/>
            </a:pPr>
            <a:endParaRPr lang="en-GB"/>
          </a:p>
          <a:p>
            <a:pPr marL="114300" indent="0">
              <a:buFont typeface="Arial" panose="020B0604020202020204" pitchFamily="34" charset="0"/>
              <a:buNone/>
            </a:pPr>
            <a:endParaRPr lang="en-GB"/>
          </a:p>
          <a:p>
            <a:pPr marL="114300" indent="0">
              <a:buFont typeface="Arial" panose="020B0604020202020204" pitchFamily="34" charset="0"/>
              <a:buNone/>
            </a:pPr>
            <a:endParaRPr lang="en-GB"/>
          </a:p>
          <a:p>
            <a:pPr marL="114300" indent="0">
              <a:buFont typeface="Arial" panose="020B0604020202020204" pitchFamily="34" charset="0"/>
              <a:buNone/>
            </a:pPr>
            <a:endParaRPr lang="en-GB"/>
          </a:p>
          <a:p>
            <a:pPr marL="114300" indent="0">
              <a:buFont typeface="Arial" panose="020B0604020202020204" pitchFamily="34" charset="0"/>
              <a:buNone/>
            </a:pPr>
            <a:endParaRPr lang="en-GB"/>
          </a:p>
          <a:p>
            <a:pPr marL="114300" indent="0">
              <a:buFont typeface="Arial" panose="020B0604020202020204" pitchFamily="34" charset="0"/>
              <a:buNone/>
            </a:pPr>
            <a:endParaRPr lang="en-GB"/>
          </a:p>
          <a:p>
            <a:pPr marL="114300" indent="0">
              <a:buFont typeface="Arial" panose="020B0604020202020204" pitchFamily="34" charset="0"/>
              <a:buNone/>
            </a:pPr>
            <a:endParaRPr lang="en-GB"/>
          </a:p>
        </p:txBody>
      </p:sp>
      <p:cxnSp>
        <p:nvCxnSpPr>
          <p:cNvPr id="19" name="Straight Arrow Connector 18">
            <a:extLst>
              <a:ext uri="{FF2B5EF4-FFF2-40B4-BE49-F238E27FC236}">
                <a16:creationId xmlns:a16="http://schemas.microsoft.com/office/drawing/2014/main" id="{DCC122BD-ECE8-443B-BA0A-EFEE8A9D3F56}"/>
              </a:ext>
            </a:extLst>
          </p:cNvPr>
          <p:cNvCxnSpPr/>
          <p:nvPr/>
        </p:nvCxnSpPr>
        <p:spPr>
          <a:xfrm>
            <a:off x="3009611" y="2245571"/>
            <a:ext cx="4988" cy="1018813"/>
          </a:xfrm>
          <a:prstGeom prst="straightConnector1">
            <a:avLst/>
          </a:prstGeom>
          <a:ln w="25400">
            <a:solidFill>
              <a:schemeClr val="accent1">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sp>
        <p:nvSpPr>
          <p:cNvPr id="23" name="Rounded Rectangle 7">
            <a:extLst>
              <a:ext uri="{FF2B5EF4-FFF2-40B4-BE49-F238E27FC236}">
                <a16:creationId xmlns:a16="http://schemas.microsoft.com/office/drawing/2014/main" id="{DF7386CC-0997-441C-97F9-27953637889A}"/>
              </a:ext>
            </a:extLst>
          </p:cNvPr>
          <p:cNvSpPr/>
          <p:nvPr/>
        </p:nvSpPr>
        <p:spPr>
          <a:xfrm>
            <a:off x="1350011" y="3558273"/>
            <a:ext cx="3316814" cy="1196021"/>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accent2">
                    <a:lumMod val="75000"/>
                  </a:schemeClr>
                </a:solidFill>
              </a:rPr>
              <a:t>Focuses on obtaining data through open-ended and conversational communication</a:t>
            </a:r>
          </a:p>
        </p:txBody>
      </p:sp>
      <p:sp>
        <p:nvSpPr>
          <p:cNvPr id="28" name="Rounded Rectangle 10">
            <a:extLst>
              <a:ext uri="{FF2B5EF4-FFF2-40B4-BE49-F238E27FC236}">
                <a16:creationId xmlns:a16="http://schemas.microsoft.com/office/drawing/2014/main" id="{8C111C89-1C2A-4C3E-8F0B-372F3DBE7652}"/>
              </a:ext>
            </a:extLst>
          </p:cNvPr>
          <p:cNvSpPr/>
          <p:nvPr/>
        </p:nvSpPr>
        <p:spPr>
          <a:xfrm>
            <a:off x="1410595" y="5048183"/>
            <a:ext cx="3316814" cy="697141"/>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accent2">
                    <a:lumMod val="75000"/>
                  </a:schemeClr>
                </a:solidFill>
              </a:rPr>
              <a:t>Data is </a:t>
            </a:r>
          </a:p>
          <a:p>
            <a:pPr algn="ctr"/>
            <a:r>
              <a:rPr lang="en-GB">
                <a:solidFill>
                  <a:schemeClr val="accent2">
                    <a:lumMod val="75000"/>
                  </a:schemeClr>
                </a:solidFill>
              </a:rPr>
              <a:t>FREE TEXT / WORDS</a:t>
            </a:r>
          </a:p>
        </p:txBody>
      </p:sp>
      <p:sp>
        <p:nvSpPr>
          <p:cNvPr id="29" name="Rounded Rectangle 10">
            <a:extLst>
              <a:ext uri="{FF2B5EF4-FFF2-40B4-BE49-F238E27FC236}">
                <a16:creationId xmlns:a16="http://schemas.microsoft.com/office/drawing/2014/main" id="{E2D79282-2BB0-4BF5-ADF7-8C9763048F76}"/>
              </a:ext>
            </a:extLst>
          </p:cNvPr>
          <p:cNvSpPr/>
          <p:nvPr/>
        </p:nvSpPr>
        <p:spPr>
          <a:xfrm>
            <a:off x="1410595" y="6039213"/>
            <a:ext cx="3316814" cy="697141"/>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accent2">
                    <a:lumMod val="75000"/>
                  </a:schemeClr>
                </a:solidFill>
              </a:rPr>
              <a:t>Plus sometimes visual aids and audio</a:t>
            </a:r>
          </a:p>
        </p:txBody>
      </p:sp>
      <p:sp>
        <p:nvSpPr>
          <p:cNvPr id="30" name="Content Placeholder 2">
            <a:extLst>
              <a:ext uri="{FF2B5EF4-FFF2-40B4-BE49-F238E27FC236}">
                <a16:creationId xmlns:a16="http://schemas.microsoft.com/office/drawing/2014/main" id="{5C929540-144A-4058-88AA-62A01DC70BFE}"/>
              </a:ext>
            </a:extLst>
          </p:cNvPr>
          <p:cNvSpPr>
            <a:spLocks noGrp="1"/>
          </p:cNvSpPr>
          <p:nvPr>
            <p:ph idx="1"/>
          </p:nvPr>
        </p:nvSpPr>
        <p:spPr>
          <a:xfrm>
            <a:off x="5395642" y="1945226"/>
            <a:ext cx="6125077" cy="4195763"/>
          </a:xfrm>
        </p:spPr>
        <p:txBody>
          <a:bodyPr>
            <a:normAutofit fontScale="92500" lnSpcReduction="10000"/>
          </a:bodyPr>
          <a:lstStyle/>
          <a:p>
            <a:r>
              <a:rPr lang="en-GB" b="1">
                <a:solidFill>
                  <a:schemeClr val="accent2">
                    <a:lumMod val="75000"/>
                  </a:schemeClr>
                </a:solidFill>
              </a:rPr>
              <a:t>Qualitative research:</a:t>
            </a:r>
          </a:p>
          <a:p>
            <a:endParaRPr lang="en-GB"/>
          </a:p>
          <a:p>
            <a:pPr lvl="1"/>
            <a:r>
              <a:rPr lang="en-GB">
                <a:solidFill>
                  <a:schemeClr val="accent2">
                    <a:lumMod val="75000"/>
                  </a:schemeClr>
                </a:solidFill>
              </a:rPr>
              <a:t>We are interested in the specific experiences of our sample</a:t>
            </a:r>
          </a:p>
          <a:p>
            <a:pPr lvl="1"/>
            <a:endParaRPr lang="en-GB">
              <a:solidFill>
                <a:schemeClr val="accent2">
                  <a:lumMod val="75000"/>
                </a:schemeClr>
              </a:solidFill>
            </a:endParaRPr>
          </a:p>
          <a:p>
            <a:pPr lvl="1"/>
            <a:r>
              <a:rPr lang="en-GB">
                <a:solidFill>
                  <a:schemeClr val="accent2">
                    <a:lumMod val="75000"/>
                  </a:schemeClr>
                </a:solidFill>
              </a:rPr>
              <a:t>The ‘life-world’ of the participants we interview etc</a:t>
            </a:r>
          </a:p>
          <a:p>
            <a:pPr lvl="1"/>
            <a:endParaRPr lang="en-GB">
              <a:solidFill>
                <a:schemeClr val="accent2">
                  <a:lumMod val="75000"/>
                </a:schemeClr>
              </a:solidFill>
            </a:endParaRPr>
          </a:p>
          <a:p>
            <a:pPr lvl="1"/>
            <a:r>
              <a:rPr lang="en-GB">
                <a:solidFill>
                  <a:schemeClr val="accent2">
                    <a:lumMod val="75000"/>
                  </a:schemeClr>
                </a:solidFill>
              </a:rPr>
              <a:t>We </a:t>
            </a:r>
            <a:r>
              <a:rPr lang="en-GB" b="1">
                <a:solidFill>
                  <a:schemeClr val="accent2">
                    <a:lumMod val="75000"/>
                  </a:schemeClr>
                </a:solidFill>
              </a:rPr>
              <a:t>do not</a:t>
            </a:r>
            <a:r>
              <a:rPr lang="en-GB">
                <a:solidFill>
                  <a:schemeClr val="accent2">
                    <a:lumMod val="75000"/>
                  </a:schemeClr>
                </a:solidFill>
              </a:rPr>
              <a:t> attempt to generalise to larger populations</a:t>
            </a:r>
          </a:p>
          <a:p>
            <a:endParaRPr lang="en-GB" sz="3200"/>
          </a:p>
        </p:txBody>
      </p:sp>
    </p:spTree>
    <p:extLst>
      <p:ext uri="{BB962C8B-B14F-4D97-AF65-F5344CB8AC3E}">
        <p14:creationId xmlns:p14="http://schemas.microsoft.com/office/powerpoint/2010/main" val="1521709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0">
                                            <p:txEl>
                                              <p:pRg st="0" end="0"/>
                                            </p:txEl>
                                          </p:spTgt>
                                        </p:tgtEl>
                                        <p:attrNameLst>
                                          <p:attrName>style.visibility</p:attrName>
                                        </p:attrNameLst>
                                      </p:cBhvr>
                                      <p:to>
                                        <p:strVal val="visible"/>
                                      </p:to>
                                    </p:set>
                                    <p:animEffect transition="in" filter="fade">
                                      <p:cBhvr>
                                        <p:cTn id="7" dur="1000"/>
                                        <p:tgtEl>
                                          <p:spTgt spid="30">
                                            <p:txEl>
                                              <p:pRg st="0" end="0"/>
                                            </p:txEl>
                                          </p:spTgt>
                                        </p:tgtEl>
                                      </p:cBhvr>
                                    </p:animEffect>
                                    <p:anim calcmode="lin" valueType="num">
                                      <p:cBhvr>
                                        <p:cTn id="8" dur="1000" fill="hold"/>
                                        <p:tgtEl>
                                          <p:spTgt spid="30">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0">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0">
                                            <p:txEl>
                                              <p:pRg st="2" end="2"/>
                                            </p:txEl>
                                          </p:spTgt>
                                        </p:tgtEl>
                                        <p:attrNameLst>
                                          <p:attrName>style.visibility</p:attrName>
                                        </p:attrNameLst>
                                      </p:cBhvr>
                                      <p:to>
                                        <p:strVal val="visible"/>
                                      </p:to>
                                    </p:set>
                                    <p:animEffect transition="in" filter="fade">
                                      <p:cBhvr>
                                        <p:cTn id="12" dur="1000"/>
                                        <p:tgtEl>
                                          <p:spTgt spid="30">
                                            <p:txEl>
                                              <p:pRg st="2" end="2"/>
                                            </p:txEl>
                                          </p:spTgt>
                                        </p:tgtEl>
                                      </p:cBhvr>
                                    </p:animEffect>
                                    <p:anim calcmode="lin" valueType="num">
                                      <p:cBhvr>
                                        <p:cTn id="13" dur="1000" fill="hold"/>
                                        <p:tgtEl>
                                          <p:spTgt spid="30">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0">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0">
                                            <p:txEl>
                                              <p:pRg st="4" end="4"/>
                                            </p:txEl>
                                          </p:spTgt>
                                        </p:tgtEl>
                                        <p:attrNameLst>
                                          <p:attrName>style.visibility</p:attrName>
                                        </p:attrNameLst>
                                      </p:cBhvr>
                                      <p:to>
                                        <p:strVal val="visible"/>
                                      </p:to>
                                    </p:set>
                                    <p:animEffect transition="in" filter="fade">
                                      <p:cBhvr>
                                        <p:cTn id="17" dur="1000"/>
                                        <p:tgtEl>
                                          <p:spTgt spid="30">
                                            <p:txEl>
                                              <p:pRg st="4" end="4"/>
                                            </p:txEl>
                                          </p:spTgt>
                                        </p:tgtEl>
                                      </p:cBhvr>
                                    </p:animEffect>
                                    <p:anim calcmode="lin" valueType="num">
                                      <p:cBhvr>
                                        <p:cTn id="18" dur="1000" fill="hold"/>
                                        <p:tgtEl>
                                          <p:spTgt spid="30">
                                            <p:txEl>
                                              <p:pRg st="4" end="4"/>
                                            </p:txEl>
                                          </p:spTgt>
                                        </p:tgtEl>
                                        <p:attrNameLst>
                                          <p:attrName>ppt_x</p:attrName>
                                        </p:attrNameLst>
                                      </p:cBhvr>
                                      <p:tavLst>
                                        <p:tav tm="0">
                                          <p:val>
                                            <p:strVal val="#ppt_x"/>
                                          </p:val>
                                        </p:tav>
                                        <p:tav tm="100000">
                                          <p:val>
                                            <p:strVal val="#ppt_x"/>
                                          </p:val>
                                        </p:tav>
                                      </p:tavLst>
                                    </p:anim>
                                    <p:anim calcmode="lin" valueType="num">
                                      <p:cBhvr>
                                        <p:cTn id="19" dur="1000" fill="hold"/>
                                        <p:tgtEl>
                                          <p:spTgt spid="30">
                                            <p:txEl>
                                              <p:pRg st="4" end="4"/>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30">
                                            <p:txEl>
                                              <p:pRg st="6" end="6"/>
                                            </p:txEl>
                                          </p:spTgt>
                                        </p:tgtEl>
                                        <p:attrNameLst>
                                          <p:attrName>style.visibility</p:attrName>
                                        </p:attrNameLst>
                                      </p:cBhvr>
                                      <p:to>
                                        <p:strVal val="visible"/>
                                      </p:to>
                                    </p:set>
                                    <p:animEffect transition="in" filter="fade">
                                      <p:cBhvr>
                                        <p:cTn id="22" dur="1000"/>
                                        <p:tgtEl>
                                          <p:spTgt spid="30">
                                            <p:txEl>
                                              <p:pRg st="6" end="6"/>
                                            </p:txEl>
                                          </p:spTgt>
                                        </p:tgtEl>
                                      </p:cBhvr>
                                    </p:animEffect>
                                    <p:anim calcmode="lin" valueType="num">
                                      <p:cBhvr>
                                        <p:cTn id="23" dur="1000" fill="hold"/>
                                        <p:tgtEl>
                                          <p:spTgt spid="30">
                                            <p:txEl>
                                              <p:pRg st="6" end="6"/>
                                            </p:txEl>
                                          </p:spTgt>
                                        </p:tgtEl>
                                        <p:attrNameLst>
                                          <p:attrName>ppt_x</p:attrName>
                                        </p:attrNameLst>
                                      </p:cBhvr>
                                      <p:tavLst>
                                        <p:tav tm="0">
                                          <p:val>
                                            <p:strVal val="#ppt_x"/>
                                          </p:val>
                                        </p:tav>
                                        <p:tav tm="100000">
                                          <p:val>
                                            <p:strVal val="#ppt_x"/>
                                          </p:val>
                                        </p:tav>
                                      </p:tavLst>
                                    </p:anim>
                                    <p:anim calcmode="lin" valueType="num">
                                      <p:cBhvr>
                                        <p:cTn id="24" dur="1000" fill="hold"/>
                                        <p:tgtEl>
                                          <p:spTgt spid="30">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lumMod val="65000"/>
                  <a:lumOff val="35000"/>
                </a:prstClr>
              </a:solidFill>
              <a:effectLst/>
              <a:uLnTx/>
              <a:uFillTx/>
              <a:latin typeface="AvenirNext LT Pro Medium" panose="020B0504020202020204" pitchFamily="34" charset="0"/>
              <a:ea typeface="+mn-ea"/>
              <a:cs typeface="+mn-cs"/>
            </a:endParaRPr>
          </a:p>
        </p:txBody>
      </p:sp>
      <p:sp>
        <p:nvSpPr>
          <p:cNvPr id="22" name="Rectangle 21">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lumMod val="65000"/>
                  <a:lumOff val="35000"/>
                </a:prstClr>
              </a:solidFill>
              <a:effectLst/>
              <a:uLnTx/>
              <a:uFillTx/>
              <a:latin typeface="AvenirNext LT Pro Medium" panose="020B0504020202020204" pitchFamily="34" charset="0"/>
              <a:ea typeface="+mn-ea"/>
              <a:cs typeface="+mn-cs"/>
            </a:endParaRPr>
          </a:p>
        </p:txBody>
      </p:sp>
      <p:pic>
        <p:nvPicPr>
          <p:cNvPr id="24" name="Picture 23">
            <a:extLst>
              <a:ext uri="{FF2B5EF4-FFF2-40B4-BE49-F238E27FC236}">
                <a16:creationId xmlns:a16="http://schemas.microsoft.com/office/drawing/2014/main" id="{A72D06A1-BA08-4820-BBC8-B24DDB32A3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a:off x="10744200" y="0"/>
            <a:ext cx="1447800" cy="1535750"/>
          </a:xfrm>
          <a:prstGeom prst="rect">
            <a:avLst/>
          </a:prstGeom>
        </p:spPr>
      </p:pic>
      <p:sp>
        <p:nvSpPr>
          <p:cNvPr id="2" name="Title 1">
            <a:extLst>
              <a:ext uri="{FF2B5EF4-FFF2-40B4-BE49-F238E27FC236}">
                <a16:creationId xmlns:a16="http://schemas.microsoft.com/office/drawing/2014/main" id="{18D72ADB-8600-4E5B-A29E-984269C7302D}"/>
              </a:ext>
            </a:extLst>
          </p:cNvPr>
          <p:cNvSpPr>
            <a:spLocks noGrp="1"/>
          </p:cNvSpPr>
          <p:nvPr>
            <p:ph type="title"/>
          </p:nvPr>
        </p:nvSpPr>
        <p:spPr>
          <a:xfrm>
            <a:off x="838201" y="559813"/>
            <a:ext cx="10348146" cy="1283471"/>
          </a:xfrm>
        </p:spPr>
        <p:txBody>
          <a:bodyPr anchor="t">
            <a:normAutofit/>
          </a:bodyPr>
          <a:lstStyle/>
          <a:p>
            <a:r>
              <a:rPr lang="en-GB">
                <a:solidFill>
                  <a:schemeClr val="tx2">
                    <a:lumMod val="40000"/>
                    <a:lumOff val="60000"/>
                  </a:schemeClr>
                </a:solidFill>
              </a:rPr>
              <a:t>Qualitative and </a:t>
            </a:r>
            <a:r>
              <a:rPr lang="en-GB">
                <a:solidFill>
                  <a:schemeClr val="accent4">
                    <a:lumMod val="75000"/>
                  </a:schemeClr>
                </a:solidFill>
              </a:rPr>
              <a:t>Quantitative </a:t>
            </a:r>
          </a:p>
        </p:txBody>
      </p:sp>
      <p:pic>
        <p:nvPicPr>
          <p:cNvPr id="26" name="Picture 25">
            <a:extLst>
              <a:ext uri="{FF2B5EF4-FFF2-40B4-BE49-F238E27FC236}">
                <a16:creationId xmlns:a16="http://schemas.microsoft.com/office/drawing/2014/main" id="{1295E665-0408-4072-94B3-49BA5ACBCBD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r="67342"/>
          <a:stretch/>
        </p:blipFill>
        <p:spPr>
          <a:xfrm rot="10800000">
            <a:off x="-1" y="2719661"/>
            <a:ext cx="830249" cy="2548349"/>
          </a:xfrm>
          <a:prstGeom prst="rect">
            <a:avLst/>
          </a:prstGeom>
        </p:spPr>
      </p:pic>
      <p:sp>
        <p:nvSpPr>
          <p:cNvPr id="17" name="Text Placeholder 2">
            <a:extLst>
              <a:ext uri="{FF2B5EF4-FFF2-40B4-BE49-F238E27FC236}">
                <a16:creationId xmlns:a16="http://schemas.microsoft.com/office/drawing/2014/main" id="{EAAF5371-8D92-4E98-ADBA-3CAF3BAC1BB4}"/>
              </a:ext>
            </a:extLst>
          </p:cNvPr>
          <p:cNvSpPr txBox="1">
            <a:spLocks/>
          </p:cNvSpPr>
          <p:nvPr/>
        </p:nvSpPr>
        <p:spPr>
          <a:xfrm>
            <a:off x="1483179" y="1663407"/>
            <a:ext cx="3195646" cy="604904"/>
          </a:xfrm>
          <a:prstGeom prst="rect">
            <a:avLst/>
          </a:prstGeom>
        </p:spPr>
        <p:txBody>
          <a:bodyPr vert="horz" lIns="91440" tIns="45720" rIns="91440" bIns="45720" rtlCol="0">
            <a:normAutofit/>
          </a:bodyPr>
          <a:lst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14300" marR="0" lvl="0" indent="0" algn="ctr" defTabSz="914400" rtl="0" eaLnBrk="1" fontAlgn="auto" latinLnBrk="0" hangingPunct="1">
              <a:lnSpc>
                <a:spcPct val="110000"/>
              </a:lnSpc>
              <a:spcBef>
                <a:spcPts val="1000"/>
              </a:spcBef>
              <a:spcAft>
                <a:spcPts val="0"/>
              </a:spcAft>
              <a:buClr>
                <a:srgbClr val="1CADE4"/>
              </a:buClr>
              <a:buSzTx/>
              <a:buFont typeface="Arial" panose="020B0604020202020204" pitchFamily="34" charset="0"/>
              <a:buNone/>
              <a:tabLst/>
              <a:defRPr/>
            </a:pPr>
            <a:r>
              <a:rPr kumimoji="0" lang="en-GB" sz="2800" b="1" i="0" u="none" strike="noStrike" kern="1200" cap="none" spc="0" normalizeH="0" baseline="0" noProof="0">
                <a:ln>
                  <a:noFill/>
                </a:ln>
                <a:solidFill>
                  <a:schemeClr val="accent4">
                    <a:lumMod val="75000"/>
                  </a:schemeClr>
                </a:solidFill>
                <a:effectLst/>
                <a:uLnTx/>
                <a:uFillTx/>
                <a:latin typeface="Avenir Next LT Pro"/>
                <a:ea typeface="+mn-ea"/>
                <a:cs typeface="+mn-cs"/>
              </a:rPr>
              <a:t>Quantitative</a:t>
            </a:r>
          </a:p>
          <a:p>
            <a:pPr marL="114300" marR="0" lvl="0" indent="0" algn="l" defTabSz="914400" rtl="0" eaLnBrk="1" fontAlgn="auto" latinLnBrk="0" hangingPunct="1">
              <a:lnSpc>
                <a:spcPct val="110000"/>
              </a:lnSpc>
              <a:spcBef>
                <a:spcPts val="1000"/>
              </a:spcBef>
              <a:spcAft>
                <a:spcPts val="0"/>
              </a:spcAft>
              <a:buClr>
                <a:srgbClr val="1CADE4"/>
              </a:buClr>
              <a:buSzTx/>
              <a:buFont typeface="Arial" panose="020B0604020202020204" pitchFamily="34" charset="0"/>
              <a:buNone/>
              <a:tabLst/>
              <a:defRPr/>
            </a:pPr>
            <a:endParaRPr kumimoji="0" lang="en-GB" sz="2800" b="0" i="0" u="none" strike="noStrike" kern="1200" cap="none" spc="0" normalizeH="0" baseline="0" noProof="0">
              <a:ln>
                <a:noFill/>
              </a:ln>
              <a:solidFill>
                <a:schemeClr val="accent4">
                  <a:lumMod val="75000"/>
                </a:schemeClr>
              </a:solidFill>
              <a:effectLst/>
              <a:uLnTx/>
              <a:uFillTx/>
              <a:latin typeface="Avenir Next LT Pro"/>
              <a:ea typeface="+mn-ea"/>
              <a:cs typeface="+mn-cs"/>
            </a:endParaRPr>
          </a:p>
          <a:p>
            <a:pPr marL="114300" marR="0" lvl="0" indent="0" algn="l" defTabSz="914400" rtl="0" eaLnBrk="1" fontAlgn="auto" latinLnBrk="0" hangingPunct="1">
              <a:lnSpc>
                <a:spcPct val="110000"/>
              </a:lnSpc>
              <a:spcBef>
                <a:spcPts val="1000"/>
              </a:spcBef>
              <a:spcAft>
                <a:spcPts val="0"/>
              </a:spcAft>
              <a:buClr>
                <a:srgbClr val="1CADE4"/>
              </a:buClr>
              <a:buSzTx/>
              <a:buFont typeface="Arial" panose="020B0604020202020204" pitchFamily="34" charset="0"/>
              <a:buNone/>
              <a:tabLst/>
              <a:defRPr/>
            </a:pPr>
            <a:endParaRPr kumimoji="0" lang="en-GB" sz="2800" b="0" i="0" u="none" strike="noStrike" kern="1200" cap="none" spc="0" normalizeH="0" baseline="0" noProof="0">
              <a:ln>
                <a:noFill/>
              </a:ln>
              <a:solidFill>
                <a:schemeClr val="accent4">
                  <a:lumMod val="75000"/>
                </a:schemeClr>
              </a:solidFill>
              <a:effectLst/>
              <a:uLnTx/>
              <a:uFillTx/>
              <a:latin typeface="Avenir Next LT Pro"/>
              <a:ea typeface="+mn-ea"/>
              <a:cs typeface="+mn-cs"/>
            </a:endParaRPr>
          </a:p>
          <a:p>
            <a:pPr marL="114300" marR="0" lvl="0" indent="0" algn="l" defTabSz="914400" rtl="0" eaLnBrk="1" fontAlgn="auto" latinLnBrk="0" hangingPunct="1">
              <a:lnSpc>
                <a:spcPct val="110000"/>
              </a:lnSpc>
              <a:spcBef>
                <a:spcPts val="1000"/>
              </a:spcBef>
              <a:spcAft>
                <a:spcPts val="0"/>
              </a:spcAft>
              <a:buClr>
                <a:srgbClr val="1CADE4"/>
              </a:buClr>
              <a:buSzTx/>
              <a:buFont typeface="Arial" panose="020B0604020202020204" pitchFamily="34" charset="0"/>
              <a:buNone/>
              <a:tabLst/>
              <a:defRPr/>
            </a:pPr>
            <a:endParaRPr kumimoji="0" lang="en-GB" sz="2800" b="0" i="0" u="none" strike="noStrike" kern="1200" cap="none" spc="0" normalizeH="0" baseline="0" noProof="0">
              <a:ln>
                <a:noFill/>
              </a:ln>
              <a:solidFill>
                <a:schemeClr val="accent4">
                  <a:lumMod val="75000"/>
                </a:schemeClr>
              </a:solidFill>
              <a:effectLst/>
              <a:uLnTx/>
              <a:uFillTx/>
              <a:latin typeface="Avenir Next LT Pro"/>
              <a:ea typeface="+mn-ea"/>
              <a:cs typeface="+mn-cs"/>
            </a:endParaRPr>
          </a:p>
          <a:p>
            <a:pPr marL="114300" marR="0" lvl="0" indent="0" algn="l" defTabSz="914400" rtl="0" eaLnBrk="1" fontAlgn="auto" latinLnBrk="0" hangingPunct="1">
              <a:lnSpc>
                <a:spcPct val="110000"/>
              </a:lnSpc>
              <a:spcBef>
                <a:spcPts val="1000"/>
              </a:spcBef>
              <a:spcAft>
                <a:spcPts val="0"/>
              </a:spcAft>
              <a:buClr>
                <a:srgbClr val="1CADE4"/>
              </a:buClr>
              <a:buSzTx/>
              <a:buFont typeface="Arial" panose="020B0604020202020204" pitchFamily="34" charset="0"/>
              <a:buNone/>
              <a:tabLst/>
              <a:defRPr/>
            </a:pPr>
            <a:endParaRPr kumimoji="0" lang="en-GB" sz="2800" b="0" i="0" u="none" strike="noStrike" kern="1200" cap="none" spc="0" normalizeH="0" baseline="0" noProof="0">
              <a:ln>
                <a:noFill/>
              </a:ln>
              <a:solidFill>
                <a:schemeClr val="accent4">
                  <a:lumMod val="75000"/>
                </a:schemeClr>
              </a:solidFill>
              <a:effectLst/>
              <a:uLnTx/>
              <a:uFillTx/>
              <a:latin typeface="Avenir Next LT Pro"/>
              <a:ea typeface="+mn-ea"/>
              <a:cs typeface="+mn-cs"/>
            </a:endParaRPr>
          </a:p>
          <a:p>
            <a:pPr marL="114300" marR="0" lvl="0" indent="0" algn="l" defTabSz="914400" rtl="0" eaLnBrk="1" fontAlgn="auto" latinLnBrk="0" hangingPunct="1">
              <a:lnSpc>
                <a:spcPct val="110000"/>
              </a:lnSpc>
              <a:spcBef>
                <a:spcPts val="1000"/>
              </a:spcBef>
              <a:spcAft>
                <a:spcPts val="0"/>
              </a:spcAft>
              <a:buClr>
                <a:srgbClr val="1CADE4"/>
              </a:buClr>
              <a:buSzTx/>
              <a:buFont typeface="Arial" panose="020B0604020202020204" pitchFamily="34" charset="0"/>
              <a:buNone/>
              <a:tabLst/>
              <a:defRPr/>
            </a:pPr>
            <a:endParaRPr kumimoji="0" lang="en-GB" sz="2800" b="0" i="0" u="none" strike="noStrike" kern="1200" cap="none" spc="0" normalizeH="0" baseline="0" noProof="0">
              <a:ln>
                <a:noFill/>
              </a:ln>
              <a:solidFill>
                <a:schemeClr val="accent4">
                  <a:lumMod val="75000"/>
                </a:schemeClr>
              </a:solidFill>
              <a:effectLst/>
              <a:uLnTx/>
              <a:uFillTx/>
              <a:latin typeface="Avenir Next LT Pro"/>
              <a:ea typeface="+mn-ea"/>
              <a:cs typeface="+mn-cs"/>
            </a:endParaRPr>
          </a:p>
          <a:p>
            <a:pPr marL="114300" marR="0" lvl="0" indent="0" algn="l" defTabSz="914400" rtl="0" eaLnBrk="1" fontAlgn="auto" latinLnBrk="0" hangingPunct="1">
              <a:lnSpc>
                <a:spcPct val="110000"/>
              </a:lnSpc>
              <a:spcBef>
                <a:spcPts val="1000"/>
              </a:spcBef>
              <a:spcAft>
                <a:spcPts val="0"/>
              </a:spcAft>
              <a:buClr>
                <a:srgbClr val="1CADE4"/>
              </a:buClr>
              <a:buSzTx/>
              <a:buFont typeface="Arial" panose="020B0604020202020204" pitchFamily="34" charset="0"/>
              <a:buNone/>
              <a:tabLst/>
              <a:defRPr/>
            </a:pPr>
            <a:endParaRPr kumimoji="0" lang="en-GB" sz="2800" b="0" i="0" u="none" strike="noStrike" kern="1200" cap="none" spc="0" normalizeH="0" baseline="0" noProof="0">
              <a:ln>
                <a:noFill/>
              </a:ln>
              <a:solidFill>
                <a:schemeClr val="accent4">
                  <a:lumMod val="75000"/>
                </a:schemeClr>
              </a:solidFill>
              <a:effectLst/>
              <a:uLnTx/>
              <a:uFillTx/>
              <a:latin typeface="Avenir Next LT Pro"/>
              <a:ea typeface="+mn-ea"/>
              <a:cs typeface="+mn-cs"/>
            </a:endParaRPr>
          </a:p>
          <a:p>
            <a:pPr marL="114300" marR="0" lvl="0" indent="0" algn="l" defTabSz="914400" rtl="0" eaLnBrk="1" fontAlgn="auto" latinLnBrk="0" hangingPunct="1">
              <a:lnSpc>
                <a:spcPct val="110000"/>
              </a:lnSpc>
              <a:spcBef>
                <a:spcPts val="1000"/>
              </a:spcBef>
              <a:spcAft>
                <a:spcPts val="0"/>
              </a:spcAft>
              <a:buClr>
                <a:srgbClr val="1CADE4"/>
              </a:buClr>
              <a:buSzTx/>
              <a:buFont typeface="Arial" panose="020B0604020202020204" pitchFamily="34" charset="0"/>
              <a:buNone/>
              <a:tabLst/>
              <a:defRPr/>
            </a:pPr>
            <a:endParaRPr kumimoji="0" lang="en-GB" sz="2800" b="0" i="0" u="none" strike="noStrike" kern="1200" cap="none" spc="0" normalizeH="0" baseline="0" noProof="0">
              <a:ln>
                <a:noFill/>
              </a:ln>
              <a:solidFill>
                <a:schemeClr val="accent4">
                  <a:lumMod val="75000"/>
                </a:schemeClr>
              </a:solidFill>
              <a:effectLst/>
              <a:uLnTx/>
              <a:uFillTx/>
              <a:latin typeface="Avenir Next LT Pro"/>
              <a:ea typeface="+mn-ea"/>
              <a:cs typeface="+mn-cs"/>
            </a:endParaRPr>
          </a:p>
          <a:p>
            <a:pPr marL="114300" marR="0" lvl="0" indent="0" algn="l" defTabSz="914400" rtl="0" eaLnBrk="1" fontAlgn="auto" latinLnBrk="0" hangingPunct="1">
              <a:lnSpc>
                <a:spcPct val="110000"/>
              </a:lnSpc>
              <a:spcBef>
                <a:spcPts val="1000"/>
              </a:spcBef>
              <a:spcAft>
                <a:spcPts val="0"/>
              </a:spcAft>
              <a:buClr>
                <a:srgbClr val="1CADE4"/>
              </a:buClr>
              <a:buSzTx/>
              <a:buFont typeface="Arial" panose="020B0604020202020204" pitchFamily="34" charset="0"/>
              <a:buNone/>
              <a:tabLst/>
              <a:defRPr/>
            </a:pPr>
            <a:endParaRPr kumimoji="0" lang="en-GB" sz="2800" b="0" i="0" u="none" strike="noStrike" kern="1200" cap="none" spc="0" normalizeH="0" baseline="0" noProof="0">
              <a:ln>
                <a:noFill/>
              </a:ln>
              <a:solidFill>
                <a:schemeClr val="accent4">
                  <a:lumMod val="75000"/>
                </a:schemeClr>
              </a:solidFill>
              <a:effectLst/>
              <a:uLnTx/>
              <a:uFillTx/>
              <a:latin typeface="Avenir Next LT Pro"/>
              <a:ea typeface="+mn-ea"/>
              <a:cs typeface="+mn-cs"/>
            </a:endParaRPr>
          </a:p>
        </p:txBody>
      </p:sp>
      <p:cxnSp>
        <p:nvCxnSpPr>
          <p:cNvPr id="19" name="Straight Arrow Connector 18">
            <a:extLst>
              <a:ext uri="{FF2B5EF4-FFF2-40B4-BE49-F238E27FC236}">
                <a16:creationId xmlns:a16="http://schemas.microsoft.com/office/drawing/2014/main" id="{DCC122BD-ECE8-443B-BA0A-EFEE8A9D3F56}"/>
              </a:ext>
            </a:extLst>
          </p:cNvPr>
          <p:cNvCxnSpPr/>
          <p:nvPr/>
        </p:nvCxnSpPr>
        <p:spPr>
          <a:xfrm>
            <a:off x="3081002" y="2210254"/>
            <a:ext cx="4988" cy="1018813"/>
          </a:xfrm>
          <a:prstGeom prst="straightConnector1">
            <a:avLst/>
          </a:prstGeom>
          <a:ln w="25400">
            <a:solidFill>
              <a:schemeClr val="accent1">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sp>
        <p:nvSpPr>
          <p:cNvPr id="23" name="Rounded Rectangle 7">
            <a:extLst>
              <a:ext uri="{FF2B5EF4-FFF2-40B4-BE49-F238E27FC236}">
                <a16:creationId xmlns:a16="http://schemas.microsoft.com/office/drawing/2014/main" id="{DF7386CC-0997-441C-97F9-27953637889A}"/>
              </a:ext>
            </a:extLst>
          </p:cNvPr>
          <p:cNvSpPr/>
          <p:nvPr/>
        </p:nvSpPr>
        <p:spPr>
          <a:xfrm>
            <a:off x="1113349" y="3360750"/>
            <a:ext cx="3911306" cy="1196021"/>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accent4">
                    <a:lumMod val="75000"/>
                  </a:schemeClr>
                </a:solidFill>
              </a:rPr>
              <a:t>Systematic investigation of phenomena by gathering quantifiable data – performing statistical analysis</a:t>
            </a:r>
          </a:p>
        </p:txBody>
      </p:sp>
      <p:sp>
        <p:nvSpPr>
          <p:cNvPr id="28" name="Rounded Rectangle 10">
            <a:extLst>
              <a:ext uri="{FF2B5EF4-FFF2-40B4-BE49-F238E27FC236}">
                <a16:creationId xmlns:a16="http://schemas.microsoft.com/office/drawing/2014/main" id="{8C111C89-1C2A-4C3E-8F0B-372F3DBE7652}"/>
              </a:ext>
            </a:extLst>
          </p:cNvPr>
          <p:cNvSpPr/>
          <p:nvPr/>
        </p:nvSpPr>
        <p:spPr>
          <a:xfrm>
            <a:off x="1410595" y="4846022"/>
            <a:ext cx="3316814" cy="697141"/>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schemeClr val="accent4">
                    <a:lumMod val="75000"/>
                  </a:schemeClr>
                </a:solidFill>
                <a:effectLst/>
                <a:uLnTx/>
                <a:uFillTx/>
                <a:latin typeface="Avenir Next LT Pro"/>
                <a:ea typeface="+mn-ea"/>
                <a:cs typeface="+mn-cs"/>
              </a:rPr>
              <a:t>Data is </a:t>
            </a:r>
            <a:r>
              <a:rPr lang="en-GB">
                <a:solidFill>
                  <a:schemeClr val="accent4">
                    <a:lumMod val="75000"/>
                  </a:schemeClr>
                </a:solidFill>
                <a:latin typeface="Avenir Next LT Pro"/>
              </a:rPr>
              <a:t>NUMBERS</a:t>
            </a:r>
            <a:endParaRPr kumimoji="0" lang="en-GB" sz="1800" b="0" i="0" u="none" strike="noStrike" kern="1200" cap="none" spc="0" normalizeH="0" baseline="0" noProof="0">
              <a:ln>
                <a:noFill/>
              </a:ln>
              <a:solidFill>
                <a:schemeClr val="accent4">
                  <a:lumMod val="75000"/>
                </a:schemeClr>
              </a:solidFill>
              <a:effectLst/>
              <a:uLnTx/>
              <a:uFillTx/>
              <a:latin typeface="Avenir Next LT Pro"/>
              <a:ea typeface="+mn-ea"/>
              <a:cs typeface="+mn-cs"/>
            </a:endParaRPr>
          </a:p>
        </p:txBody>
      </p:sp>
      <p:sp>
        <p:nvSpPr>
          <p:cNvPr id="29" name="Rounded Rectangle 10">
            <a:extLst>
              <a:ext uri="{FF2B5EF4-FFF2-40B4-BE49-F238E27FC236}">
                <a16:creationId xmlns:a16="http://schemas.microsoft.com/office/drawing/2014/main" id="{E2D79282-2BB0-4BF5-ADF7-8C9763048F76}"/>
              </a:ext>
            </a:extLst>
          </p:cNvPr>
          <p:cNvSpPr/>
          <p:nvPr/>
        </p:nvSpPr>
        <p:spPr>
          <a:xfrm>
            <a:off x="1410595" y="5832415"/>
            <a:ext cx="3316814" cy="903940"/>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schemeClr val="accent4">
                    <a:lumMod val="75000"/>
                  </a:schemeClr>
                </a:solidFill>
                <a:effectLst/>
                <a:uLnTx/>
                <a:uFillTx/>
                <a:latin typeface="Avenir Next LT Pro"/>
                <a:ea typeface="+mn-ea"/>
                <a:cs typeface="+mn-cs"/>
              </a:rPr>
              <a:t>Categories or continuous</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a:solidFill>
                  <a:schemeClr val="accent4">
                    <a:lumMod val="75000"/>
                  </a:schemeClr>
                </a:solidFill>
                <a:latin typeface="Avenir Next LT Pro"/>
              </a:rPr>
              <a:t>Nominal, ordinal, interval and ratio</a:t>
            </a:r>
            <a:endParaRPr kumimoji="0" lang="en-GB" sz="1800" b="0" i="0" u="none" strike="noStrike" kern="1200" cap="none" spc="0" normalizeH="0" baseline="0" noProof="0">
              <a:ln>
                <a:noFill/>
              </a:ln>
              <a:solidFill>
                <a:schemeClr val="accent4">
                  <a:lumMod val="75000"/>
                </a:schemeClr>
              </a:solidFill>
              <a:effectLst/>
              <a:uLnTx/>
              <a:uFillTx/>
              <a:latin typeface="Avenir Next LT Pro"/>
              <a:ea typeface="+mn-ea"/>
              <a:cs typeface="+mn-cs"/>
            </a:endParaRPr>
          </a:p>
        </p:txBody>
      </p:sp>
      <p:sp>
        <p:nvSpPr>
          <p:cNvPr id="30" name="Content Placeholder 2">
            <a:extLst>
              <a:ext uri="{FF2B5EF4-FFF2-40B4-BE49-F238E27FC236}">
                <a16:creationId xmlns:a16="http://schemas.microsoft.com/office/drawing/2014/main" id="{5C929540-144A-4058-88AA-62A01DC70BFE}"/>
              </a:ext>
            </a:extLst>
          </p:cNvPr>
          <p:cNvSpPr>
            <a:spLocks noGrp="1"/>
          </p:cNvSpPr>
          <p:nvPr>
            <p:ph idx="1"/>
          </p:nvPr>
        </p:nvSpPr>
        <p:spPr>
          <a:xfrm>
            <a:off x="5833711" y="1945226"/>
            <a:ext cx="5733389" cy="4195763"/>
          </a:xfrm>
        </p:spPr>
        <p:txBody>
          <a:bodyPr>
            <a:normAutofit lnSpcReduction="10000"/>
          </a:bodyPr>
          <a:lstStyle/>
          <a:p>
            <a:r>
              <a:rPr lang="en-GB" b="1">
                <a:solidFill>
                  <a:schemeClr val="accent4">
                    <a:lumMod val="75000"/>
                  </a:schemeClr>
                </a:solidFill>
              </a:rPr>
              <a:t>Quantitative research:</a:t>
            </a:r>
          </a:p>
          <a:p>
            <a:endParaRPr lang="en-GB">
              <a:solidFill>
                <a:schemeClr val="accent4">
                  <a:lumMod val="75000"/>
                </a:schemeClr>
              </a:solidFill>
            </a:endParaRPr>
          </a:p>
          <a:p>
            <a:pPr lvl="1"/>
            <a:r>
              <a:rPr lang="en-GB">
                <a:solidFill>
                  <a:schemeClr val="accent4">
                    <a:lumMod val="75000"/>
                  </a:schemeClr>
                </a:solidFill>
              </a:rPr>
              <a:t>We are not really interested in the sample that we study – we are interested in the </a:t>
            </a:r>
            <a:r>
              <a:rPr lang="en-GB" b="1">
                <a:solidFill>
                  <a:schemeClr val="accent4">
                    <a:lumMod val="75000"/>
                  </a:schemeClr>
                </a:solidFill>
              </a:rPr>
              <a:t>target population</a:t>
            </a:r>
          </a:p>
          <a:p>
            <a:pPr lvl="1"/>
            <a:endParaRPr lang="en-GB" b="1">
              <a:solidFill>
                <a:schemeClr val="accent4">
                  <a:lumMod val="75000"/>
                </a:schemeClr>
              </a:solidFill>
            </a:endParaRPr>
          </a:p>
          <a:p>
            <a:pPr lvl="1"/>
            <a:r>
              <a:rPr lang="en-GB">
                <a:solidFill>
                  <a:schemeClr val="accent4">
                    <a:lumMod val="75000"/>
                  </a:schemeClr>
                </a:solidFill>
              </a:rPr>
              <a:t>We want to be able to generalise our results to this target population</a:t>
            </a:r>
          </a:p>
          <a:p>
            <a:endParaRPr lang="en-GB" sz="3200">
              <a:solidFill>
                <a:schemeClr val="accent4">
                  <a:lumMod val="75000"/>
                </a:schemeClr>
              </a:solidFill>
            </a:endParaRPr>
          </a:p>
        </p:txBody>
      </p:sp>
    </p:spTree>
    <p:extLst>
      <p:ext uri="{BB962C8B-B14F-4D97-AF65-F5344CB8AC3E}">
        <p14:creationId xmlns:p14="http://schemas.microsoft.com/office/powerpoint/2010/main" val="1864352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0">
                                            <p:txEl>
                                              <p:pRg st="0" end="0"/>
                                            </p:txEl>
                                          </p:spTgt>
                                        </p:tgtEl>
                                        <p:attrNameLst>
                                          <p:attrName>style.visibility</p:attrName>
                                        </p:attrNameLst>
                                      </p:cBhvr>
                                      <p:to>
                                        <p:strVal val="visible"/>
                                      </p:to>
                                    </p:set>
                                    <p:animEffect transition="in" filter="fade">
                                      <p:cBhvr>
                                        <p:cTn id="7" dur="1000"/>
                                        <p:tgtEl>
                                          <p:spTgt spid="30">
                                            <p:txEl>
                                              <p:pRg st="0" end="0"/>
                                            </p:txEl>
                                          </p:spTgt>
                                        </p:tgtEl>
                                      </p:cBhvr>
                                    </p:animEffect>
                                    <p:anim calcmode="lin" valueType="num">
                                      <p:cBhvr>
                                        <p:cTn id="8" dur="1000" fill="hold"/>
                                        <p:tgtEl>
                                          <p:spTgt spid="30">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0">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3" name="Picture 12">
            <a:extLst>
              <a:ext uri="{FF2B5EF4-FFF2-40B4-BE49-F238E27FC236}">
                <a16:creationId xmlns:a16="http://schemas.microsoft.com/office/drawing/2014/main" id="{A72D06A1-BA08-4820-BBC8-B24DDB32A3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a:off x="10744200" y="0"/>
            <a:ext cx="1447800" cy="1535750"/>
          </a:xfrm>
          <a:prstGeom prst="rect">
            <a:avLst/>
          </a:prstGeom>
        </p:spPr>
      </p:pic>
      <p:pic>
        <p:nvPicPr>
          <p:cNvPr id="15" name="Picture 14">
            <a:extLst>
              <a:ext uri="{FF2B5EF4-FFF2-40B4-BE49-F238E27FC236}">
                <a16:creationId xmlns:a16="http://schemas.microsoft.com/office/drawing/2014/main" id="{1295E665-0408-4072-94B3-49BA5ACBCBD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r="67342"/>
          <a:stretch/>
        </p:blipFill>
        <p:spPr>
          <a:xfrm rot="10800000">
            <a:off x="-1" y="2719661"/>
            <a:ext cx="830249" cy="2548349"/>
          </a:xfrm>
          <a:prstGeom prst="rect">
            <a:avLst/>
          </a:prstGeom>
        </p:spPr>
      </p:pic>
      <p:graphicFrame>
        <p:nvGraphicFramePr>
          <p:cNvPr id="4" name="Table 4">
            <a:extLst>
              <a:ext uri="{FF2B5EF4-FFF2-40B4-BE49-F238E27FC236}">
                <a16:creationId xmlns:a16="http://schemas.microsoft.com/office/drawing/2014/main" id="{30BD2B3E-74D0-43E2-8149-A5E8896FC0B8}"/>
              </a:ext>
            </a:extLst>
          </p:cNvPr>
          <p:cNvGraphicFramePr>
            <a:graphicFrameLocks noGrp="1"/>
          </p:cNvGraphicFramePr>
          <p:nvPr>
            <p:ph idx="1"/>
            <p:extLst>
              <p:ext uri="{D42A27DB-BD31-4B8C-83A1-F6EECF244321}">
                <p14:modId xmlns:p14="http://schemas.microsoft.com/office/powerpoint/2010/main" val="1765115285"/>
              </p:ext>
            </p:extLst>
          </p:nvPr>
        </p:nvGraphicFramePr>
        <p:xfrm>
          <a:off x="782270" y="702688"/>
          <a:ext cx="10627460" cy="5452623"/>
        </p:xfrm>
        <a:graphic>
          <a:graphicData uri="http://schemas.openxmlformats.org/drawingml/2006/table">
            <a:tbl>
              <a:tblPr firstRow="1" bandRow="1">
                <a:tableStyleId>{21E4AEA4-8DFA-4A89-87EB-49C32662AFE0}</a:tableStyleId>
              </a:tblPr>
              <a:tblGrid>
                <a:gridCol w="3688592">
                  <a:extLst>
                    <a:ext uri="{9D8B030D-6E8A-4147-A177-3AD203B41FA5}">
                      <a16:colId xmlns:a16="http://schemas.microsoft.com/office/drawing/2014/main" val="3694110278"/>
                    </a:ext>
                  </a:extLst>
                </a:gridCol>
                <a:gridCol w="3064836">
                  <a:extLst>
                    <a:ext uri="{9D8B030D-6E8A-4147-A177-3AD203B41FA5}">
                      <a16:colId xmlns:a16="http://schemas.microsoft.com/office/drawing/2014/main" val="3455528225"/>
                    </a:ext>
                  </a:extLst>
                </a:gridCol>
                <a:gridCol w="3874032">
                  <a:extLst>
                    <a:ext uri="{9D8B030D-6E8A-4147-A177-3AD203B41FA5}">
                      <a16:colId xmlns:a16="http://schemas.microsoft.com/office/drawing/2014/main" val="1893120431"/>
                    </a:ext>
                  </a:extLst>
                </a:gridCol>
              </a:tblGrid>
              <a:tr h="1056266">
                <a:tc>
                  <a:txBody>
                    <a:bodyPr/>
                    <a:lstStyle/>
                    <a:p>
                      <a:pPr algn="ctr"/>
                      <a:r>
                        <a:rPr lang="en-GB" sz="2200"/>
                        <a:t>Qualitative Methods and Data</a:t>
                      </a:r>
                    </a:p>
                  </a:txBody>
                  <a:tcPr marL="113447" marR="113447" marT="56724" marB="56724" anchor="ctr"/>
                </a:tc>
                <a:tc>
                  <a:txBody>
                    <a:bodyPr/>
                    <a:lstStyle/>
                    <a:p>
                      <a:pPr algn="ctr"/>
                      <a:endParaRPr lang="en-GB" sz="2200"/>
                    </a:p>
                  </a:txBody>
                  <a:tcPr marL="113447" marR="113447" marT="56724" marB="56724" anchor="ctr"/>
                </a:tc>
                <a:tc>
                  <a:txBody>
                    <a:bodyPr/>
                    <a:lstStyle/>
                    <a:p>
                      <a:pPr algn="ctr"/>
                      <a:r>
                        <a:rPr lang="en-GB" sz="2200"/>
                        <a:t>Quantitative Methods and Data</a:t>
                      </a:r>
                    </a:p>
                  </a:txBody>
                  <a:tcPr marL="113447" marR="113447" marT="56724" marB="56724" anchor="ctr"/>
                </a:tc>
                <a:extLst>
                  <a:ext uri="{0D108BD9-81ED-4DB2-BD59-A6C34878D82A}">
                    <a16:rowId xmlns:a16="http://schemas.microsoft.com/office/drawing/2014/main" val="4290802549"/>
                  </a:ext>
                </a:extLst>
              </a:tr>
              <a:tr h="628051">
                <a:tc>
                  <a:txBody>
                    <a:bodyPr/>
                    <a:lstStyle/>
                    <a:p>
                      <a:pPr algn="ctr"/>
                      <a:r>
                        <a:rPr lang="en-GB" sz="2200"/>
                        <a:t>Rich</a:t>
                      </a:r>
                    </a:p>
                  </a:txBody>
                  <a:tcPr marL="113447" marR="113447" marT="56724" marB="56724" anchor="ctr"/>
                </a:tc>
                <a:tc>
                  <a:txBody>
                    <a:bodyPr/>
                    <a:lstStyle/>
                    <a:p>
                      <a:pPr algn="ctr"/>
                      <a:r>
                        <a:rPr lang="en-GB" sz="2200" b="1"/>
                        <a:t>INFORMATION</a:t>
                      </a:r>
                    </a:p>
                  </a:txBody>
                  <a:tcPr marL="113447" marR="113447" marT="56724" marB="56724" anchor="ctr"/>
                </a:tc>
                <a:tc>
                  <a:txBody>
                    <a:bodyPr/>
                    <a:lstStyle/>
                    <a:p>
                      <a:pPr algn="ctr"/>
                      <a:r>
                        <a:rPr lang="en-GB" sz="2200"/>
                        <a:t>Narrow</a:t>
                      </a:r>
                    </a:p>
                  </a:txBody>
                  <a:tcPr marL="113447" marR="113447" marT="56724" marB="56724" anchor="ctr"/>
                </a:tc>
                <a:extLst>
                  <a:ext uri="{0D108BD9-81ED-4DB2-BD59-A6C34878D82A}">
                    <a16:rowId xmlns:a16="http://schemas.microsoft.com/office/drawing/2014/main" val="2122649784"/>
                  </a:ext>
                </a:extLst>
              </a:tr>
              <a:tr h="628051">
                <a:tc>
                  <a:txBody>
                    <a:bodyPr/>
                    <a:lstStyle/>
                    <a:p>
                      <a:pPr algn="ctr"/>
                      <a:r>
                        <a:rPr lang="en-GB" sz="2200"/>
                        <a:t>Subjective</a:t>
                      </a:r>
                    </a:p>
                  </a:txBody>
                  <a:tcPr marL="113447" marR="113447" marT="56724" marB="56724" anchor="ctr"/>
                </a:tc>
                <a:tc>
                  <a:txBody>
                    <a:bodyPr/>
                    <a:lstStyle/>
                    <a:p>
                      <a:pPr algn="ctr"/>
                      <a:r>
                        <a:rPr lang="en-GB" sz="2200" b="1"/>
                        <a:t>INTERPRETATION</a:t>
                      </a:r>
                    </a:p>
                  </a:txBody>
                  <a:tcPr marL="113447" marR="113447" marT="56724" marB="56724" anchor="ctr"/>
                </a:tc>
                <a:tc>
                  <a:txBody>
                    <a:bodyPr/>
                    <a:lstStyle/>
                    <a:p>
                      <a:pPr algn="ctr"/>
                      <a:r>
                        <a:rPr lang="en-GB" sz="2200"/>
                        <a:t>Objective</a:t>
                      </a:r>
                    </a:p>
                  </a:txBody>
                  <a:tcPr marL="113447" marR="113447" marT="56724" marB="56724" anchor="ctr"/>
                </a:tc>
                <a:extLst>
                  <a:ext uri="{0D108BD9-81ED-4DB2-BD59-A6C34878D82A}">
                    <a16:rowId xmlns:a16="http://schemas.microsoft.com/office/drawing/2014/main" val="923443877"/>
                  </a:ext>
                </a:extLst>
              </a:tr>
              <a:tr h="628051">
                <a:tc>
                  <a:txBody>
                    <a:bodyPr/>
                    <a:lstStyle/>
                    <a:p>
                      <a:pPr algn="ctr"/>
                      <a:r>
                        <a:rPr lang="en-GB" sz="2200"/>
                        <a:t>Realistic, natural</a:t>
                      </a:r>
                    </a:p>
                  </a:txBody>
                  <a:tcPr marL="113447" marR="113447" marT="56724" marB="56724" anchor="ctr"/>
                </a:tc>
                <a:tc>
                  <a:txBody>
                    <a:bodyPr/>
                    <a:lstStyle/>
                    <a:p>
                      <a:pPr algn="ctr"/>
                      <a:r>
                        <a:rPr lang="en-GB" sz="2200" b="1"/>
                        <a:t>SETTING</a:t>
                      </a:r>
                    </a:p>
                  </a:txBody>
                  <a:tcPr marL="113447" marR="113447" marT="56724" marB="56724" anchor="ctr"/>
                </a:tc>
                <a:tc>
                  <a:txBody>
                    <a:bodyPr/>
                    <a:lstStyle/>
                    <a:p>
                      <a:pPr algn="ctr"/>
                      <a:r>
                        <a:rPr lang="en-GB" sz="2200"/>
                        <a:t>Artificial</a:t>
                      </a:r>
                    </a:p>
                  </a:txBody>
                  <a:tcPr marL="113447" marR="113447" marT="56724" marB="56724" anchor="ctr"/>
                </a:tc>
                <a:extLst>
                  <a:ext uri="{0D108BD9-81ED-4DB2-BD59-A6C34878D82A}">
                    <a16:rowId xmlns:a16="http://schemas.microsoft.com/office/drawing/2014/main" val="1287151048"/>
                  </a:ext>
                </a:extLst>
              </a:tr>
              <a:tr h="628051">
                <a:tc>
                  <a:txBody>
                    <a:bodyPr/>
                    <a:lstStyle/>
                    <a:p>
                      <a:pPr algn="ctr"/>
                      <a:r>
                        <a:rPr lang="en-GB" sz="2200"/>
                        <a:t>Loosely structured</a:t>
                      </a:r>
                    </a:p>
                  </a:txBody>
                  <a:tcPr marL="113447" marR="113447" marT="56724" marB="56724" anchor="ctr"/>
                </a:tc>
                <a:tc>
                  <a:txBody>
                    <a:bodyPr/>
                    <a:lstStyle/>
                    <a:p>
                      <a:pPr algn="ctr"/>
                      <a:r>
                        <a:rPr lang="en-GB" sz="2200" b="1"/>
                        <a:t>DESIGN</a:t>
                      </a:r>
                    </a:p>
                  </a:txBody>
                  <a:tcPr marL="113447" marR="113447" marT="56724" marB="56724" anchor="ctr"/>
                </a:tc>
                <a:tc>
                  <a:txBody>
                    <a:bodyPr/>
                    <a:lstStyle/>
                    <a:p>
                      <a:pPr algn="ctr"/>
                      <a:r>
                        <a:rPr lang="en-GB" sz="2200"/>
                        <a:t>Highly structured</a:t>
                      </a:r>
                    </a:p>
                  </a:txBody>
                  <a:tcPr marL="113447" marR="113447" marT="56724" marB="56724" anchor="ctr"/>
                </a:tc>
                <a:extLst>
                  <a:ext uri="{0D108BD9-81ED-4DB2-BD59-A6C34878D82A}">
                    <a16:rowId xmlns:a16="http://schemas.microsoft.com/office/drawing/2014/main" val="2415010964"/>
                  </a:ext>
                </a:extLst>
              </a:tr>
              <a:tr h="628051">
                <a:tc>
                  <a:txBody>
                    <a:bodyPr/>
                    <a:lstStyle/>
                    <a:p>
                      <a:pPr algn="ctr"/>
                      <a:r>
                        <a:rPr lang="en-GB" sz="2200"/>
                        <a:t>High</a:t>
                      </a:r>
                    </a:p>
                  </a:txBody>
                  <a:tcPr marL="113447" marR="113447" marT="56724" marB="56724" anchor="ctr"/>
                </a:tc>
                <a:tc>
                  <a:txBody>
                    <a:bodyPr/>
                    <a:lstStyle/>
                    <a:p>
                      <a:pPr algn="ctr"/>
                      <a:r>
                        <a:rPr lang="en-GB" sz="2200" b="1"/>
                        <a:t>REALISM</a:t>
                      </a:r>
                    </a:p>
                  </a:txBody>
                  <a:tcPr marL="113447" marR="113447" marT="56724" marB="56724" anchor="ctr"/>
                </a:tc>
                <a:tc>
                  <a:txBody>
                    <a:bodyPr/>
                    <a:lstStyle/>
                    <a:p>
                      <a:pPr algn="ctr"/>
                      <a:r>
                        <a:rPr lang="en-GB" sz="2200"/>
                        <a:t>Low</a:t>
                      </a:r>
                    </a:p>
                  </a:txBody>
                  <a:tcPr marL="113447" marR="113447" marT="56724" marB="56724" anchor="ctr"/>
                </a:tc>
                <a:extLst>
                  <a:ext uri="{0D108BD9-81ED-4DB2-BD59-A6C34878D82A}">
                    <a16:rowId xmlns:a16="http://schemas.microsoft.com/office/drawing/2014/main" val="3973699333"/>
                  </a:ext>
                </a:extLst>
              </a:tr>
              <a:tr h="628051">
                <a:tc>
                  <a:txBody>
                    <a:bodyPr/>
                    <a:lstStyle/>
                    <a:p>
                      <a:pPr algn="ctr"/>
                      <a:r>
                        <a:rPr lang="en-GB" sz="2200"/>
                        <a:t>Low</a:t>
                      </a:r>
                    </a:p>
                  </a:txBody>
                  <a:tcPr marL="113447" marR="113447" marT="56724" marB="56724" anchor="ctr"/>
                </a:tc>
                <a:tc>
                  <a:txBody>
                    <a:bodyPr/>
                    <a:lstStyle/>
                    <a:p>
                      <a:pPr algn="ctr"/>
                      <a:r>
                        <a:rPr lang="en-GB" sz="2200" b="1"/>
                        <a:t>RELIABILITY</a:t>
                      </a:r>
                    </a:p>
                  </a:txBody>
                  <a:tcPr marL="113447" marR="113447" marT="56724" marB="56724" anchor="ctr"/>
                </a:tc>
                <a:tc>
                  <a:txBody>
                    <a:bodyPr/>
                    <a:lstStyle/>
                    <a:p>
                      <a:pPr algn="ctr"/>
                      <a:r>
                        <a:rPr lang="en-GB" sz="2200"/>
                        <a:t>High</a:t>
                      </a:r>
                    </a:p>
                  </a:txBody>
                  <a:tcPr marL="113447" marR="113447" marT="56724" marB="56724" anchor="ctr"/>
                </a:tc>
                <a:extLst>
                  <a:ext uri="{0D108BD9-81ED-4DB2-BD59-A6C34878D82A}">
                    <a16:rowId xmlns:a16="http://schemas.microsoft.com/office/drawing/2014/main" val="2240062994"/>
                  </a:ext>
                </a:extLst>
              </a:tr>
              <a:tr h="628051">
                <a:tc>
                  <a:txBody>
                    <a:bodyPr/>
                    <a:lstStyle/>
                    <a:p>
                      <a:pPr algn="ctr"/>
                      <a:r>
                        <a:rPr lang="en-GB" sz="2200"/>
                        <a:t>High</a:t>
                      </a:r>
                    </a:p>
                  </a:txBody>
                  <a:tcPr marL="113447" marR="113447" marT="56724" marB="56724" anchor="ctr"/>
                </a:tc>
                <a:tc>
                  <a:txBody>
                    <a:bodyPr/>
                    <a:lstStyle/>
                    <a:p>
                      <a:pPr algn="ctr"/>
                      <a:r>
                        <a:rPr lang="en-GB" sz="2200" b="1"/>
                        <a:t>REFLEXIVITY</a:t>
                      </a:r>
                    </a:p>
                  </a:txBody>
                  <a:tcPr marL="113447" marR="113447" marT="56724" marB="56724" anchor="ctr"/>
                </a:tc>
                <a:tc>
                  <a:txBody>
                    <a:bodyPr/>
                    <a:lstStyle/>
                    <a:p>
                      <a:pPr algn="ctr"/>
                      <a:r>
                        <a:rPr lang="en-GB" sz="2200"/>
                        <a:t>Low</a:t>
                      </a:r>
                    </a:p>
                  </a:txBody>
                  <a:tcPr marL="113447" marR="113447" marT="56724" marB="56724" anchor="ctr"/>
                </a:tc>
                <a:extLst>
                  <a:ext uri="{0D108BD9-81ED-4DB2-BD59-A6C34878D82A}">
                    <a16:rowId xmlns:a16="http://schemas.microsoft.com/office/drawing/2014/main" val="3454321689"/>
                  </a:ext>
                </a:extLst>
              </a:tr>
            </a:tbl>
          </a:graphicData>
        </a:graphic>
      </p:graphicFrame>
    </p:spTree>
    <p:extLst>
      <p:ext uri="{BB962C8B-B14F-4D97-AF65-F5344CB8AC3E}">
        <p14:creationId xmlns:p14="http://schemas.microsoft.com/office/powerpoint/2010/main" val="6229189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Qualitative Research</a:t>
            </a:r>
          </a:p>
        </p:txBody>
      </p:sp>
      <p:pic>
        <p:nvPicPr>
          <p:cNvPr id="5" name="Picture 4"/>
          <p:cNvPicPr>
            <a:picLocks noChangeAspect="1"/>
          </p:cNvPicPr>
          <p:nvPr/>
        </p:nvPicPr>
        <p:blipFill>
          <a:blip r:embed="rId2"/>
          <a:stretch>
            <a:fillRect/>
          </a:stretch>
        </p:blipFill>
        <p:spPr>
          <a:xfrm>
            <a:off x="-32451" y="41723"/>
            <a:ext cx="12224451" cy="6816213"/>
          </a:xfrm>
          <a:prstGeom prst="rect">
            <a:avLst/>
          </a:prstGeom>
        </p:spPr>
      </p:pic>
      <p:sp>
        <p:nvSpPr>
          <p:cNvPr id="4" name="Slide Number Placeholder 3"/>
          <p:cNvSpPr>
            <a:spLocks noGrp="1"/>
          </p:cNvSpPr>
          <p:nvPr>
            <p:ph type="sldNum" idx="12"/>
          </p:nvPr>
        </p:nvSpPr>
        <p:spPr/>
        <p:txBody>
          <a:bodyPr/>
          <a:lstStyle/>
          <a:p>
            <a:fld id="{00000000-1234-1234-1234-123412341234}" type="slidenum">
              <a:rPr lang="en" smtClean="0"/>
              <a:pPr/>
              <a:t>6</a:t>
            </a:fld>
            <a:endParaRPr lang="en"/>
          </a:p>
        </p:txBody>
      </p:sp>
      <p:sp>
        <p:nvSpPr>
          <p:cNvPr id="6" name="Rounded Rectangle 5"/>
          <p:cNvSpPr/>
          <p:nvPr/>
        </p:nvSpPr>
        <p:spPr>
          <a:xfrm>
            <a:off x="6987511" y="188177"/>
            <a:ext cx="5051534" cy="886746"/>
          </a:xfrm>
          <a:prstGeom prst="roundRect">
            <a:avLst/>
          </a:prstGeom>
          <a:ln/>
        </p:spPr>
        <p:style>
          <a:lnRef idx="3">
            <a:schemeClr val="lt1"/>
          </a:lnRef>
          <a:fillRef idx="1">
            <a:schemeClr val="accent3"/>
          </a:fillRef>
          <a:effectRef idx="1">
            <a:schemeClr val="accent3"/>
          </a:effectRef>
          <a:fontRef idx="minor">
            <a:schemeClr val="lt1"/>
          </a:fontRef>
        </p:style>
        <p:txBody>
          <a:bodyPr rtlCol="0" anchor="ctr"/>
          <a:lstStyle/>
          <a:p>
            <a:pPr algn="ctr"/>
            <a:r>
              <a:rPr lang="en-GB" sz="2400"/>
              <a:t>Qualitative Research Methods</a:t>
            </a:r>
          </a:p>
        </p:txBody>
      </p:sp>
    </p:spTree>
    <p:extLst>
      <p:ext uri="{BB962C8B-B14F-4D97-AF65-F5344CB8AC3E}">
        <p14:creationId xmlns:p14="http://schemas.microsoft.com/office/powerpoint/2010/main" val="8737411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C32167-4B55-4D28-B9C4-A1C4E7C87CF6}"/>
              </a:ext>
            </a:extLst>
          </p:cNvPr>
          <p:cNvSpPr>
            <a:spLocks noGrp="1"/>
          </p:cNvSpPr>
          <p:nvPr>
            <p:ph type="title"/>
          </p:nvPr>
        </p:nvSpPr>
        <p:spPr>
          <a:xfrm>
            <a:off x="550718" y="590035"/>
            <a:ext cx="3470563" cy="5577934"/>
          </a:xfrm>
        </p:spPr>
        <p:txBody>
          <a:bodyPr>
            <a:normAutofit/>
          </a:bodyPr>
          <a:lstStyle/>
          <a:p>
            <a:pPr algn="ctr"/>
            <a:r>
              <a:rPr lang="en-GB" sz="3600"/>
              <a:t>Ethnographic Research</a:t>
            </a:r>
          </a:p>
        </p:txBody>
      </p:sp>
      <p:graphicFrame>
        <p:nvGraphicFramePr>
          <p:cNvPr id="5" name="Content Placeholder 2">
            <a:extLst>
              <a:ext uri="{FF2B5EF4-FFF2-40B4-BE49-F238E27FC236}">
                <a16:creationId xmlns:a16="http://schemas.microsoft.com/office/drawing/2014/main" id="{9AFF8B0D-0664-4EBB-9466-21087D8E84E0}"/>
              </a:ext>
            </a:extLst>
          </p:cNvPr>
          <p:cNvGraphicFramePr>
            <a:graphicFrameLocks noGrp="1"/>
          </p:cNvGraphicFramePr>
          <p:nvPr>
            <p:ph idx="1"/>
            <p:extLst>
              <p:ext uri="{D42A27DB-BD31-4B8C-83A1-F6EECF244321}">
                <p14:modId xmlns:p14="http://schemas.microsoft.com/office/powerpoint/2010/main" val="1538536599"/>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031520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B3C14-5861-497E-9AF4-F452894AD9BD}"/>
              </a:ext>
            </a:extLst>
          </p:cNvPr>
          <p:cNvSpPr>
            <a:spLocks noGrp="1"/>
          </p:cNvSpPr>
          <p:nvPr>
            <p:ph type="title"/>
          </p:nvPr>
        </p:nvSpPr>
        <p:spPr/>
        <p:txBody>
          <a:bodyPr/>
          <a:lstStyle/>
          <a:p>
            <a:r>
              <a:rPr lang="en-GB"/>
              <a:t>Ethnographic Research</a:t>
            </a:r>
          </a:p>
        </p:txBody>
      </p:sp>
      <p:sp>
        <p:nvSpPr>
          <p:cNvPr id="3" name="Text Placeholder 2">
            <a:extLst>
              <a:ext uri="{FF2B5EF4-FFF2-40B4-BE49-F238E27FC236}">
                <a16:creationId xmlns:a16="http://schemas.microsoft.com/office/drawing/2014/main" id="{BECBDAAD-71FE-4C77-9B11-7341076CFCC6}"/>
              </a:ext>
            </a:extLst>
          </p:cNvPr>
          <p:cNvSpPr>
            <a:spLocks noGrp="1"/>
          </p:cNvSpPr>
          <p:nvPr>
            <p:ph type="body" idx="1"/>
          </p:nvPr>
        </p:nvSpPr>
        <p:spPr/>
        <p:txBody>
          <a:bodyPr>
            <a:normAutofit/>
          </a:bodyPr>
          <a:lstStyle/>
          <a:p>
            <a:pPr algn="ctr"/>
            <a:r>
              <a:rPr lang="en-GB" sz="3200">
                <a:solidFill>
                  <a:srgbClr val="00B050"/>
                </a:solidFill>
              </a:rPr>
              <a:t>Advantages</a:t>
            </a:r>
          </a:p>
        </p:txBody>
      </p:sp>
      <p:sp>
        <p:nvSpPr>
          <p:cNvPr id="4" name="Content Placeholder 3">
            <a:extLst>
              <a:ext uri="{FF2B5EF4-FFF2-40B4-BE49-F238E27FC236}">
                <a16:creationId xmlns:a16="http://schemas.microsoft.com/office/drawing/2014/main" id="{E8386A03-8B39-499C-8E8F-895431A8B7D3}"/>
              </a:ext>
            </a:extLst>
          </p:cNvPr>
          <p:cNvSpPr>
            <a:spLocks noGrp="1"/>
          </p:cNvSpPr>
          <p:nvPr>
            <p:ph sz="half" idx="2"/>
          </p:nvPr>
        </p:nvSpPr>
        <p:spPr/>
        <p:txBody>
          <a:bodyPr>
            <a:normAutofit/>
          </a:bodyPr>
          <a:lstStyle/>
          <a:p>
            <a:pPr>
              <a:buFont typeface="Wingdings" panose="05000000000000000000" pitchFamily="2" charset="2"/>
              <a:buChar char="ü"/>
            </a:pPr>
            <a:r>
              <a:rPr lang="en-GB" sz="2400"/>
              <a:t>Can investigate complex issues</a:t>
            </a:r>
          </a:p>
          <a:p>
            <a:pPr>
              <a:buFont typeface="Wingdings" panose="05000000000000000000" pitchFamily="2" charset="2"/>
              <a:buChar char="ü"/>
            </a:pPr>
            <a:endParaRPr lang="en-GB" sz="2400"/>
          </a:p>
          <a:p>
            <a:pPr>
              <a:buFont typeface="Wingdings" panose="05000000000000000000" pitchFamily="2" charset="2"/>
              <a:buChar char="ü"/>
            </a:pPr>
            <a:r>
              <a:rPr lang="en-GB" sz="2400"/>
              <a:t>Takes a holistic view of a phenomenon</a:t>
            </a:r>
          </a:p>
        </p:txBody>
      </p:sp>
      <p:sp>
        <p:nvSpPr>
          <p:cNvPr id="5" name="Text Placeholder 4">
            <a:extLst>
              <a:ext uri="{FF2B5EF4-FFF2-40B4-BE49-F238E27FC236}">
                <a16:creationId xmlns:a16="http://schemas.microsoft.com/office/drawing/2014/main" id="{BC5492A4-4F4C-435B-BA6A-256DB444159C}"/>
              </a:ext>
            </a:extLst>
          </p:cNvPr>
          <p:cNvSpPr>
            <a:spLocks noGrp="1"/>
          </p:cNvSpPr>
          <p:nvPr>
            <p:ph type="body" sz="quarter" idx="3"/>
          </p:nvPr>
        </p:nvSpPr>
        <p:spPr/>
        <p:txBody>
          <a:bodyPr>
            <a:normAutofit/>
          </a:bodyPr>
          <a:lstStyle/>
          <a:p>
            <a:pPr algn="ctr"/>
            <a:r>
              <a:rPr lang="en-GB" sz="3200">
                <a:solidFill>
                  <a:srgbClr val="FF0000"/>
                </a:solidFill>
              </a:rPr>
              <a:t>Disadvantages</a:t>
            </a:r>
          </a:p>
        </p:txBody>
      </p:sp>
      <p:sp>
        <p:nvSpPr>
          <p:cNvPr id="6" name="Content Placeholder 5">
            <a:extLst>
              <a:ext uri="{FF2B5EF4-FFF2-40B4-BE49-F238E27FC236}">
                <a16:creationId xmlns:a16="http://schemas.microsoft.com/office/drawing/2014/main" id="{25C9A620-F56C-4EA2-9A8F-1D7B16B39439}"/>
              </a:ext>
            </a:extLst>
          </p:cNvPr>
          <p:cNvSpPr>
            <a:spLocks noGrp="1"/>
          </p:cNvSpPr>
          <p:nvPr>
            <p:ph sz="quarter" idx="4"/>
          </p:nvPr>
        </p:nvSpPr>
        <p:spPr>
          <a:xfrm>
            <a:off x="6172200" y="2666999"/>
            <a:ext cx="5729068" cy="3522663"/>
          </a:xfrm>
        </p:spPr>
        <p:txBody>
          <a:bodyPr>
            <a:normAutofit/>
          </a:bodyPr>
          <a:lstStyle/>
          <a:p>
            <a:pPr>
              <a:buFont typeface="Arial" panose="020B0604020202020204" pitchFamily="34" charset="0"/>
              <a:buChar char="ͯ"/>
            </a:pPr>
            <a:r>
              <a:rPr lang="en-GB" sz="2400"/>
              <a:t>Time consuming and expensive</a:t>
            </a:r>
          </a:p>
          <a:p>
            <a:pPr>
              <a:buFont typeface="Arial" panose="020B0604020202020204" pitchFamily="34" charset="0"/>
              <a:buChar char="ͯ"/>
            </a:pPr>
            <a:endParaRPr lang="en-GB" sz="2400"/>
          </a:p>
          <a:p>
            <a:pPr>
              <a:buFont typeface="Arial" panose="020B0604020202020204" pitchFamily="34" charset="0"/>
              <a:buChar char="ͯ"/>
            </a:pPr>
            <a:r>
              <a:rPr lang="en-GB" sz="2400"/>
              <a:t>Requires a well-trained researcher</a:t>
            </a:r>
          </a:p>
          <a:p>
            <a:pPr>
              <a:buFont typeface="Arial" panose="020B0604020202020204" pitchFamily="34" charset="0"/>
              <a:buChar char="ͯ"/>
            </a:pPr>
            <a:endParaRPr lang="en-GB" sz="2400"/>
          </a:p>
          <a:p>
            <a:pPr>
              <a:buFont typeface="Arial" panose="020B0604020202020204" pitchFamily="34" charset="0"/>
              <a:buChar char="ͯ"/>
            </a:pPr>
            <a:r>
              <a:rPr lang="en-GB" sz="2400"/>
              <a:t>Ethical concerns</a:t>
            </a:r>
          </a:p>
        </p:txBody>
      </p:sp>
    </p:spTree>
    <p:extLst>
      <p:ext uri="{BB962C8B-B14F-4D97-AF65-F5344CB8AC3E}">
        <p14:creationId xmlns:p14="http://schemas.microsoft.com/office/powerpoint/2010/main" val="6347970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008BE5-5AED-4CBD-B425-B50245FC0E9F}"/>
              </a:ext>
            </a:extLst>
          </p:cNvPr>
          <p:cNvSpPr>
            <a:spLocks noGrp="1"/>
          </p:cNvSpPr>
          <p:nvPr>
            <p:ph type="title"/>
          </p:nvPr>
        </p:nvSpPr>
        <p:spPr>
          <a:xfrm>
            <a:off x="838201" y="559813"/>
            <a:ext cx="2819399" cy="5577934"/>
          </a:xfrm>
        </p:spPr>
        <p:txBody>
          <a:bodyPr>
            <a:normAutofit/>
          </a:bodyPr>
          <a:lstStyle/>
          <a:p>
            <a:pPr algn="ctr"/>
            <a:r>
              <a:rPr lang="en-GB"/>
              <a:t>Focus Groups</a:t>
            </a:r>
          </a:p>
        </p:txBody>
      </p:sp>
      <p:graphicFrame>
        <p:nvGraphicFramePr>
          <p:cNvPr id="5" name="Content Placeholder 2">
            <a:extLst>
              <a:ext uri="{FF2B5EF4-FFF2-40B4-BE49-F238E27FC236}">
                <a16:creationId xmlns:a16="http://schemas.microsoft.com/office/drawing/2014/main" id="{8B4F3AD0-FAAE-4DDC-BE54-B372DF413538}"/>
              </a:ext>
            </a:extLst>
          </p:cNvPr>
          <p:cNvGraphicFramePr>
            <a:graphicFrameLocks noGrp="1"/>
          </p:cNvGraphicFramePr>
          <p:nvPr>
            <p:ph idx="1"/>
            <p:extLst>
              <p:ext uri="{D42A27DB-BD31-4B8C-83A1-F6EECF244321}">
                <p14:modId xmlns:p14="http://schemas.microsoft.com/office/powerpoint/2010/main" val="2097579524"/>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850070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B3C14-5861-497E-9AF4-F452894AD9BD}"/>
              </a:ext>
            </a:extLst>
          </p:cNvPr>
          <p:cNvSpPr>
            <a:spLocks noGrp="1"/>
          </p:cNvSpPr>
          <p:nvPr>
            <p:ph type="title"/>
          </p:nvPr>
        </p:nvSpPr>
        <p:spPr/>
        <p:txBody>
          <a:bodyPr/>
          <a:lstStyle/>
          <a:p>
            <a:r>
              <a:rPr lang="en-GB"/>
              <a:t>Focus Groups</a:t>
            </a:r>
          </a:p>
        </p:txBody>
      </p:sp>
      <p:sp>
        <p:nvSpPr>
          <p:cNvPr id="3" name="Text Placeholder 2">
            <a:extLst>
              <a:ext uri="{FF2B5EF4-FFF2-40B4-BE49-F238E27FC236}">
                <a16:creationId xmlns:a16="http://schemas.microsoft.com/office/drawing/2014/main" id="{BECBDAAD-71FE-4C77-9B11-7341076CFCC6}"/>
              </a:ext>
            </a:extLst>
          </p:cNvPr>
          <p:cNvSpPr>
            <a:spLocks noGrp="1"/>
          </p:cNvSpPr>
          <p:nvPr>
            <p:ph type="body" idx="1"/>
          </p:nvPr>
        </p:nvSpPr>
        <p:spPr/>
        <p:txBody>
          <a:bodyPr>
            <a:normAutofit/>
          </a:bodyPr>
          <a:lstStyle/>
          <a:p>
            <a:pPr algn="ctr"/>
            <a:r>
              <a:rPr lang="en-GB" sz="3200">
                <a:solidFill>
                  <a:srgbClr val="00B050"/>
                </a:solidFill>
              </a:rPr>
              <a:t>Advantages</a:t>
            </a:r>
          </a:p>
        </p:txBody>
      </p:sp>
      <p:sp>
        <p:nvSpPr>
          <p:cNvPr id="4" name="Content Placeholder 3">
            <a:extLst>
              <a:ext uri="{FF2B5EF4-FFF2-40B4-BE49-F238E27FC236}">
                <a16:creationId xmlns:a16="http://schemas.microsoft.com/office/drawing/2014/main" id="{E8386A03-8B39-499C-8E8F-895431A8B7D3}"/>
              </a:ext>
            </a:extLst>
          </p:cNvPr>
          <p:cNvSpPr>
            <a:spLocks noGrp="1"/>
          </p:cNvSpPr>
          <p:nvPr>
            <p:ph sz="half" idx="2"/>
          </p:nvPr>
        </p:nvSpPr>
        <p:spPr/>
        <p:txBody>
          <a:bodyPr>
            <a:normAutofit fontScale="92500"/>
          </a:bodyPr>
          <a:lstStyle/>
          <a:p>
            <a:pPr>
              <a:buFont typeface="Wingdings" panose="05000000000000000000" pitchFamily="2" charset="2"/>
              <a:buChar char="ü"/>
            </a:pPr>
            <a:r>
              <a:rPr lang="en-GB" sz="2400" dirty="0"/>
              <a:t>Less time-consuming than one-on-one interviews</a:t>
            </a:r>
          </a:p>
          <a:p>
            <a:pPr>
              <a:buFont typeface="Wingdings" panose="05000000000000000000" pitchFamily="2" charset="2"/>
              <a:buChar char="ü"/>
            </a:pPr>
            <a:endParaRPr lang="en-GB" sz="2400" dirty="0"/>
          </a:p>
          <a:p>
            <a:pPr>
              <a:buFont typeface="Wingdings" panose="05000000000000000000" pitchFamily="2" charset="2"/>
              <a:buChar char="ü"/>
            </a:pPr>
            <a:r>
              <a:rPr lang="en-GB" sz="2400" dirty="0"/>
              <a:t>Useful for studying social processes</a:t>
            </a:r>
          </a:p>
          <a:p>
            <a:pPr>
              <a:buFont typeface="Wingdings" panose="05000000000000000000" pitchFamily="2" charset="2"/>
              <a:buChar char="ü"/>
            </a:pPr>
            <a:endParaRPr lang="en-GB" sz="2400" dirty="0"/>
          </a:p>
          <a:p>
            <a:pPr>
              <a:buFont typeface="Wingdings" panose="05000000000000000000" pitchFamily="2" charset="2"/>
              <a:buChar char="ü"/>
            </a:pPr>
            <a:r>
              <a:rPr lang="en-GB" sz="2400" dirty="0"/>
              <a:t>Allows researcher to observe body language in addition to self-reports</a:t>
            </a:r>
          </a:p>
        </p:txBody>
      </p:sp>
      <p:sp>
        <p:nvSpPr>
          <p:cNvPr id="5" name="Text Placeholder 4">
            <a:extLst>
              <a:ext uri="{FF2B5EF4-FFF2-40B4-BE49-F238E27FC236}">
                <a16:creationId xmlns:a16="http://schemas.microsoft.com/office/drawing/2014/main" id="{BC5492A4-4F4C-435B-BA6A-256DB444159C}"/>
              </a:ext>
            </a:extLst>
          </p:cNvPr>
          <p:cNvSpPr>
            <a:spLocks noGrp="1"/>
          </p:cNvSpPr>
          <p:nvPr>
            <p:ph type="body" sz="quarter" idx="3"/>
          </p:nvPr>
        </p:nvSpPr>
        <p:spPr/>
        <p:txBody>
          <a:bodyPr>
            <a:normAutofit/>
          </a:bodyPr>
          <a:lstStyle/>
          <a:p>
            <a:pPr algn="ctr"/>
            <a:r>
              <a:rPr lang="en-GB" sz="3200">
                <a:solidFill>
                  <a:srgbClr val="FF0000"/>
                </a:solidFill>
              </a:rPr>
              <a:t>Disadvantages</a:t>
            </a:r>
          </a:p>
        </p:txBody>
      </p:sp>
      <p:sp>
        <p:nvSpPr>
          <p:cNvPr id="6" name="Content Placeholder 5">
            <a:extLst>
              <a:ext uri="{FF2B5EF4-FFF2-40B4-BE49-F238E27FC236}">
                <a16:creationId xmlns:a16="http://schemas.microsoft.com/office/drawing/2014/main" id="{25C9A620-F56C-4EA2-9A8F-1D7B16B39439}"/>
              </a:ext>
            </a:extLst>
          </p:cNvPr>
          <p:cNvSpPr>
            <a:spLocks noGrp="1"/>
          </p:cNvSpPr>
          <p:nvPr>
            <p:ph sz="quarter" idx="4"/>
          </p:nvPr>
        </p:nvSpPr>
        <p:spPr>
          <a:xfrm>
            <a:off x="6172200" y="2666999"/>
            <a:ext cx="5729068" cy="3522663"/>
          </a:xfrm>
        </p:spPr>
        <p:txBody>
          <a:bodyPr>
            <a:normAutofit fontScale="92500"/>
          </a:bodyPr>
          <a:lstStyle/>
          <a:p>
            <a:pPr>
              <a:buFont typeface="Arial" panose="020B0604020202020204" pitchFamily="34" charset="0"/>
              <a:buChar char="ͯ"/>
            </a:pPr>
            <a:r>
              <a:rPr lang="en-GB" sz="2400" dirty="0"/>
              <a:t>More time consuming than survey research</a:t>
            </a:r>
          </a:p>
          <a:p>
            <a:pPr>
              <a:buFont typeface="Arial" panose="020B0604020202020204" pitchFamily="34" charset="0"/>
              <a:buChar char="ͯ"/>
            </a:pPr>
            <a:endParaRPr lang="en-GB" sz="2400" dirty="0"/>
          </a:p>
          <a:p>
            <a:pPr>
              <a:buFont typeface="Arial" panose="020B0604020202020204" pitchFamily="34" charset="0"/>
              <a:buChar char="ͯ"/>
            </a:pPr>
            <a:r>
              <a:rPr lang="en-GB" sz="2400" dirty="0"/>
              <a:t>Some participants likely to dominate entire group / discussion</a:t>
            </a:r>
          </a:p>
          <a:p>
            <a:pPr>
              <a:buFont typeface="Arial" panose="020B0604020202020204" pitchFamily="34" charset="0"/>
              <a:buChar char="ͯ"/>
            </a:pPr>
            <a:endParaRPr lang="en-GB" sz="2400" dirty="0"/>
          </a:p>
        </p:txBody>
      </p:sp>
    </p:spTree>
    <p:extLst>
      <p:ext uri="{BB962C8B-B14F-4D97-AF65-F5344CB8AC3E}">
        <p14:creationId xmlns:p14="http://schemas.microsoft.com/office/powerpoint/2010/main" val="28712198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442B2C-D4DB-4144-B961-5E1EA9984ED6}"/>
              </a:ext>
            </a:extLst>
          </p:cNvPr>
          <p:cNvSpPr>
            <a:spLocks noGrp="1"/>
          </p:cNvSpPr>
          <p:nvPr>
            <p:ph type="title"/>
          </p:nvPr>
        </p:nvSpPr>
        <p:spPr>
          <a:xfrm>
            <a:off x="464536" y="640033"/>
            <a:ext cx="3642927" cy="5577934"/>
          </a:xfrm>
        </p:spPr>
        <p:txBody>
          <a:bodyPr>
            <a:normAutofit/>
          </a:bodyPr>
          <a:lstStyle/>
          <a:p>
            <a:pPr algn="ctr"/>
            <a:r>
              <a:rPr lang="en-GB"/>
              <a:t>One-on-One Interview</a:t>
            </a:r>
          </a:p>
        </p:txBody>
      </p:sp>
      <p:graphicFrame>
        <p:nvGraphicFramePr>
          <p:cNvPr id="5" name="Content Placeholder 2">
            <a:extLst>
              <a:ext uri="{FF2B5EF4-FFF2-40B4-BE49-F238E27FC236}">
                <a16:creationId xmlns:a16="http://schemas.microsoft.com/office/drawing/2014/main" id="{E0B1D736-80FD-4CCC-A381-EA160952E28F}"/>
              </a:ext>
            </a:extLst>
          </p:cNvPr>
          <p:cNvGraphicFramePr>
            <a:graphicFrameLocks noGrp="1"/>
          </p:cNvGraphicFramePr>
          <p:nvPr>
            <p:ph idx="1"/>
            <p:extLst>
              <p:ext uri="{D42A27DB-BD31-4B8C-83A1-F6EECF244321}">
                <p14:modId xmlns:p14="http://schemas.microsoft.com/office/powerpoint/2010/main" val="2906288647"/>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438022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B3C14-5861-497E-9AF4-F452894AD9BD}"/>
              </a:ext>
            </a:extLst>
          </p:cNvPr>
          <p:cNvSpPr>
            <a:spLocks noGrp="1"/>
          </p:cNvSpPr>
          <p:nvPr>
            <p:ph type="title"/>
          </p:nvPr>
        </p:nvSpPr>
        <p:spPr/>
        <p:txBody>
          <a:bodyPr/>
          <a:lstStyle/>
          <a:p>
            <a:r>
              <a:rPr lang="en-GB"/>
              <a:t>One-on-One Interview</a:t>
            </a:r>
          </a:p>
        </p:txBody>
      </p:sp>
      <p:sp>
        <p:nvSpPr>
          <p:cNvPr id="3" name="Text Placeholder 2">
            <a:extLst>
              <a:ext uri="{FF2B5EF4-FFF2-40B4-BE49-F238E27FC236}">
                <a16:creationId xmlns:a16="http://schemas.microsoft.com/office/drawing/2014/main" id="{BECBDAAD-71FE-4C77-9B11-7341076CFCC6}"/>
              </a:ext>
            </a:extLst>
          </p:cNvPr>
          <p:cNvSpPr>
            <a:spLocks noGrp="1"/>
          </p:cNvSpPr>
          <p:nvPr>
            <p:ph type="body" idx="1"/>
          </p:nvPr>
        </p:nvSpPr>
        <p:spPr/>
        <p:txBody>
          <a:bodyPr>
            <a:normAutofit/>
          </a:bodyPr>
          <a:lstStyle/>
          <a:p>
            <a:pPr algn="ctr"/>
            <a:r>
              <a:rPr lang="en-GB" sz="3200">
                <a:solidFill>
                  <a:srgbClr val="00B050"/>
                </a:solidFill>
              </a:rPr>
              <a:t>Advantages</a:t>
            </a:r>
          </a:p>
        </p:txBody>
      </p:sp>
      <p:sp>
        <p:nvSpPr>
          <p:cNvPr id="4" name="Content Placeholder 3">
            <a:extLst>
              <a:ext uri="{FF2B5EF4-FFF2-40B4-BE49-F238E27FC236}">
                <a16:creationId xmlns:a16="http://schemas.microsoft.com/office/drawing/2014/main" id="{E8386A03-8B39-499C-8E8F-895431A8B7D3}"/>
              </a:ext>
            </a:extLst>
          </p:cNvPr>
          <p:cNvSpPr>
            <a:spLocks noGrp="1"/>
          </p:cNvSpPr>
          <p:nvPr>
            <p:ph sz="half" idx="2"/>
          </p:nvPr>
        </p:nvSpPr>
        <p:spPr/>
        <p:txBody>
          <a:bodyPr>
            <a:normAutofit fontScale="85000" lnSpcReduction="10000"/>
          </a:bodyPr>
          <a:lstStyle/>
          <a:p>
            <a:pPr>
              <a:buFont typeface="Wingdings" panose="05000000000000000000" pitchFamily="2" charset="2"/>
              <a:buChar char="ü"/>
            </a:pPr>
            <a:r>
              <a:rPr lang="en-GB" sz="2400"/>
              <a:t>Potential to gather rich and detailed information from each participants</a:t>
            </a:r>
          </a:p>
          <a:p>
            <a:pPr>
              <a:buFont typeface="Wingdings" panose="05000000000000000000" pitchFamily="2" charset="2"/>
              <a:buChar char="ü"/>
            </a:pPr>
            <a:endParaRPr lang="en-GB" sz="2400"/>
          </a:p>
          <a:p>
            <a:pPr>
              <a:buFont typeface="Wingdings" panose="05000000000000000000" pitchFamily="2" charset="2"/>
              <a:buChar char="ü"/>
            </a:pPr>
            <a:r>
              <a:rPr lang="en-GB" sz="2400"/>
              <a:t>Conversational nature useful for discussing sensitive or complex issues</a:t>
            </a:r>
          </a:p>
          <a:p>
            <a:pPr>
              <a:buFont typeface="Wingdings" panose="05000000000000000000" pitchFamily="2" charset="2"/>
              <a:buChar char="ü"/>
            </a:pPr>
            <a:endParaRPr lang="en-GB" sz="2400"/>
          </a:p>
          <a:p>
            <a:pPr>
              <a:buFont typeface="Wingdings" panose="05000000000000000000" pitchFamily="2" charset="2"/>
              <a:buChar char="ü"/>
            </a:pPr>
            <a:r>
              <a:rPr lang="en-GB" sz="2400"/>
              <a:t>Interviews can be used as part of a pilot study to gather information prior to conducting quantitative research</a:t>
            </a:r>
          </a:p>
        </p:txBody>
      </p:sp>
      <p:sp>
        <p:nvSpPr>
          <p:cNvPr id="5" name="Text Placeholder 4">
            <a:extLst>
              <a:ext uri="{FF2B5EF4-FFF2-40B4-BE49-F238E27FC236}">
                <a16:creationId xmlns:a16="http://schemas.microsoft.com/office/drawing/2014/main" id="{BC5492A4-4F4C-435B-BA6A-256DB444159C}"/>
              </a:ext>
            </a:extLst>
          </p:cNvPr>
          <p:cNvSpPr>
            <a:spLocks noGrp="1"/>
          </p:cNvSpPr>
          <p:nvPr>
            <p:ph type="body" sz="quarter" idx="3"/>
          </p:nvPr>
        </p:nvSpPr>
        <p:spPr/>
        <p:txBody>
          <a:bodyPr>
            <a:normAutofit/>
          </a:bodyPr>
          <a:lstStyle/>
          <a:p>
            <a:pPr algn="ctr"/>
            <a:r>
              <a:rPr lang="en-GB" sz="3200">
                <a:solidFill>
                  <a:srgbClr val="FF0000"/>
                </a:solidFill>
              </a:rPr>
              <a:t>Disadvantages</a:t>
            </a:r>
          </a:p>
        </p:txBody>
      </p:sp>
      <p:sp>
        <p:nvSpPr>
          <p:cNvPr id="6" name="Content Placeholder 5">
            <a:extLst>
              <a:ext uri="{FF2B5EF4-FFF2-40B4-BE49-F238E27FC236}">
                <a16:creationId xmlns:a16="http://schemas.microsoft.com/office/drawing/2014/main" id="{25C9A620-F56C-4EA2-9A8F-1D7B16B39439}"/>
              </a:ext>
            </a:extLst>
          </p:cNvPr>
          <p:cNvSpPr>
            <a:spLocks noGrp="1"/>
          </p:cNvSpPr>
          <p:nvPr>
            <p:ph sz="quarter" idx="4"/>
          </p:nvPr>
        </p:nvSpPr>
        <p:spPr>
          <a:xfrm>
            <a:off x="6172200" y="2666999"/>
            <a:ext cx="5729068" cy="3522663"/>
          </a:xfrm>
        </p:spPr>
        <p:txBody>
          <a:bodyPr>
            <a:normAutofit fontScale="85000" lnSpcReduction="10000"/>
          </a:bodyPr>
          <a:lstStyle/>
          <a:p>
            <a:pPr>
              <a:buFont typeface="Arial" panose="020B0604020202020204" pitchFamily="34" charset="0"/>
              <a:buChar char="ͯ"/>
            </a:pPr>
            <a:r>
              <a:rPr lang="en-GB" sz="2400"/>
              <a:t>Time and expense</a:t>
            </a:r>
          </a:p>
          <a:p>
            <a:pPr lvl="1">
              <a:buFont typeface="Arial" panose="020B0604020202020204" pitchFamily="34" charset="0"/>
              <a:buChar char="ͯ"/>
            </a:pPr>
            <a:r>
              <a:rPr lang="en-GB" sz="2000"/>
              <a:t>Interviewing and transcription</a:t>
            </a:r>
          </a:p>
          <a:p>
            <a:pPr lvl="1">
              <a:buFont typeface="Arial" panose="020B0604020202020204" pitchFamily="34" charset="0"/>
              <a:buChar char="ͯ"/>
            </a:pPr>
            <a:endParaRPr lang="en-GB" sz="2000"/>
          </a:p>
          <a:p>
            <a:pPr>
              <a:buFont typeface="Arial" panose="020B0604020202020204" pitchFamily="34" charset="0"/>
              <a:buChar char="ͯ"/>
            </a:pPr>
            <a:r>
              <a:rPr lang="en-GB" sz="2400"/>
              <a:t>Social desirability bias can occur</a:t>
            </a:r>
          </a:p>
          <a:p>
            <a:pPr>
              <a:buFont typeface="Arial" panose="020B0604020202020204" pitchFamily="34" charset="0"/>
              <a:buChar char="ͯ"/>
            </a:pPr>
            <a:endParaRPr lang="en-GB" sz="2400"/>
          </a:p>
          <a:p>
            <a:pPr>
              <a:buFont typeface="Arial" panose="020B0604020202020204" pitchFamily="34" charset="0"/>
              <a:buChar char="ͯ"/>
            </a:pPr>
            <a:endParaRPr lang="en-GB" sz="2400"/>
          </a:p>
          <a:p>
            <a:pPr>
              <a:buFont typeface="Arial" panose="020B0604020202020204" pitchFamily="34" charset="0"/>
              <a:buChar char="ͯ"/>
            </a:pPr>
            <a:endParaRPr lang="en-GB" sz="2400"/>
          </a:p>
        </p:txBody>
      </p:sp>
    </p:spTree>
    <p:extLst>
      <p:ext uri="{BB962C8B-B14F-4D97-AF65-F5344CB8AC3E}">
        <p14:creationId xmlns:p14="http://schemas.microsoft.com/office/powerpoint/2010/main" val="31866930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97DDDB-4056-4AB1-8AE6-4BFB7E58EF54}"/>
              </a:ext>
            </a:extLst>
          </p:cNvPr>
          <p:cNvSpPr>
            <a:spLocks noGrp="1"/>
          </p:cNvSpPr>
          <p:nvPr>
            <p:ph type="title"/>
          </p:nvPr>
        </p:nvSpPr>
        <p:spPr>
          <a:xfrm>
            <a:off x="838201" y="559813"/>
            <a:ext cx="2819399" cy="5577934"/>
          </a:xfrm>
        </p:spPr>
        <p:txBody>
          <a:bodyPr>
            <a:normAutofit/>
          </a:bodyPr>
          <a:lstStyle/>
          <a:p>
            <a:pPr algn="ctr"/>
            <a:r>
              <a:rPr lang="en-GB"/>
              <a:t>Case Study Research</a:t>
            </a:r>
          </a:p>
        </p:txBody>
      </p:sp>
      <p:graphicFrame>
        <p:nvGraphicFramePr>
          <p:cNvPr id="5" name="Content Placeholder 2">
            <a:extLst>
              <a:ext uri="{FF2B5EF4-FFF2-40B4-BE49-F238E27FC236}">
                <a16:creationId xmlns:a16="http://schemas.microsoft.com/office/drawing/2014/main" id="{13B45E3E-0E08-4657-8C99-2369B67B4B47}"/>
              </a:ext>
            </a:extLst>
          </p:cNvPr>
          <p:cNvGraphicFramePr>
            <a:graphicFrameLocks noGrp="1"/>
          </p:cNvGraphicFramePr>
          <p:nvPr>
            <p:ph idx="1"/>
            <p:extLst>
              <p:ext uri="{D42A27DB-BD31-4B8C-83A1-F6EECF244321}">
                <p14:modId xmlns:p14="http://schemas.microsoft.com/office/powerpoint/2010/main" val="1056501520"/>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518816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B3C14-5861-497E-9AF4-F452894AD9BD}"/>
              </a:ext>
            </a:extLst>
          </p:cNvPr>
          <p:cNvSpPr>
            <a:spLocks noGrp="1"/>
          </p:cNvSpPr>
          <p:nvPr>
            <p:ph type="title"/>
          </p:nvPr>
        </p:nvSpPr>
        <p:spPr/>
        <p:txBody>
          <a:bodyPr/>
          <a:lstStyle/>
          <a:p>
            <a:r>
              <a:rPr lang="en-GB"/>
              <a:t>Case Study Research</a:t>
            </a:r>
          </a:p>
        </p:txBody>
      </p:sp>
      <p:sp>
        <p:nvSpPr>
          <p:cNvPr id="3" name="Text Placeholder 2">
            <a:extLst>
              <a:ext uri="{FF2B5EF4-FFF2-40B4-BE49-F238E27FC236}">
                <a16:creationId xmlns:a16="http://schemas.microsoft.com/office/drawing/2014/main" id="{BECBDAAD-71FE-4C77-9B11-7341076CFCC6}"/>
              </a:ext>
            </a:extLst>
          </p:cNvPr>
          <p:cNvSpPr>
            <a:spLocks noGrp="1"/>
          </p:cNvSpPr>
          <p:nvPr>
            <p:ph type="body" idx="1"/>
          </p:nvPr>
        </p:nvSpPr>
        <p:spPr/>
        <p:txBody>
          <a:bodyPr>
            <a:normAutofit/>
          </a:bodyPr>
          <a:lstStyle/>
          <a:p>
            <a:pPr algn="ctr"/>
            <a:r>
              <a:rPr lang="en-GB" sz="3200">
                <a:solidFill>
                  <a:srgbClr val="00B050"/>
                </a:solidFill>
              </a:rPr>
              <a:t>Advantages</a:t>
            </a:r>
          </a:p>
        </p:txBody>
      </p:sp>
      <p:sp>
        <p:nvSpPr>
          <p:cNvPr id="4" name="Content Placeholder 3">
            <a:extLst>
              <a:ext uri="{FF2B5EF4-FFF2-40B4-BE49-F238E27FC236}">
                <a16:creationId xmlns:a16="http://schemas.microsoft.com/office/drawing/2014/main" id="{E8386A03-8B39-499C-8E8F-895431A8B7D3}"/>
              </a:ext>
            </a:extLst>
          </p:cNvPr>
          <p:cNvSpPr>
            <a:spLocks noGrp="1"/>
          </p:cNvSpPr>
          <p:nvPr>
            <p:ph sz="half" idx="2"/>
          </p:nvPr>
        </p:nvSpPr>
        <p:spPr/>
        <p:txBody>
          <a:bodyPr>
            <a:normAutofit fontScale="92500" lnSpcReduction="20000"/>
          </a:bodyPr>
          <a:lstStyle/>
          <a:p>
            <a:pPr>
              <a:buFont typeface="Wingdings" panose="05000000000000000000" pitchFamily="2" charset="2"/>
              <a:buChar char="ü"/>
            </a:pPr>
            <a:r>
              <a:rPr lang="en-GB" sz="2400"/>
              <a:t>Provide rich (qualitative) information</a:t>
            </a:r>
          </a:p>
          <a:p>
            <a:pPr>
              <a:buFont typeface="Wingdings" panose="05000000000000000000" pitchFamily="2" charset="2"/>
              <a:buChar char="ü"/>
            </a:pPr>
            <a:endParaRPr lang="en-GB" sz="2400"/>
          </a:p>
          <a:p>
            <a:pPr>
              <a:buFont typeface="Wingdings" panose="05000000000000000000" pitchFamily="2" charset="2"/>
              <a:buChar char="ü"/>
            </a:pPr>
            <a:r>
              <a:rPr lang="en-GB" sz="2400"/>
              <a:t>Provides insight for further research</a:t>
            </a:r>
          </a:p>
          <a:p>
            <a:pPr>
              <a:buFont typeface="Wingdings" panose="05000000000000000000" pitchFamily="2" charset="2"/>
              <a:buChar char="ü"/>
            </a:pPr>
            <a:endParaRPr lang="en-GB" sz="2400"/>
          </a:p>
          <a:p>
            <a:pPr>
              <a:buFont typeface="Wingdings" panose="05000000000000000000" pitchFamily="2" charset="2"/>
              <a:buChar char="ü"/>
            </a:pPr>
            <a:r>
              <a:rPr lang="en-GB" sz="2400"/>
              <a:t>Can permit investigation of otherwise impractical/unethical areas</a:t>
            </a:r>
          </a:p>
        </p:txBody>
      </p:sp>
      <p:sp>
        <p:nvSpPr>
          <p:cNvPr id="5" name="Text Placeholder 4">
            <a:extLst>
              <a:ext uri="{FF2B5EF4-FFF2-40B4-BE49-F238E27FC236}">
                <a16:creationId xmlns:a16="http://schemas.microsoft.com/office/drawing/2014/main" id="{BC5492A4-4F4C-435B-BA6A-256DB444159C}"/>
              </a:ext>
            </a:extLst>
          </p:cNvPr>
          <p:cNvSpPr>
            <a:spLocks noGrp="1"/>
          </p:cNvSpPr>
          <p:nvPr>
            <p:ph type="body" sz="quarter" idx="3"/>
          </p:nvPr>
        </p:nvSpPr>
        <p:spPr/>
        <p:txBody>
          <a:bodyPr>
            <a:normAutofit/>
          </a:bodyPr>
          <a:lstStyle/>
          <a:p>
            <a:pPr algn="ctr"/>
            <a:r>
              <a:rPr lang="en-GB" sz="3200">
                <a:solidFill>
                  <a:srgbClr val="FF0000"/>
                </a:solidFill>
              </a:rPr>
              <a:t>Disadvantages</a:t>
            </a:r>
          </a:p>
        </p:txBody>
      </p:sp>
      <p:sp>
        <p:nvSpPr>
          <p:cNvPr id="6" name="Content Placeholder 5">
            <a:extLst>
              <a:ext uri="{FF2B5EF4-FFF2-40B4-BE49-F238E27FC236}">
                <a16:creationId xmlns:a16="http://schemas.microsoft.com/office/drawing/2014/main" id="{25C9A620-F56C-4EA2-9A8F-1D7B16B39439}"/>
              </a:ext>
            </a:extLst>
          </p:cNvPr>
          <p:cNvSpPr>
            <a:spLocks noGrp="1"/>
          </p:cNvSpPr>
          <p:nvPr>
            <p:ph sz="quarter" idx="4"/>
          </p:nvPr>
        </p:nvSpPr>
        <p:spPr>
          <a:xfrm>
            <a:off x="6172200" y="2666999"/>
            <a:ext cx="5729068" cy="3522663"/>
          </a:xfrm>
        </p:spPr>
        <p:txBody>
          <a:bodyPr>
            <a:normAutofit fontScale="92500" lnSpcReduction="20000"/>
          </a:bodyPr>
          <a:lstStyle/>
          <a:p>
            <a:pPr>
              <a:buFont typeface="Arial" panose="020B0604020202020204" pitchFamily="34" charset="0"/>
              <a:buChar char="ͯ"/>
            </a:pPr>
            <a:r>
              <a:rPr lang="en-GB" sz="2400"/>
              <a:t>Lacking in scientific rigour</a:t>
            </a:r>
          </a:p>
          <a:p>
            <a:pPr lvl="1">
              <a:buFont typeface="Arial" panose="020B0604020202020204" pitchFamily="34" charset="0"/>
              <a:buChar char="ͯ"/>
            </a:pPr>
            <a:r>
              <a:rPr lang="en-GB" sz="2000"/>
              <a:t>Cannot determine cause and effect</a:t>
            </a:r>
          </a:p>
          <a:p>
            <a:pPr>
              <a:buFont typeface="Arial" panose="020B0604020202020204" pitchFamily="34" charset="0"/>
              <a:buChar char="ͯ"/>
            </a:pPr>
            <a:endParaRPr lang="en-GB" sz="2400"/>
          </a:p>
          <a:p>
            <a:pPr>
              <a:buFont typeface="Arial" panose="020B0604020202020204" pitchFamily="34" charset="0"/>
              <a:buChar char="ͯ"/>
            </a:pPr>
            <a:r>
              <a:rPr lang="en-GB" sz="2400"/>
              <a:t>Difficult to replicate or generalise findings</a:t>
            </a:r>
          </a:p>
          <a:p>
            <a:pPr>
              <a:buFont typeface="Arial" panose="020B0604020202020204" pitchFamily="34" charset="0"/>
              <a:buChar char="ͯ"/>
            </a:pPr>
            <a:endParaRPr lang="en-GB" sz="2400"/>
          </a:p>
          <a:p>
            <a:pPr>
              <a:buFont typeface="Arial" panose="020B0604020202020204" pitchFamily="34" charset="0"/>
              <a:buChar char="ͯ"/>
            </a:pPr>
            <a:r>
              <a:rPr lang="en-GB" sz="2400"/>
              <a:t>Time-consuming and expensive</a:t>
            </a:r>
          </a:p>
          <a:p>
            <a:pPr>
              <a:buFont typeface="Arial" panose="020B0604020202020204" pitchFamily="34" charset="0"/>
              <a:buChar char="ͯ"/>
            </a:pPr>
            <a:endParaRPr lang="en-GB" sz="2400"/>
          </a:p>
          <a:p>
            <a:pPr>
              <a:buFont typeface="Arial" panose="020B0604020202020204" pitchFamily="34" charset="0"/>
              <a:buChar char="ͯ"/>
            </a:pPr>
            <a:r>
              <a:rPr lang="en-GB" sz="2400"/>
              <a:t>Researcher bias - subjective</a:t>
            </a:r>
          </a:p>
          <a:p>
            <a:pPr>
              <a:buFont typeface="Arial" panose="020B0604020202020204" pitchFamily="34" charset="0"/>
              <a:buChar char="ͯ"/>
            </a:pPr>
            <a:endParaRPr lang="en-GB" sz="2400"/>
          </a:p>
          <a:p>
            <a:pPr>
              <a:buFont typeface="Arial" panose="020B0604020202020204" pitchFamily="34" charset="0"/>
              <a:buChar char="ͯ"/>
            </a:pPr>
            <a:endParaRPr lang="en-GB" sz="2400"/>
          </a:p>
          <a:p>
            <a:pPr>
              <a:buFont typeface="Arial" panose="020B0604020202020204" pitchFamily="34" charset="0"/>
              <a:buChar char="ͯ"/>
            </a:pPr>
            <a:endParaRPr lang="en-GB" sz="2400"/>
          </a:p>
        </p:txBody>
      </p:sp>
    </p:spTree>
    <p:extLst>
      <p:ext uri="{BB962C8B-B14F-4D97-AF65-F5344CB8AC3E}">
        <p14:creationId xmlns:p14="http://schemas.microsoft.com/office/powerpoint/2010/main" val="22790770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lumMod val="65000"/>
                  <a:lumOff val="35000"/>
                </a:prstClr>
              </a:solidFill>
              <a:effectLst/>
              <a:uLnTx/>
              <a:uFillTx/>
              <a:latin typeface="AvenirNext LT Pro Medium" panose="020B0504020202020204" pitchFamily="34" charset="0"/>
              <a:ea typeface="+mn-ea"/>
              <a:cs typeface="+mn-cs"/>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lumMod val="65000"/>
                  <a:lumOff val="35000"/>
                </a:prstClr>
              </a:solidFill>
              <a:effectLst/>
              <a:uLnTx/>
              <a:uFillTx/>
              <a:latin typeface="AvenirNext LT Pro Medium" panose="020B0504020202020204" pitchFamily="34" charset="0"/>
              <a:ea typeface="+mn-ea"/>
              <a:cs typeface="+mn-cs"/>
            </a:endParaRPr>
          </a:p>
        </p:txBody>
      </p:sp>
      <p:sp>
        <p:nvSpPr>
          <p:cNvPr id="13" name="Rectangle 12">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15" name="Rectangle 14">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2" name="Title 1">
            <a:extLst>
              <a:ext uri="{FF2B5EF4-FFF2-40B4-BE49-F238E27FC236}">
                <a16:creationId xmlns:a16="http://schemas.microsoft.com/office/drawing/2014/main" id="{1A97DDDB-4056-4AB1-8AE6-4BFB7E58EF54}"/>
              </a:ext>
            </a:extLst>
          </p:cNvPr>
          <p:cNvSpPr>
            <a:spLocks noGrp="1"/>
          </p:cNvSpPr>
          <p:nvPr>
            <p:ph type="title"/>
          </p:nvPr>
        </p:nvSpPr>
        <p:spPr>
          <a:xfrm>
            <a:off x="490465" y="590035"/>
            <a:ext cx="3591070" cy="5577934"/>
          </a:xfrm>
        </p:spPr>
        <p:txBody>
          <a:bodyPr>
            <a:normAutofit/>
          </a:bodyPr>
          <a:lstStyle/>
          <a:p>
            <a:pPr algn="ctr"/>
            <a:r>
              <a:rPr lang="en-GB" sz="4000"/>
              <a:t>Observation</a:t>
            </a:r>
          </a:p>
        </p:txBody>
      </p:sp>
      <p:graphicFrame>
        <p:nvGraphicFramePr>
          <p:cNvPr id="5" name="Content Placeholder 2">
            <a:extLst>
              <a:ext uri="{FF2B5EF4-FFF2-40B4-BE49-F238E27FC236}">
                <a16:creationId xmlns:a16="http://schemas.microsoft.com/office/drawing/2014/main" id="{13B45E3E-0E08-4657-8C99-2369B67B4B47}"/>
              </a:ext>
            </a:extLst>
          </p:cNvPr>
          <p:cNvGraphicFramePr>
            <a:graphicFrameLocks noGrp="1"/>
          </p:cNvGraphicFramePr>
          <p:nvPr>
            <p:ph idx="1"/>
            <p:extLst>
              <p:ext uri="{D42A27DB-BD31-4B8C-83A1-F6EECF244321}">
                <p14:modId xmlns:p14="http://schemas.microsoft.com/office/powerpoint/2010/main" val="2494458608"/>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831429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B3C14-5861-497E-9AF4-F452894AD9BD}"/>
              </a:ext>
            </a:extLst>
          </p:cNvPr>
          <p:cNvSpPr>
            <a:spLocks noGrp="1"/>
          </p:cNvSpPr>
          <p:nvPr>
            <p:ph type="title"/>
          </p:nvPr>
        </p:nvSpPr>
        <p:spPr/>
        <p:txBody>
          <a:bodyPr/>
          <a:lstStyle/>
          <a:p>
            <a:r>
              <a:rPr lang="en-GB"/>
              <a:t>Observation (naturalistic)</a:t>
            </a:r>
          </a:p>
        </p:txBody>
      </p:sp>
      <p:sp>
        <p:nvSpPr>
          <p:cNvPr id="3" name="Text Placeholder 2">
            <a:extLst>
              <a:ext uri="{FF2B5EF4-FFF2-40B4-BE49-F238E27FC236}">
                <a16:creationId xmlns:a16="http://schemas.microsoft.com/office/drawing/2014/main" id="{BECBDAAD-71FE-4C77-9B11-7341076CFCC6}"/>
              </a:ext>
            </a:extLst>
          </p:cNvPr>
          <p:cNvSpPr>
            <a:spLocks noGrp="1"/>
          </p:cNvSpPr>
          <p:nvPr>
            <p:ph type="body" idx="1"/>
          </p:nvPr>
        </p:nvSpPr>
        <p:spPr>
          <a:xfrm>
            <a:off x="753429" y="2917167"/>
            <a:ext cx="5157787" cy="823912"/>
          </a:xfrm>
        </p:spPr>
        <p:txBody>
          <a:bodyPr>
            <a:normAutofit/>
          </a:bodyPr>
          <a:lstStyle/>
          <a:p>
            <a:pPr algn="ctr"/>
            <a:r>
              <a:rPr lang="en-GB" sz="3200">
                <a:solidFill>
                  <a:srgbClr val="00B050"/>
                </a:solidFill>
              </a:rPr>
              <a:t>Advantages</a:t>
            </a:r>
          </a:p>
        </p:txBody>
      </p:sp>
      <p:sp>
        <p:nvSpPr>
          <p:cNvPr id="4" name="Content Placeholder 3">
            <a:extLst>
              <a:ext uri="{FF2B5EF4-FFF2-40B4-BE49-F238E27FC236}">
                <a16:creationId xmlns:a16="http://schemas.microsoft.com/office/drawing/2014/main" id="{E8386A03-8B39-499C-8E8F-895431A8B7D3}"/>
              </a:ext>
            </a:extLst>
          </p:cNvPr>
          <p:cNvSpPr>
            <a:spLocks noGrp="1"/>
          </p:cNvSpPr>
          <p:nvPr>
            <p:ph sz="half" idx="2"/>
          </p:nvPr>
        </p:nvSpPr>
        <p:spPr>
          <a:xfrm>
            <a:off x="839788" y="3970421"/>
            <a:ext cx="5157787" cy="2219241"/>
          </a:xfrm>
        </p:spPr>
        <p:txBody>
          <a:bodyPr>
            <a:normAutofit/>
          </a:bodyPr>
          <a:lstStyle/>
          <a:p>
            <a:pPr>
              <a:buFont typeface="Wingdings" panose="05000000000000000000" pitchFamily="2" charset="2"/>
              <a:buChar char="ü"/>
            </a:pPr>
            <a:r>
              <a:rPr lang="en-GB" sz="2000"/>
              <a:t>Behaviour can be observed in natural settings with little or no influence</a:t>
            </a:r>
          </a:p>
          <a:p>
            <a:pPr>
              <a:buFont typeface="Wingdings" panose="05000000000000000000" pitchFamily="2" charset="2"/>
              <a:buChar char="ü"/>
            </a:pPr>
            <a:endParaRPr lang="en-GB" sz="2000"/>
          </a:p>
          <a:p>
            <a:pPr>
              <a:buFont typeface="Wingdings" panose="05000000000000000000" pitchFamily="2" charset="2"/>
              <a:buChar char="ü"/>
            </a:pPr>
            <a:r>
              <a:rPr lang="en-GB" sz="2000"/>
              <a:t>No artificial labs, no uncomfortable or inaccurate behaviour</a:t>
            </a:r>
          </a:p>
        </p:txBody>
      </p:sp>
      <p:sp>
        <p:nvSpPr>
          <p:cNvPr id="5" name="Text Placeholder 4">
            <a:extLst>
              <a:ext uri="{FF2B5EF4-FFF2-40B4-BE49-F238E27FC236}">
                <a16:creationId xmlns:a16="http://schemas.microsoft.com/office/drawing/2014/main" id="{BC5492A4-4F4C-435B-BA6A-256DB444159C}"/>
              </a:ext>
            </a:extLst>
          </p:cNvPr>
          <p:cNvSpPr>
            <a:spLocks noGrp="1"/>
          </p:cNvSpPr>
          <p:nvPr>
            <p:ph type="body" sz="quarter" idx="3"/>
          </p:nvPr>
        </p:nvSpPr>
        <p:spPr>
          <a:xfrm>
            <a:off x="6255383" y="2854918"/>
            <a:ext cx="5183188" cy="823912"/>
          </a:xfrm>
        </p:spPr>
        <p:txBody>
          <a:bodyPr>
            <a:normAutofit/>
          </a:bodyPr>
          <a:lstStyle/>
          <a:p>
            <a:pPr algn="ctr"/>
            <a:r>
              <a:rPr lang="en-GB" sz="3200">
                <a:solidFill>
                  <a:srgbClr val="FF0000"/>
                </a:solidFill>
              </a:rPr>
              <a:t>Disadvantages</a:t>
            </a:r>
          </a:p>
        </p:txBody>
      </p:sp>
      <p:sp>
        <p:nvSpPr>
          <p:cNvPr id="6" name="Content Placeholder 5">
            <a:extLst>
              <a:ext uri="{FF2B5EF4-FFF2-40B4-BE49-F238E27FC236}">
                <a16:creationId xmlns:a16="http://schemas.microsoft.com/office/drawing/2014/main" id="{25C9A620-F56C-4EA2-9A8F-1D7B16B39439}"/>
              </a:ext>
            </a:extLst>
          </p:cNvPr>
          <p:cNvSpPr>
            <a:spLocks noGrp="1"/>
          </p:cNvSpPr>
          <p:nvPr>
            <p:ph sz="quarter" idx="4"/>
          </p:nvPr>
        </p:nvSpPr>
        <p:spPr>
          <a:xfrm>
            <a:off x="6172200" y="3970421"/>
            <a:ext cx="5729068" cy="2219241"/>
          </a:xfrm>
        </p:spPr>
        <p:txBody>
          <a:bodyPr>
            <a:normAutofit/>
          </a:bodyPr>
          <a:lstStyle/>
          <a:p>
            <a:pPr>
              <a:buFont typeface="Century Gothic" panose="020B0502020202020204" pitchFamily="34" charset="0"/>
              <a:buChar char="×"/>
            </a:pPr>
            <a:r>
              <a:rPr lang="en-GB" sz="2400"/>
              <a:t>Cannot establish a causal relationship</a:t>
            </a:r>
          </a:p>
          <a:p>
            <a:pPr>
              <a:buFont typeface="Century Gothic" panose="020B0502020202020204" pitchFamily="34" charset="0"/>
              <a:buChar char="×"/>
            </a:pPr>
            <a:endParaRPr lang="en-GB" sz="2400"/>
          </a:p>
          <a:p>
            <a:pPr>
              <a:buFont typeface="Century Gothic" panose="020B0502020202020204" pitchFamily="34" charset="0"/>
              <a:buChar char="×"/>
            </a:pPr>
            <a:r>
              <a:rPr lang="en-GB" sz="2400"/>
              <a:t>Very little control over other variables</a:t>
            </a:r>
          </a:p>
          <a:p>
            <a:pPr>
              <a:buFont typeface="Arial" panose="020B0604020202020204" pitchFamily="34" charset="0"/>
              <a:buChar char="ͯ"/>
            </a:pPr>
            <a:endParaRPr lang="en-GB" sz="3600"/>
          </a:p>
          <a:p>
            <a:pPr>
              <a:buFont typeface="Arial" panose="020B0604020202020204" pitchFamily="34" charset="0"/>
              <a:buChar char="ͯ"/>
            </a:pPr>
            <a:endParaRPr lang="en-GB" sz="3600"/>
          </a:p>
          <a:p>
            <a:pPr>
              <a:buFont typeface="Arial" panose="020B0604020202020204" pitchFamily="34" charset="0"/>
              <a:buChar char="ͯ"/>
            </a:pPr>
            <a:endParaRPr lang="en-GB" sz="3600"/>
          </a:p>
        </p:txBody>
      </p:sp>
      <p:sp>
        <p:nvSpPr>
          <p:cNvPr id="7" name="TextBox 6">
            <a:extLst>
              <a:ext uri="{FF2B5EF4-FFF2-40B4-BE49-F238E27FC236}">
                <a16:creationId xmlns:a16="http://schemas.microsoft.com/office/drawing/2014/main" id="{C3C8C025-AD46-419B-A51C-8731F3E5C803}"/>
              </a:ext>
            </a:extLst>
          </p:cNvPr>
          <p:cNvSpPr txBox="1"/>
          <p:nvPr/>
        </p:nvSpPr>
        <p:spPr>
          <a:xfrm>
            <a:off x="470218" y="1727758"/>
            <a:ext cx="11251563" cy="707886"/>
          </a:xfrm>
          <a:prstGeom prst="rect">
            <a:avLst/>
          </a:prstGeom>
          <a:noFill/>
          <a:ln w="28575">
            <a:solidFill>
              <a:schemeClr val="bg1">
                <a:lumMod val="95000"/>
              </a:schemeClr>
            </a:solidFill>
          </a:ln>
        </p:spPr>
        <p:txBody>
          <a:bodyPr wrap="square" rtlCol="0">
            <a:spAutoFit/>
          </a:bodyPr>
          <a:lstStyle/>
          <a:p>
            <a:pPr algn="ctr"/>
            <a:r>
              <a:rPr lang="en-GB" sz="2000" b="1" i="1">
                <a:solidFill>
                  <a:schemeClr val="bg1"/>
                </a:solidFill>
              </a:rPr>
              <a:t>Habituation: </a:t>
            </a:r>
            <a:r>
              <a:rPr lang="en-GB" sz="2000">
                <a:solidFill>
                  <a:schemeClr val="bg1"/>
                </a:solidFill>
              </a:rPr>
              <a:t>the process in which people typically adapt to and ignore the presence of an observer as time passes</a:t>
            </a:r>
            <a:endParaRPr lang="en-GB"/>
          </a:p>
        </p:txBody>
      </p:sp>
    </p:spTree>
    <p:extLst>
      <p:ext uri="{BB962C8B-B14F-4D97-AF65-F5344CB8AC3E}">
        <p14:creationId xmlns:p14="http://schemas.microsoft.com/office/powerpoint/2010/main" val="16121184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Picture 4"/>
          <p:cNvPicPr>
            <a:picLocks noChangeAspect="1"/>
          </p:cNvPicPr>
          <p:nvPr/>
        </p:nvPicPr>
        <p:blipFill>
          <a:blip r:embed="rId3"/>
          <a:stretch>
            <a:fillRect/>
          </a:stretch>
        </p:blipFill>
        <p:spPr>
          <a:xfrm>
            <a:off x="0" y="-1"/>
            <a:ext cx="12192000" cy="6857935"/>
          </a:xfrm>
          <a:prstGeom prst="rect">
            <a:avLst/>
          </a:prstGeom>
        </p:spPr>
      </p:pic>
      <p:sp>
        <p:nvSpPr>
          <p:cNvPr id="4" name="Slide Number Placeholder 3"/>
          <p:cNvSpPr>
            <a:spLocks noGrp="1"/>
          </p:cNvSpPr>
          <p:nvPr>
            <p:ph type="sldNum" idx="12"/>
          </p:nvPr>
        </p:nvSpPr>
        <p:spPr/>
        <p:txBody>
          <a:bodyPr/>
          <a:lstStyle/>
          <a:p>
            <a:fld id="{00000000-1234-1234-1234-123412341234}" type="slidenum">
              <a:rPr lang="en" smtClean="0"/>
              <a:pPr/>
              <a:t>17</a:t>
            </a:fld>
            <a:endParaRPr lang="en"/>
          </a:p>
        </p:txBody>
      </p:sp>
      <p:sp>
        <p:nvSpPr>
          <p:cNvPr id="6" name="Rounded Rectangle 5"/>
          <p:cNvSpPr/>
          <p:nvPr/>
        </p:nvSpPr>
        <p:spPr>
          <a:xfrm>
            <a:off x="60267" y="223552"/>
            <a:ext cx="4909939" cy="1038405"/>
          </a:xfrm>
          <a:prstGeom prst="round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sz="2400"/>
              <a:t>Quantitative Research Methods</a:t>
            </a:r>
          </a:p>
        </p:txBody>
      </p:sp>
    </p:spTree>
    <p:extLst>
      <p:ext uri="{BB962C8B-B14F-4D97-AF65-F5344CB8AC3E}">
        <p14:creationId xmlns:p14="http://schemas.microsoft.com/office/powerpoint/2010/main" val="42867671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40287-551B-483C-A293-01667D5C5B08}"/>
              </a:ext>
            </a:extLst>
          </p:cNvPr>
          <p:cNvSpPr>
            <a:spLocks noGrp="1"/>
          </p:cNvSpPr>
          <p:nvPr>
            <p:ph type="title"/>
          </p:nvPr>
        </p:nvSpPr>
        <p:spPr>
          <a:xfrm>
            <a:off x="544462" y="590035"/>
            <a:ext cx="3483076" cy="5577934"/>
          </a:xfrm>
        </p:spPr>
        <p:txBody>
          <a:bodyPr>
            <a:normAutofit/>
          </a:bodyPr>
          <a:lstStyle/>
          <a:p>
            <a:pPr algn="ctr"/>
            <a:r>
              <a:rPr lang="en-GB" sz="3600"/>
              <a:t>Correlational Research</a:t>
            </a:r>
          </a:p>
        </p:txBody>
      </p:sp>
      <p:graphicFrame>
        <p:nvGraphicFramePr>
          <p:cNvPr id="5" name="Content Placeholder 2">
            <a:extLst>
              <a:ext uri="{FF2B5EF4-FFF2-40B4-BE49-F238E27FC236}">
                <a16:creationId xmlns:a16="http://schemas.microsoft.com/office/drawing/2014/main" id="{AF69A1C2-8E68-4FFA-821D-6FAD509ED8D1}"/>
              </a:ext>
            </a:extLst>
          </p:cNvPr>
          <p:cNvGraphicFramePr>
            <a:graphicFrameLocks noGrp="1"/>
          </p:cNvGraphicFramePr>
          <p:nvPr>
            <p:ph idx="1"/>
            <p:extLst>
              <p:ext uri="{D42A27DB-BD31-4B8C-83A1-F6EECF244321}">
                <p14:modId xmlns:p14="http://schemas.microsoft.com/office/powerpoint/2010/main" val="772525552"/>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1069047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84B9546E-20BE-462C-8BE8-4EBDB46F86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2567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FE5D2E8-C366-48AC-97AE-18C67E4EF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2225674"/>
          </a:xfrm>
          <a:prstGeom prst="rect">
            <a:avLst/>
          </a:prstGeom>
          <a:blipFill dpi="0" rotWithShape="1">
            <a:blip r:embed="rId3">
              <a:alphaModFix amt="24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4846AA-1684-4E5C-A52C-12757474C5A9}"/>
              </a:ext>
            </a:extLst>
          </p:cNvPr>
          <p:cNvSpPr>
            <a:spLocks noGrp="1"/>
          </p:cNvSpPr>
          <p:nvPr>
            <p:ph type="title"/>
          </p:nvPr>
        </p:nvSpPr>
        <p:spPr>
          <a:xfrm>
            <a:off x="1198182" y="381000"/>
            <a:ext cx="10003218" cy="1600124"/>
          </a:xfrm>
        </p:spPr>
        <p:txBody>
          <a:bodyPr>
            <a:normAutofit/>
          </a:bodyPr>
          <a:lstStyle/>
          <a:p>
            <a:r>
              <a:rPr lang="en-GB"/>
              <a:t>Correlational Research</a:t>
            </a:r>
          </a:p>
        </p:txBody>
      </p:sp>
      <p:sp>
        <p:nvSpPr>
          <p:cNvPr id="3" name="Content Placeholder 2">
            <a:extLst>
              <a:ext uri="{FF2B5EF4-FFF2-40B4-BE49-F238E27FC236}">
                <a16:creationId xmlns:a16="http://schemas.microsoft.com/office/drawing/2014/main" id="{824AFAF0-E714-4912-8FD4-D5A807D640E4}"/>
              </a:ext>
            </a:extLst>
          </p:cNvPr>
          <p:cNvSpPr>
            <a:spLocks noGrp="1"/>
          </p:cNvSpPr>
          <p:nvPr>
            <p:ph idx="1"/>
          </p:nvPr>
        </p:nvSpPr>
        <p:spPr>
          <a:xfrm>
            <a:off x="353961" y="2551470"/>
            <a:ext cx="11525865" cy="4085303"/>
          </a:xfrm>
        </p:spPr>
        <p:txBody>
          <a:bodyPr anchor="ctr">
            <a:normAutofit fontScale="92500"/>
          </a:bodyPr>
          <a:lstStyle/>
          <a:p>
            <a:pPr marL="0" indent="0">
              <a:buNone/>
            </a:pPr>
            <a:r>
              <a:rPr lang="en-GB" dirty="0">
                <a:solidFill>
                  <a:schemeClr val="accent2">
                    <a:lumMod val="50000"/>
                  </a:schemeClr>
                </a:solidFill>
              </a:rPr>
              <a:t>Three components to correlation research:</a:t>
            </a:r>
          </a:p>
          <a:p>
            <a:endParaRPr lang="en-GB" dirty="0">
              <a:solidFill>
                <a:schemeClr val="accent2">
                  <a:lumMod val="50000"/>
                </a:schemeClr>
              </a:solidFill>
            </a:endParaRPr>
          </a:p>
          <a:p>
            <a:pPr marL="514350" indent="-514350">
              <a:buAutoNum type="arabicPeriod"/>
            </a:pPr>
            <a:r>
              <a:rPr lang="en-GB" dirty="0">
                <a:solidFill>
                  <a:schemeClr val="accent2">
                    <a:lumMod val="50000"/>
                  </a:schemeClr>
                </a:solidFill>
              </a:rPr>
              <a:t>Researcher measures one variable (X)</a:t>
            </a:r>
          </a:p>
          <a:p>
            <a:pPr marL="514350" indent="-514350">
              <a:buAutoNum type="arabicPeriod"/>
            </a:pPr>
            <a:endParaRPr lang="en-GB" dirty="0">
              <a:solidFill>
                <a:schemeClr val="accent2">
                  <a:lumMod val="50000"/>
                </a:schemeClr>
              </a:solidFill>
            </a:endParaRPr>
          </a:p>
          <a:p>
            <a:pPr marL="571500" indent="-457200">
              <a:buFont typeface="+mj-lt"/>
              <a:buAutoNum type="arabicPeriod"/>
            </a:pPr>
            <a:r>
              <a:rPr lang="en-GB">
                <a:solidFill>
                  <a:schemeClr val="accent2">
                    <a:lumMod val="50000"/>
                  </a:schemeClr>
                </a:solidFill>
              </a:rPr>
              <a:t>Researcher </a:t>
            </a:r>
            <a:r>
              <a:rPr lang="en-GB" dirty="0">
                <a:solidFill>
                  <a:schemeClr val="accent2">
                    <a:lumMod val="50000"/>
                  </a:schemeClr>
                </a:solidFill>
              </a:rPr>
              <a:t>measures a second variable (Y)</a:t>
            </a:r>
          </a:p>
          <a:p>
            <a:pPr marL="571500" indent="-457200">
              <a:buFont typeface="+mj-lt"/>
              <a:buAutoNum type="arabicPeriod"/>
            </a:pPr>
            <a:endParaRPr lang="en-GB" dirty="0">
              <a:solidFill>
                <a:schemeClr val="accent2">
                  <a:lumMod val="50000"/>
                </a:schemeClr>
              </a:solidFill>
            </a:endParaRPr>
          </a:p>
          <a:p>
            <a:pPr marL="571500" indent="-457200">
              <a:buFont typeface="+mj-lt"/>
              <a:buAutoNum type="arabicPeriod"/>
            </a:pPr>
            <a:r>
              <a:rPr lang="en-GB" dirty="0">
                <a:solidFill>
                  <a:schemeClr val="accent2">
                    <a:lumMod val="50000"/>
                  </a:schemeClr>
                </a:solidFill>
              </a:rPr>
              <a:t>Researcher (statistically) determines whether (X) and (Y) are related</a:t>
            </a:r>
          </a:p>
          <a:p>
            <a:pPr marL="514350" indent="-514350">
              <a:buAutoNum type="arabicPeriod"/>
            </a:pPr>
            <a:endParaRPr lang="en-GB" dirty="0">
              <a:solidFill>
                <a:schemeClr val="accent2">
                  <a:lumMod val="50000"/>
                </a:schemeClr>
              </a:solidFill>
            </a:endParaRPr>
          </a:p>
        </p:txBody>
      </p:sp>
    </p:spTree>
    <p:extLst>
      <p:ext uri="{BB962C8B-B14F-4D97-AF65-F5344CB8AC3E}">
        <p14:creationId xmlns:p14="http://schemas.microsoft.com/office/powerpoint/2010/main" val="25404947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Correlational Research</a:t>
            </a:r>
          </a:p>
        </p:txBody>
      </p:sp>
      <p:sp>
        <p:nvSpPr>
          <p:cNvPr id="3" name="Text Placeholder 2"/>
          <p:cNvSpPr>
            <a:spLocks noGrp="1"/>
          </p:cNvSpPr>
          <p:nvPr>
            <p:ph type="body" idx="1"/>
          </p:nvPr>
        </p:nvSpPr>
        <p:spPr/>
        <p:txBody>
          <a:bodyPr>
            <a:normAutofit/>
          </a:bodyPr>
          <a:lstStyle/>
          <a:p>
            <a:pPr algn="ctr"/>
            <a:r>
              <a:rPr lang="en-GB" sz="3200" b="1">
                <a:solidFill>
                  <a:srgbClr val="00B050"/>
                </a:solidFill>
              </a:rPr>
              <a:t>Advantages</a:t>
            </a:r>
          </a:p>
        </p:txBody>
      </p:sp>
      <p:sp>
        <p:nvSpPr>
          <p:cNvPr id="4" name="Content Placeholder 3"/>
          <p:cNvSpPr>
            <a:spLocks noGrp="1"/>
          </p:cNvSpPr>
          <p:nvPr>
            <p:ph sz="half" idx="2"/>
          </p:nvPr>
        </p:nvSpPr>
        <p:spPr/>
        <p:txBody>
          <a:bodyPr>
            <a:normAutofit/>
          </a:bodyPr>
          <a:lstStyle/>
          <a:p>
            <a:pPr>
              <a:buFont typeface="Wingdings" panose="05000000000000000000" pitchFamily="2" charset="2"/>
              <a:buChar char="ü"/>
            </a:pPr>
            <a:r>
              <a:rPr lang="en-GB" sz="2400"/>
              <a:t>Can establish generalisation outside of a lab setting</a:t>
            </a:r>
          </a:p>
          <a:p>
            <a:pPr>
              <a:buFont typeface="Wingdings" panose="05000000000000000000" pitchFamily="2" charset="2"/>
              <a:buChar char="ü"/>
            </a:pPr>
            <a:r>
              <a:rPr lang="en-GB" sz="2400"/>
              <a:t>Can generate ideas for further lab study</a:t>
            </a:r>
          </a:p>
          <a:p>
            <a:pPr>
              <a:buFont typeface="Wingdings" panose="05000000000000000000" pitchFamily="2" charset="2"/>
              <a:buChar char="ü"/>
            </a:pPr>
            <a:r>
              <a:rPr lang="en-GB" sz="2400"/>
              <a:t>Allows examination of variables that may not be practical or ethical to study in the lab</a:t>
            </a:r>
          </a:p>
        </p:txBody>
      </p:sp>
      <p:sp>
        <p:nvSpPr>
          <p:cNvPr id="5" name="Text Placeholder 4"/>
          <p:cNvSpPr>
            <a:spLocks noGrp="1"/>
          </p:cNvSpPr>
          <p:nvPr>
            <p:ph type="body" sz="quarter" idx="3"/>
          </p:nvPr>
        </p:nvSpPr>
        <p:spPr/>
        <p:txBody>
          <a:bodyPr>
            <a:normAutofit/>
          </a:bodyPr>
          <a:lstStyle/>
          <a:p>
            <a:pPr algn="ctr"/>
            <a:r>
              <a:rPr lang="en-GB" sz="3200" b="1">
                <a:solidFill>
                  <a:srgbClr val="FF0000"/>
                </a:solidFill>
              </a:rPr>
              <a:t>Disadvantages</a:t>
            </a:r>
          </a:p>
        </p:txBody>
      </p:sp>
      <p:sp>
        <p:nvSpPr>
          <p:cNvPr id="6" name="Content Placeholder 5"/>
          <p:cNvSpPr>
            <a:spLocks noGrp="1"/>
          </p:cNvSpPr>
          <p:nvPr>
            <p:ph sz="quarter" idx="4"/>
          </p:nvPr>
        </p:nvSpPr>
        <p:spPr/>
        <p:txBody>
          <a:bodyPr>
            <a:normAutofit/>
          </a:bodyPr>
          <a:lstStyle/>
          <a:p>
            <a:pPr>
              <a:buFont typeface="Century Gothic" panose="020B0502020202020204" pitchFamily="34" charset="0"/>
              <a:buChar char="×"/>
            </a:pPr>
            <a:r>
              <a:rPr lang="en-GB" sz="2400"/>
              <a:t>Cannot indicate causation</a:t>
            </a:r>
          </a:p>
          <a:p>
            <a:pPr>
              <a:buFont typeface="Century Gothic" panose="020B0502020202020204" pitchFamily="34" charset="0"/>
              <a:buChar char="×"/>
            </a:pPr>
            <a:endParaRPr lang="en-GB" sz="2400"/>
          </a:p>
          <a:p>
            <a:pPr>
              <a:buFont typeface="Century Gothic" panose="020B0502020202020204" pitchFamily="34" charset="0"/>
              <a:buChar char="×"/>
            </a:pPr>
            <a:r>
              <a:rPr lang="en-GB" sz="2400"/>
              <a:t>Strong relationships between variables can be misleading</a:t>
            </a:r>
          </a:p>
        </p:txBody>
      </p:sp>
    </p:spTree>
    <p:extLst>
      <p:ext uri="{BB962C8B-B14F-4D97-AF65-F5344CB8AC3E}">
        <p14:creationId xmlns:p14="http://schemas.microsoft.com/office/powerpoint/2010/main" val="37097885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70D20C-CFE9-4172-B60A-25F6B2CAEF35}"/>
              </a:ext>
            </a:extLst>
          </p:cNvPr>
          <p:cNvSpPr>
            <a:spLocks noGrp="1"/>
          </p:cNvSpPr>
          <p:nvPr>
            <p:ph type="title"/>
          </p:nvPr>
        </p:nvSpPr>
        <p:spPr>
          <a:xfrm>
            <a:off x="838201" y="559813"/>
            <a:ext cx="2819399" cy="5577934"/>
          </a:xfrm>
        </p:spPr>
        <p:txBody>
          <a:bodyPr>
            <a:normAutofit/>
          </a:bodyPr>
          <a:lstStyle/>
          <a:p>
            <a:pPr algn="ctr"/>
            <a:r>
              <a:rPr lang="en-GB"/>
              <a:t>Survey Research</a:t>
            </a:r>
          </a:p>
        </p:txBody>
      </p:sp>
      <p:graphicFrame>
        <p:nvGraphicFramePr>
          <p:cNvPr id="5" name="Content Placeholder 2">
            <a:extLst>
              <a:ext uri="{FF2B5EF4-FFF2-40B4-BE49-F238E27FC236}">
                <a16:creationId xmlns:a16="http://schemas.microsoft.com/office/drawing/2014/main" id="{38D4AB8B-0EFC-4EE8-9379-626FD2EF5DEA}"/>
              </a:ext>
            </a:extLst>
          </p:cNvPr>
          <p:cNvGraphicFramePr>
            <a:graphicFrameLocks noGrp="1"/>
          </p:cNvGraphicFramePr>
          <p:nvPr>
            <p:ph idx="1"/>
            <p:extLst>
              <p:ext uri="{D42A27DB-BD31-4B8C-83A1-F6EECF244321}">
                <p14:modId xmlns:p14="http://schemas.microsoft.com/office/powerpoint/2010/main" val="789079895"/>
              </p:ext>
            </p:extLst>
          </p:nvPr>
        </p:nvGraphicFramePr>
        <p:xfrm>
          <a:off x="4807223" y="457200"/>
          <a:ext cx="7003777" cy="5867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268805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Survey research</a:t>
            </a:r>
          </a:p>
        </p:txBody>
      </p:sp>
      <p:sp>
        <p:nvSpPr>
          <p:cNvPr id="3" name="Text Placeholder 2"/>
          <p:cNvSpPr>
            <a:spLocks noGrp="1"/>
          </p:cNvSpPr>
          <p:nvPr>
            <p:ph type="body" idx="1"/>
          </p:nvPr>
        </p:nvSpPr>
        <p:spPr/>
        <p:txBody>
          <a:bodyPr>
            <a:normAutofit/>
          </a:bodyPr>
          <a:lstStyle/>
          <a:p>
            <a:pPr algn="ctr"/>
            <a:r>
              <a:rPr lang="en-GB" sz="3200" b="1">
                <a:solidFill>
                  <a:srgbClr val="00B050"/>
                </a:solidFill>
              </a:rPr>
              <a:t>Advantages</a:t>
            </a:r>
          </a:p>
        </p:txBody>
      </p:sp>
      <p:sp>
        <p:nvSpPr>
          <p:cNvPr id="4" name="Content Placeholder 3"/>
          <p:cNvSpPr>
            <a:spLocks noGrp="1"/>
          </p:cNvSpPr>
          <p:nvPr>
            <p:ph sz="half" idx="2"/>
          </p:nvPr>
        </p:nvSpPr>
        <p:spPr/>
        <p:txBody>
          <a:bodyPr>
            <a:normAutofit fontScale="92500" lnSpcReduction="10000"/>
          </a:bodyPr>
          <a:lstStyle/>
          <a:p>
            <a:pPr>
              <a:buFont typeface="Wingdings" panose="05000000000000000000" pitchFamily="2" charset="2"/>
              <a:buChar char="ü"/>
            </a:pPr>
            <a:r>
              <a:rPr lang="en-GB" sz="2400"/>
              <a:t>Allows us to collect large amounts of data quickly and inexpensively</a:t>
            </a:r>
          </a:p>
          <a:p>
            <a:pPr>
              <a:buFont typeface="Wingdings" panose="05000000000000000000" pitchFamily="2" charset="2"/>
              <a:buChar char="ü"/>
            </a:pPr>
            <a:endParaRPr lang="en-GB" sz="2400"/>
          </a:p>
          <a:p>
            <a:pPr>
              <a:buFont typeface="Wingdings" panose="05000000000000000000" pitchFamily="2" charset="2"/>
              <a:buChar char="ü"/>
            </a:pPr>
            <a:r>
              <a:rPr lang="en-GB" sz="2400"/>
              <a:t>We can ask about an almost limitless variety of attitudes, perceptions, experiences</a:t>
            </a:r>
          </a:p>
        </p:txBody>
      </p:sp>
      <p:sp>
        <p:nvSpPr>
          <p:cNvPr id="5" name="Text Placeholder 4"/>
          <p:cNvSpPr>
            <a:spLocks noGrp="1"/>
          </p:cNvSpPr>
          <p:nvPr>
            <p:ph type="body" sz="quarter" idx="3"/>
          </p:nvPr>
        </p:nvSpPr>
        <p:spPr/>
        <p:txBody>
          <a:bodyPr>
            <a:normAutofit/>
          </a:bodyPr>
          <a:lstStyle/>
          <a:p>
            <a:pPr algn="ctr"/>
            <a:r>
              <a:rPr lang="en-GB" sz="3200" b="1">
                <a:solidFill>
                  <a:srgbClr val="FF0000"/>
                </a:solidFill>
              </a:rPr>
              <a:t>Disadvantages</a:t>
            </a:r>
          </a:p>
        </p:txBody>
      </p:sp>
      <p:sp>
        <p:nvSpPr>
          <p:cNvPr id="6" name="Content Placeholder 5"/>
          <p:cNvSpPr>
            <a:spLocks noGrp="1"/>
          </p:cNvSpPr>
          <p:nvPr>
            <p:ph sz="quarter" idx="4"/>
          </p:nvPr>
        </p:nvSpPr>
        <p:spPr/>
        <p:txBody>
          <a:bodyPr>
            <a:normAutofit fontScale="92500" lnSpcReduction="10000"/>
          </a:bodyPr>
          <a:lstStyle/>
          <a:p>
            <a:pPr>
              <a:buFont typeface="Century Gothic" panose="020B0502020202020204" pitchFamily="34" charset="0"/>
              <a:buChar char="×"/>
            </a:pPr>
            <a:r>
              <a:rPr lang="en-GB" sz="2400"/>
              <a:t>Unrepresentative samples can produce distorted results</a:t>
            </a:r>
          </a:p>
          <a:p>
            <a:pPr>
              <a:buFont typeface="Century Gothic" panose="020B0502020202020204" pitchFamily="34" charset="0"/>
              <a:buChar char="×"/>
            </a:pPr>
            <a:endParaRPr lang="en-GB" sz="2400"/>
          </a:p>
          <a:p>
            <a:pPr>
              <a:buFont typeface="Century Gothic" panose="020B0502020202020204" pitchFamily="34" charset="0"/>
              <a:buChar char="×"/>
            </a:pPr>
            <a:r>
              <a:rPr lang="en-GB" sz="2400"/>
              <a:t>Self-reports can be biased – people may not want to admit their attitudes or behaviours</a:t>
            </a:r>
          </a:p>
          <a:p>
            <a:pPr>
              <a:buFont typeface="Century Gothic" panose="020B0502020202020204" pitchFamily="34" charset="0"/>
              <a:buChar char="×"/>
            </a:pPr>
            <a:endParaRPr lang="en-GB" sz="2400"/>
          </a:p>
          <a:p>
            <a:pPr>
              <a:buFont typeface="Century Gothic" panose="020B0502020202020204" pitchFamily="34" charset="0"/>
              <a:buChar char="×"/>
            </a:pPr>
            <a:r>
              <a:rPr lang="en-GB" sz="2400"/>
              <a:t>Cannot indicate causation</a:t>
            </a:r>
          </a:p>
        </p:txBody>
      </p:sp>
    </p:spTree>
    <p:extLst>
      <p:ext uri="{BB962C8B-B14F-4D97-AF65-F5344CB8AC3E}">
        <p14:creationId xmlns:p14="http://schemas.microsoft.com/office/powerpoint/2010/main" val="18972098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blipFill dpi="0" rotWithShape="1">
            <a:blip r:embed="rId2">
              <a:alphaModFix amt="24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4DD385-6512-4325-A280-AF9D8A16453B}"/>
              </a:ext>
            </a:extLst>
          </p:cNvPr>
          <p:cNvSpPr>
            <a:spLocks noGrp="1"/>
          </p:cNvSpPr>
          <p:nvPr>
            <p:ph type="title"/>
          </p:nvPr>
        </p:nvSpPr>
        <p:spPr>
          <a:xfrm>
            <a:off x="838201" y="559813"/>
            <a:ext cx="4876800" cy="5577934"/>
          </a:xfrm>
        </p:spPr>
        <p:txBody>
          <a:bodyPr>
            <a:normAutofit/>
          </a:bodyPr>
          <a:lstStyle/>
          <a:p>
            <a:pPr algn="ctr"/>
            <a:r>
              <a:rPr lang="en-GB"/>
              <a:t>Survey Research:</a:t>
            </a:r>
            <a:br>
              <a:rPr lang="en-GB"/>
            </a:br>
            <a:r>
              <a:rPr lang="en-GB"/>
              <a:t>Samples</a:t>
            </a:r>
          </a:p>
        </p:txBody>
      </p:sp>
      <p:sp>
        <p:nvSpPr>
          <p:cNvPr id="3" name="Content Placeholder 2">
            <a:extLst>
              <a:ext uri="{FF2B5EF4-FFF2-40B4-BE49-F238E27FC236}">
                <a16:creationId xmlns:a16="http://schemas.microsoft.com/office/drawing/2014/main" id="{9FFBACE9-0EF8-4D42-9C13-265B54D7D45C}"/>
              </a:ext>
            </a:extLst>
          </p:cNvPr>
          <p:cNvSpPr>
            <a:spLocks noGrp="1"/>
          </p:cNvSpPr>
          <p:nvPr>
            <p:ph idx="1"/>
          </p:nvPr>
        </p:nvSpPr>
        <p:spPr>
          <a:xfrm>
            <a:off x="6433689" y="652362"/>
            <a:ext cx="5417574" cy="5553275"/>
          </a:xfrm>
        </p:spPr>
        <p:txBody>
          <a:bodyPr>
            <a:normAutofit/>
          </a:bodyPr>
          <a:lstStyle/>
          <a:p>
            <a:pPr marL="0" indent="0" algn="ctr">
              <a:buNone/>
            </a:pPr>
            <a:r>
              <a:rPr lang="en-GB" b="1" u="sng">
                <a:solidFill>
                  <a:schemeClr val="tx2"/>
                </a:solidFill>
              </a:rPr>
              <a:t>POPULATION:</a:t>
            </a:r>
          </a:p>
          <a:p>
            <a:r>
              <a:rPr lang="en-GB">
                <a:solidFill>
                  <a:schemeClr val="tx2"/>
                </a:solidFill>
              </a:rPr>
              <a:t>All of the individuals that we are interested in drawing a conclusion about</a:t>
            </a:r>
          </a:p>
          <a:p>
            <a:endParaRPr lang="en-GB">
              <a:solidFill>
                <a:schemeClr val="tx2"/>
              </a:solidFill>
            </a:endParaRPr>
          </a:p>
          <a:p>
            <a:pPr marL="0" indent="0" algn="ctr">
              <a:buNone/>
            </a:pPr>
            <a:r>
              <a:rPr lang="en-GB" b="1" u="sng">
                <a:solidFill>
                  <a:schemeClr val="tx2"/>
                </a:solidFill>
              </a:rPr>
              <a:t>SAMPLE:</a:t>
            </a:r>
          </a:p>
          <a:p>
            <a:r>
              <a:rPr lang="en-GB">
                <a:solidFill>
                  <a:schemeClr val="tx2"/>
                </a:solidFill>
              </a:rPr>
              <a:t>A subset of the individuals drawn from the larger population</a:t>
            </a:r>
          </a:p>
        </p:txBody>
      </p:sp>
    </p:spTree>
    <p:extLst>
      <p:ext uri="{BB962C8B-B14F-4D97-AF65-F5344CB8AC3E}">
        <p14:creationId xmlns:p14="http://schemas.microsoft.com/office/powerpoint/2010/main" val="14662928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lumMod val="65000"/>
                  <a:lumOff val="35000"/>
                </a:prstClr>
              </a:solidFill>
              <a:effectLst/>
              <a:uLnTx/>
              <a:uFillTx/>
              <a:latin typeface="AvenirNext LT Pro Medium" panose="020B0504020202020204" pitchFamily="34" charset="0"/>
              <a:ea typeface="+mn-ea"/>
              <a:cs typeface="+mn-cs"/>
            </a:endParaRPr>
          </a:p>
        </p:txBody>
      </p:sp>
      <p:sp>
        <p:nvSpPr>
          <p:cNvPr id="10" name="Rectangle 9">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lumMod val="65000"/>
                  <a:lumOff val="35000"/>
                </a:prstClr>
              </a:solidFill>
              <a:effectLst/>
              <a:uLnTx/>
              <a:uFillTx/>
              <a:latin typeface="AvenirNext LT Pro Medium" panose="020B0504020202020204" pitchFamily="34" charset="0"/>
              <a:ea typeface="+mn-ea"/>
              <a:cs typeface="+mn-cs"/>
            </a:endParaRPr>
          </a:p>
        </p:txBody>
      </p:sp>
      <p:sp>
        <p:nvSpPr>
          <p:cNvPr id="12" name="Rectangle 11">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14" name="Rectangle 13">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blipFill dpi="0" rotWithShape="1">
            <a:blip r:embed="rId3">
              <a:alphaModFix amt="24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2" name="Title 1">
            <a:extLst>
              <a:ext uri="{FF2B5EF4-FFF2-40B4-BE49-F238E27FC236}">
                <a16:creationId xmlns:a16="http://schemas.microsoft.com/office/drawing/2014/main" id="{114DD385-6512-4325-A280-AF9D8A16453B}"/>
              </a:ext>
            </a:extLst>
          </p:cNvPr>
          <p:cNvSpPr>
            <a:spLocks noGrp="1"/>
          </p:cNvSpPr>
          <p:nvPr>
            <p:ph type="title"/>
          </p:nvPr>
        </p:nvSpPr>
        <p:spPr>
          <a:xfrm>
            <a:off x="838201" y="559813"/>
            <a:ext cx="4876800" cy="5577934"/>
          </a:xfrm>
        </p:spPr>
        <p:txBody>
          <a:bodyPr>
            <a:normAutofit/>
          </a:bodyPr>
          <a:lstStyle/>
          <a:p>
            <a:pPr algn="ctr"/>
            <a:r>
              <a:rPr lang="en-GB"/>
              <a:t>Samples</a:t>
            </a:r>
          </a:p>
        </p:txBody>
      </p:sp>
      <p:sp>
        <p:nvSpPr>
          <p:cNvPr id="3" name="Content Placeholder 2">
            <a:extLst>
              <a:ext uri="{FF2B5EF4-FFF2-40B4-BE49-F238E27FC236}">
                <a16:creationId xmlns:a16="http://schemas.microsoft.com/office/drawing/2014/main" id="{9FFBACE9-0EF8-4D42-9C13-265B54D7D45C}"/>
              </a:ext>
            </a:extLst>
          </p:cNvPr>
          <p:cNvSpPr>
            <a:spLocks noGrp="1"/>
          </p:cNvSpPr>
          <p:nvPr>
            <p:ph idx="1"/>
          </p:nvPr>
        </p:nvSpPr>
        <p:spPr>
          <a:xfrm>
            <a:off x="6492683" y="416387"/>
            <a:ext cx="5417574" cy="6154019"/>
          </a:xfrm>
        </p:spPr>
        <p:txBody>
          <a:bodyPr>
            <a:normAutofit fontScale="92500" lnSpcReduction="10000"/>
          </a:bodyPr>
          <a:lstStyle/>
          <a:p>
            <a:pPr marL="0" indent="0" algn="ctr">
              <a:buNone/>
            </a:pPr>
            <a:r>
              <a:rPr lang="en-GB" b="1" u="sng">
                <a:solidFill>
                  <a:schemeClr val="tx2"/>
                </a:solidFill>
              </a:rPr>
              <a:t>SAMPLING FRAME:</a:t>
            </a:r>
          </a:p>
          <a:p>
            <a:r>
              <a:rPr lang="en-GB">
                <a:solidFill>
                  <a:schemeClr val="tx2"/>
                </a:solidFill>
              </a:rPr>
              <a:t>Specified range of people from whom a sample will be drawn. Those within a population who can be sampled.</a:t>
            </a:r>
          </a:p>
          <a:p>
            <a:endParaRPr lang="en-GB">
              <a:solidFill>
                <a:schemeClr val="tx2"/>
              </a:solidFill>
            </a:endParaRPr>
          </a:p>
          <a:p>
            <a:pPr marL="0" indent="0" algn="ctr">
              <a:buNone/>
            </a:pPr>
            <a:r>
              <a:rPr lang="en-GB" b="1" u="sng">
                <a:solidFill>
                  <a:schemeClr val="tx2"/>
                </a:solidFill>
              </a:rPr>
              <a:t>TARGET POPULATION:</a:t>
            </a:r>
          </a:p>
          <a:p>
            <a:r>
              <a:rPr lang="en-GB">
                <a:solidFill>
                  <a:schemeClr val="tx2"/>
                </a:solidFill>
              </a:rPr>
              <a:t>Similar to sampling frame but more theoretical. The assumed population from which a sample is to be drawn. The aim is often to generalise sample results to this population.</a:t>
            </a:r>
          </a:p>
        </p:txBody>
      </p:sp>
    </p:spTree>
    <p:extLst>
      <p:ext uri="{BB962C8B-B14F-4D97-AF65-F5344CB8AC3E}">
        <p14:creationId xmlns:p14="http://schemas.microsoft.com/office/powerpoint/2010/main" val="331807637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lumMod val="65000"/>
                  <a:lumOff val="35000"/>
                </a:prstClr>
              </a:solidFill>
              <a:effectLst/>
              <a:uLnTx/>
              <a:uFillTx/>
              <a:latin typeface="AvenirNext LT Pro Medium" panose="020B0504020202020204" pitchFamily="34" charset="0"/>
              <a:ea typeface="+mn-ea"/>
              <a:cs typeface="+mn-cs"/>
            </a:endParaRPr>
          </a:p>
        </p:txBody>
      </p:sp>
      <p:sp>
        <p:nvSpPr>
          <p:cNvPr id="10" name="Rectangle 9">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lumMod val="65000"/>
                  <a:lumOff val="35000"/>
                </a:prstClr>
              </a:solidFill>
              <a:effectLst/>
              <a:uLnTx/>
              <a:uFillTx/>
              <a:latin typeface="AvenirNext LT Pro Medium" panose="020B0504020202020204" pitchFamily="34" charset="0"/>
              <a:ea typeface="+mn-ea"/>
              <a:cs typeface="+mn-cs"/>
            </a:endParaRPr>
          </a:p>
        </p:txBody>
      </p:sp>
      <p:sp>
        <p:nvSpPr>
          <p:cNvPr id="12" name="Rectangle 11">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14" name="Rectangle 13">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blipFill dpi="0" rotWithShape="1">
            <a:blip r:embed="rId2">
              <a:alphaModFix amt="24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2" name="Title 1">
            <a:extLst>
              <a:ext uri="{FF2B5EF4-FFF2-40B4-BE49-F238E27FC236}">
                <a16:creationId xmlns:a16="http://schemas.microsoft.com/office/drawing/2014/main" id="{114DD385-6512-4325-A280-AF9D8A16453B}"/>
              </a:ext>
            </a:extLst>
          </p:cNvPr>
          <p:cNvSpPr>
            <a:spLocks noGrp="1"/>
          </p:cNvSpPr>
          <p:nvPr>
            <p:ph type="title"/>
          </p:nvPr>
        </p:nvSpPr>
        <p:spPr>
          <a:xfrm>
            <a:off x="838201" y="559813"/>
            <a:ext cx="4876800" cy="5577934"/>
          </a:xfrm>
        </p:spPr>
        <p:txBody>
          <a:bodyPr>
            <a:normAutofit/>
          </a:bodyPr>
          <a:lstStyle/>
          <a:p>
            <a:pPr algn="ctr"/>
            <a:r>
              <a:rPr lang="en-GB"/>
              <a:t>Samples</a:t>
            </a:r>
          </a:p>
        </p:txBody>
      </p:sp>
      <p:sp>
        <p:nvSpPr>
          <p:cNvPr id="3" name="Content Placeholder 2">
            <a:extLst>
              <a:ext uri="{FF2B5EF4-FFF2-40B4-BE49-F238E27FC236}">
                <a16:creationId xmlns:a16="http://schemas.microsoft.com/office/drawing/2014/main" id="{9FFBACE9-0EF8-4D42-9C13-265B54D7D45C}"/>
              </a:ext>
            </a:extLst>
          </p:cNvPr>
          <p:cNvSpPr>
            <a:spLocks noGrp="1"/>
          </p:cNvSpPr>
          <p:nvPr>
            <p:ph idx="1"/>
          </p:nvPr>
        </p:nvSpPr>
        <p:spPr>
          <a:xfrm>
            <a:off x="6433689" y="652362"/>
            <a:ext cx="5417574" cy="5553275"/>
          </a:xfrm>
        </p:spPr>
        <p:txBody>
          <a:bodyPr>
            <a:normAutofit lnSpcReduction="10000"/>
          </a:bodyPr>
          <a:lstStyle/>
          <a:p>
            <a:pPr marL="0" indent="0" algn="ctr">
              <a:buNone/>
            </a:pPr>
            <a:r>
              <a:rPr lang="en-GB" b="1" u="sng">
                <a:solidFill>
                  <a:schemeClr val="tx2"/>
                </a:solidFill>
              </a:rPr>
              <a:t>BIASED SAMPLES:</a:t>
            </a:r>
          </a:p>
          <a:p>
            <a:r>
              <a:rPr lang="en-GB">
                <a:solidFill>
                  <a:schemeClr val="tx2"/>
                </a:solidFill>
              </a:rPr>
              <a:t>Where members of a sub-group of the target population are over- or under-represented</a:t>
            </a:r>
          </a:p>
          <a:p>
            <a:endParaRPr lang="en-GB">
              <a:solidFill>
                <a:schemeClr val="tx2"/>
              </a:solidFill>
            </a:endParaRPr>
          </a:p>
          <a:p>
            <a:pPr marL="0" indent="0" algn="ctr">
              <a:buNone/>
            </a:pPr>
            <a:r>
              <a:rPr lang="en-GB" b="1" u="sng">
                <a:solidFill>
                  <a:schemeClr val="tx2"/>
                </a:solidFill>
              </a:rPr>
              <a:t>SAMPLING BIAS:</a:t>
            </a:r>
          </a:p>
          <a:p>
            <a:r>
              <a:rPr lang="en-GB">
                <a:solidFill>
                  <a:schemeClr val="tx2"/>
                </a:solidFill>
              </a:rPr>
              <a:t>Systematic tendency towards over- or under-representation of some categories in a sample</a:t>
            </a:r>
          </a:p>
        </p:txBody>
      </p:sp>
    </p:spTree>
    <p:extLst>
      <p:ext uri="{BB962C8B-B14F-4D97-AF65-F5344CB8AC3E}">
        <p14:creationId xmlns:p14="http://schemas.microsoft.com/office/powerpoint/2010/main" val="225433334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Sampling </a:t>
            </a:r>
          </a:p>
        </p:txBody>
      </p:sp>
      <p:sp>
        <p:nvSpPr>
          <p:cNvPr id="3" name="Content Placeholder 2"/>
          <p:cNvSpPr>
            <a:spLocks noGrp="1"/>
          </p:cNvSpPr>
          <p:nvPr>
            <p:ph idx="1"/>
          </p:nvPr>
        </p:nvSpPr>
        <p:spPr>
          <a:xfrm>
            <a:off x="6636998" y="2052680"/>
            <a:ext cx="4832257" cy="3772932"/>
          </a:xfrm>
        </p:spPr>
        <p:txBody>
          <a:bodyPr>
            <a:normAutofit fontScale="85000" lnSpcReduction="20000"/>
          </a:bodyPr>
          <a:lstStyle/>
          <a:p>
            <a:r>
              <a:rPr lang="en-GB"/>
              <a:t>Sampling is the process of selecting individuals (participants/ a sample) to provide an adequate description and robust inference of the population</a:t>
            </a:r>
          </a:p>
          <a:p>
            <a:endParaRPr lang="en-GB"/>
          </a:p>
          <a:p>
            <a:r>
              <a:rPr lang="en-GB"/>
              <a:t>The sample we choose should be </a:t>
            </a:r>
            <a:r>
              <a:rPr lang="en-GB" b="1" i="1" u="sng">
                <a:solidFill>
                  <a:schemeClr val="accent1">
                    <a:lumMod val="60000"/>
                    <a:lumOff val="40000"/>
                  </a:schemeClr>
                </a:solidFill>
              </a:rPr>
              <a:t>representative</a:t>
            </a:r>
            <a:r>
              <a:rPr lang="en-GB">
                <a:solidFill>
                  <a:schemeClr val="accent1">
                    <a:lumMod val="60000"/>
                    <a:lumOff val="40000"/>
                  </a:schemeClr>
                </a:solidFill>
              </a:rPr>
              <a:t> </a:t>
            </a:r>
            <a:r>
              <a:rPr lang="en-GB"/>
              <a:t>of the population</a:t>
            </a:r>
          </a:p>
        </p:txBody>
      </p:sp>
      <p:sp>
        <p:nvSpPr>
          <p:cNvPr id="4" name="Rounded Rectangle 3"/>
          <p:cNvSpPr/>
          <p:nvPr/>
        </p:nvSpPr>
        <p:spPr>
          <a:xfrm>
            <a:off x="1312831" y="1828056"/>
            <a:ext cx="4439040" cy="4664184"/>
          </a:xfrm>
          <a:prstGeom prst="round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GB" sz="2400">
                <a:solidFill>
                  <a:schemeClr val="accent2">
                    <a:lumMod val="75000"/>
                  </a:schemeClr>
                </a:solidFill>
              </a:rPr>
              <a:t>If all members of a population were identical, the population is considered to be </a:t>
            </a:r>
            <a:r>
              <a:rPr lang="en-GB" sz="2400" b="1" i="1">
                <a:solidFill>
                  <a:schemeClr val="accent2">
                    <a:lumMod val="75000"/>
                  </a:schemeClr>
                </a:solidFill>
              </a:rPr>
              <a:t>homogenous</a:t>
            </a:r>
          </a:p>
          <a:p>
            <a:pPr marL="285750" indent="-285750">
              <a:buFont typeface="Arial" panose="020B0604020202020204" pitchFamily="34" charset="0"/>
              <a:buChar char="•"/>
            </a:pPr>
            <a:endParaRPr lang="en-GB" sz="2400" b="1" i="1">
              <a:solidFill>
                <a:schemeClr val="accent2">
                  <a:lumMod val="75000"/>
                </a:schemeClr>
              </a:solidFill>
            </a:endParaRPr>
          </a:p>
          <a:p>
            <a:pPr marL="742950" lvl="1" indent="-285750">
              <a:buFont typeface="Arial" panose="020B0604020202020204" pitchFamily="34" charset="0"/>
              <a:buChar char="•"/>
            </a:pPr>
            <a:r>
              <a:rPr lang="en-GB" sz="2000">
                <a:solidFill>
                  <a:schemeClr val="accent2">
                    <a:lumMod val="75000"/>
                  </a:schemeClr>
                </a:solidFill>
              </a:rPr>
              <a:t>That is, the characteristics of any one individual is the same as the characteristics as any other individual (little or no variation among individuals)</a:t>
            </a:r>
          </a:p>
        </p:txBody>
      </p:sp>
      <p:sp>
        <p:nvSpPr>
          <p:cNvPr id="5" name="Rectangle: Rounded Corners 4">
            <a:extLst>
              <a:ext uri="{FF2B5EF4-FFF2-40B4-BE49-F238E27FC236}">
                <a16:creationId xmlns:a16="http://schemas.microsoft.com/office/drawing/2014/main" id="{CF2255CD-E560-4EB3-A4F5-2B5A5DE44280}"/>
              </a:ext>
            </a:extLst>
          </p:cNvPr>
          <p:cNvSpPr/>
          <p:nvPr/>
        </p:nvSpPr>
        <p:spPr>
          <a:xfrm>
            <a:off x="5862484" y="693015"/>
            <a:ext cx="5491316" cy="67105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Does it matter if not all individuals are the same?</a:t>
            </a:r>
          </a:p>
        </p:txBody>
      </p:sp>
    </p:spTree>
    <p:extLst>
      <p:ext uri="{BB962C8B-B14F-4D97-AF65-F5344CB8AC3E}">
        <p14:creationId xmlns:p14="http://schemas.microsoft.com/office/powerpoint/2010/main" val="2688887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8">
            <a:extLst>
              <a:ext uri="{FF2B5EF4-FFF2-40B4-BE49-F238E27FC236}">
                <a16:creationId xmlns:a16="http://schemas.microsoft.com/office/drawing/2014/main" id="{4AB8125F-0FD8-48CD-9F43-73E5494EA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3" name="Rectangle 10">
            <a:extLst>
              <a:ext uri="{FF2B5EF4-FFF2-40B4-BE49-F238E27FC236}">
                <a16:creationId xmlns:a16="http://schemas.microsoft.com/office/drawing/2014/main" id="{0019DD6C-5899-4C07-864B-EB0A7D104A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4" name="Rectangle 12">
            <a:extLst>
              <a:ext uri="{FF2B5EF4-FFF2-40B4-BE49-F238E27FC236}">
                <a16:creationId xmlns:a16="http://schemas.microsoft.com/office/drawing/2014/main" id="{EBDFFBC1-15BD-428E-B8AF-ECF5D1B76D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17529"/>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5" name="Rectangle 14">
            <a:extLst>
              <a:ext uri="{FF2B5EF4-FFF2-40B4-BE49-F238E27FC236}">
                <a16:creationId xmlns:a16="http://schemas.microsoft.com/office/drawing/2014/main" id="{EBFB3075-0323-4EB0-B1A5-776A0E709C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7" y="0"/>
            <a:ext cx="12191999" cy="2217528"/>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81000"/>
            <a:ext cx="10003218" cy="1600124"/>
          </a:xfrm>
        </p:spPr>
        <p:txBody>
          <a:bodyPr>
            <a:normAutofit/>
          </a:bodyPr>
          <a:lstStyle/>
          <a:p>
            <a:r>
              <a:rPr lang="en-GB"/>
              <a:t>Representative Samples</a:t>
            </a:r>
          </a:p>
        </p:txBody>
      </p:sp>
      <p:sp>
        <p:nvSpPr>
          <p:cNvPr id="3" name="Content Placeholder 2"/>
          <p:cNvSpPr>
            <a:spLocks noGrp="1"/>
          </p:cNvSpPr>
          <p:nvPr>
            <p:ph idx="1"/>
          </p:nvPr>
        </p:nvSpPr>
        <p:spPr>
          <a:xfrm>
            <a:off x="137652" y="2645971"/>
            <a:ext cx="6027174" cy="3783586"/>
          </a:xfrm>
        </p:spPr>
        <p:txBody>
          <a:bodyPr anchor="ctr">
            <a:normAutofit lnSpcReduction="10000"/>
          </a:bodyPr>
          <a:lstStyle/>
          <a:p>
            <a:pPr marL="114300" indent="0">
              <a:buNone/>
            </a:pPr>
            <a:r>
              <a:rPr lang="en-GB" sz="2400">
                <a:solidFill>
                  <a:schemeClr val="tx2"/>
                </a:solidFill>
              </a:rPr>
              <a:t>How do we get a </a:t>
            </a:r>
            <a:r>
              <a:rPr lang="en-GB" sz="2400" b="1">
                <a:solidFill>
                  <a:schemeClr val="tx2"/>
                </a:solidFill>
              </a:rPr>
              <a:t>representative sample?</a:t>
            </a:r>
          </a:p>
          <a:p>
            <a:pPr marL="114300" indent="0">
              <a:buNone/>
            </a:pPr>
            <a:endParaRPr lang="en-GB" sz="2400" b="1">
              <a:solidFill>
                <a:schemeClr val="tx2"/>
              </a:solidFill>
            </a:endParaRPr>
          </a:p>
          <a:p>
            <a:pPr marL="114300" indent="0">
              <a:buNone/>
            </a:pPr>
            <a:r>
              <a:rPr lang="en-GB" sz="2400">
                <a:solidFill>
                  <a:schemeClr val="tx2"/>
                </a:solidFill>
              </a:rPr>
              <a:t>Say, for example, we are interested in exploring levels of depression in individuals who own dogs…</a:t>
            </a:r>
          </a:p>
          <a:p>
            <a:pPr marL="114300" indent="0">
              <a:buNone/>
            </a:pPr>
            <a:endParaRPr lang="en-GB" sz="2400">
              <a:solidFill>
                <a:schemeClr val="tx2"/>
              </a:solidFill>
            </a:endParaRPr>
          </a:p>
          <a:p>
            <a:pPr marL="114300" indent="0">
              <a:buNone/>
            </a:pPr>
            <a:r>
              <a:rPr lang="en-GB" sz="2400">
                <a:solidFill>
                  <a:schemeClr val="tx2"/>
                </a:solidFill>
              </a:rPr>
              <a:t>What would we need to do?</a:t>
            </a:r>
          </a:p>
        </p:txBody>
      </p:sp>
      <p:pic>
        <p:nvPicPr>
          <p:cNvPr id="4"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r="-1" b="18129"/>
          <a:stretch/>
        </p:blipFill>
        <p:spPr bwMode="auto">
          <a:xfrm>
            <a:off x="5996628" y="2217529"/>
            <a:ext cx="6195372" cy="4640471"/>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3612309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Representative samples</a:t>
            </a:r>
          </a:p>
        </p:txBody>
      </p:sp>
      <p:sp>
        <p:nvSpPr>
          <p:cNvPr id="3" name="Content Placeholder 2"/>
          <p:cNvSpPr>
            <a:spLocks noGrp="1"/>
          </p:cNvSpPr>
          <p:nvPr>
            <p:ph idx="1"/>
          </p:nvPr>
        </p:nvSpPr>
        <p:spPr>
          <a:xfrm>
            <a:off x="700548" y="1836175"/>
            <a:ext cx="10736826" cy="4656990"/>
          </a:xfrm>
        </p:spPr>
        <p:txBody>
          <a:bodyPr>
            <a:normAutofit fontScale="92500" lnSpcReduction="10000"/>
          </a:bodyPr>
          <a:lstStyle/>
          <a:p>
            <a:r>
              <a:rPr lang="en-GB">
                <a:solidFill>
                  <a:schemeClr val="accent1">
                    <a:lumMod val="60000"/>
                    <a:lumOff val="40000"/>
                  </a:schemeClr>
                </a:solidFill>
              </a:rPr>
              <a:t>A </a:t>
            </a:r>
            <a:r>
              <a:rPr lang="en-GB" b="1">
                <a:solidFill>
                  <a:schemeClr val="accent1">
                    <a:lumMod val="60000"/>
                    <a:lumOff val="40000"/>
                  </a:schemeClr>
                </a:solidFill>
              </a:rPr>
              <a:t>representative sample </a:t>
            </a:r>
            <a:r>
              <a:rPr lang="en-GB"/>
              <a:t>is one that reflects the important characteristics of the population</a:t>
            </a:r>
          </a:p>
          <a:p>
            <a:pPr algn="ctr"/>
            <a:endParaRPr lang="en-GB"/>
          </a:p>
          <a:p>
            <a:pPr marL="114300" indent="0" algn="ctr">
              <a:buNone/>
            </a:pPr>
            <a:r>
              <a:rPr lang="en-GB" i="1"/>
              <a:t>Dog owners and depression study</a:t>
            </a:r>
          </a:p>
          <a:p>
            <a:endParaRPr lang="en-GB"/>
          </a:p>
          <a:p>
            <a:r>
              <a:rPr lang="en-GB"/>
              <a:t>Population of interest?</a:t>
            </a:r>
          </a:p>
          <a:p>
            <a:endParaRPr lang="en-GB"/>
          </a:p>
          <a:p>
            <a:endParaRPr lang="en-GB"/>
          </a:p>
          <a:p>
            <a:r>
              <a:rPr lang="en-GB"/>
              <a:t>Sample?</a:t>
            </a:r>
          </a:p>
        </p:txBody>
      </p:sp>
      <p:cxnSp>
        <p:nvCxnSpPr>
          <p:cNvPr id="4" name="Straight Arrow Connector 3"/>
          <p:cNvCxnSpPr/>
          <p:nvPr/>
        </p:nvCxnSpPr>
        <p:spPr>
          <a:xfrm>
            <a:off x="5018930" y="4586768"/>
            <a:ext cx="1332148" cy="0"/>
          </a:xfrm>
          <a:prstGeom prst="straightConnector1">
            <a:avLst/>
          </a:prstGeom>
          <a:ln w="25400">
            <a:solidFill>
              <a:schemeClr val="accent1">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5" name="Straight Arrow Connector 4"/>
          <p:cNvCxnSpPr/>
          <p:nvPr/>
        </p:nvCxnSpPr>
        <p:spPr>
          <a:xfrm>
            <a:off x="3613476" y="6050656"/>
            <a:ext cx="1332148" cy="0"/>
          </a:xfrm>
          <a:prstGeom prst="straightConnector1">
            <a:avLst/>
          </a:prstGeom>
          <a:ln w="25400">
            <a:solidFill>
              <a:schemeClr val="accent1">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sp>
        <p:nvSpPr>
          <p:cNvPr id="6" name="Rounded Rectangle 5"/>
          <p:cNvSpPr/>
          <p:nvPr/>
        </p:nvSpPr>
        <p:spPr>
          <a:xfrm>
            <a:off x="7320136" y="4257092"/>
            <a:ext cx="3349324" cy="792088"/>
          </a:xfrm>
          <a:prstGeom prst="roundRect">
            <a:avLst/>
          </a:prstGeom>
          <a:no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bg1"/>
                </a:solidFill>
              </a:rPr>
              <a:t>Every single dog owner!</a:t>
            </a:r>
          </a:p>
        </p:txBody>
      </p:sp>
      <p:sp>
        <p:nvSpPr>
          <p:cNvPr id="7" name="Rounded Rectangle 6"/>
          <p:cNvSpPr/>
          <p:nvPr/>
        </p:nvSpPr>
        <p:spPr>
          <a:xfrm>
            <a:off x="5777840" y="5355214"/>
            <a:ext cx="4265812" cy="1188132"/>
          </a:xfrm>
          <a:prstGeom prst="roundRect">
            <a:avLst/>
          </a:prstGeom>
          <a:no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bg1"/>
                </a:solidFill>
              </a:rPr>
              <a:t>We can’t ask questions of EVERY dog owner, so we take a sample of this population</a:t>
            </a:r>
          </a:p>
        </p:txBody>
      </p:sp>
    </p:spTree>
    <p:extLst>
      <p:ext uri="{BB962C8B-B14F-4D97-AF65-F5344CB8AC3E}">
        <p14:creationId xmlns:p14="http://schemas.microsoft.com/office/powerpoint/2010/main" val="33658116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ppt_x"/>
                                          </p:val>
                                        </p:tav>
                                        <p:tav tm="100000">
                                          <p:val>
                                            <p:strVal val="#ppt_x"/>
                                          </p:val>
                                        </p:tav>
                                      </p:tavLst>
                                    </p:anim>
                                    <p:anim calcmode="lin" valueType="num">
                                      <p:cBhvr additive="base">
                                        <p:cTn id="1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7"/>
                                        </p:tgtEl>
                                        <p:attrNameLst>
                                          <p:attrName>style.visibility</p:attrName>
                                        </p:attrNameLst>
                                      </p:cBhvr>
                                      <p:to>
                                        <p:strVal val="visible"/>
                                      </p:to>
                                    </p:set>
                                    <p:anim calcmode="lin" valueType="num">
                                      <p:cBhvr additive="base">
                                        <p:cTn id="21" dur="500" fill="hold"/>
                                        <p:tgtEl>
                                          <p:spTgt spid="7"/>
                                        </p:tgtEl>
                                        <p:attrNameLst>
                                          <p:attrName>ppt_x</p:attrName>
                                        </p:attrNameLst>
                                      </p:cBhvr>
                                      <p:tavLst>
                                        <p:tav tm="0">
                                          <p:val>
                                            <p:strVal val="#ppt_x"/>
                                          </p:val>
                                        </p:tav>
                                        <p:tav tm="100000">
                                          <p:val>
                                            <p:strVal val="#ppt_x"/>
                                          </p:val>
                                        </p:tav>
                                      </p:tavLst>
                                    </p:anim>
                                    <p:anim calcmode="lin" valueType="num">
                                      <p:cBhvr additive="base">
                                        <p:cTn id="2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1" name="Picture 10">
            <a:extLst>
              <a:ext uri="{FF2B5EF4-FFF2-40B4-BE49-F238E27FC236}">
                <a16:creationId xmlns:a16="http://schemas.microsoft.com/office/drawing/2014/main" id="{1CB7E8AE-A3AC-4BB7-A5C6-F00EC697B26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useBgFill="1">
        <p:nvSpPr>
          <p:cNvPr id="13" name="Rectangle 12">
            <a:extLst>
              <a:ext uri="{FF2B5EF4-FFF2-40B4-BE49-F238E27FC236}">
                <a16:creationId xmlns:a16="http://schemas.microsoft.com/office/drawing/2014/main" id="{37FDDF72-DE39-4F99-A3C1-DD9D7815D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5E4ECE80-3AD1-450C-B62A-98788F1939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 name="Picture 5" descr="pas82760_0210">
            <a:extLst>
              <a:ext uri="{FF2B5EF4-FFF2-40B4-BE49-F238E27FC236}">
                <a16:creationId xmlns:a16="http://schemas.microsoft.com/office/drawing/2014/main" id="{7F55427F-3542-4759-93E7-C47C1BABA510}"/>
              </a:ext>
            </a:extLst>
          </p:cNvPr>
          <p:cNvPicPr>
            <a:picLocks noGrp="1" noChangeAspect="1" noChangeArrowheads="1"/>
          </p:cNvPicPr>
          <p:nvPr>
            <p:ph idx="1"/>
          </p:nvPr>
        </p:nvPicPr>
        <p:blipFill rotWithShape="1">
          <a:blip r:embed="rId4" cstate="print">
            <a:alphaModFix/>
          </a:blip>
          <a:srcRect l="2821" r="5629" b="1"/>
          <a:stretch/>
        </p:blipFill>
        <p:spPr bwMode="auto">
          <a:xfrm>
            <a:off x="-2988" y="10"/>
            <a:ext cx="12188952" cy="6856614"/>
          </a:xfrm>
          <a:prstGeom prst="rect">
            <a:avLst/>
          </a:prstGeom>
          <a:noFill/>
        </p:spPr>
      </p:pic>
    </p:spTree>
    <p:extLst>
      <p:ext uri="{BB962C8B-B14F-4D97-AF65-F5344CB8AC3E}">
        <p14:creationId xmlns:p14="http://schemas.microsoft.com/office/powerpoint/2010/main" val="406087868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p:cNvSpPr>
            <a:spLocks noGrp="1"/>
          </p:cNvSpPr>
          <p:nvPr>
            <p:ph type="title"/>
          </p:nvPr>
        </p:nvSpPr>
        <p:spPr>
          <a:xfrm>
            <a:off x="130278" y="381000"/>
            <a:ext cx="3801858" cy="5867400"/>
          </a:xfrm>
        </p:spPr>
        <p:txBody>
          <a:bodyPr anchor="ctr">
            <a:normAutofit/>
          </a:bodyPr>
          <a:lstStyle/>
          <a:p>
            <a:pPr algn="ctr"/>
            <a:r>
              <a:rPr lang="en-GB">
                <a:solidFill>
                  <a:schemeClr val="tx2"/>
                </a:solidFill>
              </a:rPr>
              <a:t>Samples </a:t>
            </a:r>
          </a:p>
        </p:txBody>
      </p:sp>
      <p:graphicFrame>
        <p:nvGraphicFramePr>
          <p:cNvPr id="5" name="Content Placeholder 2">
            <a:extLst>
              <a:ext uri="{FF2B5EF4-FFF2-40B4-BE49-F238E27FC236}">
                <a16:creationId xmlns:a16="http://schemas.microsoft.com/office/drawing/2014/main" id="{454FADD2-C9A5-43CC-B49F-3410D7D0507A}"/>
              </a:ext>
            </a:extLst>
          </p:cNvPr>
          <p:cNvGraphicFramePr>
            <a:graphicFrameLocks noGrp="1"/>
          </p:cNvGraphicFramePr>
          <p:nvPr>
            <p:ph idx="1"/>
            <p:extLst>
              <p:ext uri="{D42A27DB-BD31-4B8C-83A1-F6EECF244321}">
                <p14:modId xmlns:p14="http://schemas.microsoft.com/office/powerpoint/2010/main" val="3324180989"/>
              </p:ext>
            </p:extLst>
          </p:nvPr>
        </p:nvGraphicFramePr>
        <p:xfrm>
          <a:off x="4477237" y="35642"/>
          <a:ext cx="6591427" cy="67867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7685079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04C691-32CA-4E37-8A6F-E3BC48F8F646}"/>
              </a:ext>
            </a:extLst>
          </p:cNvPr>
          <p:cNvSpPr>
            <a:spLocks noGrp="1"/>
          </p:cNvSpPr>
          <p:nvPr>
            <p:ph type="title"/>
          </p:nvPr>
        </p:nvSpPr>
        <p:spPr/>
        <p:txBody>
          <a:bodyPr/>
          <a:lstStyle/>
          <a:p>
            <a:r>
              <a:rPr lang="en-GB"/>
              <a:t>Types of Sampling</a:t>
            </a:r>
          </a:p>
        </p:txBody>
      </p:sp>
      <p:sp>
        <p:nvSpPr>
          <p:cNvPr id="3" name="Content Placeholder 2">
            <a:extLst>
              <a:ext uri="{FF2B5EF4-FFF2-40B4-BE49-F238E27FC236}">
                <a16:creationId xmlns:a16="http://schemas.microsoft.com/office/drawing/2014/main" id="{7DC733F9-3BA3-4B59-86F9-30FA55C82F21}"/>
              </a:ext>
            </a:extLst>
          </p:cNvPr>
          <p:cNvSpPr>
            <a:spLocks noGrp="1"/>
          </p:cNvSpPr>
          <p:nvPr>
            <p:ph idx="1"/>
          </p:nvPr>
        </p:nvSpPr>
        <p:spPr/>
        <p:txBody>
          <a:bodyPr/>
          <a:lstStyle/>
          <a:p>
            <a:pPr marL="0" indent="0" algn="ctr">
              <a:buNone/>
            </a:pPr>
            <a:r>
              <a:rPr lang="en-GB" b="1"/>
              <a:t>Probability-Based Sampling Methods</a:t>
            </a:r>
          </a:p>
          <a:p>
            <a:pPr marL="0" indent="0" algn="ctr">
              <a:buNone/>
            </a:pPr>
            <a:endParaRPr lang="en-GB" b="1"/>
          </a:p>
          <a:p>
            <a:r>
              <a:rPr lang="en-GB" b="1" u="sng">
                <a:solidFill>
                  <a:schemeClr val="accent1">
                    <a:lumMod val="40000"/>
                    <a:lumOff val="60000"/>
                  </a:schemeClr>
                </a:solidFill>
              </a:rPr>
              <a:t>The simple random sample: </a:t>
            </a:r>
            <a:r>
              <a:rPr lang="en-GB"/>
              <a:t>Every member of the target population has an equal chance of being selected and all possible combinations can be drawn</a:t>
            </a:r>
          </a:p>
          <a:p>
            <a:pPr lvl="1"/>
            <a:r>
              <a:rPr lang="en-GB"/>
              <a:t>Computer selection, random number tables, manual selection, random allocation to groups, random trial order and sequencing of study materials </a:t>
            </a:r>
          </a:p>
        </p:txBody>
      </p:sp>
    </p:spTree>
    <p:extLst>
      <p:ext uri="{BB962C8B-B14F-4D97-AF65-F5344CB8AC3E}">
        <p14:creationId xmlns:p14="http://schemas.microsoft.com/office/powerpoint/2010/main" val="349498137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04C691-32CA-4E37-8A6F-E3BC48F8F646}"/>
              </a:ext>
            </a:extLst>
          </p:cNvPr>
          <p:cNvSpPr>
            <a:spLocks noGrp="1"/>
          </p:cNvSpPr>
          <p:nvPr>
            <p:ph type="title"/>
          </p:nvPr>
        </p:nvSpPr>
        <p:spPr/>
        <p:txBody>
          <a:bodyPr/>
          <a:lstStyle/>
          <a:p>
            <a:r>
              <a:rPr lang="en-GB"/>
              <a:t>Types of Sampling</a:t>
            </a:r>
          </a:p>
        </p:txBody>
      </p:sp>
      <p:sp>
        <p:nvSpPr>
          <p:cNvPr id="3" name="Content Placeholder 2">
            <a:extLst>
              <a:ext uri="{FF2B5EF4-FFF2-40B4-BE49-F238E27FC236}">
                <a16:creationId xmlns:a16="http://schemas.microsoft.com/office/drawing/2014/main" id="{7DC733F9-3BA3-4B59-86F9-30FA55C82F21}"/>
              </a:ext>
            </a:extLst>
          </p:cNvPr>
          <p:cNvSpPr>
            <a:spLocks noGrp="1"/>
          </p:cNvSpPr>
          <p:nvPr>
            <p:ph idx="1"/>
          </p:nvPr>
        </p:nvSpPr>
        <p:spPr/>
        <p:txBody>
          <a:bodyPr/>
          <a:lstStyle/>
          <a:p>
            <a:pPr marL="0" indent="0" algn="ctr">
              <a:buNone/>
            </a:pPr>
            <a:r>
              <a:rPr lang="en-GB" b="1"/>
              <a:t>Probability-Based Sampling Methods</a:t>
            </a:r>
          </a:p>
          <a:p>
            <a:pPr marL="0" indent="0" algn="ctr">
              <a:buNone/>
            </a:pPr>
            <a:endParaRPr lang="en-GB" b="1"/>
          </a:p>
          <a:p>
            <a:r>
              <a:rPr lang="en-GB" b="1" u="sng">
                <a:solidFill>
                  <a:schemeClr val="accent1">
                    <a:lumMod val="40000"/>
                    <a:lumOff val="60000"/>
                  </a:schemeClr>
                </a:solidFill>
              </a:rPr>
              <a:t>The systematic random sample: </a:t>
            </a:r>
            <a:r>
              <a:rPr lang="en-GB"/>
              <a:t>Every </a:t>
            </a:r>
            <a:r>
              <a:rPr lang="en-GB" i="1"/>
              <a:t>n</a:t>
            </a:r>
            <a:r>
              <a:rPr lang="en-GB"/>
              <a:t>th case (where </a:t>
            </a:r>
            <a:r>
              <a:rPr lang="en-GB" i="1"/>
              <a:t>n</a:t>
            </a:r>
            <a:r>
              <a:rPr lang="en-GB"/>
              <a:t> is any number) from a list of the target population is selected. Every case has an equal chance of being in the sample</a:t>
            </a:r>
          </a:p>
        </p:txBody>
      </p:sp>
    </p:spTree>
    <p:extLst>
      <p:ext uri="{BB962C8B-B14F-4D97-AF65-F5344CB8AC3E}">
        <p14:creationId xmlns:p14="http://schemas.microsoft.com/office/powerpoint/2010/main" val="254166718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04C691-32CA-4E37-8A6F-E3BC48F8F646}"/>
              </a:ext>
            </a:extLst>
          </p:cNvPr>
          <p:cNvSpPr>
            <a:spLocks noGrp="1"/>
          </p:cNvSpPr>
          <p:nvPr>
            <p:ph type="title"/>
          </p:nvPr>
        </p:nvSpPr>
        <p:spPr/>
        <p:txBody>
          <a:bodyPr/>
          <a:lstStyle/>
          <a:p>
            <a:r>
              <a:rPr lang="en-GB"/>
              <a:t>Types of Sampling</a:t>
            </a:r>
          </a:p>
        </p:txBody>
      </p:sp>
      <p:sp>
        <p:nvSpPr>
          <p:cNvPr id="3" name="Content Placeholder 2">
            <a:extLst>
              <a:ext uri="{FF2B5EF4-FFF2-40B4-BE49-F238E27FC236}">
                <a16:creationId xmlns:a16="http://schemas.microsoft.com/office/drawing/2014/main" id="{7DC733F9-3BA3-4B59-86F9-30FA55C82F21}"/>
              </a:ext>
            </a:extLst>
          </p:cNvPr>
          <p:cNvSpPr>
            <a:spLocks noGrp="1"/>
          </p:cNvSpPr>
          <p:nvPr>
            <p:ph idx="1"/>
          </p:nvPr>
        </p:nvSpPr>
        <p:spPr/>
        <p:txBody>
          <a:bodyPr/>
          <a:lstStyle/>
          <a:p>
            <a:pPr marL="0" indent="0" algn="ctr">
              <a:buNone/>
            </a:pPr>
            <a:r>
              <a:rPr lang="en-GB" b="1"/>
              <a:t>Probability-Based Sampling Methods</a:t>
            </a:r>
          </a:p>
          <a:p>
            <a:pPr marL="0" indent="0" algn="ctr">
              <a:buNone/>
            </a:pPr>
            <a:endParaRPr lang="en-GB" b="1"/>
          </a:p>
          <a:p>
            <a:r>
              <a:rPr lang="en-GB" b="1" u="sng">
                <a:solidFill>
                  <a:schemeClr val="accent1">
                    <a:lumMod val="40000"/>
                    <a:lumOff val="60000"/>
                  </a:schemeClr>
                </a:solidFill>
              </a:rPr>
              <a:t>Stratified sampling:</a:t>
            </a:r>
            <a:r>
              <a:rPr lang="en-GB"/>
              <a:t> Specified sub-groups will appear in numbers proportional to their size in the target population; within each group cases are randomly selected. </a:t>
            </a:r>
          </a:p>
        </p:txBody>
      </p:sp>
    </p:spTree>
    <p:extLst>
      <p:ext uri="{BB962C8B-B14F-4D97-AF65-F5344CB8AC3E}">
        <p14:creationId xmlns:p14="http://schemas.microsoft.com/office/powerpoint/2010/main" val="344554104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04C691-32CA-4E37-8A6F-E3BC48F8F646}"/>
              </a:ext>
            </a:extLst>
          </p:cNvPr>
          <p:cNvSpPr>
            <a:spLocks noGrp="1"/>
          </p:cNvSpPr>
          <p:nvPr>
            <p:ph type="title"/>
          </p:nvPr>
        </p:nvSpPr>
        <p:spPr/>
        <p:txBody>
          <a:bodyPr/>
          <a:lstStyle/>
          <a:p>
            <a:r>
              <a:rPr lang="en-GB"/>
              <a:t>Types of Sampling</a:t>
            </a:r>
          </a:p>
        </p:txBody>
      </p:sp>
      <p:sp>
        <p:nvSpPr>
          <p:cNvPr id="3" name="Content Placeholder 2">
            <a:extLst>
              <a:ext uri="{FF2B5EF4-FFF2-40B4-BE49-F238E27FC236}">
                <a16:creationId xmlns:a16="http://schemas.microsoft.com/office/drawing/2014/main" id="{7DC733F9-3BA3-4B59-86F9-30FA55C82F21}"/>
              </a:ext>
            </a:extLst>
          </p:cNvPr>
          <p:cNvSpPr>
            <a:spLocks noGrp="1"/>
          </p:cNvSpPr>
          <p:nvPr>
            <p:ph idx="1"/>
          </p:nvPr>
        </p:nvSpPr>
        <p:spPr/>
        <p:txBody>
          <a:bodyPr/>
          <a:lstStyle/>
          <a:p>
            <a:pPr marL="0" indent="0" algn="ctr">
              <a:buNone/>
            </a:pPr>
            <a:r>
              <a:rPr lang="en-GB" b="1"/>
              <a:t>Probability-Based Sampling Methods</a:t>
            </a:r>
          </a:p>
          <a:p>
            <a:pPr marL="0" indent="0" algn="ctr">
              <a:buNone/>
            </a:pPr>
            <a:endParaRPr lang="en-GB" b="1"/>
          </a:p>
          <a:p>
            <a:r>
              <a:rPr lang="en-GB" b="1" u="sng">
                <a:solidFill>
                  <a:schemeClr val="accent1">
                    <a:lumMod val="40000"/>
                    <a:lumOff val="60000"/>
                  </a:schemeClr>
                </a:solidFill>
              </a:rPr>
              <a:t>Cluster samples:</a:t>
            </a:r>
            <a:r>
              <a:rPr lang="en-GB"/>
              <a:t> Groups in the population selected at random from among other similar groups and assumed to be representative of a population. </a:t>
            </a:r>
          </a:p>
        </p:txBody>
      </p:sp>
    </p:spTree>
    <p:extLst>
      <p:ext uri="{BB962C8B-B14F-4D97-AF65-F5344CB8AC3E}">
        <p14:creationId xmlns:p14="http://schemas.microsoft.com/office/powerpoint/2010/main" val="206298348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04C691-32CA-4E37-8A6F-E3BC48F8F646}"/>
              </a:ext>
            </a:extLst>
          </p:cNvPr>
          <p:cNvSpPr>
            <a:spLocks noGrp="1"/>
          </p:cNvSpPr>
          <p:nvPr>
            <p:ph type="title"/>
          </p:nvPr>
        </p:nvSpPr>
        <p:spPr/>
        <p:txBody>
          <a:bodyPr/>
          <a:lstStyle/>
          <a:p>
            <a:r>
              <a:rPr lang="en-GB"/>
              <a:t>Types of Sampling</a:t>
            </a:r>
          </a:p>
        </p:txBody>
      </p:sp>
      <p:sp>
        <p:nvSpPr>
          <p:cNvPr id="3" name="Content Placeholder 2">
            <a:extLst>
              <a:ext uri="{FF2B5EF4-FFF2-40B4-BE49-F238E27FC236}">
                <a16:creationId xmlns:a16="http://schemas.microsoft.com/office/drawing/2014/main" id="{7DC733F9-3BA3-4B59-86F9-30FA55C82F21}"/>
              </a:ext>
            </a:extLst>
          </p:cNvPr>
          <p:cNvSpPr>
            <a:spLocks noGrp="1"/>
          </p:cNvSpPr>
          <p:nvPr>
            <p:ph idx="1"/>
          </p:nvPr>
        </p:nvSpPr>
        <p:spPr/>
        <p:txBody>
          <a:bodyPr>
            <a:normAutofit lnSpcReduction="10000"/>
          </a:bodyPr>
          <a:lstStyle/>
          <a:p>
            <a:pPr marL="0" indent="0" algn="ctr">
              <a:buNone/>
            </a:pPr>
            <a:r>
              <a:rPr lang="en-GB" b="1"/>
              <a:t>Non-Probability-Based Sampling Methods</a:t>
            </a:r>
          </a:p>
          <a:p>
            <a:pPr marL="0" indent="0" algn="ctr">
              <a:buNone/>
            </a:pPr>
            <a:endParaRPr lang="en-GB" b="1"/>
          </a:p>
          <a:p>
            <a:r>
              <a:rPr lang="en-GB" b="1" u="sng">
                <a:solidFill>
                  <a:schemeClr val="accent1">
                    <a:lumMod val="40000"/>
                    <a:lumOff val="60000"/>
                  </a:schemeClr>
                </a:solidFill>
              </a:rPr>
              <a:t>Quota: </a:t>
            </a:r>
            <a:r>
              <a:rPr lang="en-GB"/>
              <a:t>Samples selected so specified groups appear in numbers proportional to their size, BUT not randomly. Study stops capturing data once a quota is reached.</a:t>
            </a:r>
          </a:p>
          <a:p>
            <a:r>
              <a:rPr lang="en-GB"/>
              <a:t> </a:t>
            </a:r>
          </a:p>
          <a:p>
            <a:r>
              <a:rPr lang="en-GB" b="1" u="sng">
                <a:solidFill>
                  <a:schemeClr val="accent1">
                    <a:lumMod val="40000"/>
                    <a:lumOff val="60000"/>
                  </a:schemeClr>
                </a:solidFill>
              </a:rPr>
              <a:t>Self-selecting sample:</a:t>
            </a:r>
            <a:r>
              <a:rPr lang="en-GB"/>
              <a:t> Selection based on who arrives at the sampling point </a:t>
            </a:r>
          </a:p>
        </p:txBody>
      </p:sp>
    </p:spTree>
    <p:extLst>
      <p:ext uri="{BB962C8B-B14F-4D97-AF65-F5344CB8AC3E}">
        <p14:creationId xmlns:p14="http://schemas.microsoft.com/office/powerpoint/2010/main" val="110944973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Types of Sampling</a:t>
            </a:r>
          </a:p>
        </p:txBody>
      </p:sp>
      <p:sp>
        <p:nvSpPr>
          <p:cNvPr id="3" name="Content Placeholder 2"/>
          <p:cNvSpPr>
            <a:spLocks noGrp="1"/>
          </p:cNvSpPr>
          <p:nvPr>
            <p:ph idx="1"/>
          </p:nvPr>
        </p:nvSpPr>
        <p:spPr/>
        <p:txBody>
          <a:bodyPr>
            <a:normAutofit/>
          </a:bodyPr>
          <a:lstStyle/>
          <a:p>
            <a:r>
              <a:rPr lang="en-GB"/>
              <a:t>What about if you just select participants from who is available at the time to complete your study?</a:t>
            </a:r>
          </a:p>
          <a:p>
            <a:endParaRPr lang="en-GB" sz="1800"/>
          </a:p>
          <a:p>
            <a:pPr lvl="1"/>
            <a:r>
              <a:rPr lang="en-GB" sz="2800"/>
              <a:t>This is called an </a:t>
            </a:r>
            <a:r>
              <a:rPr lang="en-GB" sz="2800" b="1">
                <a:solidFill>
                  <a:schemeClr val="accent1">
                    <a:lumMod val="40000"/>
                    <a:lumOff val="60000"/>
                  </a:schemeClr>
                </a:solidFill>
              </a:rPr>
              <a:t>opportunity or convenience sample</a:t>
            </a:r>
          </a:p>
          <a:p>
            <a:pPr lvl="1"/>
            <a:endParaRPr lang="en-GB" sz="2800" b="1">
              <a:solidFill>
                <a:schemeClr val="accent1">
                  <a:lumMod val="40000"/>
                  <a:lumOff val="60000"/>
                </a:schemeClr>
              </a:solidFill>
            </a:endParaRPr>
          </a:p>
          <a:p>
            <a:pPr lvl="2"/>
            <a:r>
              <a:rPr lang="en-GB" sz="2400"/>
              <a:t>But what then about the people who aren’t available?</a:t>
            </a:r>
          </a:p>
          <a:p>
            <a:pPr lvl="1"/>
            <a:endParaRPr lang="en-GB" sz="3200"/>
          </a:p>
        </p:txBody>
      </p:sp>
      <p:sp>
        <p:nvSpPr>
          <p:cNvPr id="4" name="TextBox 3"/>
          <p:cNvSpPr txBox="1"/>
          <p:nvPr/>
        </p:nvSpPr>
        <p:spPr>
          <a:xfrm>
            <a:off x="1411779" y="5521760"/>
            <a:ext cx="3980872" cy="830997"/>
          </a:xfrm>
          <a:prstGeom prst="rect">
            <a:avLst/>
          </a:prstGeom>
          <a:noFill/>
          <a:ln w="19050">
            <a:solidFill>
              <a:schemeClr val="tx1"/>
            </a:solidFill>
            <a:prstDash val="dash"/>
          </a:ln>
        </p:spPr>
        <p:txBody>
          <a:bodyPr wrap="square" rtlCol="0">
            <a:spAutoFit/>
          </a:bodyPr>
          <a:lstStyle/>
          <a:p>
            <a:pPr marL="285750" indent="-285750">
              <a:buFont typeface="Wingdings" panose="05000000000000000000" pitchFamily="2" charset="2"/>
              <a:buChar char="ü"/>
            </a:pPr>
            <a:r>
              <a:rPr lang="en-GB" sz="2400"/>
              <a:t>Easy in terms of time and therefore money</a:t>
            </a:r>
          </a:p>
        </p:txBody>
      </p:sp>
      <p:sp>
        <p:nvSpPr>
          <p:cNvPr id="5" name="TextBox 4"/>
          <p:cNvSpPr txBox="1"/>
          <p:nvPr/>
        </p:nvSpPr>
        <p:spPr>
          <a:xfrm>
            <a:off x="6508866" y="5521759"/>
            <a:ext cx="4319384" cy="830997"/>
          </a:xfrm>
          <a:prstGeom prst="rect">
            <a:avLst/>
          </a:prstGeom>
          <a:noFill/>
          <a:ln w="19050">
            <a:solidFill>
              <a:schemeClr val="tx1"/>
            </a:solidFill>
            <a:prstDash val="dash"/>
          </a:ln>
        </p:spPr>
        <p:txBody>
          <a:bodyPr wrap="square" rtlCol="0">
            <a:spAutoFit/>
          </a:bodyPr>
          <a:lstStyle/>
          <a:p>
            <a:pPr marL="285750" indent="-285750">
              <a:buFont typeface="Century Gothic" panose="020B0502020202020204" pitchFamily="34" charset="0"/>
              <a:buChar char="×"/>
            </a:pPr>
            <a:r>
              <a:rPr lang="en-GB" sz="2400"/>
              <a:t>Can produce biased samples</a:t>
            </a:r>
          </a:p>
        </p:txBody>
      </p:sp>
    </p:spTree>
    <p:extLst>
      <p:ext uri="{BB962C8B-B14F-4D97-AF65-F5344CB8AC3E}">
        <p14:creationId xmlns:p14="http://schemas.microsoft.com/office/powerpoint/2010/main" val="613392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Types of Sampling</a:t>
            </a:r>
          </a:p>
        </p:txBody>
      </p:sp>
      <p:sp>
        <p:nvSpPr>
          <p:cNvPr id="3" name="Content Placeholder 2"/>
          <p:cNvSpPr>
            <a:spLocks noGrp="1"/>
          </p:cNvSpPr>
          <p:nvPr>
            <p:ph idx="1"/>
          </p:nvPr>
        </p:nvSpPr>
        <p:spPr/>
        <p:txBody>
          <a:bodyPr>
            <a:noAutofit/>
          </a:bodyPr>
          <a:lstStyle/>
          <a:p>
            <a:r>
              <a:rPr lang="en-GB"/>
              <a:t>Likewise, a sample of </a:t>
            </a:r>
            <a:r>
              <a:rPr lang="en-GB" b="1" u="sng">
                <a:solidFill>
                  <a:schemeClr val="accent1">
                    <a:lumMod val="40000"/>
                    <a:lumOff val="60000"/>
                  </a:schemeClr>
                </a:solidFill>
              </a:rPr>
              <a:t>volunteers</a:t>
            </a:r>
            <a:r>
              <a:rPr lang="en-GB">
                <a:solidFill>
                  <a:schemeClr val="accent1">
                    <a:lumMod val="40000"/>
                    <a:lumOff val="60000"/>
                  </a:schemeClr>
                </a:solidFill>
              </a:rPr>
              <a:t> </a:t>
            </a:r>
            <a:r>
              <a:rPr lang="en-GB"/>
              <a:t>are a self-selected sample</a:t>
            </a:r>
          </a:p>
          <a:p>
            <a:pPr lvl="1"/>
            <a:r>
              <a:rPr lang="en-GB"/>
              <a:t>May have their own reasons for volunteering</a:t>
            </a:r>
          </a:p>
          <a:p>
            <a:pPr lvl="1"/>
            <a:endParaRPr lang="en-GB"/>
          </a:p>
          <a:p>
            <a:pPr lvl="1"/>
            <a:endParaRPr lang="en-GB"/>
          </a:p>
          <a:p>
            <a:r>
              <a:rPr lang="en-GB"/>
              <a:t>Does not always include willing volunteers, though</a:t>
            </a:r>
          </a:p>
          <a:p>
            <a:pPr lvl="1"/>
            <a:r>
              <a:rPr lang="en-GB"/>
              <a:t>And all participants come with their own biases and expectations!</a:t>
            </a:r>
          </a:p>
          <a:p>
            <a:endParaRPr lang="en-GB" sz="1800"/>
          </a:p>
        </p:txBody>
      </p:sp>
    </p:spTree>
    <p:extLst>
      <p:ext uri="{BB962C8B-B14F-4D97-AF65-F5344CB8AC3E}">
        <p14:creationId xmlns:p14="http://schemas.microsoft.com/office/powerpoint/2010/main" val="250597820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Types of Sampling</a:t>
            </a:r>
          </a:p>
        </p:txBody>
      </p:sp>
      <p:sp>
        <p:nvSpPr>
          <p:cNvPr id="3" name="Content Placeholder 2"/>
          <p:cNvSpPr>
            <a:spLocks noGrp="1"/>
          </p:cNvSpPr>
          <p:nvPr>
            <p:ph idx="1"/>
          </p:nvPr>
        </p:nvSpPr>
        <p:spPr>
          <a:xfrm>
            <a:off x="967940" y="2047720"/>
            <a:ext cx="5737660" cy="4261640"/>
          </a:xfrm>
        </p:spPr>
        <p:txBody>
          <a:bodyPr>
            <a:normAutofit fontScale="85000" lnSpcReduction="20000"/>
          </a:bodyPr>
          <a:lstStyle/>
          <a:p>
            <a:pPr marL="0" indent="0" algn="ctr">
              <a:buNone/>
            </a:pPr>
            <a:r>
              <a:rPr lang="en-GB" b="1">
                <a:solidFill>
                  <a:schemeClr val="accent1">
                    <a:lumMod val="40000"/>
                    <a:lumOff val="60000"/>
                  </a:schemeClr>
                </a:solidFill>
              </a:rPr>
              <a:t>Random sampling/selection</a:t>
            </a:r>
          </a:p>
          <a:p>
            <a:pPr marL="0" indent="0" algn="ctr">
              <a:buNone/>
            </a:pPr>
            <a:endParaRPr lang="en-GB" b="1">
              <a:solidFill>
                <a:schemeClr val="accent1">
                  <a:lumMod val="60000"/>
                  <a:lumOff val="40000"/>
                </a:schemeClr>
              </a:solidFill>
            </a:endParaRPr>
          </a:p>
          <a:p>
            <a:r>
              <a:rPr lang="en-GB"/>
              <a:t>Selection process with no pattern</a:t>
            </a:r>
          </a:p>
          <a:p>
            <a:r>
              <a:rPr lang="en-GB"/>
              <a:t>Every individual has an equal probability of being selected for a study</a:t>
            </a:r>
          </a:p>
          <a:p>
            <a:r>
              <a:rPr lang="en-GB"/>
              <a:t>Reduces the likelihood of research bias</a:t>
            </a:r>
          </a:p>
          <a:p>
            <a:r>
              <a:rPr lang="en-GB"/>
              <a:t>Names are usually selected from a computerised list</a:t>
            </a:r>
          </a:p>
        </p:txBody>
      </p:sp>
      <p:sp>
        <p:nvSpPr>
          <p:cNvPr id="4" name="Rounded Rectangle 3"/>
          <p:cNvSpPr/>
          <p:nvPr/>
        </p:nvSpPr>
        <p:spPr>
          <a:xfrm>
            <a:off x="7136477" y="2047720"/>
            <a:ext cx="4491643" cy="3685309"/>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i="1">
                <a:solidFill>
                  <a:schemeClr val="accent1">
                    <a:lumMod val="75000"/>
                  </a:schemeClr>
                </a:solidFill>
              </a:rPr>
              <a:t>Why assign/choose participants randomly?</a:t>
            </a:r>
          </a:p>
          <a:p>
            <a:pPr algn="ctr"/>
            <a:endParaRPr lang="en-GB" sz="2400"/>
          </a:p>
          <a:p>
            <a:pPr algn="ctr"/>
            <a:r>
              <a:rPr lang="en-GB" sz="2400">
                <a:solidFill>
                  <a:schemeClr val="accent1">
                    <a:lumMod val="75000"/>
                  </a:schemeClr>
                </a:solidFill>
              </a:rPr>
              <a:t>Samples that are assigned randomly are most likely to be truly </a:t>
            </a:r>
            <a:r>
              <a:rPr lang="en-GB" sz="2400" b="1" i="1" u="sng">
                <a:solidFill>
                  <a:schemeClr val="accent1">
                    <a:lumMod val="75000"/>
                  </a:schemeClr>
                </a:solidFill>
              </a:rPr>
              <a:t>representative</a:t>
            </a:r>
            <a:r>
              <a:rPr lang="en-GB" sz="2400">
                <a:solidFill>
                  <a:schemeClr val="accent1">
                    <a:lumMod val="75000"/>
                  </a:schemeClr>
                </a:solidFill>
              </a:rPr>
              <a:t> of the population under consideration</a:t>
            </a:r>
          </a:p>
        </p:txBody>
      </p:sp>
    </p:spTree>
    <p:extLst>
      <p:ext uri="{BB962C8B-B14F-4D97-AF65-F5344CB8AC3E}">
        <p14:creationId xmlns:p14="http://schemas.microsoft.com/office/powerpoint/2010/main" val="39393196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9EAC5-4307-48C3-A54F-3700B940129C}"/>
              </a:ext>
            </a:extLst>
          </p:cNvPr>
          <p:cNvSpPr>
            <a:spLocks noGrp="1"/>
          </p:cNvSpPr>
          <p:nvPr>
            <p:ph type="title"/>
          </p:nvPr>
        </p:nvSpPr>
        <p:spPr/>
        <p:txBody>
          <a:bodyPr/>
          <a:lstStyle/>
          <a:p>
            <a:r>
              <a:rPr lang="en-GB"/>
              <a:t>Sample Size</a:t>
            </a:r>
          </a:p>
        </p:txBody>
      </p:sp>
      <p:sp>
        <p:nvSpPr>
          <p:cNvPr id="3" name="Content Placeholder 2">
            <a:extLst>
              <a:ext uri="{FF2B5EF4-FFF2-40B4-BE49-F238E27FC236}">
                <a16:creationId xmlns:a16="http://schemas.microsoft.com/office/drawing/2014/main" id="{20E24C4B-3655-42C2-83BA-FD78DAEF6891}"/>
              </a:ext>
            </a:extLst>
          </p:cNvPr>
          <p:cNvSpPr>
            <a:spLocks noGrp="1"/>
          </p:cNvSpPr>
          <p:nvPr>
            <p:ph idx="1"/>
          </p:nvPr>
        </p:nvSpPr>
        <p:spPr/>
        <p:txBody>
          <a:bodyPr>
            <a:normAutofit/>
          </a:bodyPr>
          <a:lstStyle/>
          <a:p>
            <a:r>
              <a:rPr lang="en-GB"/>
              <a:t>Must be considered before research begins </a:t>
            </a:r>
          </a:p>
          <a:p>
            <a:r>
              <a:rPr lang="en-GB"/>
              <a:t>Not all the population will be tested. </a:t>
            </a:r>
          </a:p>
          <a:p>
            <a:pPr lvl="1"/>
            <a:r>
              <a:rPr lang="en-GB"/>
              <a:t>Thus, how many participants are required in order to find a significant effect. </a:t>
            </a:r>
          </a:p>
          <a:p>
            <a:r>
              <a:rPr lang="en-GB"/>
              <a:t>Links to</a:t>
            </a:r>
          </a:p>
          <a:p>
            <a:pPr lvl="1"/>
            <a:r>
              <a:rPr lang="en-GB" b="1">
                <a:solidFill>
                  <a:schemeClr val="accent1">
                    <a:lumMod val="40000"/>
                    <a:lumOff val="60000"/>
                  </a:schemeClr>
                </a:solidFill>
              </a:rPr>
              <a:t>Power</a:t>
            </a:r>
            <a:r>
              <a:rPr lang="en-GB"/>
              <a:t>: the likelihood an effect will be demonstrated if there is one there </a:t>
            </a:r>
          </a:p>
          <a:p>
            <a:pPr lvl="1"/>
            <a:r>
              <a:rPr lang="en-GB" b="1">
                <a:solidFill>
                  <a:schemeClr val="accent1">
                    <a:lumMod val="40000"/>
                    <a:lumOff val="60000"/>
                  </a:schemeClr>
                </a:solidFill>
              </a:rPr>
              <a:t>Effect size</a:t>
            </a:r>
            <a:r>
              <a:rPr lang="en-GB"/>
              <a:t>: the actual difference/effect that is found</a:t>
            </a:r>
          </a:p>
        </p:txBody>
      </p:sp>
    </p:spTree>
    <p:extLst>
      <p:ext uri="{BB962C8B-B14F-4D97-AF65-F5344CB8AC3E}">
        <p14:creationId xmlns:p14="http://schemas.microsoft.com/office/powerpoint/2010/main" val="154157141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B3C14-5861-497E-9AF4-F452894AD9BD}"/>
              </a:ext>
            </a:extLst>
          </p:cNvPr>
          <p:cNvSpPr>
            <a:spLocks noGrp="1"/>
          </p:cNvSpPr>
          <p:nvPr>
            <p:ph type="title"/>
          </p:nvPr>
        </p:nvSpPr>
        <p:spPr/>
        <p:txBody>
          <a:bodyPr/>
          <a:lstStyle/>
          <a:p>
            <a:r>
              <a:rPr lang="en-GB"/>
              <a:t>Online Samples</a:t>
            </a:r>
          </a:p>
        </p:txBody>
      </p:sp>
      <p:sp>
        <p:nvSpPr>
          <p:cNvPr id="3" name="Text Placeholder 2">
            <a:extLst>
              <a:ext uri="{FF2B5EF4-FFF2-40B4-BE49-F238E27FC236}">
                <a16:creationId xmlns:a16="http://schemas.microsoft.com/office/drawing/2014/main" id="{BECBDAAD-71FE-4C77-9B11-7341076CFCC6}"/>
              </a:ext>
            </a:extLst>
          </p:cNvPr>
          <p:cNvSpPr>
            <a:spLocks noGrp="1"/>
          </p:cNvSpPr>
          <p:nvPr>
            <p:ph type="body" idx="1"/>
          </p:nvPr>
        </p:nvSpPr>
        <p:spPr>
          <a:xfrm>
            <a:off x="753429" y="2917167"/>
            <a:ext cx="5157787" cy="823912"/>
          </a:xfrm>
        </p:spPr>
        <p:txBody>
          <a:bodyPr>
            <a:normAutofit/>
          </a:bodyPr>
          <a:lstStyle/>
          <a:p>
            <a:pPr algn="ctr"/>
            <a:r>
              <a:rPr lang="en-GB" sz="3200">
                <a:solidFill>
                  <a:srgbClr val="00B050"/>
                </a:solidFill>
              </a:rPr>
              <a:t>Advantages</a:t>
            </a:r>
          </a:p>
        </p:txBody>
      </p:sp>
      <p:sp>
        <p:nvSpPr>
          <p:cNvPr id="4" name="Content Placeholder 3">
            <a:extLst>
              <a:ext uri="{FF2B5EF4-FFF2-40B4-BE49-F238E27FC236}">
                <a16:creationId xmlns:a16="http://schemas.microsoft.com/office/drawing/2014/main" id="{E8386A03-8B39-499C-8E8F-895431A8B7D3}"/>
              </a:ext>
            </a:extLst>
          </p:cNvPr>
          <p:cNvSpPr>
            <a:spLocks noGrp="1"/>
          </p:cNvSpPr>
          <p:nvPr>
            <p:ph sz="half" idx="2"/>
          </p:nvPr>
        </p:nvSpPr>
        <p:spPr>
          <a:xfrm>
            <a:off x="839788" y="3970421"/>
            <a:ext cx="5157787" cy="2219241"/>
          </a:xfrm>
        </p:spPr>
        <p:txBody>
          <a:bodyPr>
            <a:normAutofit lnSpcReduction="10000"/>
          </a:bodyPr>
          <a:lstStyle/>
          <a:p>
            <a:pPr>
              <a:buFont typeface="Wingdings" panose="05000000000000000000" pitchFamily="2" charset="2"/>
              <a:buChar char="ü"/>
            </a:pPr>
            <a:r>
              <a:rPr lang="en-GB" sz="2000"/>
              <a:t>Easy and inexpensive way to collect data</a:t>
            </a:r>
          </a:p>
          <a:p>
            <a:pPr>
              <a:buFont typeface="Wingdings" panose="05000000000000000000" pitchFamily="2" charset="2"/>
              <a:buChar char="ü"/>
            </a:pPr>
            <a:r>
              <a:rPr lang="en-GB" sz="2000"/>
              <a:t>Not tied to taking part in a physical location or time</a:t>
            </a:r>
          </a:p>
          <a:p>
            <a:pPr>
              <a:buFont typeface="Wingdings" panose="05000000000000000000" pitchFamily="2" charset="2"/>
              <a:buChar char="ü"/>
            </a:pPr>
            <a:r>
              <a:rPr lang="en-GB" sz="2000"/>
              <a:t> Very large (diverse) sample </a:t>
            </a:r>
          </a:p>
          <a:p>
            <a:pPr>
              <a:buFont typeface="Wingdings" panose="05000000000000000000" pitchFamily="2" charset="2"/>
              <a:buChar char="ü"/>
            </a:pPr>
            <a:r>
              <a:rPr lang="en-GB" sz="2000"/>
              <a:t>Automatic scoring</a:t>
            </a:r>
            <a:endParaRPr lang="en-GB" sz="3200"/>
          </a:p>
        </p:txBody>
      </p:sp>
      <p:sp>
        <p:nvSpPr>
          <p:cNvPr id="5" name="Text Placeholder 4">
            <a:extLst>
              <a:ext uri="{FF2B5EF4-FFF2-40B4-BE49-F238E27FC236}">
                <a16:creationId xmlns:a16="http://schemas.microsoft.com/office/drawing/2014/main" id="{BC5492A4-4F4C-435B-BA6A-256DB444159C}"/>
              </a:ext>
            </a:extLst>
          </p:cNvPr>
          <p:cNvSpPr>
            <a:spLocks noGrp="1"/>
          </p:cNvSpPr>
          <p:nvPr>
            <p:ph type="body" sz="quarter" idx="3"/>
          </p:nvPr>
        </p:nvSpPr>
        <p:spPr>
          <a:xfrm>
            <a:off x="6255383" y="2854918"/>
            <a:ext cx="5183188" cy="823912"/>
          </a:xfrm>
        </p:spPr>
        <p:txBody>
          <a:bodyPr>
            <a:normAutofit/>
          </a:bodyPr>
          <a:lstStyle/>
          <a:p>
            <a:pPr algn="ctr"/>
            <a:r>
              <a:rPr lang="en-GB" sz="3200">
                <a:solidFill>
                  <a:srgbClr val="FF0000"/>
                </a:solidFill>
              </a:rPr>
              <a:t>Disadvantages</a:t>
            </a:r>
          </a:p>
        </p:txBody>
      </p:sp>
      <p:sp>
        <p:nvSpPr>
          <p:cNvPr id="6" name="Content Placeholder 5">
            <a:extLst>
              <a:ext uri="{FF2B5EF4-FFF2-40B4-BE49-F238E27FC236}">
                <a16:creationId xmlns:a16="http://schemas.microsoft.com/office/drawing/2014/main" id="{25C9A620-F56C-4EA2-9A8F-1D7B16B39439}"/>
              </a:ext>
            </a:extLst>
          </p:cNvPr>
          <p:cNvSpPr>
            <a:spLocks noGrp="1"/>
          </p:cNvSpPr>
          <p:nvPr>
            <p:ph sz="quarter" idx="4"/>
          </p:nvPr>
        </p:nvSpPr>
        <p:spPr>
          <a:xfrm>
            <a:off x="6172200" y="3970421"/>
            <a:ext cx="5729068" cy="2219241"/>
          </a:xfrm>
        </p:spPr>
        <p:txBody>
          <a:bodyPr>
            <a:normAutofit lnSpcReduction="10000"/>
          </a:bodyPr>
          <a:lstStyle/>
          <a:p>
            <a:pPr>
              <a:buFont typeface="Century Gothic" panose="020B0502020202020204" pitchFamily="34" charset="0"/>
              <a:buChar char="×"/>
            </a:pPr>
            <a:r>
              <a:rPr lang="en-GB" sz="2000"/>
              <a:t>Unrepresentative samples – access to PC/internet </a:t>
            </a:r>
          </a:p>
          <a:p>
            <a:pPr>
              <a:buFont typeface="Century Gothic" panose="020B0502020202020204" pitchFamily="34" charset="0"/>
              <a:buChar char="×"/>
            </a:pPr>
            <a:r>
              <a:rPr lang="en-GB" sz="2000"/>
              <a:t>Less control – do not know who is taking part or level of concentration </a:t>
            </a:r>
          </a:p>
          <a:p>
            <a:pPr>
              <a:buFont typeface="Century Gothic" panose="020B0502020202020204" pitchFamily="34" charset="0"/>
              <a:buChar char="×"/>
            </a:pPr>
            <a:r>
              <a:rPr lang="en-GB" sz="2000"/>
              <a:t>Researcher not available to deal with any issues</a:t>
            </a:r>
            <a:endParaRPr lang="en-GB" sz="4400"/>
          </a:p>
          <a:p>
            <a:pPr>
              <a:buFont typeface="Arial" panose="020B0604020202020204" pitchFamily="34" charset="0"/>
              <a:buChar char="ͯ"/>
            </a:pPr>
            <a:endParaRPr lang="en-GB" sz="4400"/>
          </a:p>
          <a:p>
            <a:pPr>
              <a:buFont typeface="Arial" panose="020B0604020202020204" pitchFamily="34" charset="0"/>
              <a:buChar char="ͯ"/>
            </a:pPr>
            <a:endParaRPr lang="en-GB" sz="4400"/>
          </a:p>
        </p:txBody>
      </p:sp>
      <p:sp>
        <p:nvSpPr>
          <p:cNvPr id="7" name="TextBox 6">
            <a:extLst>
              <a:ext uri="{FF2B5EF4-FFF2-40B4-BE49-F238E27FC236}">
                <a16:creationId xmlns:a16="http://schemas.microsoft.com/office/drawing/2014/main" id="{C3C8C025-AD46-419B-A51C-8731F3E5C803}"/>
              </a:ext>
            </a:extLst>
          </p:cNvPr>
          <p:cNvSpPr txBox="1"/>
          <p:nvPr/>
        </p:nvSpPr>
        <p:spPr>
          <a:xfrm>
            <a:off x="470218" y="1727758"/>
            <a:ext cx="11251563" cy="954107"/>
          </a:xfrm>
          <a:prstGeom prst="rect">
            <a:avLst/>
          </a:prstGeom>
          <a:noFill/>
          <a:ln w="28575">
            <a:solidFill>
              <a:schemeClr val="bg1">
                <a:lumMod val="95000"/>
              </a:schemeClr>
            </a:solidFill>
          </a:ln>
        </p:spPr>
        <p:txBody>
          <a:bodyPr wrap="square" rtlCol="0">
            <a:spAutoFit/>
          </a:bodyPr>
          <a:lstStyle/>
          <a:p>
            <a:pPr algn="ctr"/>
            <a:r>
              <a:rPr lang="en-GB" sz="2800">
                <a:solidFill>
                  <a:schemeClr val="bg1"/>
                </a:solidFill>
              </a:rPr>
              <a:t>In the current climate, the internet has become a very important source for participants</a:t>
            </a:r>
            <a:endParaRPr lang="en-GB" sz="2400"/>
          </a:p>
        </p:txBody>
      </p:sp>
    </p:spTree>
    <p:extLst>
      <p:ext uri="{BB962C8B-B14F-4D97-AF65-F5344CB8AC3E}">
        <p14:creationId xmlns:p14="http://schemas.microsoft.com/office/powerpoint/2010/main" val="95700650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2" name="Rectangle 21">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4" name="Rectangle 23">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40287-551B-483C-A293-01667D5C5B08}"/>
              </a:ext>
            </a:extLst>
          </p:cNvPr>
          <p:cNvSpPr>
            <a:spLocks noGrp="1"/>
          </p:cNvSpPr>
          <p:nvPr>
            <p:ph type="title"/>
          </p:nvPr>
        </p:nvSpPr>
        <p:spPr>
          <a:xfrm>
            <a:off x="838201" y="559813"/>
            <a:ext cx="2819399" cy="5577934"/>
          </a:xfrm>
        </p:spPr>
        <p:txBody>
          <a:bodyPr>
            <a:normAutofit/>
          </a:bodyPr>
          <a:lstStyle/>
          <a:p>
            <a:r>
              <a:rPr lang="en-GB" sz="3100"/>
              <a:t>Experimental Research</a:t>
            </a:r>
          </a:p>
        </p:txBody>
      </p:sp>
      <p:graphicFrame>
        <p:nvGraphicFramePr>
          <p:cNvPr id="5" name="Content Placeholder 2">
            <a:extLst>
              <a:ext uri="{FF2B5EF4-FFF2-40B4-BE49-F238E27FC236}">
                <a16:creationId xmlns:a16="http://schemas.microsoft.com/office/drawing/2014/main" id="{AF69A1C2-8E68-4FFA-821D-6FAD509ED8D1}"/>
              </a:ext>
            </a:extLst>
          </p:cNvPr>
          <p:cNvGraphicFramePr>
            <a:graphicFrameLocks noGrp="1"/>
          </p:cNvGraphicFramePr>
          <p:nvPr>
            <p:ph idx="1"/>
            <p:extLst>
              <p:ext uri="{D42A27DB-BD31-4B8C-83A1-F6EECF244321}">
                <p14:modId xmlns:p14="http://schemas.microsoft.com/office/powerpoint/2010/main" val="4106618726"/>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47151036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3AAA3E-1C6E-4B75-9659-9CC7ADE59E0B}"/>
              </a:ext>
            </a:extLst>
          </p:cNvPr>
          <p:cNvSpPr>
            <a:spLocks noGrp="1"/>
          </p:cNvSpPr>
          <p:nvPr>
            <p:ph type="title"/>
          </p:nvPr>
        </p:nvSpPr>
        <p:spPr/>
        <p:txBody>
          <a:bodyPr/>
          <a:lstStyle/>
          <a:p>
            <a:r>
              <a:rPr lang="en-GB"/>
              <a:t>Experimental Research</a:t>
            </a:r>
          </a:p>
        </p:txBody>
      </p:sp>
      <p:sp>
        <p:nvSpPr>
          <p:cNvPr id="3" name="Content Placeholder 2">
            <a:extLst>
              <a:ext uri="{FF2B5EF4-FFF2-40B4-BE49-F238E27FC236}">
                <a16:creationId xmlns:a16="http://schemas.microsoft.com/office/drawing/2014/main" id="{09BA3EF8-086D-446E-A4BE-F0858702F4A8}"/>
              </a:ext>
            </a:extLst>
          </p:cNvPr>
          <p:cNvSpPr>
            <a:spLocks noGrp="1"/>
          </p:cNvSpPr>
          <p:nvPr>
            <p:ph idx="1"/>
          </p:nvPr>
        </p:nvSpPr>
        <p:spPr/>
        <p:txBody>
          <a:bodyPr/>
          <a:lstStyle/>
          <a:p>
            <a:r>
              <a:rPr lang="en-GB"/>
              <a:t>The experiment is generally assumed to be the most reliable and effective method for demonstrating that one </a:t>
            </a:r>
            <a:r>
              <a:rPr lang="en-GB" i="1"/>
              <a:t>variable</a:t>
            </a:r>
            <a:r>
              <a:rPr lang="en-GB"/>
              <a:t> has an effect on another </a:t>
            </a:r>
            <a:r>
              <a:rPr lang="en-GB" i="1"/>
              <a:t>variable</a:t>
            </a:r>
            <a:r>
              <a:rPr lang="en-GB"/>
              <a:t> to change</a:t>
            </a:r>
          </a:p>
          <a:p>
            <a:endParaRPr lang="en-GB"/>
          </a:p>
          <a:p>
            <a:r>
              <a:rPr lang="en-GB"/>
              <a:t>The term </a:t>
            </a:r>
            <a:r>
              <a:rPr lang="en-GB" b="1" u="sng">
                <a:solidFill>
                  <a:schemeClr val="accent1">
                    <a:lumMod val="20000"/>
                    <a:lumOff val="80000"/>
                  </a:schemeClr>
                </a:solidFill>
              </a:rPr>
              <a:t>VARIABLE</a:t>
            </a:r>
            <a:r>
              <a:rPr lang="en-GB">
                <a:solidFill>
                  <a:schemeClr val="accent1">
                    <a:lumMod val="20000"/>
                    <a:lumOff val="80000"/>
                  </a:schemeClr>
                </a:solidFill>
              </a:rPr>
              <a:t> </a:t>
            </a:r>
            <a:r>
              <a:rPr lang="en-GB"/>
              <a:t>is used to describe the empirical object or phenomenon that we are observing</a:t>
            </a:r>
          </a:p>
          <a:p>
            <a:endParaRPr lang="en-GB"/>
          </a:p>
        </p:txBody>
      </p:sp>
    </p:spTree>
    <p:extLst>
      <p:ext uri="{BB962C8B-B14F-4D97-AF65-F5344CB8AC3E}">
        <p14:creationId xmlns:p14="http://schemas.microsoft.com/office/powerpoint/2010/main" val="60216628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AB8125F-0FD8-48CD-9F43-73E5494EA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0019DD6C-5899-4C07-864B-EB0A7D104A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4" name="Rectangle 13">
            <a:extLst>
              <a:ext uri="{FF2B5EF4-FFF2-40B4-BE49-F238E27FC236}">
                <a16:creationId xmlns:a16="http://schemas.microsoft.com/office/drawing/2014/main" id="{EBDFFBC1-15BD-428E-B8AF-ECF5D1B76D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1"/>
            <a:ext cx="12192000" cy="221768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6" name="Rectangle 15">
            <a:extLst>
              <a:ext uri="{FF2B5EF4-FFF2-40B4-BE49-F238E27FC236}">
                <a16:creationId xmlns:a16="http://schemas.microsoft.com/office/drawing/2014/main" id="{EBFB3075-0323-4EB0-B1A5-776A0E709C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1"/>
            <a:ext cx="12191999" cy="2224386"/>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1670A8-BC25-4992-A429-DF1D5636CE90}"/>
              </a:ext>
            </a:extLst>
          </p:cNvPr>
          <p:cNvSpPr>
            <a:spLocks noGrp="1"/>
          </p:cNvSpPr>
          <p:nvPr>
            <p:ph type="title"/>
          </p:nvPr>
        </p:nvSpPr>
        <p:spPr>
          <a:xfrm>
            <a:off x="838200" y="381000"/>
            <a:ext cx="10003218" cy="1600124"/>
          </a:xfrm>
        </p:spPr>
        <p:txBody>
          <a:bodyPr>
            <a:normAutofit/>
          </a:bodyPr>
          <a:lstStyle/>
          <a:p>
            <a:r>
              <a:rPr lang="en-GB"/>
              <a:t>Variables</a:t>
            </a:r>
          </a:p>
        </p:txBody>
      </p:sp>
      <p:sp>
        <p:nvSpPr>
          <p:cNvPr id="3" name="Content Placeholder 2">
            <a:extLst>
              <a:ext uri="{FF2B5EF4-FFF2-40B4-BE49-F238E27FC236}">
                <a16:creationId xmlns:a16="http://schemas.microsoft.com/office/drawing/2014/main" id="{56D9675A-6569-4D09-87F0-427A0561E1A3}"/>
              </a:ext>
            </a:extLst>
          </p:cNvPr>
          <p:cNvSpPr>
            <a:spLocks noGrp="1"/>
          </p:cNvSpPr>
          <p:nvPr>
            <p:ph idx="1"/>
          </p:nvPr>
        </p:nvSpPr>
        <p:spPr>
          <a:xfrm>
            <a:off x="838200" y="2745362"/>
            <a:ext cx="5867400" cy="3552824"/>
          </a:xfrm>
        </p:spPr>
        <p:txBody>
          <a:bodyPr anchor="ctr">
            <a:normAutofit/>
          </a:bodyPr>
          <a:lstStyle/>
          <a:p>
            <a:r>
              <a:rPr lang="en-GB">
                <a:solidFill>
                  <a:schemeClr val="accent2">
                    <a:lumMod val="50000"/>
                  </a:schemeClr>
                </a:solidFill>
              </a:rPr>
              <a:t>A variable is anything that varies - in psychology this usually refers to phenomenon for which an objective measure has been provided. </a:t>
            </a:r>
          </a:p>
        </p:txBody>
      </p:sp>
      <p:pic>
        <p:nvPicPr>
          <p:cNvPr id="7" name="Graphic 6" descr="Statistics">
            <a:extLst>
              <a:ext uri="{FF2B5EF4-FFF2-40B4-BE49-F238E27FC236}">
                <a16:creationId xmlns:a16="http://schemas.microsoft.com/office/drawing/2014/main" id="{2BF63D43-234E-47F2-8EFD-BF47FE43A2F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013102" y="2745362"/>
            <a:ext cx="3552824" cy="3552824"/>
          </a:xfrm>
          <a:prstGeom prst="rect">
            <a:avLst/>
          </a:prstGeom>
        </p:spPr>
      </p:pic>
    </p:spTree>
    <p:extLst>
      <p:ext uri="{BB962C8B-B14F-4D97-AF65-F5344CB8AC3E}">
        <p14:creationId xmlns:p14="http://schemas.microsoft.com/office/powerpoint/2010/main" val="156666081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5" name="Rectangle 24">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7" name="Rectangle 26">
            <a:extLst>
              <a:ext uri="{FF2B5EF4-FFF2-40B4-BE49-F238E27FC236}">
                <a16:creationId xmlns:a16="http://schemas.microsoft.com/office/drawing/2014/main" id="{3B6A4C79-62F0-4DFD-A156-0F1AB7D26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61" y="0"/>
            <a:ext cx="12191999" cy="6858000"/>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7F7FF257-5D01-4829-AD0B-B2D6076B34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457" y="739600"/>
            <a:ext cx="10768226" cy="539095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55B5D9-D11E-47FA-8C30-FE05E76F3B05}"/>
              </a:ext>
            </a:extLst>
          </p:cNvPr>
          <p:cNvSpPr>
            <a:spLocks noGrp="1"/>
          </p:cNvSpPr>
          <p:nvPr>
            <p:ph type="title"/>
          </p:nvPr>
        </p:nvSpPr>
        <p:spPr>
          <a:xfrm>
            <a:off x="1143000" y="1066800"/>
            <a:ext cx="5410200" cy="1086465"/>
          </a:xfrm>
        </p:spPr>
        <p:txBody>
          <a:bodyPr>
            <a:normAutofit/>
          </a:bodyPr>
          <a:lstStyle/>
          <a:p>
            <a:r>
              <a:rPr lang="en-GB" sz="3600">
                <a:solidFill>
                  <a:schemeClr val="tx2"/>
                </a:solidFill>
              </a:rPr>
              <a:t>Measuring Variables</a:t>
            </a:r>
          </a:p>
        </p:txBody>
      </p:sp>
      <p:sp>
        <p:nvSpPr>
          <p:cNvPr id="3" name="Content Placeholder 2">
            <a:extLst>
              <a:ext uri="{FF2B5EF4-FFF2-40B4-BE49-F238E27FC236}">
                <a16:creationId xmlns:a16="http://schemas.microsoft.com/office/drawing/2014/main" id="{AF9B9655-10B7-4EB7-B745-8877E1C9D6AC}"/>
              </a:ext>
            </a:extLst>
          </p:cNvPr>
          <p:cNvSpPr>
            <a:spLocks noGrp="1"/>
          </p:cNvSpPr>
          <p:nvPr>
            <p:ph idx="1"/>
          </p:nvPr>
        </p:nvSpPr>
        <p:spPr>
          <a:xfrm>
            <a:off x="1143000" y="2086897"/>
            <a:ext cx="6009968" cy="4031502"/>
          </a:xfrm>
        </p:spPr>
        <p:txBody>
          <a:bodyPr>
            <a:normAutofit fontScale="92500" lnSpcReduction="10000"/>
          </a:bodyPr>
          <a:lstStyle/>
          <a:p>
            <a:pPr>
              <a:lnSpc>
                <a:spcPct val="100000"/>
              </a:lnSpc>
            </a:pPr>
            <a:r>
              <a:rPr lang="en-GB" sz="2400">
                <a:solidFill>
                  <a:schemeClr val="tx2"/>
                </a:solidFill>
              </a:rPr>
              <a:t>The essence of studying anything is the observation of changes in variables. </a:t>
            </a:r>
          </a:p>
          <a:p>
            <a:pPr>
              <a:lnSpc>
                <a:spcPct val="100000"/>
              </a:lnSpc>
            </a:pPr>
            <a:r>
              <a:rPr lang="en-GB" sz="2400">
                <a:solidFill>
                  <a:schemeClr val="tx2"/>
                </a:solidFill>
              </a:rPr>
              <a:t>The essence of scientific research is to relate these changes in variables to changes in other variables. </a:t>
            </a:r>
          </a:p>
          <a:p>
            <a:pPr>
              <a:lnSpc>
                <a:spcPct val="100000"/>
              </a:lnSpc>
            </a:pPr>
            <a:r>
              <a:rPr lang="en-GB" sz="2400">
                <a:solidFill>
                  <a:schemeClr val="tx2"/>
                </a:solidFill>
              </a:rPr>
              <a:t>The first step is to </a:t>
            </a:r>
            <a:r>
              <a:rPr lang="en-GB" sz="2400" b="1" i="1">
                <a:solidFill>
                  <a:schemeClr val="tx2"/>
                </a:solidFill>
              </a:rPr>
              <a:t>quantify</a:t>
            </a:r>
            <a:r>
              <a:rPr lang="en-GB" sz="2400">
                <a:solidFill>
                  <a:schemeClr val="tx2"/>
                </a:solidFill>
              </a:rPr>
              <a:t> variables and find a way to measure them. </a:t>
            </a:r>
          </a:p>
          <a:p>
            <a:pPr>
              <a:lnSpc>
                <a:spcPct val="100000"/>
              </a:lnSpc>
            </a:pPr>
            <a:r>
              <a:rPr lang="en-GB" sz="2400">
                <a:solidFill>
                  <a:schemeClr val="tx2"/>
                </a:solidFill>
              </a:rPr>
              <a:t>In Psychology, if we are to work with variables such as attitudes or anxiety, we must be able to precisely specify them for accuracy and communication purposes. </a:t>
            </a:r>
          </a:p>
        </p:txBody>
      </p:sp>
      <p:pic>
        <p:nvPicPr>
          <p:cNvPr id="7" name="Graphic 6" descr="Research">
            <a:extLst>
              <a:ext uri="{FF2B5EF4-FFF2-40B4-BE49-F238E27FC236}">
                <a16:creationId xmlns:a16="http://schemas.microsoft.com/office/drawing/2014/main" id="{A62CA95A-DAF1-4E74-A787-0A72A490670F}"/>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010400" y="1324187"/>
            <a:ext cx="4209625" cy="4209625"/>
          </a:xfrm>
          <a:prstGeom prst="rect">
            <a:avLst/>
          </a:prstGeom>
        </p:spPr>
      </p:pic>
    </p:spTree>
    <p:extLst>
      <p:ext uri="{BB962C8B-B14F-4D97-AF65-F5344CB8AC3E}">
        <p14:creationId xmlns:p14="http://schemas.microsoft.com/office/powerpoint/2010/main" val="294232832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B4AAB8-9723-4ADB-8A96-2339875B95B8}"/>
              </a:ext>
            </a:extLst>
          </p:cNvPr>
          <p:cNvSpPr>
            <a:spLocks noGrp="1"/>
          </p:cNvSpPr>
          <p:nvPr>
            <p:ph type="title"/>
          </p:nvPr>
        </p:nvSpPr>
        <p:spPr/>
        <p:txBody>
          <a:bodyPr/>
          <a:lstStyle/>
          <a:p>
            <a:r>
              <a:rPr lang="en-GB"/>
              <a:t>Defining Variables</a:t>
            </a:r>
          </a:p>
        </p:txBody>
      </p:sp>
      <p:sp>
        <p:nvSpPr>
          <p:cNvPr id="3" name="Content Placeholder 2">
            <a:extLst>
              <a:ext uri="{FF2B5EF4-FFF2-40B4-BE49-F238E27FC236}">
                <a16:creationId xmlns:a16="http://schemas.microsoft.com/office/drawing/2014/main" id="{1C281700-A211-4001-ACD5-9F3629A2B68D}"/>
              </a:ext>
            </a:extLst>
          </p:cNvPr>
          <p:cNvSpPr>
            <a:spLocks noGrp="1"/>
          </p:cNvSpPr>
          <p:nvPr>
            <p:ph idx="1"/>
          </p:nvPr>
        </p:nvSpPr>
        <p:spPr/>
        <p:txBody>
          <a:bodyPr/>
          <a:lstStyle/>
          <a:p>
            <a:r>
              <a:rPr lang="en-GB" b="1"/>
              <a:t>Two main types of variables used in experiments:</a:t>
            </a:r>
          </a:p>
          <a:p>
            <a:endParaRPr lang="en-GB"/>
          </a:p>
          <a:p>
            <a:pPr>
              <a:buAutoNum type="arabicPeriod"/>
            </a:pPr>
            <a:r>
              <a:rPr lang="en-GB" i="1"/>
              <a:t>Independent variables</a:t>
            </a:r>
          </a:p>
          <a:p>
            <a:pPr>
              <a:buAutoNum type="arabicPeriod"/>
            </a:pPr>
            <a:r>
              <a:rPr lang="en-GB" i="1"/>
              <a:t>Dependent variables</a:t>
            </a:r>
          </a:p>
          <a:p>
            <a:pPr>
              <a:buAutoNum type="arabicPeriod"/>
            </a:pPr>
            <a:endParaRPr lang="en-GB"/>
          </a:p>
          <a:p>
            <a:pPr marL="0" indent="0">
              <a:buNone/>
            </a:pPr>
            <a:r>
              <a:rPr lang="en-GB"/>
              <a:t>Plus – confounding or extraneous…</a:t>
            </a:r>
          </a:p>
          <a:p>
            <a:endParaRPr lang="en-GB"/>
          </a:p>
        </p:txBody>
      </p:sp>
    </p:spTree>
    <p:extLst>
      <p:ext uri="{BB962C8B-B14F-4D97-AF65-F5344CB8AC3E}">
        <p14:creationId xmlns:p14="http://schemas.microsoft.com/office/powerpoint/2010/main" val="287955709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Independent Variable (IV)</a:t>
            </a:r>
          </a:p>
        </p:txBody>
      </p:sp>
      <p:graphicFrame>
        <p:nvGraphicFramePr>
          <p:cNvPr id="6" name="Content Placeholder 2">
            <a:extLst>
              <a:ext uri="{FF2B5EF4-FFF2-40B4-BE49-F238E27FC236}">
                <a16:creationId xmlns:a16="http://schemas.microsoft.com/office/drawing/2014/main" id="{2016A74C-6A9B-458D-9901-3ECFD14F3FC7}"/>
              </a:ext>
            </a:extLst>
          </p:cNvPr>
          <p:cNvGraphicFramePr>
            <a:graphicFrameLocks noGrp="1"/>
          </p:cNvGraphicFramePr>
          <p:nvPr>
            <p:ph idx="1"/>
            <p:extLst>
              <p:ext uri="{D42A27DB-BD31-4B8C-83A1-F6EECF244321}">
                <p14:modId xmlns:p14="http://schemas.microsoft.com/office/powerpoint/2010/main" val="1468053742"/>
              </p:ext>
            </p:extLst>
          </p:nvPr>
        </p:nvGraphicFramePr>
        <p:xfrm>
          <a:off x="838200" y="2222287"/>
          <a:ext cx="7396994" cy="363651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Explosion 1 3"/>
          <p:cNvSpPr/>
          <p:nvPr/>
        </p:nvSpPr>
        <p:spPr>
          <a:xfrm>
            <a:off x="8661915" y="2383442"/>
            <a:ext cx="3118605" cy="3194397"/>
          </a:xfrm>
          <a:prstGeom prst="irregularSeal1">
            <a:avLst/>
          </a:prstGeom>
          <a:solidFill>
            <a:schemeClr val="accent1">
              <a:lumMod val="20000"/>
              <a:lumOff val="80000"/>
            </a:schemeClr>
          </a:solidFill>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2400">
                <a:solidFill>
                  <a:schemeClr val="accent1">
                    <a:lumMod val="75000"/>
                  </a:schemeClr>
                </a:solidFill>
              </a:rPr>
              <a:t>CAUSE</a:t>
            </a:r>
          </a:p>
        </p:txBody>
      </p:sp>
    </p:spTree>
    <p:extLst>
      <p:ext uri="{BB962C8B-B14F-4D97-AF65-F5344CB8AC3E}">
        <p14:creationId xmlns:p14="http://schemas.microsoft.com/office/powerpoint/2010/main" val="16837272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Independent Variable (IV)</a:t>
            </a:r>
          </a:p>
        </p:txBody>
      </p:sp>
      <p:sp>
        <p:nvSpPr>
          <p:cNvPr id="3" name="Content Placeholder 2"/>
          <p:cNvSpPr>
            <a:spLocks noGrp="1"/>
          </p:cNvSpPr>
          <p:nvPr>
            <p:ph idx="1"/>
          </p:nvPr>
        </p:nvSpPr>
        <p:spPr/>
        <p:txBody>
          <a:bodyPr>
            <a:normAutofit fontScale="92500" lnSpcReduction="10000"/>
          </a:bodyPr>
          <a:lstStyle/>
          <a:p>
            <a:pPr marL="0" indent="0">
              <a:buNone/>
            </a:pPr>
            <a:r>
              <a:rPr lang="en-GB" b="1"/>
              <a:t>e.g., simple IV’s:</a:t>
            </a:r>
          </a:p>
          <a:p>
            <a:pPr marL="0" indent="0">
              <a:buNone/>
            </a:pPr>
            <a:r>
              <a:rPr lang="en-GB"/>
              <a:t>	</a:t>
            </a:r>
          </a:p>
          <a:p>
            <a:pPr marL="0" indent="0">
              <a:buNone/>
            </a:pPr>
            <a:r>
              <a:rPr lang="en-GB"/>
              <a:t>	Gender</a:t>
            </a:r>
          </a:p>
          <a:p>
            <a:pPr marL="0" indent="0">
              <a:buNone/>
            </a:pPr>
            <a:r>
              <a:rPr lang="en-GB"/>
              <a:t>	Age</a:t>
            </a:r>
          </a:p>
          <a:p>
            <a:pPr marL="0" indent="0">
              <a:buNone/>
            </a:pPr>
            <a:endParaRPr lang="en-GB"/>
          </a:p>
          <a:p>
            <a:pPr marL="0" indent="0">
              <a:buNone/>
            </a:pPr>
            <a:r>
              <a:rPr lang="en-GB" b="1"/>
              <a:t>e.g., psychological constructs:</a:t>
            </a:r>
          </a:p>
          <a:p>
            <a:pPr marL="0" indent="0">
              <a:buNone/>
            </a:pPr>
            <a:r>
              <a:rPr lang="en-GB"/>
              <a:t>	</a:t>
            </a:r>
          </a:p>
          <a:p>
            <a:pPr marL="0" indent="0">
              <a:buNone/>
            </a:pPr>
            <a:r>
              <a:rPr lang="en-GB"/>
              <a:t>	Personality type</a:t>
            </a:r>
          </a:p>
        </p:txBody>
      </p:sp>
      <p:sp>
        <p:nvSpPr>
          <p:cNvPr id="4" name="Oval 3"/>
          <p:cNvSpPr/>
          <p:nvPr/>
        </p:nvSpPr>
        <p:spPr>
          <a:xfrm rot="20937320">
            <a:off x="6754137" y="2895878"/>
            <a:ext cx="4503351" cy="1440873"/>
          </a:xfrm>
          <a:prstGeom prst="ellipse">
            <a:avLst/>
          </a:prstGeom>
          <a:solidFill>
            <a:schemeClr val="accent1">
              <a:lumMod val="20000"/>
              <a:lumOff val="80000"/>
            </a:schemeClr>
          </a:solidFill>
          <a:ln w="38100">
            <a:solidFill>
              <a:schemeClr val="accent1">
                <a:lumMod val="75000"/>
              </a:schemeClr>
            </a:solidFill>
            <a:prstDash val="lg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a:solidFill>
                  <a:schemeClr val="accent1">
                    <a:lumMod val="75000"/>
                  </a:schemeClr>
                </a:solidFill>
              </a:rPr>
              <a:t>Researcher chooses what manipulations to put in place</a:t>
            </a:r>
          </a:p>
        </p:txBody>
      </p:sp>
    </p:spTree>
    <p:extLst>
      <p:ext uri="{BB962C8B-B14F-4D97-AF65-F5344CB8AC3E}">
        <p14:creationId xmlns:p14="http://schemas.microsoft.com/office/powerpoint/2010/main" val="153678464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Dependent Variable (DV)</a:t>
            </a:r>
          </a:p>
        </p:txBody>
      </p:sp>
      <p:graphicFrame>
        <p:nvGraphicFramePr>
          <p:cNvPr id="6" name="Content Placeholder 2">
            <a:extLst>
              <a:ext uri="{FF2B5EF4-FFF2-40B4-BE49-F238E27FC236}">
                <a16:creationId xmlns:a16="http://schemas.microsoft.com/office/drawing/2014/main" id="{2016A74C-6A9B-458D-9901-3ECFD14F3FC7}"/>
              </a:ext>
            </a:extLst>
          </p:cNvPr>
          <p:cNvGraphicFramePr>
            <a:graphicFrameLocks noGrp="1"/>
          </p:cNvGraphicFramePr>
          <p:nvPr>
            <p:ph idx="1"/>
            <p:extLst>
              <p:ext uri="{D42A27DB-BD31-4B8C-83A1-F6EECF244321}">
                <p14:modId xmlns:p14="http://schemas.microsoft.com/office/powerpoint/2010/main" val="2237248463"/>
              </p:ext>
            </p:extLst>
          </p:nvPr>
        </p:nvGraphicFramePr>
        <p:xfrm>
          <a:off x="838200" y="2222287"/>
          <a:ext cx="7396994" cy="363651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Explosion 1 3"/>
          <p:cNvSpPr/>
          <p:nvPr/>
        </p:nvSpPr>
        <p:spPr>
          <a:xfrm>
            <a:off x="8661915" y="2383442"/>
            <a:ext cx="3118605" cy="3194397"/>
          </a:xfrm>
          <a:prstGeom prst="irregularSeal1">
            <a:avLst/>
          </a:prstGeom>
          <a:solidFill>
            <a:schemeClr val="accent1">
              <a:lumMod val="20000"/>
              <a:lumOff val="80000"/>
            </a:schemeClr>
          </a:solidFill>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2400">
                <a:solidFill>
                  <a:schemeClr val="accent1">
                    <a:lumMod val="75000"/>
                  </a:schemeClr>
                </a:solidFill>
              </a:rPr>
              <a:t>EFFECT</a:t>
            </a:r>
          </a:p>
        </p:txBody>
      </p:sp>
    </p:spTree>
    <p:extLst>
      <p:ext uri="{BB962C8B-B14F-4D97-AF65-F5344CB8AC3E}">
        <p14:creationId xmlns:p14="http://schemas.microsoft.com/office/powerpoint/2010/main" val="3585216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2418" y="477668"/>
            <a:ext cx="11567160" cy="1453330"/>
          </a:xfrm>
        </p:spPr>
        <p:txBody>
          <a:bodyPr>
            <a:normAutofit/>
          </a:bodyPr>
          <a:lstStyle/>
          <a:p>
            <a:r>
              <a:rPr lang="en-GB"/>
              <a:t>But – also need to consider extraneous and confounding variables</a:t>
            </a:r>
          </a:p>
        </p:txBody>
      </p:sp>
      <p:sp>
        <p:nvSpPr>
          <p:cNvPr id="3" name="Content Placeholder 2"/>
          <p:cNvSpPr>
            <a:spLocks noGrp="1"/>
          </p:cNvSpPr>
          <p:nvPr>
            <p:ph idx="1"/>
          </p:nvPr>
        </p:nvSpPr>
        <p:spPr>
          <a:xfrm>
            <a:off x="312418" y="2222287"/>
            <a:ext cx="4274822" cy="3636510"/>
          </a:xfrm>
        </p:spPr>
        <p:txBody>
          <a:bodyPr>
            <a:normAutofit fontScale="77500" lnSpcReduction="20000"/>
          </a:bodyPr>
          <a:lstStyle/>
          <a:p>
            <a:pPr>
              <a:buAutoNum type="arabicPeriod"/>
            </a:pPr>
            <a:r>
              <a:rPr lang="en-GB" b="1">
                <a:solidFill>
                  <a:schemeClr val="accent1">
                    <a:lumMod val="60000"/>
                    <a:lumOff val="40000"/>
                  </a:schemeClr>
                </a:solidFill>
              </a:rPr>
              <a:t>Extraneous variables…</a:t>
            </a:r>
          </a:p>
          <a:p>
            <a:pPr>
              <a:buAutoNum type="arabicPeriod"/>
            </a:pPr>
            <a:endParaRPr lang="en-GB"/>
          </a:p>
          <a:p>
            <a:pPr marL="0" indent="0">
              <a:buNone/>
            </a:pPr>
            <a:r>
              <a:rPr lang="en-GB"/>
              <a:t>Other variables which are present during the study which shouldn’t effect the study but could potentially become a confounding variables</a:t>
            </a:r>
          </a:p>
          <a:p>
            <a:pPr marL="0" indent="0">
              <a:buNone/>
            </a:pPr>
            <a:endParaRPr lang="en-GB"/>
          </a:p>
          <a:p>
            <a:pPr marL="400050" lvl="1" indent="0">
              <a:buNone/>
            </a:pPr>
            <a:r>
              <a:rPr lang="en-GB" sz="2300"/>
              <a:t>e.g., noise level, temperature, lighting…</a:t>
            </a:r>
          </a:p>
        </p:txBody>
      </p:sp>
      <p:pic>
        <p:nvPicPr>
          <p:cNvPr id="4" name="Picture 3"/>
          <p:cNvPicPr>
            <a:picLocks noChangeAspect="1"/>
          </p:cNvPicPr>
          <p:nvPr/>
        </p:nvPicPr>
        <p:blipFill>
          <a:blip r:embed="rId2"/>
          <a:stretch>
            <a:fillRect/>
          </a:stretch>
        </p:blipFill>
        <p:spPr>
          <a:xfrm>
            <a:off x="4873204" y="2955328"/>
            <a:ext cx="2324100" cy="1971675"/>
          </a:xfrm>
          <a:prstGeom prst="rect">
            <a:avLst/>
          </a:prstGeom>
        </p:spPr>
      </p:pic>
      <p:sp>
        <p:nvSpPr>
          <p:cNvPr id="5" name="Content Placeholder 2"/>
          <p:cNvSpPr txBox="1">
            <a:spLocks/>
          </p:cNvSpPr>
          <p:nvPr/>
        </p:nvSpPr>
        <p:spPr>
          <a:xfrm>
            <a:off x="7483268" y="1930998"/>
            <a:ext cx="4274821" cy="4449334"/>
          </a:xfrm>
          <a:prstGeom prst="rect">
            <a:avLst/>
          </a:prstGeom>
          <a:effectLst>
            <a:outerShdw blurRad="50800" dir="14400000">
              <a:srgbClr val="000000">
                <a:alpha val="40000"/>
              </a:srgbClr>
            </a:outerShdw>
          </a:effectLst>
        </p:spPr>
        <p:txBody>
          <a:bodyPr vert="horz" lIns="91440" tIns="45720" rIns="91440" bIns="45720" rtlCol="0" anchor="ctr">
            <a:normAutofit/>
          </a:bodyPr>
          <a:lst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a:lstStyle>
          <a:p>
            <a:pPr>
              <a:buFont typeface="+mj-lt"/>
              <a:buAutoNum type="arabicPeriod" startAt="2"/>
            </a:pPr>
            <a:r>
              <a:rPr lang="en-GB" sz="2200" b="1">
                <a:solidFill>
                  <a:schemeClr val="accent1">
                    <a:lumMod val="60000"/>
                    <a:lumOff val="40000"/>
                  </a:schemeClr>
                </a:solidFill>
              </a:rPr>
              <a:t>Confounding variables…</a:t>
            </a:r>
          </a:p>
          <a:p>
            <a:pPr>
              <a:buFont typeface="+mj-lt"/>
              <a:buAutoNum type="arabicPeriod" startAt="2"/>
            </a:pPr>
            <a:endParaRPr lang="en-GB" sz="2000"/>
          </a:p>
          <a:p>
            <a:pPr marL="0" indent="0">
              <a:buNone/>
            </a:pPr>
            <a:r>
              <a:rPr lang="en-GB" sz="2200">
                <a:solidFill>
                  <a:schemeClr val="bg1"/>
                </a:solidFill>
              </a:rPr>
              <a:t>Other variables which we </a:t>
            </a:r>
            <a:r>
              <a:rPr lang="en-GB" sz="2200" b="1">
                <a:solidFill>
                  <a:schemeClr val="bg1"/>
                </a:solidFill>
              </a:rPr>
              <a:t>should</a:t>
            </a:r>
            <a:r>
              <a:rPr lang="en-GB" sz="2200">
                <a:solidFill>
                  <a:schemeClr val="bg1"/>
                </a:solidFill>
              </a:rPr>
              <a:t> have controlled for but didn’t… and that could actually explain the outcome of your experiment or study</a:t>
            </a:r>
          </a:p>
          <a:p>
            <a:pPr marL="0" indent="0">
              <a:buNone/>
            </a:pPr>
            <a:endParaRPr lang="en-GB" sz="2000">
              <a:solidFill>
                <a:schemeClr val="bg1"/>
              </a:solidFill>
            </a:endParaRPr>
          </a:p>
          <a:p>
            <a:pPr marL="400050" lvl="1" indent="0">
              <a:buNone/>
            </a:pPr>
            <a:r>
              <a:rPr lang="en-GB" sz="1800">
                <a:solidFill>
                  <a:schemeClr val="bg1"/>
                </a:solidFill>
              </a:rPr>
              <a:t>e.g., age, socio-economic status…</a:t>
            </a:r>
          </a:p>
        </p:txBody>
      </p:sp>
    </p:spTree>
    <p:extLst>
      <p:ext uri="{BB962C8B-B14F-4D97-AF65-F5344CB8AC3E}">
        <p14:creationId xmlns:p14="http://schemas.microsoft.com/office/powerpoint/2010/main" val="46562804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FCCF04-2539-48FB-B8A0-1785B54F27D3}"/>
              </a:ext>
            </a:extLst>
          </p:cNvPr>
          <p:cNvSpPr>
            <a:spLocks noGrp="1"/>
          </p:cNvSpPr>
          <p:nvPr>
            <p:ph type="title"/>
          </p:nvPr>
        </p:nvSpPr>
        <p:spPr/>
        <p:txBody>
          <a:bodyPr/>
          <a:lstStyle/>
          <a:p>
            <a:r>
              <a:rPr lang="en-GB"/>
              <a:t>Summary</a:t>
            </a:r>
          </a:p>
        </p:txBody>
      </p:sp>
      <p:sp>
        <p:nvSpPr>
          <p:cNvPr id="3" name="Content Placeholder 2">
            <a:extLst>
              <a:ext uri="{FF2B5EF4-FFF2-40B4-BE49-F238E27FC236}">
                <a16:creationId xmlns:a16="http://schemas.microsoft.com/office/drawing/2014/main" id="{D18FFC8E-D037-4E8E-911D-3C8B37B65E48}"/>
              </a:ext>
            </a:extLst>
          </p:cNvPr>
          <p:cNvSpPr>
            <a:spLocks noGrp="1"/>
          </p:cNvSpPr>
          <p:nvPr>
            <p:ph idx="1"/>
          </p:nvPr>
        </p:nvSpPr>
        <p:spPr/>
        <p:txBody>
          <a:bodyPr>
            <a:normAutofit fontScale="92500"/>
          </a:bodyPr>
          <a:lstStyle/>
          <a:p>
            <a:r>
              <a:rPr lang="en-GB"/>
              <a:t>There are many ways to explore research questions in psychology</a:t>
            </a:r>
          </a:p>
          <a:p>
            <a:endParaRPr lang="en-GB"/>
          </a:p>
          <a:p>
            <a:r>
              <a:rPr lang="en-GB"/>
              <a:t>Have to weigh up the benefits and limitations of each approach, and each method used</a:t>
            </a:r>
          </a:p>
          <a:p>
            <a:endParaRPr lang="en-GB"/>
          </a:p>
          <a:p>
            <a:r>
              <a:rPr lang="en-GB"/>
              <a:t>Must make sure the design you choose will enable you to answer your research question, and reject or accept your hypotheses (more on this soon!)</a:t>
            </a:r>
          </a:p>
          <a:p>
            <a:endParaRPr lang="en-GB"/>
          </a:p>
        </p:txBody>
      </p:sp>
    </p:spTree>
    <p:extLst>
      <p:ext uri="{BB962C8B-B14F-4D97-AF65-F5344CB8AC3E}">
        <p14:creationId xmlns:p14="http://schemas.microsoft.com/office/powerpoint/2010/main" val="3317981524"/>
      </p:ext>
    </p:extLst>
  </p:cSld>
  <p:clrMapOvr>
    <a:masterClrMapping/>
  </p:clrMapOvr>
</p:sld>
</file>

<file path=ppt/theme/theme1.xml><?xml version="1.0" encoding="utf-8"?>
<a:theme xmlns:a="http://schemas.openxmlformats.org/drawingml/2006/main" name="BlockprintVTI">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Custom 56">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ckprintVTI" id="{AA8C8908-6BA4-477C-AEA4-CB6C32A1FE3B}" vid="{36392749-7C1D-4938-93BB-440CD2A1B0A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2266</Words>
  <Application>Microsoft Office PowerPoint</Application>
  <PresentationFormat>Widescreen</PresentationFormat>
  <Paragraphs>395</Paragraphs>
  <Slides>50</Slides>
  <Notes>17</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50</vt:i4>
      </vt:variant>
    </vt:vector>
  </HeadingPairs>
  <TitlesOfParts>
    <vt:vector size="59" baseType="lpstr">
      <vt:lpstr>AvenirNext LT Pro Medium</vt:lpstr>
      <vt:lpstr>Space Grotesk</vt:lpstr>
      <vt:lpstr>Arial</vt:lpstr>
      <vt:lpstr>Avenir Next LT Pro</vt:lpstr>
      <vt:lpstr>Calibri</vt:lpstr>
      <vt:lpstr>Century Gothic</vt:lpstr>
      <vt:lpstr>Wingdings</vt:lpstr>
      <vt:lpstr>Wingdings 2</vt:lpstr>
      <vt:lpstr>BlockprintVTI</vt:lpstr>
      <vt:lpstr>Research Methods I</vt:lpstr>
      <vt:lpstr>Research Methods in Psychology</vt:lpstr>
      <vt:lpstr>Qualitative and Quantitative </vt:lpstr>
      <vt:lpstr>Qualitative and Quantitative </vt:lpstr>
      <vt:lpstr>PowerPoint Presentation</vt:lpstr>
      <vt:lpstr>Qualitative Research</vt:lpstr>
      <vt:lpstr>Ethnographic Research</vt:lpstr>
      <vt:lpstr>Ethnographic Research</vt:lpstr>
      <vt:lpstr>Focus Groups</vt:lpstr>
      <vt:lpstr>Focus Groups</vt:lpstr>
      <vt:lpstr>One-on-One Interview</vt:lpstr>
      <vt:lpstr>One-on-One Interview</vt:lpstr>
      <vt:lpstr>Case Study Research</vt:lpstr>
      <vt:lpstr>Case Study Research</vt:lpstr>
      <vt:lpstr>Observation</vt:lpstr>
      <vt:lpstr>Observation (naturalistic)</vt:lpstr>
      <vt:lpstr>PowerPoint Presentation</vt:lpstr>
      <vt:lpstr>Correlational Research</vt:lpstr>
      <vt:lpstr>Correlational Research</vt:lpstr>
      <vt:lpstr>Correlational Research</vt:lpstr>
      <vt:lpstr>Survey Research</vt:lpstr>
      <vt:lpstr>Survey research</vt:lpstr>
      <vt:lpstr>Survey Research: Samples</vt:lpstr>
      <vt:lpstr>Samples</vt:lpstr>
      <vt:lpstr>Samples</vt:lpstr>
      <vt:lpstr>Sampling </vt:lpstr>
      <vt:lpstr>Representative Samples</vt:lpstr>
      <vt:lpstr>Representative samples</vt:lpstr>
      <vt:lpstr>PowerPoint Presentation</vt:lpstr>
      <vt:lpstr>Samples </vt:lpstr>
      <vt:lpstr>Types of Sampling</vt:lpstr>
      <vt:lpstr>Types of Sampling</vt:lpstr>
      <vt:lpstr>Types of Sampling</vt:lpstr>
      <vt:lpstr>Types of Sampling</vt:lpstr>
      <vt:lpstr>Types of Sampling</vt:lpstr>
      <vt:lpstr>Types of Sampling</vt:lpstr>
      <vt:lpstr>Types of Sampling</vt:lpstr>
      <vt:lpstr>Types of Sampling</vt:lpstr>
      <vt:lpstr>Sample Size</vt:lpstr>
      <vt:lpstr>Online Samples</vt:lpstr>
      <vt:lpstr>Experimental Research</vt:lpstr>
      <vt:lpstr>Experimental Research</vt:lpstr>
      <vt:lpstr>Variables</vt:lpstr>
      <vt:lpstr>Measuring Variables</vt:lpstr>
      <vt:lpstr>Defining Variables</vt:lpstr>
      <vt:lpstr>Independent Variable (IV)</vt:lpstr>
      <vt:lpstr>Independent Variable (IV)</vt:lpstr>
      <vt:lpstr>Dependent Variable (DV)</vt:lpstr>
      <vt:lpstr>But – also need to consider extraneous and confounding variables</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Methods I</dc:title>
  <dc:creator>Stacey Coleman</dc:creator>
  <cp:lastModifiedBy>Stacey Coleman</cp:lastModifiedBy>
  <cp:revision>1</cp:revision>
  <dcterms:created xsi:type="dcterms:W3CDTF">2021-09-14T11:23:49Z</dcterms:created>
  <dcterms:modified xsi:type="dcterms:W3CDTF">2021-09-16T13:13:20Z</dcterms:modified>
</cp:coreProperties>
</file>