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0" r:id="rId5"/>
    <p:sldId id="261" r:id="rId6"/>
    <p:sldId id="262" r:id="rId7"/>
    <p:sldId id="263" r:id="rId8"/>
    <p:sldId id="264" r:id="rId9"/>
    <p:sldId id="259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4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FC99B-8166-46BB-906D-643B3555F1E6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ED009-0E8D-4563-9335-B2B2A52F06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FC99B-8166-46BB-906D-643B3555F1E6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ED009-0E8D-4563-9335-B2B2A52F06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FC99B-8166-46BB-906D-643B3555F1E6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ED009-0E8D-4563-9335-B2B2A52F06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FC99B-8166-46BB-906D-643B3555F1E6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ED009-0E8D-4563-9335-B2B2A52F06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FC99B-8166-46BB-906D-643B3555F1E6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ED009-0E8D-4563-9335-B2B2A52F06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FC99B-8166-46BB-906D-643B3555F1E6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ED009-0E8D-4563-9335-B2B2A52F06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FC99B-8166-46BB-906D-643B3555F1E6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ED009-0E8D-4563-9335-B2B2A52F06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FC99B-8166-46BB-906D-643B3555F1E6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ED009-0E8D-4563-9335-B2B2A52F06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FC99B-8166-46BB-906D-643B3555F1E6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78ED009-0E8D-4563-9335-B2B2A52F06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FC99B-8166-46BB-906D-643B3555F1E6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ED009-0E8D-4563-9335-B2B2A52F06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FC99B-8166-46BB-906D-643B3555F1E6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8ED009-0E8D-4563-9335-B2B2A52F06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A9FC99B-8166-46BB-906D-643B3555F1E6}" type="datetimeFigureOut">
              <a:rPr lang="en-GB" smtClean="0"/>
              <a:pPr/>
              <a:t>25/11/2019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78ED009-0E8D-4563-9335-B2B2A52F06A5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lleverywhere.com/free_text_polls/Bt9TzYmtjv6OH9U4CletC" TargetMode="External"/><Relationship Id="rId2" Type="http://schemas.openxmlformats.org/officeDocument/2006/relationships/hyperlink" Target="https://pollev.com/kellyjordan186?_ga=2.267293710.1010079855.1574686734-400876271.1574686734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ucationandemployers.org/wp-content/uploads/2014/06/enterprise_education_-_value_and_direction__interim_report__2012_.pdf" TargetMode="External"/><Relationship Id="rId2" Type="http://schemas.openxmlformats.org/officeDocument/2006/relationships/hyperlink" Target="https://www.qaa.ac.uk/docs/qaas/enhancement-and-development/enterprise-and-entrpreneurship-education-2018.pdf?sfvrsn=15f1f981_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usinesswales.gov.wales/bigideas/welcome-partners-area/youth-entrepreneurship-strategy" TargetMode="External"/><Relationship Id="rId4" Type="http://schemas.openxmlformats.org/officeDocument/2006/relationships/hyperlink" Target="https://www.britishcouncil.org/education/skills-employability/what-we-do/vocational-education-exchange-online-magazine/october-2017/value-enterprise-entrepreneurship-educ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1628800"/>
            <a:ext cx="7851648" cy="1828800"/>
          </a:xfrm>
        </p:spPr>
        <p:txBody>
          <a:bodyPr/>
          <a:lstStyle/>
          <a:p>
            <a:r>
              <a:rPr lang="en-GB" dirty="0" smtClean="0"/>
              <a:t>Introduction into Enterprise Education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3568" y="4293096"/>
            <a:ext cx="7854696" cy="1752600"/>
          </a:xfrm>
        </p:spPr>
        <p:txBody>
          <a:bodyPr/>
          <a:lstStyle/>
          <a:p>
            <a:r>
              <a:rPr lang="en-GB" dirty="0" smtClean="0"/>
              <a:t>Kelly Jordan</a:t>
            </a:r>
          </a:p>
          <a:p>
            <a:r>
              <a:rPr lang="en-GB" dirty="0" smtClean="0"/>
              <a:t>Monday 25</a:t>
            </a:r>
            <a:r>
              <a:rPr lang="en-GB" baseline="30000" dirty="0" smtClean="0"/>
              <a:t>th</a:t>
            </a:r>
            <a:r>
              <a:rPr lang="en-GB" dirty="0" smtClean="0"/>
              <a:t> November</a:t>
            </a:r>
          </a:p>
          <a:p>
            <a:r>
              <a:rPr lang="en-GB" dirty="0" smtClean="0"/>
              <a:t>PGCE PCET - Microteaching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 smtClean="0"/>
              <a:t>By the end of the session learner's should be able to:</a:t>
            </a:r>
          </a:p>
          <a:p>
            <a:pPr>
              <a:buNone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Understand what enterprise education is and why its so important to make students more entrepreneurial.</a:t>
            </a:r>
          </a:p>
          <a:p>
            <a:pPr>
              <a:buNone/>
            </a:pPr>
            <a:r>
              <a:rPr lang="en-GB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Identify skills associated with tasks, their criticalness and the importance of being able to recognise and disseminate that they have exercised them.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Identify problems and be creative to design solutions taking into account consumers needs.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Enterprise?</a:t>
            </a:r>
            <a:endParaRPr lang="en-GB" dirty="0"/>
          </a:p>
        </p:txBody>
      </p:sp>
      <p:pic>
        <p:nvPicPr>
          <p:cNvPr id="2050" name="Picture 2" descr="Image result for enterprise rent a c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284984"/>
            <a:ext cx="3257602" cy="867545"/>
          </a:xfrm>
          <a:prstGeom prst="rect">
            <a:avLst/>
          </a:prstGeom>
          <a:noFill/>
        </p:spPr>
      </p:pic>
      <p:pic>
        <p:nvPicPr>
          <p:cNvPr id="2051" name="Picture 3" descr="C:\Users\Kelly\AppData\Local\Microsoft\Windows\Temporary Internet Files\Content.IE5\ACJQQKFV\red-40144_64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2996952"/>
            <a:ext cx="1584176" cy="1584176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Enterprise?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468880"/>
            <a:ext cx="8229600" cy="4389120"/>
          </a:xfrm>
        </p:spPr>
        <p:txBody>
          <a:bodyPr/>
          <a:lstStyle/>
          <a:p>
            <a:r>
              <a:rPr lang="en-GB" dirty="0" smtClean="0"/>
              <a:t>The generation and application of ideas, which are set within practical situations during a project or undertaking. </a:t>
            </a:r>
          </a:p>
          <a:p>
            <a:pPr>
              <a:buNone/>
            </a:pPr>
            <a:endParaRPr lang="en-GB" dirty="0" smtClean="0"/>
          </a:p>
          <a:p>
            <a:pPr algn="r">
              <a:buNone/>
            </a:pPr>
            <a:r>
              <a:rPr lang="en-GB" sz="1400" dirty="0" smtClean="0"/>
              <a:t>QAA, Enterprise and Entrepreneurship Education: Guidance for UK Higher Education Providers, </a:t>
            </a:r>
          </a:p>
          <a:p>
            <a:pPr algn="r">
              <a:buNone/>
            </a:pPr>
            <a:r>
              <a:rPr lang="en-GB" sz="1400" dirty="0" smtClean="0"/>
              <a:t>January 2018</a:t>
            </a:r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– Part 1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4389120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In a Team of no more than 3.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Nominate 1 member to eat the Yogurt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Find 5 problems found with eating a Yogurt.</a:t>
            </a:r>
            <a:endParaRPr lang="en-GB" dirty="0"/>
          </a:p>
        </p:txBody>
      </p:sp>
      <p:pic>
        <p:nvPicPr>
          <p:cNvPr id="17410" name="Picture 2" descr="https://upload.wikimedia.org/wikipedia/commons/thumb/e/ea/Turkish_strained_yogurt.jpg/1024px-Turkish_strained_yogu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340768"/>
            <a:ext cx="1842666" cy="184266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Design a new yogurt for the brand you are given.</a:t>
            </a:r>
          </a:p>
          <a:p>
            <a:endParaRPr lang="en-GB" dirty="0" smtClean="0"/>
          </a:p>
          <a:p>
            <a:r>
              <a:rPr lang="en-GB" dirty="0" smtClean="0"/>
              <a:t>Take into Consideration:</a:t>
            </a:r>
          </a:p>
          <a:p>
            <a:pPr>
              <a:buNone/>
            </a:pPr>
            <a:r>
              <a:rPr lang="en-GB" dirty="0" smtClean="0"/>
              <a:t>Brand Image</a:t>
            </a:r>
          </a:p>
          <a:p>
            <a:pPr>
              <a:buNone/>
            </a:pPr>
            <a:r>
              <a:rPr lang="en-GB" dirty="0" smtClean="0"/>
              <a:t>Target Market </a:t>
            </a:r>
          </a:p>
          <a:p>
            <a:pPr>
              <a:buNone/>
            </a:pPr>
            <a:r>
              <a:rPr lang="en-GB" dirty="0" smtClean="0"/>
              <a:t>Product </a:t>
            </a:r>
          </a:p>
          <a:p>
            <a:pPr>
              <a:buNone/>
            </a:pPr>
            <a:r>
              <a:rPr lang="en-GB" dirty="0" smtClean="0"/>
              <a:t>Price</a:t>
            </a:r>
          </a:p>
          <a:p>
            <a:pPr>
              <a:buNone/>
            </a:pPr>
            <a:r>
              <a:rPr lang="en-GB" dirty="0" smtClean="0"/>
              <a:t>Place in Market</a:t>
            </a:r>
          </a:p>
          <a:p>
            <a:pPr>
              <a:buNone/>
            </a:pPr>
            <a:r>
              <a:rPr lang="en-GB" dirty="0" smtClean="0"/>
              <a:t>Promotion </a:t>
            </a:r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– Part 2 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Present Back</a:t>
            </a:r>
            <a:endParaRPr lang="en-GB" dirty="0"/>
          </a:p>
        </p:txBody>
      </p:sp>
      <p:pic>
        <p:nvPicPr>
          <p:cNvPr id="20482" name="Picture 2" descr="Image result for easyje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1916832"/>
            <a:ext cx="3240360" cy="2279634"/>
          </a:xfrm>
          <a:prstGeom prst="rect">
            <a:avLst/>
          </a:prstGeom>
          <a:noFill/>
        </p:spPr>
      </p:pic>
      <p:pic>
        <p:nvPicPr>
          <p:cNvPr id="5" name="Picture 4" descr="Image result for barbie brand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844824"/>
            <a:ext cx="4248472" cy="2195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Image result for lego brand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4365104"/>
            <a:ext cx="4069456" cy="22948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https://miro.medium.com/max/1400/1*YuQYu0oKX9zJVa-cQrhwbQ.png"/>
          <p:cNvPicPr/>
          <p:nvPr/>
        </p:nvPicPr>
        <p:blipFill>
          <a:blip r:embed="rId5" cstate="print"/>
          <a:srcRect l="37294" t="21424" r="34182" b="20229"/>
          <a:stretch>
            <a:fillRect/>
          </a:stretch>
        </p:blipFill>
        <p:spPr bwMode="auto">
          <a:xfrm>
            <a:off x="755576" y="4365104"/>
            <a:ext cx="3018290" cy="2373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Skills were used?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PollEv.com/kellyjordan186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3"/>
              </a:rPr>
              <a:t>https://www.polleverywhere.com/free_text_polls/Bt9TzYmtjv6OH9U4CletC </a:t>
            </a:r>
            <a:r>
              <a:rPr lang="en-GB" dirty="0" smtClean="0"/>
              <a:t> </a:t>
            </a:r>
            <a:r>
              <a:rPr lang="en-GB" dirty="0" smtClean="0">
                <a:solidFill>
                  <a:schemeClr val="bg1"/>
                </a:solidFill>
              </a:rPr>
              <a:t>TzYmtjv6OH9U4CletC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It combines: creativity, originality, initiative, idea generation, design thinking, adaptability and reflexivity with problem identification, problem solving, innovation, expression, communication and practical action.</a:t>
            </a:r>
          </a:p>
          <a:p>
            <a:endParaRPr lang="en-GB" dirty="0" smtClean="0"/>
          </a:p>
          <a:p>
            <a:r>
              <a:rPr lang="en-GB" dirty="0" smtClean="0"/>
              <a:t>These skills can add value  in a world of uncertainty and a competitive advantage </a:t>
            </a:r>
            <a:r>
              <a:rPr lang="en-GB" smtClean="0"/>
              <a:t>when interviewing for jobs.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Can be applied across all areas of education and professional life. 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r">
              <a:buNone/>
            </a:pPr>
            <a:r>
              <a:rPr lang="en-GB" sz="2800" dirty="0" smtClean="0"/>
              <a:t>QAA, Enterprise and Entrepreneurship Education: </a:t>
            </a:r>
            <a:r>
              <a:rPr lang="en-GB" sz="2400" dirty="0" smtClean="0"/>
              <a:t>Guidance for UK Higher Education Providers, </a:t>
            </a:r>
          </a:p>
          <a:p>
            <a:pPr algn="r">
              <a:buNone/>
            </a:pPr>
            <a:r>
              <a:rPr lang="en-GB" sz="2400" dirty="0" smtClean="0"/>
              <a:t>January 2018</a:t>
            </a:r>
          </a:p>
          <a:p>
            <a:pPr algn="r">
              <a:buNone/>
            </a:pPr>
            <a:r>
              <a:rPr lang="en-GB" sz="2400" dirty="0" smtClean="0"/>
              <a:t>(</a:t>
            </a:r>
            <a:r>
              <a:rPr lang="en-GB" sz="1800" dirty="0" smtClean="0">
                <a:hlinkClick r:id="rId2"/>
              </a:rPr>
              <a:t>https://www.qaa.ac.uk/docs/qaas/enhancement-and-development/enterprise-and-entrpreneurship-education-2018.pdf?sfvrsn=15f1f981_8</a:t>
            </a:r>
            <a:r>
              <a:rPr lang="en-GB" sz="1800" dirty="0" smtClean="0"/>
              <a:t>)</a:t>
            </a:r>
            <a:endParaRPr lang="en-GB" sz="2400" dirty="0" smtClean="0"/>
          </a:p>
          <a:p>
            <a:pPr algn="r">
              <a:buNone/>
            </a:pPr>
            <a:r>
              <a:rPr lang="en-GB" sz="2400" dirty="0" smtClean="0"/>
              <a:t>Enterprise Education </a:t>
            </a:r>
          </a:p>
          <a:p>
            <a:pPr algn="r">
              <a:buNone/>
            </a:pPr>
            <a:r>
              <a:rPr lang="en-GB" sz="2400" dirty="0" smtClean="0"/>
              <a:t>Value and Direction  - an interim report 2012</a:t>
            </a:r>
          </a:p>
          <a:p>
            <a:pPr algn="r">
              <a:buNone/>
            </a:pPr>
            <a:r>
              <a:rPr lang="en-GB" sz="2000" dirty="0" smtClean="0">
                <a:hlinkClick r:id="rId3"/>
              </a:rPr>
              <a:t>(https://www.educationandemployers.org/wp-content/uploads/2014/06/enterprise_education_-_value_and_direction__interim_report__2012_.pdf</a:t>
            </a:r>
            <a:r>
              <a:rPr lang="en-GB" sz="2000" dirty="0" smtClean="0"/>
              <a:t>) </a:t>
            </a:r>
            <a:endParaRPr lang="en-GB" sz="2400" dirty="0" smtClean="0"/>
          </a:p>
          <a:p>
            <a:pPr algn="r">
              <a:buNone/>
            </a:pPr>
            <a:endParaRPr lang="en-GB" sz="2400" dirty="0" smtClean="0">
              <a:hlinkClick r:id="rId4"/>
            </a:endParaRPr>
          </a:p>
          <a:p>
            <a:pPr algn="r">
              <a:buNone/>
            </a:pPr>
            <a:r>
              <a:rPr lang="en-GB" sz="2400" dirty="0" smtClean="0">
                <a:hlinkClick r:id="rId4"/>
              </a:rPr>
              <a:t>https://www.britishcouncil.org/education/skills-employability/what-we-do/vocational-education-exchange-online-magazine/october-2017/value-enterprise-entrepreneurship-education</a:t>
            </a:r>
            <a:endParaRPr lang="en-GB" sz="2400" dirty="0" smtClean="0"/>
          </a:p>
          <a:p>
            <a:pPr algn="r">
              <a:buNone/>
            </a:pPr>
            <a:endParaRPr lang="en-GB" sz="2400" dirty="0" smtClean="0"/>
          </a:p>
          <a:p>
            <a:pPr algn="r">
              <a:buNone/>
            </a:pPr>
            <a:r>
              <a:rPr lang="en-GB" sz="2400" dirty="0" smtClean="0">
                <a:hlinkClick r:id="rId5"/>
              </a:rPr>
              <a:t>https://businesswales.gov.wales/bigideas/welcome-partners-area/youth-entrepreneurship-strategy</a:t>
            </a:r>
            <a:endParaRPr lang="en-GB" sz="2400" dirty="0" smtClean="0"/>
          </a:p>
          <a:p>
            <a:pPr algn="r">
              <a:buNone/>
            </a:pPr>
            <a:endParaRPr lang="en-GB" sz="24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106</TotalTime>
  <Words>313</Words>
  <Application>Microsoft Office PowerPoint</Application>
  <PresentationFormat>On-screen Show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Flow</vt:lpstr>
      <vt:lpstr>Introduction into Enterprise Education</vt:lpstr>
      <vt:lpstr>Learning Objectives</vt:lpstr>
      <vt:lpstr>What is Enterprise?</vt:lpstr>
      <vt:lpstr>What is Enterprise?</vt:lpstr>
      <vt:lpstr>Task – Part 1 </vt:lpstr>
      <vt:lpstr>Task – Part 2 </vt:lpstr>
      <vt:lpstr>Present Back</vt:lpstr>
      <vt:lpstr>What Skills were used?</vt:lpstr>
      <vt:lpstr>Conclusion </vt:lpstr>
      <vt:lpstr>Further Reading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into Enterprise Education</dc:title>
  <dc:creator>Kelly</dc:creator>
  <cp:lastModifiedBy>Kelly</cp:lastModifiedBy>
  <cp:revision>10</cp:revision>
  <dcterms:created xsi:type="dcterms:W3CDTF">2019-11-25T12:12:32Z</dcterms:created>
  <dcterms:modified xsi:type="dcterms:W3CDTF">2019-11-25T15:05:55Z</dcterms:modified>
</cp:coreProperties>
</file>