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64" r:id="rId5"/>
    <p:sldId id="259" r:id="rId6"/>
    <p:sldId id="265" r:id="rId7"/>
    <p:sldId id="266" r:id="rId8"/>
    <p:sldId id="268" r:id="rId9"/>
    <p:sldId id="269" r:id="rId10"/>
    <p:sldId id="261" r:id="rId11"/>
    <p:sldId id="262" r:id="rId12"/>
    <p:sldId id="263"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2D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F69B80-AD55-2A56-2A3B-E69AD7E91D19}" v="1496" dt="2026-09-08T13:35:22.704"/>
    <p1510:client id="{66D4CFB3-7C01-53F9-31CE-D19F51600271}" v="21" dt="2026-09-09T17:48:55.282"/>
    <p1510:client id="{B1305242-24A5-1580-8ED6-C77727FB2C0C}" v="2" dt="2026-09-09T07:30:07.925"/>
    <p1510:client id="{BA2A8892-95F0-4D05-A903-838050AC2902}" v="11" dt="2026-09-08T14:19:56.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8" autoAdjust="0"/>
    <p:restoredTop sz="84625" autoAdjust="0"/>
  </p:normalViewPr>
  <p:slideViewPr>
    <p:cSldViewPr snapToGrid="0">
      <p:cViewPr varScale="1">
        <p:scale>
          <a:sx n="58" d="100"/>
          <a:sy n="58" d="100"/>
        </p:scale>
        <p:origin x="96" y="8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Andrew Frohwein (2315545)" userId="S::2315545@student.uwtsd.ac.uk::6c40b7b7-9aa6-4d37-ae31-02d04701a735" providerId="AD" clId="Web-{50F69B80-AD55-2A56-2A3B-E69AD7E91D19}"/>
    <pc:docChg chg="addSld modSld">
      <pc:chgData name="Joe Andrew Frohwein (2315545)" userId="S::2315545@student.uwtsd.ac.uk::6c40b7b7-9aa6-4d37-ae31-02d04701a735" providerId="AD" clId="Web-{50F69B80-AD55-2A56-2A3B-E69AD7E91D19}" dt="2026-09-08T13:35:22.704" v="958" actId="20577"/>
      <pc:docMkLst>
        <pc:docMk/>
      </pc:docMkLst>
      <pc:sldChg chg="modSp">
        <pc:chgData name="Joe Andrew Frohwein (2315545)" userId="S::2315545@student.uwtsd.ac.uk::6c40b7b7-9aa6-4d37-ae31-02d04701a735" providerId="AD" clId="Web-{50F69B80-AD55-2A56-2A3B-E69AD7E91D19}" dt="2026-09-08T12:51:06.635" v="151" actId="20577"/>
        <pc:sldMkLst>
          <pc:docMk/>
          <pc:sldMk cId="550765793" sldId="257"/>
        </pc:sldMkLst>
        <pc:spChg chg="mod">
          <ac:chgData name="Joe Andrew Frohwein (2315545)" userId="S::2315545@student.uwtsd.ac.uk::6c40b7b7-9aa6-4d37-ae31-02d04701a735" providerId="AD" clId="Web-{50F69B80-AD55-2A56-2A3B-E69AD7E91D19}" dt="2026-09-08T12:51:06.635" v="151" actId="20577"/>
          <ac:spMkLst>
            <pc:docMk/>
            <pc:sldMk cId="550765793" sldId="257"/>
            <ac:spMk id="2" creationId="{E0FC270C-210D-00BE-BA33-9199602EE841}"/>
          </ac:spMkLst>
        </pc:spChg>
      </pc:sldChg>
      <pc:sldChg chg="modSp">
        <pc:chgData name="Joe Andrew Frohwein (2315545)" userId="S::2315545@student.uwtsd.ac.uk::6c40b7b7-9aa6-4d37-ae31-02d04701a735" providerId="AD" clId="Web-{50F69B80-AD55-2A56-2A3B-E69AD7E91D19}" dt="2026-09-08T12:51:09.011" v="152" actId="20577"/>
        <pc:sldMkLst>
          <pc:docMk/>
          <pc:sldMk cId="4203020781" sldId="258"/>
        </pc:sldMkLst>
        <pc:spChg chg="mod">
          <ac:chgData name="Joe Andrew Frohwein (2315545)" userId="S::2315545@student.uwtsd.ac.uk::6c40b7b7-9aa6-4d37-ae31-02d04701a735" providerId="AD" clId="Web-{50F69B80-AD55-2A56-2A3B-E69AD7E91D19}" dt="2026-09-08T12:51:09.011" v="152" actId="20577"/>
          <ac:spMkLst>
            <pc:docMk/>
            <pc:sldMk cId="4203020781" sldId="258"/>
            <ac:spMk id="2" creationId="{9F8521DE-C3E8-A179-2382-0E842ED9738C}"/>
          </ac:spMkLst>
        </pc:spChg>
      </pc:sldChg>
      <pc:sldChg chg="addSp delSp modSp">
        <pc:chgData name="Joe Andrew Frohwein (2315545)" userId="S::2315545@student.uwtsd.ac.uk::6c40b7b7-9aa6-4d37-ae31-02d04701a735" providerId="AD" clId="Web-{50F69B80-AD55-2A56-2A3B-E69AD7E91D19}" dt="2026-09-08T13:04:27.634" v="280"/>
        <pc:sldMkLst>
          <pc:docMk/>
          <pc:sldMk cId="2644396993" sldId="261"/>
        </pc:sldMkLst>
        <pc:spChg chg="mod">
          <ac:chgData name="Joe Andrew Frohwein (2315545)" userId="S::2315545@student.uwtsd.ac.uk::6c40b7b7-9aa6-4d37-ae31-02d04701a735" providerId="AD" clId="Web-{50F69B80-AD55-2A56-2A3B-E69AD7E91D19}" dt="2026-09-08T12:58:13.651" v="259" actId="20577"/>
          <ac:spMkLst>
            <pc:docMk/>
            <pc:sldMk cId="2644396993" sldId="261"/>
            <ac:spMk id="2" creationId="{EA4D84C3-5F79-47B6-8C4A-4FD9CE813913}"/>
          </ac:spMkLst>
        </pc:spChg>
        <pc:spChg chg="add del mod">
          <ac:chgData name="Joe Andrew Frohwein (2315545)" userId="S::2315545@student.uwtsd.ac.uk::6c40b7b7-9aa6-4d37-ae31-02d04701a735" providerId="AD" clId="Web-{50F69B80-AD55-2A56-2A3B-E69AD7E91D19}" dt="2026-09-08T12:44:16.463" v="78"/>
          <ac:spMkLst>
            <pc:docMk/>
            <pc:sldMk cId="2644396993" sldId="261"/>
            <ac:spMk id="3" creationId="{9664B20D-654A-825F-7B57-D576E4C4D390}"/>
          </ac:spMkLst>
        </pc:spChg>
        <pc:spChg chg="mod">
          <ac:chgData name="Joe Andrew Frohwein (2315545)" userId="S::2315545@student.uwtsd.ac.uk::6c40b7b7-9aa6-4d37-ae31-02d04701a735" providerId="AD" clId="Web-{50F69B80-AD55-2A56-2A3B-E69AD7E91D19}" dt="2026-09-08T12:40:52.096" v="15"/>
          <ac:spMkLst>
            <pc:docMk/>
            <pc:sldMk cId="2644396993" sldId="261"/>
            <ac:spMk id="4" creationId="{00000000-0000-0000-0000-000000000000}"/>
          </ac:spMkLst>
        </pc:spChg>
        <pc:spChg chg="mod">
          <ac:chgData name="Joe Andrew Frohwein (2315545)" userId="S::2315545@student.uwtsd.ac.uk::6c40b7b7-9aa6-4d37-ae31-02d04701a735" providerId="AD" clId="Web-{50F69B80-AD55-2A56-2A3B-E69AD7E91D19}" dt="2026-09-08T12:52:49.889" v="176" actId="20577"/>
          <ac:spMkLst>
            <pc:docMk/>
            <pc:sldMk cId="2644396993" sldId="261"/>
            <ac:spMk id="5" creationId="{00000000-0000-0000-0000-000000000000}"/>
          </ac:spMkLst>
        </pc:spChg>
        <pc:spChg chg="add del mod">
          <ac:chgData name="Joe Andrew Frohwein (2315545)" userId="S::2315545@student.uwtsd.ac.uk::6c40b7b7-9aa6-4d37-ae31-02d04701a735" providerId="AD" clId="Web-{50F69B80-AD55-2A56-2A3B-E69AD7E91D19}" dt="2026-09-08T12:58:49.559" v="261"/>
          <ac:spMkLst>
            <pc:docMk/>
            <pc:sldMk cId="2644396993" sldId="261"/>
            <ac:spMk id="7" creationId="{38CB3A9A-7788-401E-2256-B974413EDC8D}"/>
          </ac:spMkLst>
        </pc:spChg>
        <pc:spChg chg="add mod">
          <ac:chgData name="Joe Andrew Frohwein (2315545)" userId="S::2315545@student.uwtsd.ac.uk::6c40b7b7-9aa6-4d37-ae31-02d04701a735" providerId="AD" clId="Web-{50F69B80-AD55-2A56-2A3B-E69AD7E91D19}" dt="2026-09-08T12:59:56.952" v="269" actId="20577"/>
          <ac:spMkLst>
            <pc:docMk/>
            <pc:sldMk cId="2644396993" sldId="261"/>
            <ac:spMk id="9" creationId="{1B46F8E1-96D0-E003-7CF4-541956DE7CAA}"/>
          </ac:spMkLst>
        </pc:spChg>
        <pc:spChg chg="add del mod">
          <ac:chgData name="Joe Andrew Frohwein (2315545)" userId="S::2315545@student.uwtsd.ac.uk::6c40b7b7-9aa6-4d37-ae31-02d04701a735" providerId="AD" clId="Web-{50F69B80-AD55-2A56-2A3B-E69AD7E91D19}" dt="2026-09-08T13:04:27.634" v="280"/>
          <ac:spMkLst>
            <pc:docMk/>
            <pc:sldMk cId="2644396993" sldId="261"/>
            <ac:spMk id="11" creationId="{44A1155F-D542-BE78-F782-A9BA26C462BC}"/>
          </ac:spMkLst>
        </pc:spChg>
        <pc:spChg chg="add del mod">
          <ac:chgData name="Joe Andrew Frohwein (2315545)" userId="S::2315545@student.uwtsd.ac.uk::6c40b7b7-9aa6-4d37-ae31-02d04701a735" providerId="AD" clId="Web-{50F69B80-AD55-2A56-2A3B-E69AD7E91D19}" dt="2026-09-08T13:04:23.025" v="276"/>
          <ac:spMkLst>
            <pc:docMk/>
            <pc:sldMk cId="2644396993" sldId="261"/>
            <ac:spMk id="13" creationId="{FA849EFD-EF7A-5A4C-6403-E6753A1B2384}"/>
          </ac:spMkLst>
        </pc:spChg>
        <pc:spChg chg="add del mod">
          <ac:chgData name="Joe Andrew Frohwein (2315545)" userId="S::2315545@student.uwtsd.ac.uk::6c40b7b7-9aa6-4d37-ae31-02d04701a735" providerId="AD" clId="Web-{50F69B80-AD55-2A56-2A3B-E69AD7E91D19}" dt="2026-09-08T13:04:27.588" v="279"/>
          <ac:spMkLst>
            <pc:docMk/>
            <pc:sldMk cId="2644396993" sldId="261"/>
            <ac:spMk id="15" creationId="{883CE11F-AD48-7F41-B875-F16B8ED4AD81}"/>
          </ac:spMkLst>
        </pc:spChg>
        <pc:spChg chg="mod">
          <ac:chgData name="Joe Andrew Frohwein (2315545)" userId="S::2315545@student.uwtsd.ac.uk::6c40b7b7-9aa6-4d37-ae31-02d04701a735" providerId="AD" clId="Web-{50F69B80-AD55-2A56-2A3B-E69AD7E91D19}" dt="2026-09-08T12:40:52.096" v="17"/>
          <ac:spMkLst>
            <pc:docMk/>
            <pc:sldMk cId="2644396993" sldId="261"/>
            <ac:spMk id="47" creationId="{6576516A-6574-B9BA-1E7F-6AE6B8F6B6F7}"/>
          </ac:spMkLst>
        </pc:spChg>
        <pc:spChg chg="mod">
          <ac:chgData name="Joe Andrew Frohwein (2315545)" userId="S::2315545@student.uwtsd.ac.uk::6c40b7b7-9aa6-4d37-ae31-02d04701a735" providerId="AD" clId="Web-{50F69B80-AD55-2A56-2A3B-E69AD7E91D19}" dt="2026-09-08T12:52:38.780" v="172" actId="20577"/>
          <ac:spMkLst>
            <pc:docMk/>
            <pc:sldMk cId="2644396993" sldId="261"/>
            <ac:spMk id="49" creationId="{39BDCB2E-C6DE-EB89-0151-7AA7CA39FD05}"/>
          </ac:spMkLst>
        </pc:spChg>
        <pc:spChg chg="mod">
          <ac:chgData name="Joe Andrew Frohwein (2315545)" userId="S::2315545@student.uwtsd.ac.uk::6c40b7b7-9aa6-4d37-ae31-02d04701a735" providerId="AD" clId="Web-{50F69B80-AD55-2A56-2A3B-E69AD7E91D19}" dt="2026-09-08T12:40:52.096" v="18"/>
          <ac:spMkLst>
            <pc:docMk/>
            <pc:sldMk cId="2644396993" sldId="261"/>
            <ac:spMk id="67" creationId="{AC396C38-AA3F-C976-B3B9-4A7FC38C0460}"/>
          </ac:spMkLst>
        </pc:spChg>
        <pc:spChg chg="mod">
          <ac:chgData name="Joe Andrew Frohwein (2315545)" userId="S::2315545@student.uwtsd.ac.uk::6c40b7b7-9aa6-4d37-ae31-02d04701a735" providerId="AD" clId="Web-{50F69B80-AD55-2A56-2A3B-E69AD7E91D19}" dt="2026-09-08T12:52:58.827" v="179" actId="20577"/>
          <ac:spMkLst>
            <pc:docMk/>
            <pc:sldMk cId="2644396993" sldId="261"/>
            <ac:spMk id="69" creationId="{6D202D72-D6AE-5224-1EA6-8A80922958D4}"/>
          </ac:spMkLst>
        </pc:spChg>
        <pc:spChg chg="mod">
          <ac:chgData name="Joe Andrew Frohwein (2315545)" userId="S::2315545@student.uwtsd.ac.uk::6c40b7b7-9aa6-4d37-ae31-02d04701a735" providerId="AD" clId="Web-{50F69B80-AD55-2A56-2A3B-E69AD7E91D19}" dt="2026-09-08T12:40:52.096" v="19"/>
          <ac:spMkLst>
            <pc:docMk/>
            <pc:sldMk cId="2644396993" sldId="261"/>
            <ac:spMk id="71" creationId="{C8EB4EE9-DB05-8407-6D09-E81E513E649F}"/>
          </ac:spMkLst>
        </pc:spChg>
        <pc:spChg chg="mod">
          <ac:chgData name="Joe Andrew Frohwein (2315545)" userId="S::2315545@student.uwtsd.ac.uk::6c40b7b7-9aa6-4d37-ae31-02d04701a735" providerId="AD" clId="Web-{50F69B80-AD55-2A56-2A3B-E69AD7E91D19}" dt="2026-09-08T12:53:01.765" v="181" actId="20577"/>
          <ac:spMkLst>
            <pc:docMk/>
            <pc:sldMk cId="2644396993" sldId="261"/>
            <ac:spMk id="73" creationId="{814D1CB7-6B85-1318-7184-89627D8EE56B}"/>
          </ac:spMkLst>
        </pc:spChg>
        <pc:spChg chg="mod">
          <ac:chgData name="Joe Andrew Frohwein (2315545)" userId="S::2315545@student.uwtsd.ac.uk::6c40b7b7-9aa6-4d37-ae31-02d04701a735" providerId="AD" clId="Web-{50F69B80-AD55-2A56-2A3B-E69AD7E91D19}" dt="2026-09-08T12:40:52.096" v="20"/>
          <ac:spMkLst>
            <pc:docMk/>
            <pc:sldMk cId="2644396993" sldId="261"/>
            <ac:spMk id="75" creationId="{C82C5FE7-6DF8-B02A-CEE8-400401A86F9D}"/>
          </ac:spMkLst>
        </pc:spChg>
        <pc:spChg chg="mod">
          <ac:chgData name="Joe Andrew Frohwein (2315545)" userId="S::2315545@student.uwtsd.ac.uk::6c40b7b7-9aa6-4d37-ae31-02d04701a735" providerId="AD" clId="Web-{50F69B80-AD55-2A56-2A3B-E69AD7E91D19}" dt="2026-09-08T12:53:05.265" v="183" actId="20577"/>
          <ac:spMkLst>
            <pc:docMk/>
            <pc:sldMk cId="2644396993" sldId="261"/>
            <ac:spMk id="77" creationId="{03A78CC0-B4D0-7FD0-458D-5F6A753EA0A5}"/>
          </ac:spMkLst>
        </pc:spChg>
        <pc:spChg chg="mod">
          <ac:chgData name="Joe Andrew Frohwein (2315545)" userId="S::2315545@student.uwtsd.ac.uk::6c40b7b7-9aa6-4d37-ae31-02d04701a735" providerId="AD" clId="Web-{50F69B80-AD55-2A56-2A3B-E69AD7E91D19}" dt="2026-09-08T12:40:52.159" v="21"/>
          <ac:spMkLst>
            <pc:docMk/>
            <pc:sldMk cId="2644396993" sldId="261"/>
            <ac:spMk id="79" creationId="{8C93348D-4ACF-3F12-BBB3-0ADDE6C5EC2C}"/>
          </ac:spMkLst>
        </pc:spChg>
        <pc:spChg chg="mod">
          <ac:chgData name="Joe Andrew Frohwein (2315545)" userId="S::2315545@student.uwtsd.ac.uk::6c40b7b7-9aa6-4d37-ae31-02d04701a735" providerId="AD" clId="Web-{50F69B80-AD55-2A56-2A3B-E69AD7E91D19}" dt="2026-09-08T12:53:09.015" v="185" actId="20577"/>
          <ac:spMkLst>
            <pc:docMk/>
            <pc:sldMk cId="2644396993" sldId="261"/>
            <ac:spMk id="81" creationId="{5E3C89AD-F1FA-2D8E-9DE7-94D20B275F13}"/>
          </ac:spMkLst>
        </pc:spChg>
        <pc:spChg chg="del">
          <ac:chgData name="Joe Andrew Frohwein (2315545)" userId="S::2315545@student.uwtsd.ac.uk::6c40b7b7-9aa6-4d37-ae31-02d04701a735" providerId="AD" clId="Web-{50F69B80-AD55-2A56-2A3B-E69AD7E91D19}" dt="2026-09-08T12:55:59.006" v="233"/>
          <ac:spMkLst>
            <pc:docMk/>
            <pc:sldMk cId="2644396993" sldId="261"/>
            <ac:spMk id="85" creationId="{AB445E5E-D76C-17D5-887F-51C6BA105A36}"/>
          </ac:spMkLst>
        </pc:spChg>
        <pc:grpChg chg="mod">
          <ac:chgData name="Joe Andrew Frohwein (2315545)" userId="S::2315545@student.uwtsd.ac.uk::6c40b7b7-9aa6-4d37-ae31-02d04701a735" providerId="AD" clId="Web-{50F69B80-AD55-2A56-2A3B-E69AD7E91D19}" dt="2026-09-08T12:44:24.198" v="79" actId="1076"/>
          <ac:grpSpMkLst>
            <pc:docMk/>
            <pc:sldMk cId="2644396993" sldId="261"/>
            <ac:grpSpMk id="83" creationId="{BB27FAC4-52EB-5CC2-CD0A-D5B4745B2D43}"/>
          </ac:grpSpMkLst>
        </pc:grpChg>
        <pc:grpChg chg="del mod">
          <ac:chgData name="Joe Andrew Frohwein (2315545)" userId="S::2315545@student.uwtsd.ac.uk::6c40b7b7-9aa6-4d37-ae31-02d04701a735" providerId="AD" clId="Web-{50F69B80-AD55-2A56-2A3B-E69AD7E91D19}" dt="2026-09-08T12:55:59.006" v="234"/>
          <ac:grpSpMkLst>
            <pc:docMk/>
            <pc:sldMk cId="2644396993" sldId="261"/>
            <ac:grpSpMk id="86" creationId="{66E3D281-419F-3049-1716-97CBAC14D812}"/>
          </ac:grpSpMkLst>
        </pc:grpChg>
        <pc:picChg chg="add mod">
          <ac:chgData name="Joe Andrew Frohwein (2315545)" userId="S::2315545@student.uwtsd.ac.uk::6c40b7b7-9aa6-4d37-ae31-02d04701a735" providerId="AD" clId="Web-{50F69B80-AD55-2A56-2A3B-E69AD7E91D19}" dt="2026-09-08T12:59:36.732" v="263" actId="1076"/>
          <ac:picMkLst>
            <pc:docMk/>
            <pc:sldMk cId="2644396993" sldId="261"/>
            <ac:picMk id="8" creationId="{B0B32B92-E269-C81A-2A84-51E96F8F8EA3}"/>
          </ac:picMkLst>
        </pc:picChg>
      </pc:sldChg>
      <pc:sldChg chg="addSp delSp modSp">
        <pc:chgData name="Joe Andrew Frohwein (2315545)" userId="S::2315545@student.uwtsd.ac.uk::6c40b7b7-9aa6-4d37-ae31-02d04701a735" providerId="AD" clId="Web-{50F69B80-AD55-2A56-2A3B-E69AD7E91D19}" dt="2026-09-08T13:16:41.896" v="568" actId="20577"/>
        <pc:sldMkLst>
          <pc:docMk/>
          <pc:sldMk cId="2489100184" sldId="262"/>
        </pc:sldMkLst>
        <pc:spChg chg="mod">
          <ac:chgData name="Joe Andrew Frohwein (2315545)" userId="S::2315545@student.uwtsd.ac.uk::6c40b7b7-9aa6-4d37-ae31-02d04701a735" providerId="AD" clId="Web-{50F69B80-AD55-2A56-2A3B-E69AD7E91D19}" dt="2026-09-08T13:11:11.119" v="553" actId="20577"/>
          <ac:spMkLst>
            <pc:docMk/>
            <pc:sldMk cId="2489100184" sldId="262"/>
            <ac:spMk id="2" creationId="{1383E2A9-495E-B06B-3229-E0ADBA670782}"/>
          </ac:spMkLst>
        </pc:spChg>
        <pc:spChg chg="mod">
          <ac:chgData name="Joe Andrew Frohwein (2315545)" userId="S::2315545@student.uwtsd.ac.uk::6c40b7b7-9aa6-4d37-ae31-02d04701a735" providerId="AD" clId="Web-{50F69B80-AD55-2A56-2A3B-E69AD7E91D19}" dt="2026-09-08T13:10:14.398" v="549" actId="1076"/>
          <ac:spMkLst>
            <pc:docMk/>
            <pc:sldMk cId="2489100184" sldId="262"/>
            <ac:spMk id="4" creationId="{00000000-0000-0000-0000-000000000000}"/>
          </ac:spMkLst>
        </pc:spChg>
        <pc:spChg chg="mod">
          <ac:chgData name="Joe Andrew Frohwein (2315545)" userId="S::2315545@student.uwtsd.ac.uk::6c40b7b7-9aa6-4d37-ae31-02d04701a735" providerId="AD" clId="Web-{50F69B80-AD55-2A56-2A3B-E69AD7E91D19}" dt="2026-09-08T13:10:14.398" v="548" actId="1076"/>
          <ac:spMkLst>
            <pc:docMk/>
            <pc:sldMk cId="2489100184" sldId="262"/>
            <ac:spMk id="5" creationId="{00000000-0000-0000-0000-000000000000}"/>
          </ac:spMkLst>
        </pc:spChg>
        <pc:spChg chg="mod">
          <ac:chgData name="Joe Andrew Frohwein (2315545)" userId="S::2315545@student.uwtsd.ac.uk::6c40b7b7-9aa6-4d37-ae31-02d04701a735" providerId="AD" clId="Web-{50F69B80-AD55-2A56-2A3B-E69AD7E91D19}" dt="2026-09-08T13:10:14.398" v="547" actId="1076"/>
          <ac:spMkLst>
            <pc:docMk/>
            <pc:sldMk cId="2489100184" sldId="262"/>
            <ac:spMk id="6" creationId="{00000000-0000-0000-0000-000000000000}"/>
          </ac:spMkLst>
        </pc:spChg>
        <pc:spChg chg="mod">
          <ac:chgData name="Joe Andrew Frohwein (2315545)" userId="S::2315545@student.uwtsd.ac.uk::6c40b7b7-9aa6-4d37-ae31-02d04701a735" providerId="AD" clId="Web-{50F69B80-AD55-2A56-2A3B-E69AD7E91D19}" dt="2026-09-08T13:10:14.398" v="546" actId="1076"/>
          <ac:spMkLst>
            <pc:docMk/>
            <pc:sldMk cId="2489100184" sldId="262"/>
            <ac:spMk id="7" creationId="{00000000-0000-0000-0000-000000000000}"/>
          </ac:spMkLst>
        </pc:spChg>
        <pc:spChg chg="mod">
          <ac:chgData name="Joe Andrew Frohwein (2315545)" userId="S::2315545@student.uwtsd.ac.uk::6c40b7b7-9aa6-4d37-ae31-02d04701a735" providerId="AD" clId="Web-{50F69B80-AD55-2A56-2A3B-E69AD7E91D19}" dt="2026-09-08T13:10:14.398" v="545" actId="1076"/>
          <ac:spMkLst>
            <pc:docMk/>
            <pc:sldMk cId="2489100184" sldId="262"/>
            <ac:spMk id="8" creationId="{00000000-0000-0000-0000-000000000000}"/>
          </ac:spMkLst>
        </pc:spChg>
        <pc:spChg chg="mod">
          <ac:chgData name="Joe Andrew Frohwein (2315545)" userId="S::2315545@student.uwtsd.ac.uk::6c40b7b7-9aa6-4d37-ae31-02d04701a735" providerId="AD" clId="Web-{50F69B80-AD55-2A56-2A3B-E69AD7E91D19}" dt="2026-09-08T13:10:14.398" v="544" actId="1076"/>
          <ac:spMkLst>
            <pc:docMk/>
            <pc:sldMk cId="2489100184" sldId="262"/>
            <ac:spMk id="9" creationId="{00000000-0000-0000-0000-000000000000}"/>
          </ac:spMkLst>
        </pc:spChg>
        <pc:spChg chg="mod">
          <ac:chgData name="Joe Andrew Frohwein (2315545)" userId="S::2315545@student.uwtsd.ac.uk::6c40b7b7-9aa6-4d37-ae31-02d04701a735" providerId="AD" clId="Web-{50F69B80-AD55-2A56-2A3B-E69AD7E91D19}" dt="2026-09-08T13:10:14.398" v="543" actId="1076"/>
          <ac:spMkLst>
            <pc:docMk/>
            <pc:sldMk cId="2489100184" sldId="262"/>
            <ac:spMk id="10" creationId="{00000000-0000-0000-0000-000000000000}"/>
          </ac:spMkLst>
        </pc:spChg>
        <pc:spChg chg="mod">
          <ac:chgData name="Joe Andrew Frohwein (2315545)" userId="S::2315545@student.uwtsd.ac.uk::6c40b7b7-9aa6-4d37-ae31-02d04701a735" providerId="AD" clId="Web-{50F69B80-AD55-2A56-2A3B-E69AD7E91D19}" dt="2026-09-08T13:10:14.398" v="542" actId="1076"/>
          <ac:spMkLst>
            <pc:docMk/>
            <pc:sldMk cId="2489100184" sldId="262"/>
            <ac:spMk id="11" creationId="{00000000-0000-0000-0000-000000000000}"/>
          </ac:spMkLst>
        </pc:spChg>
        <pc:spChg chg="mod">
          <ac:chgData name="Joe Andrew Frohwein (2315545)" userId="S::2315545@student.uwtsd.ac.uk::6c40b7b7-9aa6-4d37-ae31-02d04701a735" providerId="AD" clId="Web-{50F69B80-AD55-2A56-2A3B-E69AD7E91D19}" dt="2026-09-08T13:10:14.398" v="541" actId="1076"/>
          <ac:spMkLst>
            <pc:docMk/>
            <pc:sldMk cId="2489100184" sldId="262"/>
            <ac:spMk id="12" creationId="{00000000-0000-0000-0000-000000000000}"/>
          </ac:spMkLst>
        </pc:spChg>
        <pc:spChg chg="mod">
          <ac:chgData name="Joe Andrew Frohwein (2315545)" userId="S::2315545@student.uwtsd.ac.uk::6c40b7b7-9aa6-4d37-ae31-02d04701a735" providerId="AD" clId="Web-{50F69B80-AD55-2A56-2A3B-E69AD7E91D19}" dt="2026-09-08T13:10:14.398" v="540" actId="1076"/>
          <ac:spMkLst>
            <pc:docMk/>
            <pc:sldMk cId="2489100184" sldId="262"/>
            <ac:spMk id="13" creationId="{00000000-0000-0000-0000-000000000000}"/>
          </ac:spMkLst>
        </pc:spChg>
        <pc:spChg chg="mod">
          <ac:chgData name="Joe Andrew Frohwein (2315545)" userId="S::2315545@student.uwtsd.ac.uk::6c40b7b7-9aa6-4d37-ae31-02d04701a735" providerId="AD" clId="Web-{50F69B80-AD55-2A56-2A3B-E69AD7E91D19}" dt="2026-09-08T13:10:14.398" v="539" actId="1076"/>
          <ac:spMkLst>
            <pc:docMk/>
            <pc:sldMk cId="2489100184" sldId="262"/>
            <ac:spMk id="14" creationId="{00000000-0000-0000-0000-000000000000}"/>
          </ac:spMkLst>
        </pc:spChg>
        <pc:spChg chg="mod">
          <ac:chgData name="Joe Andrew Frohwein (2315545)" userId="S::2315545@student.uwtsd.ac.uk::6c40b7b7-9aa6-4d37-ae31-02d04701a735" providerId="AD" clId="Web-{50F69B80-AD55-2A56-2A3B-E69AD7E91D19}" dt="2026-09-08T13:10:14.398" v="538" actId="1076"/>
          <ac:spMkLst>
            <pc:docMk/>
            <pc:sldMk cId="2489100184" sldId="262"/>
            <ac:spMk id="15" creationId="{00000000-0000-0000-0000-000000000000}"/>
          </ac:spMkLst>
        </pc:spChg>
        <pc:spChg chg="mod">
          <ac:chgData name="Joe Andrew Frohwein (2315545)" userId="S::2315545@student.uwtsd.ac.uk::6c40b7b7-9aa6-4d37-ae31-02d04701a735" providerId="AD" clId="Web-{50F69B80-AD55-2A56-2A3B-E69AD7E91D19}" dt="2026-09-08T13:10:14.398" v="537" actId="1076"/>
          <ac:spMkLst>
            <pc:docMk/>
            <pc:sldMk cId="2489100184" sldId="262"/>
            <ac:spMk id="16" creationId="{00000000-0000-0000-0000-000000000000}"/>
          </ac:spMkLst>
        </pc:spChg>
        <pc:spChg chg="mod">
          <ac:chgData name="Joe Andrew Frohwein (2315545)" userId="S::2315545@student.uwtsd.ac.uk::6c40b7b7-9aa6-4d37-ae31-02d04701a735" providerId="AD" clId="Web-{50F69B80-AD55-2A56-2A3B-E69AD7E91D19}" dt="2026-09-08T13:10:14.398" v="536" actId="1076"/>
          <ac:spMkLst>
            <pc:docMk/>
            <pc:sldMk cId="2489100184" sldId="262"/>
            <ac:spMk id="17" creationId="{00000000-0000-0000-0000-000000000000}"/>
          </ac:spMkLst>
        </pc:spChg>
        <pc:spChg chg="mod">
          <ac:chgData name="Joe Andrew Frohwein (2315545)" userId="S::2315545@student.uwtsd.ac.uk::6c40b7b7-9aa6-4d37-ae31-02d04701a735" providerId="AD" clId="Web-{50F69B80-AD55-2A56-2A3B-E69AD7E91D19}" dt="2026-09-08T13:10:14.382" v="535" actId="1076"/>
          <ac:spMkLst>
            <pc:docMk/>
            <pc:sldMk cId="2489100184" sldId="262"/>
            <ac:spMk id="18" creationId="{00000000-0000-0000-0000-000000000000}"/>
          </ac:spMkLst>
        </pc:spChg>
        <pc:spChg chg="mod">
          <ac:chgData name="Joe Andrew Frohwein (2315545)" userId="S::2315545@student.uwtsd.ac.uk::6c40b7b7-9aa6-4d37-ae31-02d04701a735" providerId="AD" clId="Web-{50F69B80-AD55-2A56-2A3B-E69AD7E91D19}" dt="2026-09-08T13:10:14.382" v="534" actId="1076"/>
          <ac:spMkLst>
            <pc:docMk/>
            <pc:sldMk cId="2489100184" sldId="262"/>
            <ac:spMk id="19" creationId="{00000000-0000-0000-0000-000000000000}"/>
          </ac:spMkLst>
        </pc:spChg>
        <pc:spChg chg="mod">
          <ac:chgData name="Joe Andrew Frohwein (2315545)" userId="S::2315545@student.uwtsd.ac.uk::6c40b7b7-9aa6-4d37-ae31-02d04701a735" providerId="AD" clId="Web-{50F69B80-AD55-2A56-2A3B-E69AD7E91D19}" dt="2026-09-08T13:10:14.382" v="533" actId="1076"/>
          <ac:spMkLst>
            <pc:docMk/>
            <pc:sldMk cId="2489100184" sldId="262"/>
            <ac:spMk id="20" creationId="{00000000-0000-0000-0000-000000000000}"/>
          </ac:spMkLst>
        </pc:spChg>
        <pc:spChg chg="mod">
          <ac:chgData name="Joe Andrew Frohwein (2315545)" userId="S::2315545@student.uwtsd.ac.uk::6c40b7b7-9aa6-4d37-ae31-02d04701a735" providerId="AD" clId="Web-{50F69B80-AD55-2A56-2A3B-E69AD7E91D19}" dt="2026-09-08T13:10:14.382" v="532" actId="1076"/>
          <ac:spMkLst>
            <pc:docMk/>
            <pc:sldMk cId="2489100184" sldId="262"/>
            <ac:spMk id="21" creationId="{00000000-0000-0000-0000-000000000000}"/>
          </ac:spMkLst>
        </pc:spChg>
        <pc:spChg chg="mod">
          <ac:chgData name="Joe Andrew Frohwein (2315545)" userId="S::2315545@student.uwtsd.ac.uk::6c40b7b7-9aa6-4d37-ae31-02d04701a735" providerId="AD" clId="Web-{50F69B80-AD55-2A56-2A3B-E69AD7E91D19}" dt="2026-09-08T13:10:14.382" v="531" actId="1076"/>
          <ac:spMkLst>
            <pc:docMk/>
            <pc:sldMk cId="2489100184" sldId="262"/>
            <ac:spMk id="22" creationId="{00000000-0000-0000-0000-000000000000}"/>
          </ac:spMkLst>
        </pc:spChg>
        <pc:spChg chg="mod">
          <ac:chgData name="Joe Andrew Frohwein (2315545)" userId="S::2315545@student.uwtsd.ac.uk::6c40b7b7-9aa6-4d37-ae31-02d04701a735" providerId="AD" clId="Web-{50F69B80-AD55-2A56-2A3B-E69AD7E91D19}" dt="2026-09-08T13:10:14.382" v="530" actId="1076"/>
          <ac:spMkLst>
            <pc:docMk/>
            <pc:sldMk cId="2489100184" sldId="262"/>
            <ac:spMk id="23" creationId="{00000000-0000-0000-0000-000000000000}"/>
          </ac:spMkLst>
        </pc:spChg>
        <pc:spChg chg="mod">
          <ac:chgData name="Joe Andrew Frohwein (2315545)" userId="S::2315545@student.uwtsd.ac.uk::6c40b7b7-9aa6-4d37-ae31-02d04701a735" providerId="AD" clId="Web-{50F69B80-AD55-2A56-2A3B-E69AD7E91D19}" dt="2026-09-08T13:10:14.382" v="529" actId="1076"/>
          <ac:spMkLst>
            <pc:docMk/>
            <pc:sldMk cId="2489100184" sldId="262"/>
            <ac:spMk id="24" creationId="{00000000-0000-0000-0000-000000000000}"/>
          </ac:spMkLst>
        </pc:spChg>
        <pc:spChg chg="mod">
          <ac:chgData name="Joe Andrew Frohwein (2315545)" userId="S::2315545@student.uwtsd.ac.uk::6c40b7b7-9aa6-4d37-ae31-02d04701a735" providerId="AD" clId="Web-{50F69B80-AD55-2A56-2A3B-E69AD7E91D19}" dt="2026-09-08T13:10:14.382" v="528" actId="1076"/>
          <ac:spMkLst>
            <pc:docMk/>
            <pc:sldMk cId="2489100184" sldId="262"/>
            <ac:spMk id="25" creationId="{00000000-0000-0000-0000-000000000000}"/>
          </ac:spMkLst>
        </pc:spChg>
        <pc:spChg chg="mod">
          <ac:chgData name="Joe Andrew Frohwein (2315545)" userId="S::2315545@student.uwtsd.ac.uk::6c40b7b7-9aa6-4d37-ae31-02d04701a735" providerId="AD" clId="Web-{50F69B80-AD55-2A56-2A3B-E69AD7E91D19}" dt="2026-09-08T13:10:14.382" v="527" actId="1076"/>
          <ac:spMkLst>
            <pc:docMk/>
            <pc:sldMk cId="2489100184" sldId="262"/>
            <ac:spMk id="26" creationId="{00000000-0000-0000-0000-000000000000}"/>
          </ac:spMkLst>
        </pc:spChg>
        <pc:spChg chg="mod">
          <ac:chgData name="Joe Andrew Frohwein (2315545)" userId="S::2315545@student.uwtsd.ac.uk::6c40b7b7-9aa6-4d37-ae31-02d04701a735" providerId="AD" clId="Web-{50F69B80-AD55-2A56-2A3B-E69AD7E91D19}" dt="2026-09-08T13:10:14.382" v="526" actId="1076"/>
          <ac:spMkLst>
            <pc:docMk/>
            <pc:sldMk cId="2489100184" sldId="262"/>
            <ac:spMk id="27" creationId="{00000000-0000-0000-0000-000000000000}"/>
          </ac:spMkLst>
        </pc:spChg>
        <pc:spChg chg="mod">
          <ac:chgData name="Joe Andrew Frohwein (2315545)" userId="S::2315545@student.uwtsd.ac.uk::6c40b7b7-9aa6-4d37-ae31-02d04701a735" providerId="AD" clId="Web-{50F69B80-AD55-2A56-2A3B-E69AD7E91D19}" dt="2026-09-08T13:10:14.382" v="525" actId="1076"/>
          <ac:spMkLst>
            <pc:docMk/>
            <pc:sldMk cId="2489100184" sldId="262"/>
            <ac:spMk id="28" creationId="{00000000-0000-0000-0000-000000000000}"/>
          </ac:spMkLst>
        </pc:spChg>
        <pc:spChg chg="mod">
          <ac:chgData name="Joe Andrew Frohwein (2315545)" userId="S::2315545@student.uwtsd.ac.uk::6c40b7b7-9aa6-4d37-ae31-02d04701a735" providerId="AD" clId="Web-{50F69B80-AD55-2A56-2A3B-E69AD7E91D19}" dt="2026-09-08T13:10:14.382" v="524" actId="1076"/>
          <ac:spMkLst>
            <pc:docMk/>
            <pc:sldMk cId="2489100184" sldId="262"/>
            <ac:spMk id="29" creationId="{00000000-0000-0000-0000-000000000000}"/>
          </ac:spMkLst>
        </pc:spChg>
        <pc:spChg chg="mod">
          <ac:chgData name="Joe Andrew Frohwein (2315545)" userId="S::2315545@student.uwtsd.ac.uk::6c40b7b7-9aa6-4d37-ae31-02d04701a735" providerId="AD" clId="Web-{50F69B80-AD55-2A56-2A3B-E69AD7E91D19}" dt="2026-09-08T13:10:14.382" v="523" actId="1076"/>
          <ac:spMkLst>
            <pc:docMk/>
            <pc:sldMk cId="2489100184" sldId="262"/>
            <ac:spMk id="30" creationId="{00000000-0000-0000-0000-000000000000}"/>
          </ac:spMkLst>
        </pc:spChg>
        <pc:spChg chg="mod">
          <ac:chgData name="Joe Andrew Frohwein (2315545)" userId="S::2315545@student.uwtsd.ac.uk::6c40b7b7-9aa6-4d37-ae31-02d04701a735" providerId="AD" clId="Web-{50F69B80-AD55-2A56-2A3B-E69AD7E91D19}" dt="2026-09-08T13:10:14.382" v="522" actId="1076"/>
          <ac:spMkLst>
            <pc:docMk/>
            <pc:sldMk cId="2489100184" sldId="262"/>
            <ac:spMk id="31" creationId="{00000000-0000-0000-0000-000000000000}"/>
          </ac:spMkLst>
        </pc:spChg>
        <pc:spChg chg="mod">
          <ac:chgData name="Joe Andrew Frohwein (2315545)" userId="S::2315545@student.uwtsd.ac.uk::6c40b7b7-9aa6-4d37-ae31-02d04701a735" providerId="AD" clId="Web-{50F69B80-AD55-2A56-2A3B-E69AD7E91D19}" dt="2026-09-08T13:10:14.382" v="521" actId="1076"/>
          <ac:spMkLst>
            <pc:docMk/>
            <pc:sldMk cId="2489100184" sldId="262"/>
            <ac:spMk id="32" creationId="{00000000-0000-0000-0000-000000000000}"/>
          </ac:spMkLst>
        </pc:spChg>
        <pc:spChg chg="mod">
          <ac:chgData name="Joe Andrew Frohwein (2315545)" userId="S::2315545@student.uwtsd.ac.uk::6c40b7b7-9aa6-4d37-ae31-02d04701a735" providerId="AD" clId="Web-{50F69B80-AD55-2A56-2A3B-E69AD7E91D19}" dt="2026-09-08T13:10:14.382" v="520" actId="1076"/>
          <ac:spMkLst>
            <pc:docMk/>
            <pc:sldMk cId="2489100184" sldId="262"/>
            <ac:spMk id="33" creationId="{00000000-0000-0000-0000-000000000000}"/>
          </ac:spMkLst>
        </pc:spChg>
        <pc:spChg chg="mod">
          <ac:chgData name="Joe Andrew Frohwein (2315545)" userId="S::2315545@student.uwtsd.ac.uk::6c40b7b7-9aa6-4d37-ae31-02d04701a735" providerId="AD" clId="Web-{50F69B80-AD55-2A56-2A3B-E69AD7E91D19}" dt="2026-09-08T13:10:14.382" v="519" actId="1076"/>
          <ac:spMkLst>
            <pc:docMk/>
            <pc:sldMk cId="2489100184" sldId="262"/>
            <ac:spMk id="34" creationId="{00000000-0000-0000-0000-000000000000}"/>
          </ac:spMkLst>
        </pc:spChg>
        <pc:spChg chg="mod">
          <ac:chgData name="Joe Andrew Frohwein (2315545)" userId="S::2315545@student.uwtsd.ac.uk::6c40b7b7-9aa6-4d37-ae31-02d04701a735" providerId="AD" clId="Web-{50F69B80-AD55-2A56-2A3B-E69AD7E91D19}" dt="2026-09-08T13:10:14.382" v="518" actId="1076"/>
          <ac:spMkLst>
            <pc:docMk/>
            <pc:sldMk cId="2489100184" sldId="262"/>
            <ac:spMk id="35" creationId="{00000000-0000-0000-0000-000000000000}"/>
          </ac:spMkLst>
        </pc:spChg>
        <pc:spChg chg="mod">
          <ac:chgData name="Joe Andrew Frohwein (2315545)" userId="S::2315545@student.uwtsd.ac.uk::6c40b7b7-9aa6-4d37-ae31-02d04701a735" providerId="AD" clId="Web-{50F69B80-AD55-2A56-2A3B-E69AD7E91D19}" dt="2026-09-08T13:10:14.382" v="517" actId="1076"/>
          <ac:spMkLst>
            <pc:docMk/>
            <pc:sldMk cId="2489100184" sldId="262"/>
            <ac:spMk id="36" creationId="{00000000-0000-0000-0000-000000000000}"/>
          </ac:spMkLst>
        </pc:spChg>
        <pc:spChg chg="mod">
          <ac:chgData name="Joe Andrew Frohwein (2315545)" userId="S::2315545@student.uwtsd.ac.uk::6c40b7b7-9aa6-4d37-ae31-02d04701a735" providerId="AD" clId="Web-{50F69B80-AD55-2A56-2A3B-E69AD7E91D19}" dt="2026-09-08T13:10:14.382" v="516" actId="1076"/>
          <ac:spMkLst>
            <pc:docMk/>
            <pc:sldMk cId="2489100184" sldId="262"/>
            <ac:spMk id="37" creationId="{00000000-0000-0000-0000-000000000000}"/>
          </ac:spMkLst>
        </pc:spChg>
        <pc:spChg chg="mod">
          <ac:chgData name="Joe Andrew Frohwein (2315545)" userId="S::2315545@student.uwtsd.ac.uk::6c40b7b7-9aa6-4d37-ae31-02d04701a735" providerId="AD" clId="Web-{50F69B80-AD55-2A56-2A3B-E69AD7E91D19}" dt="2026-09-08T13:10:14.382" v="515" actId="1076"/>
          <ac:spMkLst>
            <pc:docMk/>
            <pc:sldMk cId="2489100184" sldId="262"/>
            <ac:spMk id="38" creationId="{00000000-0000-0000-0000-000000000000}"/>
          </ac:spMkLst>
        </pc:spChg>
        <pc:spChg chg="mod">
          <ac:chgData name="Joe Andrew Frohwein (2315545)" userId="S::2315545@student.uwtsd.ac.uk::6c40b7b7-9aa6-4d37-ae31-02d04701a735" providerId="AD" clId="Web-{50F69B80-AD55-2A56-2A3B-E69AD7E91D19}" dt="2026-09-08T13:09:32.349" v="471" actId="14100"/>
          <ac:spMkLst>
            <pc:docMk/>
            <pc:sldMk cId="2489100184" sldId="262"/>
            <ac:spMk id="39" creationId="{00000000-0000-0000-0000-000000000000}"/>
          </ac:spMkLst>
        </pc:spChg>
        <pc:spChg chg="del">
          <ac:chgData name="Joe Andrew Frohwein (2315545)" userId="S::2315545@student.uwtsd.ac.uk::6c40b7b7-9aa6-4d37-ae31-02d04701a735" providerId="AD" clId="Web-{50F69B80-AD55-2A56-2A3B-E69AD7E91D19}" dt="2026-09-08T13:09:24.568" v="469"/>
          <ac:spMkLst>
            <pc:docMk/>
            <pc:sldMk cId="2489100184" sldId="262"/>
            <ac:spMk id="40" creationId="{00000000-0000-0000-0000-000000000000}"/>
          </ac:spMkLst>
        </pc:spChg>
        <pc:spChg chg="mod">
          <ac:chgData name="Joe Andrew Frohwein (2315545)" userId="S::2315545@student.uwtsd.ac.uk::6c40b7b7-9aa6-4d37-ae31-02d04701a735" providerId="AD" clId="Web-{50F69B80-AD55-2A56-2A3B-E69AD7E91D19}" dt="2026-09-08T13:16:41.896" v="568" actId="20577"/>
          <ac:spMkLst>
            <pc:docMk/>
            <pc:sldMk cId="2489100184" sldId="262"/>
            <ac:spMk id="41" creationId="{00000000-0000-0000-0000-000000000000}"/>
          </ac:spMkLst>
        </pc:spChg>
        <pc:spChg chg="mod">
          <ac:chgData name="Joe Andrew Frohwein (2315545)" userId="S::2315545@student.uwtsd.ac.uk::6c40b7b7-9aa6-4d37-ae31-02d04701a735" providerId="AD" clId="Web-{50F69B80-AD55-2A56-2A3B-E69AD7E91D19}" dt="2026-09-08T13:09:35.975" v="474" actId="14100"/>
          <ac:spMkLst>
            <pc:docMk/>
            <pc:sldMk cId="2489100184" sldId="262"/>
            <ac:spMk id="43" creationId="{00000000-0000-0000-0000-000000000000}"/>
          </ac:spMkLst>
        </pc:spChg>
        <pc:spChg chg="del">
          <ac:chgData name="Joe Andrew Frohwein (2315545)" userId="S::2315545@student.uwtsd.ac.uk::6c40b7b7-9aa6-4d37-ae31-02d04701a735" providerId="AD" clId="Web-{50F69B80-AD55-2A56-2A3B-E69AD7E91D19}" dt="2026-09-08T13:09:21.208" v="467"/>
          <ac:spMkLst>
            <pc:docMk/>
            <pc:sldMk cId="2489100184" sldId="262"/>
            <ac:spMk id="44" creationId="{00000000-0000-0000-0000-000000000000}"/>
          </ac:spMkLst>
        </pc:spChg>
        <pc:spChg chg="mod">
          <ac:chgData name="Joe Andrew Frohwein (2315545)" userId="S::2315545@student.uwtsd.ac.uk::6c40b7b7-9aa6-4d37-ae31-02d04701a735" providerId="AD" clId="Web-{50F69B80-AD55-2A56-2A3B-E69AD7E91D19}" dt="2026-09-08T13:09:38.646" v="477" actId="14100"/>
          <ac:spMkLst>
            <pc:docMk/>
            <pc:sldMk cId="2489100184" sldId="262"/>
            <ac:spMk id="47" creationId="{00000000-0000-0000-0000-000000000000}"/>
          </ac:spMkLst>
        </pc:spChg>
        <pc:spChg chg="del">
          <ac:chgData name="Joe Andrew Frohwein (2315545)" userId="S::2315545@student.uwtsd.ac.uk::6c40b7b7-9aa6-4d37-ae31-02d04701a735" providerId="AD" clId="Web-{50F69B80-AD55-2A56-2A3B-E69AD7E91D19}" dt="2026-09-08T13:09:22.865" v="468"/>
          <ac:spMkLst>
            <pc:docMk/>
            <pc:sldMk cId="2489100184" sldId="262"/>
            <ac:spMk id="48" creationId="{00000000-0000-0000-0000-000000000000}"/>
          </ac:spMkLst>
        </pc:spChg>
        <pc:grpChg chg="add mod">
          <ac:chgData name="Joe Andrew Frohwein (2315545)" userId="S::2315545@student.uwtsd.ac.uk::6c40b7b7-9aa6-4d37-ae31-02d04701a735" providerId="AD" clId="Web-{50F69B80-AD55-2A56-2A3B-E69AD7E91D19}" dt="2026-09-08T13:10:02.538" v="479" actId="1076"/>
          <ac:grpSpMkLst>
            <pc:docMk/>
            <pc:sldMk cId="2489100184" sldId="262"/>
            <ac:grpSpMk id="51" creationId="{47674491-F50D-542C-4915-31882C723B12}"/>
          </ac:grpSpMkLst>
        </pc:grpChg>
        <pc:grpChg chg="add mod">
          <ac:chgData name="Joe Andrew Frohwein (2315545)" userId="S::2315545@student.uwtsd.ac.uk::6c40b7b7-9aa6-4d37-ae31-02d04701a735" providerId="AD" clId="Web-{50F69B80-AD55-2A56-2A3B-E69AD7E91D19}" dt="2026-09-08T13:10:27.101" v="551" actId="1076"/>
          <ac:grpSpMkLst>
            <pc:docMk/>
            <pc:sldMk cId="2489100184" sldId="262"/>
            <ac:grpSpMk id="52" creationId="{BB4D87DD-06DE-E4D7-A441-B79EEB929E1B}"/>
          </ac:grpSpMkLst>
        </pc:grpChg>
      </pc:sldChg>
      <pc:sldChg chg="addSp delSp modSp">
        <pc:chgData name="Joe Andrew Frohwein (2315545)" userId="S::2315545@student.uwtsd.ac.uk::6c40b7b7-9aa6-4d37-ae31-02d04701a735" providerId="AD" clId="Web-{50F69B80-AD55-2A56-2A3B-E69AD7E91D19}" dt="2026-09-08T13:35:22.704" v="958" actId="20577"/>
        <pc:sldMkLst>
          <pc:docMk/>
          <pc:sldMk cId="3948326626" sldId="263"/>
        </pc:sldMkLst>
        <pc:spChg chg="mod">
          <ac:chgData name="Joe Andrew Frohwein (2315545)" userId="S::2315545@student.uwtsd.ac.uk::6c40b7b7-9aa6-4d37-ae31-02d04701a735" providerId="AD" clId="Web-{50F69B80-AD55-2A56-2A3B-E69AD7E91D19}" dt="2026-09-08T13:11:28.401" v="559" actId="20577"/>
          <ac:spMkLst>
            <pc:docMk/>
            <pc:sldMk cId="3948326626" sldId="263"/>
            <ac:spMk id="2" creationId="{D26F856B-C942-69B3-D0E7-AAB8C052E9E8}"/>
          </ac:spMkLst>
        </pc:spChg>
        <pc:spChg chg="del">
          <ac:chgData name="Joe Andrew Frohwein (2315545)" userId="S::2315545@student.uwtsd.ac.uk::6c40b7b7-9aa6-4d37-ae31-02d04701a735" providerId="AD" clId="Web-{50F69B80-AD55-2A56-2A3B-E69AD7E91D19}" dt="2026-09-08T13:11:33.713" v="560"/>
          <ac:spMkLst>
            <pc:docMk/>
            <pc:sldMk cId="3948326626" sldId="263"/>
            <ac:spMk id="4" creationId="{00000000-0000-0000-0000-000000000000}"/>
          </ac:spMkLst>
        </pc:spChg>
        <pc:spChg chg="mod">
          <ac:chgData name="Joe Andrew Frohwein (2315545)" userId="S::2315545@student.uwtsd.ac.uk::6c40b7b7-9aa6-4d37-ae31-02d04701a735" providerId="AD" clId="Web-{50F69B80-AD55-2A56-2A3B-E69AD7E91D19}" dt="2026-09-08T13:12:03.027" v="565" actId="20577"/>
          <ac:spMkLst>
            <pc:docMk/>
            <pc:sldMk cId="3948326626" sldId="263"/>
            <ac:spMk id="5" creationId="{00000000-0000-0000-0000-000000000000}"/>
          </ac:spMkLst>
        </pc:spChg>
        <pc:spChg chg="mod">
          <ac:chgData name="Joe Andrew Frohwein (2315545)" userId="S::2315545@student.uwtsd.ac.uk::6c40b7b7-9aa6-4d37-ae31-02d04701a735" providerId="AD" clId="Web-{50F69B80-AD55-2A56-2A3B-E69AD7E91D19}" dt="2026-09-08T13:11:43.917" v="563" actId="20577"/>
          <ac:spMkLst>
            <pc:docMk/>
            <pc:sldMk cId="3948326626" sldId="263"/>
            <ac:spMk id="6" creationId="{00000000-0000-0000-0000-000000000000}"/>
          </ac:spMkLst>
        </pc:spChg>
        <pc:spChg chg="del">
          <ac:chgData name="Joe Andrew Frohwein (2315545)" userId="S::2315545@student.uwtsd.ac.uk::6c40b7b7-9aa6-4d37-ae31-02d04701a735" providerId="AD" clId="Web-{50F69B80-AD55-2A56-2A3B-E69AD7E91D19}" dt="2026-09-08T13:11:35.135" v="561"/>
          <ac:spMkLst>
            <pc:docMk/>
            <pc:sldMk cId="3948326626" sldId="263"/>
            <ac:spMk id="8" creationId="{00000000-0000-0000-0000-000000000000}"/>
          </ac:spMkLst>
        </pc:spChg>
        <pc:spChg chg="mod">
          <ac:chgData name="Joe Andrew Frohwein (2315545)" userId="S::2315545@student.uwtsd.ac.uk::6c40b7b7-9aa6-4d37-ae31-02d04701a735" providerId="AD" clId="Web-{50F69B80-AD55-2A56-2A3B-E69AD7E91D19}" dt="2026-09-08T13:12:05.496" v="567" actId="20577"/>
          <ac:spMkLst>
            <pc:docMk/>
            <pc:sldMk cId="3948326626" sldId="263"/>
            <ac:spMk id="9" creationId="{00000000-0000-0000-0000-000000000000}"/>
          </ac:spMkLst>
        </pc:spChg>
        <pc:spChg chg="del">
          <ac:chgData name="Joe Andrew Frohwein (2315545)" userId="S::2315545@student.uwtsd.ac.uk::6c40b7b7-9aa6-4d37-ae31-02d04701a735" providerId="AD" clId="Web-{50F69B80-AD55-2A56-2A3B-E69AD7E91D19}" dt="2026-09-08T13:11:36.182" v="562"/>
          <ac:spMkLst>
            <pc:docMk/>
            <pc:sldMk cId="3948326626" sldId="263"/>
            <ac:spMk id="12" creationId="{00000000-0000-0000-0000-000000000000}"/>
          </ac:spMkLst>
        </pc:spChg>
        <pc:spChg chg="del mod">
          <ac:chgData name="Joe Andrew Frohwein (2315545)" userId="S::2315545@student.uwtsd.ac.uk::6c40b7b7-9aa6-4d37-ae31-02d04701a735" providerId="AD" clId="Web-{50F69B80-AD55-2A56-2A3B-E69AD7E91D19}" dt="2026-09-08T13:30:52.382" v="902"/>
          <ac:spMkLst>
            <pc:docMk/>
            <pc:sldMk cId="3948326626" sldId="263"/>
            <ac:spMk id="15" creationId="{00000000-0000-0000-0000-000000000000}"/>
          </ac:spMkLst>
        </pc:spChg>
        <pc:spChg chg="add del mod">
          <ac:chgData name="Joe Andrew Frohwein (2315545)" userId="S::2315545@student.uwtsd.ac.uk::6c40b7b7-9aa6-4d37-ae31-02d04701a735" providerId="AD" clId="Web-{50F69B80-AD55-2A56-2A3B-E69AD7E91D19}" dt="2026-09-08T13:30:50.976" v="901"/>
          <ac:spMkLst>
            <pc:docMk/>
            <pc:sldMk cId="3948326626" sldId="263"/>
            <ac:spMk id="16" creationId="{00000000-0000-0000-0000-000000000000}"/>
          </ac:spMkLst>
        </pc:spChg>
        <pc:spChg chg="del mod">
          <ac:chgData name="Joe Andrew Frohwein (2315545)" userId="S::2315545@student.uwtsd.ac.uk::6c40b7b7-9aa6-4d37-ae31-02d04701a735" providerId="AD" clId="Web-{50F69B80-AD55-2A56-2A3B-E69AD7E91D19}" dt="2026-09-08T13:33:09.012" v="930"/>
          <ac:spMkLst>
            <pc:docMk/>
            <pc:sldMk cId="3948326626" sldId="263"/>
            <ac:spMk id="17" creationId="{00000000-0000-0000-0000-000000000000}"/>
          </ac:spMkLst>
        </pc:spChg>
        <pc:spChg chg="add del mod">
          <ac:chgData name="Joe Andrew Frohwein (2315545)" userId="S::2315545@student.uwtsd.ac.uk::6c40b7b7-9aa6-4d37-ae31-02d04701a735" providerId="AD" clId="Web-{50F69B80-AD55-2A56-2A3B-E69AD7E91D19}" dt="2026-09-08T13:31:25.446" v="906"/>
          <ac:spMkLst>
            <pc:docMk/>
            <pc:sldMk cId="3948326626" sldId="263"/>
            <ac:spMk id="19" creationId="{4039AE7C-A3E0-7FD5-4B75-E44426C8962F}"/>
          </ac:spMkLst>
        </pc:spChg>
        <pc:spChg chg="add del mod">
          <ac:chgData name="Joe Andrew Frohwein (2315545)" userId="S::2315545@student.uwtsd.ac.uk::6c40b7b7-9aa6-4d37-ae31-02d04701a735" providerId="AD" clId="Web-{50F69B80-AD55-2A56-2A3B-E69AD7E91D19}" dt="2026-09-08T13:33:57.748" v="953" actId="20577"/>
          <ac:spMkLst>
            <pc:docMk/>
            <pc:sldMk cId="3948326626" sldId="263"/>
            <ac:spMk id="21" creationId="{7E89953E-2D9B-97B3-7B45-786C2384330C}"/>
          </ac:spMkLst>
        </pc:spChg>
        <pc:spChg chg="add mod">
          <ac:chgData name="Joe Andrew Frohwein (2315545)" userId="S::2315545@student.uwtsd.ac.uk::6c40b7b7-9aa6-4d37-ae31-02d04701a735" providerId="AD" clId="Web-{50F69B80-AD55-2A56-2A3B-E69AD7E91D19}" dt="2026-09-08T13:32:41.824" v="924" actId="1076"/>
          <ac:spMkLst>
            <pc:docMk/>
            <pc:sldMk cId="3948326626" sldId="263"/>
            <ac:spMk id="23" creationId="{65F5D254-8F34-6F60-619F-2DFD20C2E88B}"/>
          </ac:spMkLst>
        </pc:spChg>
        <pc:spChg chg="add del mod">
          <ac:chgData name="Joe Andrew Frohwein (2315545)" userId="S::2315545@student.uwtsd.ac.uk::6c40b7b7-9aa6-4d37-ae31-02d04701a735" providerId="AD" clId="Web-{50F69B80-AD55-2A56-2A3B-E69AD7E91D19}" dt="2026-09-08T13:34:00.873" v="955"/>
          <ac:spMkLst>
            <pc:docMk/>
            <pc:sldMk cId="3948326626" sldId="263"/>
            <ac:spMk id="25" creationId="{02E970E5-F162-B14F-A064-63086430E6B7}"/>
          </ac:spMkLst>
        </pc:spChg>
        <pc:spChg chg="add del mod">
          <ac:chgData name="Joe Andrew Frohwein (2315545)" userId="S::2315545@student.uwtsd.ac.uk::6c40b7b7-9aa6-4d37-ae31-02d04701a735" providerId="AD" clId="Web-{50F69B80-AD55-2A56-2A3B-E69AD7E91D19}" dt="2026-09-08T13:35:22.704" v="958" actId="20577"/>
          <ac:spMkLst>
            <pc:docMk/>
            <pc:sldMk cId="3948326626" sldId="263"/>
            <ac:spMk id="27" creationId="{B4B96973-A6EE-9881-25EA-6167AF15DE4E}"/>
          </ac:spMkLst>
        </pc:spChg>
        <pc:grpChg chg="add mod">
          <ac:chgData name="Joe Andrew Frohwein (2315545)" userId="S::2315545@student.uwtsd.ac.uk::6c40b7b7-9aa6-4d37-ae31-02d04701a735" providerId="AD" clId="Web-{50F69B80-AD55-2A56-2A3B-E69AD7E91D19}" dt="2026-09-08T13:17:52.555" v="575" actId="1076"/>
          <ac:grpSpMkLst>
            <pc:docMk/>
            <pc:sldMk cId="3948326626" sldId="263"/>
            <ac:grpSpMk id="18" creationId="{41166829-7F9D-EC40-78B0-579174531ECF}"/>
          </ac:grpSpMkLst>
        </pc:grpChg>
      </pc:sldChg>
      <pc:sldChg chg="modSp">
        <pc:chgData name="Joe Andrew Frohwein (2315545)" userId="S::2315545@student.uwtsd.ac.uk::6c40b7b7-9aa6-4d37-ae31-02d04701a735" providerId="AD" clId="Web-{50F69B80-AD55-2A56-2A3B-E69AD7E91D19}" dt="2026-09-08T13:32:14.666" v="913" actId="14100"/>
        <pc:sldMkLst>
          <pc:docMk/>
          <pc:sldMk cId="4021655284" sldId="264"/>
        </pc:sldMkLst>
        <pc:spChg chg="mod">
          <ac:chgData name="Joe Andrew Frohwein (2315545)" userId="S::2315545@student.uwtsd.ac.uk::6c40b7b7-9aa6-4d37-ae31-02d04701a735" providerId="AD" clId="Web-{50F69B80-AD55-2A56-2A3B-E69AD7E91D19}" dt="2026-09-08T12:46:32.531" v="106" actId="20577"/>
          <ac:spMkLst>
            <pc:docMk/>
            <pc:sldMk cId="4021655284" sldId="264"/>
            <ac:spMk id="2" creationId="{9F8521DE-C3E8-A179-2382-0E842ED9738C}"/>
          </ac:spMkLst>
        </pc:spChg>
        <pc:spChg chg="mod">
          <ac:chgData name="Joe Andrew Frohwein (2315545)" userId="S::2315545@student.uwtsd.ac.uk::6c40b7b7-9aa6-4d37-ae31-02d04701a735" providerId="AD" clId="Web-{50F69B80-AD55-2A56-2A3B-E69AD7E91D19}" dt="2026-09-08T13:32:14.666" v="913" actId="14100"/>
          <ac:spMkLst>
            <pc:docMk/>
            <pc:sldMk cId="4021655284" sldId="264"/>
            <ac:spMk id="3" creationId="{00000000-0000-0000-0000-000000000000}"/>
          </ac:spMkLst>
        </pc:spChg>
      </pc:sldChg>
      <pc:sldChg chg="modSp">
        <pc:chgData name="Joe Andrew Frohwein (2315545)" userId="S::2315545@student.uwtsd.ac.uk::6c40b7b7-9aa6-4d37-ae31-02d04701a735" providerId="AD" clId="Web-{50F69B80-AD55-2A56-2A3B-E69AD7E91D19}" dt="2026-09-08T12:47:08.611" v="107" actId="1076"/>
        <pc:sldMkLst>
          <pc:docMk/>
          <pc:sldMk cId="3066202614" sldId="265"/>
        </pc:sldMkLst>
        <pc:spChg chg="mod">
          <ac:chgData name="Joe Andrew Frohwein (2315545)" userId="S::2315545@student.uwtsd.ac.uk::6c40b7b7-9aa6-4d37-ae31-02d04701a735" providerId="AD" clId="Web-{50F69B80-AD55-2A56-2A3B-E69AD7E91D19}" dt="2026-09-08T12:47:08.611" v="107" actId="1076"/>
          <ac:spMkLst>
            <pc:docMk/>
            <pc:sldMk cId="3066202614" sldId="265"/>
            <ac:spMk id="33" creationId="{8005471A-F456-40E6-884F-D4D17F3DD102}"/>
          </ac:spMkLst>
        </pc:spChg>
      </pc:sldChg>
      <pc:sldChg chg="addSp delSp modSp">
        <pc:chgData name="Joe Andrew Frohwein (2315545)" userId="S::2315545@student.uwtsd.ac.uk::6c40b7b7-9aa6-4d37-ae31-02d04701a735" providerId="AD" clId="Web-{50F69B80-AD55-2A56-2A3B-E69AD7E91D19}" dt="2026-09-08T12:58:03.244" v="258" actId="20577"/>
        <pc:sldMkLst>
          <pc:docMk/>
          <pc:sldMk cId="575691293" sldId="266"/>
        </pc:sldMkLst>
        <pc:spChg chg="add del mod">
          <ac:chgData name="Joe Andrew Frohwein (2315545)" userId="S::2315545@student.uwtsd.ac.uk::6c40b7b7-9aa6-4d37-ae31-02d04701a735" providerId="AD" clId="Web-{50F69B80-AD55-2A56-2A3B-E69AD7E91D19}" dt="2026-09-08T12:54:03.955" v="195"/>
          <ac:spMkLst>
            <pc:docMk/>
            <pc:sldMk cId="575691293" sldId="266"/>
            <ac:spMk id="3" creationId="{5714CF30-2D78-BF8E-5DA1-D2CFFEA0B207}"/>
          </ac:spMkLst>
        </pc:spChg>
        <pc:spChg chg="mod">
          <ac:chgData name="Joe Andrew Frohwein (2315545)" userId="S::2315545@student.uwtsd.ac.uk::6c40b7b7-9aa6-4d37-ae31-02d04701a735" providerId="AD" clId="Web-{50F69B80-AD55-2A56-2A3B-E69AD7E91D19}" dt="2026-09-08T12:54:36.596" v="203" actId="20577"/>
          <ac:spMkLst>
            <pc:docMk/>
            <pc:sldMk cId="575691293" sldId="266"/>
            <ac:spMk id="4" creationId="{2D35ABB2-9B19-8DF1-8DF0-222D5109568A}"/>
          </ac:spMkLst>
        </pc:spChg>
        <pc:spChg chg="add mod">
          <ac:chgData name="Joe Andrew Frohwein (2315545)" userId="S::2315545@student.uwtsd.ac.uk::6c40b7b7-9aa6-4d37-ae31-02d04701a735" providerId="AD" clId="Web-{50F69B80-AD55-2A56-2A3B-E69AD7E91D19}" dt="2026-09-08T12:56:16.334" v="238" actId="1076"/>
          <ac:spMkLst>
            <pc:docMk/>
            <pc:sldMk cId="575691293" sldId="266"/>
            <ac:spMk id="6" creationId="{AB445E5E-D76C-17D5-887F-51C6BA105A36}"/>
          </ac:spMkLst>
        </pc:spChg>
        <pc:spChg chg="add">
          <ac:chgData name="Joe Andrew Frohwein (2315545)" userId="S::2315545@student.uwtsd.ac.uk::6c40b7b7-9aa6-4d37-ae31-02d04701a735" providerId="AD" clId="Web-{50F69B80-AD55-2A56-2A3B-E69AD7E91D19}" dt="2026-09-08T12:56:01.709" v="235"/>
          <ac:spMkLst>
            <pc:docMk/>
            <pc:sldMk cId="575691293" sldId="266"/>
            <ac:spMk id="7" creationId="{D4ECD32E-02B9-710C-F29B-360FA79A7471}"/>
          </ac:spMkLst>
        </pc:spChg>
        <pc:spChg chg="add">
          <ac:chgData name="Joe Andrew Frohwein (2315545)" userId="S::2315545@student.uwtsd.ac.uk::6c40b7b7-9aa6-4d37-ae31-02d04701a735" providerId="AD" clId="Web-{50F69B80-AD55-2A56-2A3B-E69AD7E91D19}" dt="2026-09-08T12:56:01.709" v="235"/>
          <ac:spMkLst>
            <pc:docMk/>
            <pc:sldMk cId="575691293" sldId="266"/>
            <ac:spMk id="8" creationId="{36C3428C-DA6C-D825-6F01-CE26250DADD6}"/>
          </ac:spMkLst>
        </pc:spChg>
        <pc:spChg chg="add">
          <ac:chgData name="Joe Andrew Frohwein (2315545)" userId="S::2315545@student.uwtsd.ac.uk::6c40b7b7-9aa6-4d37-ae31-02d04701a735" providerId="AD" clId="Web-{50F69B80-AD55-2A56-2A3B-E69AD7E91D19}" dt="2026-09-08T12:56:01.709" v="235"/>
          <ac:spMkLst>
            <pc:docMk/>
            <pc:sldMk cId="575691293" sldId="266"/>
            <ac:spMk id="9" creationId="{51B0DA60-C8D3-A22A-40EC-86E232DF3364}"/>
          </ac:spMkLst>
        </pc:spChg>
        <pc:spChg chg="add">
          <ac:chgData name="Joe Andrew Frohwein (2315545)" userId="S::2315545@student.uwtsd.ac.uk::6c40b7b7-9aa6-4d37-ae31-02d04701a735" providerId="AD" clId="Web-{50F69B80-AD55-2A56-2A3B-E69AD7E91D19}" dt="2026-09-08T12:56:01.709" v="235"/>
          <ac:spMkLst>
            <pc:docMk/>
            <pc:sldMk cId="575691293" sldId="266"/>
            <ac:spMk id="10" creationId="{4CA144B6-D147-689E-B795-71126FFBEC9F}"/>
          </ac:spMkLst>
        </pc:spChg>
        <pc:spChg chg="add">
          <ac:chgData name="Joe Andrew Frohwein (2315545)" userId="S::2315545@student.uwtsd.ac.uk::6c40b7b7-9aa6-4d37-ae31-02d04701a735" providerId="AD" clId="Web-{50F69B80-AD55-2A56-2A3B-E69AD7E91D19}" dt="2026-09-08T12:56:01.709" v="235"/>
          <ac:spMkLst>
            <pc:docMk/>
            <pc:sldMk cId="575691293" sldId="266"/>
            <ac:spMk id="11" creationId="{6F1263D2-0576-062C-CAF3-F4FFD06DB591}"/>
          </ac:spMkLst>
        </pc:spChg>
        <pc:spChg chg="add">
          <ac:chgData name="Joe Andrew Frohwein (2315545)" userId="S::2315545@student.uwtsd.ac.uk::6c40b7b7-9aa6-4d37-ae31-02d04701a735" providerId="AD" clId="Web-{50F69B80-AD55-2A56-2A3B-E69AD7E91D19}" dt="2026-09-08T12:56:01.709" v="235"/>
          <ac:spMkLst>
            <pc:docMk/>
            <pc:sldMk cId="575691293" sldId="266"/>
            <ac:spMk id="12" creationId="{155E985A-289A-0B5E-62A0-A98AB91AAAC6}"/>
          </ac:spMkLst>
        </pc:spChg>
        <pc:spChg chg="add">
          <ac:chgData name="Joe Andrew Frohwein (2315545)" userId="S::2315545@student.uwtsd.ac.uk::6c40b7b7-9aa6-4d37-ae31-02d04701a735" providerId="AD" clId="Web-{50F69B80-AD55-2A56-2A3B-E69AD7E91D19}" dt="2026-09-08T12:56:01.709" v="235"/>
          <ac:spMkLst>
            <pc:docMk/>
            <pc:sldMk cId="575691293" sldId="266"/>
            <ac:spMk id="13" creationId="{AA302BF0-0B85-6E7A-EDD5-66A48FCDF5AD}"/>
          </ac:spMkLst>
        </pc:spChg>
        <pc:spChg chg="add">
          <ac:chgData name="Joe Andrew Frohwein (2315545)" userId="S::2315545@student.uwtsd.ac.uk::6c40b7b7-9aa6-4d37-ae31-02d04701a735" providerId="AD" clId="Web-{50F69B80-AD55-2A56-2A3B-E69AD7E91D19}" dt="2026-09-08T12:56:01.709" v="235"/>
          <ac:spMkLst>
            <pc:docMk/>
            <pc:sldMk cId="575691293" sldId="266"/>
            <ac:spMk id="14" creationId="{4B231927-FD1F-8B22-EA70-48BC0F139B13}"/>
          </ac:spMkLst>
        </pc:spChg>
        <pc:spChg chg="add">
          <ac:chgData name="Joe Andrew Frohwein (2315545)" userId="S::2315545@student.uwtsd.ac.uk::6c40b7b7-9aa6-4d37-ae31-02d04701a735" providerId="AD" clId="Web-{50F69B80-AD55-2A56-2A3B-E69AD7E91D19}" dt="2026-09-08T12:56:01.709" v="235"/>
          <ac:spMkLst>
            <pc:docMk/>
            <pc:sldMk cId="575691293" sldId="266"/>
            <ac:spMk id="15" creationId="{5893CF2A-F601-EB5E-BE51-B4B4A5CDD383}"/>
          </ac:spMkLst>
        </pc:spChg>
        <pc:spChg chg="mod">
          <ac:chgData name="Joe Andrew Frohwein (2315545)" userId="S::2315545@student.uwtsd.ac.uk::6c40b7b7-9aa6-4d37-ae31-02d04701a735" providerId="AD" clId="Web-{50F69B80-AD55-2A56-2A3B-E69AD7E91D19}" dt="2026-09-08T12:54:52.910" v="220" actId="20577"/>
          <ac:spMkLst>
            <pc:docMk/>
            <pc:sldMk cId="575691293" sldId="266"/>
            <ac:spMk id="36" creationId="{7787ECA5-8016-5DA2-EA6E-195361DDF9CE}"/>
          </ac:spMkLst>
        </pc:spChg>
        <pc:spChg chg="mod">
          <ac:chgData name="Joe Andrew Frohwein (2315545)" userId="S::2315545@student.uwtsd.ac.uk::6c40b7b7-9aa6-4d37-ae31-02d04701a735" providerId="AD" clId="Web-{50F69B80-AD55-2A56-2A3B-E69AD7E91D19}" dt="2026-09-08T12:39:50.688" v="0" actId="20577"/>
          <ac:spMkLst>
            <pc:docMk/>
            <pc:sldMk cId="575691293" sldId="266"/>
            <ac:spMk id="47" creationId="{5D115712-D43B-7A97-8BAA-564B3AC5E2CC}"/>
          </ac:spMkLst>
        </pc:spChg>
        <pc:spChg chg="mod">
          <ac:chgData name="Joe Andrew Frohwein (2315545)" userId="S::2315545@student.uwtsd.ac.uk::6c40b7b7-9aa6-4d37-ae31-02d04701a735" providerId="AD" clId="Web-{50F69B80-AD55-2A56-2A3B-E69AD7E91D19}" dt="2026-09-08T12:39:53.375" v="2" actId="20577"/>
          <ac:spMkLst>
            <pc:docMk/>
            <pc:sldMk cId="575691293" sldId="266"/>
            <ac:spMk id="57" creationId="{8B220074-205F-FE3B-248A-43A1C0372AE3}"/>
          </ac:spMkLst>
        </pc:spChg>
        <pc:spChg chg="mod">
          <ac:chgData name="Joe Andrew Frohwein (2315545)" userId="S::2315545@student.uwtsd.ac.uk::6c40b7b7-9aa6-4d37-ae31-02d04701a735" providerId="AD" clId="Web-{50F69B80-AD55-2A56-2A3B-E69AD7E91D19}" dt="2026-09-08T12:48:00.378" v="116" actId="20577"/>
          <ac:spMkLst>
            <pc:docMk/>
            <pc:sldMk cId="575691293" sldId="266"/>
            <ac:spMk id="63" creationId="{8C518407-3F6A-D8AD-05B8-484FB42EDB23}"/>
          </ac:spMkLst>
        </pc:spChg>
        <pc:spChg chg="mod">
          <ac:chgData name="Joe Andrew Frohwein (2315545)" userId="S::2315545@student.uwtsd.ac.uk::6c40b7b7-9aa6-4d37-ae31-02d04701a735" providerId="AD" clId="Web-{50F69B80-AD55-2A56-2A3B-E69AD7E91D19}" dt="2026-09-08T12:48:03.800" v="118" actId="20577"/>
          <ac:spMkLst>
            <pc:docMk/>
            <pc:sldMk cId="575691293" sldId="266"/>
            <ac:spMk id="69" creationId="{6267402C-6D85-9238-0ACA-4A0D2F5EEB9A}"/>
          </ac:spMkLst>
        </pc:spChg>
        <pc:spChg chg="mod">
          <ac:chgData name="Joe Andrew Frohwein (2315545)" userId="S::2315545@student.uwtsd.ac.uk::6c40b7b7-9aa6-4d37-ae31-02d04701a735" providerId="AD" clId="Web-{50F69B80-AD55-2A56-2A3B-E69AD7E91D19}" dt="2026-09-08T12:48:13.535" v="120" actId="20577"/>
          <ac:spMkLst>
            <pc:docMk/>
            <pc:sldMk cId="575691293" sldId="266"/>
            <ac:spMk id="75" creationId="{F6515CEA-A16B-FAF2-86B3-CFF6DA06EECA}"/>
          </ac:spMkLst>
        </pc:spChg>
        <pc:spChg chg="mod">
          <ac:chgData name="Joe Andrew Frohwein (2315545)" userId="S::2315545@student.uwtsd.ac.uk::6c40b7b7-9aa6-4d37-ae31-02d04701a735" providerId="AD" clId="Web-{50F69B80-AD55-2A56-2A3B-E69AD7E91D19}" dt="2026-09-08T12:48:45.818" v="123" actId="14100"/>
          <ac:spMkLst>
            <pc:docMk/>
            <pc:sldMk cId="575691293" sldId="266"/>
            <ac:spMk id="78" creationId="{992EF0C5-692B-FDF0-F4B3-E5909E009406}"/>
          </ac:spMkLst>
        </pc:spChg>
        <pc:spChg chg="mod">
          <ac:chgData name="Joe Andrew Frohwein (2315545)" userId="S::2315545@student.uwtsd.ac.uk::6c40b7b7-9aa6-4d37-ae31-02d04701a735" providerId="AD" clId="Web-{50F69B80-AD55-2A56-2A3B-E69AD7E91D19}" dt="2026-09-08T12:58:03.244" v="258" actId="20577"/>
          <ac:spMkLst>
            <pc:docMk/>
            <pc:sldMk cId="575691293" sldId="266"/>
            <ac:spMk id="80" creationId="{7D31344A-01AE-9A5C-3FB9-E091E7B2ED5F}"/>
          </ac:spMkLst>
        </pc:spChg>
        <pc:spChg chg="mod">
          <ac:chgData name="Joe Andrew Frohwein (2315545)" userId="S::2315545@student.uwtsd.ac.uk::6c40b7b7-9aa6-4d37-ae31-02d04701a735" providerId="AD" clId="Web-{50F69B80-AD55-2A56-2A3B-E69AD7E91D19}" dt="2026-09-08T12:48:47.755" v="124" actId="14100"/>
          <ac:spMkLst>
            <pc:docMk/>
            <pc:sldMk cId="575691293" sldId="266"/>
            <ac:spMk id="81" creationId="{76D77B89-0E8F-6B32-1A41-AD8D108ABF2D}"/>
          </ac:spMkLst>
        </pc:spChg>
        <pc:spChg chg="mod">
          <ac:chgData name="Joe Andrew Frohwein (2315545)" userId="S::2315545@student.uwtsd.ac.uk::6c40b7b7-9aa6-4d37-ae31-02d04701a735" providerId="AD" clId="Web-{50F69B80-AD55-2A56-2A3B-E69AD7E91D19}" dt="2026-09-08T12:48:54.271" v="137" actId="14100"/>
          <ac:spMkLst>
            <pc:docMk/>
            <pc:sldMk cId="575691293" sldId="266"/>
            <ac:spMk id="84" creationId="{8B2F6E44-D71B-FD7E-D497-AFC8D3E2B2ED}"/>
          </ac:spMkLst>
        </pc:spChg>
        <pc:spChg chg="mod">
          <ac:chgData name="Joe Andrew Frohwein (2315545)" userId="S::2315545@student.uwtsd.ac.uk::6c40b7b7-9aa6-4d37-ae31-02d04701a735" providerId="AD" clId="Web-{50F69B80-AD55-2A56-2A3B-E69AD7E91D19}" dt="2026-09-08T12:57:39.790" v="257" actId="20577"/>
          <ac:spMkLst>
            <pc:docMk/>
            <pc:sldMk cId="575691293" sldId="266"/>
            <ac:spMk id="88" creationId="{0E7E2121-AE17-5AA3-D1E2-0A31AD7108DB}"/>
          </ac:spMkLst>
        </pc:spChg>
        <pc:grpChg chg="mod">
          <ac:chgData name="Joe Andrew Frohwein (2315545)" userId="S::2315545@student.uwtsd.ac.uk::6c40b7b7-9aa6-4d37-ae31-02d04701a735" providerId="AD" clId="Web-{50F69B80-AD55-2A56-2A3B-E69AD7E91D19}" dt="2026-09-08T12:56:26.507" v="239" actId="1076"/>
          <ac:grpSpMkLst>
            <pc:docMk/>
            <pc:sldMk cId="575691293" sldId="266"/>
            <ac:grpSpMk id="5" creationId="{66E3D281-419F-3049-1716-97CBAC14D812}"/>
          </ac:grpSpMkLst>
        </pc:grpChg>
        <pc:grpChg chg="mod">
          <ac:chgData name="Joe Andrew Frohwein (2315545)" userId="S::2315545@student.uwtsd.ac.uk::6c40b7b7-9aa6-4d37-ae31-02d04701a735" providerId="AD" clId="Web-{50F69B80-AD55-2A56-2A3B-E69AD7E91D19}" dt="2026-09-08T12:53:58.689" v="191" actId="1076"/>
          <ac:grpSpMkLst>
            <pc:docMk/>
            <pc:sldMk cId="575691293" sldId="266"/>
            <ac:grpSpMk id="76" creationId="{5A0EDEE7-6F2D-E01A-3BA2-989F904880FD}"/>
          </ac:grpSpMkLst>
        </pc:grpChg>
        <pc:grpChg chg="mod">
          <ac:chgData name="Joe Andrew Frohwein (2315545)" userId="S::2315545@student.uwtsd.ac.uk::6c40b7b7-9aa6-4d37-ae31-02d04701a735" providerId="AD" clId="Web-{50F69B80-AD55-2A56-2A3B-E69AD7E91D19}" dt="2026-09-08T12:55:31.520" v="229" actId="14100"/>
          <ac:grpSpMkLst>
            <pc:docMk/>
            <pc:sldMk cId="575691293" sldId="266"/>
            <ac:grpSpMk id="77" creationId="{BF6B2C59-9E77-E37B-2146-A07B4E6C51CF}"/>
          </ac:grpSpMkLst>
        </pc:grpChg>
      </pc:sldChg>
      <pc:sldChg chg="delSp modSp add replId">
        <pc:chgData name="Joe Andrew Frohwein (2315545)" userId="S::2315545@student.uwtsd.ac.uk::6c40b7b7-9aa6-4d37-ae31-02d04701a735" providerId="AD" clId="Web-{50F69B80-AD55-2A56-2A3B-E69AD7E91D19}" dt="2026-09-08T13:30:34.975" v="897" actId="20577"/>
        <pc:sldMkLst>
          <pc:docMk/>
          <pc:sldMk cId="733108259" sldId="267"/>
        </pc:sldMkLst>
        <pc:spChg chg="mod">
          <ac:chgData name="Joe Andrew Frohwein (2315545)" userId="S::2315545@student.uwtsd.ac.uk::6c40b7b7-9aa6-4d37-ae31-02d04701a735" providerId="AD" clId="Web-{50F69B80-AD55-2A56-2A3B-E69AD7E91D19}" dt="2026-09-08T13:19:48.951" v="580" actId="20577"/>
          <ac:spMkLst>
            <pc:docMk/>
            <pc:sldMk cId="733108259" sldId="267"/>
            <ac:spMk id="2" creationId="{D5E8C380-903E-AB34-3A93-6CBC13A1FFA8}"/>
          </ac:spMkLst>
        </pc:spChg>
        <pc:spChg chg="del">
          <ac:chgData name="Joe Andrew Frohwein (2315545)" userId="S::2315545@student.uwtsd.ac.uk::6c40b7b7-9aa6-4d37-ae31-02d04701a735" providerId="AD" clId="Web-{50F69B80-AD55-2A56-2A3B-E69AD7E91D19}" dt="2026-09-08T13:19:58.123" v="582"/>
          <ac:spMkLst>
            <pc:docMk/>
            <pc:sldMk cId="733108259" sldId="267"/>
            <ac:spMk id="15" creationId="{586CB314-FAFB-0AA4-386D-7591D51E5706}"/>
          </ac:spMkLst>
        </pc:spChg>
        <pc:spChg chg="mod">
          <ac:chgData name="Joe Andrew Frohwein (2315545)" userId="S::2315545@student.uwtsd.ac.uk::6c40b7b7-9aa6-4d37-ae31-02d04701a735" providerId="AD" clId="Web-{50F69B80-AD55-2A56-2A3B-E69AD7E91D19}" dt="2026-09-08T13:30:34.975" v="897" actId="20577"/>
          <ac:spMkLst>
            <pc:docMk/>
            <pc:sldMk cId="733108259" sldId="267"/>
            <ac:spMk id="16" creationId="{BCD0AF21-74B6-AE96-D8A8-CC9C579A10B5}"/>
          </ac:spMkLst>
        </pc:spChg>
        <pc:grpChg chg="del">
          <ac:chgData name="Joe Andrew Frohwein (2315545)" userId="S::2315545@student.uwtsd.ac.uk::6c40b7b7-9aa6-4d37-ae31-02d04701a735" providerId="AD" clId="Web-{50F69B80-AD55-2A56-2A3B-E69AD7E91D19}" dt="2026-09-08T13:19:55.935" v="581"/>
          <ac:grpSpMkLst>
            <pc:docMk/>
            <pc:sldMk cId="733108259" sldId="267"/>
            <ac:grpSpMk id="18" creationId="{F1ACB61B-3589-34DE-0D36-F1CF54427D74}"/>
          </ac:grpSpMkLst>
        </pc:grpChg>
      </pc:sldChg>
    </pc:docChg>
  </pc:docChgLst>
  <pc:docChgLst>
    <pc:chgData name="Joe Andrew Frohwein (2315545)" userId="S::2315545@student.uwtsd.ac.uk::6c40b7b7-9aa6-4d37-ae31-02d04701a735" providerId="AD" clId="Web-{B1305242-24A5-1580-8ED6-C77727FB2C0C}"/>
    <pc:docChg chg="modSld">
      <pc:chgData name="Joe Andrew Frohwein (2315545)" userId="S::2315545@student.uwtsd.ac.uk::6c40b7b7-9aa6-4d37-ae31-02d04701a735" providerId="AD" clId="Web-{B1305242-24A5-1580-8ED6-C77727FB2C0C}" dt="2026-09-09T07:30:07.925" v="1"/>
      <pc:docMkLst>
        <pc:docMk/>
      </pc:docMkLst>
      <pc:sldChg chg="modSp">
        <pc:chgData name="Joe Andrew Frohwein (2315545)" userId="S::2315545@student.uwtsd.ac.uk::6c40b7b7-9aa6-4d37-ae31-02d04701a735" providerId="AD" clId="Web-{B1305242-24A5-1580-8ED6-C77727FB2C0C}" dt="2026-09-09T07:29:08.345" v="0" actId="1076"/>
        <pc:sldMkLst>
          <pc:docMk/>
          <pc:sldMk cId="2489100184" sldId="262"/>
        </pc:sldMkLst>
        <pc:spChg chg="mod">
          <ac:chgData name="Joe Andrew Frohwein (2315545)" userId="S::2315545@student.uwtsd.ac.uk::6c40b7b7-9aa6-4d37-ae31-02d04701a735" providerId="AD" clId="Web-{B1305242-24A5-1580-8ED6-C77727FB2C0C}" dt="2026-09-09T07:29:08.345" v="0" actId="1076"/>
          <ac:spMkLst>
            <pc:docMk/>
            <pc:sldMk cId="2489100184" sldId="262"/>
            <ac:spMk id="14" creationId="{00000000-0000-0000-0000-000000000000}"/>
          </ac:spMkLst>
        </pc:spChg>
      </pc:sldChg>
      <pc:sldChg chg="delSp">
        <pc:chgData name="Joe Andrew Frohwein (2315545)" userId="S::2315545@student.uwtsd.ac.uk::6c40b7b7-9aa6-4d37-ae31-02d04701a735" providerId="AD" clId="Web-{B1305242-24A5-1580-8ED6-C77727FB2C0C}" dt="2026-09-09T07:30:07.925" v="1"/>
        <pc:sldMkLst>
          <pc:docMk/>
          <pc:sldMk cId="733108259" sldId="267"/>
        </pc:sldMkLst>
        <pc:spChg chg="del">
          <ac:chgData name="Joe Andrew Frohwein (2315545)" userId="S::2315545@student.uwtsd.ac.uk::6c40b7b7-9aa6-4d37-ae31-02d04701a735" providerId="AD" clId="Web-{B1305242-24A5-1580-8ED6-C77727FB2C0C}" dt="2026-09-09T07:30:07.925" v="1"/>
          <ac:spMkLst>
            <pc:docMk/>
            <pc:sldMk cId="733108259" sldId="267"/>
            <ac:spMk id="17" creationId="{458450ED-6CC5-BE03-3803-068F8C5DF8F0}"/>
          </ac:spMkLst>
        </pc:spChg>
      </pc:sldChg>
    </pc:docChg>
  </pc:docChgLst>
  <pc:docChgLst>
    <pc:chgData name="Joe Andrew Frohwein (2315545)" userId="6c40b7b7-9aa6-4d37-ae31-02d04701a735" providerId="ADAL" clId="{509F0350-EB7F-460B-9E01-90EE6AA64D49}"/>
    <pc:docChg chg="undo redo custSel addSld modSld sldOrd">
      <pc:chgData name="Joe Andrew Frohwein (2315545)" userId="6c40b7b7-9aa6-4d37-ae31-02d04701a735" providerId="ADAL" clId="{509F0350-EB7F-460B-9E01-90EE6AA64D49}" dt="2026-09-08T14:30:52.088" v="2050" actId="20577"/>
      <pc:docMkLst>
        <pc:docMk/>
      </pc:docMkLst>
      <pc:sldChg chg="modNotesTx">
        <pc:chgData name="Joe Andrew Frohwein (2315545)" userId="6c40b7b7-9aa6-4d37-ae31-02d04701a735" providerId="ADAL" clId="{509F0350-EB7F-460B-9E01-90EE6AA64D49}" dt="2026-09-08T13:41:59.065" v="218" actId="20577"/>
        <pc:sldMkLst>
          <pc:docMk/>
          <pc:sldMk cId="2776312162" sldId="256"/>
        </pc:sldMkLst>
      </pc:sldChg>
      <pc:sldChg chg="modSp mod modNotesTx">
        <pc:chgData name="Joe Andrew Frohwein (2315545)" userId="6c40b7b7-9aa6-4d37-ae31-02d04701a735" providerId="ADAL" clId="{509F0350-EB7F-460B-9E01-90EE6AA64D49}" dt="2026-09-08T14:18:25.837" v="1795" actId="1076"/>
        <pc:sldMkLst>
          <pc:docMk/>
          <pc:sldMk cId="550765793" sldId="257"/>
        </pc:sldMkLst>
        <pc:spChg chg="mod">
          <ac:chgData name="Joe Andrew Frohwein (2315545)" userId="6c40b7b7-9aa6-4d37-ae31-02d04701a735" providerId="ADAL" clId="{509F0350-EB7F-460B-9E01-90EE6AA64D49}" dt="2026-09-08T14:18:25.837" v="1795" actId="1076"/>
          <ac:spMkLst>
            <pc:docMk/>
            <pc:sldMk cId="550765793" sldId="257"/>
            <ac:spMk id="23" creationId="{00000000-0000-0000-0000-000000000000}"/>
          </ac:spMkLst>
        </pc:spChg>
      </pc:sldChg>
      <pc:sldChg chg="modSp mod">
        <pc:chgData name="Joe Andrew Frohwein (2315545)" userId="6c40b7b7-9aa6-4d37-ae31-02d04701a735" providerId="ADAL" clId="{509F0350-EB7F-460B-9E01-90EE6AA64D49}" dt="2026-09-08T13:48:35.269" v="552" actId="20577"/>
        <pc:sldMkLst>
          <pc:docMk/>
          <pc:sldMk cId="4203020781" sldId="258"/>
        </pc:sldMkLst>
        <pc:spChg chg="mod">
          <ac:chgData name="Joe Andrew Frohwein (2315545)" userId="6c40b7b7-9aa6-4d37-ae31-02d04701a735" providerId="ADAL" clId="{509F0350-EB7F-460B-9E01-90EE6AA64D49}" dt="2026-09-08T13:45:50.191" v="275" actId="20577"/>
          <ac:spMkLst>
            <pc:docMk/>
            <pc:sldMk cId="4203020781" sldId="258"/>
            <ac:spMk id="23" creationId="{E5ED3D92-00AE-480A-2A55-77B56D1C4E3D}"/>
          </ac:spMkLst>
        </pc:spChg>
        <pc:spChg chg="mod">
          <ac:chgData name="Joe Andrew Frohwein (2315545)" userId="6c40b7b7-9aa6-4d37-ae31-02d04701a735" providerId="ADAL" clId="{509F0350-EB7F-460B-9E01-90EE6AA64D49}" dt="2026-09-08T13:45:48.715" v="273" actId="20577"/>
          <ac:spMkLst>
            <pc:docMk/>
            <pc:sldMk cId="4203020781" sldId="258"/>
            <ac:spMk id="35" creationId="{3043F36D-A86D-904B-C94C-0D6690A42B52}"/>
          </ac:spMkLst>
        </pc:spChg>
        <pc:spChg chg="mod">
          <ac:chgData name="Joe Andrew Frohwein (2315545)" userId="6c40b7b7-9aa6-4d37-ae31-02d04701a735" providerId="ADAL" clId="{509F0350-EB7F-460B-9E01-90EE6AA64D49}" dt="2026-09-08T13:48:35.269" v="552" actId="20577"/>
          <ac:spMkLst>
            <pc:docMk/>
            <pc:sldMk cId="4203020781" sldId="258"/>
            <ac:spMk id="37" creationId="{24601221-2071-546A-6306-F82F7087330A}"/>
          </ac:spMkLst>
        </pc:spChg>
        <pc:spChg chg="mod">
          <ac:chgData name="Joe Andrew Frohwein (2315545)" userId="6c40b7b7-9aa6-4d37-ae31-02d04701a735" providerId="ADAL" clId="{509F0350-EB7F-460B-9E01-90EE6AA64D49}" dt="2026-09-08T13:47:25.671" v="389" actId="1076"/>
          <ac:spMkLst>
            <pc:docMk/>
            <pc:sldMk cId="4203020781" sldId="258"/>
            <ac:spMk id="47" creationId="{980BFF2E-4B47-4F60-62EE-828C79EFF81A}"/>
          </ac:spMkLst>
        </pc:spChg>
        <pc:grpChg chg="mod">
          <ac:chgData name="Joe Andrew Frohwein (2315545)" userId="6c40b7b7-9aa6-4d37-ae31-02d04701a735" providerId="ADAL" clId="{509F0350-EB7F-460B-9E01-90EE6AA64D49}" dt="2026-09-08T13:47:19.594" v="388" actId="1076"/>
          <ac:grpSpMkLst>
            <pc:docMk/>
            <pc:sldMk cId="4203020781" sldId="258"/>
            <ac:grpSpMk id="48" creationId="{8D46226C-CE13-F832-E4F3-6A0FDCC73710}"/>
          </ac:grpSpMkLst>
        </pc:grpChg>
      </pc:sldChg>
      <pc:sldChg chg="addSp delSp modSp mod">
        <pc:chgData name="Joe Andrew Frohwein (2315545)" userId="6c40b7b7-9aa6-4d37-ae31-02d04701a735" providerId="ADAL" clId="{509F0350-EB7F-460B-9E01-90EE6AA64D49}" dt="2026-09-08T14:11:58.710" v="1765" actId="1076"/>
        <pc:sldMkLst>
          <pc:docMk/>
          <pc:sldMk cId="2644396993" sldId="261"/>
        </pc:sldMkLst>
        <pc:spChg chg="mod">
          <ac:chgData name="Joe Andrew Frohwein (2315545)" userId="6c40b7b7-9aa6-4d37-ae31-02d04701a735" providerId="ADAL" clId="{509F0350-EB7F-460B-9E01-90EE6AA64D49}" dt="2026-09-08T10:31:03.111" v="61" actId="6549"/>
          <ac:spMkLst>
            <pc:docMk/>
            <pc:sldMk cId="2644396993" sldId="261"/>
            <ac:spMk id="2" creationId="{EA4D84C3-5F79-47B6-8C4A-4FD9CE813913}"/>
          </ac:spMkLst>
        </pc:spChg>
        <pc:cxnChg chg="add del mod">
          <ac:chgData name="Joe Andrew Frohwein (2315545)" userId="6c40b7b7-9aa6-4d37-ae31-02d04701a735" providerId="ADAL" clId="{509F0350-EB7F-460B-9E01-90EE6AA64D49}" dt="2026-09-08T14:11:13.463" v="1751" actId="478"/>
          <ac:cxnSpMkLst>
            <pc:docMk/>
            <pc:sldMk cId="2644396993" sldId="261"/>
            <ac:cxnSpMk id="6" creationId="{EADA07E7-C4F2-900A-8825-94D89A26EBF9}"/>
          </ac:cxnSpMkLst>
        </pc:cxnChg>
        <pc:cxnChg chg="add mod">
          <ac:chgData name="Joe Andrew Frohwein (2315545)" userId="6c40b7b7-9aa6-4d37-ae31-02d04701a735" providerId="ADAL" clId="{509F0350-EB7F-460B-9E01-90EE6AA64D49}" dt="2026-09-08T14:11:27.936" v="1754" actId="1582"/>
          <ac:cxnSpMkLst>
            <pc:docMk/>
            <pc:sldMk cId="2644396993" sldId="261"/>
            <ac:cxnSpMk id="10" creationId="{928E3D0B-4166-5247-E719-FD840CAF20B0}"/>
          </ac:cxnSpMkLst>
        </pc:cxnChg>
        <pc:cxnChg chg="add mod">
          <ac:chgData name="Joe Andrew Frohwein (2315545)" userId="6c40b7b7-9aa6-4d37-ae31-02d04701a735" providerId="ADAL" clId="{509F0350-EB7F-460B-9E01-90EE6AA64D49}" dt="2026-09-08T14:11:34.702" v="1756" actId="1076"/>
          <ac:cxnSpMkLst>
            <pc:docMk/>
            <pc:sldMk cId="2644396993" sldId="261"/>
            <ac:cxnSpMk id="11" creationId="{D9AEEEFE-590B-EF87-BEF5-82C8529F4EC3}"/>
          </ac:cxnSpMkLst>
        </pc:cxnChg>
        <pc:cxnChg chg="add mod">
          <ac:chgData name="Joe Andrew Frohwein (2315545)" userId="6c40b7b7-9aa6-4d37-ae31-02d04701a735" providerId="ADAL" clId="{509F0350-EB7F-460B-9E01-90EE6AA64D49}" dt="2026-09-08T14:11:45.613" v="1761" actId="1076"/>
          <ac:cxnSpMkLst>
            <pc:docMk/>
            <pc:sldMk cId="2644396993" sldId="261"/>
            <ac:cxnSpMk id="12" creationId="{BEEBB37F-815F-7B1D-B7EC-94FEDF5BBF9A}"/>
          </ac:cxnSpMkLst>
        </pc:cxnChg>
        <pc:cxnChg chg="add mod">
          <ac:chgData name="Joe Andrew Frohwein (2315545)" userId="6c40b7b7-9aa6-4d37-ae31-02d04701a735" providerId="ADAL" clId="{509F0350-EB7F-460B-9E01-90EE6AA64D49}" dt="2026-09-08T14:11:52.566" v="1763" actId="1076"/>
          <ac:cxnSpMkLst>
            <pc:docMk/>
            <pc:sldMk cId="2644396993" sldId="261"/>
            <ac:cxnSpMk id="13" creationId="{342CBBDD-F728-0435-A84E-542A071EA7D3}"/>
          </ac:cxnSpMkLst>
        </pc:cxnChg>
        <pc:cxnChg chg="add mod">
          <ac:chgData name="Joe Andrew Frohwein (2315545)" userId="6c40b7b7-9aa6-4d37-ae31-02d04701a735" providerId="ADAL" clId="{509F0350-EB7F-460B-9E01-90EE6AA64D49}" dt="2026-09-08T14:11:58.710" v="1765" actId="1076"/>
          <ac:cxnSpMkLst>
            <pc:docMk/>
            <pc:sldMk cId="2644396993" sldId="261"/>
            <ac:cxnSpMk id="14" creationId="{7509AA5D-69DD-F464-2DBE-A075B8DE43D6}"/>
          </ac:cxnSpMkLst>
        </pc:cxnChg>
      </pc:sldChg>
      <pc:sldChg chg="modSp mod">
        <pc:chgData name="Joe Andrew Frohwein (2315545)" userId="6c40b7b7-9aa6-4d37-ae31-02d04701a735" providerId="ADAL" clId="{509F0350-EB7F-460B-9E01-90EE6AA64D49}" dt="2026-09-08T14:14:41.237" v="1783" actId="208"/>
        <pc:sldMkLst>
          <pc:docMk/>
          <pc:sldMk cId="2489100184" sldId="262"/>
        </pc:sldMkLst>
        <pc:spChg chg="mod">
          <ac:chgData name="Joe Andrew Frohwein (2315545)" userId="6c40b7b7-9aa6-4d37-ae31-02d04701a735" providerId="ADAL" clId="{509F0350-EB7F-460B-9E01-90EE6AA64D49}" dt="2026-09-08T14:14:24.007" v="1769" actId="208"/>
          <ac:spMkLst>
            <pc:docMk/>
            <pc:sldMk cId="2489100184" sldId="262"/>
            <ac:spMk id="14" creationId="{00000000-0000-0000-0000-000000000000}"/>
          </ac:spMkLst>
        </pc:spChg>
        <pc:spChg chg="mod">
          <ac:chgData name="Joe Andrew Frohwein (2315545)" userId="6c40b7b7-9aa6-4d37-ae31-02d04701a735" providerId="ADAL" clId="{509F0350-EB7F-460B-9E01-90EE6AA64D49}" dt="2026-09-08T14:14:22.020" v="1768" actId="208"/>
          <ac:spMkLst>
            <pc:docMk/>
            <pc:sldMk cId="2489100184" sldId="262"/>
            <ac:spMk id="17" creationId="{00000000-0000-0000-0000-000000000000}"/>
          </ac:spMkLst>
        </pc:spChg>
        <pc:spChg chg="mod">
          <ac:chgData name="Joe Andrew Frohwein (2315545)" userId="6c40b7b7-9aa6-4d37-ae31-02d04701a735" providerId="ADAL" clId="{509F0350-EB7F-460B-9E01-90EE6AA64D49}" dt="2026-09-08T14:14:26.317" v="1771" actId="208"/>
          <ac:spMkLst>
            <pc:docMk/>
            <pc:sldMk cId="2489100184" sldId="262"/>
            <ac:spMk id="20" creationId="{00000000-0000-0000-0000-000000000000}"/>
          </ac:spMkLst>
        </pc:spChg>
        <pc:spChg chg="mod">
          <ac:chgData name="Joe Andrew Frohwein (2315545)" userId="6c40b7b7-9aa6-4d37-ae31-02d04701a735" providerId="ADAL" clId="{509F0350-EB7F-460B-9E01-90EE6AA64D49}" dt="2026-09-08T14:14:28.774" v="1773" actId="208"/>
          <ac:spMkLst>
            <pc:docMk/>
            <pc:sldMk cId="2489100184" sldId="262"/>
            <ac:spMk id="23" creationId="{00000000-0000-0000-0000-000000000000}"/>
          </ac:spMkLst>
        </pc:spChg>
        <pc:spChg chg="mod">
          <ac:chgData name="Joe Andrew Frohwein (2315545)" userId="6c40b7b7-9aa6-4d37-ae31-02d04701a735" providerId="ADAL" clId="{509F0350-EB7F-460B-9E01-90EE6AA64D49}" dt="2026-09-08T14:14:31.286" v="1775" actId="208"/>
          <ac:spMkLst>
            <pc:docMk/>
            <pc:sldMk cId="2489100184" sldId="262"/>
            <ac:spMk id="26" creationId="{00000000-0000-0000-0000-000000000000}"/>
          </ac:spMkLst>
        </pc:spChg>
        <pc:spChg chg="mod">
          <ac:chgData name="Joe Andrew Frohwein (2315545)" userId="6c40b7b7-9aa6-4d37-ae31-02d04701a735" providerId="ADAL" clId="{509F0350-EB7F-460B-9E01-90EE6AA64D49}" dt="2026-09-08T14:14:33.654" v="1777" actId="208"/>
          <ac:spMkLst>
            <pc:docMk/>
            <pc:sldMk cId="2489100184" sldId="262"/>
            <ac:spMk id="29" creationId="{00000000-0000-0000-0000-000000000000}"/>
          </ac:spMkLst>
        </pc:spChg>
        <pc:spChg chg="mod">
          <ac:chgData name="Joe Andrew Frohwein (2315545)" userId="6c40b7b7-9aa6-4d37-ae31-02d04701a735" providerId="ADAL" clId="{509F0350-EB7F-460B-9E01-90EE6AA64D49}" dt="2026-09-08T14:14:36.278" v="1779" actId="208"/>
          <ac:spMkLst>
            <pc:docMk/>
            <pc:sldMk cId="2489100184" sldId="262"/>
            <ac:spMk id="32" creationId="{00000000-0000-0000-0000-000000000000}"/>
          </ac:spMkLst>
        </pc:spChg>
        <pc:spChg chg="mod">
          <ac:chgData name="Joe Andrew Frohwein (2315545)" userId="6c40b7b7-9aa6-4d37-ae31-02d04701a735" providerId="ADAL" clId="{509F0350-EB7F-460B-9E01-90EE6AA64D49}" dt="2026-09-08T14:14:38.574" v="1781" actId="208"/>
          <ac:spMkLst>
            <pc:docMk/>
            <pc:sldMk cId="2489100184" sldId="262"/>
            <ac:spMk id="35" creationId="{00000000-0000-0000-0000-000000000000}"/>
          </ac:spMkLst>
        </pc:spChg>
        <pc:spChg chg="mod">
          <ac:chgData name="Joe Andrew Frohwein (2315545)" userId="6c40b7b7-9aa6-4d37-ae31-02d04701a735" providerId="ADAL" clId="{509F0350-EB7F-460B-9E01-90EE6AA64D49}" dt="2026-09-08T14:14:41.237" v="1783" actId="208"/>
          <ac:spMkLst>
            <pc:docMk/>
            <pc:sldMk cId="2489100184" sldId="262"/>
            <ac:spMk id="38" creationId="{00000000-0000-0000-0000-000000000000}"/>
          </ac:spMkLst>
        </pc:spChg>
      </pc:sldChg>
      <pc:sldChg chg="modSp mod">
        <pc:chgData name="Joe Andrew Frohwein (2315545)" userId="6c40b7b7-9aa6-4d37-ae31-02d04701a735" providerId="ADAL" clId="{509F0350-EB7F-460B-9E01-90EE6AA64D49}" dt="2026-09-08T14:27:30.424" v="1938" actId="20577"/>
        <pc:sldMkLst>
          <pc:docMk/>
          <pc:sldMk cId="3066202614" sldId="265"/>
        </pc:sldMkLst>
        <pc:spChg chg="mod">
          <ac:chgData name="Joe Andrew Frohwein (2315545)" userId="6c40b7b7-9aa6-4d37-ae31-02d04701a735" providerId="ADAL" clId="{509F0350-EB7F-460B-9E01-90EE6AA64D49}" dt="2026-09-08T14:27:30.424" v="1938" actId="20577"/>
          <ac:spMkLst>
            <pc:docMk/>
            <pc:sldMk cId="3066202614" sldId="265"/>
            <ac:spMk id="3" creationId="{00000000-0000-0000-0000-000000000000}"/>
          </ac:spMkLst>
        </pc:spChg>
      </pc:sldChg>
      <pc:sldChg chg="addSp delSp modSp mod">
        <pc:chgData name="Joe Andrew Frohwein (2315545)" userId="6c40b7b7-9aa6-4d37-ae31-02d04701a735" providerId="ADAL" clId="{509F0350-EB7F-460B-9E01-90EE6AA64D49}" dt="2026-09-08T14:28:09.623" v="1959" actId="20577"/>
        <pc:sldMkLst>
          <pc:docMk/>
          <pc:sldMk cId="575691293" sldId="266"/>
        </pc:sldMkLst>
        <pc:spChg chg="add mod">
          <ac:chgData name="Joe Andrew Frohwein (2315545)" userId="6c40b7b7-9aa6-4d37-ae31-02d04701a735" providerId="ADAL" clId="{509F0350-EB7F-460B-9E01-90EE6AA64D49}" dt="2026-09-08T13:57:39.571" v="801" actId="20577"/>
          <ac:spMkLst>
            <pc:docMk/>
            <pc:sldMk cId="575691293" sldId="266"/>
            <ac:spMk id="3" creationId="{D5DCE5FF-C920-EB5D-D484-4051D0F86E19}"/>
          </ac:spMkLst>
        </pc:spChg>
        <pc:spChg chg="mod">
          <ac:chgData name="Joe Andrew Frohwein (2315545)" userId="6c40b7b7-9aa6-4d37-ae31-02d04701a735" providerId="ADAL" clId="{509F0350-EB7F-460B-9E01-90EE6AA64D49}" dt="2026-09-08T14:28:09.623" v="1959" actId="20577"/>
          <ac:spMkLst>
            <pc:docMk/>
            <pc:sldMk cId="575691293" sldId="266"/>
            <ac:spMk id="4" creationId="{2D35ABB2-9B19-8DF1-8DF0-222D5109568A}"/>
          </ac:spMkLst>
        </pc:spChg>
        <pc:spChg chg="del mod">
          <ac:chgData name="Joe Andrew Frohwein (2315545)" userId="6c40b7b7-9aa6-4d37-ae31-02d04701a735" providerId="ADAL" clId="{509F0350-EB7F-460B-9E01-90EE6AA64D49}" dt="2026-09-08T13:52:25.119" v="594" actId="478"/>
          <ac:spMkLst>
            <pc:docMk/>
            <pc:sldMk cId="575691293" sldId="266"/>
            <ac:spMk id="6" creationId="{AB445E5E-D76C-17D5-887F-51C6BA105A36}"/>
          </ac:spMkLst>
        </pc:spChg>
        <pc:spChg chg="add mod">
          <ac:chgData name="Joe Andrew Frohwein (2315545)" userId="6c40b7b7-9aa6-4d37-ae31-02d04701a735" providerId="ADAL" clId="{509F0350-EB7F-460B-9E01-90EE6AA64D49}" dt="2026-09-08T13:54:02.360" v="616"/>
          <ac:spMkLst>
            <pc:docMk/>
            <pc:sldMk cId="575691293" sldId="266"/>
            <ac:spMk id="17" creationId="{8FBC78B2-0DB9-6903-97D5-8BB7B2628197}"/>
          </ac:spMkLst>
        </pc:spChg>
        <pc:spChg chg="del mod">
          <ac:chgData name="Joe Andrew Frohwein (2315545)" userId="6c40b7b7-9aa6-4d37-ae31-02d04701a735" providerId="ADAL" clId="{509F0350-EB7F-460B-9E01-90EE6AA64D49}" dt="2026-09-08T13:53:57.783" v="615" actId="478"/>
          <ac:spMkLst>
            <pc:docMk/>
            <pc:sldMk cId="575691293" sldId="266"/>
            <ac:spMk id="36" creationId="{7787ECA5-8016-5DA2-EA6E-195361DDF9CE}"/>
          </ac:spMkLst>
        </pc:spChg>
        <pc:spChg chg="mod">
          <ac:chgData name="Joe Andrew Frohwein (2315545)" userId="6c40b7b7-9aa6-4d37-ae31-02d04701a735" providerId="ADAL" clId="{509F0350-EB7F-460B-9E01-90EE6AA64D49}" dt="2026-09-08T13:53:34.115" v="610" actId="1076"/>
          <ac:spMkLst>
            <pc:docMk/>
            <pc:sldMk cId="575691293" sldId="266"/>
            <ac:spMk id="43" creationId="{4ED775B1-EA1A-BA76-2F00-C27F8BE35C39}"/>
          </ac:spMkLst>
        </pc:spChg>
        <pc:spChg chg="mod">
          <ac:chgData name="Joe Andrew Frohwein (2315545)" userId="6c40b7b7-9aa6-4d37-ae31-02d04701a735" providerId="ADAL" clId="{509F0350-EB7F-460B-9E01-90EE6AA64D49}" dt="2026-09-08T13:52:54.959" v="605" actId="20577"/>
          <ac:spMkLst>
            <pc:docMk/>
            <pc:sldMk cId="575691293" sldId="266"/>
            <ac:spMk id="47" creationId="{5D115712-D43B-7A97-8BAA-564B3AC5E2CC}"/>
          </ac:spMkLst>
        </pc:spChg>
        <pc:spChg chg="mod">
          <ac:chgData name="Joe Andrew Frohwein (2315545)" userId="6c40b7b7-9aa6-4d37-ae31-02d04701a735" providerId="ADAL" clId="{509F0350-EB7F-460B-9E01-90EE6AA64D49}" dt="2026-09-08T14:27:47.151" v="1939" actId="20577"/>
          <ac:spMkLst>
            <pc:docMk/>
            <pc:sldMk cId="575691293" sldId="266"/>
            <ac:spMk id="57" creationId="{8B220074-205F-FE3B-248A-43A1C0372AE3}"/>
          </ac:spMkLst>
        </pc:spChg>
        <pc:spChg chg="mod">
          <ac:chgData name="Joe Andrew Frohwein (2315545)" userId="6c40b7b7-9aa6-4d37-ae31-02d04701a735" providerId="ADAL" clId="{509F0350-EB7F-460B-9E01-90EE6AA64D49}" dt="2026-09-08T13:52:52.509" v="603" actId="20577"/>
          <ac:spMkLst>
            <pc:docMk/>
            <pc:sldMk cId="575691293" sldId="266"/>
            <ac:spMk id="63" creationId="{8C518407-3F6A-D8AD-05B8-484FB42EDB23}"/>
          </ac:spMkLst>
        </pc:spChg>
        <pc:spChg chg="mod">
          <ac:chgData name="Joe Andrew Frohwein (2315545)" userId="6c40b7b7-9aa6-4d37-ae31-02d04701a735" providerId="ADAL" clId="{509F0350-EB7F-460B-9E01-90EE6AA64D49}" dt="2026-09-08T13:52:56.091" v="606" actId="20577"/>
          <ac:spMkLst>
            <pc:docMk/>
            <pc:sldMk cId="575691293" sldId="266"/>
            <ac:spMk id="69" creationId="{6267402C-6D85-9238-0ACA-4A0D2F5EEB9A}"/>
          </ac:spMkLst>
        </pc:spChg>
        <pc:spChg chg="mod">
          <ac:chgData name="Joe Andrew Frohwein (2315545)" userId="6c40b7b7-9aa6-4d37-ae31-02d04701a735" providerId="ADAL" clId="{509F0350-EB7F-460B-9E01-90EE6AA64D49}" dt="2026-09-08T13:52:57.460" v="607" actId="20577"/>
          <ac:spMkLst>
            <pc:docMk/>
            <pc:sldMk cId="575691293" sldId="266"/>
            <ac:spMk id="75" creationId="{F6515CEA-A16B-FAF2-86B3-CFF6DA06EECA}"/>
          </ac:spMkLst>
        </pc:spChg>
        <pc:spChg chg="del mod">
          <ac:chgData name="Joe Andrew Frohwein (2315545)" userId="6c40b7b7-9aa6-4d37-ae31-02d04701a735" providerId="ADAL" clId="{509F0350-EB7F-460B-9E01-90EE6AA64D49}" dt="2026-09-08T13:52:26.688" v="595" actId="478"/>
          <ac:spMkLst>
            <pc:docMk/>
            <pc:sldMk cId="575691293" sldId="266"/>
            <ac:spMk id="88" creationId="{0E7E2121-AE17-5AA3-D1E2-0A31AD7108DB}"/>
          </ac:spMkLst>
        </pc:spChg>
        <pc:grpChg chg="del">
          <ac:chgData name="Joe Andrew Frohwein (2315545)" userId="6c40b7b7-9aa6-4d37-ae31-02d04701a735" providerId="ADAL" clId="{509F0350-EB7F-460B-9E01-90EE6AA64D49}" dt="2026-09-08T13:52:25.119" v="594" actId="478"/>
          <ac:grpSpMkLst>
            <pc:docMk/>
            <pc:sldMk cId="575691293" sldId="266"/>
            <ac:grpSpMk id="5" creationId="{66E3D281-419F-3049-1716-97CBAC14D812}"/>
          </ac:grpSpMkLst>
        </pc:grpChg>
        <pc:grpChg chg="mod">
          <ac:chgData name="Joe Andrew Frohwein (2315545)" userId="6c40b7b7-9aa6-4d37-ae31-02d04701a735" providerId="ADAL" clId="{509F0350-EB7F-460B-9E01-90EE6AA64D49}" dt="2026-09-08T13:54:19.063" v="624" actId="1036"/>
          <ac:grpSpMkLst>
            <pc:docMk/>
            <pc:sldMk cId="575691293" sldId="266"/>
            <ac:grpSpMk id="76" creationId="{5A0EDEE7-6F2D-E01A-3BA2-989F904880FD}"/>
          </ac:grpSpMkLst>
        </pc:grpChg>
        <pc:grpChg chg="del">
          <ac:chgData name="Joe Andrew Frohwein (2315545)" userId="6c40b7b7-9aa6-4d37-ae31-02d04701a735" providerId="ADAL" clId="{509F0350-EB7F-460B-9E01-90EE6AA64D49}" dt="2026-09-08T13:52:25.119" v="594" actId="478"/>
          <ac:grpSpMkLst>
            <pc:docMk/>
            <pc:sldMk cId="575691293" sldId="266"/>
            <ac:grpSpMk id="77" creationId="{BF6B2C59-9E77-E37B-2146-A07B4E6C51CF}"/>
          </ac:grpSpMkLst>
        </pc:grpChg>
      </pc:sldChg>
      <pc:sldChg chg="addSp delSp modSp add mod">
        <pc:chgData name="Joe Andrew Frohwein (2315545)" userId="6c40b7b7-9aa6-4d37-ae31-02d04701a735" providerId="ADAL" clId="{509F0350-EB7F-460B-9E01-90EE6AA64D49}" dt="2026-09-08T14:28:30.378" v="2014" actId="20577"/>
        <pc:sldMkLst>
          <pc:docMk/>
          <pc:sldMk cId="1263316711" sldId="268"/>
        </pc:sldMkLst>
        <pc:spChg chg="add mod">
          <ac:chgData name="Joe Andrew Frohwein (2315545)" userId="6c40b7b7-9aa6-4d37-ae31-02d04701a735" providerId="ADAL" clId="{509F0350-EB7F-460B-9E01-90EE6AA64D49}" dt="2026-09-08T13:56:43.582" v="795" actId="6549"/>
          <ac:spMkLst>
            <pc:docMk/>
            <pc:sldMk cId="1263316711" sldId="268"/>
            <ac:spMk id="3" creationId="{3071DA49-28B4-9D1F-2193-53A797B3ADC0}"/>
          </ac:spMkLst>
        </pc:spChg>
        <pc:spChg chg="mod">
          <ac:chgData name="Joe Andrew Frohwein (2315545)" userId="6c40b7b7-9aa6-4d37-ae31-02d04701a735" providerId="ADAL" clId="{509F0350-EB7F-460B-9E01-90EE6AA64D49}" dt="2026-09-08T14:28:30.378" v="2014" actId="20577"/>
          <ac:spMkLst>
            <pc:docMk/>
            <pc:sldMk cId="1263316711" sldId="268"/>
            <ac:spMk id="4" creationId="{2B1BE871-85A9-312D-528C-B0D272CF3F12}"/>
          </ac:spMkLst>
        </pc:spChg>
        <pc:spChg chg="del mod">
          <ac:chgData name="Joe Andrew Frohwein (2315545)" userId="6c40b7b7-9aa6-4d37-ae31-02d04701a735" providerId="ADAL" clId="{509F0350-EB7F-460B-9E01-90EE6AA64D49}" dt="2026-09-08T13:56:56.806" v="798" actId="478"/>
          <ac:spMkLst>
            <pc:docMk/>
            <pc:sldMk cId="1263316711" sldId="268"/>
            <ac:spMk id="6" creationId="{7C895790-E806-8752-35AD-C2D182A79E42}"/>
          </ac:spMkLst>
        </pc:spChg>
        <pc:spChg chg="add mod">
          <ac:chgData name="Joe Andrew Frohwein (2315545)" userId="6c40b7b7-9aa6-4d37-ae31-02d04701a735" providerId="ADAL" clId="{509F0350-EB7F-460B-9E01-90EE6AA64D49}" dt="2026-09-08T13:58:04.558" v="823" actId="1035"/>
          <ac:spMkLst>
            <pc:docMk/>
            <pc:sldMk cId="1263316711" sldId="268"/>
            <ac:spMk id="17" creationId="{A8D3771C-7813-2D60-5E73-ECB777EC56E3}"/>
          </ac:spMkLst>
        </pc:spChg>
        <pc:spChg chg="add mod">
          <ac:chgData name="Joe Andrew Frohwein (2315545)" userId="6c40b7b7-9aa6-4d37-ae31-02d04701a735" providerId="ADAL" clId="{509F0350-EB7F-460B-9E01-90EE6AA64D49}" dt="2026-09-08T14:19:59.965" v="1799"/>
          <ac:spMkLst>
            <pc:docMk/>
            <pc:sldMk cId="1263316711" sldId="268"/>
            <ac:spMk id="19" creationId="{1B23EAA4-AE5D-533C-5766-42E8DDE6C9CC}"/>
          </ac:spMkLst>
        </pc:spChg>
        <pc:spChg chg="del">
          <ac:chgData name="Joe Andrew Frohwein (2315545)" userId="6c40b7b7-9aa6-4d37-ae31-02d04701a735" providerId="ADAL" clId="{509F0350-EB7F-460B-9E01-90EE6AA64D49}" dt="2026-09-08T13:55:24.005" v="786" actId="478"/>
          <ac:spMkLst>
            <pc:docMk/>
            <pc:sldMk cId="1263316711" sldId="268"/>
            <ac:spMk id="36" creationId="{9E413D83-D486-C6AB-A2F0-B68EA5EB53F8}"/>
          </ac:spMkLst>
        </pc:spChg>
        <pc:spChg chg="del">
          <ac:chgData name="Joe Andrew Frohwein (2315545)" userId="6c40b7b7-9aa6-4d37-ae31-02d04701a735" providerId="ADAL" clId="{509F0350-EB7F-460B-9E01-90EE6AA64D49}" dt="2026-09-08T13:55:46.555" v="790" actId="478"/>
          <ac:spMkLst>
            <pc:docMk/>
            <pc:sldMk cId="1263316711" sldId="268"/>
            <ac:spMk id="88" creationId="{25EF52B6-5703-BF7A-8E65-22B7241747BE}"/>
          </ac:spMkLst>
        </pc:spChg>
        <pc:grpChg chg="mod">
          <ac:chgData name="Joe Andrew Frohwein (2315545)" userId="6c40b7b7-9aa6-4d37-ae31-02d04701a735" providerId="ADAL" clId="{509F0350-EB7F-460B-9E01-90EE6AA64D49}" dt="2026-09-08T13:58:04.558" v="823" actId="1035"/>
          <ac:grpSpMkLst>
            <pc:docMk/>
            <pc:sldMk cId="1263316711" sldId="268"/>
            <ac:grpSpMk id="5" creationId="{798AB4F4-9364-4B08-DE58-B672A09C51DA}"/>
          </ac:grpSpMkLst>
        </pc:grpChg>
        <pc:grpChg chg="del">
          <ac:chgData name="Joe Andrew Frohwein (2315545)" userId="6c40b7b7-9aa6-4d37-ae31-02d04701a735" providerId="ADAL" clId="{509F0350-EB7F-460B-9E01-90EE6AA64D49}" dt="2026-09-08T13:55:24.926" v="787" actId="478"/>
          <ac:grpSpMkLst>
            <pc:docMk/>
            <pc:sldMk cId="1263316711" sldId="268"/>
            <ac:grpSpMk id="76" creationId="{7F0047B6-B8D7-3508-5FD9-60491F895682}"/>
          </ac:grpSpMkLst>
        </pc:grpChg>
        <pc:grpChg chg="mod">
          <ac:chgData name="Joe Andrew Frohwein (2315545)" userId="6c40b7b7-9aa6-4d37-ae31-02d04701a735" providerId="ADAL" clId="{509F0350-EB7F-460B-9E01-90EE6AA64D49}" dt="2026-09-08T13:57:59.365" v="815" actId="1035"/>
          <ac:grpSpMkLst>
            <pc:docMk/>
            <pc:sldMk cId="1263316711" sldId="268"/>
            <ac:grpSpMk id="77" creationId="{76FBE549-6559-52AA-5213-2A2F06672CEF}"/>
          </ac:grpSpMkLst>
        </pc:grpChg>
      </pc:sldChg>
      <pc:sldChg chg="addSp delSp modSp add mod ord">
        <pc:chgData name="Joe Andrew Frohwein (2315545)" userId="6c40b7b7-9aa6-4d37-ae31-02d04701a735" providerId="ADAL" clId="{509F0350-EB7F-460B-9E01-90EE6AA64D49}" dt="2026-09-08T14:30:52.088" v="2050" actId="20577"/>
        <pc:sldMkLst>
          <pc:docMk/>
          <pc:sldMk cId="1706108782" sldId="269"/>
        </pc:sldMkLst>
        <pc:spChg chg="del">
          <ac:chgData name="Joe Andrew Frohwein (2315545)" userId="6c40b7b7-9aa6-4d37-ae31-02d04701a735" providerId="ADAL" clId="{509F0350-EB7F-460B-9E01-90EE6AA64D49}" dt="2026-09-08T14:00:40.427" v="919" actId="478"/>
          <ac:spMkLst>
            <pc:docMk/>
            <pc:sldMk cId="1706108782" sldId="269"/>
            <ac:spMk id="3" creationId="{ACD62D1F-1E9F-E1A0-DE7D-F28760A1B672}"/>
          </ac:spMkLst>
        </pc:spChg>
        <pc:spChg chg="mod">
          <ac:chgData name="Joe Andrew Frohwein (2315545)" userId="6c40b7b7-9aa6-4d37-ae31-02d04701a735" providerId="ADAL" clId="{509F0350-EB7F-460B-9E01-90EE6AA64D49}" dt="2026-09-08T14:00:22.867" v="883" actId="20577"/>
          <ac:spMkLst>
            <pc:docMk/>
            <pc:sldMk cId="1706108782" sldId="269"/>
            <ac:spMk id="4" creationId="{5AF99A03-CEAB-B62F-9BAA-176B74BC9792}"/>
          </ac:spMkLst>
        </pc:spChg>
        <pc:spChg chg="del">
          <ac:chgData name="Joe Andrew Frohwein (2315545)" userId="6c40b7b7-9aa6-4d37-ae31-02d04701a735" providerId="ADAL" clId="{509F0350-EB7F-460B-9E01-90EE6AA64D49}" dt="2026-09-08T14:05:57.228" v="1321" actId="478"/>
          <ac:spMkLst>
            <pc:docMk/>
            <pc:sldMk cId="1706108782" sldId="269"/>
            <ac:spMk id="5" creationId="{49682B3E-3087-5CE7-4F0C-8E1693921561}"/>
          </ac:spMkLst>
        </pc:spChg>
        <pc:spChg chg="del mod">
          <ac:chgData name="Joe Andrew Frohwein (2315545)" userId="6c40b7b7-9aa6-4d37-ae31-02d04701a735" providerId="ADAL" clId="{509F0350-EB7F-460B-9E01-90EE6AA64D49}" dt="2026-09-08T14:06:01.299" v="1324" actId="478"/>
          <ac:spMkLst>
            <pc:docMk/>
            <pc:sldMk cId="1706108782" sldId="269"/>
            <ac:spMk id="6" creationId="{A39AA863-D5A8-3C59-5698-0604D8AD65F4}"/>
          </ac:spMkLst>
        </pc:spChg>
        <pc:spChg chg="del mod">
          <ac:chgData name="Joe Andrew Frohwein (2315545)" userId="6c40b7b7-9aa6-4d37-ae31-02d04701a735" providerId="ADAL" clId="{509F0350-EB7F-460B-9E01-90EE6AA64D49}" dt="2026-09-08T14:05:59.817" v="1323" actId="478"/>
          <ac:spMkLst>
            <pc:docMk/>
            <pc:sldMk cId="1706108782" sldId="269"/>
            <ac:spMk id="7" creationId="{1728867A-5A7A-0732-4D5F-7D7F874F9D2F}"/>
          </ac:spMkLst>
        </pc:spChg>
        <pc:spChg chg="mod">
          <ac:chgData name="Joe Andrew Frohwein (2315545)" userId="6c40b7b7-9aa6-4d37-ae31-02d04701a735" providerId="ADAL" clId="{509F0350-EB7F-460B-9E01-90EE6AA64D49}" dt="2026-09-08T14:06:45.661" v="1392"/>
          <ac:spMkLst>
            <pc:docMk/>
            <pc:sldMk cId="1706108782" sldId="269"/>
            <ac:spMk id="8" creationId="{E16C83FE-212C-B691-CA6D-2D0828192DAD}"/>
          </ac:spMkLst>
        </pc:spChg>
        <pc:spChg chg="mod">
          <ac:chgData name="Joe Andrew Frohwein (2315545)" userId="6c40b7b7-9aa6-4d37-ae31-02d04701a735" providerId="ADAL" clId="{509F0350-EB7F-460B-9E01-90EE6AA64D49}" dt="2026-09-08T14:06:45.661" v="1392"/>
          <ac:spMkLst>
            <pc:docMk/>
            <pc:sldMk cId="1706108782" sldId="269"/>
            <ac:spMk id="9" creationId="{4CD64835-9CD2-679F-2798-2EF609C6B017}"/>
          </ac:spMkLst>
        </pc:spChg>
        <pc:spChg chg="mod">
          <ac:chgData name="Joe Andrew Frohwein (2315545)" userId="6c40b7b7-9aa6-4d37-ae31-02d04701a735" providerId="ADAL" clId="{509F0350-EB7F-460B-9E01-90EE6AA64D49}" dt="2026-09-08T14:22:16.459" v="1828" actId="20577"/>
          <ac:spMkLst>
            <pc:docMk/>
            <pc:sldMk cId="1706108782" sldId="269"/>
            <ac:spMk id="10" creationId="{A1213B46-2EE8-F7C5-E211-B00A553C1E63}"/>
          </ac:spMkLst>
        </pc:spChg>
        <pc:spChg chg="mod">
          <ac:chgData name="Joe Andrew Frohwein (2315545)" userId="6c40b7b7-9aa6-4d37-ae31-02d04701a735" providerId="ADAL" clId="{509F0350-EB7F-460B-9E01-90EE6AA64D49}" dt="2026-09-08T14:06:45.661" v="1392"/>
          <ac:spMkLst>
            <pc:docMk/>
            <pc:sldMk cId="1706108782" sldId="269"/>
            <ac:spMk id="11" creationId="{DF3D144F-2D01-232A-18AE-065229580A9F}"/>
          </ac:spMkLst>
        </pc:spChg>
        <pc:spChg chg="mod">
          <ac:chgData name="Joe Andrew Frohwein (2315545)" userId="6c40b7b7-9aa6-4d37-ae31-02d04701a735" providerId="ADAL" clId="{509F0350-EB7F-460B-9E01-90EE6AA64D49}" dt="2026-09-08T14:06:51.738" v="1409" actId="20577"/>
          <ac:spMkLst>
            <pc:docMk/>
            <pc:sldMk cId="1706108782" sldId="269"/>
            <ac:spMk id="12" creationId="{DFF445C9-C1A4-1B85-36A6-AC6F31E891B8}"/>
          </ac:spMkLst>
        </pc:spChg>
        <pc:spChg chg="mod">
          <ac:chgData name="Joe Andrew Frohwein (2315545)" userId="6c40b7b7-9aa6-4d37-ae31-02d04701a735" providerId="ADAL" clId="{509F0350-EB7F-460B-9E01-90EE6AA64D49}" dt="2026-09-08T14:21:59.101" v="1808" actId="20577"/>
          <ac:spMkLst>
            <pc:docMk/>
            <pc:sldMk cId="1706108782" sldId="269"/>
            <ac:spMk id="13" creationId="{E27F89AC-BDBE-B5F7-921D-6779B5AF6D2A}"/>
          </ac:spMkLst>
        </pc:spChg>
        <pc:spChg chg="del mod">
          <ac:chgData name="Joe Andrew Frohwein (2315545)" userId="6c40b7b7-9aa6-4d37-ae31-02d04701a735" providerId="ADAL" clId="{509F0350-EB7F-460B-9E01-90EE6AA64D49}" dt="2026-09-08T14:07:11.524" v="1410" actId="478"/>
          <ac:spMkLst>
            <pc:docMk/>
            <pc:sldMk cId="1706108782" sldId="269"/>
            <ac:spMk id="14" creationId="{24BE74BA-E069-F0A5-D564-1F232BBB4505}"/>
          </ac:spMkLst>
        </pc:spChg>
        <pc:spChg chg="del mod">
          <ac:chgData name="Joe Andrew Frohwein (2315545)" userId="6c40b7b7-9aa6-4d37-ae31-02d04701a735" providerId="ADAL" clId="{509F0350-EB7F-460B-9E01-90EE6AA64D49}" dt="2026-09-08T14:07:13.499" v="1411" actId="478"/>
          <ac:spMkLst>
            <pc:docMk/>
            <pc:sldMk cId="1706108782" sldId="269"/>
            <ac:spMk id="15" creationId="{8148E013-2470-2C7C-31A7-E416A6761402}"/>
          </ac:spMkLst>
        </pc:spChg>
        <pc:spChg chg="del mod">
          <ac:chgData name="Joe Andrew Frohwein (2315545)" userId="6c40b7b7-9aa6-4d37-ae31-02d04701a735" providerId="ADAL" clId="{509F0350-EB7F-460B-9E01-90EE6AA64D49}" dt="2026-09-08T14:07:14.847" v="1412" actId="478"/>
          <ac:spMkLst>
            <pc:docMk/>
            <pc:sldMk cId="1706108782" sldId="269"/>
            <ac:spMk id="16" creationId="{13E0D367-D2D1-1DE0-113C-40FDC967590F}"/>
          </ac:spMkLst>
        </pc:spChg>
        <pc:spChg chg="mod">
          <ac:chgData name="Joe Andrew Frohwein (2315545)" userId="6c40b7b7-9aa6-4d37-ae31-02d04701a735" providerId="ADAL" clId="{509F0350-EB7F-460B-9E01-90EE6AA64D49}" dt="2026-09-08T14:06:14.780" v="1345" actId="1036"/>
          <ac:spMkLst>
            <pc:docMk/>
            <pc:sldMk cId="1706108782" sldId="269"/>
            <ac:spMk id="17" creationId="{333C8F1E-34E1-8D6C-FE9C-A7AD658F66EE}"/>
          </ac:spMkLst>
        </pc:spChg>
        <pc:spChg chg="del mod">
          <ac:chgData name="Joe Andrew Frohwein (2315545)" userId="6c40b7b7-9aa6-4d37-ae31-02d04701a735" providerId="ADAL" clId="{509F0350-EB7F-460B-9E01-90EE6AA64D49}" dt="2026-09-08T14:06:07.772" v="1329" actId="478"/>
          <ac:spMkLst>
            <pc:docMk/>
            <pc:sldMk cId="1706108782" sldId="269"/>
            <ac:spMk id="18" creationId="{8F26355C-E0A8-FBF3-61E4-9B3DFB855807}"/>
          </ac:spMkLst>
        </pc:spChg>
        <pc:spChg chg="del">
          <ac:chgData name="Joe Andrew Frohwein (2315545)" userId="6c40b7b7-9aa6-4d37-ae31-02d04701a735" providerId="ADAL" clId="{509F0350-EB7F-460B-9E01-90EE6AA64D49}" dt="2026-09-08T14:06:04.404" v="1326" actId="478"/>
          <ac:spMkLst>
            <pc:docMk/>
            <pc:sldMk cId="1706108782" sldId="269"/>
            <ac:spMk id="19" creationId="{16A1BC8F-9463-D0D5-FDF9-E1AEDE23BC6E}"/>
          </ac:spMkLst>
        </pc:spChg>
        <pc:spChg chg="del">
          <ac:chgData name="Joe Andrew Frohwein (2315545)" userId="6c40b7b7-9aa6-4d37-ae31-02d04701a735" providerId="ADAL" clId="{509F0350-EB7F-460B-9E01-90EE6AA64D49}" dt="2026-09-08T14:06:03.082" v="1325" actId="478"/>
          <ac:spMkLst>
            <pc:docMk/>
            <pc:sldMk cId="1706108782" sldId="269"/>
            <ac:spMk id="20" creationId="{962FAD10-1325-7A6F-8FE5-C476D9CF03FA}"/>
          </ac:spMkLst>
        </pc:spChg>
        <pc:spChg chg="add mod">
          <ac:chgData name="Joe Andrew Frohwein (2315545)" userId="6c40b7b7-9aa6-4d37-ae31-02d04701a735" providerId="ADAL" clId="{509F0350-EB7F-460B-9E01-90EE6AA64D49}" dt="2026-09-08T14:06:14.780" v="1345" actId="1036"/>
          <ac:spMkLst>
            <pc:docMk/>
            <pc:sldMk cId="1706108782" sldId="269"/>
            <ac:spMk id="21" creationId="{CF245789-80F7-DC77-F974-5B51DAB6F8E8}"/>
          </ac:spMkLst>
        </pc:spChg>
        <pc:spChg chg="add mod">
          <ac:chgData name="Joe Andrew Frohwein (2315545)" userId="6c40b7b7-9aa6-4d37-ae31-02d04701a735" providerId="ADAL" clId="{509F0350-EB7F-460B-9E01-90EE6AA64D49}" dt="2026-09-08T14:30:14.411" v="2016" actId="20577"/>
          <ac:spMkLst>
            <pc:docMk/>
            <pc:sldMk cId="1706108782" sldId="269"/>
            <ac:spMk id="23" creationId="{94380281-24FF-D273-9122-DB1FA4D355B9}"/>
          </ac:spMkLst>
        </pc:spChg>
        <pc:spChg chg="mod">
          <ac:chgData name="Joe Andrew Frohwein (2315545)" userId="6c40b7b7-9aa6-4d37-ae31-02d04701a735" providerId="ADAL" clId="{509F0350-EB7F-460B-9E01-90EE6AA64D49}" dt="2026-09-08T14:00:57.011" v="942" actId="20577"/>
          <ac:spMkLst>
            <pc:docMk/>
            <pc:sldMk cId="1706108782" sldId="269"/>
            <ac:spMk id="45" creationId="{86F5BCB0-69D1-AC96-4EBD-73D8A72C0593}"/>
          </ac:spMkLst>
        </pc:spChg>
        <pc:spChg chg="mod">
          <ac:chgData name="Joe Andrew Frohwein (2315545)" userId="6c40b7b7-9aa6-4d37-ae31-02d04701a735" providerId="ADAL" clId="{509F0350-EB7F-460B-9E01-90EE6AA64D49}" dt="2026-09-08T14:01:57.330" v="1042" actId="113"/>
          <ac:spMkLst>
            <pc:docMk/>
            <pc:sldMk cId="1706108782" sldId="269"/>
            <ac:spMk id="47" creationId="{45710BEB-BC76-7B9D-4A23-9D219AF38310}"/>
          </ac:spMkLst>
        </pc:spChg>
        <pc:spChg chg="mod">
          <ac:chgData name="Joe Andrew Frohwein (2315545)" userId="6c40b7b7-9aa6-4d37-ae31-02d04701a735" providerId="ADAL" clId="{509F0350-EB7F-460B-9E01-90EE6AA64D49}" dt="2026-09-08T14:01:04.491" v="961" actId="20577"/>
          <ac:spMkLst>
            <pc:docMk/>
            <pc:sldMk cId="1706108782" sldId="269"/>
            <ac:spMk id="55" creationId="{4565FDED-892E-CC2F-33E9-514D3FBE8750}"/>
          </ac:spMkLst>
        </pc:spChg>
        <pc:spChg chg="mod">
          <ac:chgData name="Joe Andrew Frohwein (2315545)" userId="6c40b7b7-9aa6-4d37-ae31-02d04701a735" providerId="ADAL" clId="{509F0350-EB7F-460B-9E01-90EE6AA64D49}" dt="2026-09-08T14:02:07.826" v="1067" actId="20577"/>
          <ac:spMkLst>
            <pc:docMk/>
            <pc:sldMk cId="1706108782" sldId="269"/>
            <ac:spMk id="57" creationId="{D2DB9975-F866-C668-B117-5179C2BCF7E5}"/>
          </ac:spMkLst>
        </pc:spChg>
        <pc:spChg chg="mod">
          <ac:chgData name="Joe Andrew Frohwein (2315545)" userId="6c40b7b7-9aa6-4d37-ae31-02d04701a735" providerId="ADAL" clId="{509F0350-EB7F-460B-9E01-90EE6AA64D49}" dt="2026-09-08T14:01:09.178" v="972" actId="20577"/>
          <ac:spMkLst>
            <pc:docMk/>
            <pc:sldMk cId="1706108782" sldId="269"/>
            <ac:spMk id="61" creationId="{3FBC6864-6247-3C09-9C49-8A1173132F07}"/>
          </ac:spMkLst>
        </pc:spChg>
        <pc:spChg chg="mod">
          <ac:chgData name="Joe Andrew Frohwein (2315545)" userId="6c40b7b7-9aa6-4d37-ae31-02d04701a735" providerId="ADAL" clId="{509F0350-EB7F-460B-9E01-90EE6AA64D49}" dt="2026-09-08T14:02:42.056" v="1134" actId="20577"/>
          <ac:spMkLst>
            <pc:docMk/>
            <pc:sldMk cId="1706108782" sldId="269"/>
            <ac:spMk id="63" creationId="{AB64C53D-107F-F001-76AC-D6A27794E0A8}"/>
          </ac:spMkLst>
        </pc:spChg>
        <pc:spChg chg="mod">
          <ac:chgData name="Joe Andrew Frohwein (2315545)" userId="6c40b7b7-9aa6-4d37-ae31-02d04701a735" providerId="ADAL" clId="{509F0350-EB7F-460B-9E01-90EE6AA64D49}" dt="2026-09-08T14:01:14.794" v="993" actId="20577"/>
          <ac:spMkLst>
            <pc:docMk/>
            <pc:sldMk cId="1706108782" sldId="269"/>
            <ac:spMk id="67" creationId="{38FB4A37-3BAB-3C04-9622-206CC4B0B9CE}"/>
          </ac:spMkLst>
        </pc:spChg>
        <pc:spChg chg="mod">
          <ac:chgData name="Joe Andrew Frohwein (2315545)" userId="6c40b7b7-9aa6-4d37-ae31-02d04701a735" providerId="ADAL" clId="{509F0350-EB7F-460B-9E01-90EE6AA64D49}" dt="2026-09-08T14:30:52.088" v="2050" actId="20577"/>
          <ac:spMkLst>
            <pc:docMk/>
            <pc:sldMk cId="1706108782" sldId="269"/>
            <ac:spMk id="69" creationId="{57A400FF-875D-6032-D1F5-66DA1AECBFBA}"/>
          </ac:spMkLst>
        </pc:spChg>
        <pc:spChg chg="mod">
          <ac:chgData name="Joe Andrew Frohwein (2315545)" userId="6c40b7b7-9aa6-4d37-ae31-02d04701a735" providerId="ADAL" clId="{509F0350-EB7F-460B-9E01-90EE6AA64D49}" dt="2026-09-08T14:01:22.748" v="1019" actId="20577"/>
          <ac:spMkLst>
            <pc:docMk/>
            <pc:sldMk cId="1706108782" sldId="269"/>
            <ac:spMk id="73" creationId="{D70000AF-250A-324E-D309-CDD3FFBBDB1C}"/>
          </ac:spMkLst>
        </pc:spChg>
        <pc:spChg chg="mod">
          <ac:chgData name="Joe Andrew Frohwein (2315545)" userId="6c40b7b7-9aa6-4d37-ae31-02d04701a735" providerId="ADAL" clId="{509F0350-EB7F-460B-9E01-90EE6AA64D49}" dt="2026-09-08T14:03:23.392" v="1216" actId="20577"/>
          <ac:spMkLst>
            <pc:docMk/>
            <pc:sldMk cId="1706108782" sldId="269"/>
            <ac:spMk id="75" creationId="{9B1C3E12-44A5-6F2B-2589-EDB53E83B3EE}"/>
          </ac:spMkLst>
        </pc:spChg>
        <pc:grpChg chg="add del mod">
          <ac:chgData name="Joe Andrew Frohwein (2315545)" userId="6c40b7b7-9aa6-4d37-ae31-02d04701a735" providerId="ADAL" clId="{509F0350-EB7F-460B-9E01-90EE6AA64D49}" dt="2026-09-08T14:07:24.527" v="1415" actId="1076"/>
          <ac:grpSpMkLst>
            <pc:docMk/>
            <pc:sldMk cId="1706108782" sldId="269"/>
            <ac:grpSpMk id="2" creationId="{28E52960-83D2-8978-17BD-81098F854DEF}"/>
          </ac:grpSpMkLst>
        </pc:grpChg>
        <pc:grpChg chg="mod">
          <ac:chgData name="Joe Andrew Frohwein (2315545)" userId="6c40b7b7-9aa6-4d37-ae31-02d04701a735" providerId="ADAL" clId="{509F0350-EB7F-460B-9E01-90EE6AA64D49}" dt="2026-09-08T14:06:14.780" v="1345" actId="1036"/>
          <ac:grpSpMkLst>
            <pc:docMk/>
            <pc:sldMk cId="1706108782" sldId="269"/>
            <ac:grpSpMk id="76" creationId="{D3C30A2C-2BDA-3D41-7C2B-9635801E1BFD}"/>
          </ac:grpSpMkLst>
        </pc:grpChg>
      </pc:sldChg>
    </pc:docChg>
  </pc:docChgLst>
  <pc:docChgLst>
    <pc:chgData name="Joe Andrew Frohwein (2315545)" userId="S::2315545@student.uwtsd.ac.uk::6c40b7b7-9aa6-4d37-ae31-02d04701a735" providerId="AD" clId="Web-{66D4CFB3-7C01-53F9-31CE-D19F51600271}"/>
    <pc:docChg chg="modSld">
      <pc:chgData name="Joe Andrew Frohwein (2315545)" userId="S::2315545@student.uwtsd.ac.uk::6c40b7b7-9aa6-4d37-ae31-02d04701a735" providerId="AD" clId="Web-{66D4CFB3-7C01-53F9-31CE-D19F51600271}" dt="2026-09-09T17:48:51.735" v="2668"/>
      <pc:docMkLst>
        <pc:docMk/>
      </pc:docMkLst>
      <pc:sldChg chg="modNotes">
        <pc:chgData name="Joe Andrew Frohwein (2315545)" userId="S::2315545@student.uwtsd.ac.uk::6c40b7b7-9aa6-4d37-ae31-02d04701a735" providerId="AD" clId="Web-{66D4CFB3-7C01-53F9-31CE-D19F51600271}" dt="2026-09-09T17:48:51.735" v="2668"/>
        <pc:sldMkLst>
          <pc:docMk/>
          <pc:sldMk cId="2776312162" sldId="256"/>
        </pc:sldMkLst>
      </pc:sldChg>
      <pc:sldChg chg="modNotes">
        <pc:chgData name="Joe Andrew Frohwein (2315545)" userId="S::2315545@student.uwtsd.ac.uk::6c40b7b7-9aa6-4d37-ae31-02d04701a735" providerId="AD" clId="Web-{66D4CFB3-7C01-53F9-31CE-D19F51600271}" dt="2026-09-09T17:06:48.134" v="473"/>
        <pc:sldMkLst>
          <pc:docMk/>
          <pc:sldMk cId="550765793" sldId="257"/>
        </pc:sldMkLst>
      </pc:sldChg>
      <pc:sldChg chg="modNotes">
        <pc:chgData name="Joe Andrew Frohwein (2315545)" userId="S::2315545@student.uwtsd.ac.uk::6c40b7b7-9aa6-4d37-ae31-02d04701a735" providerId="AD" clId="Web-{66D4CFB3-7C01-53F9-31CE-D19F51600271}" dt="2026-09-09T17:10:52.495" v="680"/>
        <pc:sldMkLst>
          <pc:docMk/>
          <pc:sldMk cId="4203020781" sldId="258"/>
        </pc:sldMkLst>
      </pc:sldChg>
      <pc:sldChg chg="modNotes">
        <pc:chgData name="Joe Andrew Frohwein (2315545)" userId="S::2315545@student.uwtsd.ac.uk::6c40b7b7-9aa6-4d37-ae31-02d04701a735" providerId="AD" clId="Web-{66D4CFB3-7C01-53F9-31CE-D19F51600271}" dt="2026-09-09T17:19:43.175" v="1179"/>
        <pc:sldMkLst>
          <pc:docMk/>
          <pc:sldMk cId="204727671" sldId="259"/>
        </pc:sldMkLst>
      </pc:sldChg>
      <pc:sldChg chg="modNotes">
        <pc:chgData name="Joe Andrew Frohwein (2315545)" userId="S::2315545@student.uwtsd.ac.uk::6c40b7b7-9aa6-4d37-ae31-02d04701a735" providerId="AD" clId="Web-{66D4CFB3-7C01-53F9-31CE-D19F51600271}" dt="2026-09-09T17:41:14.350" v="2275"/>
        <pc:sldMkLst>
          <pc:docMk/>
          <pc:sldMk cId="2644396993" sldId="261"/>
        </pc:sldMkLst>
      </pc:sldChg>
      <pc:sldChg chg="modSp modNotes">
        <pc:chgData name="Joe Andrew Frohwein (2315545)" userId="S::2315545@student.uwtsd.ac.uk::6c40b7b7-9aa6-4d37-ae31-02d04701a735" providerId="AD" clId="Web-{66D4CFB3-7C01-53F9-31CE-D19F51600271}" dt="2026-09-09T17:43:32.398" v="2428"/>
        <pc:sldMkLst>
          <pc:docMk/>
          <pc:sldMk cId="2489100184" sldId="262"/>
        </pc:sldMkLst>
        <pc:spChg chg="mod">
          <ac:chgData name="Joe Andrew Frohwein (2315545)" userId="S::2315545@student.uwtsd.ac.uk::6c40b7b7-9aa6-4d37-ae31-02d04701a735" providerId="AD" clId="Web-{66D4CFB3-7C01-53F9-31CE-D19F51600271}" dt="2026-09-09T17:42:24.765" v="2337" actId="1076"/>
          <ac:spMkLst>
            <pc:docMk/>
            <pc:sldMk cId="2489100184" sldId="262"/>
            <ac:spMk id="29" creationId="{00000000-0000-0000-0000-000000000000}"/>
          </ac:spMkLst>
        </pc:spChg>
      </pc:sldChg>
      <pc:sldChg chg="modNotes">
        <pc:chgData name="Joe Andrew Frohwein (2315545)" userId="S::2315545@student.uwtsd.ac.uk::6c40b7b7-9aa6-4d37-ae31-02d04701a735" providerId="AD" clId="Web-{66D4CFB3-7C01-53F9-31CE-D19F51600271}" dt="2026-09-09T17:47:00.259" v="2654"/>
        <pc:sldMkLst>
          <pc:docMk/>
          <pc:sldMk cId="3948326626" sldId="263"/>
        </pc:sldMkLst>
      </pc:sldChg>
      <pc:sldChg chg="modSp modNotes">
        <pc:chgData name="Joe Andrew Frohwein (2315545)" userId="S::2315545@student.uwtsd.ac.uk::6c40b7b7-9aa6-4d37-ae31-02d04701a735" providerId="AD" clId="Web-{66D4CFB3-7C01-53F9-31CE-D19F51600271}" dt="2026-09-09T17:12:41.114" v="712"/>
        <pc:sldMkLst>
          <pc:docMk/>
          <pc:sldMk cId="4021655284" sldId="264"/>
        </pc:sldMkLst>
        <pc:spChg chg="mod">
          <ac:chgData name="Joe Andrew Frohwein (2315545)" userId="S::2315545@student.uwtsd.ac.uk::6c40b7b7-9aa6-4d37-ae31-02d04701a735" providerId="AD" clId="Web-{66D4CFB3-7C01-53F9-31CE-D19F51600271}" dt="2026-09-09T17:11:28.998" v="687" actId="20577"/>
          <ac:spMkLst>
            <pc:docMk/>
            <pc:sldMk cId="4021655284" sldId="264"/>
            <ac:spMk id="8" creationId="{00000000-0000-0000-0000-000000000000}"/>
          </ac:spMkLst>
        </pc:spChg>
      </pc:sldChg>
      <pc:sldChg chg="modNotes">
        <pc:chgData name="Joe Andrew Frohwein (2315545)" userId="S::2315545@student.uwtsd.ac.uk::6c40b7b7-9aa6-4d37-ae31-02d04701a735" providerId="AD" clId="Web-{66D4CFB3-7C01-53F9-31CE-D19F51600271}" dt="2026-09-09T17:22:08.279" v="1296"/>
        <pc:sldMkLst>
          <pc:docMk/>
          <pc:sldMk cId="3066202614" sldId="265"/>
        </pc:sldMkLst>
      </pc:sldChg>
      <pc:sldChg chg="modNotes">
        <pc:chgData name="Joe Andrew Frohwein (2315545)" userId="S::2315545@student.uwtsd.ac.uk::6c40b7b7-9aa6-4d37-ae31-02d04701a735" providerId="AD" clId="Web-{66D4CFB3-7C01-53F9-31CE-D19F51600271}" dt="2026-09-09T17:25:17.587" v="1567"/>
        <pc:sldMkLst>
          <pc:docMk/>
          <pc:sldMk cId="575691293" sldId="266"/>
        </pc:sldMkLst>
      </pc:sldChg>
      <pc:sldChg chg="modNotes">
        <pc:chgData name="Joe Andrew Frohwein (2315545)" userId="S::2315545@student.uwtsd.ac.uk::6c40b7b7-9aa6-4d37-ae31-02d04701a735" providerId="AD" clId="Web-{66D4CFB3-7C01-53F9-31CE-D19F51600271}" dt="2026-09-09T17:44:26.575" v="2489"/>
        <pc:sldMkLst>
          <pc:docMk/>
          <pc:sldMk cId="733108259" sldId="267"/>
        </pc:sldMkLst>
      </pc:sldChg>
      <pc:sldChg chg="modNotes">
        <pc:chgData name="Joe Andrew Frohwein (2315545)" userId="S::2315545@student.uwtsd.ac.uk::6c40b7b7-9aa6-4d37-ae31-02d04701a735" providerId="AD" clId="Web-{66D4CFB3-7C01-53F9-31CE-D19F51600271}" dt="2026-09-09T17:28:34.587" v="1697"/>
        <pc:sldMkLst>
          <pc:docMk/>
          <pc:sldMk cId="1263316711" sldId="268"/>
        </pc:sldMkLst>
      </pc:sldChg>
      <pc:sldChg chg="modNotes">
        <pc:chgData name="Joe Andrew Frohwein (2315545)" userId="S::2315545@student.uwtsd.ac.uk::6c40b7b7-9aa6-4d37-ae31-02d04701a735" providerId="AD" clId="Web-{66D4CFB3-7C01-53F9-31CE-D19F51600271}" dt="2026-09-09T17:32:27.886" v="1899"/>
        <pc:sldMkLst>
          <pc:docMk/>
          <pc:sldMk cId="1706108782" sldId="269"/>
        </pc:sldMkLst>
      </pc:sldChg>
    </pc:docChg>
  </pc:docChgLst>
  <pc:docChgLst>
    <pc:chgData name="Joe Andrew Frohwein (2315545)" userId="S::2315545@student.uwtsd.ac.uk::6c40b7b7-9aa6-4d37-ae31-02d04701a735" providerId="AD" clId="Web-{AEBBE695-4682-1A1C-79F2-4DD7A46E20DC}"/>
    <pc:docChg chg="modSld">
      <pc:chgData name="Joe Andrew Frohwein (2315545)" userId="S::2315545@student.uwtsd.ac.uk::6c40b7b7-9aa6-4d37-ae31-02d04701a735" providerId="AD" clId="Web-{AEBBE695-4682-1A1C-79F2-4DD7A46E20DC}" dt="2026-09-09T17:54:03.014" v="72"/>
      <pc:docMkLst>
        <pc:docMk/>
      </pc:docMkLst>
      <pc:sldChg chg="modNotes">
        <pc:chgData name="Joe Andrew Frohwein (2315545)" userId="S::2315545@student.uwtsd.ac.uk::6c40b7b7-9aa6-4d37-ae31-02d04701a735" providerId="AD" clId="Web-{AEBBE695-4682-1A1C-79F2-4DD7A46E20DC}" dt="2026-09-09T17:54:03.014" v="72"/>
        <pc:sldMkLst>
          <pc:docMk/>
          <pc:sldMk cId="2644396993"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5245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Read name, project name within tata steel</a:t>
            </a:r>
          </a:p>
          <a:p>
            <a:endParaRPr lang="en-GB" dirty="0"/>
          </a:p>
          <a:p>
            <a:r>
              <a:rPr lang="en-GB" dirty="0"/>
              <a:t>An industrial research problem within steel production</a:t>
            </a:r>
            <a:endParaRPr lang="en-US" dirty="0"/>
          </a:p>
          <a:p>
            <a:r>
              <a:rPr lang="en-GB" dirty="0"/>
              <a:t>Presentation of information to operators</a:t>
            </a:r>
            <a:endParaRPr lang="en-GB"/>
          </a:p>
          <a:p>
            <a:r>
              <a:rPr lang="en-GB" dirty="0"/>
              <a:t>Move from "information after processing " to "information while coil is still processing"</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Understand the industrial setting</a:t>
            </a:r>
          </a:p>
          <a:p>
            <a:r>
              <a:rPr lang="en-US" dirty="0"/>
              <a:t>Each steel coil goes through production then inspection before being actioned by an operator, deciding on its next steps within the production cycle</a:t>
            </a:r>
          </a:p>
          <a:p>
            <a:endParaRPr lang="en-US" dirty="0"/>
          </a:p>
          <a:p>
            <a:r>
              <a:rPr lang="en-US" dirty="0"/>
              <a:t>Inspection and Monitoring systems generate data (IBA, </a:t>
            </a:r>
            <a:r>
              <a:rPr lang="en-US" dirty="0" err="1"/>
              <a:t>Parsytec</a:t>
            </a:r>
            <a:r>
              <a:rPr lang="en-US" dirty="0"/>
              <a:t>, among other systems)</a:t>
            </a:r>
          </a:p>
          <a:p>
            <a:endParaRPr lang="en-US" dirty="0"/>
          </a:p>
          <a:p>
            <a:r>
              <a:rPr lang="en-US" dirty="0"/>
              <a:t>Once the coil is complete, TLR, existing coil tracking system, that displays all PROCESSED coil information and allows operators to action coils and determine its next production line on site</a:t>
            </a:r>
          </a:p>
          <a:p>
            <a:endParaRPr lang="en-US" dirty="0"/>
          </a:p>
          <a:p>
            <a:r>
              <a:rPr lang="en-US" dirty="0"/>
              <a:t>The problem with this is that the timing of information relay is delayed until after the coil is fully processed, limiting the operators ability to respond quickly to defects</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core problem</a:t>
            </a:r>
          </a:p>
          <a:p>
            <a:endParaRPr lang="en-US" dirty="0"/>
          </a:p>
          <a:p>
            <a:r>
              <a:rPr lang="en-US" dirty="0"/>
              <a:t>Defects detected, coil continues through line until complete,  displayed on TLR = TOO LATE</a:t>
            </a:r>
          </a:p>
          <a:p>
            <a:endParaRPr lang="en-US" dirty="0"/>
          </a:p>
          <a:p>
            <a:r>
              <a:rPr lang="en-US" dirty="0"/>
              <a:t>Thousands of </a:t>
            </a:r>
            <a:r>
              <a:rPr lang="en-US" dirty="0" err="1"/>
              <a:t>metres</a:t>
            </a:r>
            <a:r>
              <a:rPr lang="en-US" dirty="0"/>
              <a:t> long</a:t>
            </a:r>
          </a:p>
          <a:p>
            <a:r>
              <a:rPr lang="en-US" dirty="0"/>
              <a:t>production time and efficiency lost</a:t>
            </a:r>
          </a:p>
          <a:p>
            <a:endParaRPr lang="en-US" dirty="0"/>
          </a:p>
          <a:p>
            <a:r>
              <a:rPr lang="en-US" dirty="0"/>
              <a:t>Therefore (read BOTTOM LINE)</a:t>
            </a:r>
          </a:p>
          <a:p>
            <a:endParaRPr lang="en-US" dirty="0"/>
          </a:p>
          <a:p>
            <a:endParaRPr lang="en-US"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Read aim</a:t>
            </a:r>
          </a:p>
          <a:p>
            <a:endParaRPr lang="en-US" dirty="0"/>
          </a:p>
          <a:p>
            <a:r>
              <a:rPr lang="en-US" dirty="0"/>
              <a:t>Read objectives (ROC and XML will be explained later)</a:t>
            </a:r>
          </a:p>
          <a:p>
            <a:endParaRPr lang="en-US" dirty="0"/>
          </a:p>
          <a:p>
            <a:r>
              <a:rPr lang="en-US" dirty="0"/>
              <a:t>Minimum Viable Product</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Industrial Software / SCADA = Production data, multiple sources =  acquired, integrated and presented to operators</a:t>
            </a:r>
          </a:p>
          <a:p>
            <a:endParaRPr lang="en-US" dirty="0"/>
          </a:p>
          <a:p>
            <a:r>
              <a:rPr lang="en-US" dirty="0"/>
              <a:t>Real-time systems = Processing production events in real-time = reduce delay between the event and the reaction, improving production speed and efficiency -&gt; Defect detection must be reacted to before the coil moves past it</a:t>
            </a:r>
          </a:p>
          <a:p>
            <a:endParaRPr lang="en-US" dirty="0"/>
          </a:p>
          <a:p>
            <a:r>
              <a:rPr lang="en-US" dirty="0"/>
              <a:t>XML /data exchange = manufacturing environments, different systems and technologies = structured universal format</a:t>
            </a:r>
          </a:p>
          <a:p>
            <a:endParaRPr lang="en-US" dirty="0"/>
          </a:p>
          <a:p>
            <a:r>
              <a:rPr lang="en-US" dirty="0"/>
              <a:t>Human-computer interaction = Only useful if info is presented clearly. Visibility of system status, alerts and recognizable information</a:t>
            </a:r>
          </a:p>
          <a:p>
            <a:endParaRPr lang="en-US" dirty="0"/>
          </a:p>
          <a:p>
            <a:r>
              <a:rPr lang="en-US" dirty="0"/>
              <a:t>Automated surface inspection = Vision-based systems can automatically detect and classify defects = volume of data makes processing, speed, accuracy and reliability important</a:t>
            </a:r>
          </a:p>
          <a:p>
            <a:endParaRPr lang="en-US" dirty="0"/>
          </a:p>
          <a:p>
            <a:r>
              <a:rPr lang="en-US" dirty="0"/>
              <a:t>Provide technical and theoretical foundations</a:t>
            </a:r>
          </a:p>
          <a:p>
            <a:endParaRPr lang="en-US" dirty="0"/>
          </a:p>
          <a:p>
            <a:endParaRPr lang="en-US"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Real-time processing, Automated inspection, operator interfaces, xml integration</a:t>
            </a:r>
          </a:p>
          <a:p>
            <a:endParaRPr lang="en-US" dirty="0"/>
          </a:p>
          <a:p>
            <a:r>
              <a:rPr lang="en-US" dirty="0"/>
              <a:t>BUT, Detection does not mean quick operator actions</a:t>
            </a:r>
          </a:p>
          <a:p>
            <a:endParaRPr lang="en-US" dirty="0"/>
          </a:p>
          <a:p>
            <a:r>
              <a:rPr lang="en-US" dirty="0"/>
              <a:t>Project response = Existing inspection systems, ROC, live dashboard, operator actions</a:t>
            </a:r>
          </a:p>
          <a:p>
            <a:endParaRPr lang="en-US" dirty="0"/>
          </a:p>
          <a:p>
            <a:r>
              <a:rPr lang="en-US" dirty="0"/>
              <a:t>Research question – READ BOTTOM LINE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a:defRPr/>
            </a:pPr>
            <a:r>
              <a:rPr lang="en-GB" dirty="0"/>
              <a:t>Explain research methodology</a:t>
            </a:r>
          </a:p>
          <a:p>
            <a:pPr>
              <a:defRPr/>
            </a:pPr>
            <a:endParaRPr lang="en-GB" dirty="0"/>
          </a:p>
          <a:p>
            <a:pPr>
              <a:defRPr/>
            </a:pPr>
            <a:r>
              <a:rPr lang="en-GB" dirty="0"/>
              <a:t>Positivism philosophy – measurable performance</a:t>
            </a:r>
          </a:p>
          <a:p>
            <a:pPr>
              <a:defRPr/>
            </a:pPr>
            <a:endParaRPr lang="en-GB" dirty="0"/>
          </a:p>
          <a:p>
            <a:pPr>
              <a:defRPr/>
            </a:pPr>
            <a:r>
              <a:rPr lang="en-GB" dirty="0"/>
              <a:t>Deductive approach – Existing theory guides development</a:t>
            </a:r>
          </a:p>
          <a:p>
            <a:pPr>
              <a:defRPr/>
            </a:pPr>
            <a:endParaRPr lang="en-GB" dirty="0"/>
          </a:p>
          <a:p>
            <a:pPr>
              <a:defRPr/>
            </a:pPr>
            <a:r>
              <a:rPr lang="en-GB" dirty="0"/>
              <a:t>Software Development + case study strategy – Software to develop the proposed system. Case study to evaluate the shortcomings of the existing system.</a:t>
            </a:r>
          </a:p>
          <a:p>
            <a:pPr>
              <a:defRPr/>
            </a:pPr>
            <a:endParaRPr lang="en-GB" dirty="0"/>
          </a:p>
          <a:p>
            <a:pPr>
              <a:defRPr/>
            </a:pPr>
            <a:r>
              <a:rPr lang="en-GB" dirty="0"/>
              <a:t>Mixed method – to gather a mixture of both qualitative and quantitative data</a:t>
            </a:r>
          </a:p>
          <a:p>
            <a:pPr>
              <a:defRPr/>
            </a:pPr>
            <a:endParaRPr lang="en-GB" dirty="0"/>
          </a:p>
          <a:p>
            <a:pPr>
              <a:defRPr/>
            </a:pPr>
            <a:r>
              <a:rPr lang="en-GB" dirty="0"/>
              <a:t>Cross sectional time horizon – to compare the performance of the existing and proposed systems</a:t>
            </a:r>
          </a:p>
          <a:p>
            <a:pPr>
              <a:defRPr/>
            </a:pPr>
            <a:endParaRPr lang="en-GB" dirty="0"/>
          </a:p>
          <a:p>
            <a:pPr>
              <a:defRPr/>
            </a:pPr>
            <a:r>
              <a:rPr lang="en-GB" dirty="0"/>
              <a:t>ULTIMATELY, DOES THE SYSTEM IMPROVE UPON THE EXISTING SYSTEM'S SPEED, RELIABILITY, VISIBILITY AND USABILITY?</a:t>
            </a:r>
          </a:p>
        </p:txBody>
      </p:sp>
    </p:spTree>
    <p:extLst>
      <p:ext uri="{BB962C8B-B14F-4D97-AF65-F5344CB8AC3E}">
        <p14:creationId xmlns:p14="http://schemas.microsoft.com/office/powerpoint/2010/main" val="3064919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DDA2D-37B5-FB62-7B92-B9C418A605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185EC2-C345-E427-BFEF-A2DCFE969C5A}"/>
              </a:ext>
            </a:extLst>
          </p:cNvPr>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2D2B1F23-E436-C071-FDD7-7FA97F78861A}"/>
              </a:ext>
            </a:extLst>
          </p:cNvPr>
          <p:cNvSpPr>
            <a:spLocks noGrp="1"/>
          </p:cNvSpPr>
          <p:nvPr>
            <p:ph type="body" idx="1"/>
          </p:nvPr>
        </p:nvSpPr>
        <p:spPr>
          <a:xfrm>
            <a:off x="685800" y="4400550"/>
            <a:ext cx="5486400" cy="3600450"/>
          </a:xfrm>
          <a:prstGeom prst="rect">
            <a:avLst/>
          </a:prstGeom>
        </p:spPr>
        <p:txBody>
          <a:bodyPr/>
          <a:lstStyle/>
          <a:p>
            <a:pPr>
              <a:defRPr/>
            </a:pPr>
            <a:r>
              <a:rPr lang="en-GB" dirty="0"/>
              <a:t>Read MUSTS, SHOULDS and COULDS</a:t>
            </a:r>
          </a:p>
          <a:p>
            <a:pPr>
              <a:defRPr/>
            </a:pPr>
            <a:endParaRPr lang="en-GB" dirty="0"/>
          </a:p>
          <a:p>
            <a:pPr>
              <a:defRPr/>
            </a:pPr>
            <a:r>
              <a:rPr lang="en-GB" dirty="0"/>
              <a:t>Read MATERIALS AND RESOURCES</a:t>
            </a:r>
          </a:p>
          <a:p>
            <a:pPr>
              <a:defRPr/>
            </a:pPr>
            <a:r>
              <a:rPr lang="en-GB" dirty="0"/>
              <a:t>Mainly existing Tata Steel infrastructure and resources = REALISTIC</a:t>
            </a:r>
          </a:p>
        </p:txBody>
      </p:sp>
    </p:spTree>
    <p:extLst>
      <p:ext uri="{BB962C8B-B14F-4D97-AF65-F5344CB8AC3E}">
        <p14:creationId xmlns:p14="http://schemas.microsoft.com/office/powerpoint/2010/main" val="2842493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2B930-04B9-15FB-0DF8-00AFCB263B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FE8636-E1CF-27AF-1B7C-F0A47CD0B514}"/>
              </a:ext>
            </a:extLst>
          </p:cNvPr>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7F805F0-DECC-E7CA-AE9F-6ACA2FEC8B86}"/>
              </a:ext>
            </a:extLst>
          </p:cNvPr>
          <p:cNvSpPr>
            <a:spLocks noGrp="1"/>
          </p:cNvSpPr>
          <p:nvPr>
            <p:ph type="body" idx="1"/>
          </p:nvPr>
        </p:nvSpPr>
        <p:spPr>
          <a:xfrm>
            <a:off x="685800" y="4400550"/>
            <a:ext cx="5486400" cy="3600450"/>
          </a:xfrm>
          <a:prstGeom prst="rect">
            <a:avLst/>
          </a:prstGeom>
        </p:spPr>
        <p:txBody>
          <a:bodyPr/>
          <a:lstStyle/>
          <a:p>
            <a:pPr>
              <a:defRPr/>
            </a:pPr>
            <a:r>
              <a:rPr lang="en-GB" dirty="0"/>
              <a:t>As mentioned previously, a mix of both quantitative and qualitative data will be used to analyse the existing system and to plan the proposed system</a:t>
            </a:r>
          </a:p>
          <a:p>
            <a:pPr>
              <a:defRPr/>
            </a:pPr>
            <a:endParaRPr lang="en-GB" dirty="0"/>
          </a:p>
          <a:p>
            <a:pPr>
              <a:defRPr/>
            </a:pPr>
            <a:r>
              <a:rPr lang="en-GB" dirty="0"/>
              <a:t>READ ALL TILES</a:t>
            </a:r>
          </a:p>
          <a:p>
            <a:pPr>
              <a:defRPr/>
            </a:pPr>
            <a:endParaRPr lang="en-GB" dirty="0"/>
          </a:p>
          <a:p>
            <a:pPr>
              <a:defRPr/>
            </a:pPr>
            <a:r>
              <a:rPr lang="en-GB" dirty="0"/>
              <a:t>Ultimately leads to comparison between Existing vs Proposed. The proposed system will also be compared against defined set of success criteria</a:t>
            </a:r>
          </a:p>
        </p:txBody>
      </p:sp>
    </p:spTree>
    <p:extLst>
      <p:ext uri="{BB962C8B-B14F-4D97-AF65-F5344CB8AC3E}">
        <p14:creationId xmlns:p14="http://schemas.microsoft.com/office/powerpoint/2010/main" val="3401990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IBA – PRODUCTION DATA - sensors, actuators, gauges and controllers that continuously record steel data</a:t>
            </a:r>
          </a:p>
          <a:p>
            <a:r>
              <a:rPr lang="en-US" dirty="0" err="1"/>
              <a:t>Parsytec</a:t>
            </a:r>
            <a:r>
              <a:rPr lang="en-US" dirty="0"/>
              <a:t> – SURFACE DEFECTS - Surface inspection camera system that continuously record and inspect steel strip</a:t>
            </a:r>
          </a:p>
          <a:p>
            <a:endParaRPr lang="en-US" dirty="0"/>
          </a:p>
          <a:p>
            <a:r>
              <a:rPr lang="en-US" dirty="0"/>
              <a:t>XML data – flexible, text-based format used to store, structure, and transport information between different software and hardware systems converting tabular data into text form which can then be converted back into tabular form for use after transmission</a:t>
            </a:r>
          </a:p>
          <a:p>
            <a:endParaRPr lang="en-US" dirty="0"/>
          </a:p>
          <a:p>
            <a:r>
              <a:rPr lang="en-US" dirty="0"/>
              <a:t>ROC – an existing piece of software designed originally for a different process on a different production line on a different Tata site. However, it's its communication ports and data processing capabilities make it suitable for receiving and processing real-time production data, allowing it to be repurposed for this application</a:t>
            </a:r>
          </a:p>
          <a:p>
            <a:endParaRPr lang="en-US" dirty="0"/>
          </a:p>
          <a:p>
            <a:r>
              <a:rPr lang="en-US" dirty="0"/>
              <a:t>C# logic – VALIDATION RULES - set of rules that will evaluate the defect/coil information to assess whether its quality is high enough to progress to the next line or to the customer</a:t>
            </a:r>
          </a:p>
          <a:p>
            <a:endParaRPr lang="en-US" dirty="0"/>
          </a:p>
          <a:p>
            <a:r>
              <a:rPr lang="en-US" dirty="0"/>
              <a:t>Operator dashboard – PRESENTS LIVE INFO</a:t>
            </a:r>
          </a:p>
          <a:p>
            <a:endParaRPr lang="en-US" dirty="0"/>
          </a:p>
          <a:p>
            <a:r>
              <a:rPr lang="en-US" dirty="0"/>
              <a:t>OVERALL, DATA PROCESSED INTO LIVE ACTIONABLE INFORMATION</a:t>
            </a:r>
          </a:p>
          <a:p>
            <a:endParaRPr lang="en-US" dirty="0"/>
          </a:p>
          <a:p>
            <a:r>
              <a:rPr lang="en-US" dirty="0"/>
              <a:t>Image – Simple layout</a:t>
            </a:r>
          </a:p>
          <a:p>
            <a:r>
              <a:rPr lang="en-US" dirty="0"/>
              <a:t>• The ‘Current Coil Data’ section provides unique information for each coil, such </a:t>
            </a:r>
          </a:p>
          <a:p>
            <a:r>
              <a:rPr lang="en-US" dirty="0"/>
              <a:t>as coil number, order details and material information.</a:t>
            </a:r>
          </a:p>
          <a:p>
            <a:r>
              <a:rPr lang="en-US" dirty="0"/>
              <a:t>• The ‘Live Line Data’ section displays continuously updating operational </a:t>
            </a:r>
          </a:p>
          <a:p>
            <a:r>
              <a:rPr lang="en-US" dirty="0"/>
              <a:t>information, such as line speed, line status and processed length.</a:t>
            </a:r>
          </a:p>
          <a:p>
            <a:r>
              <a:rPr lang="en-US" dirty="0"/>
              <a:t>• The ‘Defects List’ section lists defects in tabular form, providing information on </a:t>
            </a:r>
          </a:p>
          <a:p>
            <a:r>
              <a:rPr lang="en-US" dirty="0"/>
              <a:t>their type, position, size and grade.</a:t>
            </a:r>
          </a:p>
          <a:p>
            <a:r>
              <a:rPr lang="en-US" dirty="0"/>
              <a:t>• The ‘Live Coil Map’ section provides a graphical representation of defects, </a:t>
            </a:r>
          </a:p>
          <a:p>
            <a:r>
              <a:rPr lang="en-US" dirty="0"/>
              <a:t>displaying their locations on a continuously updating coil map.</a:t>
            </a:r>
          </a:p>
          <a:p>
            <a:r>
              <a:rPr lang="en-US" dirty="0"/>
              <a:t>• The ‘Alerts’ section highlights any passed or failed checks and critical defects.</a:t>
            </a:r>
          </a:p>
          <a:p>
            <a:r>
              <a:rPr lang="en-US" dirty="0"/>
              <a:t>• The ‘Operator Actions’ section allows operators to record decisions, comments </a:t>
            </a:r>
          </a:p>
          <a:p>
            <a:r>
              <a:rPr lang="en-US" dirty="0"/>
              <a:t>and actions.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Go through </a:t>
            </a:r>
            <a:r>
              <a:rPr lang="en-US" dirty="0" err="1"/>
              <a:t>gantt</a:t>
            </a:r>
            <a:r>
              <a:rPr lang="en-US" dirty="0"/>
              <a:t> chart</a:t>
            </a:r>
          </a:p>
          <a:p>
            <a:r>
              <a:rPr lang="en-US" dirty="0"/>
              <a:t>Overlap ensuring that different elements integrate into each other successfully before moving on</a:t>
            </a:r>
          </a:p>
          <a:p>
            <a:endParaRPr lang="en-US" dirty="0"/>
          </a:p>
          <a:p>
            <a:r>
              <a:rPr lang="en-US" dirty="0"/>
              <a:t>No significant new hardware or software will be required</a:t>
            </a:r>
          </a:p>
          <a:p>
            <a:r>
              <a:rPr lang="en-US" dirty="0"/>
              <a:t>Main cost = development + engineer and operator time/resources</a:t>
            </a:r>
          </a:p>
          <a:p>
            <a:r>
              <a:rPr lang="en-US" dirty="0"/>
              <a:t>Existing resources and infrastructure will be used</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Conclusion – this is a solution to an industrial problem with a manufacturing environment within Tata Steel</a:t>
            </a:r>
          </a:p>
          <a:p>
            <a:r>
              <a:rPr lang="en-US" dirty="0"/>
              <a:t>This solution will move from post-processing reporting into real-time operator actions, which ultimately will improve the efficiency and throughput of the company</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214AC-E36E-252C-464C-B30EDF519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B93666-065A-F7F8-06D3-3B5202ECC994}"/>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2CF98780-0F41-E8A5-1048-F79A6FBA2262}"/>
              </a:ext>
            </a:extLst>
          </p:cNvPr>
          <p:cNvSpPr>
            <a:spLocks noGrp="1"/>
          </p:cNvSpPr>
          <p:nvPr>
            <p:ph type="body" sz="quarter" idx="3"/>
          </p:nvPr>
        </p:nvSpPr>
        <p:spPr/>
        <p:txBody>
          <a:bodyPr/>
          <a:lstStyle/>
          <a:p>
            <a:r>
              <a:rPr lang="en-GB" dirty="0"/>
              <a:t>Main </a:t>
            </a:r>
            <a:r>
              <a:rPr dirty="0"/>
              <a:t>references </a:t>
            </a:r>
            <a:r>
              <a:rPr lang="en-GB" dirty="0"/>
              <a:t>used</a:t>
            </a:r>
            <a:endParaRPr lang="en-US"/>
          </a:p>
          <a:p>
            <a:endParaRPr lang="en-GB" dirty="0"/>
          </a:p>
          <a:p>
            <a:r>
              <a:rPr lang="en-GB" dirty="0"/>
              <a:t>Top section is lit review</a:t>
            </a:r>
          </a:p>
          <a:p>
            <a:r>
              <a:rPr lang="en-GB" dirty="0"/>
              <a:t>Bottom section is extra sources used throughout the rest of report</a:t>
            </a:r>
          </a:p>
        </p:txBody>
      </p:sp>
      <p:sp>
        <p:nvSpPr>
          <p:cNvPr id="4" name="Slide Number Placeholder 3">
            <a:extLst>
              <a:ext uri="{FF2B5EF4-FFF2-40B4-BE49-F238E27FC236}">
                <a16:creationId xmlns:a16="http://schemas.microsoft.com/office/drawing/2014/main" id="{7A312D66-A079-99BC-4904-D03520687E71}"/>
              </a:ext>
            </a:extLst>
          </p:cNvPr>
          <p:cNvSpPr>
            <a:spLocks noGrp="1"/>
          </p:cNvSpPr>
          <p:nvPr>
            <p:ph type="sldNum" sz="quarter" idx="5"/>
          </p:nvPr>
        </p:nvSpPr>
        <p:spPr/>
      </p:sp>
    </p:spTree>
    <p:extLst>
      <p:ext uri="{BB962C8B-B14F-4D97-AF65-F5344CB8AC3E}">
        <p14:creationId xmlns:p14="http://schemas.microsoft.com/office/powerpoint/2010/main" val="1081521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3D5AB-36E5-AF68-7B3C-26F81E6200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04779C-6374-00BA-EE8C-8D95F9BC55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1DF525-F1CA-A5D5-E4A8-8947D5CED528}"/>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5" name="Footer Placeholder 4">
            <a:extLst>
              <a:ext uri="{FF2B5EF4-FFF2-40B4-BE49-F238E27FC236}">
                <a16:creationId xmlns:a16="http://schemas.microsoft.com/office/drawing/2014/main" id="{6A7AE2DB-05E5-143F-660A-1B4FB76E5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214E44-2DE6-9072-4855-013B409BEE7A}"/>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412745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B116-6F2E-3391-C61C-13E4E8E039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38D0B-64FF-4A00-D263-1E535499BF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A15A9-338C-D95E-410C-7B813B4C40EE}"/>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5" name="Footer Placeholder 4">
            <a:extLst>
              <a:ext uri="{FF2B5EF4-FFF2-40B4-BE49-F238E27FC236}">
                <a16:creationId xmlns:a16="http://schemas.microsoft.com/office/drawing/2014/main" id="{CCD18CB4-6380-E7D9-B79C-38646D635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0EE8A-5FE9-A768-DE84-34CF0D1B35A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286082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321F-90CE-F1D4-E14B-7F04860FE6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0E07AB-F4DA-214F-4983-3AACF9A0A9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6C2D00-A71C-4939-6CF2-39F50531077D}"/>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5" name="Footer Placeholder 4">
            <a:extLst>
              <a:ext uri="{FF2B5EF4-FFF2-40B4-BE49-F238E27FC236}">
                <a16:creationId xmlns:a16="http://schemas.microsoft.com/office/drawing/2014/main" id="{1B1DBD53-5DF4-1FDC-1C57-B52B3C10F1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98825-D041-94BF-03E1-596678ACA43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506513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269E9-4851-3CFF-3044-30E26D7DF4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B18DAC-B072-C578-3473-8D38765E8B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70484C-994A-04F0-9A50-17CB46756E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3FB4A0-8AAD-5A43-3CC8-48B2282B875E}"/>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6" name="Footer Placeholder 5">
            <a:extLst>
              <a:ext uri="{FF2B5EF4-FFF2-40B4-BE49-F238E27FC236}">
                <a16:creationId xmlns:a16="http://schemas.microsoft.com/office/drawing/2014/main" id="{E450A264-FFF4-53EF-6CED-E4534AB87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B3819A-A4C7-3858-341E-22D1F6247DE1}"/>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897568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DF73-8F99-1893-36B6-58AA59C7C2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DA8A5-87F0-2179-B42C-7E57CBC27B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8F948-80C8-9BDB-7FD5-97F4D9D228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A24777-E2C9-DDBF-EB8F-A939750AD0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77615-8269-C356-B963-2E45E7A9DB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326CEC-8A63-0EA4-C30C-C0CC8A68B425}"/>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8" name="Footer Placeholder 7">
            <a:extLst>
              <a:ext uri="{FF2B5EF4-FFF2-40B4-BE49-F238E27FC236}">
                <a16:creationId xmlns:a16="http://schemas.microsoft.com/office/drawing/2014/main" id="{ADA5872A-C15B-613F-9826-03B3A8319C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069E1-E47C-6864-DC05-6B602C7C327C}"/>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914457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E9545-FC0F-BECD-1101-EDDC514275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6EE6C-6657-D83F-53A6-234C4D08248D}"/>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4" name="Footer Placeholder 3">
            <a:extLst>
              <a:ext uri="{FF2B5EF4-FFF2-40B4-BE49-F238E27FC236}">
                <a16:creationId xmlns:a16="http://schemas.microsoft.com/office/drawing/2014/main" id="{C4328C10-4488-0337-5A5D-EEFCB406A2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2DA333-31BF-5100-28FF-0AB4A6AE1CE7}"/>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39420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51CA35-68FF-EC65-F028-6316628EA946}"/>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3" name="Footer Placeholder 2">
            <a:extLst>
              <a:ext uri="{FF2B5EF4-FFF2-40B4-BE49-F238E27FC236}">
                <a16:creationId xmlns:a16="http://schemas.microsoft.com/office/drawing/2014/main" id="{312B3F8D-88C0-39C4-A2EE-91A38A86BF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DFA7E1-0BBC-7C99-DA2B-1AF0C16085DF}"/>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773816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D1A7-3171-0CFD-50D4-80E7B01DDD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8A9F26-5013-9209-02E1-EF4901E35D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4A05DC-F0D2-DA13-E79D-6804530C60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571DEC-BF57-1A51-E883-ABCE7AB0F2D3}"/>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6" name="Footer Placeholder 5">
            <a:extLst>
              <a:ext uri="{FF2B5EF4-FFF2-40B4-BE49-F238E27FC236}">
                <a16:creationId xmlns:a16="http://schemas.microsoft.com/office/drawing/2014/main" id="{2E46C3AB-1F77-C009-2376-8783BCB77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3C1E8-77FB-1907-4C16-F01D9DE99439}"/>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513706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68423-9721-87AD-0DA0-984643D954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FAA6DF-05E0-5BD8-9FAB-F681EB8CF0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FBF3C6-3CD8-89E1-0187-319EAA22A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D006CE-7B31-26ED-DFF3-2B58F79078DB}"/>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6" name="Footer Placeholder 5">
            <a:extLst>
              <a:ext uri="{FF2B5EF4-FFF2-40B4-BE49-F238E27FC236}">
                <a16:creationId xmlns:a16="http://schemas.microsoft.com/office/drawing/2014/main" id="{70617B54-BC71-ACA1-86C0-3E953E91F8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ABC86B-6283-1DDE-696D-9A74375B350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560594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7757-7310-736D-0927-B8249E9FC3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A5434A-F5CD-D728-3F1B-80CDCA9F32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2EA3AF-58A9-9F1C-03D8-99A619F2020E}"/>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5" name="Footer Placeholder 4">
            <a:extLst>
              <a:ext uri="{FF2B5EF4-FFF2-40B4-BE49-F238E27FC236}">
                <a16:creationId xmlns:a16="http://schemas.microsoft.com/office/drawing/2014/main" id="{CCA9FFB4-36F6-A3BA-74C4-77BC70DE73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CF661-DCED-DEDB-37A5-E7F69560F6F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68517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6CAA5D-AB92-EF2B-BDE6-E816C37258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F7D6FC-694A-B793-47D5-21D567B5A3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8D9E2-2AA4-F45F-E45D-72B244B4CACB}"/>
              </a:ext>
            </a:extLst>
          </p:cNvPr>
          <p:cNvSpPr>
            <a:spLocks noGrp="1"/>
          </p:cNvSpPr>
          <p:nvPr>
            <p:ph type="dt" sz="half" idx="10"/>
          </p:nvPr>
        </p:nvSpPr>
        <p:spPr/>
        <p:txBody>
          <a:bodyPr/>
          <a:lstStyle/>
          <a:p>
            <a:fld id="{BDF5B69B-DDEF-4800-9246-A667BC2A933A}" type="datetimeFigureOut">
              <a:rPr lang="en-GB" smtClean="0"/>
              <a:t>09/09/2026</a:t>
            </a:fld>
            <a:endParaRPr lang="en-GB"/>
          </a:p>
        </p:txBody>
      </p:sp>
      <p:sp>
        <p:nvSpPr>
          <p:cNvPr id="5" name="Footer Placeholder 4">
            <a:extLst>
              <a:ext uri="{FF2B5EF4-FFF2-40B4-BE49-F238E27FC236}">
                <a16:creationId xmlns:a16="http://schemas.microsoft.com/office/drawing/2014/main" id="{346008ED-B3D7-CDC0-7282-E88803E77E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5B9E26-73F8-7011-3590-CB7BF3B29023}"/>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20635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441831-8E53-4B45-CF58-BBEB10FAFD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F54B4A-BA75-A6DC-FD30-D62758725A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C5FAA-F3B3-B163-B784-F2971A8E85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F5B69B-DDEF-4800-9246-A667BC2A933A}" type="datetimeFigureOut">
              <a:rPr lang="en-GB" smtClean="0"/>
              <a:t>09/09/2026</a:t>
            </a:fld>
            <a:endParaRPr lang="en-GB"/>
          </a:p>
        </p:txBody>
      </p:sp>
      <p:sp>
        <p:nvSpPr>
          <p:cNvPr id="5" name="Footer Placeholder 4">
            <a:extLst>
              <a:ext uri="{FF2B5EF4-FFF2-40B4-BE49-F238E27FC236}">
                <a16:creationId xmlns:a16="http://schemas.microsoft.com/office/drawing/2014/main" id="{6458DAE8-1CF5-4E7F-5B2E-769BFD4264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8F8D8C-F4E9-A14E-D7B2-0E5320C2B5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93C26-81D2-440D-9537-098D31806597}" type="slidenum">
              <a:rPr lang="en-GB" smtClean="0"/>
              <a:t>‹#›</a:t>
            </a:fld>
            <a:endParaRPr lang="en-GB"/>
          </a:p>
        </p:txBody>
      </p:sp>
    </p:spTree>
    <p:extLst>
      <p:ext uri="{BB962C8B-B14F-4D97-AF65-F5344CB8AC3E}">
        <p14:creationId xmlns:p14="http://schemas.microsoft.com/office/powerpoint/2010/main" val="1608021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86840" y="960120"/>
            <a:ext cx="9418320" cy="1417320"/>
          </a:xfrm>
          <a:prstGeom prst="rect">
            <a:avLst/>
          </a:prstGeom>
          <a:noFill/>
        </p:spPr>
        <p:txBody>
          <a:bodyPr wrap="square" lIns="45720" rIns="45720" anchor="ctr">
            <a:spAutoFit/>
          </a:bodyPr>
          <a:lstStyle/>
          <a:p>
            <a:pPr algn="ctr"/>
            <a:r>
              <a:rPr sz="2800" b="1" dirty="0">
                <a:solidFill>
                  <a:srgbClr val="172D48"/>
                </a:solidFill>
                <a:latin typeface="Aptos"/>
              </a:rPr>
              <a:t>DESIGN &amp; DEVELOPMENT
OF A REAL-TIME COIL QUALITY MONITORING SYSTEM</a:t>
            </a:r>
          </a:p>
        </p:txBody>
      </p:sp>
      <p:sp>
        <p:nvSpPr>
          <p:cNvPr id="4" name="TextBox 3"/>
          <p:cNvSpPr txBox="1"/>
          <p:nvPr/>
        </p:nvSpPr>
        <p:spPr>
          <a:xfrm>
            <a:off x="1981200" y="2671495"/>
            <a:ext cx="8229600" cy="2031325"/>
          </a:xfrm>
          <a:prstGeom prst="rect">
            <a:avLst/>
          </a:prstGeom>
          <a:noFill/>
        </p:spPr>
        <p:txBody>
          <a:bodyPr wrap="square" lIns="45720" rIns="45720" anchor="t">
            <a:spAutoFit/>
          </a:bodyPr>
          <a:lstStyle/>
          <a:p>
            <a:pPr algn="ctr"/>
            <a:r>
              <a:rPr sz="1800" b="1" dirty="0">
                <a:solidFill>
                  <a:srgbClr val="23272B"/>
                </a:solidFill>
                <a:latin typeface="Aptos"/>
              </a:rPr>
              <a:t>Joe Andrew Frohwein</a:t>
            </a:r>
            <a:r>
              <a:rPr lang="en-GB" b="1" dirty="0">
                <a:solidFill>
                  <a:srgbClr val="23272B"/>
                </a:solidFill>
                <a:latin typeface="Aptos"/>
              </a:rPr>
              <a:t> </a:t>
            </a:r>
          </a:p>
          <a:p>
            <a:pPr algn="ctr"/>
            <a:r>
              <a:rPr lang="en-GB" b="1" dirty="0">
                <a:solidFill>
                  <a:srgbClr val="23272B"/>
                </a:solidFill>
                <a:latin typeface="Aptos"/>
              </a:rPr>
              <a:t>2315545 </a:t>
            </a:r>
          </a:p>
          <a:p>
            <a:pPr algn="ctr"/>
            <a:r>
              <a:rPr lang="en-GB" b="1" dirty="0">
                <a:solidFill>
                  <a:srgbClr val="23272B"/>
                </a:solidFill>
                <a:latin typeface="Aptos"/>
              </a:rPr>
              <a:t>Computing (Software Engineering) </a:t>
            </a:r>
          </a:p>
          <a:p>
            <a:pPr algn="ctr"/>
            <a:endParaRPr lang="en-GB" sz="1800" b="1" dirty="0">
              <a:solidFill>
                <a:srgbClr val="23272B"/>
              </a:solidFill>
              <a:latin typeface="Aptos"/>
            </a:endParaRPr>
          </a:p>
          <a:p>
            <a:pPr algn="ctr"/>
            <a:r>
              <a:rPr sz="1800" b="1" dirty="0">
                <a:solidFill>
                  <a:srgbClr val="23272B"/>
                </a:solidFill>
                <a:latin typeface="Aptos"/>
              </a:rPr>
              <a:t>Tata Steel</a:t>
            </a:r>
            <a:endParaRPr lang="en-GB" sz="1800" b="1" dirty="0">
              <a:solidFill>
                <a:srgbClr val="23272B"/>
              </a:solidFill>
              <a:latin typeface="Aptos"/>
            </a:endParaRPr>
          </a:p>
          <a:p>
            <a:pPr algn="ctr"/>
            <a:endParaRPr lang="en-GB" b="1" dirty="0">
              <a:solidFill>
                <a:srgbClr val="23272B"/>
              </a:solidFill>
              <a:latin typeface="Aptos"/>
            </a:endParaRPr>
          </a:p>
          <a:p>
            <a:pPr algn="ctr"/>
            <a:r>
              <a:rPr lang="en-GB" b="1" dirty="0">
                <a:solidFill>
                  <a:srgbClr val="23272B"/>
                </a:solidFill>
                <a:latin typeface="Aptos"/>
              </a:rPr>
              <a:t>Industrial Research Problem Presentation</a:t>
            </a:r>
            <a:endParaRPr lang="en-GB" b="1" dirty="0">
              <a:solidFill>
                <a:srgbClr val="002060"/>
              </a:solidFill>
              <a:latin typeface="Aptos"/>
            </a:endParaRPr>
          </a:p>
        </p:txBody>
      </p:sp>
    </p:spTree>
    <p:extLst>
      <p:ext uri="{BB962C8B-B14F-4D97-AF65-F5344CB8AC3E}">
        <p14:creationId xmlns:p14="http://schemas.microsoft.com/office/powerpoint/2010/main" val="2776312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p:txBody>
          <a:bodyPr/>
          <a:lstStyle/>
          <a:p>
            <a:pPr>
              <a:defRPr sz="3000" b="1">
                <a:solidFill>
                  <a:srgbClr val="172D48"/>
                </a:solidFill>
                <a:latin typeface="Aptos Display"/>
              </a:defRPr>
            </a:pPr>
            <a:r>
              <a:rPr lang="en-GB" dirty="0"/>
              <a:t>Industrial</a:t>
            </a:r>
            <a:r>
              <a:rPr dirty="0"/>
              <a:t> Context</a:t>
            </a:r>
            <a:endParaRPr lang="en-GB" dirty="0"/>
          </a:p>
        </p:txBody>
      </p:sp>
      <p:sp>
        <p:nvSpPr>
          <p:cNvPr id="3" name="TextBox 2"/>
          <p:cNvSpPr txBox="1"/>
          <p:nvPr/>
        </p:nvSpPr>
        <p:spPr>
          <a:xfrm>
            <a:off x="868680" y="1508760"/>
            <a:ext cx="10332720" cy="411480"/>
          </a:xfrm>
          <a:prstGeom prst="rect">
            <a:avLst/>
          </a:prstGeom>
          <a:noFill/>
        </p:spPr>
        <p:txBody>
          <a:bodyPr wrap="square" lIns="45720" rIns="45720" anchor="t">
            <a:spAutoFit/>
          </a:bodyPr>
          <a:lstStyle/>
          <a:p>
            <a:pPr algn="l"/>
            <a:r>
              <a:rPr sz="1800" b="1" dirty="0">
                <a:solidFill>
                  <a:srgbClr val="172D48"/>
                </a:solidFill>
                <a:latin typeface="Aptos"/>
              </a:rPr>
              <a:t>From steel production → inspection → operator decision</a:t>
            </a:r>
          </a:p>
        </p:txBody>
      </p:sp>
      <p:sp>
        <p:nvSpPr>
          <p:cNvPr id="23" name="TextBox 22"/>
          <p:cNvSpPr txBox="1"/>
          <p:nvPr/>
        </p:nvSpPr>
        <p:spPr>
          <a:xfrm>
            <a:off x="1158240" y="4508660"/>
            <a:ext cx="9875520" cy="1569660"/>
          </a:xfrm>
          <a:prstGeom prst="rect">
            <a:avLst/>
          </a:prstGeom>
          <a:noFill/>
        </p:spPr>
        <p:txBody>
          <a:bodyPr wrap="square" lIns="45720" rIns="45720" anchor="ctr">
            <a:spAutoFit/>
          </a:bodyPr>
          <a:lstStyle/>
          <a:p>
            <a:pPr algn="ctr"/>
            <a:r>
              <a:rPr lang="en-GB" sz="2400" b="1" dirty="0">
                <a:solidFill>
                  <a:srgbClr val="23272B"/>
                </a:solidFill>
                <a:latin typeface="Aptos"/>
              </a:rPr>
              <a:t>Inspection data is already being generated throughout the production process, but operators currently receive the processed information after the coil has finished. This limits their ability to respond to defects while the coil is still running.</a:t>
            </a:r>
          </a:p>
        </p:txBody>
      </p:sp>
      <p:grpSp>
        <p:nvGrpSpPr>
          <p:cNvPr id="50" name="Group 49">
            <a:extLst>
              <a:ext uri="{FF2B5EF4-FFF2-40B4-BE49-F238E27FC236}">
                <a16:creationId xmlns:a16="http://schemas.microsoft.com/office/drawing/2014/main" id="{20EFA1AA-D4F9-2175-4363-AD5346AD988D}"/>
              </a:ext>
            </a:extLst>
          </p:cNvPr>
          <p:cNvGrpSpPr/>
          <p:nvPr/>
        </p:nvGrpSpPr>
        <p:grpSpPr>
          <a:xfrm>
            <a:off x="979933" y="2140030"/>
            <a:ext cx="10232133" cy="2152051"/>
            <a:chOff x="731520" y="2145629"/>
            <a:chExt cx="10232133" cy="2152051"/>
          </a:xfrm>
        </p:grpSpPr>
        <p:sp>
          <p:nvSpPr>
            <p:cNvPr id="4" name="Rounded Rectangle 3"/>
            <p:cNvSpPr/>
            <p:nvPr/>
          </p:nvSpPr>
          <p:spPr>
            <a:xfrm>
              <a:off x="731520" y="2148840"/>
              <a:ext cx="2331720" cy="21488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96112" y="2240280"/>
              <a:ext cx="2075687" cy="338554"/>
            </a:xfrm>
            <a:prstGeom prst="rect">
              <a:avLst/>
            </a:prstGeom>
            <a:noFill/>
          </p:spPr>
          <p:txBody>
            <a:bodyPr wrap="square" lIns="45720" rIns="45720" anchor="t">
              <a:spAutoFit/>
            </a:bodyPr>
            <a:lstStyle/>
            <a:p>
              <a:pPr algn="l"/>
              <a:r>
                <a:rPr sz="1600" b="1" dirty="0">
                  <a:solidFill>
                    <a:srgbClr val="172D48"/>
                  </a:solidFill>
                  <a:latin typeface="Aptos"/>
                </a:rPr>
                <a:t>Steel coil</a:t>
              </a:r>
              <a:r>
                <a:rPr lang="en-GB" sz="1600" b="1" dirty="0">
                  <a:solidFill>
                    <a:srgbClr val="172D48"/>
                  </a:solidFill>
                  <a:latin typeface="Aptos"/>
                </a:rPr>
                <a:t> </a:t>
              </a:r>
              <a:r>
                <a:rPr sz="1600" b="1" dirty="0">
                  <a:solidFill>
                    <a:srgbClr val="172D48"/>
                  </a:solidFill>
                  <a:latin typeface="Aptos"/>
                </a:rPr>
                <a:t>production</a:t>
              </a:r>
            </a:p>
          </p:txBody>
        </p:sp>
        <p:sp>
          <p:nvSpPr>
            <p:cNvPr id="7" name="TextBox 6"/>
            <p:cNvSpPr txBox="1"/>
            <p:nvPr/>
          </p:nvSpPr>
          <p:spPr>
            <a:xfrm>
              <a:off x="877824" y="2766060"/>
              <a:ext cx="2075687" cy="738664"/>
            </a:xfrm>
            <a:prstGeom prst="rect">
              <a:avLst/>
            </a:prstGeom>
            <a:noFill/>
          </p:spPr>
          <p:txBody>
            <a:bodyPr wrap="square" lIns="45720" rIns="45720" anchor="t">
              <a:spAutoFit/>
            </a:bodyPr>
            <a:lstStyle/>
            <a:p>
              <a:pPr algn="l"/>
              <a:r>
                <a:rPr sz="1400" b="0" dirty="0">
                  <a:solidFill>
                    <a:srgbClr val="23272B"/>
                  </a:solidFill>
                  <a:latin typeface="Aptos"/>
                </a:rPr>
                <a:t>Coils must meet required mechanical and surface specifications.</a:t>
              </a:r>
            </a:p>
          </p:txBody>
        </p:sp>
        <p:sp>
          <p:nvSpPr>
            <p:cNvPr id="25" name="Rounded Rectangle 3">
              <a:extLst>
                <a:ext uri="{FF2B5EF4-FFF2-40B4-BE49-F238E27FC236}">
                  <a16:creationId xmlns:a16="http://schemas.microsoft.com/office/drawing/2014/main" id="{2ECFF011-1D30-5128-2979-9E418B4ADD55}"/>
                </a:ext>
              </a:extLst>
            </p:cNvPr>
            <p:cNvSpPr/>
            <p:nvPr/>
          </p:nvSpPr>
          <p:spPr>
            <a:xfrm>
              <a:off x="3364991" y="2148840"/>
              <a:ext cx="2331720" cy="21488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a:extLst>
                <a:ext uri="{FF2B5EF4-FFF2-40B4-BE49-F238E27FC236}">
                  <a16:creationId xmlns:a16="http://schemas.microsoft.com/office/drawing/2014/main" id="{48D7B1BC-DF77-7CE4-CC80-185165B035DC}"/>
                </a:ext>
              </a:extLst>
            </p:cNvPr>
            <p:cNvSpPr txBox="1"/>
            <p:nvPr/>
          </p:nvSpPr>
          <p:spPr>
            <a:xfrm>
              <a:off x="3529583" y="2240280"/>
              <a:ext cx="2075687" cy="338554"/>
            </a:xfrm>
            <a:prstGeom prst="rect">
              <a:avLst/>
            </a:prstGeom>
            <a:noFill/>
          </p:spPr>
          <p:txBody>
            <a:bodyPr wrap="square" lIns="45720" rIns="45720" anchor="t">
              <a:spAutoFit/>
            </a:bodyPr>
            <a:lstStyle/>
            <a:p>
              <a:r>
                <a:rPr lang="en-GB" sz="1600" b="1" dirty="0">
                  <a:solidFill>
                    <a:srgbClr val="172D48"/>
                  </a:solidFill>
                  <a:latin typeface="Aptos"/>
                </a:rPr>
                <a:t>Inspection systems</a:t>
              </a:r>
            </a:p>
          </p:txBody>
        </p:sp>
        <p:sp>
          <p:nvSpPr>
            <p:cNvPr id="29" name="TextBox 28">
              <a:extLst>
                <a:ext uri="{FF2B5EF4-FFF2-40B4-BE49-F238E27FC236}">
                  <a16:creationId xmlns:a16="http://schemas.microsoft.com/office/drawing/2014/main" id="{2E2367E7-EC31-525C-2BE7-5EF13CA85D90}"/>
                </a:ext>
              </a:extLst>
            </p:cNvPr>
            <p:cNvSpPr txBox="1"/>
            <p:nvPr/>
          </p:nvSpPr>
          <p:spPr>
            <a:xfrm>
              <a:off x="3511295" y="2766060"/>
              <a:ext cx="2075687" cy="954107"/>
            </a:xfrm>
            <a:prstGeom prst="rect">
              <a:avLst/>
            </a:prstGeom>
            <a:noFill/>
          </p:spPr>
          <p:txBody>
            <a:bodyPr wrap="square" lIns="45720" rIns="45720" anchor="t">
              <a:spAutoFit/>
            </a:bodyPr>
            <a:lstStyle/>
            <a:p>
              <a:r>
                <a:rPr lang="en-GB" sz="1400" dirty="0">
                  <a:solidFill>
                    <a:srgbClr val="23272B"/>
                  </a:solidFill>
                  <a:latin typeface="Aptos"/>
                </a:rPr>
                <a:t>IBA, </a:t>
              </a:r>
              <a:r>
                <a:rPr lang="en-GB" sz="1400" dirty="0" err="1">
                  <a:solidFill>
                    <a:srgbClr val="23272B"/>
                  </a:solidFill>
                  <a:latin typeface="Aptos"/>
                </a:rPr>
                <a:t>Parsytec</a:t>
              </a:r>
              <a:r>
                <a:rPr lang="en-GB" sz="1400" dirty="0">
                  <a:solidFill>
                    <a:srgbClr val="23272B"/>
                  </a:solidFill>
                  <a:latin typeface="Aptos"/>
                </a:rPr>
                <a:t> and other systems generate production and quality data.</a:t>
              </a:r>
            </a:p>
          </p:txBody>
        </p:sp>
        <p:sp>
          <p:nvSpPr>
            <p:cNvPr id="31" name="Rounded Rectangle 3">
              <a:extLst>
                <a:ext uri="{FF2B5EF4-FFF2-40B4-BE49-F238E27FC236}">
                  <a16:creationId xmlns:a16="http://schemas.microsoft.com/office/drawing/2014/main" id="{3EFB0FB9-0BC5-DB8D-AC02-1E1B9D914761}"/>
                </a:ext>
              </a:extLst>
            </p:cNvPr>
            <p:cNvSpPr/>
            <p:nvPr/>
          </p:nvSpPr>
          <p:spPr>
            <a:xfrm>
              <a:off x="5998462" y="2145629"/>
              <a:ext cx="2331720" cy="21488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a:extLst>
                <a:ext uri="{FF2B5EF4-FFF2-40B4-BE49-F238E27FC236}">
                  <a16:creationId xmlns:a16="http://schemas.microsoft.com/office/drawing/2014/main" id="{3D95AF04-65DC-C4EB-81CC-8BDD20F100B8}"/>
                </a:ext>
              </a:extLst>
            </p:cNvPr>
            <p:cNvSpPr txBox="1"/>
            <p:nvPr/>
          </p:nvSpPr>
          <p:spPr>
            <a:xfrm>
              <a:off x="6163054" y="2237069"/>
              <a:ext cx="2075687" cy="338554"/>
            </a:xfrm>
            <a:prstGeom prst="rect">
              <a:avLst/>
            </a:prstGeom>
            <a:noFill/>
          </p:spPr>
          <p:txBody>
            <a:bodyPr wrap="square" lIns="45720" rIns="45720" anchor="t">
              <a:spAutoFit/>
            </a:bodyPr>
            <a:lstStyle/>
            <a:p>
              <a:r>
                <a:rPr lang="en-GB" sz="1600" b="1" dirty="0">
                  <a:solidFill>
                    <a:srgbClr val="172D48"/>
                  </a:solidFill>
                  <a:latin typeface="Aptos"/>
                </a:rPr>
                <a:t>TLR</a:t>
              </a:r>
            </a:p>
          </p:txBody>
        </p:sp>
        <p:sp>
          <p:nvSpPr>
            <p:cNvPr id="35" name="TextBox 34">
              <a:extLst>
                <a:ext uri="{FF2B5EF4-FFF2-40B4-BE49-F238E27FC236}">
                  <a16:creationId xmlns:a16="http://schemas.microsoft.com/office/drawing/2014/main" id="{0E5E493C-8971-275D-906B-61C5F5871A81}"/>
                </a:ext>
              </a:extLst>
            </p:cNvPr>
            <p:cNvSpPr txBox="1"/>
            <p:nvPr/>
          </p:nvSpPr>
          <p:spPr>
            <a:xfrm>
              <a:off x="6144766" y="2762849"/>
              <a:ext cx="2075687" cy="954107"/>
            </a:xfrm>
            <a:prstGeom prst="rect">
              <a:avLst/>
            </a:prstGeom>
            <a:noFill/>
          </p:spPr>
          <p:txBody>
            <a:bodyPr wrap="square" lIns="45720" rIns="45720" anchor="t">
              <a:spAutoFit/>
            </a:bodyPr>
            <a:lstStyle/>
            <a:p>
              <a:r>
                <a:rPr lang="en-GB" sz="1400" dirty="0">
                  <a:solidFill>
                    <a:srgbClr val="23272B"/>
                  </a:solidFill>
                  <a:latin typeface="Aptos"/>
                </a:rPr>
                <a:t>Current application records and presents inspection information after processing.</a:t>
              </a:r>
            </a:p>
          </p:txBody>
        </p:sp>
        <p:sp>
          <p:nvSpPr>
            <p:cNvPr id="37" name="Rounded Rectangle 3">
              <a:extLst>
                <a:ext uri="{FF2B5EF4-FFF2-40B4-BE49-F238E27FC236}">
                  <a16:creationId xmlns:a16="http://schemas.microsoft.com/office/drawing/2014/main" id="{4621BEE1-6E49-FD2E-CDC3-CEF51C00FA82}"/>
                </a:ext>
              </a:extLst>
            </p:cNvPr>
            <p:cNvSpPr/>
            <p:nvPr/>
          </p:nvSpPr>
          <p:spPr>
            <a:xfrm>
              <a:off x="8631933" y="2145629"/>
              <a:ext cx="2331720" cy="21488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a:extLst>
                <a:ext uri="{FF2B5EF4-FFF2-40B4-BE49-F238E27FC236}">
                  <a16:creationId xmlns:a16="http://schemas.microsoft.com/office/drawing/2014/main" id="{58811838-2283-4ECB-7140-74845C6988B2}"/>
                </a:ext>
              </a:extLst>
            </p:cNvPr>
            <p:cNvSpPr txBox="1"/>
            <p:nvPr/>
          </p:nvSpPr>
          <p:spPr>
            <a:xfrm>
              <a:off x="8796525" y="2237069"/>
              <a:ext cx="2075687" cy="338554"/>
            </a:xfrm>
            <a:prstGeom prst="rect">
              <a:avLst/>
            </a:prstGeom>
            <a:noFill/>
          </p:spPr>
          <p:txBody>
            <a:bodyPr wrap="square" lIns="45720" rIns="45720" anchor="t">
              <a:spAutoFit/>
            </a:bodyPr>
            <a:lstStyle/>
            <a:p>
              <a:r>
                <a:rPr lang="en-GB" sz="1600" b="1" dirty="0">
                  <a:solidFill>
                    <a:srgbClr val="172D48"/>
                  </a:solidFill>
                  <a:latin typeface="Aptos"/>
                </a:rPr>
                <a:t>Operator decision</a:t>
              </a:r>
            </a:p>
          </p:txBody>
        </p:sp>
        <p:sp>
          <p:nvSpPr>
            <p:cNvPr id="41" name="TextBox 40">
              <a:extLst>
                <a:ext uri="{FF2B5EF4-FFF2-40B4-BE49-F238E27FC236}">
                  <a16:creationId xmlns:a16="http://schemas.microsoft.com/office/drawing/2014/main" id="{4273BACF-1B51-D50D-F0CB-772193E90F16}"/>
                </a:ext>
              </a:extLst>
            </p:cNvPr>
            <p:cNvSpPr txBox="1"/>
            <p:nvPr/>
          </p:nvSpPr>
          <p:spPr>
            <a:xfrm>
              <a:off x="8778237" y="2762849"/>
              <a:ext cx="2075687" cy="738664"/>
            </a:xfrm>
            <a:prstGeom prst="rect">
              <a:avLst/>
            </a:prstGeom>
            <a:noFill/>
          </p:spPr>
          <p:txBody>
            <a:bodyPr wrap="square" lIns="45720" rIns="45720" anchor="t">
              <a:spAutoFit/>
            </a:bodyPr>
            <a:lstStyle/>
            <a:p>
              <a:r>
                <a:rPr lang="en-GB" sz="1400" dirty="0">
                  <a:solidFill>
                    <a:srgbClr val="23272B"/>
                  </a:solidFill>
                  <a:latin typeface="Aptos"/>
                </a:rPr>
                <a:t>Operator reviews the coil and determines its disposition / next route.</a:t>
              </a:r>
            </a:p>
          </p:txBody>
        </p:sp>
      </p:grpSp>
    </p:spTree>
    <p:extLst>
      <p:ext uri="{BB962C8B-B14F-4D97-AF65-F5344CB8AC3E}">
        <p14:creationId xmlns:p14="http://schemas.microsoft.com/office/powerpoint/2010/main" val="550765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lstStyle/>
          <a:p>
            <a:pPr>
              <a:defRPr sz="3000" b="1">
                <a:solidFill>
                  <a:srgbClr val="172D48"/>
                </a:solidFill>
                <a:latin typeface="Aptos Display"/>
              </a:defRPr>
            </a:pPr>
            <a:r>
              <a:rPr lang="en-GB" dirty="0"/>
              <a:t>The Research</a:t>
            </a:r>
            <a:r>
              <a:rPr dirty="0"/>
              <a:t> Problem</a:t>
            </a:r>
          </a:p>
        </p:txBody>
      </p:sp>
      <p:grpSp>
        <p:nvGrpSpPr>
          <p:cNvPr id="48" name="Group 47">
            <a:extLst>
              <a:ext uri="{FF2B5EF4-FFF2-40B4-BE49-F238E27FC236}">
                <a16:creationId xmlns:a16="http://schemas.microsoft.com/office/drawing/2014/main" id="{8D46226C-CE13-F832-E4F3-6A0FDCC73710}"/>
              </a:ext>
            </a:extLst>
          </p:cNvPr>
          <p:cNvGrpSpPr/>
          <p:nvPr/>
        </p:nvGrpSpPr>
        <p:grpSpPr>
          <a:xfrm>
            <a:off x="979933" y="2113984"/>
            <a:ext cx="10232133" cy="2152051"/>
            <a:chOff x="731520" y="2145629"/>
            <a:chExt cx="10232133" cy="2152051"/>
          </a:xfrm>
        </p:grpSpPr>
        <p:sp>
          <p:nvSpPr>
            <p:cNvPr id="21" name="Rounded Rectangle 3">
              <a:extLst>
                <a:ext uri="{FF2B5EF4-FFF2-40B4-BE49-F238E27FC236}">
                  <a16:creationId xmlns:a16="http://schemas.microsoft.com/office/drawing/2014/main" id="{DDBF8C5C-13A7-CA2D-BEDE-674FEF653020}"/>
                </a:ext>
              </a:extLst>
            </p:cNvPr>
            <p:cNvSpPr/>
            <p:nvPr/>
          </p:nvSpPr>
          <p:spPr>
            <a:xfrm>
              <a:off x="731520" y="2148840"/>
              <a:ext cx="2331720" cy="21488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a:extLst>
                <a:ext uri="{FF2B5EF4-FFF2-40B4-BE49-F238E27FC236}">
                  <a16:creationId xmlns:a16="http://schemas.microsoft.com/office/drawing/2014/main" id="{E5ED3D92-00AE-480A-2A55-77B56D1C4E3D}"/>
                </a:ext>
              </a:extLst>
            </p:cNvPr>
            <p:cNvSpPr txBox="1"/>
            <p:nvPr/>
          </p:nvSpPr>
          <p:spPr>
            <a:xfrm>
              <a:off x="896112" y="2240280"/>
              <a:ext cx="2075687" cy="338554"/>
            </a:xfrm>
            <a:prstGeom prst="rect">
              <a:avLst/>
            </a:prstGeom>
            <a:noFill/>
          </p:spPr>
          <p:txBody>
            <a:bodyPr wrap="square" lIns="45720" rIns="45720" anchor="t">
              <a:spAutoFit/>
            </a:bodyPr>
            <a:lstStyle/>
            <a:p>
              <a:pPr algn="l"/>
              <a:r>
                <a:rPr lang="en-GB" sz="1600" b="1" dirty="0">
                  <a:solidFill>
                    <a:srgbClr val="172D48"/>
                  </a:solidFill>
                  <a:latin typeface="Aptos"/>
                </a:rPr>
                <a:t>Defect detected</a:t>
              </a:r>
              <a:endParaRPr sz="1600" b="1" dirty="0">
                <a:solidFill>
                  <a:srgbClr val="172D48"/>
                </a:solidFill>
                <a:latin typeface="Aptos"/>
              </a:endParaRPr>
            </a:p>
          </p:txBody>
        </p:sp>
        <p:sp>
          <p:nvSpPr>
            <p:cNvPr id="25" name="TextBox 24">
              <a:extLst>
                <a:ext uri="{FF2B5EF4-FFF2-40B4-BE49-F238E27FC236}">
                  <a16:creationId xmlns:a16="http://schemas.microsoft.com/office/drawing/2014/main" id="{A4FE1E76-6BE9-26FB-1B07-9F9780C36723}"/>
                </a:ext>
              </a:extLst>
            </p:cNvPr>
            <p:cNvSpPr txBox="1"/>
            <p:nvPr/>
          </p:nvSpPr>
          <p:spPr>
            <a:xfrm>
              <a:off x="877824" y="2766060"/>
              <a:ext cx="2075687" cy="523220"/>
            </a:xfrm>
            <a:prstGeom prst="rect">
              <a:avLst/>
            </a:prstGeom>
            <a:noFill/>
          </p:spPr>
          <p:txBody>
            <a:bodyPr wrap="square" lIns="45720" rIns="45720" anchor="t">
              <a:spAutoFit/>
            </a:bodyPr>
            <a:lstStyle/>
            <a:p>
              <a:pPr algn="l"/>
              <a:r>
                <a:rPr lang="en-GB" sz="1400" b="0" dirty="0">
                  <a:solidFill>
                    <a:srgbClr val="23272B"/>
                  </a:solidFill>
                  <a:latin typeface="Aptos"/>
                </a:rPr>
                <a:t>A defect is identified and classified.</a:t>
              </a:r>
              <a:endParaRPr sz="1400" b="0" dirty="0">
                <a:solidFill>
                  <a:srgbClr val="23272B"/>
                </a:solidFill>
                <a:latin typeface="Aptos"/>
              </a:endParaRPr>
            </a:p>
          </p:txBody>
        </p:sp>
        <p:sp>
          <p:nvSpPr>
            <p:cNvPr id="27" name="Rounded Rectangle 3">
              <a:extLst>
                <a:ext uri="{FF2B5EF4-FFF2-40B4-BE49-F238E27FC236}">
                  <a16:creationId xmlns:a16="http://schemas.microsoft.com/office/drawing/2014/main" id="{64EE05BA-950F-07F7-BEC4-6BB7F0CB0248}"/>
                </a:ext>
              </a:extLst>
            </p:cNvPr>
            <p:cNvSpPr/>
            <p:nvPr/>
          </p:nvSpPr>
          <p:spPr>
            <a:xfrm>
              <a:off x="3364991" y="2148840"/>
              <a:ext cx="2331720" cy="21488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a:extLst>
                <a:ext uri="{FF2B5EF4-FFF2-40B4-BE49-F238E27FC236}">
                  <a16:creationId xmlns:a16="http://schemas.microsoft.com/office/drawing/2014/main" id="{10A1167D-7D9E-9480-F983-687DCDB83982}"/>
                </a:ext>
              </a:extLst>
            </p:cNvPr>
            <p:cNvSpPr txBox="1"/>
            <p:nvPr/>
          </p:nvSpPr>
          <p:spPr>
            <a:xfrm>
              <a:off x="3529583" y="2240280"/>
              <a:ext cx="2075687" cy="584775"/>
            </a:xfrm>
            <a:prstGeom prst="rect">
              <a:avLst/>
            </a:prstGeom>
            <a:noFill/>
          </p:spPr>
          <p:txBody>
            <a:bodyPr wrap="square" lIns="45720" rIns="45720" anchor="t">
              <a:spAutoFit/>
            </a:bodyPr>
            <a:lstStyle/>
            <a:p>
              <a:r>
                <a:rPr lang="en-GB" sz="1600" b="1" dirty="0">
                  <a:solidFill>
                    <a:srgbClr val="172D48"/>
                  </a:solidFill>
                  <a:latin typeface="Aptos"/>
                </a:rPr>
                <a:t>Coil processing continues</a:t>
              </a:r>
            </a:p>
          </p:txBody>
        </p:sp>
        <p:sp>
          <p:nvSpPr>
            <p:cNvPr id="31" name="TextBox 30">
              <a:extLst>
                <a:ext uri="{FF2B5EF4-FFF2-40B4-BE49-F238E27FC236}">
                  <a16:creationId xmlns:a16="http://schemas.microsoft.com/office/drawing/2014/main" id="{F0462A04-7A82-926A-7D10-47B7B604B101}"/>
                </a:ext>
              </a:extLst>
            </p:cNvPr>
            <p:cNvSpPr txBox="1"/>
            <p:nvPr/>
          </p:nvSpPr>
          <p:spPr>
            <a:xfrm>
              <a:off x="3511295" y="2766060"/>
              <a:ext cx="2075687" cy="954107"/>
            </a:xfrm>
            <a:prstGeom prst="rect">
              <a:avLst/>
            </a:prstGeom>
            <a:noFill/>
          </p:spPr>
          <p:txBody>
            <a:bodyPr wrap="square" lIns="45720" rIns="45720" anchor="t">
              <a:spAutoFit/>
            </a:bodyPr>
            <a:lstStyle/>
            <a:p>
              <a:r>
                <a:rPr lang="en-GB" sz="1400" dirty="0">
                  <a:solidFill>
                    <a:srgbClr val="23272B"/>
                  </a:solidFill>
                  <a:latin typeface="Aptos"/>
                </a:rPr>
                <a:t>A record of the defect is stored, and the coil continues to run through the production line.</a:t>
              </a:r>
            </a:p>
          </p:txBody>
        </p:sp>
        <p:sp>
          <p:nvSpPr>
            <p:cNvPr id="33" name="Rounded Rectangle 3">
              <a:extLst>
                <a:ext uri="{FF2B5EF4-FFF2-40B4-BE49-F238E27FC236}">
                  <a16:creationId xmlns:a16="http://schemas.microsoft.com/office/drawing/2014/main" id="{6A19F775-32FB-DB00-4818-CC4FBB0296D6}"/>
                </a:ext>
              </a:extLst>
            </p:cNvPr>
            <p:cNvSpPr/>
            <p:nvPr/>
          </p:nvSpPr>
          <p:spPr>
            <a:xfrm>
              <a:off x="5998462" y="2145629"/>
              <a:ext cx="2331720" cy="21488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a:extLst>
                <a:ext uri="{FF2B5EF4-FFF2-40B4-BE49-F238E27FC236}">
                  <a16:creationId xmlns:a16="http://schemas.microsoft.com/office/drawing/2014/main" id="{3043F36D-A86D-904B-C94C-0D6690A42B52}"/>
                </a:ext>
              </a:extLst>
            </p:cNvPr>
            <p:cNvSpPr txBox="1"/>
            <p:nvPr/>
          </p:nvSpPr>
          <p:spPr>
            <a:xfrm>
              <a:off x="6163054" y="2237069"/>
              <a:ext cx="2075687" cy="584775"/>
            </a:xfrm>
            <a:prstGeom prst="rect">
              <a:avLst/>
            </a:prstGeom>
            <a:noFill/>
          </p:spPr>
          <p:txBody>
            <a:bodyPr wrap="square" lIns="45720" rIns="45720" anchor="t">
              <a:spAutoFit/>
            </a:bodyPr>
            <a:lstStyle/>
            <a:p>
              <a:r>
                <a:rPr lang="en-GB" sz="1600" b="1" dirty="0">
                  <a:solidFill>
                    <a:srgbClr val="172D48"/>
                  </a:solidFill>
                  <a:latin typeface="Aptos"/>
                </a:rPr>
                <a:t>Coil processing is completed</a:t>
              </a:r>
            </a:p>
          </p:txBody>
        </p:sp>
        <p:sp>
          <p:nvSpPr>
            <p:cNvPr id="37" name="TextBox 36">
              <a:extLst>
                <a:ext uri="{FF2B5EF4-FFF2-40B4-BE49-F238E27FC236}">
                  <a16:creationId xmlns:a16="http://schemas.microsoft.com/office/drawing/2014/main" id="{24601221-2071-546A-6306-F82F7087330A}"/>
                </a:ext>
              </a:extLst>
            </p:cNvPr>
            <p:cNvSpPr txBox="1"/>
            <p:nvPr/>
          </p:nvSpPr>
          <p:spPr>
            <a:xfrm>
              <a:off x="6144766" y="2762849"/>
              <a:ext cx="2075687" cy="1169551"/>
            </a:xfrm>
            <a:prstGeom prst="rect">
              <a:avLst/>
            </a:prstGeom>
            <a:noFill/>
          </p:spPr>
          <p:txBody>
            <a:bodyPr wrap="square" lIns="45720" rIns="45720" anchor="t">
              <a:spAutoFit/>
            </a:bodyPr>
            <a:lstStyle/>
            <a:p>
              <a:r>
                <a:rPr lang="en-GB" sz="1400" dirty="0">
                  <a:solidFill>
                    <a:srgbClr val="23272B"/>
                  </a:solidFill>
                  <a:latin typeface="Aptos"/>
                </a:rPr>
                <a:t>The coil is worked in its entirety, and the entire set of coil information is reported only after processing is complete </a:t>
              </a:r>
            </a:p>
          </p:txBody>
        </p:sp>
        <p:sp>
          <p:nvSpPr>
            <p:cNvPr id="39" name="Rounded Rectangle 3">
              <a:extLst>
                <a:ext uri="{FF2B5EF4-FFF2-40B4-BE49-F238E27FC236}">
                  <a16:creationId xmlns:a16="http://schemas.microsoft.com/office/drawing/2014/main" id="{1C17C244-9187-B1A9-5392-EFE76459D02B}"/>
                </a:ext>
              </a:extLst>
            </p:cNvPr>
            <p:cNvSpPr/>
            <p:nvPr/>
          </p:nvSpPr>
          <p:spPr>
            <a:xfrm>
              <a:off x="8631933" y="2145629"/>
              <a:ext cx="2331720" cy="21488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a:extLst>
                <a:ext uri="{FF2B5EF4-FFF2-40B4-BE49-F238E27FC236}">
                  <a16:creationId xmlns:a16="http://schemas.microsoft.com/office/drawing/2014/main" id="{EE6FFB0E-98BB-2F3A-D9C5-9AA884C274A4}"/>
                </a:ext>
              </a:extLst>
            </p:cNvPr>
            <p:cNvSpPr txBox="1"/>
            <p:nvPr/>
          </p:nvSpPr>
          <p:spPr>
            <a:xfrm>
              <a:off x="8796525" y="2237069"/>
              <a:ext cx="2075687" cy="584775"/>
            </a:xfrm>
            <a:prstGeom prst="rect">
              <a:avLst/>
            </a:prstGeom>
            <a:noFill/>
          </p:spPr>
          <p:txBody>
            <a:bodyPr wrap="square" lIns="45720" rIns="45720" anchor="t">
              <a:spAutoFit/>
            </a:bodyPr>
            <a:lstStyle/>
            <a:p>
              <a:r>
                <a:rPr lang="en-GB" sz="1600" b="1" dirty="0">
                  <a:solidFill>
                    <a:srgbClr val="172D48"/>
                  </a:solidFill>
                  <a:latin typeface="Aptos"/>
                </a:rPr>
                <a:t>Delayed operator decision</a:t>
              </a:r>
            </a:p>
          </p:txBody>
        </p:sp>
        <p:sp>
          <p:nvSpPr>
            <p:cNvPr id="43" name="TextBox 42">
              <a:extLst>
                <a:ext uri="{FF2B5EF4-FFF2-40B4-BE49-F238E27FC236}">
                  <a16:creationId xmlns:a16="http://schemas.microsoft.com/office/drawing/2014/main" id="{94ED6302-3051-F36D-B5AB-64C808825F0A}"/>
                </a:ext>
              </a:extLst>
            </p:cNvPr>
            <p:cNvSpPr txBox="1"/>
            <p:nvPr/>
          </p:nvSpPr>
          <p:spPr>
            <a:xfrm>
              <a:off x="8778237" y="2762849"/>
              <a:ext cx="2075687" cy="1169551"/>
            </a:xfrm>
            <a:prstGeom prst="rect">
              <a:avLst/>
            </a:prstGeom>
            <a:noFill/>
          </p:spPr>
          <p:txBody>
            <a:bodyPr wrap="square" lIns="45720" rIns="45720" anchor="t">
              <a:spAutoFit/>
            </a:bodyPr>
            <a:lstStyle/>
            <a:p>
              <a:r>
                <a:rPr lang="en-GB" sz="1400" dirty="0">
                  <a:solidFill>
                    <a:srgbClr val="23272B"/>
                  </a:solidFill>
                  <a:latin typeface="Aptos"/>
                </a:rPr>
                <a:t>The delayed response could potentially result in coils having to be re-run, leading to unnecessary production time and cost.</a:t>
              </a:r>
            </a:p>
          </p:txBody>
        </p:sp>
      </p:grpSp>
      <p:sp>
        <p:nvSpPr>
          <p:cNvPr id="45" name="TextBox 44">
            <a:extLst>
              <a:ext uri="{FF2B5EF4-FFF2-40B4-BE49-F238E27FC236}">
                <a16:creationId xmlns:a16="http://schemas.microsoft.com/office/drawing/2014/main" id="{9AEDF1A5-E000-4221-302E-0189AFB48A17}"/>
              </a:ext>
            </a:extLst>
          </p:cNvPr>
          <p:cNvSpPr txBox="1"/>
          <p:nvPr/>
        </p:nvSpPr>
        <p:spPr>
          <a:xfrm>
            <a:off x="868680" y="1508760"/>
            <a:ext cx="10332720" cy="369332"/>
          </a:xfrm>
          <a:prstGeom prst="rect">
            <a:avLst/>
          </a:prstGeom>
          <a:noFill/>
        </p:spPr>
        <p:txBody>
          <a:bodyPr wrap="square" lIns="45720" rIns="45720" anchor="t">
            <a:spAutoFit/>
          </a:bodyPr>
          <a:lstStyle/>
          <a:p>
            <a:pPr algn="l"/>
            <a:r>
              <a:rPr lang="en-GB" sz="1800" b="1" dirty="0">
                <a:solidFill>
                  <a:srgbClr val="172D48"/>
                </a:solidFill>
                <a:latin typeface="Aptos"/>
              </a:rPr>
              <a:t>The core problem: TLR presents inspection information only after coil processing has finished.</a:t>
            </a:r>
          </a:p>
        </p:txBody>
      </p:sp>
      <p:sp>
        <p:nvSpPr>
          <p:cNvPr id="47" name="TextBox 46">
            <a:extLst>
              <a:ext uri="{FF2B5EF4-FFF2-40B4-BE49-F238E27FC236}">
                <a16:creationId xmlns:a16="http://schemas.microsoft.com/office/drawing/2014/main" id="{980BFF2E-4B47-4F60-62EE-828C79EFF81A}"/>
              </a:ext>
            </a:extLst>
          </p:cNvPr>
          <p:cNvSpPr txBox="1"/>
          <p:nvPr/>
        </p:nvSpPr>
        <p:spPr>
          <a:xfrm>
            <a:off x="1158240" y="4354264"/>
            <a:ext cx="9875520" cy="2308324"/>
          </a:xfrm>
          <a:prstGeom prst="rect">
            <a:avLst/>
          </a:prstGeom>
          <a:noFill/>
        </p:spPr>
        <p:txBody>
          <a:bodyPr wrap="square" lIns="45720" rIns="45720" anchor="ctr">
            <a:spAutoFit/>
          </a:bodyPr>
          <a:lstStyle/>
          <a:p>
            <a:pPr algn="ctr"/>
            <a:r>
              <a:rPr lang="en-GB" sz="2400" b="1" dirty="0">
                <a:solidFill>
                  <a:srgbClr val="23272B"/>
                </a:solidFill>
                <a:latin typeface="Aptos"/>
              </a:rPr>
              <a:t>For coils thousands of metres long, a defect discovered at the end may require the coil to be re-run so the defect can be removed and the remaining strip re-welded.</a:t>
            </a:r>
          </a:p>
          <a:p>
            <a:pPr algn="ctr"/>
            <a:endParaRPr lang="en-GB" sz="2400" b="1" dirty="0">
              <a:solidFill>
                <a:srgbClr val="23272B"/>
              </a:solidFill>
              <a:latin typeface="Aptos"/>
            </a:endParaRPr>
          </a:p>
          <a:p>
            <a:pPr algn="ctr"/>
            <a:r>
              <a:rPr lang="en-GB" sz="2400" b="1" dirty="0">
                <a:solidFill>
                  <a:srgbClr val="23272B"/>
                </a:solidFill>
                <a:latin typeface="Aptos"/>
              </a:rPr>
              <a:t>The problem is not necessarily defect detection, but is the delayed display of actionable information</a:t>
            </a:r>
          </a:p>
        </p:txBody>
      </p:sp>
    </p:spTree>
    <p:extLst>
      <p:ext uri="{BB962C8B-B14F-4D97-AF65-F5344CB8AC3E}">
        <p14:creationId xmlns:p14="http://schemas.microsoft.com/office/powerpoint/2010/main" val="4203020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lstStyle/>
          <a:p>
            <a:pPr>
              <a:defRPr sz="3000" b="1">
                <a:solidFill>
                  <a:srgbClr val="172D48"/>
                </a:solidFill>
                <a:latin typeface="Aptos Display"/>
              </a:defRPr>
            </a:pPr>
            <a:r>
              <a:rPr dirty="0"/>
              <a:t>Aim &amp; Objectives</a:t>
            </a:r>
          </a:p>
        </p:txBody>
      </p:sp>
      <p:grpSp>
        <p:nvGrpSpPr>
          <p:cNvPr id="19" name="Group 18">
            <a:extLst>
              <a:ext uri="{FF2B5EF4-FFF2-40B4-BE49-F238E27FC236}">
                <a16:creationId xmlns:a16="http://schemas.microsoft.com/office/drawing/2014/main" id="{4D55F770-D3E7-606E-93AB-FAF3C5E44D66}"/>
              </a:ext>
            </a:extLst>
          </p:cNvPr>
          <p:cNvGrpSpPr/>
          <p:nvPr/>
        </p:nvGrpSpPr>
        <p:grpSpPr>
          <a:xfrm>
            <a:off x="975360" y="1690688"/>
            <a:ext cx="10241280" cy="4005072"/>
            <a:chOff x="822960" y="1600200"/>
            <a:chExt cx="10241280" cy="4005072"/>
          </a:xfrm>
        </p:grpSpPr>
        <p:sp>
          <p:nvSpPr>
            <p:cNvPr id="3" name="Rounded Rectangle 2"/>
            <p:cNvSpPr/>
            <p:nvPr/>
          </p:nvSpPr>
          <p:spPr>
            <a:xfrm>
              <a:off x="822960" y="1600200"/>
              <a:ext cx="10241280" cy="109728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87552" y="1691640"/>
              <a:ext cx="9985248" cy="320040"/>
            </a:xfrm>
            <a:prstGeom prst="rect">
              <a:avLst/>
            </a:prstGeom>
            <a:noFill/>
          </p:spPr>
          <p:txBody>
            <a:bodyPr wrap="square" lIns="45720" rIns="45720" anchor="t">
              <a:spAutoFit/>
            </a:bodyPr>
            <a:lstStyle/>
            <a:p>
              <a:pPr algn="l"/>
              <a:r>
                <a:rPr sz="1600" b="1" dirty="0">
                  <a:solidFill>
                    <a:srgbClr val="172D48"/>
                  </a:solidFill>
                  <a:latin typeface="Aptos"/>
                </a:rPr>
                <a:t>Aim</a:t>
              </a:r>
            </a:p>
          </p:txBody>
        </p:sp>
        <p:sp>
          <p:nvSpPr>
            <p:cNvPr id="6" name="TextBox 5"/>
            <p:cNvSpPr txBox="1"/>
            <p:nvPr/>
          </p:nvSpPr>
          <p:spPr>
            <a:xfrm>
              <a:off x="987551" y="2010728"/>
              <a:ext cx="9985248" cy="584775"/>
            </a:xfrm>
            <a:prstGeom prst="rect">
              <a:avLst/>
            </a:prstGeom>
            <a:noFill/>
          </p:spPr>
          <p:txBody>
            <a:bodyPr wrap="square" lIns="45720" rIns="45720" anchor="t">
              <a:spAutoFit/>
            </a:bodyPr>
            <a:lstStyle/>
            <a:p>
              <a:pPr algn="l"/>
              <a:r>
                <a:rPr sz="1600" b="0" dirty="0">
                  <a:solidFill>
                    <a:srgbClr val="23272B"/>
                  </a:solidFill>
                  <a:latin typeface="Aptos"/>
                </a:rPr>
                <a:t>Design and develop a real-time coil quality monitoring system that enables operators to monitor and action coils while they are being processed, reducing production delays and improving operational efficiency.</a:t>
              </a:r>
            </a:p>
          </p:txBody>
        </p:sp>
        <p:sp>
          <p:nvSpPr>
            <p:cNvPr id="14" name="Rounded Rectangle 8">
              <a:extLst>
                <a:ext uri="{FF2B5EF4-FFF2-40B4-BE49-F238E27FC236}">
                  <a16:creationId xmlns:a16="http://schemas.microsoft.com/office/drawing/2014/main" id="{E8578428-7689-3E65-4B2E-34162107CD1B}"/>
                </a:ext>
              </a:extLst>
            </p:cNvPr>
            <p:cNvSpPr/>
            <p:nvPr/>
          </p:nvSpPr>
          <p:spPr>
            <a:xfrm>
              <a:off x="822960" y="2907792"/>
              <a:ext cx="6885432" cy="269748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87552" y="3313453"/>
              <a:ext cx="6675120" cy="1796902"/>
            </a:xfrm>
            <a:prstGeom prst="rect">
              <a:avLst/>
            </a:prstGeom>
            <a:noFill/>
          </p:spPr>
          <p:txBody>
            <a:bodyPr wrap="square" lIns="45720" tIns="27432" rIns="45720" bIns="27432" anchor="t">
              <a:spAutoFit/>
            </a:bodyPr>
            <a:lstStyle/>
            <a:p>
              <a:pPr>
                <a:spcAft>
                  <a:spcPts val="700"/>
                </a:spcAft>
                <a:defRPr sz="1450">
                  <a:solidFill>
                    <a:srgbClr val="23272B"/>
                  </a:solidFill>
                  <a:latin typeface="Aptos"/>
                </a:defRPr>
              </a:pPr>
              <a:r>
                <a:rPr sz="1400" dirty="0"/>
                <a:t>Investigate the current coil-tracking system and identify limitations</a:t>
              </a:r>
              <a:endParaRPr lang="en-GB" sz="1400" dirty="0"/>
            </a:p>
            <a:p>
              <a:pPr>
                <a:spcAft>
                  <a:spcPts val="700"/>
                </a:spcAft>
                <a:defRPr sz="1450">
                  <a:solidFill>
                    <a:srgbClr val="23272B"/>
                  </a:solidFill>
                  <a:latin typeface="Aptos"/>
                </a:defRPr>
              </a:pPr>
              <a:r>
                <a:rPr sz="1400" dirty="0"/>
                <a:t>Review real-time manufacturing monitoring techniques and technologies</a:t>
              </a:r>
            </a:p>
            <a:p>
              <a:pPr>
                <a:spcAft>
                  <a:spcPts val="700"/>
                </a:spcAft>
                <a:defRPr sz="1450">
                  <a:solidFill>
                    <a:srgbClr val="23272B"/>
                  </a:solidFill>
                  <a:latin typeface="Aptos"/>
                </a:defRPr>
              </a:pPr>
              <a:r>
                <a:rPr sz="1400" dirty="0"/>
                <a:t>Configure ROC communication and data-processing components for XML data</a:t>
              </a:r>
            </a:p>
            <a:p>
              <a:pPr>
                <a:spcAft>
                  <a:spcPts val="700"/>
                </a:spcAft>
                <a:defRPr sz="1450">
                  <a:solidFill>
                    <a:srgbClr val="23272B"/>
                  </a:solidFill>
                  <a:latin typeface="Aptos"/>
                </a:defRPr>
              </a:pPr>
              <a:r>
                <a:rPr sz="1400" dirty="0"/>
                <a:t>Develop </a:t>
              </a:r>
              <a:r>
                <a:rPr lang="en-GB" sz="1400" dirty="0"/>
                <a:t>C# </a:t>
              </a:r>
              <a:r>
                <a:rPr sz="1400" dirty="0"/>
                <a:t>logic to validate, process and transform incoming production data</a:t>
              </a:r>
            </a:p>
            <a:p>
              <a:pPr>
                <a:spcAft>
                  <a:spcPts val="700"/>
                </a:spcAft>
                <a:defRPr sz="1450">
                  <a:solidFill>
                    <a:srgbClr val="23272B"/>
                  </a:solidFill>
                  <a:latin typeface="Aptos"/>
                </a:defRPr>
              </a:pPr>
              <a:r>
                <a:rPr sz="1400" dirty="0"/>
                <a:t>Design and implement a real-time operator interface</a:t>
              </a:r>
            </a:p>
            <a:p>
              <a:pPr>
                <a:spcAft>
                  <a:spcPts val="700"/>
                </a:spcAft>
                <a:defRPr sz="1450">
                  <a:solidFill>
                    <a:srgbClr val="23272B"/>
                  </a:solidFill>
                  <a:latin typeface="Aptos"/>
                </a:defRPr>
              </a:pPr>
              <a:r>
                <a:rPr sz="1400" dirty="0"/>
                <a:t>Evaluate the proposed system against the existing process</a:t>
              </a:r>
            </a:p>
          </p:txBody>
        </p:sp>
        <p:sp>
          <p:nvSpPr>
            <p:cNvPr id="9" name="Rounded Rectangle 8"/>
            <p:cNvSpPr/>
            <p:nvPr/>
          </p:nvSpPr>
          <p:spPr>
            <a:xfrm>
              <a:off x="7818120" y="2907792"/>
              <a:ext cx="3246120" cy="269748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982712" y="2999232"/>
              <a:ext cx="2990087" cy="320040"/>
            </a:xfrm>
            <a:prstGeom prst="rect">
              <a:avLst/>
            </a:prstGeom>
            <a:noFill/>
          </p:spPr>
          <p:txBody>
            <a:bodyPr wrap="square" lIns="45720" rIns="45720" anchor="t">
              <a:spAutoFit/>
            </a:bodyPr>
            <a:lstStyle/>
            <a:p>
              <a:pPr algn="l"/>
              <a:r>
                <a:rPr sz="1600" b="1" dirty="0">
                  <a:solidFill>
                    <a:srgbClr val="172D48"/>
                  </a:solidFill>
                  <a:latin typeface="Aptos"/>
                </a:rPr>
                <a:t>MVP</a:t>
              </a:r>
            </a:p>
          </p:txBody>
        </p:sp>
        <p:sp>
          <p:nvSpPr>
            <p:cNvPr id="16" name="TextBox 15">
              <a:extLst>
                <a:ext uri="{FF2B5EF4-FFF2-40B4-BE49-F238E27FC236}">
                  <a16:creationId xmlns:a16="http://schemas.microsoft.com/office/drawing/2014/main" id="{BB84341B-E4AE-D731-7C3D-A06207260BAE}"/>
                </a:ext>
              </a:extLst>
            </p:cNvPr>
            <p:cNvSpPr txBox="1"/>
            <p:nvPr/>
          </p:nvSpPr>
          <p:spPr>
            <a:xfrm>
              <a:off x="987552" y="2999232"/>
              <a:ext cx="2990087" cy="338554"/>
            </a:xfrm>
            <a:prstGeom prst="rect">
              <a:avLst/>
            </a:prstGeom>
            <a:noFill/>
          </p:spPr>
          <p:txBody>
            <a:bodyPr wrap="square" lIns="45720" rIns="45720" anchor="t">
              <a:spAutoFit/>
            </a:bodyPr>
            <a:lstStyle/>
            <a:p>
              <a:pPr algn="l"/>
              <a:r>
                <a:rPr lang="en-GB" sz="1600" b="1" dirty="0">
                  <a:solidFill>
                    <a:srgbClr val="172D48"/>
                  </a:solidFill>
                  <a:latin typeface="Aptos"/>
                </a:rPr>
                <a:t>Objectives</a:t>
              </a:r>
              <a:endParaRPr sz="1600" b="1" dirty="0">
                <a:solidFill>
                  <a:srgbClr val="172D48"/>
                </a:solidFill>
                <a:latin typeface="Aptos"/>
              </a:endParaRPr>
            </a:p>
          </p:txBody>
        </p:sp>
        <p:sp>
          <p:nvSpPr>
            <p:cNvPr id="18" name="TextBox 17">
              <a:extLst>
                <a:ext uri="{FF2B5EF4-FFF2-40B4-BE49-F238E27FC236}">
                  <a16:creationId xmlns:a16="http://schemas.microsoft.com/office/drawing/2014/main" id="{154C6674-ABB0-0BBA-0C66-A605627FAB4E}"/>
                </a:ext>
              </a:extLst>
            </p:cNvPr>
            <p:cNvSpPr txBox="1"/>
            <p:nvPr/>
          </p:nvSpPr>
          <p:spPr>
            <a:xfrm>
              <a:off x="7982712" y="3337786"/>
              <a:ext cx="2990087" cy="1491690"/>
            </a:xfrm>
            <a:prstGeom prst="rect">
              <a:avLst/>
            </a:prstGeom>
            <a:noFill/>
          </p:spPr>
          <p:txBody>
            <a:bodyPr wrap="square" lIns="45720" tIns="27432" rIns="45720" bIns="27432">
              <a:spAutoFit/>
            </a:bodyPr>
            <a:lstStyle/>
            <a:p>
              <a:pPr>
                <a:spcAft>
                  <a:spcPts val="700"/>
                </a:spcAft>
                <a:defRPr sz="1450">
                  <a:solidFill>
                    <a:srgbClr val="23272B"/>
                  </a:solidFill>
                  <a:latin typeface="Aptos"/>
                </a:defRPr>
              </a:pPr>
              <a:r>
                <a:rPr lang="en-GB" sz="1400" dirty="0"/>
                <a:t>Receive XML datasets</a:t>
              </a:r>
            </a:p>
            <a:p>
              <a:pPr>
                <a:spcAft>
                  <a:spcPts val="700"/>
                </a:spcAft>
                <a:defRPr sz="1450">
                  <a:solidFill>
                    <a:srgbClr val="23272B"/>
                  </a:solidFill>
                  <a:latin typeface="Aptos"/>
                </a:defRPr>
              </a:pPr>
              <a:r>
                <a:rPr lang="en-GB" sz="1400" dirty="0"/>
                <a:t>Process XML using C#</a:t>
              </a:r>
            </a:p>
            <a:p>
              <a:pPr>
                <a:spcAft>
                  <a:spcPts val="700"/>
                </a:spcAft>
                <a:defRPr sz="1450">
                  <a:solidFill>
                    <a:srgbClr val="23272B"/>
                  </a:solidFill>
                  <a:latin typeface="Aptos"/>
                </a:defRPr>
              </a:pPr>
              <a:r>
                <a:rPr lang="en-GB" sz="1400" dirty="0"/>
                <a:t>Display live coil + defects</a:t>
              </a:r>
            </a:p>
            <a:p>
              <a:pPr>
                <a:spcAft>
                  <a:spcPts val="700"/>
                </a:spcAft>
                <a:defRPr sz="1450">
                  <a:solidFill>
                    <a:srgbClr val="23272B"/>
                  </a:solidFill>
                  <a:latin typeface="Aptos"/>
                </a:defRPr>
              </a:pPr>
              <a:r>
                <a:rPr lang="en-GB" sz="1400" dirty="0"/>
                <a:t>Record operator actions</a:t>
              </a:r>
            </a:p>
            <a:p>
              <a:pPr>
                <a:spcAft>
                  <a:spcPts val="700"/>
                </a:spcAft>
                <a:defRPr sz="1450">
                  <a:solidFill>
                    <a:srgbClr val="23272B"/>
                  </a:solidFill>
                  <a:latin typeface="Aptos"/>
                </a:defRPr>
              </a:pPr>
              <a:r>
                <a:rPr lang="en-GB" sz="1400" dirty="0"/>
                <a:t>Complete one production cycle</a:t>
              </a:r>
            </a:p>
          </p:txBody>
        </p:sp>
      </p:grpSp>
    </p:spTree>
    <p:extLst>
      <p:ext uri="{BB962C8B-B14F-4D97-AF65-F5344CB8AC3E}">
        <p14:creationId xmlns:p14="http://schemas.microsoft.com/office/powerpoint/2010/main" val="4021655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pPr>
              <a:defRPr sz="3000" b="1">
                <a:solidFill>
                  <a:srgbClr val="172D48"/>
                </a:solidFill>
                <a:latin typeface="Aptos Display"/>
              </a:defRPr>
            </a:pPr>
            <a:r>
              <a:t>Literature Review</a:t>
            </a:r>
          </a:p>
        </p:txBody>
      </p:sp>
      <p:sp>
        <p:nvSpPr>
          <p:cNvPr id="3" name="TextBox 2"/>
          <p:cNvSpPr txBox="1"/>
          <p:nvPr/>
        </p:nvSpPr>
        <p:spPr>
          <a:xfrm>
            <a:off x="868680" y="1481328"/>
            <a:ext cx="10241280" cy="369332"/>
          </a:xfrm>
          <a:prstGeom prst="rect">
            <a:avLst/>
          </a:prstGeom>
          <a:noFill/>
        </p:spPr>
        <p:txBody>
          <a:bodyPr wrap="square" lIns="45720" rIns="45720" anchor="t">
            <a:spAutoFit/>
          </a:bodyPr>
          <a:lstStyle/>
          <a:p>
            <a:pPr algn="l"/>
            <a:r>
              <a:rPr sz="1800" b="1" dirty="0">
                <a:solidFill>
                  <a:srgbClr val="172D48"/>
                </a:solidFill>
                <a:latin typeface="Aptos"/>
              </a:rPr>
              <a:t>What the literature establishes</a:t>
            </a:r>
          </a:p>
        </p:txBody>
      </p:sp>
      <p:grpSp>
        <p:nvGrpSpPr>
          <p:cNvPr id="30" name="Group 29">
            <a:extLst>
              <a:ext uri="{FF2B5EF4-FFF2-40B4-BE49-F238E27FC236}">
                <a16:creationId xmlns:a16="http://schemas.microsoft.com/office/drawing/2014/main" id="{90E102BD-54A0-DA70-E6F9-8EC0B46FBCB6}"/>
              </a:ext>
            </a:extLst>
          </p:cNvPr>
          <p:cNvGrpSpPr/>
          <p:nvPr/>
        </p:nvGrpSpPr>
        <p:grpSpPr>
          <a:xfrm>
            <a:off x="904702" y="2041106"/>
            <a:ext cx="10378440" cy="3246120"/>
            <a:chOff x="731520" y="1965960"/>
            <a:chExt cx="10378440" cy="3246120"/>
          </a:xfrm>
        </p:grpSpPr>
        <p:sp>
          <p:nvSpPr>
            <p:cNvPr id="4" name="Rounded Rectangle 3"/>
            <p:cNvSpPr/>
            <p:nvPr/>
          </p:nvSpPr>
          <p:spPr>
            <a:xfrm>
              <a:off x="731520" y="1965960"/>
              <a:ext cx="3337560" cy="150876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96112" y="2057400"/>
              <a:ext cx="3081528" cy="320040"/>
            </a:xfrm>
            <a:prstGeom prst="rect">
              <a:avLst/>
            </a:prstGeom>
            <a:noFill/>
          </p:spPr>
          <p:txBody>
            <a:bodyPr wrap="square" lIns="45720" rIns="45720" anchor="t">
              <a:spAutoFit/>
            </a:bodyPr>
            <a:lstStyle/>
            <a:p>
              <a:pPr algn="l"/>
              <a:r>
                <a:rPr sz="1600" b="1">
                  <a:solidFill>
                    <a:srgbClr val="172D48"/>
                  </a:solidFill>
                  <a:latin typeface="Aptos"/>
                </a:rPr>
                <a:t>Industrial software / SCADA</a:t>
              </a:r>
            </a:p>
          </p:txBody>
        </p:sp>
        <p:sp>
          <p:nvSpPr>
            <p:cNvPr id="7" name="TextBox 6"/>
            <p:cNvSpPr txBox="1"/>
            <p:nvPr/>
          </p:nvSpPr>
          <p:spPr>
            <a:xfrm>
              <a:off x="896112" y="2441448"/>
              <a:ext cx="3081528" cy="960119"/>
            </a:xfrm>
            <a:prstGeom prst="rect">
              <a:avLst/>
            </a:prstGeom>
            <a:noFill/>
          </p:spPr>
          <p:txBody>
            <a:bodyPr wrap="square" lIns="45720" rIns="45720" anchor="t">
              <a:spAutoFit/>
            </a:bodyPr>
            <a:lstStyle/>
            <a:p>
              <a:pPr algn="l"/>
              <a:r>
                <a:rPr sz="1320" b="0">
                  <a:solidFill>
                    <a:srgbClr val="23272B"/>
                  </a:solidFill>
                  <a:latin typeface="Aptos"/>
                </a:rPr>
                <a:t>SCADA architectures demonstrate how production data from multiple sources can be acquired and presented to operators in industrial environments.</a:t>
              </a:r>
            </a:p>
          </p:txBody>
        </p:sp>
        <p:sp>
          <p:nvSpPr>
            <p:cNvPr id="8" name="Rounded Rectangle 7"/>
            <p:cNvSpPr/>
            <p:nvPr/>
          </p:nvSpPr>
          <p:spPr>
            <a:xfrm>
              <a:off x="4251960" y="1965960"/>
              <a:ext cx="3337560" cy="150876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416552" y="2057400"/>
              <a:ext cx="3081528" cy="338554"/>
            </a:xfrm>
            <a:prstGeom prst="rect">
              <a:avLst/>
            </a:prstGeom>
            <a:noFill/>
          </p:spPr>
          <p:txBody>
            <a:bodyPr wrap="square" lIns="45720" rIns="45720" anchor="t">
              <a:spAutoFit/>
            </a:bodyPr>
            <a:lstStyle/>
            <a:p>
              <a:pPr algn="l"/>
              <a:r>
                <a:rPr sz="1600" b="1" dirty="0">
                  <a:solidFill>
                    <a:srgbClr val="172D48"/>
                  </a:solidFill>
                  <a:latin typeface="Aptos"/>
                </a:rPr>
                <a:t>Real-time systems</a:t>
              </a:r>
            </a:p>
          </p:txBody>
        </p:sp>
        <p:sp>
          <p:nvSpPr>
            <p:cNvPr id="11" name="TextBox 10"/>
            <p:cNvSpPr txBox="1"/>
            <p:nvPr/>
          </p:nvSpPr>
          <p:spPr>
            <a:xfrm>
              <a:off x="4416552" y="2441448"/>
              <a:ext cx="3081528" cy="960119"/>
            </a:xfrm>
            <a:prstGeom prst="rect">
              <a:avLst/>
            </a:prstGeom>
            <a:noFill/>
          </p:spPr>
          <p:txBody>
            <a:bodyPr wrap="square" lIns="45720" rIns="45720" anchor="t">
              <a:spAutoFit/>
            </a:bodyPr>
            <a:lstStyle/>
            <a:p>
              <a:pPr algn="l"/>
              <a:r>
                <a:rPr sz="1320" b="0">
                  <a:solidFill>
                    <a:srgbClr val="23272B"/>
                  </a:solidFill>
                  <a:latin typeface="Aptos"/>
                </a:rPr>
                <a:t>Real-time processing reduces the delay between production events, analysis and operator action. Event-driven processing suits defect and coil-length events.</a:t>
              </a:r>
            </a:p>
          </p:txBody>
        </p:sp>
        <p:sp>
          <p:nvSpPr>
            <p:cNvPr id="12" name="Rounded Rectangle 11"/>
            <p:cNvSpPr/>
            <p:nvPr/>
          </p:nvSpPr>
          <p:spPr>
            <a:xfrm>
              <a:off x="7772400" y="1965960"/>
              <a:ext cx="3337560" cy="150876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936992" y="2057400"/>
              <a:ext cx="3081528" cy="320040"/>
            </a:xfrm>
            <a:prstGeom prst="rect">
              <a:avLst/>
            </a:prstGeom>
            <a:noFill/>
          </p:spPr>
          <p:txBody>
            <a:bodyPr wrap="square" lIns="45720" rIns="45720" anchor="t">
              <a:spAutoFit/>
            </a:bodyPr>
            <a:lstStyle/>
            <a:p>
              <a:pPr algn="l"/>
              <a:r>
                <a:rPr sz="1600" b="1">
                  <a:solidFill>
                    <a:srgbClr val="172D48"/>
                  </a:solidFill>
                  <a:latin typeface="Aptos"/>
                </a:rPr>
                <a:t>XML / data exchange</a:t>
              </a:r>
            </a:p>
          </p:txBody>
        </p:sp>
        <p:sp>
          <p:nvSpPr>
            <p:cNvPr id="15" name="TextBox 14"/>
            <p:cNvSpPr txBox="1"/>
            <p:nvPr/>
          </p:nvSpPr>
          <p:spPr>
            <a:xfrm>
              <a:off x="7936992" y="2441448"/>
              <a:ext cx="3081528" cy="960119"/>
            </a:xfrm>
            <a:prstGeom prst="rect">
              <a:avLst/>
            </a:prstGeom>
            <a:noFill/>
          </p:spPr>
          <p:txBody>
            <a:bodyPr wrap="square" lIns="45720" rIns="45720" anchor="t">
              <a:spAutoFit/>
            </a:bodyPr>
            <a:lstStyle/>
            <a:p>
              <a:pPr algn="l"/>
              <a:r>
                <a:rPr sz="1320" b="0">
                  <a:solidFill>
                    <a:srgbClr val="23272B"/>
                  </a:solidFill>
                  <a:latin typeface="Aptos"/>
                </a:rPr>
                <a:t>XML provides a structured, platform-independent format for exchanging data between heterogeneous manufacturing systems.</a:t>
              </a:r>
            </a:p>
          </p:txBody>
        </p:sp>
        <p:sp>
          <p:nvSpPr>
            <p:cNvPr id="16" name="Rounded Rectangle 15"/>
            <p:cNvSpPr/>
            <p:nvPr/>
          </p:nvSpPr>
          <p:spPr>
            <a:xfrm>
              <a:off x="2493816" y="3703320"/>
              <a:ext cx="3337560" cy="150876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2658408" y="3794759"/>
              <a:ext cx="3081528" cy="320040"/>
            </a:xfrm>
            <a:prstGeom prst="rect">
              <a:avLst/>
            </a:prstGeom>
            <a:noFill/>
          </p:spPr>
          <p:txBody>
            <a:bodyPr wrap="square" lIns="45720" rIns="45720" anchor="t">
              <a:spAutoFit/>
            </a:bodyPr>
            <a:lstStyle/>
            <a:p>
              <a:pPr algn="l"/>
              <a:r>
                <a:rPr sz="1600" b="1">
                  <a:solidFill>
                    <a:srgbClr val="172D48"/>
                  </a:solidFill>
                  <a:latin typeface="Aptos"/>
                </a:rPr>
                <a:t>Human-computer interaction</a:t>
              </a:r>
            </a:p>
          </p:txBody>
        </p:sp>
        <p:sp>
          <p:nvSpPr>
            <p:cNvPr id="19" name="TextBox 18"/>
            <p:cNvSpPr txBox="1"/>
            <p:nvPr/>
          </p:nvSpPr>
          <p:spPr>
            <a:xfrm>
              <a:off x="2658408" y="4178808"/>
              <a:ext cx="3081528" cy="904863"/>
            </a:xfrm>
            <a:prstGeom prst="rect">
              <a:avLst/>
            </a:prstGeom>
            <a:noFill/>
          </p:spPr>
          <p:txBody>
            <a:bodyPr wrap="square" lIns="45720" rIns="45720" anchor="t">
              <a:spAutoFit/>
            </a:bodyPr>
            <a:lstStyle/>
            <a:p>
              <a:pPr algn="l"/>
              <a:r>
                <a:rPr sz="1320" b="0" dirty="0">
                  <a:solidFill>
                    <a:srgbClr val="23272B"/>
                  </a:solidFill>
                  <a:latin typeface="Aptos"/>
                </a:rPr>
                <a:t>Operators need clear status, visible alerts and recognizable information so they can understand system state and act efficiently.</a:t>
              </a:r>
            </a:p>
          </p:txBody>
        </p:sp>
        <p:sp>
          <p:nvSpPr>
            <p:cNvPr id="20" name="Rounded Rectangle 19"/>
            <p:cNvSpPr/>
            <p:nvPr/>
          </p:nvSpPr>
          <p:spPr>
            <a:xfrm>
              <a:off x="6014256" y="3703320"/>
              <a:ext cx="3337560" cy="150876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178848" y="3794759"/>
              <a:ext cx="3081528" cy="320040"/>
            </a:xfrm>
            <a:prstGeom prst="rect">
              <a:avLst/>
            </a:prstGeom>
            <a:noFill/>
          </p:spPr>
          <p:txBody>
            <a:bodyPr wrap="square" lIns="45720" rIns="45720" anchor="t">
              <a:spAutoFit/>
            </a:bodyPr>
            <a:lstStyle/>
            <a:p>
              <a:pPr algn="l"/>
              <a:r>
                <a:rPr sz="1600" b="1">
                  <a:solidFill>
                    <a:srgbClr val="172D48"/>
                  </a:solidFill>
                  <a:latin typeface="Aptos"/>
                </a:rPr>
                <a:t>Automated surface inspection</a:t>
              </a:r>
            </a:p>
          </p:txBody>
        </p:sp>
        <p:sp>
          <p:nvSpPr>
            <p:cNvPr id="23" name="TextBox 22"/>
            <p:cNvSpPr txBox="1"/>
            <p:nvPr/>
          </p:nvSpPr>
          <p:spPr>
            <a:xfrm>
              <a:off x="6178848" y="4178808"/>
              <a:ext cx="3081528" cy="960119"/>
            </a:xfrm>
            <a:prstGeom prst="rect">
              <a:avLst/>
            </a:prstGeom>
            <a:noFill/>
          </p:spPr>
          <p:txBody>
            <a:bodyPr wrap="square" lIns="45720" rIns="45720" anchor="t">
              <a:spAutoFit/>
            </a:bodyPr>
            <a:lstStyle/>
            <a:p>
              <a:pPr algn="l"/>
              <a:r>
                <a:rPr sz="1320" b="0">
                  <a:solidFill>
                    <a:srgbClr val="23272B"/>
                  </a:solidFill>
                  <a:latin typeface="Aptos"/>
                </a:rPr>
                <a:t>Vision-based systems can identify and classify steel surface defects, but large data volumes make speed, accuracy and reliability important.</a:t>
              </a:r>
            </a:p>
          </p:txBody>
        </p:sp>
      </p:grpSp>
      <p:sp>
        <p:nvSpPr>
          <p:cNvPr id="29" name="TextBox 28">
            <a:extLst>
              <a:ext uri="{FF2B5EF4-FFF2-40B4-BE49-F238E27FC236}">
                <a16:creationId xmlns:a16="http://schemas.microsoft.com/office/drawing/2014/main" id="{2894444C-371B-7274-1D82-E35EE6F818D7}"/>
              </a:ext>
            </a:extLst>
          </p:cNvPr>
          <p:cNvSpPr txBox="1"/>
          <p:nvPr/>
        </p:nvSpPr>
        <p:spPr>
          <a:xfrm>
            <a:off x="1156162" y="5477673"/>
            <a:ext cx="9875520" cy="830997"/>
          </a:xfrm>
          <a:prstGeom prst="rect">
            <a:avLst/>
          </a:prstGeom>
          <a:noFill/>
        </p:spPr>
        <p:txBody>
          <a:bodyPr wrap="square" lIns="45720" rIns="45720" anchor="ctr">
            <a:spAutoFit/>
          </a:bodyPr>
          <a:lstStyle/>
          <a:p>
            <a:pPr algn="ctr"/>
            <a:r>
              <a:rPr lang="en-GB" sz="2400" b="1" dirty="0">
                <a:solidFill>
                  <a:srgbClr val="23272B"/>
                </a:solidFill>
                <a:latin typeface="Aptos"/>
              </a:rPr>
              <a:t>The project combines these established concepts into a real-time operator-facing monitoring solution.</a:t>
            </a:r>
          </a:p>
        </p:txBody>
      </p:sp>
    </p:spTree>
    <p:extLst>
      <p:ext uri="{BB962C8B-B14F-4D97-AF65-F5344CB8AC3E}">
        <p14:creationId xmlns:p14="http://schemas.microsoft.com/office/powerpoint/2010/main" val="204727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pPr>
              <a:defRPr sz="3000" b="1">
                <a:solidFill>
                  <a:srgbClr val="172D48"/>
                </a:solidFill>
                <a:latin typeface="Aptos Display"/>
              </a:defRPr>
            </a:pPr>
            <a:r>
              <a:rPr dirty="0"/>
              <a:t>Literature Review → Research Problem</a:t>
            </a:r>
          </a:p>
        </p:txBody>
      </p:sp>
      <p:sp>
        <p:nvSpPr>
          <p:cNvPr id="3" name="TextBox 2"/>
          <p:cNvSpPr txBox="1"/>
          <p:nvPr/>
        </p:nvSpPr>
        <p:spPr>
          <a:xfrm>
            <a:off x="868680" y="1481328"/>
            <a:ext cx="10241280" cy="369332"/>
          </a:xfrm>
          <a:prstGeom prst="rect">
            <a:avLst/>
          </a:prstGeom>
          <a:noFill/>
        </p:spPr>
        <p:txBody>
          <a:bodyPr wrap="square" lIns="45720" rIns="45720" anchor="t">
            <a:spAutoFit/>
          </a:bodyPr>
          <a:lstStyle/>
          <a:p>
            <a:pPr algn="l"/>
            <a:r>
              <a:rPr sz="1800" b="1" dirty="0">
                <a:solidFill>
                  <a:srgbClr val="172D48"/>
                </a:solidFill>
                <a:latin typeface="Aptos"/>
              </a:rPr>
              <a:t>The literature </a:t>
            </a:r>
            <a:r>
              <a:rPr lang="en-GB" sz="1800" b="1" dirty="0">
                <a:solidFill>
                  <a:srgbClr val="172D48"/>
                </a:solidFill>
                <a:latin typeface="Aptos"/>
              </a:rPr>
              <a:t>identifies </a:t>
            </a:r>
            <a:r>
              <a:rPr sz="1800" b="1" dirty="0">
                <a:solidFill>
                  <a:srgbClr val="172D48"/>
                </a:solidFill>
                <a:latin typeface="Aptos"/>
              </a:rPr>
              <a:t>a gap</a:t>
            </a:r>
            <a:r>
              <a:rPr lang="en-GB" sz="1800" b="1" dirty="0">
                <a:solidFill>
                  <a:srgbClr val="172D48"/>
                </a:solidFill>
                <a:latin typeface="Aptos"/>
              </a:rPr>
              <a:t> between defect detection and operator action</a:t>
            </a:r>
            <a:endParaRPr sz="1800" b="1" dirty="0">
              <a:solidFill>
                <a:srgbClr val="172D48"/>
              </a:solidFill>
              <a:latin typeface="Aptos"/>
            </a:endParaRPr>
          </a:p>
        </p:txBody>
      </p:sp>
      <p:grpSp>
        <p:nvGrpSpPr>
          <p:cNvPr id="34" name="Group 33">
            <a:extLst>
              <a:ext uri="{FF2B5EF4-FFF2-40B4-BE49-F238E27FC236}">
                <a16:creationId xmlns:a16="http://schemas.microsoft.com/office/drawing/2014/main" id="{0C54E76A-1C03-776F-C0C5-5398AE8D6452}"/>
              </a:ext>
            </a:extLst>
          </p:cNvPr>
          <p:cNvGrpSpPr/>
          <p:nvPr/>
        </p:nvGrpSpPr>
        <p:grpSpPr>
          <a:xfrm>
            <a:off x="1158240" y="2080554"/>
            <a:ext cx="9875520" cy="2606040"/>
            <a:chOff x="685800" y="1965960"/>
            <a:chExt cx="9875520" cy="2606040"/>
          </a:xfrm>
        </p:grpSpPr>
        <p:sp>
          <p:nvSpPr>
            <p:cNvPr id="4" name="Rounded Rectangle 3"/>
            <p:cNvSpPr/>
            <p:nvPr/>
          </p:nvSpPr>
          <p:spPr>
            <a:xfrm>
              <a:off x="685800" y="1965960"/>
              <a:ext cx="3154680" cy="26060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50392" y="2057400"/>
              <a:ext cx="2898648" cy="320040"/>
            </a:xfrm>
            <a:prstGeom prst="rect">
              <a:avLst/>
            </a:prstGeom>
            <a:noFill/>
          </p:spPr>
          <p:txBody>
            <a:bodyPr wrap="square" lIns="45720" rIns="45720" anchor="t">
              <a:spAutoFit/>
            </a:bodyPr>
            <a:lstStyle/>
            <a:p>
              <a:pPr algn="l"/>
              <a:r>
                <a:rPr sz="1600" b="1" dirty="0">
                  <a:solidFill>
                    <a:srgbClr val="172D48"/>
                  </a:solidFill>
                  <a:latin typeface="Aptos"/>
                </a:rPr>
                <a:t>Established by literature</a:t>
              </a:r>
            </a:p>
          </p:txBody>
        </p:sp>
        <p:sp>
          <p:nvSpPr>
            <p:cNvPr id="17" name="TextBox 16">
              <a:extLst>
                <a:ext uri="{FF2B5EF4-FFF2-40B4-BE49-F238E27FC236}">
                  <a16:creationId xmlns:a16="http://schemas.microsoft.com/office/drawing/2014/main" id="{81EC2940-E0B6-E61E-6DB8-58F946FE4E8A}"/>
                </a:ext>
              </a:extLst>
            </p:cNvPr>
            <p:cNvSpPr txBox="1"/>
            <p:nvPr/>
          </p:nvSpPr>
          <p:spPr>
            <a:xfrm>
              <a:off x="838200" y="2377440"/>
              <a:ext cx="2773680" cy="2048253"/>
            </a:xfrm>
            <a:prstGeom prst="rect">
              <a:avLst/>
            </a:prstGeom>
            <a:noFill/>
          </p:spPr>
          <p:txBody>
            <a:bodyPr wrap="square" lIns="45720" tIns="27432" rIns="45720" bIns="27432">
              <a:spAutoFit/>
            </a:bodyPr>
            <a:lstStyle/>
            <a:p>
              <a:pPr>
                <a:spcAft>
                  <a:spcPts val="700"/>
                </a:spcAft>
                <a:defRPr sz="1450">
                  <a:solidFill>
                    <a:srgbClr val="23272B"/>
                  </a:solidFill>
                  <a:latin typeface="Aptos"/>
                </a:defRPr>
              </a:pPr>
              <a:r>
                <a:rPr lang="en-GB" sz="1400" dirty="0"/>
                <a:t>Real-time manufacturing data can be processed as events occur.</a:t>
              </a:r>
            </a:p>
            <a:p>
              <a:pPr>
                <a:spcAft>
                  <a:spcPts val="700"/>
                </a:spcAft>
                <a:defRPr sz="1450">
                  <a:solidFill>
                    <a:srgbClr val="23272B"/>
                  </a:solidFill>
                  <a:latin typeface="Aptos"/>
                </a:defRPr>
              </a:pPr>
              <a:r>
                <a:rPr lang="en-GB" sz="1400" dirty="0"/>
                <a:t>Automated inspection can generate defect information.</a:t>
              </a:r>
            </a:p>
            <a:p>
              <a:pPr>
                <a:spcAft>
                  <a:spcPts val="700"/>
                </a:spcAft>
                <a:defRPr sz="1450">
                  <a:solidFill>
                    <a:srgbClr val="23272B"/>
                  </a:solidFill>
                  <a:latin typeface="Aptos"/>
                </a:defRPr>
              </a:pPr>
              <a:r>
                <a:rPr lang="en-GB" sz="1400" dirty="0"/>
                <a:t>Interfaces can present system status and alerts to support users</a:t>
              </a:r>
            </a:p>
            <a:p>
              <a:pPr>
                <a:spcAft>
                  <a:spcPts val="700"/>
                </a:spcAft>
                <a:defRPr sz="1450">
                  <a:solidFill>
                    <a:srgbClr val="23272B"/>
                  </a:solidFill>
                  <a:latin typeface="Aptos"/>
                </a:defRPr>
              </a:pPr>
              <a:r>
                <a:rPr lang="en-GB" sz="1400" dirty="0"/>
                <a:t>XML can connect heterogenous systems.</a:t>
              </a:r>
            </a:p>
          </p:txBody>
        </p:sp>
        <p:sp>
          <p:nvSpPr>
            <p:cNvPr id="19" name="Rounded Rectangle 3">
              <a:extLst>
                <a:ext uri="{FF2B5EF4-FFF2-40B4-BE49-F238E27FC236}">
                  <a16:creationId xmlns:a16="http://schemas.microsoft.com/office/drawing/2014/main" id="{1EB181FF-1900-D674-FA29-A894AFC9C14A}"/>
                </a:ext>
              </a:extLst>
            </p:cNvPr>
            <p:cNvSpPr/>
            <p:nvPr/>
          </p:nvSpPr>
          <p:spPr>
            <a:xfrm>
              <a:off x="4046220" y="1965960"/>
              <a:ext cx="3154680" cy="26060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a:extLst>
                <a:ext uri="{FF2B5EF4-FFF2-40B4-BE49-F238E27FC236}">
                  <a16:creationId xmlns:a16="http://schemas.microsoft.com/office/drawing/2014/main" id="{1B9DFAB9-0042-6B76-1AE1-1015F768B914}"/>
                </a:ext>
              </a:extLst>
            </p:cNvPr>
            <p:cNvSpPr txBox="1"/>
            <p:nvPr/>
          </p:nvSpPr>
          <p:spPr>
            <a:xfrm>
              <a:off x="4210812" y="2057400"/>
              <a:ext cx="2898648" cy="338554"/>
            </a:xfrm>
            <a:prstGeom prst="rect">
              <a:avLst/>
            </a:prstGeom>
            <a:noFill/>
          </p:spPr>
          <p:txBody>
            <a:bodyPr wrap="square" lIns="45720" rIns="45720" anchor="t">
              <a:spAutoFit/>
            </a:bodyPr>
            <a:lstStyle/>
            <a:p>
              <a:pPr algn="l"/>
              <a:r>
                <a:rPr lang="en-GB" sz="1600" b="1" dirty="0">
                  <a:solidFill>
                    <a:srgbClr val="172D48"/>
                  </a:solidFill>
                  <a:latin typeface="Aptos"/>
                </a:rPr>
                <a:t>The gap</a:t>
              </a:r>
              <a:endParaRPr sz="1600" b="1" dirty="0">
                <a:solidFill>
                  <a:srgbClr val="172D48"/>
                </a:solidFill>
                <a:latin typeface="Aptos"/>
              </a:endParaRPr>
            </a:p>
          </p:txBody>
        </p:sp>
        <p:sp>
          <p:nvSpPr>
            <p:cNvPr id="23" name="TextBox 22">
              <a:extLst>
                <a:ext uri="{FF2B5EF4-FFF2-40B4-BE49-F238E27FC236}">
                  <a16:creationId xmlns:a16="http://schemas.microsoft.com/office/drawing/2014/main" id="{EC4A345B-5060-F1B5-F685-4B8580A563B9}"/>
                </a:ext>
              </a:extLst>
            </p:cNvPr>
            <p:cNvSpPr txBox="1"/>
            <p:nvPr/>
          </p:nvSpPr>
          <p:spPr>
            <a:xfrm>
              <a:off x="4198620" y="2377440"/>
              <a:ext cx="2773680" cy="701731"/>
            </a:xfrm>
            <a:prstGeom prst="rect">
              <a:avLst/>
            </a:prstGeom>
            <a:noFill/>
          </p:spPr>
          <p:txBody>
            <a:bodyPr wrap="square" lIns="45720" tIns="27432" rIns="45720" bIns="27432">
              <a:spAutoFit/>
            </a:bodyPr>
            <a:lstStyle/>
            <a:p>
              <a:pPr>
                <a:spcAft>
                  <a:spcPts val="700"/>
                </a:spcAft>
                <a:defRPr sz="1450">
                  <a:solidFill>
                    <a:srgbClr val="23272B"/>
                  </a:solidFill>
                  <a:latin typeface="Aptos"/>
                </a:defRPr>
              </a:pPr>
              <a:r>
                <a:rPr lang="en-GB" sz="1400" dirty="0"/>
                <a:t>Detecting a defect is not enough if actionable information reaches the operator only after processing.</a:t>
              </a:r>
            </a:p>
          </p:txBody>
        </p:sp>
        <p:sp>
          <p:nvSpPr>
            <p:cNvPr id="25" name="Rounded Rectangle 3">
              <a:extLst>
                <a:ext uri="{FF2B5EF4-FFF2-40B4-BE49-F238E27FC236}">
                  <a16:creationId xmlns:a16="http://schemas.microsoft.com/office/drawing/2014/main" id="{74BB3CDA-3092-6ADA-E604-0D1F79EAB6FD}"/>
                </a:ext>
              </a:extLst>
            </p:cNvPr>
            <p:cNvSpPr/>
            <p:nvPr/>
          </p:nvSpPr>
          <p:spPr>
            <a:xfrm>
              <a:off x="7406640" y="1965960"/>
              <a:ext cx="3154680" cy="260604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a:extLst>
                <a:ext uri="{FF2B5EF4-FFF2-40B4-BE49-F238E27FC236}">
                  <a16:creationId xmlns:a16="http://schemas.microsoft.com/office/drawing/2014/main" id="{5AD6CD65-2EBC-B01F-5EAC-68481011AEC9}"/>
                </a:ext>
              </a:extLst>
            </p:cNvPr>
            <p:cNvSpPr txBox="1"/>
            <p:nvPr/>
          </p:nvSpPr>
          <p:spPr>
            <a:xfrm>
              <a:off x="7571232" y="2057400"/>
              <a:ext cx="2898648" cy="338554"/>
            </a:xfrm>
            <a:prstGeom prst="rect">
              <a:avLst/>
            </a:prstGeom>
            <a:noFill/>
          </p:spPr>
          <p:txBody>
            <a:bodyPr wrap="square" lIns="45720" rIns="45720" anchor="t">
              <a:spAutoFit/>
            </a:bodyPr>
            <a:lstStyle/>
            <a:p>
              <a:r>
                <a:rPr lang="en-GB" sz="1600" b="1" dirty="0">
                  <a:solidFill>
                    <a:srgbClr val="172D48"/>
                  </a:solidFill>
                  <a:latin typeface="Aptos"/>
                </a:rPr>
                <a:t>Project response</a:t>
              </a:r>
            </a:p>
          </p:txBody>
        </p:sp>
        <p:sp>
          <p:nvSpPr>
            <p:cNvPr id="29" name="TextBox 28">
              <a:extLst>
                <a:ext uri="{FF2B5EF4-FFF2-40B4-BE49-F238E27FC236}">
                  <a16:creationId xmlns:a16="http://schemas.microsoft.com/office/drawing/2014/main" id="{5DA0EBA2-72FF-6B1F-B06B-EE268724566A}"/>
                </a:ext>
              </a:extLst>
            </p:cNvPr>
            <p:cNvSpPr txBox="1"/>
            <p:nvPr/>
          </p:nvSpPr>
          <p:spPr>
            <a:xfrm>
              <a:off x="7559040" y="2377440"/>
              <a:ext cx="2773680" cy="2048253"/>
            </a:xfrm>
            <a:prstGeom prst="rect">
              <a:avLst/>
            </a:prstGeom>
            <a:noFill/>
          </p:spPr>
          <p:txBody>
            <a:bodyPr wrap="square" lIns="45720" tIns="27432" rIns="45720" bIns="27432">
              <a:spAutoFit/>
            </a:bodyPr>
            <a:lstStyle/>
            <a:p>
              <a:pPr>
                <a:spcAft>
                  <a:spcPts val="700"/>
                </a:spcAft>
                <a:defRPr sz="1450">
                  <a:solidFill>
                    <a:srgbClr val="23272B"/>
                  </a:solidFill>
                  <a:latin typeface="Aptos"/>
                </a:defRPr>
              </a:pPr>
              <a:r>
                <a:rPr lang="en-GB" sz="1400" dirty="0"/>
                <a:t>Integrate existing inspection sources with the ROC framework.</a:t>
              </a:r>
            </a:p>
            <a:p>
              <a:pPr>
                <a:spcAft>
                  <a:spcPts val="700"/>
                </a:spcAft>
                <a:defRPr sz="1450">
                  <a:solidFill>
                    <a:srgbClr val="23272B"/>
                  </a:solidFill>
                  <a:latin typeface="Aptos"/>
                </a:defRPr>
              </a:pPr>
              <a:r>
                <a:rPr lang="en-GB" sz="1400" dirty="0"/>
                <a:t>Process incoming XML in real time using C# logic.</a:t>
              </a:r>
            </a:p>
            <a:p>
              <a:pPr>
                <a:spcAft>
                  <a:spcPts val="700"/>
                </a:spcAft>
                <a:defRPr sz="1450">
                  <a:solidFill>
                    <a:srgbClr val="23272B"/>
                  </a:solidFill>
                  <a:latin typeface="Aptos"/>
                </a:defRPr>
              </a:pPr>
              <a:r>
                <a:rPr lang="en-GB" sz="1400" dirty="0"/>
                <a:t>Present live coil information while the coil is still running.</a:t>
              </a:r>
            </a:p>
            <a:p>
              <a:pPr>
                <a:spcAft>
                  <a:spcPts val="700"/>
                </a:spcAft>
                <a:defRPr sz="1450">
                  <a:solidFill>
                    <a:srgbClr val="23272B"/>
                  </a:solidFill>
                  <a:latin typeface="Aptos"/>
                </a:defRPr>
              </a:pPr>
              <a:r>
                <a:rPr lang="en-GB" sz="1400" dirty="0"/>
                <a:t>Allow operator actions to be recorded</a:t>
              </a:r>
            </a:p>
          </p:txBody>
        </p:sp>
      </p:grpSp>
      <p:sp>
        <p:nvSpPr>
          <p:cNvPr id="33" name="TextBox 32">
            <a:extLst>
              <a:ext uri="{FF2B5EF4-FFF2-40B4-BE49-F238E27FC236}">
                <a16:creationId xmlns:a16="http://schemas.microsoft.com/office/drawing/2014/main" id="{8005471A-F456-40E6-884F-D4D17F3DD102}"/>
              </a:ext>
            </a:extLst>
          </p:cNvPr>
          <p:cNvSpPr txBox="1"/>
          <p:nvPr/>
        </p:nvSpPr>
        <p:spPr>
          <a:xfrm>
            <a:off x="1158240" y="4912551"/>
            <a:ext cx="9875520" cy="830997"/>
          </a:xfrm>
          <a:prstGeom prst="rect">
            <a:avLst/>
          </a:prstGeom>
          <a:noFill/>
        </p:spPr>
        <p:txBody>
          <a:bodyPr wrap="square" lIns="45720" rIns="45720" anchor="ctr">
            <a:spAutoFit/>
          </a:bodyPr>
          <a:lstStyle/>
          <a:p>
            <a:pPr algn="ctr"/>
            <a:r>
              <a:rPr lang="en-GB" sz="2400" b="1" dirty="0">
                <a:solidFill>
                  <a:srgbClr val="23272B"/>
                </a:solidFill>
                <a:latin typeface="Aptos"/>
              </a:rPr>
              <a:t>Research problem: How can existing production and inspection data be transformed into timely, actionable information for operators?</a:t>
            </a:r>
          </a:p>
        </p:txBody>
      </p:sp>
    </p:spTree>
    <p:extLst>
      <p:ext uri="{BB962C8B-B14F-4D97-AF65-F5344CB8AC3E}">
        <p14:creationId xmlns:p14="http://schemas.microsoft.com/office/powerpoint/2010/main" val="3066202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D35ABB2-9B19-8DF1-8DF0-222D5109568A}"/>
              </a:ext>
            </a:extLst>
          </p:cNvPr>
          <p:cNvSpPr>
            <a:spLocks noGrp="1"/>
          </p:cNvSpPr>
          <p:nvPr>
            <p:ph type="title"/>
          </p:nvPr>
        </p:nvSpPr>
        <p:spPr>
          <a:xfrm>
            <a:off x="838200" y="365125"/>
            <a:ext cx="10515600" cy="1325563"/>
          </a:xfrm>
        </p:spPr>
        <p:txBody>
          <a:bodyPr/>
          <a:lstStyle/>
          <a:p>
            <a:pPr>
              <a:defRPr sz="3000" b="1">
                <a:solidFill>
                  <a:srgbClr val="172D48"/>
                </a:solidFill>
                <a:latin typeface="Aptos Display"/>
              </a:defRPr>
            </a:pPr>
            <a:r>
              <a:rPr lang="en-US" dirty="0"/>
              <a:t>Research Methodology</a:t>
            </a:r>
          </a:p>
        </p:txBody>
      </p:sp>
      <p:grpSp>
        <p:nvGrpSpPr>
          <p:cNvPr id="76" name="Group 75">
            <a:extLst>
              <a:ext uri="{FF2B5EF4-FFF2-40B4-BE49-F238E27FC236}">
                <a16:creationId xmlns:a16="http://schemas.microsoft.com/office/drawing/2014/main" id="{5A0EDEE7-6F2D-E01A-3BA2-989F904880FD}"/>
              </a:ext>
            </a:extLst>
          </p:cNvPr>
          <p:cNvGrpSpPr/>
          <p:nvPr/>
        </p:nvGrpSpPr>
        <p:grpSpPr>
          <a:xfrm>
            <a:off x="428388" y="2438482"/>
            <a:ext cx="11335224" cy="1768384"/>
            <a:chOff x="655320" y="1969169"/>
            <a:chExt cx="11335224" cy="1419775"/>
          </a:xfrm>
        </p:grpSpPr>
        <p:sp>
          <p:nvSpPr>
            <p:cNvPr id="43" name="Rounded Rectangle 3">
              <a:extLst>
                <a:ext uri="{FF2B5EF4-FFF2-40B4-BE49-F238E27FC236}">
                  <a16:creationId xmlns:a16="http://schemas.microsoft.com/office/drawing/2014/main" id="{4ED775B1-EA1A-BA76-2F00-C27F8BE35C39}"/>
                </a:ext>
              </a:extLst>
            </p:cNvPr>
            <p:cNvSpPr/>
            <p:nvPr/>
          </p:nvSpPr>
          <p:spPr>
            <a:xfrm>
              <a:off x="655320" y="1969169"/>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a:extLst>
                <a:ext uri="{FF2B5EF4-FFF2-40B4-BE49-F238E27FC236}">
                  <a16:creationId xmlns:a16="http://schemas.microsoft.com/office/drawing/2014/main" id="{EF471CF5-56CF-7D1A-4A49-AD419B7C167B}"/>
                </a:ext>
              </a:extLst>
            </p:cNvPr>
            <p:cNvSpPr txBox="1"/>
            <p:nvPr/>
          </p:nvSpPr>
          <p:spPr>
            <a:xfrm>
              <a:off x="838200" y="2093369"/>
              <a:ext cx="1744008" cy="339935"/>
            </a:xfrm>
            <a:prstGeom prst="rect">
              <a:avLst/>
            </a:prstGeom>
            <a:noFill/>
          </p:spPr>
          <p:txBody>
            <a:bodyPr wrap="square" lIns="45720" rIns="45720" anchor="t">
              <a:spAutoFit/>
            </a:bodyPr>
            <a:lstStyle/>
            <a:p>
              <a:pPr algn="l"/>
              <a:r>
                <a:rPr lang="en-GB" sz="1600" b="1" dirty="0">
                  <a:solidFill>
                    <a:srgbClr val="172D48"/>
                  </a:solidFill>
                  <a:latin typeface="Aptos"/>
                </a:rPr>
                <a:t>Philosophy</a:t>
              </a:r>
              <a:endParaRPr sz="1600" b="1" dirty="0">
                <a:solidFill>
                  <a:srgbClr val="172D48"/>
                </a:solidFill>
                <a:latin typeface="Aptos"/>
              </a:endParaRPr>
            </a:p>
          </p:txBody>
        </p:sp>
        <p:sp>
          <p:nvSpPr>
            <p:cNvPr id="47" name="TextBox 46">
              <a:extLst>
                <a:ext uri="{FF2B5EF4-FFF2-40B4-BE49-F238E27FC236}">
                  <a16:creationId xmlns:a16="http://schemas.microsoft.com/office/drawing/2014/main" id="{5D115712-D43B-7A97-8BAA-564B3AC5E2CC}"/>
                </a:ext>
              </a:extLst>
            </p:cNvPr>
            <p:cNvSpPr txBox="1"/>
            <p:nvPr/>
          </p:nvSpPr>
          <p:spPr>
            <a:xfrm>
              <a:off x="838200" y="2478798"/>
              <a:ext cx="1945176" cy="721542"/>
            </a:xfrm>
            <a:prstGeom prst="rect">
              <a:avLst/>
            </a:prstGeom>
            <a:noFill/>
          </p:spPr>
          <p:txBody>
            <a:bodyPr wrap="square" lIns="45720" tIns="45720" rIns="45720" bIns="45720" anchor="t">
              <a:spAutoFit/>
            </a:bodyPr>
            <a:lstStyle/>
            <a:p>
              <a:pPr algn="l"/>
              <a:r>
                <a:rPr lang="en-GB" sz="1300" b="1" dirty="0">
                  <a:solidFill>
                    <a:srgbClr val="23272B"/>
                  </a:solidFill>
                  <a:latin typeface="Aptos"/>
                </a:rPr>
                <a:t>Positivism</a:t>
              </a:r>
            </a:p>
            <a:p>
              <a:pPr algn="l"/>
              <a:endParaRPr lang="en-GB" sz="1300" b="1" dirty="0">
                <a:solidFill>
                  <a:srgbClr val="23272B"/>
                </a:solidFill>
                <a:latin typeface="Aptos"/>
              </a:endParaRPr>
            </a:p>
            <a:p>
              <a:pPr algn="l"/>
              <a:r>
                <a:rPr lang="en-GB" sz="1320" dirty="0">
                  <a:solidFill>
                    <a:srgbClr val="23272B"/>
                  </a:solidFill>
                  <a:latin typeface="Aptos"/>
                </a:rPr>
                <a:t>Measurable performance and reliability.</a:t>
              </a:r>
              <a:endParaRPr sz="1320" b="0" dirty="0">
                <a:solidFill>
                  <a:srgbClr val="23272B"/>
                </a:solidFill>
                <a:latin typeface="Aptos"/>
              </a:endParaRPr>
            </a:p>
          </p:txBody>
        </p:sp>
        <p:sp>
          <p:nvSpPr>
            <p:cNvPr id="53" name="Rounded Rectangle 3">
              <a:extLst>
                <a:ext uri="{FF2B5EF4-FFF2-40B4-BE49-F238E27FC236}">
                  <a16:creationId xmlns:a16="http://schemas.microsoft.com/office/drawing/2014/main" id="{FCE8A1EF-9A7C-7757-758E-BE1EA94136B3}"/>
                </a:ext>
              </a:extLst>
            </p:cNvPr>
            <p:cNvSpPr/>
            <p:nvPr/>
          </p:nvSpPr>
          <p:spPr>
            <a:xfrm>
              <a:off x="2947968" y="1969169"/>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a:extLst>
                <a:ext uri="{FF2B5EF4-FFF2-40B4-BE49-F238E27FC236}">
                  <a16:creationId xmlns:a16="http://schemas.microsoft.com/office/drawing/2014/main" id="{7057A0EC-C3C3-AAFF-97CC-F711A2347451}"/>
                </a:ext>
              </a:extLst>
            </p:cNvPr>
            <p:cNvSpPr txBox="1"/>
            <p:nvPr/>
          </p:nvSpPr>
          <p:spPr>
            <a:xfrm>
              <a:off x="3130848" y="2093369"/>
              <a:ext cx="1744008" cy="339935"/>
            </a:xfrm>
            <a:prstGeom prst="rect">
              <a:avLst/>
            </a:prstGeom>
            <a:noFill/>
          </p:spPr>
          <p:txBody>
            <a:bodyPr wrap="square" lIns="45720" rIns="45720" anchor="t">
              <a:spAutoFit/>
            </a:bodyPr>
            <a:lstStyle/>
            <a:p>
              <a:r>
                <a:rPr lang="en-GB" sz="1600" b="1" dirty="0">
                  <a:solidFill>
                    <a:srgbClr val="172D48"/>
                  </a:solidFill>
                  <a:latin typeface="Aptos"/>
                </a:rPr>
                <a:t>Approach</a:t>
              </a:r>
              <a:endParaRPr sz="1600" b="1" dirty="0">
                <a:solidFill>
                  <a:srgbClr val="172D48"/>
                </a:solidFill>
                <a:latin typeface="Aptos"/>
              </a:endParaRPr>
            </a:p>
          </p:txBody>
        </p:sp>
        <p:sp>
          <p:nvSpPr>
            <p:cNvPr id="57" name="TextBox 56">
              <a:extLst>
                <a:ext uri="{FF2B5EF4-FFF2-40B4-BE49-F238E27FC236}">
                  <a16:creationId xmlns:a16="http://schemas.microsoft.com/office/drawing/2014/main" id="{8B220074-205F-FE3B-248A-43A1C0372AE3}"/>
                </a:ext>
              </a:extLst>
            </p:cNvPr>
            <p:cNvSpPr txBox="1"/>
            <p:nvPr/>
          </p:nvSpPr>
          <p:spPr>
            <a:xfrm>
              <a:off x="3130848" y="2478798"/>
              <a:ext cx="1945176" cy="721542"/>
            </a:xfrm>
            <a:prstGeom prst="rect">
              <a:avLst/>
            </a:prstGeom>
            <a:noFill/>
          </p:spPr>
          <p:txBody>
            <a:bodyPr wrap="square" lIns="45720" tIns="45720" rIns="45720" bIns="45720" anchor="t">
              <a:spAutoFit/>
            </a:bodyPr>
            <a:lstStyle/>
            <a:p>
              <a:r>
                <a:rPr lang="en-GB" sz="1300" b="1" dirty="0">
                  <a:solidFill>
                    <a:srgbClr val="23272B"/>
                  </a:solidFill>
                  <a:latin typeface="Aptos"/>
                </a:rPr>
                <a:t>Deductive</a:t>
              </a:r>
            </a:p>
            <a:p>
              <a:endParaRPr lang="en-GB" sz="1300" b="1" dirty="0">
                <a:solidFill>
                  <a:srgbClr val="23272B"/>
                </a:solidFill>
                <a:latin typeface="Aptos"/>
              </a:endParaRPr>
            </a:p>
            <a:p>
              <a:r>
                <a:rPr lang="en-GB" sz="1320" dirty="0">
                  <a:solidFill>
                    <a:srgbClr val="23272B"/>
                  </a:solidFill>
                  <a:latin typeface="Aptos"/>
                </a:rPr>
                <a:t>Existing theory guides development and testing.</a:t>
              </a:r>
            </a:p>
          </p:txBody>
        </p:sp>
        <p:sp>
          <p:nvSpPr>
            <p:cNvPr id="59" name="Rounded Rectangle 3">
              <a:extLst>
                <a:ext uri="{FF2B5EF4-FFF2-40B4-BE49-F238E27FC236}">
                  <a16:creationId xmlns:a16="http://schemas.microsoft.com/office/drawing/2014/main" id="{D8393D55-8AC9-EC26-2A5F-FBC4640ACC20}"/>
                </a:ext>
              </a:extLst>
            </p:cNvPr>
            <p:cNvSpPr/>
            <p:nvPr/>
          </p:nvSpPr>
          <p:spPr>
            <a:xfrm>
              <a:off x="5258904" y="1974452"/>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1" name="TextBox 60">
              <a:extLst>
                <a:ext uri="{FF2B5EF4-FFF2-40B4-BE49-F238E27FC236}">
                  <a16:creationId xmlns:a16="http://schemas.microsoft.com/office/drawing/2014/main" id="{6E2C98B5-54A2-17B5-024C-9C6C5A51BC7C}"/>
                </a:ext>
              </a:extLst>
            </p:cNvPr>
            <p:cNvSpPr txBox="1"/>
            <p:nvPr/>
          </p:nvSpPr>
          <p:spPr>
            <a:xfrm>
              <a:off x="5441784" y="2098652"/>
              <a:ext cx="1744008" cy="339935"/>
            </a:xfrm>
            <a:prstGeom prst="rect">
              <a:avLst/>
            </a:prstGeom>
            <a:noFill/>
          </p:spPr>
          <p:txBody>
            <a:bodyPr wrap="square" lIns="45720" rIns="45720" anchor="t">
              <a:spAutoFit/>
            </a:bodyPr>
            <a:lstStyle/>
            <a:p>
              <a:r>
                <a:rPr lang="en-GB" sz="1600" b="1" dirty="0">
                  <a:solidFill>
                    <a:srgbClr val="172D48"/>
                  </a:solidFill>
                  <a:latin typeface="Aptos"/>
                </a:rPr>
                <a:t>Strategy</a:t>
              </a:r>
              <a:endParaRPr sz="1600" b="1" dirty="0">
                <a:solidFill>
                  <a:srgbClr val="172D48"/>
                </a:solidFill>
                <a:latin typeface="Aptos"/>
              </a:endParaRPr>
            </a:p>
          </p:txBody>
        </p:sp>
        <p:sp>
          <p:nvSpPr>
            <p:cNvPr id="63" name="TextBox 62">
              <a:extLst>
                <a:ext uri="{FF2B5EF4-FFF2-40B4-BE49-F238E27FC236}">
                  <a16:creationId xmlns:a16="http://schemas.microsoft.com/office/drawing/2014/main" id="{8C518407-3F6A-D8AD-05B8-484FB42EDB23}"/>
                </a:ext>
              </a:extLst>
            </p:cNvPr>
            <p:cNvSpPr txBox="1"/>
            <p:nvPr/>
          </p:nvSpPr>
          <p:spPr>
            <a:xfrm>
              <a:off x="5441784" y="2484081"/>
              <a:ext cx="1945176" cy="904863"/>
            </a:xfrm>
            <a:prstGeom prst="rect">
              <a:avLst/>
            </a:prstGeom>
            <a:noFill/>
          </p:spPr>
          <p:txBody>
            <a:bodyPr wrap="square" lIns="45720" tIns="45720" rIns="45720" bIns="45720" anchor="t">
              <a:spAutoFit/>
            </a:bodyPr>
            <a:lstStyle/>
            <a:p>
              <a:r>
                <a:rPr lang="en-GB" sz="1300" b="1" dirty="0">
                  <a:solidFill>
                    <a:srgbClr val="23272B"/>
                  </a:solidFill>
                  <a:latin typeface="Aptos"/>
                </a:rPr>
                <a:t>Software Development &amp; Case Study</a:t>
              </a:r>
            </a:p>
            <a:p>
              <a:endParaRPr lang="en-GB" sz="1300" b="1" dirty="0">
                <a:solidFill>
                  <a:srgbClr val="23272B"/>
                </a:solidFill>
                <a:latin typeface="Aptos"/>
              </a:endParaRPr>
            </a:p>
            <a:p>
              <a:r>
                <a:rPr lang="en-GB" sz="1300" dirty="0">
                  <a:solidFill>
                    <a:srgbClr val="23272B"/>
                  </a:solidFill>
                  <a:latin typeface="Aptos"/>
                </a:rPr>
                <a:t>Build a solution. Analyse the existing process.</a:t>
              </a:r>
            </a:p>
          </p:txBody>
        </p:sp>
        <p:sp>
          <p:nvSpPr>
            <p:cNvPr id="65" name="Rounded Rectangle 3">
              <a:extLst>
                <a:ext uri="{FF2B5EF4-FFF2-40B4-BE49-F238E27FC236}">
                  <a16:creationId xmlns:a16="http://schemas.microsoft.com/office/drawing/2014/main" id="{8505254F-0BF6-BCB1-75ED-E4239DFBFC44}"/>
                </a:ext>
              </a:extLst>
            </p:cNvPr>
            <p:cNvSpPr/>
            <p:nvPr/>
          </p:nvSpPr>
          <p:spPr>
            <a:xfrm>
              <a:off x="7569840" y="1974452"/>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7" name="TextBox 66">
              <a:extLst>
                <a:ext uri="{FF2B5EF4-FFF2-40B4-BE49-F238E27FC236}">
                  <a16:creationId xmlns:a16="http://schemas.microsoft.com/office/drawing/2014/main" id="{E9095ECE-226B-C000-4666-8039049BC015}"/>
                </a:ext>
              </a:extLst>
            </p:cNvPr>
            <p:cNvSpPr txBox="1"/>
            <p:nvPr/>
          </p:nvSpPr>
          <p:spPr>
            <a:xfrm>
              <a:off x="7752720" y="2098652"/>
              <a:ext cx="1744008" cy="339935"/>
            </a:xfrm>
            <a:prstGeom prst="rect">
              <a:avLst/>
            </a:prstGeom>
            <a:noFill/>
          </p:spPr>
          <p:txBody>
            <a:bodyPr wrap="square" lIns="45720" rIns="45720" anchor="t">
              <a:spAutoFit/>
            </a:bodyPr>
            <a:lstStyle/>
            <a:p>
              <a:r>
                <a:rPr lang="en-GB" sz="1600" b="1" dirty="0">
                  <a:solidFill>
                    <a:srgbClr val="172D48"/>
                  </a:solidFill>
                  <a:latin typeface="Aptos"/>
                </a:rPr>
                <a:t>Method</a:t>
              </a:r>
              <a:endParaRPr sz="1600" b="1" dirty="0">
                <a:solidFill>
                  <a:srgbClr val="172D48"/>
                </a:solidFill>
                <a:latin typeface="Aptos"/>
              </a:endParaRPr>
            </a:p>
          </p:txBody>
        </p:sp>
        <p:sp>
          <p:nvSpPr>
            <p:cNvPr id="69" name="TextBox 68">
              <a:extLst>
                <a:ext uri="{FF2B5EF4-FFF2-40B4-BE49-F238E27FC236}">
                  <a16:creationId xmlns:a16="http://schemas.microsoft.com/office/drawing/2014/main" id="{6267402C-6D85-9238-0ACA-4A0D2F5EEB9A}"/>
                </a:ext>
              </a:extLst>
            </p:cNvPr>
            <p:cNvSpPr txBox="1"/>
            <p:nvPr/>
          </p:nvSpPr>
          <p:spPr>
            <a:xfrm>
              <a:off x="7752720" y="2484081"/>
              <a:ext cx="1945176" cy="904863"/>
            </a:xfrm>
            <a:prstGeom prst="rect">
              <a:avLst/>
            </a:prstGeom>
            <a:noFill/>
          </p:spPr>
          <p:txBody>
            <a:bodyPr wrap="square" lIns="45720" tIns="45720" rIns="45720" bIns="45720" anchor="t">
              <a:spAutoFit/>
            </a:bodyPr>
            <a:lstStyle/>
            <a:p>
              <a:r>
                <a:rPr lang="en-GB" sz="1300" b="1" dirty="0">
                  <a:solidFill>
                    <a:srgbClr val="23272B"/>
                  </a:solidFill>
                  <a:latin typeface="Aptos"/>
                </a:rPr>
                <a:t>Mixed Methods</a:t>
              </a:r>
            </a:p>
            <a:p>
              <a:endParaRPr lang="en-GB" sz="1300" b="1" dirty="0">
                <a:solidFill>
                  <a:srgbClr val="23272B"/>
                </a:solidFill>
                <a:latin typeface="Aptos"/>
              </a:endParaRPr>
            </a:p>
            <a:p>
              <a:r>
                <a:rPr lang="en-GB" sz="1300" dirty="0">
                  <a:solidFill>
                    <a:srgbClr val="23272B"/>
                  </a:solidFill>
                  <a:latin typeface="Aptos"/>
                </a:rPr>
                <a:t>Quantitative system data &amp; qualitative operator feedback.</a:t>
              </a:r>
            </a:p>
          </p:txBody>
        </p:sp>
        <p:sp>
          <p:nvSpPr>
            <p:cNvPr id="71" name="Rounded Rectangle 3">
              <a:extLst>
                <a:ext uri="{FF2B5EF4-FFF2-40B4-BE49-F238E27FC236}">
                  <a16:creationId xmlns:a16="http://schemas.microsoft.com/office/drawing/2014/main" id="{4CCEFAF0-5102-A71A-0FAD-19A8DF9E25A9}"/>
                </a:ext>
              </a:extLst>
            </p:cNvPr>
            <p:cNvSpPr/>
            <p:nvPr/>
          </p:nvSpPr>
          <p:spPr>
            <a:xfrm>
              <a:off x="9862488" y="1974452"/>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TextBox 72">
              <a:extLst>
                <a:ext uri="{FF2B5EF4-FFF2-40B4-BE49-F238E27FC236}">
                  <a16:creationId xmlns:a16="http://schemas.microsoft.com/office/drawing/2014/main" id="{8DAB6BB5-2EA7-584D-8BAF-FB37B5A2CDE1}"/>
                </a:ext>
              </a:extLst>
            </p:cNvPr>
            <p:cNvSpPr txBox="1"/>
            <p:nvPr/>
          </p:nvSpPr>
          <p:spPr>
            <a:xfrm>
              <a:off x="10045368" y="2098652"/>
              <a:ext cx="1744008" cy="584775"/>
            </a:xfrm>
            <a:prstGeom prst="rect">
              <a:avLst/>
            </a:prstGeom>
            <a:noFill/>
          </p:spPr>
          <p:txBody>
            <a:bodyPr wrap="square" lIns="45720" rIns="45720" anchor="t">
              <a:spAutoFit/>
            </a:bodyPr>
            <a:lstStyle/>
            <a:p>
              <a:r>
                <a:rPr lang="en-GB" sz="1600" b="1" dirty="0">
                  <a:solidFill>
                    <a:srgbClr val="172D48"/>
                  </a:solidFill>
                  <a:latin typeface="Aptos"/>
                </a:rPr>
                <a:t>Time Horizon</a:t>
              </a:r>
            </a:p>
            <a:p>
              <a:pPr algn="l"/>
              <a:endParaRPr sz="1600" b="1" dirty="0">
                <a:solidFill>
                  <a:srgbClr val="172D48"/>
                </a:solidFill>
                <a:latin typeface="Aptos"/>
              </a:endParaRPr>
            </a:p>
          </p:txBody>
        </p:sp>
        <p:sp>
          <p:nvSpPr>
            <p:cNvPr id="75" name="TextBox 74">
              <a:extLst>
                <a:ext uri="{FF2B5EF4-FFF2-40B4-BE49-F238E27FC236}">
                  <a16:creationId xmlns:a16="http://schemas.microsoft.com/office/drawing/2014/main" id="{F6515CEA-A16B-FAF2-86B3-CFF6DA06EECA}"/>
                </a:ext>
              </a:extLst>
            </p:cNvPr>
            <p:cNvSpPr txBox="1"/>
            <p:nvPr/>
          </p:nvSpPr>
          <p:spPr>
            <a:xfrm>
              <a:off x="10045368" y="2484081"/>
              <a:ext cx="1945176" cy="904863"/>
            </a:xfrm>
            <a:prstGeom prst="rect">
              <a:avLst/>
            </a:prstGeom>
            <a:noFill/>
          </p:spPr>
          <p:txBody>
            <a:bodyPr wrap="square" lIns="45720" tIns="45720" rIns="45720" bIns="45720" anchor="t">
              <a:spAutoFit/>
            </a:bodyPr>
            <a:lstStyle/>
            <a:p>
              <a:r>
                <a:rPr lang="en-GB" sz="1300" b="1" dirty="0">
                  <a:solidFill>
                    <a:srgbClr val="23272B"/>
                  </a:solidFill>
                  <a:latin typeface="Aptos"/>
                </a:rPr>
                <a:t>Cross-sectional</a:t>
              </a:r>
            </a:p>
            <a:p>
              <a:endParaRPr lang="en-GB" sz="1300" b="1" dirty="0">
                <a:solidFill>
                  <a:srgbClr val="23272B"/>
                </a:solidFill>
                <a:latin typeface="Aptos"/>
              </a:endParaRPr>
            </a:p>
            <a:p>
              <a:r>
                <a:rPr lang="en-GB" sz="1300" dirty="0">
                  <a:solidFill>
                    <a:srgbClr val="23272B"/>
                  </a:solidFill>
                  <a:latin typeface="Aptos"/>
                </a:rPr>
                <a:t>Compare current &amp; proposed solutions within a defined period.</a:t>
              </a:r>
            </a:p>
          </p:txBody>
        </p:sp>
      </p:grpSp>
      <p:sp>
        <p:nvSpPr>
          <p:cNvPr id="3" name="TextBox 2">
            <a:extLst>
              <a:ext uri="{FF2B5EF4-FFF2-40B4-BE49-F238E27FC236}">
                <a16:creationId xmlns:a16="http://schemas.microsoft.com/office/drawing/2014/main" id="{D5DCE5FF-C920-EB5D-D484-4051D0F86E19}"/>
              </a:ext>
            </a:extLst>
          </p:cNvPr>
          <p:cNvSpPr txBox="1"/>
          <p:nvPr/>
        </p:nvSpPr>
        <p:spPr>
          <a:xfrm>
            <a:off x="1158240" y="4727885"/>
            <a:ext cx="9875520" cy="1200329"/>
          </a:xfrm>
          <a:prstGeom prst="rect">
            <a:avLst/>
          </a:prstGeom>
          <a:noFill/>
        </p:spPr>
        <p:txBody>
          <a:bodyPr wrap="square" lIns="45720" rIns="45720" anchor="ctr">
            <a:spAutoFit/>
          </a:bodyPr>
          <a:lstStyle/>
          <a:p>
            <a:pPr algn="ctr"/>
            <a:r>
              <a:rPr lang="en-GB" sz="2400" b="1" dirty="0">
                <a:solidFill>
                  <a:srgbClr val="23272B"/>
                </a:solidFill>
                <a:latin typeface="Aptos"/>
              </a:rPr>
              <a:t>To determine whether the proposed system improves processing speed, reliability, defect identification &amp; visibility and operator usability</a:t>
            </a:r>
          </a:p>
        </p:txBody>
      </p:sp>
      <p:sp>
        <p:nvSpPr>
          <p:cNvPr id="17" name="TextBox 16">
            <a:extLst>
              <a:ext uri="{FF2B5EF4-FFF2-40B4-BE49-F238E27FC236}">
                <a16:creationId xmlns:a16="http://schemas.microsoft.com/office/drawing/2014/main" id="{8FBC78B2-0DB9-6903-97D5-8BB7B2628197}"/>
              </a:ext>
            </a:extLst>
          </p:cNvPr>
          <p:cNvSpPr txBox="1"/>
          <p:nvPr/>
        </p:nvSpPr>
        <p:spPr>
          <a:xfrm>
            <a:off x="868680" y="1481328"/>
            <a:ext cx="10241280" cy="646331"/>
          </a:xfrm>
          <a:prstGeom prst="rect">
            <a:avLst/>
          </a:prstGeom>
          <a:noFill/>
        </p:spPr>
        <p:txBody>
          <a:bodyPr wrap="square" lIns="45720" rIns="45720" anchor="t">
            <a:spAutoFit/>
          </a:bodyPr>
          <a:lstStyle/>
          <a:p>
            <a:r>
              <a:rPr lang="en-GB" b="1" dirty="0">
                <a:solidFill>
                  <a:srgbClr val="172D48"/>
                </a:solidFill>
                <a:latin typeface="Aptos"/>
              </a:rPr>
              <a:t>Research Methodology: The systematic approach, methods and techniques used to investigate the problem</a:t>
            </a:r>
          </a:p>
        </p:txBody>
      </p:sp>
    </p:spTree>
    <p:extLst>
      <p:ext uri="{BB962C8B-B14F-4D97-AF65-F5344CB8AC3E}">
        <p14:creationId xmlns:p14="http://schemas.microsoft.com/office/powerpoint/2010/main" val="575691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B36F23-1ABE-2B67-031A-9EDF8E46CE95}"/>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B1BE871-85A9-312D-528C-B0D272CF3F12}"/>
              </a:ext>
            </a:extLst>
          </p:cNvPr>
          <p:cNvSpPr>
            <a:spLocks noGrp="1"/>
          </p:cNvSpPr>
          <p:nvPr>
            <p:ph type="title"/>
          </p:nvPr>
        </p:nvSpPr>
        <p:spPr>
          <a:xfrm>
            <a:off x="838200" y="365125"/>
            <a:ext cx="10515600" cy="1325563"/>
          </a:xfrm>
        </p:spPr>
        <p:txBody>
          <a:bodyPr/>
          <a:lstStyle/>
          <a:p>
            <a:pPr>
              <a:defRPr sz="3000" b="1">
                <a:solidFill>
                  <a:srgbClr val="172D48"/>
                </a:solidFill>
                <a:latin typeface="Aptos Display"/>
              </a:defRPr>
            </a:pPr>
            <a:r>
              <a:rPr lang="en-US" dirty="0"/>
              <a:t>Requirements, Materials &amp; Resources</a:t>
            </a:r>
          </a:p>
        </p:txBody>
      </p:sp>
      <p:grpSp>
        <p:nvGrpSpPr>
          <p:cNvPr id="77" name="Group 76">
            <a:extLst>
              <a:ext uri="{FF2B5EF4-FFF2-40B4-BE49-F238E27FC236}">
                <a16:creationId xmlns:a16="http://schemas.microsoft.com/office/drawing/2014/main" id="{76FBE549-6559-52AA-5213-2A2F06672CEF}"/>
              </a:ext>
            </a:extLst>
          </p:cNvPr>
          <p:cNvGrpSpPr/>
          <p:nvPr/>
        </p:nvGrpSpPr>
        <p:grpSpPr>
          <a:xfrm>
            <a:off x="1051560" y="1958569"/>
            <a:ext cx="9875520" cy="1530393"/>
            <a:chOff x="685800" y="1965960"/>
            <a:chExt cx="9875520" cy="1846695"/>
          </a:xfrm>
        </p:grpSpPr>
        <p:sp>
          <p:nvSpPr>
            <p:cNvPr id="78" name="Rounded Rectangle 3">
              <a:extLst>
                <a:ext uri="{FF2B5EF4-FFF2-40B4-BE49-F238E27FC236}">
                  <a16:creationId xmlns:a16="http://schemas.microsoft.com/office/drawing/2014/main" id="{4509D015-62D4-C1C7-0019-97AFF5B4ECC0}"/>
                </a:ext>
              </a:extLst>
            </p:cNvPr>
            <p:cNvSpPr/>
            <p:nvPr/>
          </p:nvSpPr>
          <p:spPr>
            <a:xfrm>
              <a:off x="685800" y="1980337"/>
              <a:ext cx="3154680" cy="1832318"/>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9" name="TextBox 78">
              <a:extLst>
                <a:ext uri="{FF2B5EF4-FFF2-40B4-BE49-F238E27FC236}">
                  <a16:creationId xmlns:a16="http://schemas.microsoft.com/office/drawing/2014/main" id="{7AF7E421-E919-8D32-B355-E4B6C50465E6}"/>
                </a:ext>
              </a:extLst>
            </p:cNvPr>
            <p:cNvSpPr txBox="1"/>
            <p:nvPr/>
          </p:nvSpPr>
          <p:spPr>
            <a:xfrm>
              <a:off x="850392" y="2057400"/>
              <a:ext cx="2898648" cy="338554"/>
            </a:xfrm>
            <a:prstGeom prst="rect">
              <a:avLst/>
            </a:prstGeom>
            <a:noFill/>
          </p:spPr>
          <p:txBody>
            <a:bodyPr wrap="square" lIns="45720" rIns="45720" anchor="t">
              <a:spAutoFit/>
            </a:bodyPr>
            <a:lstStyle/>
            <a:p>
              <a:pPr algn="l"/>
              <a:r>
                <a:rPr lang="en-GB" sz="1600" b="1" dirty="0">
                  <a:solidFill>
                    <a:srgbClr val="172D48"/>
                  </a:solidFill>
                  <a:latin typeface="Aptos"/>
                </a:rPr>
                <a:t>Must Have</a:t>
              </a:r>
              <a:endParaRPr sz="1600" b="1" dirty="0">
                <a:solidFill>
                  <a:srgbClr val="172D48"/>
                </a:solidFill>
                <a:latin typeface="Aptos"/>
              </a:endParaRPr>
            </a:p>
          </p:txBody>
        </p:sp>
        <p:sp>
          <p:nvSpPr>
            <p:cNvPr id="80" name="TextBox 79">
              <a:extLst>
                <a:ext uri="{FF2B5EF4-FFF2-40B4-BE49-F238E27FC236}">
                  <a16:creationId xmlns:a16="http://schemas.microsoft.com/office/drawing/2014/main" id="{1C555C53-F795-C37B-D3C2-113DB97A1CA4}"/>
                </a:ext>
              </a:extLst>
            </p:cNvPr>
            <p:cNvSpPr txBox="1"/>
            <p:nvPr/>
          </p:nvSpPr>
          <p:spPr>
            <a:xfrm>
              <a:off x="838200" y="2377440"/>
              <a:ext cx="2773680" cy="1431701"/>
            </a:xfrm>
            <a:prstGeom prst="rect">
              <a:avLst/>
            </a:prstGeom>
            <a:noFill/>
          </p:spPr>
          <p:txBody>
            <a:bodyPr wrap="square" lIns="45720" tIns="27432" rIns="45720" bIns="27432" anchor="t">
              <a:spAutoFit/>
            </a:bodyPr>
            <a:lstStyle/>
            <a:p>
              <a:pPr>
                <a:spcAft>
                  <a:spcPts val="700"/>
                </a:spcAft>
                <a:defRPr sz="1450">
                  <a:solidFill>
                    <a:srgbClr val="23272B"/>
                  </a:solidFill>
                  <a:latin typeface="Aptos"/>
                </a:defRPr>
              </a:pPr>
              <a:r>
                <a:rPr lang="en-GB" sz="1400" dirty="0"/>
                <a:t>Receive XML data</a:t>
              </a:r>
            </a:p>
            <a:p>
              <a:pPr>
                <a:spcAft>
                  <a:spcPts val="700"/>
                </a:spcAft>
                <a:defRPr sz="1450">
                  <a:solidFill>
                    <a:srgbClr val="23272B"/>
                  </a:solidFill>
                  <a:latin typeface="Aptos"/>
                </a:defRPr>
              </a:pPr>
              <a:r>
                <a:rPr lang="en-GB" sz="1400" dirty="0"/>
                <a:t>Process incoming data</a:t>
              </a:r>
            </a:p>
            <a:p>
              <a:pPr>
                <a:spcAft>
                  <a:spcPts val="700"/>
                </a:spcAft>
                <a:defRPr sz="1450">
                  <a:solidFill>
                    <a:srgbClr val="23272B"/>
                  </a:solidFill>
                  <a:latin typeface="Aptos"/>
                </a:defRPr>
              </a:pPr>
              <a:r>
                <a:rPr lang="en-GB" sz="1400" dirty="0"/>
                <a:t>Display defect information</a:t>
              </a:r>
            </a:p>
            <a:p>
              <a:pPr>
                <a:spcAft>
                  <a:spcPts val="700"/>
                </a:spcAft>
                <a:defRPr sz="1450">
                  <a:solidFill>
                    <a:srgbClr val="23272B"/>
                  </a:solidFill>
                  <a:latin typeface="Aptos"/>
                </a:defRPr>
              </a:pPr>
              <a:r>
                <a:rPr lang="en-GB" sz="1400" dirty="0"/>
                <a:t>Allow the operator to action coils</a:t>
              </a:r>
            </a:p>
          </p:txBody>
        </p:sp>
        <p:sp>
          <p:nvSpPr>
            <p:cNvPr id="81" name="Rounded Rectangle 3">
              <a:extLst>
                <a:ext uri="{FF2B5EF4-FFF2-40B4-BE49-F238E27FC236}">
                  <a16:creationId xmlns:a16="http://schemas.microsoft.com/office/drawing/2014/main" id="{426F0F49-8706-1A2E-53BD-24C5DBA35AD2}"/>
                </a:ext>
              </a:extLst>
            </p:cNvPr>
            <p:cNvSpPr/>
            <p:nvPr/>
          </p:nvSpPr>
          <p:spPr>
            <a:xfrm>
              <a:off x="4046220" y="1980337"/>
              <a:ext cx="3154680" cy="1825904"/>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2" name="TextBox 81">
              <a:extLst>
                <a:ext uri="{FF2B5EF4-FFF2-40B4-BE49-F238E27FC236}">
                  <a16:creationId xmlns:a16="http://schemas.microsoft.com/office/drawing/2014/main" id="{B81A3681-A88C-76F6-22AD-F2CBA148296C}"/>
                </a:ext>
              </a:extLst>
            </p:cNvPr>
            <p:cNvSpPr txBox="1"/>
            <p:nvPr/>
          </p:nvSpPr>
          <p:spPr>
            <a:xfrm>
              <a:off x="4210812" y="2057400"/>
              <a:ext cx="2898648" cy="338554"/>
            </a:xfrm>
            <a:prstGeom prst="rect">
              <a:avLst/>
            </a:prstGeom>
            <a:noFill/>
          </p:spPr>
          <p:txBody>
            <a:bodyPr wrap="square" lIns="45720" rIns="45720" anchor="t">
              <a:spAutoFit/>
            </a:bodyPr>
            <a:lstStyle/>
            <a:p>
              <a:pPr algn="l"/>
              <a:r>
                <a:rPr lang="en-GB" sz="1600" b="1" dirty="0">
                  <a:solidFill>
                    <a:srgbClr val="172D48"/>
                  </a:solidFill>
                  <a:latin typeface="Aptos"/>
                </a:rPr>
                <a:t>Should Have</a:t>
              </a:r>
              <a:endParaRPr sz="1600" b="1" dirty="0">
                <a:solidFill>
                  <a:srgbClr val="172D48"/>
                </a:solidFill>
                <a:latin typeface="Aptos"/>
              </a:endParaRPr>
            </a:p>
          </p:txBody>
        </p:sp>
        <p:sp>
          <p:nvSpPr>
            <p:cNvPr id="83" name="TextBox 82">
              <a:extLst>
                <a:ext uri="{FF2B5EF4-FFF2-40B4-BE49-F238E27FC236}">
                  <a16:creationId xmlns:a16="http://schemas.microsoft.com/office/drawing/2014/main" id="{CF06CBD8-49EB-90A6-A604-8324463C8F41}"/>
                </a:ext>
              </a:extLst>
            </p:cNvPr>
            <p:cNvSpPr txBox="1"/>
            <p:nvPr/>
          </p:nvSpPr>
          <p:spPr>
            <a:xfrm>
              <a:off x="4198620" y="2377440"/>
              <a:ext cx="2773680" cy="576055"/>
            </a:xfrm>
            <a:prstGeom prst="rect">
              <a:avLst/>
            </a:prstGeom>
            <a:noFill/>
          </p:spPr>
          <p:txBody>
            <a:bodyPr wrap="square" lIns="45720" tIns="27432" rIns="45720" bIns="27432">
              <a:spAutoFit/>
            </a:bodyPr>
            <a:lstStyle/>
            <a:p>
              <a:pPr>
                <a:spcAft>
                  <a:spcPts val="700"/>
                </a:spcAft>
                <a:defRPr sz="1450">
                  <a:solidFill>
                    <a:srgbClr val="23272B"/>
                  </a:solidFill>
                  <a:latin typeface="Aptos"/>
                </a:defRPr>
              </a:pPr>
              <a:r>
                <a:rPr lang="en-GB" sz="1400" dirty="0"/>
                <a:t>Critical defect alerts</a:t>
              </a:r>
            </a:p>
            <a:p>
              <a:pPr>
                <a:spcAft>
                  <a:spcPts val="700"/>
                </a:spcAft>
                <a:defRPr sz="1450">
                  <a:solidFill>
                    <a:srgbClr val="23272B"/>
                  </a:solidFill>
                  <a:latin typeface="Aptos"/>
                </a:defRPr>
              </a:pPr>
              <a:r>
                <a:rPr lang="en-GB" sz="1400" dirty="0"/>
                <a:t>Coil map</a:t>
              </a:r>
            </a:p>
          </p:txBody>
        </p:sp>
        <p:sp>
          <p:nvSpPr>
            <p:cNvPr id="84" name="Rounded Rectangle 3">
              <a:extLst>
                <a:ext uri="{FF2B5EF4-FFF2-40B4-BE49-F238E27FC236}">
                  <a16:creationId xmlns:a16="http://schemas.microsoft.com/office/drawing/2014/main" id="{61D449E0-DA42-DA81-348B-0D52C957DBB0}"/>
                </a:ext>
              </a:extLst>
            </p:cNvPr>
            <p:cNvSpPr/>
            <p:nvPr/>
          </p:nvSpPr>
          <p:spPr>
            <a:xfrm>
              <a:off x="7406640" y="1965960"/>
              <a:ext cx="3154680" cy="1834666"/>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5" name="TextBox 84">
              <a:extLst>
                <a:ext uri="{FF2B5EF4-FFF2-40B4-BE49-F238E27FC236}">
                  <a16:creationId xmlns:a16="http://schemas.microsoft.com/office/drawing/2014/main" id="{01FCDC17-FF93-E10A-EFB3-EBA8745341E0}"/>
                </a:ext>
              </a:extLst>
            </p:cNvPr>
            <p:cNvSpPr txBox="1"/>
            <p:nvPr/>
          </p:nvSpPr>
          <p:spPr>
            <a:xfrm>
              <a:off x="7571232" y="2057400"/>
              <a:ext cx="2898648" cy="338554"/>
            </a:xfrm>
            <a:prstGeom prst="rect">
              <a:avLst/>
            </a:prstGeom>
            <a:noFill/>
          </p:spPr>
          <p:txBody>
            <a:bodyPr wrap="square" lIns="45720" rIns="45720" anchor="t">
              <a:spAutoFit/>
            </a:bodyPr>
            <a:lstStyle/>
            <a:p>
              <a:r>
                <a:rPr lang="en-GB" sz="1600" b="1" dirty="0">
                  <a:solidFill>
                    <a:srgbClr val="172D48"/>
                  </a:solidFill>
                  <a:latin typeface="Aptos"/>
                </a:rPr>
                <a:t>Could Have</a:t>
              </a:r>
            </a:p>
          </p:txBody>
        </p:sp>
        <p:sp>
          <p:nvSpPr>
            <p:cNvPr id="86" name="TextBox 85">
              <a:extLst>
                <a:ext uri="{FF2B5EF4-FFF2-40B4-BE49-F238E27FC236}">
                  <a16:creationId xmlns:a16="http://schemas.microsoft.com/office/drawing/2014/main" id="{0B75759B-EC8E-54A7-535F-055C53A2B376}"/>
                </a:ext>
              </a:extLst>
            </p:cNvPr>
            <p:cNvSpPr txBox="1"/>
            <p:nvPr/>
          </p:nvSpPr>
          <p:spPr>
            <a:xfrm>
              <a:off x="7559040" y="2377440"/>
              <a:ext cx="2773680" cy="881267"/>
            </a:xfrm>
            <a:prstGeom prst="rect">
              <a:avLst/>
            </a:prstGeom>
            <a:noFill/>
          </p:spPr>
          <p:txBody>
            <a:bodyPr wrap="square" lIns="45720" tIns="27432" rIns="45720" bIns="27432">
              <a:spAutoFit/>
            </a:bodyPr>
            <a:lstStyle/>
            <a:p>
              <a:pPr>
                <a:spcAft>
                  <a:spcPts val="700"/>
                </a:spcAft>
                <a:defRPr sz="1450">
                  <a:solidFill>
                    <a:srgbClr val="23272B"/>
                  </a:solidFill>
                  <a:latin typeface="Aptos"/>
                </a:defRPr>
              </a:pPr>
              <a:r>
                <a:rPr lang="en-GB" sz="1400" dirty="0"/>
                <a:t>Historical action log</a:t>
              </a:r>
            </a:p>
            <a:p>
              <a:pPr>
                <a:spcAft>
                  <a:spcPts val="700"/>
                </a:spcAft>
                <a:defRPr sz="1450">
                  <a:solidFill>
                    <a:srgbClr val="23272B"/>
                  </a:solidFill>
                  <a:latin typeface="Aptos"/>
                </a:defRPr>
              </a:pPr>
              <a:r>
                <a:rPr lang="en-GB" sz="1400" dirty="0"/>
                <a:t>Advanced analytics</a:t>
              </a:r>
            </a:p>
            <a:p>
              <a:pPr>
                <a:spcAft>
                  <a:spcPts val="700"/>
                </a:spcAft>
                <a:defRPr sz="1450">
                  <a:solidFill>
                    <a:srgbClr val="23272B"/>
                  </a:solidFill>
                  <a:latin typeface="Aptos"/>
                </a:defRPr>
              </a:pPr>
              <a:r>
                <a:rPr lang="en-GB" sz="1400" dirty="0"/>
                <a:t>Predictive quality monitoring</a:t>
              </a:r>
            </a:p>
          </p:txBody>
        </p:sp>
      </p:grpSp>
      <p:grpSp>
        <p:nvGrpSpPr>
          <p:cNvPr id="5" name="Group 4">
            <a:extLst>
              <a:ext uri="{FF2B5EF4-FFF2-40B4-BE49-F238E27FC236}">
                <a16:creationId xmlns:a16="http://schemas.microsoft.com/office/drawing/2014/main" id="{798AB4F4-9364-4B08-DE58-B672A09C51DA}"/>
              </a:ext>
            </a:extLst>
          </p:cNvPr>
          <p:cNvGrpSpPr/>
          <p:nvPr/>
        </p:nvGrpSpPr>
        <p:grpSpPr>
          <a:xfrm>
            <a:off x="918282" y="4110945"/>
            <a:ext cx="10142076" cy="1309779"/>
            <a:chOff x="876183" y="3469195"/>
            <a:chExt cx="10012680" cy="2057400"/>
          </a:xfrm>
        </p:grpSpPr>
        <p:sp>
          <p:nvSpPr>
            <p:cNvPr id="7" name="Rounded Rectangle 20">
              <a:extLst>
                <a:ext uri="{FF2B5EF4-FFF2-40B4-BE49-F238E27FC236}">
                  <a16:creationId xmlns:a16="http://schemas.microsoft.com/office/drawing/2014/main" id="{B6394742-2AD1-F2AC-D25D-1A93707B4F75}"/>
                </a:ext>
              </a:extLst>
            </p:cNvPr>
            <p:cNvSpPr/>
            <p:nvPr/>
          </p:nvSpPr>
          <p:spPr>
            <a:xfrm>
              <a:off x="876183" y="3469195"/>
              <a:ext cx="3246120" cy="205740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8" name="TextBox 22">
              <a:extLst>
                <a:ext uri="{FF2B5EF4-FFF2-40B4-BE49-F238E27FC236}">
                  <a16:creationId xmlns:a16="http://schemas.microsoft.com/office/drawing/2014/main" id="{E7EF8313-E35A-3276-D59A-9E9F221BBBBE}"/>
                </a:ext>
              </a:extLst>
            </p:cNvPr>
            <p:cNvSpPr txBox="1"/>
            <p:nvPr/>
          </p:nvSpPr>
          <p:spPr>
            <a:xfrm>
              <a:off x="1040775" y="3560635"/>
              <a:ext cx="2990087" cy="320040"/>
            </a:xfrm>
            <a:prstGeom prst="rect">
              <a:avLst/>
            </a:prstGeom>
            <a:noFill/>
          </p:spPr>
          <p:txBody>
            <a:bodyPr wrap="square" lIns="45720" r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1600" b="1" dirty="0">
                  <a:solidFill>
                    <a:srgbClr val="172D48"/>
                  </a:solidFill>
                  <a:latin typeface="Aptos"/>
                </a:rPr>
                <a:t>Software</a:t>
              </a:r>
            </a:p>
          </p:txBody>
        </p:sp>
        <p:sp>
          <p:nvSpPr>
            <p:cNvPr id="9" name="TextBox 23">
              <a:extLst>
                <a:ext uri="{FF2B5EF4-FFF2-40B4-BE49-F238E27FC236}">
                  <a16:creationId xmlns:a16="http://schemas.microsoft.com/office/drawing/2014/main" id="{B832CBE2-1F1F-BB8E-8861-28A231082D1B}"/>
                </a:ext>
              </a:extLst>
            </p:cNvPr>
            <p:cNvSpPr txBox="1"/>
            <p:nvPr/>
          </p:nvSpPr>
          <p:spPr>
            <a:xfrm>
              <a:off x="1040775" y="3944683"/>
              <a:ext cx="2990087" cy="1508760"/>
            </a:xfrm>
            <a:prstGeom prst="rect">
              <a:avLst/>
            </a:prstGeom>
            <a:noFill/>
          </p:spPr>
          <p:txBody>
            <a:bodyPr wrap="square" lIns="45720" r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1400" b="0">
                  <a:solidFill>
                    <a:srgbClr val="23272B"/>
                  </a:solidFill>
                  <a:latin typeface="Aptos"/>
                </a:rPr>
                <a:t>ROC framework
Visual Studio
C# / SQL / XML
SQL databases</a:t>
              </a:r>
            </a:p>
          </p:txBody>
        </p:sp>
        <p:sp>
          <p:nvSpPr>
            <p:cNvPr id="10" name="Rounded Rectangle 24">
              <a:extLst>
                <a:ext uri="{FF2B5EF4-FFF2-40B4-BE49-F238E27FC236}">
                  <a16:creationId xmlns:a16="http://schemas.microsoft.com/office/drawing/2014/main" id="{4F20D81A-00A6-6D3E-0DC4-F5F3FA33E0F1}"/>
                </a:ext>
              </a:extLst>
            </p:cNvPr>
            <p:cNvSpPr/>
            <p:nvPr/>
          </p:nvSpPr>
          <p:spPr>
            <a:xfrm>
              <a:off x="4259463" y="3469195"/>
              <a:ext cx="3246120" cy="205740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11" name="TextBox 26">
              <a:extLst>
                <a:ext uri="{FF2B5EF4-FFF2-40B4-BE49-F238E27FC236}">
                  <a16:creationId xmlns:a16="http://schemas.microsoft.com/office/drawing/2014/main" id="{6346F809-ADF2-D6ED-5921-CD43D7F815BE}"/>
                </a:ext>
              </a:extLst>
            </p:cNvPr>
            <p:cNvSpPr txBox="1"/>
            <p:nvPr/>
          </p:nvSpPr>
          <p:spPr>
            <a:xfrm>
              <a:off x="4424055" y="3560635"/>
              <a:ext cx="2990087" cy="320040"/>
            </a:xfrm>
            <a:prstGeom prst="rect">
              <a:avLst/>
            </a:prstGeom>
            <a:noFill/>
          </p:spPr>
          <p:txBody>
            <a:bodyPr wrap="square" lIns="45720" r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1600" b="1">
                  <a:solidFill>
                    <a:srgbClr val="172D48"/>
                  </a:solidFill>
                  <a:latin typeface="Aptos"/>
                </a:rPr>
                <a:t>Hardware / infrastructure</a:t>
              </a:r>
            </a:p>
          </p:txBody>
        </p:sp>
        <p:sp>
          <p:nvSpPr>
            <p:cNvPr id="12" name="TextBox 27">
              <a:extLst>
                <a:ext uri="{FF2B5EF4-FFF2-40B4-BE49-F238E27FC236}">
                  <a16:creationId xmlns:a16="http://schemas.microsoft.com/office/drawing/2014/main" id="{F8979C07-9744-737E-9F2A-93513B49F87E}"/>
                </a:ext>
              </a:extLst>
            </p:cNvPr>
            <p:cNvSpPr txBox="1"/>
            <p:nvPr/>
          </p:nvSpPr>
          <p:spPr>
            <a:xfrm>
              <a:off x="4424055" y="3944683"/>
              <a:ext cx="2990087" cy="1508760"/>
            </a:xfrm>
            <a:prstGeom prst="rect">
              <a:avLst/>
            </a:prstGeom>
            <a:noFill/>
          </p:spPr>
          <p:txBody>
            <a:bodyPr wrap="square" lIns="45720" r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1400" b="0">
                  <a:solidFill>
                    <a:srgbClr val="23272B"/>
                  </a:solidFill>
                  <a:latin typeface="Aptos"/>
                </a:rPr>
                <a:t>Development PC
Production servers
Network infrastructure
Inspection-system access</a:t>
              </a:r>
            </a:p>
          </p:txBody>
        </p:sp>
        <p:sp>
          <p:nvSpPr>
            <p:cNvPr id="13" name="Rounded Rectangle 28">
              <a:extLst>
                <a:ext uri="{FF2B5EF4-FFF2-40B4-BE49-F238E27FC236}">
                  <a16:creationId xmlns:a16="http://schemas.microsoft.com/office/drawing/2014/main" id="{D2ACCB1F-D9E9-4321-8779-A51A4A623BDE}"/>
                </a:ext>
              </a:extLst>
            </p:cNvPr>
            <p:cNvSpPr/>
            <p:nvPr/>
          </p:nvSpPr>
          <p:spPr>
            <a:xfrm>
              <a:off x="7642743" y="3469195"/>
              <a:ext cx="3246120" cy="205740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a:p>
          </p:txBody>
        </p:sp>
        <p:sp>
          <p:nvSpPr>
            <p:cNvPr id="14" name="TextBox 30">
              <a:extLst>
                <a:ext uri="{FF2B5EF4-FFF2-40B4-BE49-F238E27FC236}">
                  <a16:creationId xmlns:a16="http://schemas.microsoft.com/office/drawing/2014/main" id="{51C98774-0F19-E346-C53A-DA923577156B}"/>
                </a:ext>
              </a:extLst>
            </p:cNvPr>
            <p:cNvSpPr txBox="1"/>
            <p:nvPr/>
          </p:nvSpPr>
          <p:spPr>
            <a:xfrm>
              <a:off x="7807335" y="3560635"/>
              <a:ext cx="2990087" cy="320040"/>
            </a:xfrm>
            <a:prstGeom prst="rect">
              <a:avLst/>
            </a:prstGeom>
            <a:noFill/>
          </p:spPr>
          <p:txBody>
            <a:bodyPr wrap="square" lIns="45720" r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1600" b="1">
                  <a:solidFill>
                    <a:srgbClr val="172D48"/>
                  </a:solidFill>
                  <a:latin typeface="Aptos"/>
                </a:rPr>
                <a:t>People</a:t>
              </a:r>
            </a:p>
          </p:txBody>
        </p:sp>
        <p:sp>
          <p:nvSpPr>
            <p:cNvPr id="15" name="TextBox 31">
              <a:extLst>
                <a:ext uri="{FF2B5EF4-FFF2-40B4-BE49-F238E27FC236}">
                  <a16:creationId xmlns:a16="http://schemas.microsoft.com/office/drawing/2014/main" id="{08CFC243-7C7D-9DE3-A0EE-A1DFA7F101E8}"/>
                </a:ext>
              </a:extLst>
            </p:cNvPr>
            <p:cNvSpPr txBox="1"/>
            <p:nvPr/>
          </p:nvSpPr>
          <p:spPr>
            <a:xfrm>
              <a:off x="7807335" y="3944683"/>
              <a:ext cx="2990087" cy="1508760"/>
            </a:xfrm>
            <a:prstGeom prst="rect">
              <a:avLst/>
            </a:prstGeom>
            <a:noFill/>
          </p:spPr>
          <p:txBody>
            <a:bodyPr wrap="square" lIns="45720" r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1400" b="0">
                  <a:solidFill>
                    <a:srgbClr val="23272B"/>
                  </a:solidFill>
                  <a:latin typeface="Aptos"/>
                </a:rPr>
                <a:t>Software engineering support
Production operators
Management / stakeholders</a:t>
              </a:r>
            </a:p>
          </p:txBody>
        </p:sp>
      </p:grpSp>
      <p:sp>
        <p:nvSpPr>
          <p:cNvPr id="3" name="TextBox 2">
            <a:extLst>
              <a:ext uri="{FF2B5EF4-FFF2-40B4-BE49-F238E27FC236}">
                <a16:creationId xmlns:a16="http://schemas.microsoft.com/office/drawing/2014/main" id="{3071DA49-28B4-9D1F-2193-53A797B3ADC0}"/>
              </a:ext>
            </a:extLst>
          </p:cNvPr>
          <p:cNvSpPr txBox="1"/>
          <p:nvPr/>
        </p:nvSpPr>
        <p:spPr>
          <a:xfrm>
            <a:off x="868680" y="1481328"/>
            <a:ext cx="10241280" cy="369332"/>
          </a:xfrm>
          <a:prstGeom prst="rect">
            <a:avLst/>
          </a:prstGeom>
          <a:noFill/>
        </p:spPr>
        <p:txBody>
          <a:bodyPr wrap="square" lIns="45720" rIns="45720" anchor="t">
            <a:spAutoFit/>
          </a:bodyPr>
          <a:lstStyle/>
          <a:p>
            <a:r>
              <a:rPr lang="en-GB" b="1" dirty="0">
                <a:solidFill>
                  <a:srgbClr val="172D48"/>
                </a:solidFill>
                <a:latin typeface="Aptos"/>
              </a:rPr>
              <a:t>The requirements of the proposed system</a:t>
            </a:r>
          </a:p>
        </p:txBody>
      </p:sp>
      <p:sp>
        <p:nvSpPr>
          <p:cNvPr id="17" name="TextBox 16">
            <a:extLst>
              <a:ext uri="{FF2B5EF4-FFF2-40B4-BE49-F238E27FC236}">
                <a16:creationId xmlns:a16="http://schemas.microsoft.com/office/drawing/2014/main" id="{A8D3771C-7813-2D60-5E73-ECB777EC56E3}"/>
              </a:ext>
            </a:extLst>
          </p:cNvPr>
          <p:cNvSpPr txBox="1"/>
          <p:nvPr/>
        </p:nvSpPr>
        <p:spPr>
          <a:xfrm>
            <a:off x="868680" y="3694342"/>
            <a:ext cx="10241280" cy="369332"/>
          </a:xfrm>
          <a:prstGeom prst="rect">
            <a:avLst/>
          </a:prstGeom>
          <a:noFill/>
        </p:spPr>
        <p:txBody>
          <a:bodyPr wrap="square" lIns="45720" rIns="45720" anchor="t">
            <a:spAutoFit/>
          </a:bodyPr>
          <a:lstStyle/>
          <a:p>
            <a:r>
              <a:rPr lang="en-GB" b="1" dirty="0">
                <a:solidFill>
                  <a:srgbClr val="172D48"/>
                </a:solidFill>
                <a:latin typeface="Aptos"/>
              </a:rPr>
              <a:t>The materials and resources required</a:t>
            </a:r>
          </a:p>
        </p:txBody>
      </p:sp>
      <p:sp>
        <p:nvSpPr>
          <p:cNvPr id="19" name="TextBox 18">
            <a:extLst>
              <a:ext uri="{FF2B5EF4-FFF2-40B4-BE49-F238E27FC236}">
                <a16:creationId xmlns:a16="http://schemas.microsoft.com/office/drawing/2014/main" id="{1B23EAA4-AE5D-533C-5766-42E8DDE6C9CC}"/>
              </a:ext>
            </a:extLst>
          </p:cNvPr>
          <p:cNvSpPr txBox="1"/>
          <p:nvPr/>
        </p:nvSpPr>
        <p:spPr>
          <a:xfrm>
            <a:off x="1013460" y="5528811"/>
            <a:ext cx="9875520" cy="1200329"/>
          </a:xfrm>
          <a:prstGeom prst="rect">
            <a:avLst/>
          </a:prstGeom>
          <a:noFill/>
        </p:spPr>
        <p:txBody>
          <a:bodyPr wrap="square" lIns="45720" rIns="45720" anchor="ctr">
            <a:spAutoFit/>
          </a:bodyPr>
          <a:lstStyle/>
          <a:p>
            <a:pPr algn="ctr"/>
            <a:r>
              <a:rPr lang="en-GB" sz="2400" b="1" dirty="0">
                <a:solidFill>
                  <a:srgbClr val="23272B"/>
                </a:solidFill>
                <a:latin typeface="Aptos"/>
              </a:rPr>
              <a:t>Requirements were identified through analysis of the existing process and consultation with operators, software engineers and management, while the solution is designed around existing Tata Steel infrastructure.</a:t>
            </a:r>
          </a:p>
        </p:txBody>
      </p:sp>
    </p:spTree>
    <p:extLst>
      <p:ext uri="{BB962C8B-B14F-4D97-AF65-F5344CB8AC3E}">
        <p14:creationId xmlns:p14="http://schemas.microsoft.com/office/powerpoint/2010/main" val="1263316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747BD-562C-1698-B92B-0CAABE64C7A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5AF99A03-CEAB-B62F-9BAA-176B74BC9792}"/>
              </a:ext>
            </a:extLst>
          </p:cNvPr>
          <p:cNvSpPr>
            <a:spLocks noGrp="1"/>
          </p:cNvSpPr>
          <p:nvPr>
            <p:ph type="title"/>
          </p:nvPr>
        </p:nvSpPr>
        <p:spPr>
          <a:xfrm>
            <a:off x="838200" y="365125"/>
            <a:ext cx="10515600" cy="1325563"/>
          </a:xfrm>
        </p:spPr>
        <p:txBody>
          <a:bodyPr/>
          <a:lstStyle/>
          <a:p>
            <a:pPr>
              <a:defRPr sz="3000" b="1">
                <a:solidFill>
                  <a:srgbClr val="172D48"/>
                </a:solidFill>
                <a:latin typeface="Aptos Display"/>
              </a:defRPr>
            </a:pPr>
            <a:r>
              <a:rPr lang="en-US" dirty="0"/>
              <a:t>Data Collection &amp; Analysis</a:t>
            </a:r>
          </a:p>
        </p:txBody>
      </p:sp>
      <p:grpSp>
        <p:nvGrpSpPr>
          <p:cNvPr id="76" name="Group 75">
            <a:extLst>
              <a:ext uri="{FF2B5EF4-FFF2-40B4-BE49-F238E27FC236}">
                <a16:creationId xmlns:a16="http://schemas.microsoft.com/office/drawing/2014/main" id="{D3C30A2C-2BDA-3D41-7C2B-9635801E1BFD}"/>
              </a:ext>
            </a:extLst>
          </p:cNvPr>
          <p:cNvGrpSpPr/>
          <p:nvPr/>
        </p:nvGrpSpPr>
        <p:grpSpPr>
          <a:xfrm>
            <a:off x="428388" y="1706962"/>
            <a:ext cx="11335224" cy="1725860"/>
            <a:chOff x="655320" y="1969169"/>
            <a:chExt cx="11335224" cy="1385634"/>
          </a:xfrm>
        </p:grpSpPr>
        <p:sp>
          <p:nvSpPr>
            <p:cNvPr id="43" name="Rounded Rectangle 3">
              <a:extLst>
                <a:ext uri="{FF2B5EF4-FFF2-40B4-BE49-F238E27FC236}">
                  <a16:creationId xmlns:a16="http://schemas.microsoft.com/office/drawing/2014/main" id="{E09EB750-1FC5-1B5B-9F36-6EC095B54F87}"/>
                </a:ext>
              </a:extLst>
            </p:cNvPr>
            <p:cNvSpPr/>
            <p:nvPr/>
          </p:nvSpPr>
          <p:spPr>
            <a:xfrm>
              <a:off x="655320" y="1969169"/>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a:extLst>
                <a:ext uri="{FF2B5EF4-FFF2-40B4-BE49-F238E27FC236}">
                  <a16:creationId xmlns:a16="http://schemas.microsoft.com/office/drawing/2014/main" id="{86F5BCB0-69D1-AC96-4EBD-73D8A72C0593}"/>
                </a:ext>
              </a:extLst>
            </p:cNvPr>
            <p:cNvSpPr txBox="1"/>
            <p:nvPr/>
          </p:nvSpPr>
          <p:spPr>
            <a:xfrm>
              <a:off x="838200" y="2093369"/>
              <a:ext cx="1744008" cy="469496"/>
            </a:xfrm>
            <a:prstGeom prst="rect">
              <a:avLst/>
            </a:prstGeom>
            <a:noFill/>
          </p:spPr>
          <p:txBody>
            <a:bodyPr wrap="square" lIns="45720" rIns="45720" anchor="t">
              <a:spAutoFit/>
            </a:bodyPr>
            <a:lstStyle/>
            <a:p>
              <a:pPr algn="l"/>
              <a:r>
                <a:rPr lang="en-GB" sz="1600" b="1" dirty="0">
                  <a:solidFill>
                    <a:srgbClr val="172D48"/>
                  </a:solidFill>
                  <a:latin typeface="Aptos"/>
                </a:rPr>
                <a:t>XML Processing time</a:t>
              </a:r>
              <a:endParaRPr sz="1600" b="1" dirty="0">
                <a:solidFill>
                  <a:srgbClr val="172D48"/>
                </a:solidFill>
                <a:latin typeface="Aptos"/>
              </a:endParaRPr>
            </a:p>
          </p:txBody>
        </p:sp>
        <p:sp>
          <p:nvSpPr>
            <p:cNvPr id="47" name="TextBox 46">
              <a:extLst>
                <a:ext uri="{FF2B5EF4-FFF2-40B4-BE49-F238E27FC236}">
                  <a16:creationId xmlns:a16="http://schemas.microsoft.com/office/drawing/2014/main" id="{45710BEB-BC76-7B9D-4A23-9D219AF38310}"/>
                </a:ext>
              </a:extLst>
            </p:cNvPr>
            <p:cNvSpPr txBox="1"/>
            <p:nvPr/>
          </p:nvSpPr>
          <p:spPr>
            <a:xfrm>
              <a:off x="838200" y="2478798"/>
              <a:ext cx="1945176" cy="395366"/>
            </a:xfrm>
            <a:prstGeom prst="rect">
              <a:avLst/>
            </a:prstGeom>
            <a:noFill/>
          </p:spPr>
          <p:txBody>
            <a:bodyPr wrap="square" lIns="45720" tIns="45720" rIns="45720" bIns="45720" anchor="t">
              <a:spAutoFit/>
            </a:bodyPr>
            <a:lstStyle/>
            <a:p>
              <a:pPr algn="l"/>
              <a:endParaRPr lang="en-GB" sz="1300" b="1" dirty="0">
                <a:solidFill>
                  <a:srgbClr val="23272B"/>
                </a:solidFill>
                <a:latin typeface="Aptos"/>
              </a:endParaRPr>
            </a:p>
            <a:p>
              <a:pPr algn="l"/>
              <a:r>
                <a:rPr lang="en-GB" sz="1300" dirty="0">
                  <a:solidFill>
                    <a:srgbClr val="23272B"/>
                  </a:solidFill>
                  <a:latin typeface="Aptos"/>
                </a:rPr>
                <a:t>Mean &amp; Comparison</a:t>
              </a:r>
            </a:p>
          </p:txBody>
        </p:sp>
        <p:sp>
          <p:nvSpPr>
            <p:cNvPr id="53" name="Rounded Rectangle 3">
              <a:extLst>
                <a:ext uri="{FF2B5EF4-FFF2-40B4-BE49-F238E27FC236}">
                  <a16:creationId xmlns:a16="http://schemas.microsoft.com/office/drawing/2014/main" id="{121A2E50-5B7C-BC9E-FEAF-6DA88F32C14A}"/>
                </a:ext>
              </a:extLst>
            </p:cNvPr>
            <p:cNvSpPr/>
            <p:nvPr/>
          </p:nvSpPr>
          <p:spPr>
            <a:xfrm>
              <a:off x="2947968" y="1969169"/>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a:extLst>
                <a:ext uri="{FF2B5EF4-FFF2-40B4-BE49-F238E27FC236}">
                  <a16:creationId xmlns:a16="http://schemas.microsoft.com/office/drawing/2014/main" id="{4565FDED-892E-CC2F-33E9-514D3FBE8750}"/>
                </a:ext>
              </a:extLst>
            </p:cNvPr>
            <p:cNvSpPr txBox="1"/>
            <p:nvPr/>
          </p:nvSpPr>
          <p:spPr>
            <a:xfrm>
              <a:off x="3130848" y="2093369"/>
              <a:ext cx="1744008" cy="469496"/>
            </a:xfrm>
            <a:prstGeom prst="rect">
              <a:avLst/>
            </a:prstGeom>
            <a:noFill/>
          </p:spPr>
          <p:txBody>
            <a:bodyPr wrap="square" lIns="45720" rIns="45720" anchor="t">
              <a:spAutoFit/>
            </a:bodyPr>
            <a:lstStyle/>
            <a:p>
              <a:r>
                <a:rPr lang="en-GB" sz="1600" b="1" dirty="0">
                  <a:solidFill>
                    <a:srgbClr val="172D48"/>
                  </a:solidFill>
                  <a:latin typeface="Aptos"/>
                </a:rPr>
                <a:t>System Availability</a:t>
              </a:r>
              <a:endParaRPr sz="1600" b="1" dirty="0">
                <a:solidFill>
                  <a:srgbClr val="172D48"/>
                </a:solidFill>
                <a:latin typeface="Aptos"/>
              </a:endParaRPr>
            </a:p>
          </p:txBody>
        </p:sp>
        <p:sp>
          <p:nvSpPr>
            <p:cNvPr id="57" name="TextBox 56">
              <a:extLst>
                <a:ext uri="{FF2B5EF4-FFF2-40B4-BE49-F238E27FC236}">
                  <a16:creationId xmlns:a16="http://schemas.microsoft.com/office/drawing/2014/main" id="{D2DB9975-F866-C668-B117-5179C2BCF7E5}"/>
                </a:ext>
              </a:extLst>
            </p:cNvPr>
            <p:cNvSpPr txBox="1"/>
            <p:nvPr/>
          </p:nvSpPr>
          <p:spPr>
            <a:xfrm>
              <a:off x="3130848" y="2478798"/>
              <a:ext cx="1945176" cy="400307"/>
            </a:xfrm>
            <a:prstGeom prst="rect">
              <a:avLst/>
            </a:prstGeom>
            <a:noFill/>
          </p:spPr>
          <p:txBody>
            <a:bodyPr wrap="square" lIns="45720" tIns="45720" rIns="45720" bIns="45720" anchor="t">
              <a:spAutoFit/>
            </a:bodyPr>
            <a:lstStyle/>
            <a:p>
              <a:endParaRPr lang="en-GB" sz="1320" dirty="0">
                <a:solidFill>
                  <a:srgbClr val="23272B"/>
                </a:solidFill>
                <a:latin typeface="Aptos"/>
              </a:endParaRPr>
            </a:p>
            <a:p>
              <a:r>
                <a:rPr lang="en-GB" sz="1320" dirty="0">
                  <a:solidFill>
                    <a:srgbClr val="23272B"/>
                  </a:solidFill>
                  <a:latin typeface="Aptos"/>
                </a:rPr>
                <a:t>Percentage Availability</a:t>
              </a:r>
            </a:p>
          </p:txBody>
        </p:sp>
        <p:sp>
          <p:nvSpPr>
            <p:cNvPr id="59" name="Rounded Rectangle 3">
              <a:extLst>
                <a:ext uri="{FF2B5EF4-FFF2-40B4-BE49-F238E27FC236}">
                  <a16:creationId xmlns:a16="http://schemas.microsoft.com/office/drawing/2014/main" id="{1DD5B9DD-F9A5-40EA-AC06-12A206D6E2E0}"/>
                </a:ext>
              </a:extLst>
            </p:cNvPr>
            <p:cNvSpPr/>
            <p:nvPr/>
          </p:nvSpPr>
          <p:spPr>
            <a:xfrm>
              <a:off x="5258904" y="1974452"/>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1" name="TextBox 60">
              <a:extLst>
                <a:ext uri="{FF2B5EF4-FFF2-40B4-BE49-F238E27FC236}">
                  <a16:creationId xmlns:a16="http://schemas.microsoft.com/office/drawing/2014/main" id="{3FBC6864-6247-3C09-9C49-8A1173132F07}"/>
                </a:ext>
              </a:extLst>
            </p:cNvPr>
            <p:cNvSpPr txBox="1"/>
            <p:nvPr/>
          </p:nvSpPr>
          <p:spPr>
            <a:xfrm>
              <a:off x="5441784" y="2098652"/>
              <a:ext cx="1744008" cy="271813"/>
            </a:xfrm>
            <a:prstGeom prst="rect">
              <a:avLst/>
            </a:prstGeom>
            <a:noFill/>
          </p:spPr>
          <p:txBody>
            <a:bodyPr wrap="square" lIns="45720" rIns="45720" anchor="t">
              <a:spAutoFit/>
            </a:bodyPr>
            <a:lstStyle/>
            <a:p>
              <a:r>
                <a:rPr lang="en-GB" sz="1600" b="1" dirty="0">
                  <a:solidFill>
                    <a:srgbClr val="172D48"/>
                  </a:solidFill>
                  <a:latin typeface="Aptos"/>
                </a:rPr>
                <a:t>Reliability</a:t>
              </a:r>
              <a:endParaRPr sz="1600" b="1" dirty="0">
                <a:solidFill>
                  <a:srgbClr val="172D48"/>
                </a:solidFill>
                <a:latin typeface="Aptos"/>
              </a:endParaRPr>
            </a:p>
          </p:txBody>
        </p:sp>
        <p:sp>
          <p:nvSpPr>
            <p:cNvPr id="63" name="TextBox 62">
              <a:extLst>
                <a:ext uri="{FF2B5EF4-FFF2-40B4-BE49-F238E27FC236}">
                  <a16:creationId xmlns:a16="http://schemas.microsoft.com/office/drawing/2014/main" id="{AB64C53D-107F-F001-76AC-D6A27794E0A8}"/>
                </a:ext>
              </a:extLst>
            </p:cNvPr>
            <p:cNvSpPr txBox="1"/>
            <p:nvPr/>
          </p:nvSpPr>
          <p:spPr>
            <a:xfrm>
              <a:off x="5441784" y="2484081"/>
              <a:ext cx="1945176" cy="395366"/>
            </a:xfrm>
            <a:prstGeom prst="rect">
              <a:avLst/>
            </a:prstGeom>
            <a:noFill/>
          </p:spPr>
          <p:txBody>
            <a:bodyPr wrap="square" lIns="45720" tIns="45720" rIns="45720" bIns="45720" anchor="t">
              <a:spAutoFit/>
            </a:bodyPr>
            <a:lstStyle/>
            <a:p>
              <a:endParaRPr lang="en-GB" sz="1300" b="1" dirty="0">
                <a:solidFill>
                  <a:srgbClr val="23272B"/>
                </a:solidFill>
                <a:latin typeface="Aptos"/>
              </a:endParaRPr>
            </a:p>
            <a:p>
              <a:r>
                <a:rPr lang="en-GB" sz="1300" dirty="0">
                  <a:solidFill>
                    <a:srgbClr val="23272B"/>
                  </a:solidFill>
                  <a:latin typeface="Aptos"/>
                </a:rPr>
                <a:t>Message-loss rate </a:t>
              </a:r>
            </a:p>
          </p:txBody>
        </p:sp>
        <p:sp>
          <p:nvSpPr>
            <p:cNvPr id="65" name="Rounded Rectangle 3">
              <a:extLst>
                <a:ext uri="{FF2B5EF4-FFF2-40B4-BE49-F238E27FC236}">
                  <a16:creationId xmlns:a16="http://schemas.microsoft.com/office/drawing/2014/main" id="{E9C98E56-C598-8837-1EC0-FF6AF1EAEF12}"/>
                </a:ext>
              </a:extLst>
            </p:cNvPr>
            <p:cNvSpPr/>
            <p:nvPr/>
          </p:nvSpPr>
          <p:spPr>
            <a:xfrm>
              <a:off x="7569840" y="1974452"/>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7" name="TextBox 66">
              <a:extLst>
                <a:ext uri="{FF2B5EF4-FFF2-40B4-BE49-F238E27FC236}">
                  <a16:creationId xmlns:a16="http://schemas.microsoft.com/office/drawing/2014/main" id="{38FB4A37-3BAB-3C04-9622-206CC4B0B9CE}"/>
                </a:ext>
              </a:extLst>
            </p:cNvPr>
            <p:cNvSpPr txBox="1"/>
            <p:nvPr/>
          </p:nvSpPr>
          <p:spPr>
            <a:xfrm>
              <a:off x="7752720" y="2098652"/>
              <a:ext cx="1744008" cy="469496"/>
            </a:xfrm>
            <a:prstGeom prst="rect">
              <a:avLst/>
            </a:prstGeom>
            <a:noFill/>
          </p:spPr>
          <p:txBody>
            <a:bodyPr wrap="square" lIns="45720" rIns="45720" anchor="t">
              <a:spAutoFit/>
            </a:bodyPr>
            <a:lstStyle/>
            <a:p>
              <a:r>
                <a:rPr lang="en-GB" sz="1600" b="1" dirty="0">
                  <a:solidFill>
                    <a:srgbClr val="172D48"/>
                  </a:solidFill>
                  <a:latin typeface="Aptos"/>
                </a:rPr>
                <a:t>Defect Identification</a:t>
              </a:r>
              <a:endParaRPr sz="1600" b="1" dirty="0">
                <a:solidFill>
                  <a:srgbClr val="172D48"/>
                </a:solidFill>
                <a:latin typeface="Aptos"/>
              </a:endParaRPr>
            </a:p>
          </p:txBody>
        </p:sp>
        <p:sp>
          <p:nvSpPr>
            <p:cNvPr id="69" name="TextBox 68">
              <a:extLst>
                <a:ext uri="{FF2B5EF4-FFF2-40B4-BE49-F238E27FC236}">
                  <a16:creationId xmlns:a16="http://schemas.microsoft.com/office/drawing/2014/main" id="{57A400FF-875D-6032-D1F5-66DA1AECBFBA}"/>
                </a:ext>
              </a:extLst>
            </p:cNvPr>
            <p:cNvSpPr txBox="1"/>
            <p:nvPr/>
          </p:nvSpPr>
          <p:spPr>
            <a:xfrm>
              <a:off x="7752720" y="2484081"/>
              <a:ext cx="1945176" cy="716599"/>
            </a:xfrm>
            <a:prstGeom prst="rect">
              <a:avLst/>
            </a:prstGeom>
            <a:noFill/>
          </p:spPr>
          <p:txBody>
            <a:bodyPr wrap="square" lIns="45720" tIns="45720" rIns="45720" bIns="45720" anchor="t">
              <a:spAutoFit/>
            </a:bodyPr>
            <a:lstStyle/>
            <a:p>
              <a:endParaRPr lang="en-GB" sz="1300" b="1" dirty="0">
                <a:solidFill>
                  <a:srgbClr val="23272B"/>
                </a:solidFill>
                <a:latin typeface="Aptos"/>
              </a:endParaRPr>
            </a:p>
            <a:p>
              <a:r>
                <a:rPr lang="en-GB" sz="1300" dirty="0">
                  <a:solidFill>
                    <a:srgbClr val="23272B"/>
                  </a:solidFill>
                  <a:latin typeface="Aptos"/>
                </a:rPr>
                <a:t>Successful defect detection / detection performance</a:t>
              </a:r>
            </a:p>
          </p:txBody>
        </p:sp>
        <p:sp>
          <p:nvSpPr>
            <p:cNvPr id="71" name="Rounded Rectangle 3">
              <a:extLst>
                <a:ext uri="{FF2B5EF4-FFF2-40B4-BE49-F238E27FC236}">
                  <a16:creationId xmlns:a16="http://schemas.microsoft.com/office/drawing/2014/main" id="{42DB3DF6-91FB-2406-14E0-5730AFD66BD3}"/>
                </a:ext>
              </a:extLst>
            </p:cNvPr>
            <p:cNvSpPr/>
            <p:nvPr/>
          </p:nvSpPr>
          <p:spPr>
            <a:xfrm>
              <a:off x="9862488" y="1974452"/>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TextBox 72">
              <a:extLst>
                <a:ext uri="{FF2B5EF4-FFF2-40B4-BE49-F238E27FC236}">
                  <a16:creationId xmlns:a16="http://schemas.microsoft.com/office/drawing/2014/main" id="{D70000AF-250A-324E-D309-CDD3FFBBDB1C}"/>
                </a:ext>
              </a:extLst>
            </p:cNvPr>
            <p:cNvSpPr txBox="1"/>
            <p:nvPr/>
          </p:nvSpPr>
          <p:spPr>
            <a:xfrm>
              <a:off x="10045368" y="2098652"/>
              <a:ext cx="1744008" cy="667179"/>
            </a:xfrm>
            <a:prstGeom prst="rect">
              <a:avLst/>
            </a:prstGeom>
            <a:noFill/>
          </p:spPr>
          <p:txBody>
            <a:bodyPr wrap="square" lIns="45720" rIns="45720" anchor="t">
              <a:spAutoFit/>
            </a:bodyPr>
            <a:lstStyle/>
            <a:p>
              <a:r>
                <a:rPr lang="en-GB" sz="1600" b="1" dirty="0">
                  <a:solidFill>
                    <a:srgbClr val="172D48"/>
                  </a:solidFill>
                  <a:latin typeface="Aptos"/>
                </a:rPr>
                <a:t>Current vs Proposed system</a:t>
              </a:r>
            </a:p>
            <a:p>
              <a:pPr algn="l"/>
              <a:endParaRPr sz="1600" b="1" dirty="0">
                <a:solidFill>
                  <a:srgbClr val="172D48"/>
                </a:solidFill>
                <a:latin typeface="Aptos"/>
              </a:endParaRPr>
            </a:p>
          </p:txBody>
        </p:sp>
        <p:sp>
          <p:nvSpPr>
            <p:cNvPr id="75" name="TextBox 74">
              <a:extLst>
                <a:ext uri="{FF2B5EF4-FFF2-40B4-BE49-F238E27FC236}">
                  <a16:creationId xmlns:a16="http://schemas.microsoft.com/office/drawing/2014/main" id="{9B1C3E12-44A5-6F2B-2589-EDB53E83B3EE}"/>
                </a:ext>
              </a:extLst>
            </p:cNvPr>
            <p:cNvSpPr txBox="1"/>
            <p:nvPr/>
          </p:nvSpPr>
          <p:spPr>
            <a:xfrm>
              <a:off x="10045368" y="2484081"/>
              <a:ext cx="1945176" cy="395366"/>
            </a:xfrm>
            <a:prstGeom prst="rect">
              <a:avLst/>
            </a:prstGeom>
            <a:noFill/>
          </p:spPr>
          <p:txBody>
            <a:bodyPr wrap="square" lIns="45720" tIns="45720" rIns="45720" bIns="45720" anchor="t">
              <a:spAutoFit/>
            </a:bodyPr>
            <a:lstStyle/>
            <a:p>
              <a:endParaRPr lang="en-GB" sz="1300" b="1" dirty="0">
                <a:solidFill>
                  <a:srgbClr val="23272B"/>
                </a:solidFill>
                <a:latin typeface="Aptos"/>
              </a:endParaRPr>
            </a:p>
            <a:p>
              <a:r>
                <a:rPr lang="en-GB" sz="1300" dirty="0">
                  <a:solidFill>
                    <a:srgbClr val="23272B"/>
                  </a:solidFill>
                  <a:latin typeface="Aptos"/>
                </a:rPr>
                <a:t>Performance comparison</a:t>
              </a:r>
            </a:p>
          </p:txBody>
        </p:sp>
      </p:grpSp>
      <p:sp>
        <p:nvSpPr>
          <p:cNvPr id="17" name="TextBox 16">
            <a:extLst>
              <a:ext uri="{FF2B5EF4-FFF2-40B4-BE49-F238E27FC236}">
                <a16:creationId xmlns:a16="http://schemas.microsoft.com/office/drawing/2014/main" id="{333C8F1E-34E1-8D6C-FE9C-A7AD658F66EE}"/>
              </a:ext>
            </a:extLst>
          </p:cNvPr>
          <p:cNvSpPr txBox="1"/>
          <p:nvPr/>
        </p:nvSpPr>
        <p:spPr>
          <a:xfrm>
            <a:off x="868680" y="1265199"/>
            <a:ext cx="10241280" cy="369332"/>
          </a:xfrm>
          <a:prstGeom prst="rect">
            <a:avLst/>
          </a:prstGeom>
          <a:noFill/>
        </p:spPr>
        <p:txBody>
          <a:bodyPr wrap="square" lIns="45720" rIns="45720" anchor="t">
            <a:spAutoFit/>
          </a:bodyPr>
          <a:lstStyle/>
          <a:p>
            <a:r>
              <a:rPr lang="en-GB" b="1" dirty="0">
                <a:solidFill>
                  <a:srgbClr val="172D48"/>
                </a:solidFill>
                <a:latin typeface="Aptos"/>
              </a:rPr>
              <a:t>Quantitative: Collected through system logs and production data</a:t>
            </a:r>
          </a:p>
        </p:txBody>
      </p:sp>
      <p:grpSp>
        <p:nvGrpSpPr>
          <p:cNvPr id="2" name="Group 1">
            <a:extLst>
              <a:ext uri="{FF2B5EF4-FFF2-40B4-BE49-F238E27FC236}">
                <a16:creationId xmlns:a16="http://schemas.microsoft.com/office/drawing/2014/main" id="{28E52960-83D2-8978-17BD-81098F854DEF}"/>
              </a:ext>
            </a:extLst>
          </p:cNvPr>
          <p:cNvGrpSpPr/>
          <p:nvPr/>
        </p:nvGrpSpPr>
        <p:grpSpPr>
          <a:xfrm>
            <a:off x="2623499" y="3901120"/>
            <a:ext cx="6731641" cy="1725860"/>
            <a:chOff x="2947968" y="1969169"/>
            <a:chExt cx="4438992" cy="1385634"/>
          </a:xfrm>
        </p:grpSpPr>
        <p:sp>
          <p:nvSpPr>
            <p:cNvPr id="8" name="Rounded Rectangle 3">
              <a:extLst>
                <a:ext uri="{FF2B5EF4-FFF2-40B4-BE49-F238E27FC236}">
                  <a16:creationId xmlns:a16="http://schemas.microsoft.com/office/drawing/2014/main" id="{E16C83FE-212C-B691-CA6D-2D0828192DAD}"/>
                </a:ext>
              </a:extLst>
            </p:cNvPr>
            <p:cNvSpPr/>
            <p:nvPr/>
          </p:nvSpPr>
          <p:spPr>
            <a:xfrm>
              <a:off x="2947968" y="1969169"/>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a:extLst>
                <a:ext uri="{FF2B5EF4-FFF2-40B4-BE49-F238E27FC236}">
                  <a16:creationId xmlns:a16="http://schemas.microsoft.com/office/drawing/2014/main" id="{4CD64835-9CD2-679F-2798-2EF609C6B017}"/>
                </a:ext>
              </a:extLst>
            </p:cNvPr>
            <p:cNvSpPr txBox="1"/>
            <p:nvPr/>
          </p:nvSpPr>
          <p:spPr>
            <a:xfrm>
              <a:off x="3130848" y="2093369"/>
              <a:ext cx="1744008" cy="271813"/>
            </a:xfrm>
            <a:prstGeom prst="rect">
              <a:avLst/>
            </a:prstGeom>
            <a:noFill/>
          </p:spPr>
          <p:txBody>
            <a:bodyPr wrap="square" lIns="45720" rIns="45720" anchor="t">
              <a:spAutoFit/>
            </a:bodyPr>
            <a:lstStyle/>
            <a:p>
              <a:r>
                <a:rPr lang="en-GB" sz="1600" b="1" dirty="0">
                  <a:solidFill>
                    <a:srgbClr val="172D48"/>
                  </a:solidFill>
                  <a:latin typeface="Aptos"/>
                </a:rPr>
                <a:t>Observations</a:t>
              </a:r>
              <a:endParaRPr sz="1600" b="1" dirty="0">
                <a:solidFill>
                  <a:srgbClr val="172D48"/>
                </a:solidFill>
                <a:latin typeface="Aptos"/>
              </a:endParaRPr>
            </a:p>
          </p:txBody>
        </p:sp>
        <p:sp>
          <p:nvSpPr>
            <p:cNvPr id="10" name="TextBox 9">
              <a:extLst>
                <a:ext uri="{FF2B5EF4-FFF2-40B4-BE49-F238E27FC236}">
                  <a16:creationId xmlns:a16="http://schemas.microsoft.com/office/drawing/2014/main" id="{A1213B46-2EE8-F7C5-E211-B00A553C1E63}"/>
                </a:ext>
              </a:extLst>
            </p:cNvPr>
            <p:cNvSpPr txBox="1"/>
            <p:nvPr/>
          </p:nvSpPr>
          <p:spPr>
            <a:xfrm>
              <a:off x="3130848" y="2478798"/>
              <a:ext cx="1945176" cy="400307"/>
            </a:xfrm>
            <a:prstGeom prst="rect">
              <a:avLst/>
            </a:prstGeom>
            <a:noFill/>
          </p:spPr>
          <p:txBody>
            <a:bodyPr wrap="square" lIns="45720" tIns="45720" rIns="45720" bIns="45720" anchor="t">
              <a:spAutoFit/>
            </a:bodyPr>
            <a:lstStyle/>
            <a:p>
              <a:r>
                <a:rPr lang="en-GB" sz="1320" dirty="0">
                  <a:solidFill>
                    <a:srgbClr val="23272B"/>
                  </a:solidFill>
                  <a:latin typeface="Aptos"/>
                </a:rPr>
                <a:t>Used to evaluate errors, bugs and the  requirements of the user</a:t>
              </a:r>
            </a:p>
          </p:txBody>
        </p:sp>
        <p:sp>
          <p:nvSpPr>
            <p:cNvPr id="11" name="Rounded Rectangle 3">
              <a:extLst>
                <a:ext uri="{FF2B5EF4-FFF2-40B4-BE49-F238E27FC236}">
                  <a16:creationId xmlns:a16="http://schemas.microsoft.com/office/drawing/2014/main" id="{DF3D144F-2D01-232A-18AE-065229580A9F}"/>
                </a:ext>
              </a:extLst>
            </p:cNvPr>
            <p:cNvSpPr/>
            <p:nvPr/>
          </p:nvSpPr>
          <p:spPr>
            <a:xfrm>
              <a:off x="5258904" y="1974452"/>
              <a:ext cx="2109768" cy="1380351"/>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a:extLst>
                <a:ext uri="{FF2B5EF4-FFF2-40B4-BE49-F238E27FC236}">
                  <a16:creationId xmlns:a16="http://schemas.microsoft.com/office/drawing/2014/main" id="{DFF445C9-C1A4-1B85-36A6-AC6F31E891B8}"/>
                </a:ext>
              </a:extLst>
            </p:cNvPr>
            <p:cNvSpPr txBox="1"/>
            <p:nvPr/>
          </p:nvSpPr>
          <p:spPr>
            <a:xfrm>
              <a:off x="5441784" y="2098652"/>
              <a:ext cx="1744008" cy="469496"/>
            </a:xfrm>
            <a:prstGeom prst="rect">
              <a:avLst/>
            </a:prstGeom>
            <a:noFill/>
          </p:spPr>
          <p:txBody>
            <a:bodyPr wrap="square" lIns="45720" rIns="45720" anchor="t">
              <a:spAutoFit/>
            </a:bodyPr>
            <a:lstStyle/>
            <a:p>
              <a:r>
                <a:rPr lang="en-GB" sz="1600" b="1" dirty="0">
                  <a:solidFill>
                    <a:srgbClr val="172D48"/>
                  </a:solidFill>
                  <a:latin typeface="Aptos"/>
                </a:rPr>
                <a:t>Operator feedback</a:t>
              </a:r>
              <a:endParaRPr sz="1600" b="1" dirty="0">
                <a:solidFill>
                  <a:srgbClr val="172D48"/>
                </a:solidFill>
                <a:latin typeface="Aptos"/>
              </a:endParaRPr>
            </a:p>
          </p:txBody>
        </p:sp>
        <p:sp>
          <p:nvSpPr>
            <p:cNvPr id="13" name="TextBox 12">
              <a:extLst>
                <a:ext uri="{FF2B5EF4-FFF2-40B4-BE49-F238E27FC236}">
                  <a16:creationId xmlns:a16="http://schemas.microsoft.com/office/drawing/2014/main" id="{E27F89AC-BDBE-B5F7-921D-6779B5AF6D2A}"/>
                </a:ext>
              </a:extLst>
            </p:cNvPr>
            <p:cNvSpPr txBox="1"/>
            <p:nvPr/>
          </p:nvSpPr>
          <p:spPr>
            <a:xfrm>
              <a:off x="5441784" y="2484081"/>
              <a:ext cx="1945176" cy="555982"/>
            </a:xfrm>
            <a:prstGeom prst="rect">
              <a:avLst/>
            </a:prstGeom>
            <a:noFill/>
          </p:spPr>
          <p:txBody>
            <a:bodyPr wrap="square" lIns="45720" tIns="45720" rIns="45720" bIns="45720" anchor="t">
              <a:spAutoFit/>
            </a:bodyPr>
            <a:lstStyle/>
            <a:p>
              <a:r>
                <a:rPr lang="en-GB" sz="1300" dirty="0">
                  <a:solidFill>
                    <a:srgbClr val="23272B"/>
                  </a:solidFill>
                  <a:latin typeface="Aptos"/>
                </a:rPr>
                <a:t>Used to evaluate system usability, clarity, usefulness and operator decision-making</a:t>
              </a:r>
            </a:p>
          </p:txBody>
        </p:sp>
      </p:grpSp>
      <p:sp>
        <p:nvSpPr>
          <p:cNvPr id="21" name="TextBox 20">
            <a:extLst>
              <a:ext uri="{FF2B5EF4-FFF2-40B4-BE49-F238E27FC236}">
                <a16:creationId xmlns:a16="http://schemas.microsoft.com/office/drawing/2014/main" id="{CF245789-80F7-DC77-F974-5B51DAB6F8E8}"/>
              </a:ext>
            </a:extLst>
          </p:cNvPr>
          <p:cNvSpPr txBox="1"/>
          <p:nvPr/>
        </p:nvSpPr>
        <p:spPr>
          <a:xfrm>
            <a:off x="868680" y="3479015"/>
            <a:ext cx="10241280" cy="369332"/>
          </a:xfrm>
          <a:prstGeom prst="rect">
            <a:avLst/>
          </a:prstGeom>
          <a:noFill/>
        </p:spPr>
        <p:txBody>
          <a:bodyPr wrap="square" lIns="45720" rIns="45720" anchor="t">
            <a:spAutoFit/>
          </a:bodyPr>
          <a:lstStyle/>
          <a:p>
            <a:r>
              <a:rPr lang="en-GB" b="1" dirty="0">
                <a:solidFill>
                  <a:srgbClr val="172D48"/>
                </a:solidFill>
                <a:latin typeface="Aptos"/>
              </a:rPr>
              <a:t>Qualitative: Collected through observations and operator feedback</a:t>
            </a:r>
          </a:p>
        </p:txBody>
      </p:sp>
      <p:sp>
        <p:nvSpPr>
          <p:cNvPr id="23" name="TextBox 22">
            <a:extLst>
              <a:ext uri="{FF2B5EF4-FFF2-40B4-BE49-F238E27FC236}">
                <a16:creationId xmlns:a16="http://schemas.microsoft.com/office/drawing/2014/main" id="{94380281-24FF-D273-9122-DB1FA4D355B9}"/>
              </a:ext>
            </a:extLst>
          </p:cNvPr>
          <p:cNvSpPr txBox="1"/>
          <p:nvPr/>
        </p:nvSpPr>
        <p:spPr>
          <a:xfrm>
            <a:off x="1013460" y="5813227"/>
            <a:ext cx="9875520" cy="830997"/>
          </a:xfrm>
          <a:prstGeom prst="rect">
            <a:avLst/>
          </a:prstGeom>
          <a:noFill/>
        </p:spPr>
        <p:txBody>
          <a:bodyPr wrap="square" lIns="45720" rIns="45720" anchor="ctr">
            <a:spAutoFit/>
          </a:bodyPr>
          <a:lstStyle/>
          <a:p>
            <a:pPr algn="ctr"/>
            <a:r>
              <a:rPr lang="en-GB" sz="2400" b="1" dirty="0">
                <a:solidFill>
                  <a:srgbClr val="23272B"/>
                </a:solidFill>
                <a:latin typeface="Aptos"/>
              </a:rPr>
              <a:t>The collected data will be used to compare the current and proposed systems against the project success criteria.</a:t>
            </a:r>
          </a:p>
        </p:txBody>
      </p:sp>
    </p:spTree>
    <p:extLst>
      <p:ext uri="{BB962C8B-B14F-4D97-AF65-F5344CB8AC3E}">
        <p14:creationId xmlns:p14="http://schemas.microsoft.com/office/powerpoint/2010/main" val="1706108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D84C3-5F79-47B6-8C4A-4FD9CE813913}"/>
              </a:ext>
            </a:extLst>
          </p:cNvPr>
          <p:cNvSpPr>
            <a:spLocks noGrp="1"/>
          </p:cNvSpPr>
          <p:nvPr>
            <p:ph type="title"/>
          </p:nvPr>
        </p:nvSpPr>
        <p:spPr/>
        <p:txBody>
          <a:bodyPr/>
          <a:lstStyle/>
          <a:p>
            <a:pPr>
              <a:defRPr sz="3000" b="1">
                <a:solidFill>
                  <a:srgbClr val="172D48"/>
                </a:solidFill>
                <a:latin typeface="Aptos Display"/>
              </a:defRPr>
            </a:pPr>
            <a:r>
              <a:rPr lang="en-GB" dirty="0"/>
              <a:t>Project Design</a:t>
            </a:r>
            <a:endParaRPr dirty="0"/>
          </a:p>
        </p:txBody>
      </p:sp>
      <p:sp>
        <p:nvSpPr>
          <p:cNvPr id="35" name="TextBox 34">
            <a:extLst>
              <a:ext uri="{FF2B5EF4-FFF2-40B4-BE49-F238E27FC236}">
                <a16:creationId xmlns:a16="http://schemas.microsoft.com/office/drawing/2014/main" id="{3CB9E762-0B24-D047-9FCE-C90A6740B843}"/>
              </a:ext>
            </a:extLst>
          </p:cNvPr>
          <p:cNvSpPr txBox="1"/>
          <p:nvPr/>
        </p:nvSpPr>
        <p:spPr>
          <a:xfrm>
            <a:off x="868680" y="1481328"/>
            <a:ext cx="10241280" cy="369332"/>
          </a:xfrm>
          <a:prstGeom prst="rect">
            <a:avLst/>
          </a:prstGeom>
          <a:noFill/>
        </p:spPr>
        <p:txBody>
          <a:bodyPr wrap="square" lIns="45720" tIns="45720" rIns="45720" bIns="45720" anchor="t">
            <a:spAutoFit/>
          </a:bodyPr>
          <a:lstStyle/>
          <a:p>
            <a:pPr algn="l"/>
            <a:r>
              <a:rPr lang="en-GB" sz="1800" b="1" dirty="0">
                <a:solidFill>
                  <a:srgbClr val="172D48"/>
                </a:solidFill>
                <a:latin typeface="Aptos"/>
              </a:rPr>
              <a:t>The proposed system architecture</a:t>
            </a:r>
            <a:endParaRPr sz="1800" b="1" dirty="0">
              <a:solidFill>
                <a:srgbClr val="172D48"/>
              </a:solidFill>
              <a:latin typeface="Aptos"/>
            </a:endParaRPr>
          </a:p>
        </p:txBody>
      </p:sp>
      <p:grpSp>
        <p:nvGrpSpPr>
          <p:cNvPr id="83" name="Group 82">
            <a:extLst>
              <a:ext uri="{FF2B5EF4-FFF2-40B4-BE49-F238E27FC236}">
                <a16:creationId xmlns:a16="http://schemas.microsoft.com/office/drawing/2014/main" id="{BB27FAC4-52EB-5CC2-CD0A-D5B4745B2D43}"/>
              </a:ext>
            </a:extLst>
          </p:cNvPr>
          <p:cNvGrpSpPr/>
          <p:nvPr/>
        </p:nvGrpSpPr>
        <p:grpSpPr>
          <a:xfrm>
            <a:off x="333298" y="1859251"/>
            <a:ext cx="11314387" cy="1078581"/>
            <a:chOff x="746483" y="1933956"/>
            <a:chExt cx="9509035" cy="914400"/>
          </a:xfrm>
        </p:grpSpPr>
        <p:sp>
          <p:nvSpPr>
            <p:cNvPr id="4" name="Rounded Rectangle 3"/>
            <p:cNvSpPr/>
            <p:nvPr/>
          </p:nvSpPr>
          <p:spPr>
            <a:xfrm>
              <a:off x="746483" y="1933956"/>
              <a:ext cx="1417320" cy="914400"/>
            </a:xfrm>
            <a:prstGeom prst="roundRect">
              <a:avLst/>
            </a:prstGeom>
            <a:solidFill>
              <a:schemeClr val="bg1"/>
            </a:solidFill>
            <a:ln>
              <a:solidFill>
                <a:srgbClr val="E2ECF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b="1">
                <a:solidFill>
                  <a:schemeClr val="tx1"/>
                </a:solidFill>
                <a:latin typeface="Aptos"/>
              </a:endParaRPr>
            </a:p>
          </p:txBody>
        </p:sp>
        <p:sp>
          <p:nvSpPr>
            <p:cNvPr id="5" name="TextBox 4"/>
            <p:cNvSpPr txBox="1"/>
            <p:nvPr/>
          </p:nvSpPr>
          <p:spPr>
            <a:xfrm>
              <a:off x="746483" y="2109357"/>
              <a:ext cx="1417320" cy="563602"/>
            </a:xfrm>
            <a:prstGeom prst="rect">
              <a:avLst/>
            </a:prstGeom>
            <a:noFill/>
          </p:spPr>
          <p:txBody>
            <a:bodyPr wrap="square" lIns="9144" tIns="9144" rIns="9144" bIns="9144" anchor="ctr">
              <a:spAutoFit/>
            </a:bodyPr>
            <a:lstStyle/>
            <a:p>
              <a:pPr algn="ctr"/>
              <a:r>
                <a:rPr lang="en-GB" sz="1400" b="1" dirty="0">
                  <a:solidFill>
                    <a:srgbClr val="172D48"/>
                  </a:solidFill>
                  <a:latin typeface="Aptos"/>
                </a:rPr>
                <a:t>IBA / </a:t>
              </a:r>
              <a:r>
                <a:rPr lang="en-GB" sz="1400" b="1" dirty="0" err="1">
                  <a:solidFill>
                    <a:srgbClr val="172D48"/>
                  </a:solidFill>
                  <a:latin typeface="Aptos"/>
                </a:rPr>
                <a:t>Parsytec</a:t>
              </a:r>
              <a:r>
                <a:rPr lang="en-GB" sz="1400" b="1" dirty="0">
                  <a:solidFill>
                    <a:srgbClr val="172D48"/>
                  </a:solidFill>
                  <a:latin typeface="Aptos"/>
                </a:rPr>
                <a:t> / Other inspection systems</a:t>
              </a:r>
              <a:endParaRPr lang="en-US" sz="1400" b="1">
                <a:solidFill>
                  <a:srgbClr val="172D48"/>
                </a:solidFill>
                <a:latin typeface="Aptos"/>
                <a:ea typeface="Calibri"/>
                <a:cs typeface="Calibri"/>
              </a:endParaRPr>
            </a:p>
          </p:txBody>
        </p:sp>
        <p:sp>
          <p:nvSpPr>
            <p:cNvPr id="47" name="Rounded Rectangle 3">
              <a:extLst>
                <a:ext uri="{FF2B5EF4-FFF2-40B4-BE49-F238E27FC236}">
                  <a16:creationId xmlns:a16="http://schemas.microsoft.com/office/drawing/2014/main" id="{6576516A-6574-B9BA-1E7F-6AE6B8F6B6F7}"/>
                </a:ext>
              </a:extLst>
            </p:cNvPr>
            <p:cNvSpPr/>
            <p:nvPr/>
          </p:nvSpPr>
          <p:spPr>
            <a:xfrm>
              <a:off x="2364826" y="1933956"/>
              <a:ext cx="1417320" cy="914400"/>
            </a:xfrm>
            <a:prstGeom prst="roundRect">
              <a:avLst/>
            </a:prstGeom>
            <a:solidFill>
              <a:schemeClr val="bg1"/>
            </a:solidFill>
            <a:ln>
              <a:solidFill>
                <a:srgbClr val="E2ECF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b="1">
                <a:solidFill>
                  <a:schemeClr val="tx1"/>
                </a:solidFill>
                <a:latin typeface="Aptos"/>
              </a:endParaRPr>
            </a:p>
          </p:txBody>
        </p:sp>
        <p:sp>
          <p:nvSpPr>
            <p:cNvPr id="49" name="TextBox 48">
              <a:extLst>
                <a:ext uri="{FF2B5EF4-FFF2-40B4-BE49-F238E27FC236}">
                  <a16:creationId xmlns:a16="http://schemas.microsoft.com/office/drawing/2014/main" id="{39BDCB2E-C6DE-EB89-0151-7AA7CA39FD05}"/>
                </a:ext>
              </a:extLst>
            </p:cNvPr>
            <p:cNvSpPr txBox="1"/>
            <p:nvPr/>
          </p:nvSpPr>
          <p:spPr>
            <a:xfrm>
              <a:off x="2364826" y="2292005"/>
              <a:ext cx="1417320" cy="198304"/>
            </a:xfrm>
            <a:prstGeom prst="rect">
              <a:avLst/>
            </a:prstGeom>
            <a:noFill/>
          </p:spPr>
          <p:txBody>
            <a:bodyPr wrap="square" lIns="9144" tIns="9144" rIns="9144" bIns="9144" anchor="ctr">
              <a:spAutoFit/>
            </a:bodyPr>
            <a:lstStyle/>
            <a:p>
              <a:pPr algn="ctr"/>
              <a:r>
                <a:rPr lang="en-GB" sz="1400" b="1" dirty="0">
                  <a:solidFill>
                    <a:srgbClr val="172D48"/>
                  </a:solidFill>
                  <a:latin typeface="Aptos"/>
                </a:rPr>
                <a:t>XML Data</a:t>
              </a:r>
              <a:endParaRPr lang="en-US" sz="1400" b="1">
                <a:solidFill>
                  <a:srgbClr val="172D48"/>
                </a:solidFill>
                <a:latin typeface="Aptos"/>
              </a:endParaRPr>
            </a:p>
          </p:txBody>
        </p:sp>
        <p:sp>
          <p:nvSpPr>
            <p:cNvPr id="67" name="Rounded Rectangle 3">
              <a:extLst>
                <a:ext uri="{FF2B5EF4-FFF2-40B4-BE49-F238E27FC236}">
                  <a16:creationId xmlns:a16="http://schemas.microsoft.com/office/drawing/2014/main" id="{AC396C38-AA3F-C976-B3B9-4A7FC38C0460}"/>
                </a:ext>
              </a:extLst>
            </p:cNvPr>
            <p:cNvSpPr/>
            <p:nvPr/>
          </p:nvSpPr>
          <p:spPr>
            <a:xfrm>
              <a:off x="3983169" y="1933956"/>
              <a:ext cx="1417320" cy="914400"/>
            </a:xfrm>
            <a:prstGeom prst="roundRect">
              <a:avLst/>
            </a:prstGeom>
            <a:solidFill>
              <a:schemeClr val="bg1"/>
            </a:solidFill>
            <a:ln>
              <a:solidFill>
                <a:srgbClr val="E2ECF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b="1">
                <a:solidFill>
                  <a:schemeClr val="tx1"/>
                </a:solidFill>
                <a:latin typeface="Aptos"/>
              </a:endParaRPr>
            </a:p>
          </p:txBody>
        </p:sp>
        <p:sp>
          <p:nvSpPr>
            <p:cNvPr id="69" name="TextBox 68">
              <a:extLst>
                <a:ext uri="{FF2B5EF4-FFF2-40B4-BE49-F238E27FC236}">
                  <a16:creationId xmlns:a16="http://schemas.microsoft.com/office/drawing/2014/main" id="{6D202D72-D6AE-5224-1EA6-8A80922958D4}"/>
                </a:ext>
              </a:extLst>
            </p:cNvPr>
            <p:cNvSpPr txBox="1"/>
            <p:nvPr/>
          </p:nvSpPr>
          <p:spPr>
            <a:xfrm>
              <a:off x="3983169" y="2109356"/>
              <a:ext cx="1417320" cy="563602"/>
            </a:xfrm>
            <a:prstGeom prst="rect">
              <a:avLst/>
            </a:prstGeom>
            <a:noFill/>
          </p:spPr>
          <p:txBody>
            <a:bodyPr wrap="square" lIns="9144" tIns="9144" rIns="9144" bIns="9144" anchor="ctr">
              <a:spAutoFit/>
            </a:bodyPr>
            <a:lstStyle/>
            <a:p>
              <a:pPr algn="ctr"/>
              <a:r>
                <a:rPr lang="en-GB" sz="1400" b="1" dirty="0">
                  <a:solidFill>
                    <a:srgbClr val="172D48"/>
                  </a:solidFill>
                  <a:latin typeface="Aptos"/>
                </a:rPr>
                <a:t>ROC via input communication ports</a:t>
              </a:r>
              <a:endParaRPr lang="en-US" sz="1400" b="1">
                <a:solidFill>
                  <a:srgbClr val="172D48"/>
                </a:solidFill>
                <a:latin typeface="Aptos"/>
              </a:endParaRPr>
            </a:p>
          </p:txBody>
        </p:sp>
        <p:sp>
          <p:nvSpPr>
            <p:cNvPr id="71" name="Rounded Rectangle 3">
              <a:extLst>
                <a:ext uri="{FF2B5EF4-FFF2-40B4-BE49-F238E27FC236}">
                  <a16:creationId xmlns:a16="http://schemas.microsoft.com/office/drawing/2014/main" id="{C8EB4EE9-DB05-8407-6D09-E81E513E649F}"/>
                </a:ext>
              </a:extLst>
            </p:cNvPr>
            <p:cNvSpPr/>
            <p:nvPr/>
          </p:nvSpPr>
          <p:spPr>
            <a:xfrm>
              <a:off x="5601512" y="1933956"/>
              <a:ext cx="1417320" cy="914400"/>
            </a:xfrm>
            <a:prstGeom prst="roundRect">
              <a:avLst/>
            </a:prstGeom>
            <a:solidFill>
              <a:schemeClr val="bg1"/>
            </a:solidFill>
            <a:ln>
              <a:solidFill>
                <a:srgbClr val="E2ECF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b="1">
                <a:solidFill>
                  <a:schemeClr val="tx1"/>
                </a:solidFill>
                <a:latin typeface="Aptos"/>
              </a:endParaRPr>
            </a:p>
          </p:txBody>
        </p:sp>
        <p:sp>
          <p:nvSpPr>
            <p:cNvPr id="73" name="TextBox 72">
              <a:extLst>
                <a:ext uri="{FF2B5EF4-FFF2-40B4-BE49-F238E27FC236}">
                  <a16:creationId xmlns:a16="http://schemas.microsoft.com/office/drawing/2014/main" id="{814D1CB7-6B85-1318-7184-89627D8EE56B}"/>
                </a:ext>
              </a:extLst>
            </p:cNvPr>
            <p:cNvSpPr txBox="1"/>
            <p:nvPr/>
          </p:nvSpPr>
          <p:spPr>
            <a:xfrm>
              <a:off x="5601512" y="2109356"/>
              <a:ext cx="1417320" cy="563602"/>
            </a:xfrm>
            <a:prstGeom prst="rect">
              <a:avLst/>
            </a:prstGeom>
            <a:noFill/>
          </p:spPr>
          <p:txBody>
            <a:bodyPr wrap="square" lIns="9144" tIns="9144" rIns="9144" bIns="9144" anchor="ctr">
              <a:spAutoFit/>
            </a:bodyPr>
            <a:lstStyle/>
            <a:p>
              <a:pPr algn="ctr"/>
              <a:r>
                <a:rPr lang="en-GB" sz="1400" b="1" dirty="0">
                  <a:solidFill>
                    <a:srgbClr val="172D48"/>
                  </a:solidFill>
                  <a:latin typeface="Aptos"/>
                </a:rPr>
                <a:t>C# Processing logic (Validation checks &amp; defect processing)</a:t>
              </a:r>
              <a:endParaRPr lang="en-US" sz="1400" b="1">
                <a:solidFill>
                  <a:srgbClr val="172D48"/>
                </a:solidFill>
                <a:latin typeface="Aptos"/>
              </a:endParaRPr>
            </a:p>
          </p:txBody>
        </p:sp>
        <p:sp>
          <p:nvSpPr>
            <p:cNvPr id="75" name="Rounded Rectangle 3">
              <a:extLst>
                <a:ext uri="{FF2B5EF4-FFF2-40B4-BE49-F238E27FC236}">
                  <a16:creationId xmlns:a16="http://schemas.microsoft.com/office/drawing/2014/main" id="{C82C5FE7-6DF8-B02A-CEE8-400401A86F9D}"/>
                </a:ext>
              </a:extLst>
            </p:cNvPr>
            <p:cNvSpPr/>
            <p:nvPr/>
          </p:nvSpPr>
          <p:spPr>
            <a:xfrm>
              <a:off x="7219855" y="1933956"/>
              <a:ext cx="1417320" cy="914400"/>
            </a:xfrm>
            <a:prstGeom prst="roundRect">
              <a:avLst/>
            </a:prstGeom>
            <a:solidFill>
              <a:schemeClr val="bg1"/>
            </a:solidFill>
            <a:ln>
              <a:solidFill>
                <a:srgbClr val="E2ECF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b="1">
                <a:solidFill>
                  <a:schemeClr val="tx1"/>
                </a:solidFill>
                <a:latin typeface="Aptos"/>
              </a:endParaRPr>
            </a:p>
          </p:txBody>
        </p:sp>
        <p:sp>
          <p:nvSpPr>
            <p:cNvPr id="77" name="TextBox 76">
              <a:extLst>
                <a:ext uri="{FF2B5EF4-FFF2-40B4-BE49-F238E27FC236}">
                  <a16:creationId xmlns:a16="http://schemas.microsoft.com/office/drawing/2014/main" id="{03A78CC0-B4D0-7FD0-458D-5F6A753EA0A5}"/>
                </a:ext>
              </a:extLst>
            </p:cNvPr>
            <p:cNvSpPr txBox="1"/>
            <p:nvPr/>
          </p:nvSpPr>
          <p:spPr>
            <a:xfrm>
              <a:off x="7219855" y="2018031"/>
              <a:ext cx="1417320" cy="746251"/>
            </a:xfrm>
            <a:prstGeom prst="rect">
              <a:avLst/>
            </a:prstGeom>
            <a:noFill/>
          </p:spPr>
          <p:txBody>
            <a:bodyPr wrap="square" lIns="9144" tIns="9144" rIns="9144" bIns="9144" anchor="ctr">
              <a:spAutoFit/>
            </a:bodyPr>
            <a:lstStyle/>
            <a:p>
              <a:pPr algn="ctr"/>
              <a:r>
                <a:rPr lang="en-GB" sz="1400" b="1" dirty="0">
                  <a:solidFill>
                    <a:srgbClr val="172D48"/>
                  </a:solidFill>
                  <a:latin typeface="Aptos"/>
                </a:rPr>
                <a:t>Operator dashboard via output communication ports</a:t>
              </a:r>
              <a:endParaRPr lang="en-US" sz="1400" b="1">
                <a:solidFill>
                  <a:srgbClr val="172D48"/>
                </a:solidFill>
                <a:latin typeface="Aptos"/>
              </a:endParaRPr>
            </a:p>
          </p:txBody>
        </p:sp>
        <p:sp>
          <p:nvSpPr>
            <p:cNvPr id="79" name="Rounded Rectangle 3">
              <a:extLst>
                <a:ext uri="{FF2B5EF4-FFF2-40B4-BE49-F238E27FC236}">
                  <a16:creationId xmlns:a16="http://schemas.microsoft.com/office/drawing/2014/main" id="{8C93348D-4ACF-3F12-BBB3-0ADDE6C5EC2C}"/>
                </a:ext>
              </a:extLst>
            </p:cNvPr>
            <p:cNvSpPr/>
            <p:nvPr/>
          </p:nvSpPr>
          <p:spPr>
            <a:xfrm>
              <a:off x="8838198" y="1933956"/>
              <a:ext cx="1417320" cy="914400"/>
            </a:xfrm>
            <a:prstGeom prst="roundRect">
              <a:avLst/>
            </a:prstGeom>
            <a:solidFill>
              <a:schemeClr val="bg1"/>
            </a:solidFill>
            <a:ln>
              <a:solidFill>
                <a:srgbClr val="E2ECF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b="1">
                <a:solidFill>
                  <a:schemeClr val="tx1"/>
                </a:solidFill>
                <a:latin typeface="Aptos"/>
              </a:endParaRPr>
            </a:p>
          </p:txBody>
        </p:sp>
        <p:sp>
          <p:nvSpPr>
            <p:cNvPr id="81" name="TextBox 80">
              <a:extLst>
                <a:ext uri="{FF2B5EF4-FFF2-40B4-BE49-F238E27FC236}">
                  <a16:creationId xmlns:a16="http://schemas.microsoft.com/office/drawing/2014/main" id="{5E3C89AD-F1FA-2D8E-9DE7-94D20B275F13}"/>
                </a:ext>
              </a:extLst>
            </p:cNvPr>
            <p:cNvSpPr txBox="1"/>
            <p:nvPr/>
          </p:nvSpPr>
          <p:spPr>
            <a:xfrm>
              <a:off x="8838198" y="2200680"/>
              <a:ext cx="1417320" cy="380954"/>
            </a:xfrm>
            <a:prstGeom prst="rect">
              <a:avLst/>
            </a:prstGeom>
            <a:noFill/>
          </p:spPr>
          <p:txBody>
            <a:bodyPr wrap="square" lIns="9144" tIns="9144" rIns="9144" bIns="9144" anchor="ctr">
              <a:spAutoFit/>
            </a:bodyPr>
            <a:lstStyle/>
            <a:p>
              <a:pPr algn="ctr"/>
              <a:r>
                <a:rPr lang="en-GB" sz="1400" b="1" dirty="0">
                  <a:solidFill>
                    <a:srgbClr val="172D48"/>
                  </a:solidFill>
                  <a:latin typeface="Aptos"/>
                </a:rPr>
                <a:t>Operator decisions &amp; actions</a:t>
              </a:r>
              <a:endParaRPr lang="en-US" sz="1400" b="1">
                <a:solidFill>
                  <a:srgbClr val="172D48"/>
                </a:solidFill>
                <a:latin typeface="Aptos"/>
              </a:endParaRPr>
            </a:p>
          </p:txBody>
        </p:sp>
      </p:grpSp>
      <p:pic>
        <p:nvPicPr>
          <p:cNvPr id="8" name="Picture 7">
            <a:extLst>
              <a:ext uri="{FF2B5EF4-FFF2-40B4-BE49-F238E27FC236}">
                <a16:creationId xmlns:a16="http://schemas.microsoft.com/office/drawing/2014/main" id="{B0B32B92-E269-C81A-2A84-51E96F8F8EA3}"/>
              </a:ext>
            </a:extLst>
          </p:cNvPr>
          <p:cNvPicPr>
            <a:picLocks noChangeAspect="1"/>
          </p:cNvPicPr>
          <p:nvPr/>
        </p:nvPicPr>
        <p:blipFill>
          <a:blip r:embed="rId3"/>
          <a:stretch>
            <a:fillRect/>
          </a:stretch>
        </p:blipFill>
        <p:spPr>
          <a:xfrm>
            <a:off x="3108325" y="3425825"/>
            <a:ext cx="5772150" cy="3257550"/>
          </a:xfrm>
          <a:prstGeom prst="rect">
            <a:avLst/>
          </a:prstGeom>
        </p:spPr>
      </p:pic>
      <p:sp>
        <p:nvSpPr>
          <p:cNvPr id="9" name="TextBox 8">
            <a:extLst>
              <a:ext uri="{FF2B5EF4-FFF2-40B4-BE49-F238E27FC236}">
                <a16:creationId xmlns:a16="http://schemas.microsoft.com/office/drawing/2014/main" id="{1B46F8E1-96D0-E003-7CF4-541956DE7CAA}"/>
              </a:ext>
            </a:extLst>
          </p:cNvPr>
          <p:cNvSpPr txBox="1"/>
          <p:nvPr/>
        </p:nvSpPr>
        <p:spPr>
          <a:xfrm>
            <a:off x="868680" y="3066288"/>
            <a:ext cx="10241280" cy="369332"/>
          </a:xfrm>
          <a:prstGeom prst="rect">
            <a:avLst/>
          </a:prstGeom>
          <a:noFill/>
        </p:spPr>
        <p:txBody>
          <a:bodyPr wrap="square" lIns="45720" tIns="45720" rIns="45720" bIns="45720" anchor="t">
            <a:spAutoFit/>
          </a:bodyPr>
          <a:lstStyle/>
          <a:p>
            <a:r>
              <a:rPr lang="en-GB" sz="1800" b="1" dirty="0">
                <a:solidFill>
                  <a:srgbClr val="172D48"/>
                </a:solidFill>
                <a:latin typeface="Aptos"/>
              </a:rPr>
              <a:t>The </a:t>
            </a:r>
            <a:r>
              <a:rPr lang="en-GB" b="1" dirty="0">
                <a:solidFill>
                  <a:srgbClr val="172D48"/>
                </a:solidFill>
                <a:latin typeface="Aptos"/>
              </a:rPr>
              <a:t>Operator Dashboard</a:t>
            </a:r>
            <a:endParaRPr sz="1800" b="1" dirty="0">
              <a:solidFill>
                <a:srgbClr val="172D48"/>
              </a:solidFill>
              <a:latin typeface="Aptos"/>
            </a:endParaRPr>
          </a:p>
        </p:txBody>
      </p:sp>
      <p:cxnSp>
        <p:nvCxnSpPr>
          <p:cNvPr id="10" name="Straight Arrow Connector 9">
            <a:extLst>
              <a:ext uri="{FF2B5EF4-FFF2-40B4-BE49-F238E27FC236}">
                <a16:creationId xmlns:a16="http://schemas.microsoft.com/office/drawing/2014/main" id="{928E3D0B-4166-5247-E719-FD840CAF20B0}"/>
              </a:ext>
            </a:extLst>
          </p:cNvPr>
          <p:cNvCxnSpPr>
            <a:stCxn id="5" idx="3"/>
            <a:endCxn id="49" idx="1"/>
          </p:cNvCxnSpPr>
          <p:nvPr/>
        </p:nvCxnSpPr>
        <p:spPr>
          <a:xfrm flipV="1">
            <a:off x="2019705" y="2398543"/>
            <a:ext cx="239189" cy="1"/>
          </a:xfrm>
          <a:prstGeom prst="straightConnector1">
            <a:avLst/>
          </a:prstGeom>
          <a:ln w="12700">
            <a:solidFill>
              <a:srgbClr val="172D48"/>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9AEEEFE-590B-EF87-BEF5-82C8529F4EC3}"/>
              </a:ext>
            </a:extLst>
          </p:cNvPr>
          <p:cNvCxnSpPr/>
          <p:nvPr/>
        </p:nvCxnSpPr>
        <p:spPr>
          <a:xfrm flipV="1">
            <a:off x="3945301" y="2398540"/>
            <a:ext cx="239189" cy="1"/>
          </a:xfrm>
          <a:prstGeom prst="straightConnector1">
            <a:avLst/>
          </a:prstGeom>
          <a:ln w="12700">
            <a:solidFill>
              <a:srgbClr val="172D48"/>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EEBB37F-815F-7B1D-B7EC-94FEDF5BBF9A}"/>
              </a:ext>
            </a:extLst>
          </p:cNvPr>
          <p:cNvCxnSpPr/>
          <p:nvPr/>
        </p:nvCxnSpPr>
        <p:spPr>
          <a:xfrm flipV="1">
            <a:off x="5869725" y="2398540"/>
            <a:ext cx="239189" cy="1"/>
          </a:xfrm>
          <a:prstGeom prst="straightConnector1">
            <a:avLst/>
          </a:prstGeom>
          <a:ln w="12700">
            <a:solidFill>
              <a:srgbClr val="172D48"/>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342CBBDD-F728-0435-A84E-542A071EA7D3}"/>
              </a:ext>
            </a:extLst>
          </p:cNvPr>
          <p:cNvCxnSpPr/>
          <p:nvPr/>
        </p:nvCxnSpPr>
        <p:spPr>
          <a:xfrm flipV="1">
            <a:off x="7796493" y="2398540"/>
            <a:ext cx="239189" cy="1"/>
          </a:xfrm>
          <a:prstGeom prst="straightConnector1">
            <a:avLst/>
          </a:prstGeom>
          <a:ln w="12700">
            <a:solidFill>
              <a:srgbClr val="172D48"/>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509AA5D-69DD-F464-2DBE-A075B8DE43D6}"/>
              </a:ext>
            </a:extLst>
          </p:cNvPr>
          <p:cNvCxnSpPr/>
          <p:nvPr/>
        </p:nvCxnSpPr>
        <p:spPr>
          <a:xfrm flipV="1">
            <a:off x="9722089" y="2398540"/>
            <a:ext cx="239189" cy="1"/>
          </a:xfrm>
          <a:prstGeom prst="straightConnector1">
            <a:avLst/>
          </a:prstGeom>
          <a:ln w="12700">
            <a:solidFill>
              <a:srgbClr val="172D48"/>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4396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p:txBody>
          <a:bodyPr/>
          <a:lstStyle/>
          <a:p>
            <a:pPr>
              <a:defRPr sz="3000" b="1">
                <a:solidFill>
                  <a:srgbClr val="172D48"/>
                </a:solidFill>
                <a:latin typeface="Aptos Display"/>
              </a:defRPr>
            </a:pPr>
            <a:r>
              <a:rPr dirty="0"/>
              <a:t>Project </a:t>
            </a:r>
            <a:r>
              <a:rPr lang="en-GB" dirty="0"/>
              <a:t>Planning &amp; Funding</a:t>
            </a:r>
            <a:endParaRPr dirty="0"/>
          </a:p>
        </p:txBody>
      </p:sp>
      <p:sp>
        <p:nvSpPr>
          <p:cNvPr id="3" name="TextBox 2"/>
          <p:cNvSpPr txBox="1"/>
          <p:nvPr/>
        </p:nvSpPr>
        <p:spPr>
          <a:xfrm>
            <a:off x="685800" y="1417320"/>
            <a:ext cx="10424160" cy="320040"/>
          </a:xfrm>
          <a:prstGeom prst="rect">
            <a:avLst/>
          </a:prstGeom>
          <a:noFill/>
        </p:spPr>
        <p:txBody>
          <a:bodyPr wrap="square" lIns="45720" rIns="45720" anchor="t">
            <a:spAutoFit/>
          </a:bodyPr>
          <a:lstStyle/>
          <a:p>
            <a:pPr algn="l"/>
            <a:r>
              <a:rPr sz="1700" b="1">
                <a:solidFill>
                  <a:srgbClr val="172D48"/>
                </a:solidFill>
                <a:latin typeface="Aptos"/>
              </a:rPr>
              <a:t>Planned delivery: 25 January → 29 August 2027</a:t>
            </a:r>
          </a:p>
        </p:txBody>
      </p:sp>
      <p:grpSp>
        <p:nvGrpSpPr>
          <p:cNvPr id="52" name="Group 51">
            <a:extLst>
              <a:ext uri="{FF2B5EF4-FFF2-40B4-BE49-F238E27FC236}">
                <a16:creationId xmlns:a16="http://schemas.microsoft.com/office/drawing/2014/main" id="{BB4D87DD-06DE-E4D7-A441-B79EEB929E1B}"/>
              </a:ext>
            </a:extLst>
          </p:cNvPr>
          <p:cNvGrpSpPr/>
          <p:nvPr/>
        </p:nvGrpSpPr>
        <p:grpSpPr>
          <a:xfrm>
            <a:off x="1010920" y="1810512"/>
            <a:ext cx="10195559" cy="3548817"/>
            <a:chOff x="502920" y="1769872"/>
            <a:chExt cx="10195559" cy="3548817"/>
          </a:xfrm>
        </p:grpSpPr>
        <p:sp>
          <p:nvSpPr>
            <p:cNvPr id="4" name="TextBox 3"/>
            <p:cNvSpPr txBox="1"/>
            <p:nvPr/>
          </p:nvSpPr>
          <p:spPr>
            <a:xfrm>
              <a:off x="2578608" y="1769872"/>
              <a:ext cx="731520" cy="238527"/>
            </a:xfrm>
            <a:prstGeom prst="rect">
              <a:avLst/>
            </a:prstGeom>
            <a:noFill/>
            <a:ln>
              <a:noFill/>
            </a:ln>
          </p:spPr>
          <p:txBody>
            <a:bodyPr wrap="square" lIns="45720" tIns="45720" rIns="45720" bIns="45720" anchor="t">
              <a:spAutoFit/>
            </a:bodyPr>
            <a:lstStyle/>
            <a:p>
              <a:pPr algn="ctr"/>
              <a:r>
                <a:rPr sz="950" b="1" dirty="0">
                  <a:solidFill>
                    <a:srgbClr val="172D48"/>
                  </a:solidFill>
                  <a:latin typeface="Aptos"/>
                </a:rPr>
                <a:t>W1</a:t>
              </a:r>
              <a:endParaRPr lang="en-US" sz="950" b="1" dirty="0">
                <a:solidFill>
                  <a:srgbClr val="172D48"/>
                </a:solidFill>
                <a:latin typeface="Aptos"/>
              </a:endParaRPr>
            </a:p>
          </p:txBody>
        </p:sp>
        <p:sp>
          <p:nvSpPr>
            <p:cNvPr id="5" name="TextBox 4"/>
            <p:cNvSpPr txBox="1"/>
            <p:nvPr/>
          </p:nvSpPr>
          <p:spPr>
            <a:xfrm>
              <a:off x="3605095" y="1769872"/>
              <a:ext cx="731520" cy="238527"/>
            </a:xfrm>
            <a:prstGeom prst="rect">
              <a:avLst/>
            </a:prstGeom>
            <a:noFill/>
          </p:spPr>
          <p:txBody>
            <a:bodyPr wrap="square" lIns="45720" tIns="45720" rIns="45720" bIns="45720" anchor="t">
              <a:spAutoFit/>
            </a:bodyPr>
            <a:lstStyle/>
            <a:p>
              <a:pPr algn="ctr"/>
              <a:r>
                <a:rPr sz="950" b="1" dirty="0">
                  <a:solidFill>
                    <a:srgbClr val="172D48"/>
                  </a:solidFill>
                  <a:latin typeface="Aptos"/>
                </a:rPr>
                <a:t>W5</a:t>
              </a:r>
              <a:endParaRPr lang="en-US" sz="950" b="1" dirty="0">
                <a:solidFill>
                  <a:srgbClr val="172D48"/>
                </a:solidFill>
                <a:latin typeface="Aptos"/>
              </a:endParaRPr>
            </a:p>
          </p:txBody>
        </p:sp>
        <p:sp>
          <p:nvSpPr>
            <p:cNvPr id="6" name="TextBox 5"/>
            <p:cNvSpPr txBox="1"/>
            <p:nvPr/>
          </p:nvSpPr>
          <p:spPr>
            <a:xfrm>
              <a:off x="4631583" y="1769872"/>
              <a:ext cx="731520" cy="238527"/>
            </a:xfrm>
            <a:prstGeom prst="rect">
              <a:avLst/>
            </a:prstGeom>
            <a:noFill/>
          </p:spPr>
          <p:txBody>
            <a:bodyPr wrap="square" lIns="45720" tIns="45720" rIns="45720" bIns="45720" anchor="t">
              <a:spAutoFit/>
            </a:bodyPr>
            <a:lstStyle/>
            <a:p>
              <a:pPr algn="ctr"/>
              <a:r>
                <a:rPr sz="950" b="1" dirty="0">
                  <a:solidFill>
                    <a:srgbClr val="172D48"/>
                  </a:solidFill>
                  <a:latin typeface="Aptos"/>
                </a:rPr>
                <a:t>W9</a:t>
              </a:r>
            </a:p>
          </p:txBody>
        </p:sp>
        <p:sp>
          <p:nvSpPr>
            <p:cNvPr id="7" name="TextBox 6"/>
            <p:cNvSpPr txBox="1"/>
            <p:nvPr/>
          </p:nvSpPr>
          <p:spPr>
            <a:xfrm>
              <a:off x="5658071" y="1769872"/>
              <a:ext cx="731520" cy="238527"/>
            </a:xfrm>
            <a:prstGeom prst="rect">
              <a:avLst/>
            </a:prstGeom>
            <a:noFill/>
          </p:spPr>
          <p:txBody>
            <a:bodyPr wrap="square" lIns="45720" tIns="45720" rIns="45720" bIns="45720" anchor="t">
              <a:spAutoFit/>
            </a:bodyPr>
            <a:lstStyle/>
            <a:p>
              <a:pPr algn="ctr"/>
              <a:r>
                <a:rPr sz="950" b="1" dirty="0">
                  <a:solidFill>
                    <a:srgbClr val="172D48"/>
                  </a:solidFill>
                  <a:latin typeface="Aptos"/>
                </a:rPr>
                <a:t>W13</a:t>
              </a:r>
            </a:p>
          </p:txBody>
        </p:sp>
        <p:sp>
          <p:nvSpPr>
            <p:cNvPr id="8" name="TextBox 7"/>
            <p:cNvSpPr txBox="1"/>
            <p:nvPr/>
          </p:nvSpPr>
          <p:spPr>
            <a:xfrm>
              <a:off x="6684558" y="1769872"/>
              <a:ext cx="731520" cy="238527"/>
            </a:xfrm>
            <a:prstGeom prst="rect">
              <a:avLst/>
            </a:prstGeom>
            <a:noFill/>
          </p:spPr>
          <p:txBody>
            <a:bodyPr wrap="square" lIns="45720" tIns="45720" rIns="45720" bIns="45720" anchor="t">
              <a:spAutoFit/>
            </a:bodyPr>
            <a:lstStyle/>
            <a:p>
              <a:pPr algn="ctr"/>
              <a:r>
                <a:rPr sz="950" b="1" dirty="0">
                  <a:solidFill>
                    <a:srgbClr val="172D48"/>
                  </a:solidFill>
                  <a:latin typeface="Aptos"/>
                </a:rPr>
                <a:t>W17</a:t>
              </a:r>
            </a:p>
          </p:txBody>
        </p:sp>
        <p:sp>
          <p:nvSpPr>
            <p:cNvPr id="9" name="TextBox 8"/>
            <p:cNvSpPr txBox="1"/>
            <p:nvPr/>
          </p:nvSpPr>
          <p:spPr>
            <a:xfrm>
              <a:off x="7711046" y="1769872"/>
              <a:ext cx="731520" cy="238527"/>
            </a:xfrm>
            <a:prstGeom prst="rect">
              <a:avLst/>
            </a:prstGeom>
            <a:noFill/>
          </p:spPr>
          <p:txBody>
            <a:bodyPr wrap="square" lIns="45720" tIns="45720" rIns="45720" bIns="45720" anchor="t">
              <a:spAutoFit/>
            </a:bodyPr>
            <a:lstStyle/>
            <a:p>
              <a:pPr algn="ctr"/>
              <a:r>
                <a:rPr sz="950" b="1" dirty="0">
                  <a:solidFill>
                    <a:srgbClr val="172D48"/>
                  </a:solidFill>
                  <a:latin typeface="Aptos"/>
                </a:rPr>
                <a:t>W21</a:t>
              </a:r>
            </a:p>
          </p:txBody>
        </p:sp>
        <p:sp>
          <p:nvSpPr>
            <p:cNvPr id="10" name="TextBox 9"/>
            <p:cNvSpPr txBox="1"/>
            <p:nvPr/>
          </p:nvSpPr>
          <p:spPr>
            <a:xfrm>
              <a:off x="8737534" y="1769872"/>
              <a:ext cx="731520" cy="238527"/>
            </a:xfrm>
            <a:prstGeom prst="rect">
              <a:avLst/>
            </a:prstGeom>
            <a:noFill/>
          </p:spPr>
          <p:txBody>
            <a:bodyPr wrap="square" lIns="45720" tIns="45720" rIns="45720" bIns="45720" anchor="t">
              <a:spAutoFit/>
            </a:bodyPr>
            <a:lstStyle/>
            <a:p>
              <a:pPr algn="ctr"/>
              <a:r>
                <a:rPr sz="950" b="1" dirty="0">
                  <a:solidFill>
                    <a:srgbClr val="172D48"/>
                  </a:solidFill>
                  <a:latin typeface="Aptos"/>
                </a:rPr>
                <a:t>W25</a:t>
              </a:r>
              <a:endParaRPr lang="en-US" sz="950" b="1" dirty="0">
                <a:solidFill>
                  <a:srgbClr val="172D48"/>
                </a:solidFill>
                <a:latin typeface="Aptos"/>
              </a:endParaRPr>
            </a:p>
          </p:txBody>
        </p:sp>
        <p:sp>
          <p:nvSpPr>
            <p:cNvPr id="11" name="TextBox 10"/>
            <p:cNvSpPr txBox="1"/>
            <p:nvPr/>
          </p:nvSpPr>
          <p:spPr>
            <a:xfrm>
              <a:off x="9764022" y="1769872"/>
              <a:ext cx="731520" cy="238527"/>
            </a:xfrm>
            <a:prstGeom prst="rect">
              <a:avLst/>
            </a:prstGeom>
            <a:noFill/>
          </p:spPr>
          <p:txBody>
            <a:bodyPr wrap="square" lIns="45720" tIns="45720" rIns="45720" bIns="45720" anchor="t">
              <a:spAutoFit/>
            </a:bodyPr>
            <a:lstStyle/>
            <a:p>
              <a:pPr algn="ctr"/>
              <a:r>
                <a:rPr sz="950" b="1" dirty="0">
                  <a:solidFill>
                    <a:srgbClr val="172D48"/>
                  </a:solidFill>
                  <a:latin typeface="Aptos"/>
                </a:rPr>
                <a:t>W29</a:t>
              </a:r>
              <a:endParaRPr lang="en-US" sz="950" b="1" dirty="0">
                <a:solidFill>
                  <a:srgbClr val="172D48"/>
                </a:solidFill>
                <a:latin typeface="Aptos"/>
              </a:endParaRPr>
            </a:p>
          </p:txBody>
        </p:sp>
        <p:sp>
          <p:nvSpPr>
            <p:cNvPr id="12" name="TextBox 11"/>
            <p:cNvSpPr txBox="1"/>
            <p:nvPr/>
          </p:nvSpPr>
          <p:spPr>
            <a:xfrm>
              <a:off x="502920" y="1938528"/>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Research &amp; requirements</a:t>
              </a:r>
              <a:endParaRPr lang="en-US" sz="1400" dirty="0">
                <a:solidFill>
                  <a:srgbClr val="172D48"/>
                </a:solidFill>
                <a:latin typeface="Aptos"/>
              </a:endParaRPr>
            </a:p>
          </p:txBody>
        </p:sp>
        <p:sp>
          <p:nvSpPr>
            <p:cNvPr id="13" name="Rectangle 12"/>
            <p:cNvSpPr/>
            <p:nvPr/>
          </p:nvSpPr>
          <p:spPr>
            <a:xfrm>
              <a:off x="2743200" y="1965960"/>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2734441" y="1965960"/>
              <a:ext cx="1283109"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02920" y="2322576"/>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Literature review</a:t>
              </a:r>
              <a:endParaRPr lang="en-US" sz="1400" dirty="0">
                <a:solidFill>
                  <a:srgbClr val="172D48"/>
                </a:solidFill>
                <a:latin typeface="Aptos"/>
              </a:endParaRPr>
            </a:p>
          </p:txBody>
        </p:sp>
        <p:sp>
          <p:nvSpPr>
            <p:cNvPr id="16" name="Rectangle 15"/>
            <p:cNvSpPr/>
            <p:nvPr/>
          </p:nvSpPr>
          <p:spPr>
            <a:xfrm>
              <a:off x="2743200" y="2350008"/>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2743200" y="2350008"/>
              <a:ext cx="1796353"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02920" y="2706624"/>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System design</a:t>
              </a:r>
              <a:endParaRPr lang="en-US" sz="1400" dirty="0">
                <a:solidFill>
                  <a:srgbClr val="172D48"/>
                </a:solidFill>
                <a:latin typeface="Aptos"/>
              </a:endParaRPr>
            </a:p>
          </p:txBody>
        </p:sp>
        <p:sp>
          <p:nvSpPr>
            <p:cNvPr id="19" name="Rectangle 18"/>
            <p:cNvSpPr/>
            <p:nvPr/>
          </p:nvSpPr>
          <p:spPr>
            <a:xfrm>
              <a:off x="2743200" y="2734056"/>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4026309" y="2734056"/>
              <a:ext cx="1283109"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502920" y="3090672"/>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ROC configuration</a:t>
              </a:r>
              <a:endParaRPr lang="en-US" sz="1400" dirty="0">
                <a:solidFill>
                  <a:srgbClr val="172D48"/>
                </a:solidFill>
                <a:latin typeface="Aptos"/>
              </a:endParaRPr>
            </a:p>
          </p:txBody>
        </p:sp>
        <p:sp>
          <p:nvSpPr>
            <p:cNvPr id="22" name="Rectangle 21"/>
            <p:cNvSpPr/>
            <p:nvPr/>
          </p:nvSpPr>
          <p:spPr>
            <a:xfrm>
              <a:off x="2743200" y="3118104"/>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ounded Rectangle 22"/>
            <p:cNvSpPr/>
            <p:nvPr/>
          </p:nvSpPr>
          <p:spPr>
            <a:xfrm>
              <a:off x="4539553" y="3118104"/>
              <a:ext cx="1796353"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502920" y="3474720"/>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Business logic</a:t>
              </a:r>
              <a:endParaRPr lang="en-US" sz="1400" dirty="0">
                <a:solidFill>
                  <a:srgbClr val="172D48"/>
                </a:solidFill>
                <a:latin typeface="Aptos"/>
              </a:endParaRPr>
            </a:p>
          </p:txBody>
        </p:sp>
        <p:sp>
          <p:nvSpPr>
            <p:cNvPr id="25" name="Rectangle 24"/>
            <p:cNvSpPr/>
            <p:nvPr/>
          </p:nvSpPr>
          <p:spPr>
            <a:xfrm>
              <a:off x="2743200" y="3502152"/>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ounded Rectangle 25"/>
            <p:cNvSpPr/>
            <p:nvPr/>
          </p:nvSpPr>
          <p:spPr>
            <a:xfrm>
              <a:off x="5309419" y="3502152"/>
              <a:ext cx="2052975"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02920" y="3858768"/>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Dashboard</a:t>
              </a:r>
              <a:endParaRPr lang="en-US" sz="1400" dirty="0">
                <a:solidFill>
                  <a:srgbClr val="172D48"/>
                </a:solidFill>
                <a:latin typeface="Aptos"/>
              </a:endParaRPr>
            </a:p>
          </p:txBody>
        </p:sp>
        <p:sp>
          <p:nvSpPr>
            <p:cNvPr id="28" name="Rectangle 27"/>
            <p:cNvSpPr/>
            <p:nvPr/>
          </p:nvSpPr>
          <p:spPr>
            <a:xfrm>
              <a:off x="2743200" y="3886200"/>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ounded Rectangle 28"/>
            <p:cNvSpPr/>
            <p:nvPr/>
          </p:nvSpPr>
          <p:spPr>
            <a:xfrm>
              <a:off x="6383380" y="3886200"/>
              <a:ext cx="1796353"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502920" y="4242816"/>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Testing &amp; development</a:t>
              </a:r>
              <a:endParaRPr lang="en-US" sz="1400" dirty="0">
                <a:solidFill>
                  <a:srgbClr val="172D48"/>
                </a:solidFill>
                <a:latin typeface="Aptos"/>
              </a:endParaRPr>
            </a:p>
          </p:txBody>
        </p:sp>
        <p:sp>
          <p:nvSpPr>
            <p:cNvPr id="31" name="Rectangle 30"/>
            <p:cNvSpPr/>
            <p:nvPr/>
          </p:nvSpPr>
          <p:spPr>
            <a:xfrm>
              <a:off x="2743200" y="4270248"/>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ounded Rectangle 31"/>
            <p:cNvSpPr/>
            <p:nvPr/>
          </p:nvSpPr>
          <p:spPr>
            <a:xfrm>
              <a:off x="7619016" y="4270248"/>
              <a:ext cx="1283109"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502920" y="4626864"/>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Evaluation</a:t>
              </a:r>
              <a:endParaRPr lang="en-US" sz="1400" dirty="0">
                <a:solidFill>
                  <a:srgbClr val="172D48"/>
                </a:solidFill>
                <a:latin typeface="Aptos"/>
              </a:endParaRPr>
            </a:p>
          </p:txBody>
        </p:sp>
        <p:sp>
          <p:nvSpPr>
            <p:cNvPr id="34" name="Rectangle 33"/>
            <p:cNvSpPr/>
            <p:nvPr/>
          </p:nvSpPr>
          <p:spPr>
            <a:xfrm>
              <a:off x="2743200" y="4654296"/>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ounded Rectangle 34"/>
            <p:cNvSpPr/>
            <p:nvPr/>
          </p:nvSpPr>
          <p:spPr>
            <a:xfrm>
              <a:off x="8902126" y="4654296"/>
              <a:ext cx="769865"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502920" y="5010912"/>
              <a:ext cx="2057400" cy="307777"/>
            </a:xfrm>
            <a:prstGeom prst="rect">
              <a:avLst/>
            </a:prstGeom>
            <a:noFill/>
          </p:spPr>
          <p:txBody>
            <a:bodyPr wrap="square" lIns="45720" tIns="45720" rIns="45720" bIns="45720" anchor="t">
              <a:spAutoFit/>
            </a:bodyPr>
            <a:lstStyle/>
            <a:p>
              <a:pPr algn="l"/>
              <a:r>
                <a:rPr sz="1400" dirty="0">
                  <a:solidFill>
                    <a:srgbClr val="172D48"/>
                  </a:solidFill>
                  <a:latin typeface="Aptos"/>
                </a:rPr>
                <a:t>Report writing</a:t>
              </a:r>
              <a:endParaRPr lang="en-US" sz="1400" dirty="0">
                <a:solidFill>
                  <a:srgbClr val="172D48"/>
                </a:solidFill>
                <a:latin typeface="Aptos"/>
              </a:endParaRPr>
            </a:p>
          </p:txBody>
        </p:sp>
        <p:sp>
          <p:nvSpPr>
            <p:cNvPr id="37" name="Rectangle 36"/>
            <p:cNvSpPr/>
            <p:nvPr/>
          </p:nvSpPr>
          <p:spPr>
            <a:xfrm>
              <a:off x="2743200" y="5038344"/>
              <a:ext cx="7955279" cy="219456"/>
            </a:xfrm>
            <a:prstGeom prst="rect">
              <a:avLst/>
            </a:prstGeom>
            <a:solidFill>
              <a:srgbClr val="F2F4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ounded Rectangle 37"/>
            <p:cNvSpPr/>
            <p:nvPr/>
          </p:nvSpPr>
          <p:spPr>
            <a:xfrm>
              <a:off x="2743200" y="5038344"/>
              <a:ext cx="7955279" cy="219456"/>
            </a:xfrm>
            <a:prstGeom prst="roundRect">
              <a:avLst/>
            </a:prstGeom>
            <a:solidFill>
              <a:srgbClr val="172D48"/>
            </a:solidFill>
            <a:ln>
              <a:solidFill>
                <a:srgbClr val="172D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pSp>
      <p:grpSp>
        <p:nvGrpSpPr>
          <p:cNvPr id="51" name="Group 50">
            <a:extLst>
              <a:ext uri="{FF2B5EF4-FFF2-40B4-BE49-F238E27FC236}">
                <a16:creationId xmlns:a16="http://schemas.microsoft.com/office/drawing/2014/main" id="{47674491-F50D-542C-4915-31882C723B12}"/>
              </a:ext>
            </a:extLst>
          </p:cNvPr>
          <p:cNvGrpSpPr/>
          <p:nvPr/>
        </p:nvGrpSpPr>
        <p:grpSpPr>
          <a:xfrm>
            <a:off x="1137920" y="5552440"/>
            <a:ext cx="9916159" cy="916432"/>
            <a:chOff x="690880" y="5440680"/>
            <a:chExt cx="9916159" cy="916432"/>
          </a:xfrm>
        </p:grpSpPr>
        <p:sp>
          <p:nvSpPr>
            <p:cNvPr id="39" name="Rounded Rectangle 38"/>
            <p:cNvSpPr/>
            <p:nvPr/>
          </p:nvSpPr>
          <p:spPr>
            <a:xfrm>
              <a:off x="690880" y="5440680"/>
              <a:ext cx="3281680" cy="916432"/>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804671" y="5532120"/>
              <a:ext cx="3035808" cy="338554"/>
            </a:xfrm>
            <a:prstGeom prst="rect">
              <a:avLst/>
            </a:prstGeom>
            <a:noFill/>
          </p:spPr>
          <p:txBody>
            <a:bodyPr wrap="square" lIns="45720" tIns="45720" rIns="45720" bIns="45720" anchor="t">
              <a:spAutoFit/>
            </a:bodyPr>
            <a:lstStyle/>
            <a:p>
              <a:pPr algn="l"/>
              <a:r>
                <a:rPr sz="1600" b="1" dirty="0">
                  <a:solidFill>
                    <a:srgbClr val="172D48"/>
                  </a:solidFill>
                  <a:latin typeface="Aptos"/>
                </a:rPr>
                <a:t>Funding / capital spend</a:t>
              </a:r>
            </a:p>
          </p:txBody>
        </p:sp>
        <p:sp>
          <p:nvSpPr>
            <p:cNvPr id="42" name="TextBox 41"/>
            <p:cNvSpPr txBox="1"/>
            <p:nvPr/>
          </p:nvSpPr>
          <p:spPr>
            <a:xfrm>
              <a:off x="804671" y="5916168"/>
              <a:ext cx="3035808" cy="164592"/>
            </a:xfrm>
            <a:prstGeom prst="rect">
              <a:avLst/>
            </a:prstGeom>
            <a:noFill/>
          </p:spPr>
          <p:txBody>
            <a:bodyPr wrap="square" lIns="45720" rIns="45720" anchor="t">
              <a:spAutoFit/>
            </a:bodyPr>
            <a:lstStyle/>
            <a:p>
              <a:pPr algn="l"/>
              <a:r>
                <a:rPr sz="1150" b="0">
                  <a:solidFill>
                    <a:srgbClr val="23272B"/>
                  </a:solidFill>
                  <a:latin typeface="Aptos"/>
                </a:rPr>
                <a:t>No significant additional hardware or software expenditure expected.</a:t>
              </a:r>
            </a:p>
          </p:txBody>
        </p:sp>
        <p:sp>
          <p:nvSpPr>
            <p:cNvPr id="43" name="Rounded Rectangle 42"/>
            <p:cNvSpPr/>
            <p:nvPr/>
          </p:nvSpPr>
          <p:spPr>
            <a:xfrm>
              <a:off x="4069080" y="5440680"/>
              <a:ext cx="3291840" cy="916432"/>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4233672" y="5532120"/>
              <a:ext cx="3035808" cy="320040"/>
            </a:xfrm>
            <a:prstGeom prst="rect">
              <a:avLst/>
            </a:prstGeom>
            <a:noFill/>
          </p:spPr>
          <p:txBody>
            <a:bodyPr wrap="square" lIns="45720" rIns="45720" anchor="t">
              <a:spAutoFit/>
            </a:bodyPr>
            <a:lstStyle/>
            <a:p>
              <a:pPr algn="l"/>
              <a:r>
                <a:rPr sz="1600" b="1">
                  <a:solidFill>
                    <a:srgbClr val="172D48"/>
                  </a:solidFill>
                  <a:latin typeface="Aptos"/>
                </a:rPr>
                <a:t>Primary project cost</a:t>
              </a:r>
            </a:p>
          </p:txBody>
        </p:sp>
        <p:sp>
          <p:nvSpPr>
            <p:cNvPr id="46" name="TextBox 45"/>
            <p:cNvSpPr txBox="1"/>
            <p:nvPr/>
          </p:nvSpPr>
          <p:spPr>
            <a:xfrm>
              <a:off x="4233672" y="5916168"/>
              <a:ext cx="3035808" cy="164592"/>
            </a:xfrm>
            <a:prstGeom prst="rect">
              <a:avLst/>
            </a:prstGeom>
            <a:noFill/>
          </p:spPr>
          <p:txBody>
            <a:bodyPr wrap="square" lIns="45720" rIns="45720" anchor="t">
              <a:spAutoFit/>
            </a:bodyPr>
            <a:lstStyle/>
            <a:p>
              <a:pPr algn="l"/>
              <a:r>
                <a:rPr sz="1150" b="0">
                  <a:solidFill>
                    <a:srgbClr val="23272B"/>
                  </a:solidFill>
                  <a:latin typeface="Aptos"/>
                </a:rPr>
                <a:t>Development time, engineering/operator involvement, network and testing resources.</a:t>
              </a:r>
            </a:p>
          </p:txBody>
        </p:sp>
        <p:sp>
          <p:nvSpPr>
            <p:cNvPr id="47" name="Rounded Rectangle 46"/>
            <p:cNvSpPr/>
            <p:nvPr/>
          </p:nvSpPr>
          <p:spPr>
            <a:xfrm>
              <a:off x="7498079" y="5440680"/>
              <a:ext cx="3108960" cy="916432"/>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p:cNvSpPr txBox="1"/>
            <p:nvPr/>
          </p:nvSpPr>
          <p:spPr>
            <a:xfrm>
              <a:off x="7662671" y="5532120"/>
              <a:ext cx="2852928" cy="320040"/>
            </a:xfrm>
            <a:prstGeom prst="rect">
              <a:avLst/>
            </a:prstGeom>
            <a:noFill/>
          </p:spPr>
          <p:txBody>
            <a:bodyPr wrap="square" lIns="45720" rIns="45720" anchor="t">
              <a:spAutoFit/>
            </a:bodyPr>
            <a:lstStyle/>
            <a:p>
              <a:pPr algn="l"/>
              <a:r>
                <a:rPr sz="1600" b="1">
                  <a:solidFill>
                    <a:srgbClr val="172D48"/>
                  </a:solidFill>
                  <a:latin typeface="Aptos"/>
                </a:rPr>
                <a:t>Resource strategy</a:t>
              </a:r>
            </a:p>
          </p:txBody>
        </p:sp>
        <p:sp>
          <p:nvSpPr>
            <p:cNvPr id="50" name="TextBox 49"/>
            <p:cNvSpPr txBox="1"/>
            <p:nvPr/>
          </p:nvSpPr>
          <p:spPr>
            <a:xfrm>
              <a:off x="7662671" y="5916168"/>
              <a:ext cx="2852928" cy="164592"/>
            </a:xfrm>
            <a:prstGeom prst="rect">
              <a:avLst/>
            </a:prstGeom>
            <a:noFill/>
          </p:spPr>
          <p:txBody>
            <a:bodyPr wrap="square" lIns="45720" rIns="45720" anchor="t">
              <a:spAutoFit/>
            </a:bodyPr>
            <a:lstStyle/>
            <a:p>
              <a:pPr algn="l"/>
              <a:r>
                <a:rPr sz="1150" b="0">
                  <a:solidFill>
                    <a:srgbClr val="23272B"/>
                  </a:solidFill>
                  <a:latin typeface="Aptos"/>
                </a:rPr>
                <a:t>Reuse existing ROC, servers, IDEs, databases and infrastructure.</a:t>
              </a:r>
            </a:p>
          </p:txBody>
        </p:sp>
      </p:grpSp>
    </p:spTree>
    <p:extLst>
      <p:ext uri="{BB962C8B-B14F-4D97-AF65-F5344CB8AC3E}">
        <p14:creationId xmlns:p14="http://schemas.microsoft.com/office/powerpoint/2010/main" val="2489100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p:txBody>
          <a:bodyPr/>
          <a:lstStyle/>
          <a:p>
            <a:pPr>
              <a:defRPr sz="3000" b="1">
                <a:solidFill>
                  <a:srgbClr val="172D48"/>
                </a:solidFill>
                <a:latin typeface="Aptos Display"/>
              </a:defRPr>
            </a:pPr>
            <a:r>
              <a:rPr lang="en-US" dirty="0"/>
              <a:t>Project Impact</a:t>
            </a:r>
          </a:p>
        </p:txBody>
      </p:sp>
      <p:grpSp>
        <p:nvGrpSpPr>
          <p:cNvPr id="18" name="Group 17">
            <a:extLst>
              <a:ext uri="{FF2B5EF4-FFF2-40B4-BE49-F238E27FC236}">
                <a16:creationId xmlns:a16="http://schemas.microsoft.com/office/drawing/2014/main" id="{41166829-7F9D-EC40-78B0-579174531ECF}"/>
              </a:ext>
            </a:extLst>
          </p:cNvPr>
          <p:cNvGrpSpPr/>
          <p:nvPr/>
        </p:nvGrpSpPr>
        <p:grpSpPr>
          <a:xfrm>
            <a:off x="701040" y="1447800"/>
            <a:ext cx="10652760" cy="2240280"/>
            <a:chOff x="640080" y="1417320"/>
            <a:chExt cx="10652760" cy="2240280"/>
          </a:xfrm>
        </p:grpSpPr>
        <p:sp>
          <p:nvSpPr>
            <p:cNvPr id="3" name="Rounded Rectangle 2"/>
            <p:cNvSpPr/>
            <p:nvPr/>
          </p:nvSpPr>
          <p:spPr>
            <a:xfrm>
              <a:off x="640080" y="1417320"/>
              <a:ext cx="3429000" cy="224028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04671" y="1508760"/>
              <a:ext cx="3172968" cy="338554"/>
            </a:xfrm>
            <a:prstGeom prst="rect">
              <a:avLst/>
            </a:prstGeom>
            <a:noFill/>
          </p:spPr>
          <p:txBody>
            <a:bodyPr wrap="square" lIns="45720" tIns="45720" rIns="45720" bIns="45720" anchor="t">
              <a:spAutoFit/>
            </a:bodyPr>
            <a:lstStyle/>
            <a:p>
              <a:pPr algn="l"/>
              <a:r>
                <a:rPr lang="en-GB" sz="1600" b="1" dirty="0">
                  <a:solidFill>
                    <a:srgbClr val="172D48"/>
                  </a:solidFill>
                  <a:latin typeface="Aptos"/>
                </a:rPr>
                <a:t>Industrial</a:t>
              </a:r>
              <a:r>
                <a:rPr sz="1600" b="1" dirty="0">
                  <a:solidFill>
                    <a:srgbClr val="172D48"/>
                  </a:solidFill>
                  <a:latin typeface="Aptos"/>
                </a:rPr>
                <a:t> impact</a:t>
              </a:r>
            </a:p>
          </p:txBody>
        </p:sp>
        <p:sp>
          <p:nvSpPr>
            <p:cNvPr id="6" name="TextBox 5"/>
            <p:cNvSpPr txBox="1"/>
            <p:nvPr/>
          </p:nvSpPr>
          <p:spPr>
            <a:xfrm>
              <a:off x="804671" y="1892808"/>
              <a:ext cx="3172968" cy="1311128"/>
            </a:xfrm>
            <a:prstGeom prst="rect">
              <a:avLst/>
            </a:prstGeom>
            <a:noFill/>
          </p:spPr>
          <p:txBody>
            <a:bodyPr wrap="square" lIns="45720" tIns="45720" rIns="45720" bIns="45720" anchor="t">
              <a:spAutoFit/>
            </a:bodyPr>
            <a:lstStyle/>
            <a:p>
              <a:pPr algn="l"/>
              <a:r>
                <a:rPr sz="1300" b="0" dirty="0">
                  <a:solidFill>
                    <a:srgbClr val="23272B"/>
                  </a:solidFill>
                  <a:latin typeface="Aptos"/>
                </a:rPr>
                <a:t>• Earlier defect identification
• Faster operator decision-making
• Potential reduction in unnecessary rework / re-runs
• Improved production throughput and resource utilisation</a:t>
              </a:r>
              <a:endParaRPr lang="en-US" sz="1300" b="0" dirty="0">
                <a:solidFill>
                  <a:srgbClr val="23272B"/>
                </a:solidFill>
                <a:latin typeface="Aptos"/>
              </a:endParaRPr>
            </a:p>
          </p:txBody>
        </p:sp>
        <p:sp>
          <p:nvSpPr>
            <p:cNvPr id="7" name="Rounded Rectangle 6"/>
            <p:cNvSpPr/>
            <p:nvPr/>
          </p:nvSpPr>
          <p:spPr>
            <a:xfrm>
              <a:off x="4251960" y="1417320"/>
              <a:ext cx="3429000" cy="224028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416552" y="1508760"/>
              <a:ext cx="3172968" cy="338554"/>
            </a:xfrm>
            <a:prstGeom prst="rect">
              <a:avLst/>
            </a:prstGeom>
            <a:noFill/>
          </p:spPr>
          <p:txBody>
            <a:bodyPr wrap="square" lIns="45720" tIns="45720" rIns="45720" bIns="45720" anchor="t">
              <a:spAutoFit/>
            </a:bodyPr>
            <a:lstStyle/>
            <a:p>
              <a:pPr algn="l"/>
              <a:r>
                <a:rPr lang="en-GB" sz="1600" b="1" dirty="0">
                  <a:solidFill>
                    <a:srgbClr val="172D48"/>
                  </a:solidFill>
                  <a:latin typeface="Aptos"/>
                </a:rPr>
                <a:t>Limitations</a:t>
              </a:r>
              <a:endParaRPr sz="1600" b="1" dirty="0">
                <a:solidFill>
                  <a:srgbClr val="172D48"/>
                </a:solidFill>
                <a:latin typeface="Aptos"/>
              </a:endParaRPr>
            </a:p>
          </p:txBody>
        </p:sp>
        <p:sp>
          <p:nvSpPr>
            <p:cNvPr id="10" name="TextBox 9"/>
            <p:cNvSpPr txBox="1"/>
            <p:nvPr/>
          </p:nvSpPr>
          <p:spPr>
            <a:xfrm>
              <a:off x="4416552" y="1892808"/>
              <a:ext cx="3172968" cy="1691640"/>
            </a:xfrm>
            <a:prstGeom prst="rect">
              <a:avLst/>
            </a:prstGeom>
            <a:noFill/>
          </p:spPr>
          <p:txBody>
            <a:bodyPr wrap="square" lIns="45720" rIns="45720" anchor="t">
              <a:spAutoFit/>
            </a:bodyPr>
            <a:lstStyle/>
            <a:p>
              <a:pPr algn="l"/>
              <a:r>
                <a:rPr sz="1320" b="0">
                  <a:solidFill>
                    <a:srgbClr val="23272B"/>
                  </a:solidFill>
                  <a:latin typeface="Aptos"/>
                </a:rPr>
                <a:t>• Initial deployment is limited to one production line
• Dependent on data quality and availability
• Network or recorder failures may affect live information
• Effectiveness depends on reliable integration with existing systems</a:t>
              </a:r>
            </a:p>
          </p:txBody>
        </p:sp>
        <p:sp>
          <p:nvSpPr>
            <p:cNvPr id="11" name="Rounded Rectangle 10"/>
            <p:cNvSpPr/>
            <p:nvPr/>
          </p:nvSpPr>
          <p:spPr>
            <a:xfrm>
              <a:off x="7863840" y="1417320"/>
              <a:ext cx="3429000" cy="224028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028431" y="1508760"/>
              <a:ext cx="3172968" cy="320040"/>
            </a:xfrm>
            <a:prstGeom prst="rect">
              <a:avLst/>
            </a:prstGeom>
            <a:noFill/>
          </p:spPr>
          <p:txBody>
            <a:bodyPr wrap="square" lIns="45720" rIns="45720" anchor="t">
              <a:spAutoFit/>
            </a:bodyPr>
            <a:lstStyle/>
            <a:p>
              <a:pPr algn="l"/>
              <a:r>
                <a:rPr sz="1600" b="1">
                  <a:solidFill>
                    <a:srgbClr val="172D48"/>
                  </a:solidFill>
                  <a:latin typeface="Aptos"/>
                </a:rPr>
                <a:t>Future development</a:t>
              </a:r>
            </a:p>
          </p:txBody>
        </p:sp>
        <p:sp>
          <p:nvSpPr>
            <p:cNvPr id="14" name="TextBox 13"/>
            <p:cNvSpPr txBox="1"/>
            <p:nvPr/>
          </p:nvSpPr>
          <p:spPr>
            <a:xfrm>
              <a:off x="8028431" y="1892808"/>
              <a:ext cx="3172968" cy="1691640"/>
            </a:xfrm>
            <a:prstGeom prst="rect">
              <a:avLst/>
            </a:prstGeom>
            <a:noFill/>
          </p:spPr>
          <p:txBody>
            <a:bodyPr wrap="square" lIns="45720" rIns="45720" anchor="t">
              <a:spAutoFit/>
            </a:bodyPr>
            <a:lstStyle/>
            <a:p>
              <a:pPr algn="l"/>
              <a:r>
                <a:rPr sz="1320" b="0">
                  <a:solidFill>
                    <a:srgbClr val="23272B"/>
                  </a:solidFill>
                  <a:latin typeface="Aptos"/>
                </a:rPr>
                <a:t>• Scale to additional production lines
• Add advanced analytics
• Investigate AI / machine learning for predictive quality monitoring</a:t>
              </a:r>
            </a:p>
          </p:txBody>
        </p:sp>
      </p:grpSp>
      <p:sp>
        <p:nvSpPr>
          <p:cNvPr id="21" name="TextBox 20">
            <a:extLst>
              <a:ext uri="{FF2B5EF4-FFF2-40B4-BE49-F238E27FC236}">
                <a16:creationId xmlns:a16="http://schemas.microsoft.com/office/drawing/2014/main" id="{7E89953E-2D9B-97B3-7B45-786C2384330C}"/>
              </a:ext>
            </a:extLst>
          </p:cNvPr>
          <p:cNvSpPr txBox="1"/>
          <p:nvPr/>
        </p:nvSpPr>
        <p:spPr>
          <a:xfrm>
            <a:off x="868680" y="3797808"/>
            <a:ext cx="10241280" cy="369332"/>
          </a:xfrm>
          <a:prstGeom prst="rect">
            <a:avLst/>
          </a:prstGeom>
          <a:noFill/>
        </p:spPr>
        <p:txBody>
          <a:bodyPr wrap="square" lIns="45720" tIns="45720" rIns="45720" bIns="45720" anchor="t">
            <a:spAutoFit/>
          </a:bodyPr>
          <a:lstStyle/>
          <a:p>
            <a:r>
              <a:rPr lang="en-GB" b="1" dirty="0">
                <a:solidFill>
                  <a:srgbClr val="172D48"/>
                </a:solidFill>
                <a:latin typeface="Aptos"/>
              </a:rPr>
              <a:t>Conclusion</a:t>
            </a:r>
            <a:endParaRPr lang="en-GB" sz="1800" b="1" dirty="0">
              <a:solidFill>
                <a:srgbClr val="172D48"/>
              </a:solidFill>
              <a:latin typeface="Aptos"/>
            </a:endParaRPr>
          </a:p>
        </p:txBody>
      </p:sp>
      <p:sp>
        <p:nvSpPr>
          <p:cNvPr id="23" name="Rounded Rectangle 2">
            <a:extLst>
              <a:ext uri="{FF2B5EF4-FFF2-40B4-BE49-F238E27FC236}">
                <a16:creationId xmlns:a16="http://schemas.microsoft.com/office/drawing/2014/main" id="{65F5D254-8F34-6F60-619F-2DFD20C2E88B}"/>
              </a:ext>
            </a:extLst>
          </p:cNvPr>
          <p:cNvSpPr/>
          <p:nvPr/>
        </p:nvSpPr>
        <p:spPr>
          <a:xfrm>
            <a:off x="975360" y="4200208"/>
            <a:ext cx="10241280" cy="1097280"/>
          </a:xfrm>
          <a:prstGeom prst="roundRect">
            <a:avLst/>
          </a:prstGeom>
          <a:solidFill>
            <a:srgbClr val="FFFFFF"/>
          </a:solidFill>
          <a:ln>
            <a:solidFill>
              <a:srgbClr val="D2D8D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a:extLst>
              <a:ext uri="{FF2B5EF4-FFF2-40B4-BE49-F238E27FC236}">
                <a16:creationId xmlns:a16="http://schemas.microsoft.com/office/drawing/2014/main" id="{B4B96973-A6EE-9881-25EA-6167AF15DE4E}"/>
              </a:ext>
            </a:extLst>
          </p:cNvPr>
          <p:cNvSpPr txBox="1"/>
          <p:nvPr/>
        </p:nvSpPr>
        <p:spPr>
          <a:xfrm>
            <a:off x="1097280" y="4420834"/>
            <a:ext cx="9875520" cy="646331"/>
          </a:xfrm>
          <a:prstGeom prst="rect">
            <a:avLst/>
          </a:prstGeom>
          <a:noFill/>
        </p:spPr>
        <p:txBody>
          <a:bodyPr wrap="square" lIns="45720" tIns="45720" rIns="45720" bIns="45720" anchor="ctr">
            <a:spAutoFit/>
          </a:bodyPr>
          <a:lstStyle/>
          <a:p>
            <a:pPr algn="ctr"/>
            <a:r>
              <a:rPr lang="en-US" b="1" dirty="0">
                <a:solidFill>
                  <a:srgbClr val="23272B"/>
                </a:solidFill>
                <a:latin typeface="Aptos"/>
              </a:rPr>
              <a:t>The project uses existing industrial data and infrastructure to move quality information from post-process reporting toward real-time operator action.</a:t>
            </a:r>
            <a:endParaRPr lang="en-GB" b="1">
              <a:solidFill>
                <a:srgbClr val="000000"/>
              </a:solidFill>
              <a:latin typeface="Aptos"/>
            </a:endParaRPr>
          </a:p>
        </p:txBody>
      </p:sp>
    </p:spTree>
    <p:extLst>
      <p:ext uri="{BB962C8B-B14F-4D97-AF65-F5344CB8AC3E}">
        <p14:creationId xmlns:p14="http://schemas.microsoft.com/office/powerpoint/2010/main" val="3948326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43277-F3B0-938F-ACC9-AB86081C50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E8C380-903E-AB34-3A93-6CBC13A1FFA8}"/>
              </a:ext>
            </a:extLst>
          </p:cNvPr>
          <p:cNvSpPr>
            <a:spLocks noGrp="1"/>
          </p:cNvSpPr>
          <p:nvPr>
            <p:ph type="title"/>
          </p:nvPr>
        </p:nvSpPr>
        <p:spPr/>
        <p:txBody>
          <a:bodyPr/>
          <a:lstStyle/>
          <a:p>
            <a:pPr>
              <a:defRPr sz="3000" b="1">
                <a:solidFill>
                  <a:srgbClr val="172D48"/>
                </a:solidFill>
                <a:latin typeface="Aptos Display"/>
              </a:defRPr>
            </a:pPr>
            <a:r>
              <a:rPr lang="en-US" dirty="0"/>
              <a:t>References</a:t>
            </a:r>
          </a:p>
        </p:txBody>
      </p:sp>
      <p:sp>
        <p:nvSpPr>
          <p:cNvPr id="16" name="TextBox 15">
            <a:extLst>
              <a:ext uri="{FF2B5EF4-FFF2-40B4-BE49-F238E27FC236}">
                <a16:creationId xmlns:a16="http://schemas.microsoft.com/office/drawing/2014/main" id="{BCD0AF21-74B6-AE96-D8A8-CC9C579A10B5}"/>
              </a:ext>
            </a:extLst>
          </p:cNvPr>
          <p:cNvSpPr txBox="1"/>
          <p:nvPr/>
        </p:nvSpPr>
        <p:spPr>
          <a:xfrm>
            <a:off x="848360" y="1488440"/>
            <a:ext cx="10292080" cy="4543808"/>
          </a:xfrm>
          <a:prstGeom prst="rect">
            <a:avLst/>
          </a:prstGeom>
          <a:noFill/>
        </p:spPr>
        <p:txBody>
          <a:bodyPr wrap="square" lIns="45720" tIns="27432" rIns="45720" bIns="27432" anchor="t">
            <a:spAutoFit/>
          </a:bodyPr>
          <a:lstStyle/>
          <a:p>
            <a:pPr>
              <a:spcAft>
                <a:spcPts val="700"/>
              </a:spcAft>
              <a:defRPr sz="1050">
                <a:solidFill>
                  <a:srgbClr val="23272B"/>
                </a:solidFill>
                <a:latin typeface="Aptos"/>
              </a:defRPr>
            </a:pPr>
            <a:r>
              <a:rPr sz="1400" dirty="0"/>
              <a:t>[6] Yadav &amp; Paul </a:t>
            </a:r>
            <a:r>
              <a:rPr lang="en-GB" sz="1400" dirty="0"/>
              <a:t>– </a:t>
            </a:r>
            <a:r>
              <a:rPr sz="1400" dirty="0"/>
              <a:t>Architecture and Security of SCADA Systems (2020)</a:t>
            </a:r>
            <a:endParaRPr lang="en-US" sz="1400"/>
          </a:p>
          <a:p>
            <a:pPr>
              <a:spcAft>
                <a:spcPts val="700"/>
              </a:spcAft>
              <a:defRPr sz="1050">
                <a:solidFill>
                  <a:srgbClr val="23272B"/>
                </a:solidFill>
                <a:latin typeface="Aptos"/>
              </a:defRPr>
            </a:pPr>
            <a:r>
              <a:rPr lang="en-GB" sz="1400" dirty="0"/>
              <a:t>[7] </a:t>
            </a:r>
            <a:r>
              <a:rPr lang="en-GB" sz="1400" dirty="0" err="1"/>
              <a:t>Eltwab</a:t>
            </a:r>
            <a:r>
              <a:rPr lang="en-GB" sz="1400" dirty="0"/>
              <a:t> &amp; Abdelsalam – Advanced Supervisory and Distributed Control (2026)</a:t>
            </a:r>
          </a:p>
          <a:p>
            <a:pPr>
              <a:spcAft>
                <a:spcPts val="700"/>
              </a:spcAft>
              <a:defRPr sz="1050">
                <a:solidFill>
                  <a:srgbClr val="23272B"/>
                </a:solidFill>
                <a:latin typeface="Aptos"/>
              </a:defRPr>
            </a:pPr>
            <a:r>
              <a:rPr lang="en-GB" sz="1400" dirty="0"/>
              <a:t>[8] Sama et al. – </a:t>
            </a:r>
            <a:r>
              <a:rPr lang="en-GB" sz="1400" dirty="0">
                <a:ea typeface="+mn-lt"/>
                <a:cs typeface="+mn-lt"/>
              </a:rPr>
              <a:t>Acquiring Automation and Control Data in The Manufacturing Industry: A Systematic Review (2023)</a:t>
            </a:r>
          </a:p>
          <a:p>
            <a:pPr>
              <a:spcAft>
                <a:spcPts val="700"/>
              </a:spcAft>
              <a:defRPr sz="1050">
                <a:solidFill>
                  <a:srgbClr val="23272B"/>
                </a:solidFill>
                <a:latin typeface="Aptos"/>
              </a:defRPr>
            </a:pPr>
            <a:r>
              <a:rPr lang="en-GB" sz="1400" dirty="0"/>
              <a:t>[</a:t>
            </a:r>
            <a:r>
              <a:rPr sz="1400" dirty="0"/>
              <a:t>9] Hakam et al. </a:t>
            </a:r>
            <a:r>
              <a:rPr lang="en-GB" sz="1400" dirty="0"/>
              <a:t>– </a:t>
            </a:r>
            <a:r>
              <a:rPr sz="1400" dirty="0"/>
              <a:t>Advanced Monitoring of Manufacturing Process through Video Analytics (2024)</a:t>
            </a:r>
          </a:p>
          <a:p>
            <a:pPr>
              <a:spcAft>
                <a:spcPts val="700"/>
              </a:spcAft>
              <a:defRPr sz="1050">
                <a:solidFill>
                  <a:srgbClr val="23272B"/>
                </a:solidFill>
                <a:latin typeface="Aptos"/>
              </a:defRPr>
            </a:pPr>
            <a:r>
              <a:rPr sz="1400" dirty="0"/>
              <a:t>[10] Ahmed et al. </a:t>
            </a:r>
            <a:r>
              <a:rPr lang="en-GB" sz="1400" dirty="0"/>
              <a:t>– </a:t>
            </a:r>
            <a:r>
              <a:rPr sz="1400" dirty="0"/>
              <a:t>Smart Manufacturing: </a:t>
            </a:r>
            <a:r>
              <a:rPr sz="1400" dirty="0" err="1"/>
              <a:t>MLOps</a:t>
            </a:r>
            <a:r>
              <a:rPr sz="1400" dirty="0"/>
              <a:t>-Enabled Event-Driven Architecture (2025)</a:t>
            </a:r>
          </a:p>
          <a:p>
            <a:pPr>
              <a:spcAft>
                <a:spcPts val="700"/>
              </a:spcAft>
              <a:defRPr sz="1050">
                <a:solidFill>
                  <a:srgbClr val="23272B"/>
                </a:solidFill>
                <a:latin typeface="Aptos"/>
              </a:defRPr>
            </a:pPr>
            <a:r>
              <a:rPr sz="1400" dirty="0"/>
              <a:t>[11] </a:t>
            </a:r>
            <a:r>
              <a:rPr sz="1400" dirty="0" err="1"/>
              <a:t>Chinnappen</a:t>
            </a:r>
            <a:r>
              <a:rPr sz="1400" dirty="0"/>
              <a:t>-Rimer &amp; Hancke </a:t>
            </a:r>
            <a:r>
              <a:rPr lang="en-GB" sz="1400" dirty="0"/>
              <a:t>– </a:t>
            </a:r>
            <a:r>
              <a:rPr sz="1400" dirty="0"/>
              <a:t>XML Model for Heterogeneous Client-Server Applications (2008)</a:t>
            </a:r>
          </a:p>
          <a:p>
            <a:pPr>
              <a:spcAft>
                <a:spcPts val="700"/>
              </a:spcAft>
              <a:defRPr sz="1050">
                <a:solidFill>
                  <a:srgbClr val="23272B"/>
                </a:solidFill>
                <a:latin typeface="Aptos"/>
              </a:defRPr>
            </a:pPr>
            <a:r>
              <a:rPr lang="en-GB" sz="1400" dirty="0"/>
              <a:t>[12] Lau et al. – </a:t>
            </a:r>
            <a:r>
              <a:rPr lang="en-GB" sz="1400" dirty="0">
                <a:ea typeface="+mn-lt"/>
                <a:cs typeface="+mn-lt"/>
              </a:rPr>
              <a:t>Moving XML to a Manufacturing Enterprise (2001)</a:t>
            </a:r>
          </a:p>
          <a:p>
            <a:pPr>
              <a:spcAft>
                <a:spcPts val="700"/>
              </a:spcAft>
              <a:defRPr sz="1050">
                <a:solidFill>
                  <a:srgbClr val="23272B"/>
                </a:solidFill>
                <a:latin typeface="Aptos"/>
              </a:defRPr>
            </a:pPr>
            <a:r>
              <a:rPr lang="en-GB" sz="1400" dirty="0"/>
              <a:t>[13] </a:t>
            </a:r>
            <a:r>
              <a:rPr lang="en-GB" sz="1400" dirty="0" err="1"/>
              <a:t>Hornbaek</a:t>
            </a:r>
            <a:r>
              <a:rPr lang="en-GB" sz="1400" dirty="0"/>
              <a:t> et al. – Introduction to Human-Computer Interaction (2025)</a:t>
            </a:r>
          </a:p>
          <a:p>
            <a:pPr>
              <a:spcAft>
                <a:spcPts val="700"/>
              </a:spcAft>
              <a:defRPr sz="1050">
                <a:solidFill>
                  <a:srgbClr val="23272B"/>
                </a:solidFill>
                <a:latin typeface="Aptos"/>
              </a:defRPr>
            </a:pPr>
            <a:r>
              <a:rPr lang="en-GB" sz="1400" dirty="0"/>
              <a:t>[</a:t>
            </a:r>
            <a:r>
              <a:rPr sz="1400" dirty="0"/>
              <a:t>14] Nielsen </a:t>
            </a:r>
            <a:r>
              <a:rPr lang="en-GB" sz="1400" dirty="0"/>
              <a:t>– </a:t>
            </a:r>
            <a:r>
              <a:rPr sz="1400" dirty="0"/>
              <a:t>10 Usability Heuristics for User Interface Design (1994)</a:t>
            </a:r>
          </a:p>
          <a:p>
            <a:pPr>
              <a:spcAft>
                <a:spcPts val="700"/>
              </a:spcAft>
              <a:defRPr sz="1050">
                <a:solidFill>
                  <a:srgbClr val="23272B"/>
                </a:solidFill>
                <a:latin typeface="Aptos"/>
              </a:defRPr>
            </a:pPr>
            <a:r>
              <a:rPr sz="1400" dirty="0"/>
              <a:t>[15] </a:t>
            </a:r>
            <a:r>
              <a:rPr sz="1400" dirty="0" err="1"/>
              <a:t>Neogi</a:t>
            </a:r>
            <a:r>
              <a:rPr sz="1400" dirty="0"/>
              <a:t> et al. </a:t>
            </a:r>
            <a:r>
              <a:rPr lang="en-GB" sz="1400" dirty="0"/>
              <a:t>– </a:t>
            </a:r>
            <a:r>
              <a:rPr sz="1400" dirty="0"/>
              <a:t>Review of vision-based steel surface inspection systems (2014)</a:t>
            </a:r>
          </a:p>
          <a:p>
            <a:pPr>
              <a:spcAft>
                <a:spcPts val="700"/>
              </a:spcAft>
              <a:defRPr sz="1050">
                <a:solidFill>
                  <a:srgbClr val="23272B"/>
                </a:solidFill>
                <a:latin typeface="Aptos"/>
              </a:defRPr>
            </a:pPr>
            <a:r>
              <a:rPr sz="1400" dirty="0"/>
              <a:t>[16] Tang et al. </a:t>
            </a:r>
            <a:r>
              <a:rPr lang="en-GB" sz="1400" dirty="0"/>
              <a:t>– </a:t>
            </a:r>
            <a:r>
              <a:rPr sz="1400" dirty="0"/>
              <a:t>Review of surface defect detection of steel products based on machine vision (2023)</a:t>
            </a:r>
          </a:p>
          <a:p>
            <a:pPr>
              <a:spcAft>
                <a:spcPts val="700"/>
              </a:spcAft>
              <a:defRPr sz="1050">
                <a:solidFill>
                  <a:srgbClr val="23272B"/>
                </a:solidFill>
                <a:latin typeface="Aptos"/>
              </a:defRPr>
            </a:pPr>
            <a:endParaRPr lang="en-GB" sz="1400" dirty="0"/>
          </a:p>
          <a:p>
            <a:pPr>
              <a:spcAft>
                <a:spcPts val="700"/>
              </a:spcAft>
              <a:defRPr sz="1050">
                <a:solidFill>
                  <a:srgbClr val="23272B"/>
                </a:solidFill>
                <a:latin typeface="Aptos"/>
              </a:defRPr>
            </a:pPr>
            <a:r>
              <a:rPr lang="en-GB" sz="1400" dirty="0"/>
              <a:t>[21] Gamage – Research Design, Philosophy, and Quantitative Approaches in Scientific Research Methodology (2025)</a:t>
            </a:r>
          </a:p>
          <a:p>
            <a:pPr>
              <a:spcAft>
                <a:spcPts val="700"/>
              </a:spcAft>
              <a:defRPr sz="1050">
                <a:solidFill>
                  <a:srgbClr val="23272B"/>
                </a:solidFill>
                <a:latin typeface="Aptos"/>
              </a:defRPr>
            </a:pPr>
            <a:r>
              <a:rPr lang="en-GB" sz="1400" dirty="0"/>
              <a:t>[24] Ahangar et al. – Explainable AI-Driven Quality and </a:t>
            </a:r>
            <a:r>
              <a:rPr lang="en-GB" sz="1400" dirty="0" err="1"/>
              <a:t>COndition</a:t>
            </a:r>
            <a:r>
              <a:rPr lang="en-GB" sz="1400" dirty="0"/>
              <a:t> Monitoring in Smart Manufacturing (2026)</a:t>
            </a:r>
          </a:p>
          <a:p>
            <a:pPr>
              <a:spcAft>
                <a:spcPts val="700"/>
              </a:spcAft>
              <a:defRPr sz="1050">
                <a:solidFill>
                  <a:srgbClr val="23272B"/>
                </a:solidFill>
                <a:latin typeface="Aptos"/>
              </a:defRPr>
            </a:pPr>
            <a:r>
              <a:rPr sz="1400" dirty="0"/>
              <a:t>[28] Peixoto et al. </a:t>
            </a:r>
            <a:r>
              <a:rPr lang="en-GB" sz="1400" dirty="0"/>
              <a:t>– </a:t>
            </a:r>
            <a:r>
              <a:rPr sz="1400" dirty="0"/>
              <a:t>Data Quality Assessment in Smart Manufacturing (2025)</a:t>
            </a:r>
          </a:p>
        </p:txBody>
      </p:sp>
    </p:spTree>
    <p:extLst>
      <p:ext uri="{BB962C8B-B14F-4D97-AF65-F5344CB8AC3E}">
        <p14:creationId xmlns:p14="http://schemas.microsoft.com/office/powerpoint/2010/main" val="7331082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Archway</Template>
  <TotalTime>152</TotalTime>
  <Words>2125</Words>
  <Application>Microsoft Office PowerPoint</Application>
  <PresentationFormat>Widescreen</PresentationFormat>
  <Paragraphs>221</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Industrial Context</vt:lpstr>
      <vt:lpstr>The Research Problem</vt:lpstr>
      <vt:lpstr>Aim &amp; Objectives</vt:lpstr>
      <vt:lpstr>Literature Review</vt:lpstr>
      <vt:lpstr>Literature Review → Research Problem</vt:lpstr>
      <vt:lpstr>Research Methodology</vt:lpstr>
      <vt:lpstr>Requirements, Materials &amp; Resources</vt:lpstr>
      <vt:lpstr>Data Collection &amp; Analysis</vt:lpstr>
      <vt:lpstr>Project Design</vt:lpstr>
      <vt:lpstr>Project Planning &amp; Funding</vt:lpstr>
      <vt:lpstr>Project Impact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Joe Andrew Frohwein (2315545)</cp:lastModifiedBy>
  <cp:revision>619</cp:revision>
  <dcterms:created xsi:type="dcterms:W3CDTF">2023-08-07T12:24:24Z</dcterms:created>
  <dcterms:modified xsi:type="dcterms:W3CDTF">2026-09-09T17:54:03Z</dcterms:modified>
</cp:coreProperties>
</file>