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ink/ink1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ink/ink2.xml" ContentType="application/inkml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1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2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3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4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ink/ink3.xml" ContentType="application/inkml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ink/ink4.xml" ContentType="application/inkml+xml"/>
  <Override PartName="/ppt/ink/ink5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notesMasterIdLst>
    <p:notesMasterId r:id="rId40"/>
  </p:notesMasterIdLst>
  <p:sldIdLst>
    <p:sldId id="256" r:id="rId2"/>
    <p:sldId id="257" r:id="rId3"/>
    <p:sldId id="258" r:id="rId4"/>
    <p:sldId id="259" r:id="rId5"/>
    <p:sldId id="308" r:id="rId6"/>
    <p:sldId id="266" r:id="rId7"/>
    <p:sldId id="309" r:id="rId8"/>
    <p:sldId id="316" r:id="rId9"/>
    <p:sldId id="317" r:id="rId10"/>
    <p:sldId id="307" r:id="rId11"/>
    <p:sldId id="260" r:id="rId12"/>
    <p:sldId id="261" r:id="rId13"/>
    <p:sldId id="262" r:id="rId14"/>
    <p:sldId id="264" r:id="rId15"/>
    <p:sldId id="263" r:id="rId16"/>
    <p:sldId id="267" r:id="rId17"/>
    <p:sldId id="268" r:id="rId18"/>
    <p:sldId id="314" r:id="rId19"/>
    <p:sldId id="306" r:id="rId20"/>
    <p:sldId id="315" r:id="rId21"/>
    <p:sldId id="313" r:id="rId22"/>
    <p:sldId id="319" r:id="rId23"/>
    <p:sldId id="320" r:id="rId24"/>
    <p:sldId id="322" r:id="rId25"/>
    <p:sldId id="323" r:id="rId26"/>
    <p:sldId id="325" r:id="rId27"/>
    <p:sldId id="328" r:id="rId28"/>
    <p:sldId id="265" r:id="rId29"/>
    <p:sldId id="337" r:id="rId30"/>
    <p:sldId id="329" r:id="rId31"/>
    <p:sldId id="330" r:id="rId32"/>
    <p:sldId id="331" r:id="rId33"/>
    <p:sldId id="332" r:id="rId34"/>
    <p:sldId id="334" r:id="rId35"/>
    <p:sldId id="335" r:id="rId36"/>
    <p:sldId id="336" r:id="rId37"/>
    <p:sldId id="304" r:id="rId38"/>
    <p:sldId id="305" r:id="rId3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6D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FE4524-893F-A358-B4AC-665ACE21D9F0}" v="13" dt="2022-10-20T10:20:23.576"/>
    <p1510:client id="{88272ED8-19B3-60D7-053B-8A7F1833C7CF}" v="144" dt="2022-10-24T16:45:19.838"/>
    <p1510:client id="{883AD3DE-F342-36C3-7C7D-29A365B43990}" v="526" dt="2022-10-19T12:41:09.557"/>
    <p1510:client id="{AD19BF29-5B24-F0B7-6FFC-9898B9B49B81}" v="101" dt="2022-10-20T14:18:54.853"/>
    <p1510:client id="{E19C7B47-FB20-62F1-E19D-477A1B521314}" v="1013" dt="2022-10-21T13:23:15.163"/>
    <p1510:client id="{F0E94BDE-04DC-29E3-107A-3B20D8D094D8}" v="708" dt="2022-10-24T13:44:30.377"/>
    <p1510:client id="{FD270024-AFC1-59DC-D76D-7AAF849E3737}" v="259" dt="2022-10-20T12:25:34.9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801" autoAdjust="0"/>
    <p:restoredTop sz="86128" autoAdjust="0"/>
  </p:normalViewPr>
  <p:slideViewPr>
    <p:cSldViewPr snapToGrid="0">
      <p:cViewPr varScale="1">
        <p:scale>
          <a:sx n="96" d="100"/>
          <a:sy n="96" d="100"/>
        </p:scale>
        <p:origin x="87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4" Type="http://schemas.openxmlformats.org/officeDocument/2006/relationships/image" Target="../media/image36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4" Type="http://schemas.openxmlformats.org/officeDocument/2006/relationships/image" Target="../media/image40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4" Type="http://schemas.openxmlformats.org/officeDocument/2006/relationships/image" Target="../media/image36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4" Type="http://schemas.openxmlformats.org/officeDocument/2006/relationships/image" Target="../media/image4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7CD6C4-19B1-4025-B4EB-726A7BDEFA15}" type="doc">
      <dgm:prSet loTypeId="urn:microsoft.com/office/officeart/2005/8/layout/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47F5981-311C-4A15-AAA6-DEAB6AE72466}">
      <dgm:prSet/>
      <dgm:spPr/>
      <dgm:t>
        <a:bodyPr/>
        <a:lstStyle/>
        <a:p>
          <a:r>
            <a:rPr lang="en-GB"/>
            <a:t>Research one of the following cases; </a:t>
          </a:r>
          <a:endParaRPr lang="en-US"/>
        </a:p>
      </dgm:t>
    </dgm:pt>
    <dgm:pt modelId="{53BBD17C-DA84-4AB5-B989-4AF2B6861252}" type="parTrans" cxnId="{53906908-974E-4020-AF7D-A8F8D907AFCD}">
      <dgm:prSet/>
      <dgm:spPr/>
      <dgm:t>
        <a:bodyPr/>
        <a:lstStyle/>
        <a:p>
          <a:endParaRPr lang="en-US"/>
        </a:p>
      </dgm:t>
    </dgm:pt>
    <dgm:pt modelId="{2722CD53-7E1E-4535-92D1-779A58AFD0CC}" type="sibTrans" cxnId="{53906908-974E-4020-AF7D-A8F8D907AFCD}">
      <dgm:prSet/>
      <dgm:spPr/>
      <dgm:t>
        <a:bodyPr/>
        <a:lstStyle/>
        <a:p>
          <a:endParaRPr lang="en-US"/>
        </a:p>
      </dgm:t>
    </dgm:pt>
    <dgm:pt modelId="{62B78923-F942-4AD3-AE5F-DB3819240660}">
      <dgm:prSet/>
      <dgm:spPr/>
      <dgm:t>
        <a:bodyPr/>
        <a:lstStyle/>
        <a:p>
          <a:r>
            <a:rPr lang="en-GB"/>
            <a:t>1. Fitzgerald v lane and Patel [1989] </a:t>
          </a:r>
          <a:endParaRPr lang="en-US"/>
        </a:p>
      </dgm:t>
    </dgm:pt>
    <dgm:pt modelId="{469EA24B-334E-4400-B910-73093C3DB6BB}" type="parTrans" cxnId="{F0182AFA-7C77-4246-9A8A-CFA1AAC11C33}">
      <dgm:prSet/>
      <dgm:spPr/>
      <dgm:t>
        <a:bodyPr/>
        <a:lstStyle/>
        <a:p>
          <a:endParaRPr lang="en-US"/>
        </a:p>
      </dgm:t>
    </dgm:pt>
    <dgm:pt modelId="{21DF8D1F-4BD2-4026-8117-FF84A8B1D643}" type="sibTrans" cxnId="{F0182AFA-7C77-4246-9A8A-CFA1AAC11C33}">
      <dgm:prSet/>
      <dgm:spPr/>
      <dgm:t>
        <a:bodyPr/>
        <a:lstStyle/>
        <a:p>
          <a:endParaRPr lang="en-US"/>
        </a:p>
      </dgm:t>
    </dgm:pt>
    <dgm:pt modelId="{246CDEAB-1A9F-4E70-8D79-7DD41AAF6714}">
      <dgm:prSet/>
      <dgm:spPr/>
      <dgm:t>
        <a:bodyPr/>
        <a:lstStyle/>
        <a:p>
          <a:r>
            <a:rPr lang="en-GB"/>
            <a:t>2. Davies v Swan Motor Co (Swansea) LTD [1949] </a:t>
          </a:r>
          <a:endParaRPr lang="en-US"/>
        </a:p>
      </dgm:t>
    </dgm:pt>
    <dgm:pt modelId="{A6DE56F6-CD7D-495E-9C4F-7486C4132240}" type="parTrans" cxnId="{E429D236-AA35-49F0-9637-F3119EA7154C}">
      <dgm:prSet/>
      <dgm:spPr/>
      <dgm:t>
        <a:bodyPr/>
        <a:lstStyle/>
        <a:p>
          <a:endParaRPr lang="en-US"/>
        </a:p>
      </dgm:t>
    </dgm:pt>
    <dgm:pt modelId="{D2056405-A48F-43B2-BBC6-C80A9FBC7BFB}" type="sibTrans" cxnId="{E429D236-AA35-49F0-9637-F3119EA7154C}">
      <dgm:prSet/>
      <dgm:spPr/>
      <dgm:t>
        <a:bodyPr/>
        <a:lstStyle/>
        <a:p>
          <a:endParaRPr lang="en-US"/>
        </a:p>
      </dgm:t>
    </dgm:pt>
    <dgm:pt modelId="{351F8851-394E-4830-B303-6A085C1CD3CD}" type="pres">
      <dgm:prSet presAssocID="{C77CD6C4-19B1-4025-B4EB-726A7BDEFA15}" presName="diagram" presStyleCnt="0">
        <dgm:presLayoutVars>
          <dgm:dir/>
          <dgm:resizeHandles val="exact"/>
        </dgm:presLayoutVars>
      </dgm:prSet>
      <dgm:spPr/>
    </dgm:pt>
    <dgm:pt modelId="{8AF35D2F-5DED-4308-B728-B70DB1B85522}" type="pres">
      <dgm:prSet presAssocID="{947F5981-311C-4A15-AAA6-DEAB6AE72466}" presName="node" presStyleLbl="node1" presStyleIdx="0" presStyleCnt="3">
        <dgm:presLayoutVars>
          <dgm:bulletEnabled val="1"/>
        </dgm:presLayoutVars>
      </dgm:prSet>
      <dgm:spPr/>
    </dgm:pt>
    <dgm:pt modelId="{07E7AD85-683C-4B6C-9BC6-C9F34E5E0A74}" type="pres">
      <dgm:prSet presAssocID="{2722CD53-7E1E-4535-92D1-779A58AFD0CC}" presName="sibTrans" presStyleLbl="sibTrans2D1" presStyleIdx="0" presStyleCnt="2"/>
      <dgm:spPr/>
    </dgm:pt>
    <dgm:pt modelId="{FE98305D-690A-4717-85AB-A5C7CDF69619}" type="pres">
      <dgm:prSet presAssocID="{2722CD53-7E1E-4535-92D1-779A58AFD0CC}" presName="connectorText" presStyleLbl="sibTrans2D1" presStyleIdx="0" presStyleCnt="2"/>
      <dgm:spPr/>
    </dgm:pt>
    <dgm:pt modelId="{387D8ADC-5D71-418E-9A14-4631202DA351}" type="pres">
      <dgm:prSet presAssocID="{62B78923-F942-4AD3-AE5F-DB3819240660}" presName="node" presStyleLbl="node1" presStyleIdx="1" presStyleCnt="3">
        <dgm:presLayoutVars>
          <dgm:bulletEnabled val="1"/>
        </dgm:presLayoutVars>
      </dgm:prSet>
      <dgm:spPr/>
    </dgm:pt>
    <dgm:pt modelId="{12C2F9DF-24D7-446E-BE8D-7C019AB07120}" type="pres">
      <dgm:prSet presAssocID="{21DF8D1F-4BD2-4026-8117-FF84A8B1D643}" presName="sibTrans" presStyleLbl="sibTrans2D1" presStyleIdx="1" presStyleCnt="2"/>
      <dgm:spPr/>
    </dgm:pt>
    <dgm:pt modelId="{9BD7B053-0F06-4782-B161-3FAA09647F81}" type="pres">
      <dgm:prSet presAssocID="{21DF8D1F-4BD2-4026-8117-FF84A8B1D643}" presName="connectorText" presStyleLbl="sibTrans2D1" presStyleIdx="1" presStyleCnt="2"/>
      <dgm:spPr/>
    </dgm:pt>
    <dgm:pt modelId="{2449A811-1E23-4B45-AB4B-849403F3B02D}" type="pres">
      <dgm:prSet presAssocID="{246CDEAB-1A9F-4E70-8D79-7DD41AAF6714}" presName="node" presStyleLbl="node1" presStyleIdx="2" presStyleCnt="3">
        <dgm:presLayoutVars>
          <dgm:bulletEnabled val="1"/>
        </dgm:presLayoutVars>
      </dgm:prSet>
      <dgm:spPr/>
    </dgm:pt>
  </dgm:ptLst>
  <dgm:cxnLst>
    <dgm:cxn modelId="{53906908-974E-4020-AF7D-A8F8D907AFCD}" srcId="{C77CD6C4-19B1-4025-B4EB-726A7BDEFA15}" destId="{947F5981-311C-4A15-AAA6-DEAB6AE72466}" srcOrd="0" destOrd="0" parTransId="{53BBD17C-DA84-4AB5-B989-4AF2B6861252}" sibTransId="{2722CD53-7E1E-4535-92D1-779A58AFD0CC}"/>
    <dgm:cxn modelId="{FFB5C811-3BD0-41B3-8038-DDB467810FF6}" type="presOf" srcId="{2722CD53-7E1E-4535-92D1-779A58AFD0CC}" destId="{07E7AD85-683C-4B6C-9BC6-C9F34E5E0A74}" srcOrd="0" destOrd="0" presId="urn:microsoft.com/office/officeart/2005/8/layout/process5"/>
    <dgm:cxn modelId="{E429D236-AA35-49F0-9637-F3119EA7154C}" srcId="{C77CD6C4-19B1-4025-B4EB-726A7BDEFA15}" destId="{246CDEAB-1A9F-4E70-8D79-7DD41AAF6714}" srcOrd="2" destOrd="0" parTransId="{A6DE56F6-CD7D-495E-9C4F-7486C4132240}" sibTransId="{D2056405-A48F-43B2-BBC6-C80A9FBC7BFB}"/>
    <dgm:cxn modelId="{93C3E266-8D1A-44A7-8FD6-6D49727A7072}" type="presOf" srcId="{246CDEAB-1A9F-4E70-8D79-7DD41AAF6714}" destId="{2449A811-1E23-4B45-AB4B-849403F3B02D}" srcOrd="0" destOrd="0" presId="urn:microsoft.com/office/officeart/2005/8/layout/process5"/>
    <dgm:cxn modelId="{DB279C6A-97C9-402F-B9E4-5009AB42B024}" type="presOf" srcId="{21DF8D1F-4BD2-4026-8117-FF84A8B1D643}" destId="{12C2F9DF-24D7-446E-BE8D-7C019AB07120}" srcOrd="0" destOrd="0" presId="urn:microsoft.com/office/officeart/2005/8/layout/process5"/>
    <dgm:cxn modelId="{29B071A4-92D6-408D-BE22-346ABC407BD2}" type="presOf" srcId="{21DF8D1F-4BD2-4026-8117-FF84A8B1D643}" destId="{9BD7B053-0F06-4782-B161-3FAA09647F81}" srcOrd="1" destOrd="0" presId="urn:microsoft.com/office/officeart/2005/8/layout/process5"/>
    <dgm:cxn modelId="{547090AF-F1DA-45B7-AF44-FF1EF2100D39}" type="presOf" srcId="{947F5981-311C-4A15-AAA6-DEAB6AE72466}" destId="{8AF35D2F-5DED-4308-B728-B70DB1B85522}" srcOrd="0" destOrd="0" presId="urn:microsoft.com/office/officeart/2005/8/layout/process5"/>
    <dgm:cxn modelId="{A7FBFBB3-D027-4E0A-A008-ACD48ED45232}" type="presOf" srcId="{62B78923-F942-4AD3-AE5F-DB3819240660}" destId="{387D8ADC-5D71-418E-9A14-4631202DA351}" srcOrd="0" destOrd="0" presId="urn:microsoft.com/office/officeart/2005/8/layout/process5"/>
    <dgm:cxn modelId="{63E0BBE4-385A-4CE0-B32B-F56081B1BCD5}" type="presOf" srcId="{C77CD6C4-19B1-4025-B4EB-726A7BDEFA15}" destId="{351F8851-394E-4830-B303-6A085C1CD3CD}" srcOrd="0" destOrd="0" presId="urn:microsoft.com/office/officeart/2005/8/layout/process5"/>
    <dgm:cxn modelId="{672B60F7-EEBE-479F-8E20-F8072956F347}" type="presOf" srcId="{2722CD53-7E1E-4535-92D1-779A58AFD0CC}" destId="{FE98305D-690A-4717-85AB-A5C7CDF69619}" srcOrd="1" destOrd="0" presId="urn:microsoft.com/office/officeart/2005/8/layout/process5"/>
    <dgm:cxn modelId="{F0182AFA-7C77-4246-9A8A-CFA1AAC11C33}" srcId="{C77CD6C4-19B1-4025-B4EB-726A7BDEFA15}" destId="{62B78923-F942-4AD3-AE5F-DB3819240660}" srcOrd="1" destOrd="0" parTransId="{469EA24B-334E-4400-B910-73093C3DB6BB}" sibTransId="{21DF8D1F-4BD2-4026-8117-FF84A8B1D643}"/>
    <dgm:cxn modelId="{0D01DA91-7E6B-4524-822F-32DDD0C3FF3F}" type="presParOf" srcId="{351F8851-394E-4830-B303-6A085C1CD3CD}" destId="{8AF35D2F-5DED-4308-B728-B70DB1B85522}" srcOrd="0" destOrd="0" presId="urn:microsoft.com/office/officeart/2005/8/layout/process5"/>
    <dgm:cxn modelId="{94B4A26E-8586-43D2-9594-394C3EE2C6FD}" type="presParOf" srcId="{351F8851-394E-4830-B303-6A085C1CD3CD}" destId="{07E7AD85-683C-4B6C-9BC6-C9F34E5E0A74}" srcOrd="1" destOrd="0" presId="urn:microsoft.com/office/officeart/2005/8/layout/process5"/>
    <dgm:cxn modelId="{4D96F874-28F3-4628-AEB0-02C1E5283314}" type="presParOf" srcId="{07E7AD85-683C-4B6C-9BC6-C9F34E5E0A74}" destId="{FE98305D-690A-4717-85AB-A5C7CDF69619}" srcOrd="0" destOrd="0" presId="urn:microsoft.com/office/officeart/2005/8/layout/process5"/>
    <dgm:cxn modelId="{536D8CEE-81E1-46A9-AA66-9CE84D885AB3}" type="presParOf" srcId="{351F8851-394E-4830-B303-6A085C1CD3CD}" destId="{387D8ADC-5D71-418E-9A14-4631202DA351}" srcOrd="2" destOrd="0" presId="urn:microsoft.com/office/officeart/2005/8/layout/process5"/>
    <dgm:cxn modelId="{5241A204-DD55-407F-A1FA-8C56B008D151}" type="presParOf" srcId="{351F8851-394E-4830-B303-6A085C1CD3CD}" destId="{12C2F9DF-24D7-446E-BE8D-7C019AB07120}" srcOrd="3" destOrd="0" presId="urn:microsoft.com/office/officeart/2005/8/layout/process5"/>
    <dgm:cxn modelId="{C826865E-D6D6-4E70-851A-4249DFCA38DC}" type="presParOf" srcId="{12C2F9DF-24D7-446E-BE8D-7C019AB07120}" destId="{9BD7B053-0F06-4782-B161-3FAA09647F81}" srcOrd="0" destOrd="0" presId="urn:microsoft.com/office/officeart/2005/8/layout/process5"/>
    <dgm:cxn modelId="{9764E589-E8CB-44D7-921A-B68F4972E604}" type="presParOf" srcId="{351F8851-394E-4830-B303-6A085C1CD3CD}" destId="{2449A811-1E23-4B45-AB4B-849403F3B02D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7C58D0A-7A2A-4897-8AF5-AF69E303BC3F}" type="doc">
      <dgm:prSet loTypeId="urn:microsoft.com/office/officeart/2005/8/layout/vList2" loCatId="list" qsTypeId="urn:microsoft.com/office/officeart/2005/8/quickstyle/simple1" qsCatId="simple" csTypeId="urn:microsoft.com/office/officeart/2005/8/colors/accent2_5" csCatId="accent2"/>
      <dgm:spPr/>
      <dgm:t>
        <a:bodyPr/>
        <a:lstStyle/>
        <a:p>
          <a:endParaRPr lang="en-US"/>
        </a:p>
      </dgm:t>
    </dgm:pt>
    <dgm:pt modelId="{C942CD76-AA51-43CA-98A0-31A04DBB523E}">
      <dgm:prSet/>
      <dgm:spPr/>
      <dgm:t>
        <a:bodyPr/>
        <a:lstStyle/>
        <a:p>
          <a:r>
            <a:rPr lang="en-GB"/>
            <a:t>Two defences; </a:t>
          </a:r>
          <a:endParaRPr lang="en-US"/>
        </a:p>
      </dgm:t>
    </dgm:pt>
    <dgm:pt modelId="{9B47A3CC-F619-42A8-AC3B-1A13C882F0C2}" type="parTrans" cxnId="{AD1E786B-886F-49FA-A815-7D4BB742F04D}">
      <dgm:prSet/>
      <dgm:spPr/>
      <dgm:t>
        <a:bodyPr/>
        <a:lstStyle/>
        <a:p>
          <a:endParaRPr lang="en-US"/>
        </a:p>
      </dgm:t>
    </dgm:pt>
    <dgm:pt modelId="{BBDA324B-1119-4010-9887-B7DBDED6A32D}" type="sibTrans" cxnId="{AD1E786B-886F-49FA-A815-7D4BB742F04D}">
      <dgm:prSet/>
      <dgm:spPr/>
      <dgm:t>
        <a:bodyPr/>
        <a:lstStyle/>
        <a:p>
          <a:endParaRPr lang="en-US"/>
        </a:p>
      </dgm:t>
    </dgm:pt>
    <dgm:pt modelId="{04596B85-ECED-4DB3-903A-ADEED7EB3AA7}">
      <dgm:prSet/>
      <dgm:spPr/>
      <dgm:t>
        <a:bodyPr/>
        <a:lstStyle/>
        <a:p>
          <a:r>
            <a:rPr lang="en-GB"/>
            <a:t>1. Consent </a:t>
          </a:r>
          <a:endParaRPr lang="en-US"/>
        </a:p>
      </dgm:t>
    </dgm:pt>
    <dgm:pt modelId="{9024C322-CCE1-4DFA-8DC9-D9A1622E1B78}" type="parTrans" cxnId="{CEC17A8A-0EBB-48D7-8345-01C3CEE98008}">
      <dgm:prSet/>
      <dgm:spPr/>
      <dgm:t>
        <a:bodyPr/>
        <a:lstStyle/>
        <a:p>
          <a:endParaRPr lang="en-US"/>
        </a:p>
      </dgm:t>
    </dgm:pt>
    <dgm:pt modelId="{B776E7CA-EEFA-414F-94B4-88F8BC599299}" type="sibTrans" cxnId="{CEC17A8A-0EBB-48D7-8345-01C3CEE98008}">
      <dgm:prSet/>
      <dgm:spPr/>
      <dgm:t>
        <a:bodyPr/>
        <a:lstStyle/>
        <a:p>
          <a:endParaRPr lang="en-US"/>
        </a:p>
      </dgm:t>
    </dgm:pt>
    <dgm:pt modelId="{B19E03AF-3D65-4A7F-A111-4001152F420E}">
      <dgm:prSet/>
      <dgm:spPr/>
      <dgm:t>
        <a:bodyPr/>
        <a:lstStyle/>
        <a:p>
          <a:r>
            <a:rPr lang="en-GB"/>
            <a:t>2. Illegality </a:t>
          </a:r>
          <a:endParaRPr lang="en-US"/>
        </a:p>
      </dgm:t>
    </dgm:pt>
    <dgm:pt modelId="{82F3DD9C-115A-40C8-9D48-0856540755FB}" type="parTrans" cxnId="{2C15348F-649D-457B-AC1A-D82C808A7EEE}">
      <dgm:prSet/>
      <dgm:spPr/>
      <dgm:t>
        <a:bodyPr/>
        <a:lstStyle/>
        <a:p>
          <a:endParaRPr lang="en-US"/>
        </a:p>
      </dgm:t>
    </dgm:pt>
    <dgm:pt modelId="{BE1481A5-5CB5-4210-948E-81504A400238}" type="sibTrans" cxnId="{2C15348F-649D-457B-AC1A-D82C808A7EEE}">
      <dgm:prSet/>
      <dgm:spPr/>
      <dgm:t>
        <a:bodyPr/>
        <a:lstStyle/>
        <a:p>
          <a:endParaRPr lang="en-US"/>
        </a:p>
      </dgm:t>
    </dgm:pt>
    <dgm:pt modelId="{27CD3558-3B6D-4000-895C-340E20BB2709}" type="pres">
      <dgm:prSet presAssocID="{D7C58D0A-7A2A-4897-8AF5-AF69E303BC3F}" presName="linear" presStyleCnt="0">
        <dgm:presLayoutVars>
          <dgm:animLvl val="lvl"/>
          <dgm:resizeHandles val="exact"/>
        </dgm:presLayoutVars>
      </dgm:prSet>
      <dgm:spPr/>
    </dgm:pt>
    <dgm:pt modelId="{59A5007A-682B-45A9-9D04-105472F95258}" type="pres">
      <dgm:prSet presAssocID="{C942CD76-AA51-43CA-98A0-31A04DBB523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3318B59-B0FF-4514-942C-F95EC2888BDD}" type="pres">
      <dgm:prSet presAssocID="{BBDA324B-1119-4010-9887-B7DBDED6A32D}" presName="spacer" presStyleCnt="0"/>
      <dgm:spPr/>
    </dgm:pt>
    <dgm:pt modelId="{5AB9FDE6-A90F-44CD-B10A-E358CD593C21}" type="pres">
      <dgm:prSet presAssocID="{04596B85-ECED-4DB3-903A-ADEED7EB3AA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0B4A6E1-88E8-4110-B1CA-951E4AF160CD}" type="pres">
      <dgm:prSet presAssocID="{B776E7CA-EEFA-414F-94B4-88F8BC599299}" presName="spacer" presStyleCnt="0"/>
      <dgm:spPr/>
    </dgm:pt>
    <dgm:pt modelId="{312E0204-6868-4236-94B0-4AD3968C9E2A}" type="pres">
      <dgm:prSet presAssocID="{B19E03AF-3D65-4A7F-A111-4001152F420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6AFE747-2E0F-4E6F-B6BC-8A4771600467}" type="presOf" srcId="{D7C58D0A-7A2A-4897-8AF5-AF69E303BC3F}" destId="{27CD3558-3B6D-4000-895C-340E20BB2709}" srcOrd="0" destOrd="0" presId="urn:microsoft.com/office/officeart/2005/8/layout/vList2"/>
    <dgm:cxn modelId="{AD1E786B-886F-49FA-A815-7D4BB742F04D}" srcId="{D7C58D0A-7A2A-4897-8AF5-AF69E303BC3F}" destId="{C942CD76-AA51-43CA-98A0-31A04DBB523E}" srcOrd="0" destOrd="0" parTransId="{9B47A3CC-F619-42A8-AC3B-1A13C882F0C2}" sibTransId="{BBDA324B-1119-4010-9887-B7DBDED6A32D}"/>
    <dgm:cxn modelId="{ADE0C252-FB78-4233-A9A1-26C072A34296}" type="presOf" srcId="{04596B85-ECED-4DB3-903A-ADEED7EB3AA7}" destId="{5AB9FDE6-A90F-44CD-B10A-E358CD593C21}" srcOrd="0" destOrd="0" presId="urn:microsoft.com/office/officeart/2005/8/layout/vList2"/>
    <dgm:cxn modelId="{CEC17A8A-0EBB-48D7-8345-01C3CEE98008}" srcId="{D7C58D0A-7A2A-4897-8AF5-AF69E303BC3F}" destId="{04596B85-ECED-4DB3-903A-ADEED7EB3AA7}" srcOrd="1" destOrd="0" parTransId="{9024C322-CCE1-4DFA-8DC9-D9A1622E1B78}" sibTransId="{B776E7CA-EEFA-414F-94B4-88F8BC599299}"/>
    <dgm:cxn modelId="{2C15348F-649D-457B-AC1A-D82C808A7EEE}" srcId="{D7C58D0A-7A2A-4897-8AF5-AF69E303BC3F}" destId="{B19E03AF-3D65-4A7F-A111-4001152F420E}" srcOrd="2" destOrd="0" parTransId="{82F3DD9C-115A-40C8-9D48-0856540755FB}" sibTransId="{BE1481A5-5CB5-4210-948E-81504A400238}"/>
    <dgm:cxn modelId="{012D139C-B984-4A55-BC8A-134B3123A087}" type="presOf" srcId="{C942CD76-AA51-43CA-98A0-31A04DBB523E}" destId="{59A5007A-682B-45A9-9D04-105472F95258}" srcOrd="0" destOrd="0" presId="urn:microsoft.com/office/officeart/2005/8/layout/vList2"/>
    <dgm:cxn modelId="{B6734DEF-11E3-442C-B306-BE561FA5D481}" type="presOf" srcId="{B19E03AF-3D65-4A7F-A111-4001152F420E}" destId="{312E0204-6868-4236-94B0-4AD3968C9E2A}" srcOrd="0" destOrd="0" presId="urn:microsoft.com/office/officeart/2005/8/layout/vList2"/>
    <dgm:cxn modelId="{50477947-90CB-416D-8BFF-C2D2DC3B234E}" type="presParOf" srcId="{27CD3558-3B6D-4000-895C-340E20BB2709}" destId="{59A5007A-682B-45A9-9D04-105472F95258}" srcOrd="0" destOrd="0" presId="urn:microsoft.com/office/officeart/2005/8/layout/vList2"/>
    <dgm:cxn modelId="{18E33FF5-1152-4643-AE9C-835FB85E7CA3}" type="presParOf" srcId="{27CD3558-3B6D-4000-895C-340E20BB2709}" destId="{F3318B59-B0FF-4514-942C-F95EC2888BDD}" srcOrd="1" destOrd="0" presId="urn:microsoft.com/office/officeart/2005/8/layout/vList2"/>
    <dgm:cxn modelId="{41F521A0-AE1E-48AE-887B-7DF299F020E7}" type="presParOf" srcId="{27CD3558-3B6D-4000-895C-340E20BB2709}" destId="{5AB9FDE6-A90F-44CD-B10A-E358CD593C21}" srcOrd="2" destOrd="0" presId="urn:microsoft.com/office/officeart/2005/8/layout/vList2"/>
    <dgm:cxn modelId="{8297298F-5DC0-41E5-9EA4-548FCA0C347B}" type="presParOf" srcId="{27CD3558-3B6D-4000-895C-340E20BB2709}" destId="{70B4A6E1-88E8-4110-B1CA-951E4AF160CD}" srcOrd="3" destOrd="0" presId="urn:microsoft.com/office/officeart/2005/8/layout/vList2"/>
    <dgm:cxn modelId="{E97CC5B0-514C-454D-81CF-596C7CADF2BA}" type="presParOf" srcId="{27CD3558-3B6D-4000-895C-340E20BB2709}" destId="{312E0204-6868-4236-94B0-4AD3968C9E2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CD1E598-7B3F-4634-AF64-7D9CDCA0B3B7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38AC56D-AE0B-4F99-B7A0-5B824202D59B}">
      <dgm:prSet/>
      <dgm:spPr/>
      <dgm:t>
        <a:bodyPr/>
        <a:lstStyle/>
        <a:p>
          <a:r>
            <a:rPr lang="en-US" dirty="0"/>
            <a:t>Complete defence – negates all liability </a:t>
          </a:r>
        </a:p>
      </dgm:t>
    </dgm:pt>
    <dgm:pt modelId="{E84E9FA3-C30A-49E8-BC6E-597ED2815E0C}" type="parTrans" cxnId="{250898A6-B3AB-4411-966B-8F888BBDBA11}">
      <dgm:prSet/>
      <dgm:spPr/>
      <dgm:t>
        <a:bodyPr/>
        <a:lstStyle/>
        <a:p>
          <a:endParaRPr lang="en-US"/>
        </a:p>
      </dgm:t>
    </dgm:pt>
    <dgm:pt modelId="{3C724223-83A1-462B-BF60-C95464000AD5}" type="sibTrans" cxnId="{250898A6-B3AB-4411-966B-8F888BBDBA11}">
      <dgm:prSet/>
      <dgm:spPr/>
      <dgm:t>
        <a:bodyPr/>
        <a:lstStyle/>
        <a:p>
          <a:endParaRPr lang="en-US"/>
        </a:p>
      </dgm:t>
    </dgm:pt>
    <dgm:pt modelId="{7CEA5563-0696-4ED2-A85D-80EE3B1B1C48}">
      <dgm:prSet/>
      <dgm:spPr/>
      <dgm:t>
        <a:bodyPr/>
        <a:lstStyle/>
        <a:p>
          <a:r>
            <a:rPr lang="en-US" dirty="0"/>
            <a:t>Three elements that need to be proven. </a:t>
          </a:r>
        </a:p>
      </dgm:t>
    </dgm:pt>
    <dgm:pt modelId="{83B1E8E3-3872-430B-BF47-ABFAC0E3341E}" type="parTrans" cxnId="{195CC74C-25CA-4030-BAE1-772752A1B0F5}">
      <dgm:prSet/>
      <dgm:spPr/>
      <dgm:t>
        <a:bodyPr/>
        <a:lstStyle/>
        <a:p>
          <a:endParaRPr lang="en-US"/>
        </a:p>
      </dgm:t>
    </dgm:pt>
    <dgm:pt modelId="{13A49985-B70A-442A-8A2D-5F7F99E13E02}" type="sibTrans" cxnId="{195CC74C-25CA-4030-BAE1-772752A1B0F5}">
      <dgm:prSet/>
      <dgm:spPr/>
      <dgm:t>
        <a:bodyPr/>
        <a:lstStyle/>
        <a:p>
          <a:endParaRPr lang="en-US"/>
        </a:p>
      </dgm:t>
    </dgm:pt>
    <dgm:pt modelId="{A2491467-36B1-4B4C-BBDA-D1B99B19F3D4}">
      <dgm:prSet/>
      <dgm:spPr/>
      <dgm:t>
        <a:bodyPr/>
        <a:lstStyle/>
        <a:p>
          <a:r>
            <a:rPr lang="en-GB" dirty="0"/>
            <a:t>ICL V Shatwell. </a:t>
          </a:r>
          <a:endParaRPr lang="en-US" dirty="0"/>
        </a:p>
      </dgm:t>
    </dgm:pt>
    <dgm:pt modelId="{908E04AF-B3CF-44D2-B561-369248B3CA95}" type="parTrans" cxnId="{C70431CE-B15D-4614-A277-F14043BB5ED3}">
      <dgm:prSet/>
      <dgm:spPr/>
      <dgm:t>
        <a:bodyPr/>
        <a:lstStyle/>
        <a:p>
          <a:endParaRPr lang="en-US"/>
        </a:p>
      </dgm:t>
    </dgm:pt>
    <dgm:pt modelId="{F6ADC7E5-F510-4DD0-B901-D84129773BC3}" type="sibTrans" cxnId="{C70431CE-B15D-4614-A277-F14043BB5ED3}">
      <dgm:prSet/>
      <dgm:spPr/>
      <dgm:t>
        <a:bodyPr/>
        <a:lstStyle/>
        <a:p>
          <a:endParaRPr lang="en-US"/>
        </a:p>
      </dgm:t>
    </dgm:pt>
    <dgm:pt modelId="{8DA89F1B-0026-4EBD-BB49-11F5FA5EF520}" type="pres">
      <dgm:prSet presAssocID="{4CD1E598-7B3F-4634-AF64-7D9CDCA0B3B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FBD4B93-397B-4E89-8AC8-66DAD34F6517}" type="pres">
      <dgm:prSet presAssocID="{B38AC56D-AE0B-4F99-B7A0-5B824202D59B}" presName="hierRoot1" presStyleCnt="0"/>
      <dgm:spPr/>
    </dgm:pt>
    <dgm:pt modelId="{5F64F1B8-7188-4841-B79A-4CAF29C7B631}" type="pres">
      <dgm:prSet presAssocID="{B38AC56D-AE0B-4F99-B7A0-5B824202D59B}" presName="composite" presStyleCnt="0"/>
      <dgm:spPr/>
    </dgm:pt>
    <dgm:pt modelId="{76A79304-7A66-45A8-813E-8648F5D49BDC}" type="pres">
      <dgm:prSet presAssocID="{B38AC56D-AE0B-4F99-B7A0-5B824202D59B}" presName="background" presStyleLbl="node0" presStyleIdx="0" presStyleCnt="3"/>
      <dgm:spPr/>
    </dgm:pt>
    <dgm:pt modelId="{C499CB95-2C87-4389-B634-C5FA403F3288}" type="pres">
      <dgm:prSet presAssocID="{B38AC56D-AE0B-4F99-B7A0-5B824202D59B}" presName="text" presStyleLbl="fgAcc0" presStyleIdx="0" presStyleCnt="3">
        <dgm:presLayoutVars>
          <dgm:chPref val="3"/>
        </dgm:presLayoutVars>
      </dgm:prSet>
      <dgm:spPr/>
    </dgm:pt>
    <dgm:pt modelId="{10A1B9A0-CB42-4633-A046-3D6ABD746451}" type="pres">
      <dgm:prSet presAssocID="{B38AC56D-AE0B-4F99-B7A0-5B824202D59B}" presName="hierChild2" presStyleCnt="0"/>
      <dgm:spPr/>
    </dgm:pt>
    <dgm:pt modelId="{8387C278-BF73-4EA5-A132-AAA7D585BF60}" type="pres">
      <dgm:prSet presAssocID="{7CEA5563-0696-4ED2-A85D-80EE3B1B1C48}" presName="hierRoot1" presStyleCnt="0"/>
      <dgm:spPr/>
    </dgm:pt>
    <dgm:pt modelId="{F8DB3E2E-E870-4EB3-9557-4AD85F29DA05}" type="pres">
      <dgm:prSet presAssocID="{7CEA5563-0696-4ED2-A85D-80EE3B1B1C48}" presName="composite" presStyleCnt="0"/>
      <dgm:spPr/>
    </dgm:pt>
    <dgm:pt modelId="{A3750B29-7DF5-48BF-9360-28B4748346E5}" type="pres">
      <dgm:prSet presAssocID="{7CEA5563-0696-4ED2-A85D-80EE3B1B1C48}" presName="background" presStyleLbl="node0" presStyleIdx="1" presStyleCnt="3"/>
      <dgm:spPr/>
    </dgm:pt>
    <dgm:pt modelId="{37CADAB9-241A-4D34-BE8E-5B62867DDE1E}" type="pres">
      <dgm:prSet presAssocID="{7CEA5563-0696-4ED2-A85D-80EE3B1B1C48}" presName="text" presStyleLbl="fgAcc0" presStyleIdx="1" presStyleCnt="3">
        <dgm:presLayoutVars>
          <dgm:chPref val="3"/>
        </dgm:presLayoutVars>
      </dgm:prSet>
      <dgm:spPr/>
    </dgm:pt>
    <dgm:pt modelId="{729D7855-11D3-4474-8817-089D0AD6D565}" type="pres">
      <dgm:prSet presAssocID="{7CEA5563-0696-4ED2-A85D-80EE3B1B1C48}" presName="hierChild2" presStyleCnt="0"/>
      <dgm:spPr/>
    </dgm:pt>
    <dgm:pt modelId="{22F5BB40-19D3-41A4-B5F0-9E8781648720}" type="pres">
      <dgm:prSet presAssocID="{A2491467-36B1-4B4C-BBDA-D1B99B19F3D4}" presName="hierRoot1" presStyleCnt="0"/>
      <dgm:spPr/>
    </dgm:pt>
    <dgm:pt modelId="{4AD79927-FFE9-4B7E-BC40-1EC1CE93D1C3}" type="pres">
      <dgm:prSet presAssocID="{A2491467-36B1-4B4C-BBDA-D1B99B19F3D4}" presName="composite" presStyleCnt="0"/>
      <dgm:spPr/>
    </dgm:pt>
    <dgm:pt modelId="{FA65C060-F019-4498-B4E6-4F483A45B73C}" type="pres">
      <dgm:prSet presAssocID="{A2491467-36B1-4B4C-BBDA-D1B99B19F3D4}" presName="background" presStyleLbl="node0" presStyleIdx="2" presStyleCnt="3"/>
      <dgm:spPr/>
    </dgm:pt>
    <dgm:pt modelId="{FA43D67E-450F-44DB-8E67-32A7F9343998}" type="pres">
      <dgm:prSet presAssocID="{A2491467-36B1-4B4C-BBDA-D1B99B19F3D4}" presName="text" presStyleLbl="fgAcc0" presStyleIdx="2" presStyleCnt="3">
        <dgm:presLayoutVars>
          <dgm:chPref val="3"/>
        </dgm:presLayoutVars>
      </dgm:prSet>
      <dgm:spPr/>
    </dgm:pt>
    <dgm:pt modelId="{71A3F0EB-1A78-4E97-8956-7559F144123D}" type="pres">
      <dgm:prSet presAssocID="{A2491467-36B1-4B4C-BBDA-D1B99B19F3D4}" presName="hierChild2" presStyleCnt="0"/>
      <dgm:spPr/>
    </dgm:pt>
  </dgm:ptLst>
  <dgm:cxnLst>
    <dgm:cxn modelId="{195CC74C-25CA-4030-BAE1-772752A1B0F5}" srcId="{4CD1E598-7B3F-4634-AF64-7D9CDCA0B3B7}" destId="{7CEA5563-0696-4ED2-A85D-80EE3B1B1C48}" srcOrd="1" destOrd="0" parTransId="{83B1E8E3-3872-430B-BF47-ABFAC0E3341E}" sibTransId="{13A49985-B70A-442A-8A2D-5F7F99E13E02}"/>
    <dgm:cxn modelId="{A05D1679-121C-4045-82A8-1CC47EF8AF74}" type="presOf" srcId="{7CEA5563-0696-4ED2-A85D-80EE3B1B1C48}" destId="{37CADAB9-241A-4D34-BE8E-5B62867DDE1E}" srcOrd="0" destOrd="0" presId="urn:microsoft.com/office/officeart/2005/8/layout/hierarchy1"/>
    <dgm:cxn modelId="{890D019D-F07E-4F9E-908E-820B3BE6A104}" type="presOf" srcId="{4CD1E598-7B3F-4634-AF64-7D9CDCA0B3B7}" destId="{8DA89F1B-0026-4EBD-BB49-11F5FA5EF520}" srcOrd="0" destOrd="0" presId="urn:microsoft.com/office/officeart/2005/8/layout/hierarchy1"/>
    <dgm:cxn modelId="{250898A6-B3AB-4411-966B-8F888BBDBA11}" srcId="{4CD1E598-7B3F-4634-AF64-7D9CDCA0B3B7}" destId="{B38AC56D-AE0B-4F99-B7A0-5B824202D59B}" srcOrd="0" destOrd="0" parTransId="{E84E9FA3-C30A-49E8-BC6E-597ED2815E0C}" sibTransId="{3C724223-83A1-462B-BF60-C95464000AD5}"/>
    <dgm:cxn modelId="{02BA2AB6-C4F2-469D-AA5C-4524BBB1B087}" type="presOf" srcId="{B38AC56D-AE0B-4F99-B7A0-5B824202D59B}" destId="{C499CB95-2C87-4389-B634-C5FA403F3288}" srcOrd="0" destOrd="0" presId="urn:microsoft.com/office/officeart/2005/8/layout/hierarchy1"/>
    <dgm:cxn modelId="{F8883FCA-86D0-4505-AAC0-0AF2CB767B3E}" type="presOf" srcId="{A2491467-36B1-4B4C-BBDA-D1B99B19F3D4}" destId="{FA43D67E-450F-44DB-8E67-32A7F9343998}" srcOrd="0" destOrd="0" presId="urn:microsoft.com/office/officeart/2005/8/layout/hierarchy1"/>
    <dgm:cxn modelId="{C70431CE-B15D-4614-A277-F14043BB5ED3}" srcId="{4CD1E598-7B3F-4634-AF64-7D9CDCA0B3B7}" destId="{A2491467-36B1-4B4C-BBDA-D1B99B19F3D4}" srcOrd="2" destOrd="0" parTransId="{908E04AF-B3CF-44D2-B561-369248B3CA95}" sibTransId="{F6ADC7E5-F510-4DD0-B901-D84129773BC3}"/>
    <dgm:cxn modelId="{DF69F757-448F-48C5-94E7-749715051136}" type="presParOf" srcId="{8DA89F1B-0026-4EBD-BB49-11F5FA5EF520}" destId="{8FBD4B93-397B-4E89-8AC8-66DAD34F6517}" srcOrd="0" destOrd="0" presId="urn:microsoft.com/office/officeart/2005/8/layout/hierarchy1"/>
    <dgm:cxn modelId="{099B4FA4-B1D6-48A0-B4FF-09BEC2F246A1}" type="presParOf" srcId="{8FBD4B93-397B-4E89-8AC8-66DAD34F6517}" destId="{5F64F1B8-7188-4841-B79A-4CAF29C7B631}" srcOrd="0" destOrd="0" presId="urn:microsoft.com/office/officeart/2005/8/layout/hierarchy1"/>
    <dgm:cxn modelId="{28244225-D92C-47BE-848C-8C8F4902C5AC}" type="presParOf" srcId="{5F64F1B8-7188-4841-B79A-4CAF29C7B631}" destId="{76A79304-7A66-45A8-813E-8648F5D49BDC}" srcOrd="0" destOrd="0" presId="urn:microsoft.com/office/officeart/2005/8/layout/hierarchy1"/>
    <dgm:cxn modelId="{8E29B7B0-47AD-4643-8519-6183AE6420C9}" type="presParOf" srcId="{5F64F1B8-7188-4841-B79A-4CAF29C7B631}" destId="{C499CB95-2C87-4389-B634-C5FA403F3288}" srcOrd="1" destOrd="0" presId="urn:microsoft.com/office/officeart/2005/8/layout/hierarchy1"/>
    <dgm:cxn modelId="{6AE94800-6677-4AA2-BF81-9A08E705CBF1}" type="presParOf" srcId="{8FBD4B93-397B-4E89-8AC8-66DAD34F6517}" destId="{10A1B9A0-CB42-4633-A046-3D6ABD746451}" srcOrd="1" destOrd="0" presId="urn:microsoft.com/office/officeart/2005/8/layout/hierarchy1"/>
    <dgm:cxn modelId="{70844072-2671-4D70-9454-F89222B58A8B}" type="presParOf" srcId="{8DA89F1B-0026-4EBD-BB49-11F5FA5EF520}" destId="{8387C278-BF73-4EA5-A132-AAA7D585BF60}" srcOrd="1" destOrd="0" presId="urn:microsoft.com/office/officeart/2005/8/layout/hierarchy1"/>
    <dgm:cxn modelId="{F94CDA43-5F97-4243-AF02-7EFC650AFDAD}" type="presParOf" srcId="{8387C278-BF73-4EA5-A132-AAA7D585BF60}" destId="{F8DB3E2E-E870-4EB3-9557-4AD85F29DA05}" srcOrd="0" destOrd="0" presId="urn:microsoft.com/office/officeart/2005/8/layout/hierarchy1"/>
    <dgm:cxn modelId="{3A2CD1B8-23E4-45F0-83B8-04B5F95EFCC5}" type="presParOf" srcId="{F8DB3E2E-E870-4EB3-9557-4AD85F29DA05}" destId="{A3750B29-7DF5-48BF-9360-28B4748346E5}" srcOrd="0" destOrd="0" presId="urn:microsoft.com/office/officeart/2005/8/layout/hierarchy1"/>
    <dgm:cxn modelId="{75940847-91D1-446D-BF2E-52DB80E1E8BD}" type="presParOf" srcId="{F8DB3E2E-E870-4EB3-9557-4AD85F29DA05}" destId="{37CADAB9-241A-4D34-BE8E-5B62867DDE1E}" srcOrd="1" destOrd="0" presId="urn:microsoft.com/office/officeart/2005/8/layout/hierarchy1"/>
    <dgm:cxn modelId="{47555AE4-BBCC-4C23-94FE-59F6DB442279}" type="presParOf" srcId="{8387C278-BF73-4EA5-A132-AAA7D585BF60}" destId="{729D7855-11D3-4474-8817-089D0AD6D565}" srcOrd="1" destOrd="0" presId="urn:microsoft.com/office/officeart/2005/8/layout/hierarchy1"/>
    <dgm:cxn modelId="{D3740609-8751-4428-ADA8-34E9A490016A}" type="presParOf" srcId="{8DA89F1B-0026-4EBD-BB49-11F5FA5EF520}" destId="{22F5BB40-19D3-41A4-B5F0-9E8781648720}" srcOrd="2" destOrd="0" presId="urn:microsoft.com/office/officeart/2005/8/layout/hierarchy1"/>
    <dgm:cxn modelId="{83940AC4-5B16-43D6-8C31-059182530BD2}" type="presParOf" srcId="{22F5BB40-19D3-41A4-B5F0-9E8781648720}" destId="{4AD79927-FFE9-4B7E-BC40-1EC1CE93D1C3}" srcOrd="0" destOrd="0" presId="urn:microsoft.com/office/officeart/2005/8/layout/hierarchy1"/>
    <dgm:cxn modelId="{19DB2D60-2C04-456D-B6DD-3121FFEA34F4}" type="presParOf" srcId="{4AD79927-FFE9-4B7E-BC40-1EC1CE93D1C3}" destId="{FA65C060-F019-4498-B4E6-4F483A45B73C}" srcOrd="0" destOrd="0" presId="urn:microsoft.com/office/officeart/2005/8/layout/hierarchy1"/>
    <dgm:cxn modelId="{E0224427-654C-4ED1-B873-6C62EA572C55}" type="presParOf" srcId="{4AD79927-FFE9-4B7E-BC40-1EC1CE93D1C3}" destId="{FA43D67E-450F-44DB-8E67-32A7F9343998}" srcOrd="1" destOrd="0" presId="urn:microsoft.com/office/officeart/2005/8/layout/hierarchy1"/>
    <dgm:cxn modelId="{21D5620B-1FD3-485F-92D3-211A387FD6AB}" type="presParOf" srcId="{22F5BB40-19D3-41A4-B5F0-9E8781648720}" destId="{71A3F0EB-1A78-4E97-8956-7559F144123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A5BD320-AAC9-4956-9EA4-E63454CE2B78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79FEC548-1B48-4E50-8729-ED8BD9A07C76}">
      <dgm:prSet phldrT="[Text]" phldr="0"/>
      <dgm:spPr/>
      <dgm:t>
        <a:bodyPr/>
        <a:lstStyle/>
        <a:p>
          <a:endParaRPr lang="en-GB" dirty="0"/>
        </a:p>
      </dgm:t>
    </dgm:pt>
    <dgm:pt modelId="{227706A9-EEC4-4DAC-A339-33B573FBB797}" type="parTrans" cxnId="{F158EAC2-1249-4615-A367-41E80A84C4D3}">
      <dgm:prSet/>
      <dgm:spPr/>
      <dgm:t>
        <a:bodyPr/>
        <a:lstStyle/>
        <a:p>
          <a:endParaRPr lang="en-GB"/>
        </a:p>
      </dgm:t>
    </dgm:pt>
    <dgm:pt modelId="{7DFCE4D2-6200-46D7-AA7B-3988EF855C88}" type="sibTrans" cxnId="{F158EAC2-1249-4615-A367-41E80A84C4D3}">
      <dgm:prSet/>
      <dgm:spPr/>
      <dgm:t>
        <a:bodyPr/>
        <a:lstStyle/>
        <a:p>
          <a:endParaRPr lang="en-GB"/>
        </a:p>
      </dgm:t>
    </dgm:pt>
    <dgm:pt modelId="{810403BC-DEAA-498F-8891-30E331C2D09C}">
      <dgm:prSet phldr="0"/>
      <dgm:spPr/>
      <dgm:t>
        <a:bodyPr/>
        <a:lstStyle/>
        <a:p>
          <a:pPr rtl="0"/>
          <a:r>
            <a:rPr lang="en-GB" b="1" dirty="0"/>
            <a:t>Just knowing about it does not count. </a:t>
          </a:r>
          <a:endParaRPr lang="en-US" dirty="0"/>
        </a:p>
      </dgm:t>
    </dgm:pt>
    <dgm:pt modelId="{CD7F61C1-C9F7-4DC1-86C8-401151A05938}" type="parTrans" cxnId="{B58FF7AD-6BDA-4C22-9C95-6682CE0C0CFA}">
      <dgm:prSet/>
      <dgm:spPr/>
      <dgm:t>
        <a:bodyPr/>
        <a:lstStyle/>
        <a:p>
          <a:endParaRPr lang="en-GB"/>
        </a:p>
      </dgm:t>
    </dgm:pt>
    <dgm:pt modelId="{84EB791F-7463-4C70-8875-410EAFF3868A}" type="sibTrans" cxnId="{B58FF7AD-6BDA-4C22-9C95-6682CE0C0CFA}">
      <dgm:prSet/>
      <dgm:spPr/>
      <dgm:t>
        <a:bodyPr/>
        <a:lstStyle/>
        <a:p>
          <a:endParaRPr lang="en-GB"/>
        </a:p>
      </dgm:t>
    </dgm:pt>
    <dgm:pt modelId="{9444D4FF-8006-4D7D-85EE-B32EF3FDCAC7}">
      <dgm:prSet phldr="0"/>
      <dgm:spPr/>
      <dgm:t>
        <a:bodyPr/>
        <a:lstStyle/>
        <a:p>
          <a:r>
            <a:rPr lang="en-GB" b="1" dirty="0"/>
            <a:t>You must consent to the risk that you were aware of.</a:t>
          </a:r>
          <a:endParaRPr lang="en-US" dirty="0"/>
        </a:p>
      </dgm:t>
    </dgm:pt>
    <dgm:pt modelId="{9FAEC5E6-07B2-461C-B9C3-9A179D1BB5AD}" type="parTrans" cxnId="{3145D187-3C21-43E5-826B-8317D089717C}">
      <dgm:prSet/>
      <dgm:spPr/>
      <dgm:t>
        <a:bodyPr/>
        <a:lstStyle/>
        <a:p>
          <a:endParaRPr lang="en-GB"/>
        </a:p>
      </dgm:t>
    </dgm:pt>
    <dgm:pt modelId="{8B0F1040-ABFB-48B5-AFED-24EA2906A48A}" type="sibTrans" cxnId="{3145D187-3C21-43E5-826B-8317D089717C}">
      <dgm:prSet/>
      <dgm:spPr/>
      <dgm:t>
        <a:bodyPr/>
        <a:lstStyle/>
        <a:p>
          <a:endParaRPr lang="en-GB"/>
        </a:p>
      </dgm:t>
    </dgm:pt>
    <dgm:pt modelId="{0A7F7DAA-E701-4C21-B0EB-59F061AC0925}">
      <dgm:prSet phldr="0"/>
      <dgm:spPr/>
      <dgm:t>
        <a:bodyPr/>
        <a:lstStyle/>
        <a:p>
          <a:r>
            <a:rPr lang="en-GB" b="1" dirty="0"/>
            <a:t>Smith v Baker [1891] </a:t>
          </a:r>
          <a:endParaRPr lang="en-US" dirty="0"/>
        </a:p>
      </dgm:t>
    </dgm:pt>
    <dgm:pt modelId="{F96FB6CC-A15C-4F3F-A2F8-382525CC11DB}" type="parTrans" cxnId="{60652D20-7F31-4A9A-A4E7-16F16C795233}">
      <dgm:prSet/>
      <dgm:spPr/>
      <dgm:t>
        <a:bodyPr/>
        <a:lstStyle/>
        <a:p>
          <a:endParaRPr lang="en-GB"/>
        </a:p>
      </dgm:t>
    </dgm:pt>
    <dgm:pt modelId="{90207D86-7CAF-42C4-926D-ED5973B211FA}" type="sibTrans" cxnId="{60652D20-7F31-4A9A-A4E7-16F16C795233}">
      <dgm:prSet/>
      <dgm:spPr/>
      <dgm:t>
        <a:bodyPr/>
        <a:lstStyle/>
        <a:p>
          <a:endParaRPr lang="en-GB"/>
        </a:p>
      </dgm:t>
    </dgm:pt>
    <dgm:pt modelId="{1BB84C09-7BC3-49F6-BD7D-5330612B1552}">
      <dgm:prSet phldr="0"/>
      <dgm:spPr/>
      <dgm:t>
        <a:bodyPr/>
        <a:lstStyle/>
        <a:p>
          <a:r>
            <a:rPr lang="en-GB" b="1" dirty="0"/>
            <a:t>Essential work to keep his job. </a:t>
          </a:r>
          <a:endParaRPr lang="en-US" dirty="0"/>
        </a:p>
      </dgm:t>
    </dgm:pt>
    <dgm:pt modelId="{DAE2198B-162B-4F4F-B874-7DF0A23FCE4B}" type="parTrans" cxnId="{41765345-494B-48CC-96C6-B96D9C9AC072}">
      <dgm:prSet/>
      <dgm:spPr/>
      <dgm:t>
        <a:bodyPr/>
        <a:lstStyle/>
        <a:p>
          <a:endParaRPr lang="en-GB"/>
        </a:p>
      </dgm:t>
    </dgm:pt>
    <dgm:pt modelId="{C8A3A91A-F7E6-40FA-9B5A-B818075F46DE}" type="sibTrans" cxnId="{41765345-494B-48CC-96C6-B96D9C9AC072}">
      <dgm:prSet/>
      <dgm:spPr/>
      <dgm:t>
        <a:bodyPr/>
        <a:lstStyle/>
        <a:p>
          <a:endParaRPr lang="en-GB"/>
        </a:p>
      </dgm:t>
    </dgm:pt>
    <dgm:pt modelId="{55CAAF9B-5AD2-4CAD-8791-B70D3B59F3C2}" type="pres">
      <dgm:prSet presAssocID="{3A5BD320-AAC9-4956-9EA4-E63454CE2B78}" presName="vert0" presStyleCnt="0">
        <dgm:presLayoutVars>
          <dgm:dir/>
          <dgm:animOne val="branch"/>
          <dgm:animLvl val="lvl"/>
        </dgm:presLayoutVars>
      </dgm:prSet>
      <dgm:spPr/>
    </dgm:pt>
    <dgm:pt modelId="{B47A3D9E-85E1-4871-B205-D76423F66FF5}" type="pres">
      <dgm:prSet presAssocID="{810403BC-DEAA-498F-8891-30E331C2D09C}" presName="thickLine" presStyleLbl="alignNode1" presStyleIdx="0" presStyleCnt="5"/>
      <dgm:spPr/>
    </dgm:pt>
    <dgm:pt modelId="{BA527633-DC71-4A63-88A2-7DA38FF61CB2}" type="pres">
      <dgm:prSet presAssocID="{810403BC-DEAA-498F-8891-30E331C2D09C}" presName="horz1" presStyleCnt="0"/>
      <dgm:spPr/>
    </dgm:pt>
    <dgm:pt modelId="{797D8BB9-5EF4-4F0A-A007-E154ACDEE41B}" type="pres">
      <dgm:prSet presAssocID="{810403BC-DEAA-498F-8891-30E331C2D09C}" presName="tx1" presStyleLbl="revTx" presStyleIdx="0" presStyleCnt="5"/>
      <dgm:spPr/>
    </dgm:pt>
    <dgm:pt modelId="{7F8C9A5F-D861-4DCA-B2F0-10A9A6DEDAE7}" type="pres">
      <dgm:prSet presAssocID="{810403BC-DEAA-498F-8891-30E331C2D09C}" presName="vert1" presStyleCnt="0"/>
      <dgm:spPr/>
    </dgm:pt>
    <dgm:pt modelId="{DE143BE1-9ECD-4D2F-B4AA-8E0D3982E513}" type="pres">
      <dgm:prSet presAssocID="{9444D4FF-8006-4D7D-85EE-B32EF3FDCAC7}" presName="thickLine" presStyleLbl="alignNode1" presStyleIdx="1" presStyleCnt="5"/>
      <dgm:spPr/>
    </dgm:pt>
    <dgm:pt modelId="{E5F8EB66-DC75-4A90-A510-1ADBCF7FD8BC}" type="pres">
      <dgm:prSet presAssocID="{9444D4FF-8006-4D7D-85EE-B32EF3FDCAC7}" presName="horz1" presStyleCnt="0"/>
      <dgm:spPr/>
    </dgm:pt>
    <dgm:pt modelId="{B0BB67F2-9CB5-42E4-B1AB-E86FC4CCA227}" type="pres">
      <dgm:prSet presAssocID="{9444D4FF-8006-4D7D-85EE-B32EF3FDCAC7}" presName="tx1" presStyleLbl="revTx" presStyleIdx="1" presStyleCnt="5"/>
      <dgm:spPr/>
    </dgm:pt>
    <dgm:pt modelId="{BB237FBC-4B5F-4251-B2FE-F6C74124914D}" type="pres">
      <dgm:prSet presAssocID="{9444D4FF-8006-4D7D-85EE-B32EF3FDCAC7}" presName="vert1" presStyleCnt="0"/>
      <dgm:spPr/>
    </dgm:pt>
    <dgm:pt modelId="{935A80FF-14B8-4056-B32D-6CFB622C0969}" type="pres">
      <dgm:prSet presAssocID="{0A7F7DAA-E701-4C21-B0EB-59F061AC0925}" presName="thickLine" presStyleLbl="alignNode1" presStyleIdx="2" presStyleCnt="5"/>
      <dgm:spPr/>
    </dgm:pt>
    <dgm:pt modelId="{99AE45B7-55AF-470A-B24F-66684E84FC52}" type="pres">
      <dgm:prSet presAssocID="{0A7F7DAA-E701-4C21-B0EB-59F061AC0925}" presName="horz1" presStyleCnt="0"/>
      <dgm:spPr/>
    </dgm:pt>
    <dgm:pt modelId="{94291209-E7B1-43BE-B459-763F659C243E}" type="pres">
      <dgm:prSet presAssocID="{0A7F7DAA-E701-4C21-B0EB-59F061AC0925}" presName="tx1" presStyleLbl="revTx" presStyleIdx="2" presStyleCnt="5"/>
      <dgm:spPr/>
    </dgm:pt>
    <dgm:pt modelId="{0BE06D26-71F0-4226-8DB1-730FCC2D77FC}" type="pres">
      <dgm:prSet presAssocID="{0A7F7DAA-E701-4C21-B0EB-59F061AC0925}" presName="vert1" presStyleCnt="0"/>
      <dgm:spPr/>
    </dgm:pt>
    <dgm:pt modelId="{D85B43D8-3822-485F-BD4D-9DE6AF5D0B97}" type="pres">
      <dgm:prSet presAssocID="{1BB84C09-7BC3-49F6-BD7D-5330612B1552}" presName="thickLine" presStyleLbl="alignNode1" presStyleIdx="3" presStyleCnt="5"/>
      <dgm:spPr/>
    </dgm:pt>
    <dgm:pt modelId="{50C54807-5C70-4C0C-85E6-CD34214BB7CB}" type="pres">
      <dgm:prSet presAssocID="{1BB84C09-7BC3-49F6-BD7D-5330612B1552}" presName="horz1" presStyleCnt="0"/>
      <dgm:spPr/>
    </dgm:pt>
    <dgm:pt modelId="{9D4842D4-140A-4FB5-9B9F-4D563E296F83}" type="pres">
      <dgm:prSet presAssocID="{1BB84C09-7BC3-49F6-BD7D-5330612B1552}" presName="tx1" presStyleLbl="revTx" presStyleIdx="3" presStyleCnt="5"/>
      <dgm:spPr/>
    </dgm:pt>
    <dgm:pt modelId="{183EA2EF-5126-45D3-86D5-0A6D265CF3BE}" type="pres">
      <dgm:prSet presAssocID="{1BB84C09-7BC3-49F6-BD7D-5330612B1552}" presName="vert1" presStyleCnt="0"/>
      <dgm:spPr/>
    </dgm:pt>
    <dgm:pt modelId="{E0A61B17-DD53-4D86-83C7-9245FC5CB292}" type="pres">
      <dgm:prSet presAssocID="{79FEC548-1B48-4E50-8729-ED8BD9A07C76}" presName="thickLine" presStyleLbl="alignNode1" presStyleIdx="4" presStyleCnt="5"/>
      <dgm:spPr/>
    </dgm:pt>
    <dgm:pt modelId="{6C79C4DE-D038-4693-99A8-A17ACFCFEE60}" type="pres">
      <dgm:prSet presAssocID="{79FEC548-1B48-4E50-8729-ED8BD9A07C76}" presName="horz1" presStyleCnt="0"/>
      <dgm:spPr/>
    </dgm:pt>
    <dgm:pt modelId="{1CE25AC7-3852-40D1-A933-3C4D12E932AF}" type="pres">
      <dgm:prSet presAssocID="{79FEC548-1B48-4E50-8729-ED8BD9A07C76}" presName="tx1" presStyleLbl="revTx" presStyleIdx="4" presStyleCnt="5"/>
      <dgm:spPr/>
    </dgm:pt>
    <dgm:pt modelId="{6BE2B56E-F58E-4AC4-B66C-A1F9A512C934}" type="pres">
      <dgm:prSet presAssocID="{79FEC548-1B48-4E50-8729-ED8BD9A07C76}" presName="vert1" presStyleCnt="0"/>
      <dgm:spPr/>
    </dgm:pt>
  </dgm:ptLst>
  <dgm:cxnLst>
    <dgm:cxn modelId="{36A01307-87BF-4D9D-A89D-D77254A8661A}" type="presOf" srcId="{9444D4FF-8006-4D7D-85EE-B32EF3FDCAC7}" destId="{B0BB67F2-9CB5-42E4-B1AB-E86FC4CCA227}" srcOrd="0" destOrd="0" presId="urn:microsoft.com/office/officeart/2008/layout/LinedList"/>
    <dgm:cxn modelId="{E7299B1D-A12B-499A-8F94-0A6F5002A95A}" type="presOf" srcId="{1BB84C09-7BC3-49F6-BD7D-5330612B1552}" destId="{9D4842D4-140A-4FB5-9B9F-4D563E296F83}" srcOrd="0" destOrd="0" presId="urn:microsoft.com/office/officeart/2008/layout/LinedList"/>
    <dgm:cxn modelId="{60652D20-7F31-4A9A-A4E7-16F16C795233}" srcId="{3A5BD320-AAC9-4956-9EA4-E63454CE2B78}" destId="{0A7F7DAA-E701-4C21-B0EB-59F061AC0925}" srcOrd="2" destOrd="0" parTransId="{F96FB6CC-A15C-4F3F-A2F8-382525CC11DB}" sibTransId="{90207D86-7CAF-42C4-926D-ED5973B211FA}"/>
    <dgm:cxn modelId="{46E7D063-3E0E-4AC0-A640-D3E0A78E1986}" type="presOf" srcId="{0A7F7DAA-E701-4C21-B0EB-59F061AC0925}" destId="{94291209-E7B1-43BE-B459-763F659C243E}" srcOrd="0" destOrd="0" presId="urn:microsoft.com/office/officeart/2008/layout/LinedList"/>
    <dgm:cxn modelId="{41765345-494B-48CC-96C6-B96D9C9AC072}" srcId="{3A5BD320-AAC9-4956-9EA4-E63454CE2B78}" destId="{1BB84C09-7BC3-49F6-BD7D-5330612B1552}" srcOrd="3" destOrd="0" parTransId="{DAE2198B-162B-4F4F-B874-7DF0A23FCE4B}" sibTransId="{C8A3A91A-F7E6-40FA-9B5A-B818075F46DE}"/>
    <dgm:cxn modelId="{C1EA076B-46B2-4A90-B323-BB8D36FA193F}" type="presOf" srcId="{3A5BD320-AAC9-4956-9EA4-E63454CE2B78}" destId="{55CAAF9B-5AD2-4CAD-8791-B70D3B59F3C2}" srcOrd="0" destOrd="0" presId="urn:microsoft.com/office/officeart/2008/layout/LinedList"/>
    <dgm:cxn modelId="{D25A1458-1E5A-4599-AE68-877BC575236E}" type="presOf" srcId="{810403BC-DEAA-498F-8891-30E331C2D09C}" destId="{797D8BB9-5EF4-4F0A-A007-E154ACDEE41B}" srcOrd="0" destOrd="0" presId="urn:microsoft.com/office/officeart/2008/layout/LinedList"/>
    <dgm:cxn modelId="{D7DA0179-F743-4962-8355-4E17D3C146BF}" type="presOf" srcId="{79FEC548-1B48-4E50-8729-ED8BD9A07C76}" destId="{1CE25AC7-3852-40D1-A933-3C4D12E932AF}" srcOrd="0" destOrd="0" presId="urn:microsoft.com/office/officeart/2008/layout/LinedList"/>
    <dgm:cxn modelId="{3145D187-3C21-43E5-826B-8317D089717C}" srcId="{3A5BD320-AAC9-4956-9EA4-E63454CE2B78}" destId="{9444D4FF-8006-4D7D-85EE-B32EF3FDCAC7}" srcOrd="1" destOrd="0" parTransId="{9FAEC5E6-07B2-461C-B9C3-9A179D1BB5AD}" sibTransId="{8B0F1040-ABFB-48B5-AFED-24EA2906A48A}"/>
    <dgm:cxn modelId="{B58FF7AD-6BDA-4C22-9C95-6682CE0C0CFA}" srcId="{3A5BD320-AAC9-4956-9EA4-E63454CE2B78}" destId="{810403BC-DEAA-498F-8891-30E331C2D09C}" srcOrd="0" destOrd="0" parTransId="{CD7F61C1-C9F7-4DC1-86C8-401151A05938}" sibTransId="{84EB791F-7463-4C70-8875-410EAFF3868A}"/>
    <dgm:cxn modelId="{F158EAC2-1249-4615-A367-41E80A84C4D3}" srcId="{3A5BD320-AAC9-4956-9EA4-E63454CE2B78}" destId="{79FEC548-1B48-4E50-8729-ED8BD9A07C76}" srcOrd="4" destOrd="0" parTransId="{227706A9-EEC4-4DAC-A339-33B573FBB797}" sibTransId="{7DFCE4D2-6200-46D7-AA7B-3988EF855C88}"/>
    <dgm:cxn modelId="{2A8A91FC-1CF5-49F5-BB75-6E7FA180D552}" type="presParOf" srcId="{55CAAF9B-5AD2-4CAD-8791-B70D3B59F3C2}" destId="{B47A3D9E-85E1-4871-B205-D76423F66FF5}" srcOrd="0" destOrd="0" presId="urn:microsoft.com/office/officeart/2008/layout/LinedList"/>
    <dgm:cxn modelId="{8C3C317D-93A9-4E0A-A9A2-33E7A753C9F0}" type="presParOf" srcId="{55CAAF9B-5AD2-4CAD-8791-B70D3B59F3C2}" destId="{BA527633-DC71-4A63-88A2-7DA38FF61CB2}" srcOrd="1" destOrd="0" presId="urn:microsoft.com/office/officeart/2008/layout/LinedList"/>
    <dgm:cxn modelId="{F35FE142-BB4E-49DC-981D-69138D21C506}" type="presParOf" srcId="{BA527633-DC71-4A63-88A2-7DA38FF61CB2}" destId="{797D8BB9-5EF4-4F0A-A007-E154ACDEE41B}" srcOrd="0" destOrd="0" presId="urn:microsoft.com/office/officeart/2008/layout/LinedList"/>
    <dgm:cxn modelId="{54A21A18-F0CD-49AE-AC56-C17EE8C880FA}" type="presParOf" srcId="{BA527633-DC71-4A63-88A2-7DA38FF61CB2}" destId="{7F8C9A5F-D861-4DCA-B2F0-10A9A6DEDAE7}" srcOrd="1" destOrd="0" presId="urn:microsoft.com/office/officeart/2008/layout/LinedList"/>
    <dgm:cxn modelId="{C9BEAB34-5EC7-41C5-90D9-11E17AEE4C41}" type="presParOf" srcId="{55CAAF9B-5AD2-4CAD-8791-B70D3B59F3C2}" destId="{DE143BE1-9ECD-4D2F-B4AA-8E0D3982E513}" srcOrd="2" destOrd="0" presId="urn:microsoft.com/office/officeart/2008/layout/LinedList"/>
    <dgm:cxn modelId="{35F25335-6237-466D-BA1C-561B184CB899}" type="presParOf" srcId="{55CAAF9B-5AD2-4CAD-8791-B70D3B59F3C2}" destId="{E5F8EB66-DC75-4A90-A510-1ADBCF7FD8BC}" srcOrd="3" destOrd="0" presId="urn:microsoft.com/office/officeart/2008/layout/LinedList"/>
    <dgm:cxn modelId="{7E8DE316-E626-4F84-96CC-4137FF9A4C36}" type="presParOf" srcId="{E5F8EB66-DC75-4A90-A510-1ADBCF7FD8BC}" destId="{B0BB67F2-9CB5-42E4-B1AB-E86FC4CCA227}" srcOrd="0" destOrd="0" presId="urn:microsoft.com/office/officeart/2008/layout/LinedList"/>
    <dgm:cxn modelId="{96C32EC3-C0BC-4DFE-B629-FCF7C21B6943}" type="presParOf" srcId="{E5F8EB66-DC75-4A90-A510-1ADBCF7FD8BC}" destId="{BB237FBC-4B5F-4251-B2FE-F6C74124914D}" srcOrd="1" destOrd="0" presId="urn:microsoft.com/office/officeart/2008/layout/LinedList"/>
    <dgm:cxn modelId="{FE32C38F-2ED2-4BDB-9874-6F8D63469E03}" type="presParOf" srcId="{55CAAF9B-5AD2-4CAD-8791-B70D3B59F3C2}" destId="{935A80FF-14B8-4056-B32D-6CFB622C0969}" srcOrd="4" destOrd="0" presId="urn:microsoft.com/office/officeart/2008/layout/LinedList"/>
    <dgm:cxn modelId="{C84B39F5-7A28-43CE-8906-029CE929842A}" type="presParOf" srcId="{55CAAF9B-5AD2-4CAD-8791-B70D3B59F3C2}" destId="{99AE45B7-55AF-470A-B24F-66684E84FC52}" srcOrd="5" destOrd="0" presId="urn:microsoft.com/office/officeart/2008/layout/LinedList"/>
    <dgm:cxn modelId="{D0BC2558-5AFB-413B-AA31-5329592B07AE}" type="presParOf" srcId="{99AE45B7-55AF-470A-B24F-66684E84FC52}" destId="{94291209-E7B1-43BE-B459-763F659C243E}" srcOrd="0" destOrd="0" presId="urn:microsoft.com/office/officeart/2008/layout/LinedList"/>
    <dgm:cxn modelId="{93C96D3A-C1D0-4F2C-B4D8-A5E7C9A292EC}" type="presParOf" srcId="{99AE45B7-55AF-470A-B24F-66684E84FC52}" destId="{0BE06D26-71F0-4226-8DB1-730FCC2D77FC}" srcOrd="1" destOrd="0" presId="urn:microsoft.com/office/officeart/2008/layout/LinedList"/>
    <dgm:cxn modelId="{271F5FF6-A845-4F6F-8BB1-9BE631A0EBAF}" type="presParOf" srcId="{55CAAF9B-5AD2-4CAD-8791-B70D3B59F3C2}" destId="{D85B43D8-3822-485F-BD4D-9DE6AF5D0B97}" srcOrd="6" destOrd="0" presId="urn:microsoft.com/office/officeart/2008/layout/LinedList"/>
    <dgm:cxn modelId="{1E4FDA69-24A1-49D8-BC0E-6D57D6F8D9FE}" type="presParOf" srcId="{55CAAF9B-5AD2-4CAD-8791-B70D3B59F3C2}" destId="{50C54807-5C70-4C0C-85E6-CD34214BB7CB}" srcOrd="7" destOrd="0" presId="urn:microsoft.com/office/officeart/2008/layout/LinedList"/>
    <dgm:cxn modelId="{2EE773C6-A7FA-4449-995D-06C4056153FF}" type="presParOf" srcId="{50C54807-5C70-4C0C-85E6-CD34214BB7CB}" destId="{9D4842D4-140A-4FB5-9B9F-4D563E296F83}" srcOrd="0" destOrd="0" presId="urn:microsoft.com/office/officeart/2008/layout/LinedList"/>
    <dgm:cxn modelId="{E8B058B5-7487-4072-8C84-56D69827AEF0}" type="presParOf" srcId="{50C54807-5C70-4C0C-85E6-CD34214BB7CB}" destId="{183EA2EF-5126-45D3-86D5-0A6D265CF3BE}" srcOrd="1" destOrd="0" presId="urn:microsoft.com/office/officeart/2008/layout/LinedList"/>
    <dgm:cxn modelId="{05142CA1-D992-458F-AA81-C0FEB342AA9D}" type="presParOf" srcId="{55CAAF9B-5AD2-4CAD-8791-B70D3B59F3C2}" destId="{E0A61B17-DD53-4D86-83C7-9245FC5CB292}" srcOrd="8" destOrd="0" presId="urn:microsoft.com/office/officeart/2008/layout/LinedList"/>
    <dgm:cxn modelId="{6A5DD969-DAA6-4EEA-B517-3A3A80CF0330}" type="presParOf" srcId="{55CAAF9B-5AD2-4CAD-8791-B70D3B59F3C2}" destId="{6C79C4DE-D038-4693-99A8-A17ACFCFEE60}" srcOrd="9" destOrd="0" presId="urn:microsoft.com/office/officeart/2008/layout/LinedList"/>
    <dgm:cxn modelId="{D7E2203C-1074-4205-91BE-58B63626065A}" type="presParOf" srcId="{6C79C4DE-D038-4693-99A8-A17ACFCFEE60}" destId="{1CE25AC7-3852-40D1-A933-3C4D12E932AF}" srcOrd="0" destOrd="0" presId="urn:microsoft.com/office/officeart/2008/layout/LinedList"/>
    <dgm:cxn modelId="{4AD4691C-AF51-4356-875A-8361187402C2}" type="presParOf" srcId="{6C79C4DE-D038-4693-99A8-A17ACFCFEE60}" destId="{6BE2B56E-F58E-4AC4-B66C-A1F9A512C93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CBC7EA5-6531-4360-BD1B-A80E3A29C71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5B15DB9-E2AA-4EBB-95F3-94A99436946B}">
      <dgm:prSet/>
      <dgm:spPr/>
      <dgm:t>
        <a:bodyPr/>
        <a:lstStyle/>
        <a:p>
          <a:r>
            <a:rPr lang="en-GB"/>
            <a:t>Research the case of; </a:t>
          </a:r>
          <a:endParaRPr lang="en-US"/>
        </a:p>
      </dgm:t>
    </dgm:pt>
    <dgm:pt modelId="{BAB19727-052D-44EE-8D68-C97111625124}" type="parTrans" cxnId="{8CA40658-A039-47B3-B235-1DC0B53EB01C}">
      <dgm:prSet/>
      <dgm:spPr/>
      <dgm:t>
        <a:bodyPr/>
        <a:lstStyle/>
        <a:p>
          <a:endParaRPr lang="en-US"/>
        </a:p>
      </dgm:t>
    </dgm:pt>
    <dgm:pt modelId="{5B4095CC-4495-4D8F-B7F8-23C2A131C566}" type="sibTrans" cxnId="{8CA40658-A039-47B3-B235-1DC0B53EB01C}">
      <dgm:prSet/>
      <dgm:spPr/>
      <dgm:t>
        <a:bodyPr/>
        <a:lstStyle/>
        <a:p>
          <a:endParaRPr lang="en-US"/>
        </a:p>
      </dgm:t>
    </dgm:pt>
    <dgm:pt modelId="{4B474308-2602-41C7-A2AF-2C8F980394B5}">
      <dgm:prSet/>
      <dgm:spPr/>
      <dgm:t>
        <a:bodyPr/>
        <a:lstStyle/>
        <a:p>
          <a:r>
            <a:rPr lang="en-GB"/>
            <a:t>Ashton v Turner [1981] </a:t>
          </a:r>
          <a:endParaRPr lang="en-US"/>
        </a:p>
      </dgm:t>
    </dgm:pt>
    <dgm:pt modelId="{1E0CB41E-E7BE-40DF-A46F-22A5B3CDCD65}" type="parTrans" cxnId="{51489EFB-D3B6-4C48-8FCB-332A4C267A6F}">
      <dgm:prSet/>
      <dgm:spPr/>
      <dgm:t>
        <a:bodyPr/>
        <a:lstStyle/>
        <a:p>
          <a:endParaRPr lang="en-US"/>
        </a:p>
      </dgm:t>
    </dgm:pt>
    <dgm:pt modelId="{00016C00-C72C-4E82-B851-2645E9A00A92}" type="sibTrans" cxnId="{51489EFB-D3B6-4C48-8FCB-332A4C267A6F}">
      <dgm:prSet/>
      <dgm:spPr/>
      <dgm:t>
        <a:bodyPr/>
        <a:lstStyle/>
        <a:p>
          <a:endParaRPr lang="en-US"/>
        </a:p>
      </dgm:t>
    </dgm:pt>
    <dgm:pt modelId="{571760AD-D758-4532-9F0E-62B668B6E150}">
      <dgm:prSet/>
      <dgm:spPr/>
      <dgm:t>
        <a:bodyPr/>
        <a:lstStyle/>
        <a:p>
          <a:r>
            <a:rPr lang="en-GB"/>
            <a:t>Find out the facts. </a:t>
          </a:r>
          <a:endParaRPr lang="en-US"/>
        </a:p>
      </dgm:t>
    </dgm:pt>
    <dgm:pt modelId="{8A91C30C-A382-4B87-B3F9-C0F76D469665}" type="parTrans" cxnId="{2F534AE8-7974-4A80-A984-0FD84AB58551}">
      <dgm:prSet/>
      <dgm:spPr/>
      <dgm:t>
        <a:bodyPr/>
        <a:lstStyle/>
        <a:p>
          <a:endParaRPr lang="en-US"/>
        </a:p>
      </dgm:t>
    </dgm:pt>
    <dgm:pt modelId="{BB9DB95E-8912-41E6-9F55-8AFB05EDCE99}" type="sibTrans" cxnId="{2F534AE8-7974-4A80-A984-0FD84AB58551}">
      <dgm:prSet/>
      <dgm:spPr/>
      <dgm:t>
        <a:bodyPr/>
        <a:lstStyle/>
        <a:p>
          <a:endParaRPr lang="en-US"/>
        </a:p>
      </dgm:t>
    </dgm:pt>
    <dgm:pt modelId="{61EB376A-F1C5-4D45-87FD-B6157F4E2FF7}">
      <dgm:prSet/>
      <dgm:spPr/>
      <dgm:t>
        <a:bodyPr/>
        <a:lstStyle/>
        <a:p>
          <a:r>
            <a:rPr lang="en-GB"/>
            <a:t>Find out the outcome. </a:t>
          </a:r>
          <a:endParaRPr lang="en-US"/>
        </a:p>
      </dgm:t>
    </dgm:pt>
    <dgm:pt modelId="{006B38A9-9CB3-4A58-A4B1-8D2D71A9C14B}" type="parTrans" cxnId="{3F1EF6AD-5A45-4C0D-A717-E9AD4173EA5D}">
      <dgm:prSet/>
      <dgm:spPr/>
      <dgm:t>
        <a:bodyPr/>
        <a:lstStyle/>
        <a:p>
          <a:endParaRPr lang="en-US"/>
        </a:p>
      </dgm:t>
    </dgm:pt>
    <dgm:pt modelId="{B555B095-0AFE-45B3-AE62-00081E5C1C92}" type="sibTrans" cxnId="{3F1EF6AD-5A45-4C0D-A717-E9AD4173EA5D}">
      <dgm:prSet/>
      <dgm:spPr/>
      <dgm:t>
        <a:bodyPr/>
        <a:lstStyle/>
        <a:p>
          <a:endParaRPr lang="en-US"/>
        </a:p>
      </dgm:t>
    </dgm:pt>
    <dgm:pt modelId="{047E1A4F-CAA1-4E3C-936F-F8C16B570F7B}" type="pres">
      <dgm:prSet presAssocID="{2CBC7EA5-6531-4360-BD1B-A80E3A29C71B}" presName="linear" presStyleCnt="0">
        <dgm:presLayoutVars>
          <dgm:animLvl val="lvl"/>
          <dgm:resizeHandles val="exact"/>
        </dgm:presLayoutVars>
      </dgm:prSet>
      <dgm:spPr/>
    </dgm:pt>
    <dgm:pt modelId="{0A74872C-F4AF-4AD4-A131-D90EB40D6AC7}" type="pres">
      <dgm:prSet presAssocID="{C5B15DB9-E2AA-4EBB-95F3-94A99436946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99900A7-C40A-49EF-9509-AAFC50248028}" type="pres">
      <dgm:prSet presAssocID="{5B4095CC-4495-4D8F-B7F8-23C2A131C566}" presName="spacer" presStyleCnt="0"/>
      <dgm:spPr/>
    </dgm:pt>
    <dgm:pt modelId="{45B06F3B-BAC9-40ED-96E8-9503653CA1B1}" type="pres">
      <dgm:prSet presAssocID="{4B474308-2602-41C7-A2AF-2C8F980394B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D950059-407E-49C7-9F33-DCD9F4C5F682}" type="pres">
      <dgm:prSet presAssocID="{00016C00-C72C-4E82-B851-2645E9A00A92}" presName="spacer" presStyleCnt="0"/>
      <dgm:spPr/>
    </dgm:pt>
    <dgm:pt modelId="{30BAE17E-AF3D-4D38-B4E3-C671AFEE8878}" type="pres">
      <dgm:prSet presAssocID="{571760AD-D758-4532-9F0E-62B668B6E15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B55958D-DE39-4CFD-A5F8-2199C8A89730}" type="pres">
      <dgm:prSet presAssocID="{BB9DB95E-8912-41E6-9F55-8AFB05EDCE99}" presName="spacer" presStyleCnt="0"/>
      <dgm:spPr/>
    </dgm:pt>
    <dgm:pt modelId="{4106EDD8-AD73-4FDD-AC92-D9C06E1E0336}" type="pres">
      <dgm:prSet presAssocID="{61EB376A-F1C5-4D45-87FD-B6157F4E2FF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BBEA832-A95A-49CD-81A7-C827CD03DDA0}" type="presOf" srcId="{61EB376A-F1C5-4D45-87FD-B6157F4E2FF7}" destId="{4106EDD8-AD73-4FDD-AC92-D9C06E1E0336}" srcOrd="0" destOrd="0" presId="urn:microsoft.com/office/officeart/2005/8/layout/vList2"/>
    <dgm:cxn modelId="{804C8D52-55B5-45AD-BA00-C7858A9BB7FD}" type="presOf" srcId="{571760AD-D758-4532-9F0E-62B668B6E150}" destId="{30BAE17E-AF3D-4D38-B4E3-C671AFEE8878}" srcOrd="0" destOrd="0" presId="urn:microsoft.com/office/officeart/2005/8/layout/vList2"/>
    <dgm:cxn modelId="{15EF8955-7329-448E-96FB-7CB2863DC616}" type="presOf" srcId="{C5B15DB9-E2AA-4EBB-95F3-94A99436946B}" destId="{0A74872C-F4AF-4AD4-A131-D90EB40D6AC7}" srcOrd="0" destOrd="0" presId="urn:microsoft.com/office/officeart/2005/8/layout/vList2"/>
    <dgm:cxn modelId="{2E83B777-4E07-42C3-9C96-97DE6054B860}" type="presOf" srcId="{4B474308-2602-41C7-A2AF-2C8F980394B5}" destId="{45B06F3B-BAC9-40ED-96E8-9503653CA1B1}" srcOrd="0" destOrd="0" presId="urn:microsoft.com/office/officeart/2005/8/layout/vList2"/>
    <dgm:cxn modelId="{8CA40658-A039-47B3-B235-1DC0B53EB01C}" srcId="{2CBC7EA5-6531-4360-BD1B-A80E3A29C71B}" destId="{C5B15DB9-E2AA-4EBB-95F3-94A99436946B}" srcOrd="0" destOrd="0" parTransId="{BAB19727-052D-44EE-8D68-C97111625124}" sibTransId="{5B4095CC-4495-4D8F-B7F8-23C2A131C566}"/>
    <dgm:cxn modelId="{3F1EF6AD-5A45-4C0D-A717-E9AD4173EA5D}" srcId="{2CBC7EA5-6531-4360-BD1B-A80E3A29C71B}" destId="{61EB376A-F1C5-4D45-87FD-B6157F4E2FF7}" srcOrd="3" destOrd="0" parTransId="{006B38A9-9CB3-4A58-A4B1-8D2D71A9C14B}" sibTransId="{B555B095-0AFE-45B3-AE62-00081E5C1C92}"/>
    <dgm:cxn modelId="{2F534AE8-7974-4A80-A984-0FD84AB58551}" srcId="{2CBC7EA5-6531-4360-BD1B-A80E3A29C71B}" destId="{571760AD-D758-4532-9F0E-62B668B6E150}" srcOrd="2" destOrd="0" parTransId="{8A91C30C-A382-4B87-B3F9-C0F76D469665}" sibTransId="{BB9DB95E-8912-41E6-9F55-8AFB05EDCE99}"/>
    <dgm:cxn modelId="{4382DDF1-AF0F-419C-AD3D-0AC21D327BA6}" type="presOf" srcId="{2CBC7EA5-6531-4360-BD1B-A80E3A29C71B}" destId="{047E1A4F-CAA1-4E3C-936F-F8C16B570F7B}" srcOrd="0" destOrd="0" presId="urn:microsoft.com/office/officeart/2005/8/layout/vList2"/>
    <dgm:cxn modelId="{51489EFB-D3B6-4C48-8FCB-332A4C267A6F}" srcId="{2CBC7EA5-6531-4360-BD1B-A80E3A29C71B}" destId="{4B474308-2602-41C7-A2AF-2C8F980394B5}" srcOrd="1" destOrd="0" parTransId="{1E0CB41E-E7BE-40DF-A46F-22A5B3CDCD65}" sibTransId="{00016C00-C72C-4E82-B851-2645E9A00A92}"/>
    <dgm:cxn modelId="{F45F7BF7-3E38-444D-8149-B25A719BB95E}" type="presParOf" srcId="{047E1A4F-CAA1-4E3C-936F-F8C16B570F7B}" destId="{0A74872C-F4AF-4AD4-A131-D90EB40D6AC7}" srcOrd="0" destOrd="0" presId="urn:microsoft.com/office/officeart/2005/8/layout/vList2"/>
    <dgm:cxn modelId="{37E49B37-4FE3-4C3B-BFD9-AE154958941F}" type="presParOf" srcId="{047E1A4F-CAA1-4E3C-936F-F8C16B570F7B}" destId="{499900A7-C40A-49EF-9509-AAFC50248028}" srcOrd="1" destOrd="0" presId="urn:microsoft.com/office/officeart/2005/8/layout/vList2"/>
    <dgm:cxn modelId="{64F26B9C-3D66-4882-8B7B-C40EDA30991C}" type="presParOf" srcId="{047E1A4F-CAA1-4E3C-936F-F8C16B570F7B}" destId="{45B06F3B-BAC9-40ED-96E8-9503653CA1B1}" srcOrd="2" destOrd="0" presId="urn:microsoft.com/office/officeart/2005/8/layout/vList2"/>
    <dgm:cxn modelId="{1D7122D2-957B-44F6-8971-544BE9C72CBA}" type="presParOf" srcId="{047E1A4F-CAA1-4E3C-936F-F8C16B570F7B}" destId="{CD950059-407E-49C7-9F33-DCD9F4C5F682}" srcOrd="3" destOrd="0" presId="urn:microsoft.com/office/officeart/2005/8/layout/vList2"/>
    <dgm:cxn modelId="{4758A3D7-0A3C-4970-9E88-9D3C5859FA11}" type="presParOf" srcId="{047E1A4F-CAA1-4E3C-936F-F8C16B570F7B}" destId="{30BAE17E-AF3D-4D38-B4E3-C671AFEE8878}" srcOrd="4" destOrd="0" presId="urn:microsoft.com/office/officeart/2005/8/layout/vList2"/>
    <dgm:cxn modelId="{F25D715C-E4EB-4132-936D-0AD788CF2D43}" type="presParOf" srcId="{047E1A4F-CAA1-4E3C-936F-F8C16B570F7B}" destId="{6B55958D-DE39-4CFD-A5F8-2199C8A89730}" srcOrd="5" destOrd="0" presId="urn:microsoft.com/office/officeart/2005/8/layout/vList2"/>
    <dgm:cxn modelId="{3A7D72DC-2D44-45A8-8518-0A1DA2705BB5}" type="presParOf" srcId="{047E1A4F-CAA1-4E3C-936F-F8C16B570F7B}" destId="{4106EDD8-AD73-4FDD-AC92-D9C06E1E033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EEA9FBF-8BEA-4EF8-A176-CDCB847C6E1D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6F765B7-B383-4F02-8259-706E5F64E9FB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Defences </a:t>
          </a:r>
          <a:endParaRPr lang="en-GB" dirty="0"/>
        </a:p>
      </dgm:t>
    </dgm:pt>
    <dgm:pt modelId="{293FCB4F-FC1E-4D54-A815-55DEE7E383DF}" type="parTrans" cxnId="{18621B48-497F-4207-9B72-BAF40F6EBCB4}">
      <dgm:prSet/>
      <dgm:spPr/>
      <dgm:t>
        <a:bodyPr/>
        <a:lstStyle/>
        <a:p>
          <a:endParaRPr lang="en-GB"/>
        </a:p>
      </dgm:t>
    </dgm:pt>
    <dgm:pt modelId="{B55397B2-C103-418A-B1F4-214AAB2D3009}" type="sibTrans" cxnId="{18621B48-497F-4207-9B72-BAF40F6EBCB4}">
      <dgm:prSet/>
      <dgm:spPr/>
      <dgm:t>
        <a:bodyPr/>
        <a:lstStyle/>
        <a:p>
          <a:endParaRPr lang="en-GB"/>
        </a:p>
      </dgm:t>
    </dgm:pt>
    <dgm:pt modelId="{CCA3BFA5-A38A-4FC6-8E7F-54DDAE3542D1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Consent </a:t>
          </a:r>
          <a:endParaRPr lang="en-GB" dirty="0"/>
        </a:p>
      </dgm:t>
    </dgm:pt>
    <dgm:pt modelId="{81805ABD-F106-405C-B5B1-48C9CD1C9680}" type="parTrans" cxnId="{D3BBDC99-C350-4F85-B10D-552F3F101E31}">
      <dgm:prSet/>
      <dgm:spPr/>
      <dgm:t>
        <a:bodyPr/>
        <a:lstStyle/>
        <a:p>
          <a:endParaRPr lang="en-GB"/>
        </a:p>
      </dgm:t>
    </dgm:pt>
    <dgm:pt modelId="{F426D001-13E6-4F50-B18C-6857E3419EB2}" type="sibTrans" cxnId="{D3BBDC99-C350-4F85-B10D-552F3F101E31}">
      <dgm:prSet/>
      <dgm:spPr/>
      <dgm:t>
        <a:bodyPr/>
        <a:lstStyle/>
        <a:p>
          <a:endParaRPr lang="en-GB"/>
        </a:p>
      </dgm:t>
    </dgm:pt>
    <dgm:pt modelId="{0E4D4A1B-7AC1-4144-A133-4EFC0830E625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Agreement </a:t>
          </a:r>
          <a:endParaRPr lang="en-GB" dirty="0"/>
        </a:p>
      </dgm:t>
    </dgm:pt>
    <dgm:pt modelId="{503BD0D3-B386-481D-999F-32B5132CA284}" type="parTrans" cxnId="{08FFDF61-3086-46CD-BF5B-B7B92C215184}">
      <dgm:prSet/>
      <dgm:spPr/>
      <dgm:t>
        <a:bodyPr/>
        <a:lstStyle/>
        <a:p>
          <a:endParaRPr lang="en-GB"/>
        </a:p>
      </dgm:t>
    </dgm:pt>
    <dgm:pt modelId="{7FA90A33-D7EC-496C-804F-A40BE6CA82BF}" type="sibTrans" cxnId="{08FFDF61-3086-46CD-BF5B-B7B92C215184}">
      <dgm:prSet/>
      <dgm:spPr/>
      <dgm:t>
        <a:bodyPr/>
        <a:lstStyle/>
        <a:p>
          <a:endParaRPr lang="en-GB"/>
        </a:p>
      </dgm:t>
    </dgm:pt>
    <dgm:pt modelId="{42DDC792-00CF-4799-8283-4F9B70943A39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Knowledge </a:t>
          </a:r>
          <a:endParaRPr lang="en-GB" dirty="0"/>
        </a:p>
      </dgm:t>
    </dgm:pt>
    <dgm:pt modelId="{82BC8E13-D4E3-4EFB-994B-4266BED1D834}" type="parTrans" cxnId="{3B6011FC-7760-4C5F-A9F9-BE5A3B6973D6}">
      <dgm:prSet/>
      <dgm:spPr/>
      <dgm:t>
        <a:bodyPr/>
        <a:lstStyle/>
        <a:p>
          <a:endParaRPr lang="en-GB"/>
        </a:p>
      </dgm:t>
    </dgm:pt>
    <dgm:pt modelId="{D93AF71F-6A61-4FFC-84CE-D4832717CDE3}" type="sibTrans" cxnId="{3B6011FC-7760-4C5F-A9F9-BE5A3B6973D6}">
      <dgm:prSet/>
      <dgm:spPr/>
      <dgm:t>
        <a:bodyPr/>
        <a:lstStyle/>
        <a:p>
          <a:endParaRPr lang="en-GB"/>
        </a:p>
      </dgm:t>
    </dgm:pt>
    <dgm:pt modelId="{1043A91D-73FF-427C-B808-D8D064D4BD5A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Illegality </a:t>
          </a:r>
          <a:endParaRPr lang="en-GB" dirty="0"/>
        </a:p>
      </dgm:t>
    </dgm:pt>
    <dgm:pt modelId="{AC00003D-D6CC-4025-85C4-B2B93328A045}" type="parTrans" cxnId="{FCD4A578-80A2-4F88-A13B-133BD3C2A430}">
      <dgm:prSet/>
      <dgm:spPr/>
      <dgm:t>
        <a:bodyPr/>
        <a:lstStyle/>
        <a:p>
          <a:endParaRPr lang="en-GB"/>
        </a:p>
      </dgm:t>
    </dgm:pt>
    <dgm:pt modelId="{4471B161-B7B9-49EA-BABA-F6F36A6B2135}" type="sibTrans" cxnId="{FCD4A578-80A2-4F88-A13B-133BD3C2A430}">
      <dgm:prSet/>
      <dgm:spPr/>
      <dgm:t>
        <a:bodyPr/>
        <a:lstStyle/>
        <a:p>
          <a:endParaRPr lang="en-GB"/>
        </a:p>
      </dgm:t>
    </dgm:pt>
    <dgm:pt modelId="{A971E3F1-018F-49A7-B902-62F1790E1AED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Criminal act</a:t>
          </a:r>
          <a:endParaRPr lang="en-GB" dirty="0"/>
        </a:p>
      </dgm:t>
    </dgm:pt>
    <dgm:pt modelId="{7A370E57-B3FF-47D1-BA66-A5B446141FA2}" type="parTrans" cxnId="{BF41ACEE-05E7-4F6C-8433-B58B2B57EA67}">
      <dgm:prSet/>
      <dgm:spPr/>
      <dgm:t>
        <a:bodyPr/>
        <a:lstStyle/>
        <a:p>
          <a:endParaRPr lang="en-GB"/>
        </a:p>
      </dgm:t>
    </dgm:pt>
    <dgm:pt modelId="{3710E8F2-513F-41B1-A76C-C6D3B4CAB71F}" type="sibTrans" cxnId="{BF41ACEE-05E7-4F6C-8433-B58B2B57EA67}">
      <dgm:prSet/>
      <dgm:spPr/>
      <dgm:t>
        <a:bodyPr/>
        <a:lstStyle/>
        <a:p>
          <a:endParaRPr lang="en-GB"/>
        </a:p>
      </dgm:t>
    </dgm:pt>
    <dgm:pt modelId="{04040F4E-097C-4586-8D09-D6546CE0DB35}">
      <dgm:prSet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Contributory negligence</a:t>
          </a:r>
        </a:p>
      </dgm:t>
    </dgm:pt>
    <dgm:pt modelId="{B67638A3-D8D6-47A7-A244-99B6671921DE}" type="parTrans" cxnId="{C13851AA-3566-4B29-80FF-53BBA3564E5F}">
      <dgm:prSet/>
      <dgm:spPr/>
      <dgm:t>
        <a:bodyPr/>
        <a:lstStyle/>
        <a:p>
          <a:endParaRPr lang="en-GB"/>
        </a:p>
      </dgm:t>
    </dgm:pt>
    <dgm:pt modelId="{AE6A902E-5CB3-46EE-87D9-1A7BE17CC36C}" type="sibTrans" cxnId="{C13851AA-3566-4B29-80FF-53BBA3564E5F}">
      <dgm:prSet/>
      <dgm:spPr/>
      <dgm:t>
        <a:bodyPr/>
        <a:lstStyle/>
        <a:p>
          <a:endParaRPr lang="en-GB"/>
        </a:p>
      </dgm:t>
    </dgm:pt>
    <dgm:pt modelId="{CA0C4737-1882-4E94-B9FE-4241CD78AC0B}">
      <dgm:prSet phldr="0"/>
      <dgm:spPr/>
      <dgm:t>
        <a:bodyPr/>
        <a:lstStyle/>
        <a:p>
          <a:r>
            <a:rPr lang="en-GB" dirty="0">
              <a:latin typeface="Trade Gothic Next Cond"/>
            </a:rPr>
            <a:t>Voluntariness</a:t>
          </a:r>
        </a:p>
      </dgm:t>
    </dgm:pt>
    <dgm:pt modelId="{5BE1C41A-FBB4-4214-A72F-68ADCC38FF8F}" type="parTrans" cxnId="{1934B07B-325F-4EDF-B6F7-3246BDA7183D}">
      <dgm:prSet/>
      <dgm:spPr/>
      <dgm:t>
        <a:bodyPr/>
        <a:lstStyle/>
        <a:p>
          <a:endParaRPr lang="en-GB"/>
        </a:p>
      </dgm:t>
    </dgm:pt>
    <dgm:pt modelId="{CB706A72-30D8-45D1-BBA8-38001AD4A11C}" type="sibTrans" cxnId="{1934B07B-325F-4EDF-B6F7-3246BDA7183D}">
      <dgm:prSet/>
      <dgm:spPr/>
      <dgm:t>
        <a:bodyPr/>
        <a:lstStyle/>
        <a:p>
          <a:endParaRPr lang="en-GB"/>
        </a:p>
      </dgm:t>
    </dgm:pt>
    <dgm:pt modelId="{A4811FBF-1FC3-4B2A-B5EF-F172685A5D47}" type="pres">
      <dgm:prSet presAssocID="{0EEA9FBF-8BEA-4EF8-A176-CDCB847C6E1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8E059C0C-356B-4E9B-91AE-A17C63D7CDCA}" type="pres">
      <dgm:prSet presAssocID="{46F765B7-B383-4F02-8259-706E5F64E9FB}" presName="root1" presStyleCnt="0"/>
      <dgm:spPr/>
    </dgm:pt>
    <dgm:pt modelId="{8375BFB3-728E-45DA-8835-84448D37C2D1}" type="pres">
      <dgm:prSet presAssocID="{46F765B7-B383-4F02-8259-706E5F64E9FB}" presName="LevelOneTextNode" presStyleLbl="node0" presStyleIdx="0" presStyleCnt="1">
        <dgm:presLayoutVars>
          <dgm:chPref val="3"/>
        </dgm:presLayoutVars>
      </dgm:prSet>
      <dgm:spPr/>
    </dgm:pt>
    <dgm:pt modelId="{7019B253-10D5-4A73-9C50-AE28217BF983}" type="pres">
      <dgm:prSet presAssocID="{46F765B7-B383-4F02-8259-706E5F64E9FB}" presName="level2hierChild" presStyleCnt="0"/>
      <dgm:spPr/>
    </dgm:pt>
    <dgm:pt modelId="{380E7D67-E878-46B5-BC95-B439BAD00D3F}" type="pres">
      <dgm:prSet presAssocID="{81805ABD-F106-405C-B5B1-48C9CD1C9680}" presName="conn2-1" presStyleLbl="parChTrans1D2" presStyleIdx="0" presStyleCnt="3"/>
      <dgm:spPr/>
    </dgm:pt>
    <dgm:pt modelId="{714551FB-F983-45F1-8C84-05640327225F}" type="pres">
      <dgm:prSet presAssocID="{81805ABD-F106-405C-B5B1-48C9CD1C9680}" presName="connTx" presStyleLbl="parChTrans1D2" presStyleIdx="0" presStyleCnt="3"/>
      <dgm:spPr/>
    </dgm:pt>
    <dgm:pt modelId="{C4F68CDD-DFF3-4679-817D-FBC9D73D5D07}" type="pres">
      <dgm:prSet presAssocID="{CCA3BFA5-A38A-4FC6-8E7F-54DDAE3542D1}" presName="root2" presStyleCnt="0"/>
      <dgm:spPr/>
    </dgm:pt>
    <dgm:pt modelId="{80600619-ECB0-4EC7-9AE3-4D37D21727B9}" type="pres">
      <dgm:prSet presAssocID="{CCA3BFA5-A38A-4FC6-8E7F-54DDAE3542D1}" presName="LevelTwoTextNode" presStyleLbl="node2" presStyleIdx="0" presStyleCnt="3">
        <dgm:presLayoutVars>
          <dgm:chPref val="3"/>
        </dgm:presLayoutVars>
      </dgm:prSet>
      <dgm:spPr/>
    </dgm:pt>
    <dgm:pt modelId="{461F1FEF-DA7C-41A7-92B9-8B0BDB304579}" type="pres">
      <dgm:prSet presAssocID="{CCA3BFA5-A38A-4FC6-8E7F-54DDAE3542D1}" presName="level3hierChild" presStyleCnt="0"/>
      <dgm:spPr/>
    </dgm:pt>
    <dgm:pt modelId="{F4DA925C-A5F1-4744-8A98-9826DE2D0C94}" type="pres">
      <dgm:prSet presAssocID="{503BD0D3-B386-481D-999F-32B5132CA284}" presName="conn2-1" presStyleLbl="parChTrans1D3" presStyleIdx="0" presStyleCnt="4"/>
      <dgm:spPr/>
    </dgm:pt>
    <dgm:pt modelId="{FBC3254F-EEA7-4A25-A0F1-839E75929239}" type="pres">
      <dgm:prSet presAssocID="{503BD0D3-B386-481D-999F-32B5132CA284}" presName="connTx" presStyleLbl="parChTrans1D3" presStyleIdx="0" presStyleCnt="4"/>
      <dgm:spPr/>
    </dgm:pt>
    <dgm:pt modelId="{1DAC8E3D-0181-4DDE-9771-06946AA88420}" type="pres">
      <dgm:prSet presAssocID="{0E4D4A1B-7AC1-4144-A133-4EFC0830E625}" presName="root2" presStyleCnt="0"/>
      <dgm:spPr/>
    </dgm:pt>
    <dgm:pt modelId="{8BADD46D-6FE4-4DA6-99C4-732190F3B7EC}" type="pres">
      <dgm:prSet presAssocID="{0E4D4A1B-7AC1-4144-A133-4EFC0830E625}" presName="LevelTwoTextNode" presStyleLbl="node3" presStyleIdx="0" presStyleCnt="4">
        <dgm:presLayoutVars>
          <dgm:chPref val="3"/>
        </dgm:presLayoutVars>
      </dgm:prSet>
      <dgm:spPr/>
    </dgm:pt>
    <dgm:pt modelId="{4F8B02C0-0885-4B02-BE4E-8DD3F581DFE2}" type="pres">
      <dgm:prSet presAssocID="{0E4D4A1B-7AC1-4144-A133-4EFC0830E625}" presName="level3hierChild" presStyleCnt="0"/>
      <dgm:spPr/>
    </dgm:pt>
    <dgm:pt modelId="{45AE2F12-C81B-4833-8C8E-77809D89CD70}" type="pres">
      <dgm:prSet presAssocID="{82BC8E13-D4E3-4EFB-994B-4266BED1D834}" presName="conn2-1" presStyleLbl="parChTrans1D3" presStyleIdx="1" presStyleCnt="4"/>
      <dgm:spPr/>
    </dgm:pt>
    <dgm:pt modelId="{1B978394-678A-41F1-B9F7-50A2942F7823}" type="pres">
      <dgm:prSet presAssocID="{82BC8E13-D4E3-4EFB-994B-4266BED1D834}" presName="connTx" presStyleLbl="parChTrans1D3" presStyleIdx="1" presStyleCnt="4"/>
      <dgm:spPr/>
    </dgm:pt>
    <dgm:pt modelId="{0052797B-66EF-439D-A2F1-061E9FBF70BB}" type="pres">
      <dgm:prSet presAssocID="{42DDC792-00CF-4799-8283-4F9B70943A39}" presName="root2" presStyleCnt="0"/>
      <dgm:spPr/>
    </dgm:pt>
    <dgm:pt modelId="{CCED9FF6-A6F9-4026-B5D9-11A5747BCD2B}" type="pres">
      <dgm:prSet presAssocID="{42DDC792-00CF-4799-8283-4F9B70943A39}" presName="LevelTwoTextNode" presStyleLbl="node3" presStyleIdx="1" presStyleCnt="4">
        <dgm:presLayoutVars>
          <dgm:chPref val="3"/>
        </dgm:presLayoutVars>
      </dgm:prSet>
      <dgm:spPr/>
    </dgm:pt>
    <dgm:pt modelId="{F7611B1C-B92F-4995-945A-00176055788E}" type="pres">
      <dgm:prSet presAssocID="{42DDC792-00CF-4799-8283-4F9B70943A39}" presName="level3hierChild" presStyleCnt="0"/>
      <dgm:spPr/>
    </dgm:pt>
    <dgm:pt modelId="{E3289AD1-8919-49E3-8AAE-575AF48E943E}" type="pres">
      <dgm:prSet presAssocID="{5BE1C41A-FBB4-4214-A72F-68ADCC38FF8F}" presName="conn2-1" presStyleLbl="parChTrans1D3" presStyleIdx="2" presStyleCnt="4"/>
      <dgm:spPr/>
    </dgm:pt>
    <dgm:pt modelId="{FF75E2DC-258B-4905-83FE-229C1B16CEAC}" type="pres">
      <dgm:prSet presAssocID="{5BE1C41A-FBB4-4214-A72F-68ADCC38FF8F}" presName="connTx" presStyleLbl="parChTrans1D3" presStyleIdx="2" presStyleCnt="4"/>
      <dgm:spPr/>
    </dgm:pt>
    <dgm:pt modelId="{62C19BCD-210A-4AD5-A929-BF60E3FF6FE1}" type="pres">
      <dgm:prSet presAssocID="{CA0C4737-1882-4E94-B9FE-4241CD78AC0B}" presName="root2" presStyleCnt="0"/>
      <dgm:spPr/>
    </dgm:pt>
    <dgm:pt modelId="{A3F2F355-8788-4CA5-99D5-38A3D63002FE}" type="pres">
      <dgm:prSet presAssocID="{CA0C4737-1882-4E94-B9FE-4241CD78AC0B}" presName="LevelTwoTextNode" presStyleLbl="node3" presStyleIdx="2" presStyleCnt="4">
        <dgm:presLayoutVars>
          <dgm:chPref val="3"/>
        </dgm:presLayoutVars>
      </dgm:prSet>
      <dgm:spPr/>
    </dgm:pt>
    <dgm:pt modelId="{66636071-7AD1-40F8-B88B-1E1F3CDAC05E}" type="pres">
      <dgm:prSet presAssocID="{CA0C4737-1882-4E94-B9FE-4241CD78AC0B}" presName="level3hierChild" presStyleCnt="0"/>
      <dgm:spPr/>
    </dgm:pt>
    <dgm:pt modelId="{B28EF532-3F34-42F5-AB78-FEB6F1602D8B}" type="pres">
      <dgm:prSet presAssocID="{AC00003D-D6CC-4025-85C4-B2B93328A045}" presName="conn2-1" presStyleLbl="parChTrans1D2" presStyleIdx="1" presStyleCnt="3"/>
      <dgm:spPr/>
    </dgm:pt>
    <dgm:pt modelId="{12260BD7-47CA-4E22-B98A-EA3296656268}" type="pres">
      <dgm:prSet presAssocID="{AC00003D-D6CC-4025-85C4-B2B93328A045}" presName="connTx" presStyleLbl="parChTrans1D2" presStyleIdx="1" presStyleCnt="3"/>
      <dgm:spPr/>
    </dgm:pt>
    <dgm:pt modelId="{BAF1376A-3F84-4555-8902-9EFA2282096F}" type="pres">
      <dgm:prSet presAssocID="{1043A91D-73FF-427C-B808-D8D064D4BD5A}" presName="root2" presStyleCnt="0"/>
      <dgm:spPr/>
    </dgm:pt>
    <dgm:pt modelId="{D6AEE870-7C48-4116-A5C3-BFD3485F67D3}" type="pres">
      <dgm:prSet presAssocID="{1043A91D-73FF-427C-B808-D8D064D4BD5A}" presName="LevelTwoTextNode" presStyleLbl="node2" presStyleIdx="1" presStyleCnt="3">
        <dgm:presLayoutVars>
          <dgm:chPref val="3"/>
        </dgm:presLayoutVars>
      </dgm:prSet>
      <dgm:spPr/>
    </dgm:pt>
    <dgm:pt modelId="{674A933E-967A-4B29-B1D8-D671AF965203}" type="pres">
      <dgm:prSet presAssocID="{1043A91D-73FF-427C-B808-D8D064D4BD5A}" presName="level3hierChild" presStyleCnt="0"/>
      <dgm:spPr/>
    </dgm:pt>
    <dgm:pt modelId="{E6564F83-5F1F-45E6-B9DE-1FDB4531F375}" type="pres">
      <dgm:prSet presAssocID="{7A370E57-B3FF-47D1-BA66-A5B446141FA2}" presName="conn2-1" presStyleLbl="parChTrans1D3" presStyleIdx="3" presStyleCnt="4"/>
      <dgm:spPr/>
    </dgm:pt>
    <dgm:pt modelId="{54F04DA5-F25A-4194-B174-DA29A272F205}" type="pres">
      <dgm:prSet presAssocID="{7A370E57-B3FF-47D1-BA66-A5B446141FA2}" presName="connTx" presStyleLbl="parChTrans1D3" presStyleIdx="3" presStyleCnt="4"/>
      <dgm:spPr/>
    </dgm:pt>
    <dgm:pt modelId="{EA4B33CD-F5CE-4B2C-AE23-EFA66CA5C25E}" type="pres">
      <dgm:prSet presAssocID="{A971E3F1-018F-49A7-B902-62F1790E1AED}" presName="root2" presStyleCnt="0"/>
      <dgm:spPr/>
    </dgm:pt>
    <dgm:pt modelId="{B9DB1565-6449-40AF-98A6-C1EF416525ED}" type="pres">
      <dgm:prSet presAssocID="{A971E3F1-018F-49A7-B902-62F1790E1AED}" presName="LevelTwoTextNode" presStyleLbl="node3" presStyleIdx="3" presStyleCnt="4">
        <dgm:presLayoutVars>
          <dgm:chPref val="3"/>
        </dgm:presLayoutVars>
      </dgm:prSet>
      <dgm:spPr/>
    </dgm:pt>
    <dgm:pt modelId="{A7153FFA-22BC-44AD-A957-2DB293FFB113}" type="pres">
      <dgm:prSet presAssocID="{A971E3F1-018F-49A7-B902-62F1790E1AED}" presName="level3hierChild" presStyleCnt="0"/>
      <dgm:spPr/>
    </dgm:pt>
    <dgm:pt modelId="{D9AA6E72-E5E8-4871-B584-290CF58B8B7F}" type="pres">
      <dgm:prSet presAssocID="{B67638A3-D8D6-47A7-A244-99B6671921DE}" presName="conn2-1" presStyleLbl="parChTrans1D2" presStyleIdx="2" presStyleCnt="3"/>
      <dgm:spPr/>
    </dgm:pt>
    <dgm:pt modelId="{41103D04-8BB2-41DB-B341-8067C92BE0BF}" type="pres">
      <dgm:prSet presAssocID="{B67638A3-D8D6-47A7-A244-99B6671921DE}" presName="connTx" presStyleLbl="parChTrans1D2" presStyleIdx="2" presStyleCnt="3"/>
      <dgm:spPr/>
    </dgm:pt>
    <dgm:pt modelId="{AF8571D8-9212-4E4E-AAC8-5E8A168CDE1C}" type="pres">
      <dgm:prSet presAssocID="{04040F4E-097C-4586-8D09-D6546CE0DB35}" presName="root2" presStyleCnt="0"/>
      <dgm:spPr/>
    </dgm:pt>
    <dgm:pt modelId="{15450BA5-0FDB-4478-8CAD-41B007820108}" type="pres">
      <dgm:prSet presAssocID="{04040F4E-097C-4586-8D09-D6546CE0DB35}" presName="LevelTwoTextNode" presStyleLbl="node2" presStyleIdx="2" presStyleCnt="3">
        <dgm:presLayoutVars>
          <dgm:chPref val="3"/>
        </dgm:presLayoutVars>
      </dgm:prSet>
      <dgm:spPr/>
    </dgm:pt>
    <dgm:pt modelId="{CF5F85CE-22B2-4222-961C-22F55B45D306}" type="pres">
      <dgm:prSet presAssocID="{04040F4E-097C-4586-8D09-D6546CE0DB35}" presName="level3hierChild" presStyleCnt="0"/>
      <dgm:spPr/>
    </dgm:pt>
  </dgm:ptLst>
  <dgm:cxnLst>
    <dgm:cxn modelId="{8598D40B-621F-4B87-8EDA-149A0155A7B7}" type="presOf" srcId="{82BC8E13-D4E3-4EFB-994B-4266BED1D834}" destId="{1B978394-678A-41F1-B9F7-50A2942F7823}" srcOrd="1" destOrd="0" presId="urn:microsoft.com/office/officeart/2005/8/layout/hierarchy2"/>
    <dgm:cxn modelId="{98B24119-C5EE-4F53-B8F8-B47C40D823A0}" type="presOf" srcId="{B67638A3-D8D6-47A7-A244-99B6671921DE}" destId="{D9AA6E72-E5E8-4871-B584-290CF58B8B7F}" srcOrd="0" destOrd="0" presId="urn:microsoft.com/office/officeart/2005/8/layout/hierarchy2"/>
    <dgm:cxn modelId="{379DAD32-48ED-45E8-B762-3E1A7C0A299E}" type="presOf" srcId="{503BD0D3-B386-481D-999F-32B5132CA284}" destId="{F4DA925C-A5F1-4744-8A98-9826DE2D0C94}" srcOrd="0" destOrd="0" presId="urn:microsoft.com/office/officeart/2005/8/layout/hierarchy2"/>
    <dgm:cxn modelId="{9AAE815B-9208-4651-B335-19BC557B4487}" type="presOf" srcId="{0E4D4A1B-7AC1-4144-A133-4EFC0830E625}" destId="{8BADD46D-6FE4-4DA6-99C4-732190F3B7EC}" srcOrd="0" destOrd="0" presId="urn:microsoft.com/office/officeart/2005/8/layout/hierarchy2"/>
    <dgm:cxn modelId="{08FFDF61-3086-46CD-BF5B-B7B92C215184}" srcId="{CCA3BFA5-A38A-4FC6-8E7F-54DDAE3542D1}" destId="{0E4D4A1B-7AC1-4144-A133-4EFC0830E625}" srcOrd="0" destOrd="0" parTransId="{503BD0D3-B386-481D-999F-32B5132CA284}" sibTransId="{7FA90A33-D7EC-496C-804F-A40BE6CA82BF}"/>
    <dgm:cxn modelId="{18621B48-497F-4207-9B72-BAF40F6EBCB4}" srcId="{0EEA9FBF-8BEA-4EF8-A176-CDCB847C6E1D}" destId="{46F765B7-B383-4F02-8259-706E5F64E9FB}" srcOrd="0" destOrd="0" parTransId="{293FCB4F-FC1E-4D54-A815-55DEE7E383DF}" sibTransId="{B55397B2-C103-418A-B1F4-214AAB2D3009}"/>
    <dgm:cxn modelId="{B61A1F71-FEAF-46ED-83D2-1BDF0A79ABB6}" type="presOf" srcId="{B67638A3-D8D6-47A7-A244-99B6671921DE}" destId="{41103D04-8BB2-41DB-B341-8067C92BE0BF}" srcOrd="1" destOrd="0" presId="urn:microsoft.com/office/officeart/2005/8/layout/hierarchy2"/>
    <dgm:cxn modelId="{FCD4A578-80A2-4F88-A13B-133BD3C2A430}" srcId="{46F765B7-B383-4F02-8259-706E5F64E9FB}" destId="{1043A91D-73FF-427C-B808-D8D064D4BD5A}" srcOrd="1" destOrd="0" parTransId="{AC00003D-D6CC-4025-85C4-B2B93328A045}" sibTransId="{4471B161-B7B9-49EA-BABA-F6F36A6B2135}"/>
    <dgm:cxn modelId="{1934B07B-325F-4EDF-B6F7-3246BDA7183D}" srcId="{CCA3BFA5-A38A-4FC6-8E7F-54DDAE3542D1}" destId="{CA0C4737-1882-4E94-B9FE-4241CD78AC0B}" srcOrd="2" destOrd="0" parTransId="{5BE1C41A-FBB4-4214-A72F-68ADCC38FF8F}" sibTransId="{CB706A72-30D8-45D1-BBA8-38001AD4A11C}"/>
    <dgm:cxn modelId="{D14D127C-2289-44C2-A9BA-9D8037353AF5}" type="presOf" srcId="{7A370E57-B3FF-47D1-BA66-A5B446141FA2}" destId="{54F04DA5-F25A-4194-B174-DA29A272F205}" srcOrd="1" destOrd="0" presId="urn:microsoft.com/office/officeart/2005/8/layout/hierarchy2"/>
    <dgm:cxn modelId="{B7412493-D653-4C5A-836A-620DDD6F3772}" type="presOf" srcId="{42DDC792-00CF-4799-8283-4F9B70943A39}" destId="{CCED9FF6-A6F9-4026-B5D9-11A5747BCD2B}" srcOrd="0" destOrd="0" presId="urn:microsoft.com/office/officeart/2005/8/layout/hierarchy2"/>
    <dgm:cxn modelId="{F3A6B095-71E2-4F58-9007-A7801415C23C}" type="presOf" srcId="{7A370E57-B3FF-47D1-BA66-A5B446141FA2}" destId="{E6564F83-5F1F-45E6-B9DE-1FDB4531F375}" srcOrd="0" destOrd="0" presId="urn:microsoft.com/office/officeart/2005/8/layout/hierarchy2"/>
    <dgm:cxn modelId="{795A4496-6075-491B-86F1-5B8C9871B2EF}" type="presOf" srcId="{0EEA9FBF-8BEA-4EF8-A176-CDCB847C6E1D}" destId="{A4811FBF-1FC3-4B2A-B5EF-F172685A5D47}" srcOrd="0" destOrd="0" presId="urn:microsoft.com/office/officeart/2005/8/layout/hierarchy2"/>
    <dgm:cxn modelId="{D3BBDC99-C350-4F85-B10D-552F3F101E31}" srcId="{46F765B7-B383-4F02-8259-706E5F64E9FB}" destId="{CCA3BFA5-A38A-4FC6-8E7F-54DDAE3542D1}" srcOrd="0" destOrd="0" parTransId="{81805ABD-F106-405C-B5B1-48C9CD1C9680}" sibTransId="{F426D001-13E6-4F50-B18C-6857E3419EB2}"/>
    <dgm:cxn modelId="{36A6C19B-DF88-4630-B710-139A6423D54B}" type="presOf" srcId="{81805ABD-F106-405C-B5B1-48C9CD1C9680}" destId="{380E7D67-E878-46B5-BC95-B439BAD00D3F}" srcOrd="0" destOrd="0" presId="urn:microsoft.com/office/officeart/2005/8/layout/hierarchy2"/>
    <dgm:cxn modelId="{85367AA7-6C1B-48D1-89CF-AD4D8E1B34AD}" type="presOf" srcId="{CA0C4737-1882-4E94-B9FE-4241CD78AC0B}" destId="{A3F2F355-8788-4CA5-99D5-38A3D63002FE}" srcOrd="0" destOrd="0" presId="urn:microsoft.com/office/officeart/2005/8/layout/hierarchy2"/>
    <dgm:cxn modelId="{C13851AA-3566-4B29-80FF-53BBA3564E5F}" srcId="{46F765B7-B383-4F02-8259-706E5F64E9FB}" destId="{04040F4E-097C-4586-8D09-D6546CE0DB35}" srcOrd="2" destOrd="0" parTransId="{B67638A3-D8D6-47A7-A244-99B6671921DE}" sibTransId="{AE6A902E-5CB3-46EE-87D9-1A7BE17CC36C}"/>
    <dgm:cxn modelId="{26234BB5-F486-4969-871F-F2B51178C31D}" type="presOf" srcId="{81805ABD-F106-405C-B5B1-48C9CD1C9680}" destId="{714551FB-F983-45F1-8C84-05640327225F}" srcOrd="1" destOrd="0" presId="urn:microsoft.com/office/officeart/2005/8/layout/hierarchy2"/>
    <dgm:cxn modelId="{D5156FB5-AA3B-476C-8D07-0B540C162E7C}" type="presOf" srcId="{CCA3BFA5-A38A-4FC6-8E7F-54DDAE3542D1}" destId="{80600619-ECB0-4EC7-9AE3-4D37D21727B9}" srcOrd="0" destOrd="0" presId="urn:microsoft.com/office/officeart/2005/8/layout/hierarchy2"/>
    <dgm:cxn modelId="{2E087CB6-1760-4778-A7C3-B4BDFE1BDBD5}" type="presOf" srcId="{503BD0D3-B386-481D-999F-32B5132CA284}" destId="{FBC3254F-EEA7-4A25-A0F1-839E75929239}" srcOrd="1" destOrd="0" presId="urn:microsoft.com/office/officeart/2005/8/layout/hierarchy2"/>
    <dgm:cxn modelId="{48BA47C3-EF97-4A56-87D9-6787CAB95E98}" type="presOf" srcId="{AC00003D-D6CC-4025-85C4-B2B93328A045}" destId="{12260BD7-47CA-4E22-B98A-EA3296656268}" srcOrd="1" destOrd="0" presId="urn:microsoft.com/office/officeart/2005/8/layout/hierarchy2"/>
    <dgm:cxn modelId="{EAA748CB-1F83-4E8B-BAFE-7B557DF77446}" type="presOf" srcId="{A971E3F1-018F-49A7-B902-62F1790E1AED}" destId="{B9DB1565-6449-40AF-98A6-C1EF416525ED}" srcOrd="0" destOrd="0" presId="urn:microsoft.com/office/officeart/2005/8/layout/hierarchy2"/>
    <dgm:cxn modelId="{8087BFCE-2346-4793-91D7-8D3A8DD2853E}" type="presOf" srcId="{04040F4E-097C-4586-8D09-D6546CE0DB35}" destId="{15450BA5-0FDB-4478-8CAD-41B007820108}" srcOrd="0" destOrd="0" presId="urn:microsoft.com/office/officeart/2005/8/layout/hierarchy2"/>
    <dgm:cxn modelId="{C57C73D9-9B79-4A0A-BEE4-1985318E3306}" type="presOf" srcId="{AC00003D-D6CC-4025-85C4-B2B93328A045}" destId="{B28EF532-3F34-42F5-AB78-FEB6F1602D8B}" srcOrd="0" destOrd="0" presId="urn:microsoft.com/office/officeart/2005/8/layout/hierarchy2"/>
    <dgm:cxn modelId="{F4BE8ADA-1F83-4EC4-8BFF-1DE03A3BF945}" type="presOf" srcId="{82BC8E13-D4E3-4EFB-994B-4266BED1D834}" destId="{45AE2F12-C81B-4833-8C8E-77809D89CD70}" srcOrd="0" destOrd="0" presId="urn:microsoft.com/office/officeart/2005/8/layout/hierarchy2"/>
    <dgm:cxn modelId="{CF03FBE8-7961-46FB-85BD-E87094B3CED8}" type="presOf" srcId="{5BE1C41A-FBB4-4214-A72F-68ADCC38FF8F}" destId="{FF75E2DC-258B-4905-83FE-229C1B16CEAC}" srcOrd="1" destOrd="0" presId="urn:microsoft.com/office/officeart/2005/8/layout/hierarchy2"/>
    <dgm:cxn modelId="{3B89E7EB-3386-4A9D-8080-82839107F8FE}" type="presOf" srcId="{46F765B7-B383-4F02-8259-706E5F64E9FB}" destId="{8375BFB3-728E-45DA-8835-84448D37C2D1}" srcOrd="0" destOrd="0" presId="urn:microsoft.com/office/officeart/2005/8/layout/hierarchy2"/>
    <dgm:cxn modelId="{BF41ACEE-05E7-4F6C-8433-B58B2B57EA67}" srcId="{1043A91D-73FF-427C-B808-D8D064D4BD5A}" destId="{A971E3F1-018F-49A7-B902-62F1790E1AED}" srcOrd="0" destOrd="0" parTransId="{7A370E57-B3FF-47D1-BA66-A5B446141FA2}" sibTransId="{3710E8F2-513F-41B1-A76C-C6D3B4CAB71F}"/>
    <dgm:cxn modelId="{9F9684F2-6EC4-4E42-92E1-09183212BC17}" type="presOf" srcId="{1043A91D-73FF-427C-B808-D8D064D4BD5A}" destId="{D6AEE870-7C48-4116-A5C3-BFD3485F67D3}" srcOrd="0" destOrd="0" presId="urn:microsoft.com/office/officeart/2005/8/layout/hierarchy2"/>
    <dgm:cxn modelId="{3B6011FC-7760-4C5F-A9F9-BE5A3B6973D6}" srcId="{CCA3BFA5-A38A-4FC6-8E7F-54DDAE3542D1}" destId="{42DDC792-00CF-4799-8283-4F9B70943A39}" srcOrd="1" destOrd="0" parTransId="{82BC8E13-D4E3-4EFB-994B-4266BED1D834}" sibTransId="{D93AF71F-6A61-4FFC-84CE-D4832717CDE3}"/>
    <dgm:cxn modelId="{5025E9FC-2B75-4D71-806F-DECFE3196620}" type="presOf" srcId="{5BE1C41A-FBB4-4214-A72F-68ADCC38FF8F}" destId="{E3289AD1-8919-49E3-8AAE-575AF48E943E}" srcOrd="0" destOrd="0" presId="urn:microsoft.com/office/officeart/2005/8/layout/hierarchy2"/>
    <dgm:cxn modelId="{428FDB6E-378B-454D-BD91-E443CD276D09}" type="presParOf" srcId="{A4811FBF-1FC3-4B2A-B5EF-F172685A5D47}" destId="{8E059C0C-356B-4E9B-91AE-A17C63D7CDCA}" srcOrd="0" destOrd="0" presId="urn:microsoft.com/office/officeart/2005/8/layout/hierarchy2"/>
    <dgm:cxn modelId="{5692B817-9B92-4D90-9592-99890A068FCB}" type="presParOf" srcId="{8E059C0C-356B-4E9B-91AE-A17C63D7CDCA}" destId="{8375BFB3-728E-45DA-8835-84448D37C2D1}" srcOrd="0" destOrd="0" presId="urn:microsoft.com/office/officeart/2005/8/layout/hierarchy2"/>
    <dgm:cxn modelId="{18D1FF1D-C22E-4E4A-A00E-A5D685493479}" type="presParOf" srcId="{8E059C0C-356B-4E9B-91AE-A17C63D7CDCA}" destId="{7019B253-10D5-4A73-9C50-AE28217BF983}" srcOrd="1" destOrd="0" presId="urn:microsoft.com/office/officeart/2005/8/layout/hierarchy2"/>
    <dgm:cxn modelId="{6AD06227-8CCF-4E43-A8A0-936D25068BD6}" type="presParOf" srcId="{7019B253-10D5-4A73-9C50-AE28217BF983}" destId="{380E7D67-E878-46B5-BC95-B439BAD00D3F}" srcOrd="0" destOrd="0" presId="urn:microsoft.com/office/officeart/2005/8/layout/hierarchy2"/>
    <dgm:cxn modelId="{F8569024-C551-4F29-845E-9E8D6F1E8896}" type="presParOf" srcId="{380E7D67-E878-46B5-BC95-B439BAD00D3F}" destId="{714551FB-F983-45F1-8C84-05640327225F}" srcOrd="0" destOrd="0" presId="urn:microsoft.com/office/officeart/2005/8/layout/hierarchy2"/>
    <dgm:cxn modelId="{AE662C43-848B-4E15-8E1E-833F5B5B12D5}" type="presParOf" srcId="{7019B253-10D5-4A73-9C50-AE28217BF983}" destId="{C4F68CDD-DFF3-4679-817D-FBC9D73D5D07}" srcOrd="1" destOrd="0" presId="urn:microsoft.com/office/officeart/2005/8/layout/hierarchy2"/>
    <dgm:cxn modelId="{D89A7B46-9A2E-4DDD-8965-459A38D3667E}" type="presParOf" srcId="{C4F68CDD-DFF3-4679-817D-FBC9D73D5D07}" destId="{80600619-ECB0-4EC7-9AE3-4D37D21727B9}" srcOrd="0" destOrd="0" presId="urn:microsoft.com/office/officeart/2005/8/layout/hierarchy2"/>
    <dgm:cxn modelId="{A8CA4B10-9675-40E7-B53B-95980C2E7035}" type="presParOf" srcId="{C4F68CDD-DFF3-4679-817D-FBC9D73D5D07}" destId="{461F1FEF-DA7C-41A7-92B9-8B0BDB304579}" srcOrd="1" destOrd="0" presId="urn:microsoft.com/office/officeart/2005/8/layout/hierarchy2"/>
    <dgm:cxn modelId="{C140D69D-5979-4C0F-9F53-5BCA76DCFF15}" type="presParOf" srcId="{461F1FEF-DA7C-41A7-92B9-8B0BDB304579}" destId="{F4DA925C-A5F1-4744-8A98-9826DE2D0C94}" srcOrd="0" destOrd="0" presId="urn:microsoft.com/office/officeart/2005/8/layout/hierarchy2"/>
    <dgm:cxn modelId="{294F718D-71E2-4630-AC06-21256775174D}" type="presParOf" srcId="{F4DA925C-A5F1-4744-8A98-9826DE2D0C94}" destId="{FBC3254F-EEA7-4A25-A0F1-839E75929239}" srcOrd="0" destOrd="0" presId="urn:microsoft.com/office/officeart/2005/8/layout/hierarchy2"/>
    <dgm:cxn modelId="{DA5BCCEF-4CEE-4453-90DB-972D4D236313}" type="presParOf" srcId="{461F1FEF-DA7C-41A7-92B9-8B0BDB304579}" destId="{1DAC8E3D-0181-4DDE-9771-06946AA88420}" srcOrd="1" destOrd="0" presId="urn:microsoft.com/office/officeart/2005/8/layout/hierarchy2"/>
    <dgm:cxn modelId="{07FC3104-A836-4C21-B2A3-A5F43EFDA160}" type="presParOf" srcId="{1DAC8E3D-0181-4DDE-9771-06946AA88420}" destId="{8BADD46D-6FE4-4DA6-99C4-732190F3B7EC}" srcOrd="0" destOrd="0" presId="urn:microsoft.com/office/officeart/2005/8/layout/hierarchy2"/>
    <dgm:cxn modelId="{CBBD7286-34B4-42FD-9C50-F409F040A161}" type="presParOf" srcId="{1DAC8E3D-0181-4DDE-9771-06946AA88420}" destId="{4F8B02C0-0885-4B02-BE4E-8DD3F581DFE2}" srcOrd="1" destOrd="0" presId="urn:microsoft.com/office/officeart/2005/8/layout/hierarchy2"/>
    <dgm:cxn modelId="{FE203E67-4A9B-402C-A7CC-636B5E489AFC}" type="presParOf" srcId="{461F1FEF-DA7C-41A7-92B9-8B0BDB304579}" destId="{45AE2F12-C81B-4833-8C8E-77809D89CD70}" srcOrd="2" destOrd="0" presId="urn:microsoft.com/office/officeart/2005/8/layout/hierarchy2"/>
    <dgm:cxn modelId="{79630916-92CC-45BE-858D-C4DCF733A21F}" type="presParOf" srcId="{45AE2F12-C81B-4833-8C8E-77809D89CD70}" destId="{1B978394-678A-41F1-B9F7-50A2942F7823}" srcOrd="0" destOrd="0" presId="urn:microsoft.com/office/officeart/2005/8/layout/hierarchy2"/>
    <dgm:cxn modelId="{4B372B7F-E81C-478C-82FC-76D6DB7FBAA4}" type="presParOf" srcId="{461F1FEF-DA7C-41A7-92B9-8B0BDB304579}" destId="{0052797B-66EF-439D-A2F1-061E9FBF70BB}" srcOrd="3" destOrd="0" presId="urn:microsoft.com/office/officeart/2005/8/layout/hierarchy2"/>
    <dgm:cxn modelId="{FBEACC85-D624-4514-AD56-0D8D1327D794}" type="presParOf" srcId="{0052797B-66EF-439D-A2F1-061E9FBF70BB}" destId="{CCED9FF6-A6F9-4026-B5D9-11A5747BCD2B}" srcOrd="0" destOrd="0" presId="urn:microsoft.com/office/officeart/2005/8/layout/hierarchy2"/>
    <dgm:cxn modelId="{4E8DCDD0-B263-46A1-B4C6-8D5296355A74}" type="presParOf" srcId="{0052797B-66EF-439D-A2F1-061E9FBF70BB}" destId="{F7611B1C-B92F-4995-945A-00176055788E}" srcOrd="1" destOrd="0" presId="urn:microsoft.com/office/officeart/2005/8/layout/hierarchy2"/>
    <dgm:cxn modelId="{28B38A83-806F-4306-990A-181FC91ABE18}" type="presParOf" srcId="{461F1FEF-DA7C-41A7-92B9-8B0BDB304579}" destId="{E3289AD1-8919-49E3-8AAE-575AF48E943E}" srcOrd="4" destOrd="0" presId="urn:microsoft.com/office/officeart/2005/8/layout/hierarchy2"/>
    <dgm:cxn modelId="{56F35AC7-3515-4708-8D2A-699E441823A3}" type="presParOf" srcId="{E3289AD1-8919-49E3-8AAE-575AF48E943E}" destId="{FF75E2DC-258B-4905-83FE-229C1B16CEAC}" srcOrd="0" destOrd="0" presId="urn:microsoft.com/office/officeart/2005/8/layout/hierarchy2"/>
    <dgm:cxn modelId="{3B8130EA-CA8C-4ED7-94AD-351D9CB70048}" type="presParOf" srcId="{461F1FEF-DA7C-41A7-92B9-8B0BDB304579}" destId="{62C19BCD-210A-4AD5-A929-BF60E3FF6FE1}" srcOrd="5" destOrd="0" presId="urn:microsoft.com/office/officeart/2005/8/layout/hierarchy2"/>
    <dgm:cxn modelId="{5C9B198B-9154-40BE-9DB9-955D8AA24053}" type="presParOf" srcId="{62C19BCD-210A-4AD5-A929-BF60E3FF6FE1}" destId="{A3F2F355-8788-4CA5-99D5-38A3D63002FE}" srcOrd="0" destOrd="0" presId="urn:microsoft.com/office/officeart/2005/8/layout/hierarchy2"/>
    <dgm:cxn modelId="{170E80D3-126C-4BC0-8BAC-749CABE3857B}" type="presParOf" srcId="{62C19BCD-210A-4AD5-A929-BF60E3FF6FE1}" destId="{66636071-7AD1-40F8-B88B-1E1F3CDAC05E}" srcOrd="1" destOrd="0" presId="urn:microsoft.com/office/officeart/2005/8/layout/hierarchy2"/>
    <dgm:cxn modelId="{F5B3A6E0-7E83-4E3E-940E-C4DDACA7453E}" type="presParOf" srcId="{7019B253-10D5-4A73-9C50-AE28217BF983}" destId="{B28EF532-3F34-42F5-AB78-FEB6F1602D8B}" srcOrd="2" destOrd="0" presId="urn:microsoft.com/office/officeart/2005/8/layout/hierarchy2"/>
    <dgm:cxn modelId="{CEE797DA-61C4-4377-83A7-1C8C152843E4}" type="presParOf" srcId="{B28EF532-3F34-42F5-AB78-FEB6F1602D8B}" destId="{12260BD7-47CA-4E22-B98A-EA3296656268}" srcOrd="0" destOrd="0" presId="urn:microsoft.com/office/officeart/2005/8/layout/hierarchy2"/>
    <dgm:cxn modelId="{2C81C76D-AEF5-491F-B1F4-969E0B422451}" type="presParOf" srcId="{7019B253-10D5-4A73-9C50-AE28217BF983}" destId="{BAF1376A-3F84-4555-8902-9EFA2282096F}" srcOrd="3" destOrd="0" presId="urn:microsoft.com/office/officeart/2005/8/layout/hierarchy2"/>
    <dgm:cxn modelId="{466AB7C1-A1EB-426B-850A-8FE96FBE5F5C}" type="presParOf" srcId="{BAF1376A-3F84-4555-8902-9EFA2282096F}" destId="{D6AEE870-7C48-4116-A5C3-BFD3485F67D3}" srcOrd="0" destOrd="0" presId="urn:microsoft.com/office/officeart/2005/8/layout/hierarchy2"/>
    <dgm:cxn modelId="{65E7E1C8-824A-4BA8-BB1E-35C48B19439B}" type="presParOf" srcId="{BAF1376A-3F84-4555-8902-9EFA2282096F}" destId="{674A933E-967A-4B29-B1D8-D671AF965203}" srcOrd="1" destOrd="0" presId="urn:microsoft.com/office/officeart/2005/8/layout/hierarchy2"/>
    <dgm:cxn modelId="{9F48A6C8-B647-4315-85D9-7782D8A744AF}" type="presParOf" srcId="{674A933E-967A-4B29-B1D8-D671AF965203}" destId="{E6564F83-5F1F-45E6-B9DE-1FDB4531F375}" srcOrd="0" destOrd="0" presId="urn:microsoft.com/office/officeart/2005/8/layout/hierarchy2"/>
    <dgm:cxn modelId="{A09F548A-5285-4119-8DB4-805C225D3FB2}" type="presParOf" srcId="{E6564F83-5F1F-45E6-B9DE-1FDB4531F375}" destId="{54F04DA5-F25A-4194-B174-DA29A272F205}" srcOrd="0" destOrd="0" presId="urn:microsoft.com/office/officeart/2005/8/layout/hierarchy2"/>
    <dgm:cxn modelId="{91BBF9DD-66BE-46F7-9B9F-EAF3E408214F}" type="presParOf" srcId="{674A933E-967A-4B29-B1D8-D671AF965203}" destId="{EA4B33CD-F5CE-4B2C-AE23-EFA66CA5C25E}" srcOrd="1" destOrd="0" presId="urn:microsoft.com/office/officeart/2005/8/layout/hierarchy2"/>
    <dgm:cxn modelId="{BB60110C-E848-48C4-8235-1373B66DBC62}" type="presParOf" srcId="{EA4B33CD-F5CE-4B2C-AE23-EFA66CA5C25E}" destId="{B9DB1565-6449-40AF-98A6-C1EF416525ED}" srcOrd="0" destOrd="0" presId="urn:microsoft.com/office/officeart/2005/8/layout/hierarchy2"/>
    <dgm:cxn modelId="{885F9297-94DB-4077-96BD-2B7200174536}" type="presParOf" srcId="{EA4B33CD-F5CE-4B2C-AE23-EFA66CA5C25E}" destId="{A7153FFA-22BC-44AD-A957-2DB293FFB113}" srcOrd="1" destOrd="0" presId="urn:microsoft.com/office/officeart/2005/8/layout/hierarchy2"/>
    <dgm:cxn modelId="{0BA0D59F-474B-48D2-8DD1-59684D1ACFE3}" type="presParOf" srcId="{7019B253-10D5-4A73-9C50-AE28217BF983}" destId="{D9AA6E72-E5E8-4871-B584-290CF58B8B7F}" srcOrd="4" destOrd="0" presId="urn:microsoft.com/office/officeart/2005/8/layout/hierarchy2"/>
    <dgm:cxn modelId="{CE5B73D1-8AC7-42BE-A2D3-696BC9BD0024}" type="presParOf" srcId="{D9AA6E72-E5E8-4871-B584-290CF58B8B7F}" destId="{41103D04-8BB2-41DB-B341-8067C92BE0BF}" srcOrd="0" destOrd="0" presId="urn:microsoft.com/office/officeart/2005/8/layout/hierarchy2"/>
    <dgm:cxn modelId="{6DC0FB49-A17A-4BF3-91FA-2939AE2E2777}" type="presParOf" srcId="{7019B253-10D5-4A73-9C50-AE28217BF983}" destId="{AF8571D8-9212-4E4E-AAC8-5E8A168CDE1C}" srcOrd="5" destOrd="0" presId="urn:microsoft.com/office/officeart/2005/8/layout/hierarchy2"/>
    <dgm:cxn modelId="{A3FE7223-D3CE-4B69-94AF-F49BCF3A4F29}" type="presParOf" srcId="{AF8571D8-9212-4E4E-AAC8-5E8A168CDE1C}" destId="{15450BA5-0FDB-4478-8CAD-41B007820108}" srcOrd="0" destOrd="0" presId="urn:microsoft.com/office/officeart/2005/8/layout/hierarchy2"/>
    <dgm:cxn modelId="{C0902693-2A41-4EB6-96B6-E7E92481E569}" type="presParOf" srcId="{AF8571D8-9212-4E4E-AAC8-5E8A168CDE1C}" destId="{CF5F85CE-22B2-4222-961C-22F55B45D30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F52FF13-E77E-4E99-918A-19157A52E84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F2F4AC3-1537-4410-8874-122B36C1B44D}">
      <dgm:prSet/>
      <dgm:spPr/>
      <dgm:t>
        <a:bodyPr/>
        <a:lstStyle/>
        <a:p>
          <a:r>
            <a:rPr lang="en-GB" dirty="0"/>
            <a:t>What is the purpose of the remedy? </a:t>
          </a:r>
          <a:endParaRPr lang="en-US" dirty="0"/>
        </a:p>
      </dgm:t>
    </dgm:pt>
    <dgm:pt modelId="{F85AE97A-69B3-427E-BCF9-7762BFE89325}" type="parTrans" cxnId="{385FA303-9BBA-40D1-BE38-43159735CB34}">
      <dgm:prSet/>
      <dgm:spPr/>
      <dgm:t>
        <a:bodyPr/>
        <a:lstStyle/>
        <a:p>
          <a:endParaRPr lang="en-US"/>
        </a:p>
      </dgm:t>
    </dgm:pt>
    <dgm:pt modelId="{32A7E24A-180B-4719-910A-F0DF9158D3C8}" type="sibTrans" cxnId="{385FA303-9BBA-40D1-BE38-43159735CB34}">
      <dgm:prSet/>
      <dgm:spPr/>
      <dgm:t>
        <a:bodyPr/>
        <a:lstStyle/>
        <a:p>
          <a:endParaRPr lang="en-US"/>
        </a:p>
      </dgm:t>
    </dgm:pt>
    <dgm:pt modelId="{4E89422E-6530-4838-8A17-31F50D5E51A7}">
      <dgm:prSet/>
      <dgm:spPr/>
      <dgm:t>
        <a:bodyPr/>
        <a:lstStyle/>
        <a:p>
          <a:r>
            <a:rPr lang="en-GB" dirty="0"/>
            <a:t>Include damages and injunctions . </a:t>
          </a:r>
          <a:endParaRPr lang="en-US" dirty="0"/>
        </a:p>
      </dgm:t>
    </dgm:pt>
    <dgm:pt modelId="{021066FD-90D1-445A-86DD-08898E8398C5}" type="parTrans" cxnId="{DC9CC26E-BA5B-4521-A012-93FAA90B9BE9}">
      <dgm:prSet/>
      <dgm:spPr/>
      <dgm:t>
        <a:bodyPr/>
        <a:lstStyle/>
        <a:p>
          <a:endParaRPr lang="en-US"/>
        </a:p>
      </dgm:t>
    </dgm:pt>
    <dgm:pt modelId="{C400D2D4-13B3-4F70-B86C-19B0BD2C0028}" type="sibTrans" cxnId="{DC9CC26E-BA5B-4521-A012-93FAA90B9BE9}">
      <dgm:prSet/>
      <dgm:spPr/>
      <dgm:t>
        <a:bodyPr/>
        <a:lstStyle/>
        <a:p>
          <a:endParaRPr lang="en-US"/>
        </a:p>
      </dgm:t>
    </dgm:pt>
    <dgm:pt modelId="{A840F6A5-BBB1-4DBD-90B8-FD071C8FE835}">
      <dgm:prSet/>
      <dgm:spPr/>
      <dgm:t>
        <a:bodyPr/>
        <a:lstStyle/>
        <a:p>
          <a:r>
            <a:rPr lang="en-GB"/>
            <a:t>We will look at each on in turn. </a:t>
          </a:r>
          <a:endParaRPr lang="en-US"/>
        </a:p>
      </dgm:t>
    </dgm:pt>
    <dgm:pt modelId="{677AF744-C4D0-4EDB-A319-DE3A4FEF1CA3}" type="parTrans" cxnId="{3A1EBC90-62EE-42F0-B03E-5F5188098FD5}">
      <dgm:prSet/>
      <dgm:spPr/>
      <dgm:t>
        <a:bodyPr/>
        <a:lstStyle/>
        <a:p>
          <a:endParaRPr lang="en-US"/>
        </a:p>
      </dgm:t>
    </dgm:pt>
    <dgm:pt modelId="{A715DC7D-1CD0-4D7A-84BD-929974F96D59}" type="sibTrans" cxnId="{3A1EBC90-62EE-42F0-B03E-5F5188098FD5}">
      <dgm:prSet/>
      <dgm:spPr/>
      <dgm:t>
        <a:bodyPr/>
        <a:lstStyle/>
        <a:p>
          <a:endParaRPr lang="en-US"/>
        </a:p>
      </dgm:t>
    </dgm:pt>
    <dgm:pt modelId="{1968FF25-E75E-4D78-A570-928F97C58A8A}" type="pres">
      <dgm:prSet presAssocID="{EF52FF13-E77E-4E99-918A-19157A52E84E}" presName="root" presStyleCnt="0">
        <dgm:presLayoutVars>
          <dgm:dir/>
          <dgm:resizeHandles val="exact"/>
        </dgm:presLayoutVars>
      </dgm:prSet>
      <dgm:spPr/>
    </dgm:pt>
    <dgm:pt modelId="{303D8B03-C501-4CCF-B0C8-3B9FEE9D47F2}" type="pres">
      <dgm:prSet presAssocID="{4F2F4AC3-1537-4410-8874-122B36C1B44D}" presName="compNode" presStyleCnt="0"/>
      <dgm:spPr/>
    </dgm:pt>
    <dgm:pt modelId="{ECB6ABE8-CE1F-477D-9B67-722F67C59A91}" type="pres">
      <dgm:prSet presAssocID="{4F2F4AC3-1537-4410-8874-122B36C1B44D}" presName="bgRect" presStyleLbl="bgShp" presStyleIdx="0" presStyleCnt="3"/>
      <dgm:spPr/>
    </dgm:pt>
    <dgm:pt modelId="{24DCA3DE-2D56-48C7-BCCC-596D7A39BD9C}" type="pres">
      <dgm:prSet presAssocID="{4F2F4AC3-1537-4410-8874-122B36C1B44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C5830A9E-5EA9-47BD-84E7-5380C21522DE}" type="pres">
      <dgm:prSet presAssocID="{4F2F4AC3-1537-4410-8874-122B36C1B44D}" presName="spaceRect" presStyleCnt="0"/>
      <dgm:spPr/>
    </dgm:pt>
    <dgm:pt modelId="{5F461337-B112-4363-ABB6-5287460B21FC}" type="pres">
      <dgm:prSet presAssocID="{4F2F4AC3-1537-4410-8874-122B36C1B44D}" presName="parTx" presStyleLbl="revTx" presStyleIdx="0" presStyleCnt="3">
        <dgm:presLayoutVars>
          <dgm:chMax val="0"/>
          <dgm:chPref val="0"/>
        </dgm:presLayoutVars>
      </dgm:prSet>
      <dgm:spPr/>
    </dgm:pt>
    <dgm:pt modelId="{60568D68-B321-4F9C-A18B-F2D4421CDB2A}" type="pres">
      <dgm:prSet presAssocID="{32A7E24A-180B-4719-910A-F0DF9158D3C8}" presName="sibTrans" presStyleCnt="0"/>
      <dgm:spPr/>
    </dgm:pt>
    <dgm:pt modelId="{1477793F-EE4A-4909-80D0-6CDBC56CBE2D}" type="pres">
      <dgm:prSet presAssocID="{4E89422E-6530-4838-8A17-31F50D5E51A7}" presName="compNode" presStyleCnt="0"/>
      <dgm:spPr/>
    </dgm:pt>
    <dgm:pt modelId="{3C6D34A5-306B-4BE6-BFE7-DA9DE242223A}" type="pres">
      <dgm:prSet presAssocID="{4E89422E-6530-4838-8A17-31F50D5E51A7}" presName="bgRect" presStyleLbl="bgShp" presStyleIdx="1" presStyleCnt="3"/>
      <dgm:spPr/>
    </dgm:pt>
    <dgm:pt modelId="{C5858759-789D-4E04-8C79-5AEC5964A72C}" type="pres">
      <dgm:prSet presAssocID="{4E89422E-6530-4838-8A17-31F50D5E51A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4223AB74-CCA0-4355-B7B9-E16AC57A8A82}" type="pres">
      <dgm:prSet presAssocID="{4E89422E-6530-4838-8A17-31F50D5E51A7}" presName="spaceRect" presStyleCnt="0"/>
      <dgm:spPr/>
    </dgm:pt>
    <dgm:pt modelId="{7D648B0A-F902-4803-A052-3AA104675C48}" type="pres">
      <dgm:prSet presAssocID="{4E89422E-6530-4838-8A17-31F50D5E51A7}" presName="parTx" presStyleLbl="revTx" presStyleIdx="1" presStyleCnt="3">
        <dgm:presLayoutVars>
          <dgm:chMax val="0"/>
          <dgm:chPref val="0"/>
        </dgm:presLayoutVars>
      </dgm:prSet>
      <dgm:spPr/>
    </dgm:pt>
    <dgm:pt modelId="{0A69A23E-9911-4B95-8342-4CC27EACC8FC}" type="pres">
      <dgm:prSet presAssocID="{C400D2D4-13B3-4F70-B86C-19B0BD2C0028}" presName="sibTrans" presStyleCnt="0"/>
      <dgm:spPr/>
    </dgm:pt>
    <dgm:pt modelId="{425E4BF9-4E6D-4965-8FD8-694A8D9ADD90}" type="pres">
      <dgm:prSet presAssocID="{A840F6A5-BBB1-4DBD-90B8-FD071C8FE835}" presName="compNode" presStyleCnt="0"/>
      <dgm:spPr/>
    </dgm:pt>
    <dgm:pt modelId="{27DF7C74-744B-4523-8CF5-2196ACB6C63E}" type="pres">
      <dgm:prSet presAssocID="{A840F6A5-BBB1-4DBD-90B8-FD071C8FE835}" presName="bgRect" presStyleLbl="bgShp" presStyleIdx="2" presStyleCnt="3"/>
      <dgm:spPr/>
    </dgm:pt>
    <dgm:pt modelId="{1447E7FD-3573-435B-B242-953881BA5779}" type="pres">
      <dgm:prSet presAssocID="{A840F6A5-BBB1-4DBD-90B8-FD071C8FE83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CE2E534A-250D-40F7-BE2E-78F9273D2705}" type="pres">
      <dgm:prSet presAssocID="{A840F6A5-BBB1-4DBD-90B8-FD071C8FE835}" presName="spaceRect" presStyleCnt="0"/>
      <dgm:spPr/>
    </dgm:pt>
    <dgm:pt modelId="{2B46E613-F3A2-403B-991A-0381655BC028}" type="pres">
      <dgm:prSet presAssocID="{A840F6A5-BBB1-4DBD-90B8-FD071C8FE83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85FA303-9BBA-40D1-BE38-43159735CB34}" srcId="{EF52FF13-E77E-4E99-918A-19157A52E84E}" destId="{4F2F4AC3-1537-4410-8874-122B36C1B44D}" srcOrd="0" destOrd="0" parTransId="{F85AE97A-69B3-427E-BCF9-7762BFE89325}" sibTransId="{32A7E24A-180B-4719-910A-F0DF9158D3C8}"/>
    <dgm:cxn modelId="{EC0EC205-5486-4355-8078-38DCE83AEAE1}" type="presOf" srcId="{EF52FF13-E77E-4E99-918A-19157A52E84E}" destId="{1968FF25-E75E-4D78-A570-928F97C58A8A}" srcOrd="0" destOrd="0" presId="urn:microsoft.com/office/officeart/2018/2/layout/IconVerticalSolidList"/>
    <dgm:cxn modelId="{DC9CC26E-BA5B-4521-A012-93FAA90B9BE9}" srcId="{EF52FF13-E77E-4E99-918A-19157A52E84E}" destId="{4E89422E-6530-4838-8A17-31F50D5E51A7}" srcOrd="1" destOrd="0" parTransId="{021066FD-90D1-445A-86DD-08898E8398C5}" sibTransId="{C400D2D4-13B3-4F70-B86C-19B0BD2C0028}"/>
    <dgm:cxn modelId="{772BD075-E6B2-4A4A-983B-BD8CF7706D9C}" type="presOf" srcId="{A840F6A5-BBB1-4DBD-90B8-FD071C8FE835}" destId="{2B46E613-F3A2-403B-991A-0381655BC028}" srcOrd="0" destOrd="0" presId="urn:microsoft.com/office/officeart/2018/2/layout/IconVerticalSolidList"/>
    <dgm:cxn modelId="{3A1EBC90-62EE-42F0-B03E-5F5188098FD5}" srcId="{EF52FF13-E77E-4E99-918A-19157A52E84E}" destId="{A840F6A5-BBB1-4DBD-90B8-FD071C8FE835}" srcOrd="2" destOrd="0" parTransId="{677AF744-C4D0-4EDB-A319-DE3A4FEF1CA3}" sibTransId="{A715DC7D-1CD0-4D7A-84BD-929974F96D59}"/>
    <dgm:cxn modelId="{373BFFB9-57BE-45FC-9981-A8EB1260C317}" type="presOf" srcId="{4E89422E-6530-4838-8A17-31F50D5E51A7}" destId="{7D648B0A-F902-4803-A052-3AA104675C48}" srcOrd="0" destOrd="0" presId="urn:microsoft.com/office/officeart/2018/2/layout/IconVerticalSolidList"/>
    <dgm:cxn modelId="{FFC379E6-E995-4208-805B-95F98A507EF3}" type="presOf" srcId="{4F2F4AC3-1537-4410-8874-122B36C1B44D}" destId="{5F461337-B112-4363-ABB6-5287460B21FC}" srcOrd="0" destOrd="0" presId="urn:microsoft.com/office/officeart/2018/2/layout/IconVerticalSolidList"/>
    <dgm:cxn modelId="{F6FE78AE-C6FA-4025-9049-F8074399E78A}" type="presParOf" srcId="{1968FF25-E75E-4D78-A570-928F97C58A8A}" destId="{303D8B03-C501-4CCF-B0C8-3B9FEE9D47F2}" srcOrd="0" destOrd="0" presId="urn:microsoft.com/office/officeart/2018/2/layout/IconVerticalSolidList"/>
    <dgm:cxn modelId="{279E97D0-F1DA-4DFD-915B-0F5353ACCE27}" type="presParOf" srcId="{303D8B03-C501-4CCF-B0C8-3B9FEE9D47F2}" destId="{ECB6ABE8-CE1F-477D-9B67-722F67C59A91}" srcOrd="0" destOrd="0" presId="urn:microsoft.com/office/officeart/2018/2/layout/IconVerticalSolidList"/>
    <dgm:cxn modelId="{F7746A46-1963-4C30-8BB0-1087B3A4A9B2}" type="presParOf" srcId="{303D8B03-C501-4CCF-B0C8-3B9FEE9D47F2}" destId="{24DCA3DE-2D56-48C7-BCCC-596D7A39BD9C}" srcOrd="1" destOrd="0" presId="urn:microsoft.com/office/officeart/2018/2/layout/IconVerticalSolidList"/>
    <dgm:cxn modelId="{DFCBC42E-51F7-4A39-BAFF-0E3C682013B4}" type="presParOf" srcId="{303D8B03-C501-4CCF-B0C8-3B9FEE9D47F2}" destId="{C5830A9E-5EA9-47BD-84E7-5380C21522DE}" srcOrd="2" destOrd="0" presId="urn:microsoft.com/office/officeart/2018/2/layout/IconVerticalSolidList"/>
    <dgm:cxn modelId="{F185F665-D122-471B-BCDD-A6230571C44A}" type="presParOf" srcId="{303D8B03-C501-4CCF-B0C8-3B9FEE9D47F2}" destId="{5F461337-B112-4363-ABB6-5287460B21FC}" srcOrd="3" destOrd="0" presId="urn:microsoft.com/office/officeart/2018/2/layout/IconVerticalSolidList"/>
    <dgm:cxn modelId="{C869D081-AF9F-4738-916A-24CA9F4804C0}" type="presParOf" srcId="{1968FF25-E75E-4D78-A570-928F97C58A8A}" destId="{60568D68-B321-4F9C-A18B-F2D4421CDB2A}" srcOrd="1" destOrd="0" presId="urn:microsoft.com/office/officeart/2018/2/layout/IconVerticalSolidList"/>
    <dgm:cxn modelId="{F1D88F18-47B9-4E24-A589-108055C29222}" type="presParOf" srcId="{1968FF25-E75E-4D78-A570-928F97C58A8A}" destId="{1477793F-EE4A-4909-80D0-6CDBC56CBE2D}" srcOrd="2" destOrd="0" presId="urn:microsoft.com/office/officeart/2018/2/layout/IconVerticalSolidList"/>
    <dgm:cxn modelId="{2DD4A0DD-39A0-4642-8238-D53D347DC470}" type="presParOf" srcId="{1477793F-EE4A-4909-80D0-6CDBC56CBE2D}" destId="{3C6D34A5-306B-4BE6-BFE7-DA9DE242223A}" srcOrd="0" destOrd="0" presId="urn:microsoft.com/office/officeart/2018/2/layout/IconVerticalSolidList"/>
    <dgm:cxn modelId="{DB3B065F-C2CB-416D-BE43-32F1E885A3D9}" type="presParOf" srcId="{1477793F-EE4A-4909-80D0-6CDBC56CBE2D}" destId="{C5858759-789D-4E04-8C79-5AEC5964A72C}" srcOrd="1" destOrd="0" presId="urn:microsoft.com/office/officeart/2018/2/layout/IconVerticalSolidList"/>
    <dgm:cxn modelId="{9C409522-B8AC-497E-9B53-62445292C198}" type="presParOf" srcId="{1477793F-EE4A-4909-80D0-6CDBC56CBE2D}" destId="{4223AB74-CCA0-4355-B7B9-E16AC57A8A82}" srcOrd="2" destOrd="0" presId="urn:microsoft.com/office/officeart/2018/2/layout/IconVerticalSolidList"/>
    <dgm:cxn modelId="{067E7D93-8ADA-4CC6-A8C8-4380666D72F3}" type="presParOf" srcId="{1477793F-EE4A-4909-80D0-6CDBC56CBE2D}" destId="{7D648B0A-F902-4803-A052-3AA104675C48}" srcOrd="3" destOrd="0" presId="urn:microsoft.com/office/officeart/2018/2/layout/IconVerticalSolidList"/>
    <dgm:cxn modelId="{1A969315-896B-458D-9B96-0945201E88A2}" type="presParOf" srcId="{1968FF25-E75E-4D78-A570-928F97C58A8A}" destId="{0A69A23E-9911-4B95-8342-4CC27EACC8FC}" srcOrd="3" destOrd="0" presId="urn:microsoft.com/office/officeart/2018/2/layout/IconVerticalSolidList"/>
    <dgm:cxn modelId="{D6297396-1B52-4CDD-9F45-EFCA0CA076A5}" type="presParOf" srcId="{1968FF25-E75E-4D78-A570-928F97C58A8A}" destId="{425E4BF9-4E6D-4965-8FD8-694A8D9ADD90}" srcOrd="4" destOrd="0" presId="urn:microsoft.com/office/officeart/2018/2/layout/IconVerticalSolidList"/>
    <dgm:cxn modelId="{81A498FF-8229-44DE-A680-A1E194CD755C}" type="presParOf" srcId="{425E4BF9-4E6D-4965-8FD8-694A8D9ADD90}" destId="{27DF7C74-744B-4523-8CF5-2196ACB6C63E}" srcOrd="0" destOrd="0" presId="urn:microsoft.com/office/officeart/2018/2/layout/IconVerticalSolidList"/>
    <dgm:cxn modelId="{12744D35-A7ED-443A-848E-1FB7046C45CD}" type="presParOf" srcId="{425E4BF9-4E6D-4965-8FD8-694A8D9ADD90}" destId="{1447E7FD-3573-435B-B242-953881BA5779}" srcOrd="1" destOrd="0" presId="urn:microsoft.com/office/officeart/2018/2/layout/IconVerticalSolidList"/>
    <dgm:cxn modelId="{ACA22F24-6B5F-4480-8C50-18E4E8DDA33C}" type="presParOf" srcId="{425E4BF9-4E6D-4965-8FD8-694A8D9ADD90}" destId="{CE2E534A-250D-40F7-BE2E-78F9273D2705}" srcOrd="2" destOrd="0" presId="urn:microsoft.com/office/officeart/2018/2/layout/IconVerticalSolidList"/>
    <dgm:cxn modelId="{1994B583-D58D-47F1-B3CA-26177A876E78}" type="presParOf" srcId="{425E4BF9-4E6D-4965-8FD8-694A8D9ADD90}" destId="{2B46E613-F3A2-403B-991A-0381655BC02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B5CCAFE-0620-4F44-94C5-A45628231E93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8F10075-236C-4132-AC25-92F602F78B1E}">
      <dgm:prSet/>
      <dgm:spPr/>
      <dgm:t>
        <a:bodyPr/>
        <a:lstStyle/>
        <a:p>
          <a:r>
            <a:rPr lang="en-GB" dirty="0"/>
            <a:t>Special Damages </a:t>
          </a:r>
          <a:endParaRPr lang="en-US" dirty="0"/>
        </a:p>
      </dgm:t>
    </dgm:pt>
    <dgm:pt modelId="{66F88198-190B-45DD-AEF6-10E245C6AC91}" type="parTrans" cxnId="{12EC2531-2994-4086-9C8A-7023109FF465}">
      <dgm:prSet/>
      <dgm:spPr/>
      <dgm:t>
        <a:bodyPr/>
        <a:lstStyle/>
        <a:p>
          <a:endParaRPr lang="en-US"/>
        </a:p>
      </dgm:t>
    </dgm:pt>
    <dgm:pt modelId="{4C4E0841-6A37-4BF9-AB3B-0CBBD24E198B}" type="sibTrans" cxnId="{12EC2531-2994-4086-9C8A-7023109FF465}">
      <dgm:prSet/>
      <dgm:spPr/>
      <dgm:t>
        <a:bodyPr/>
        <a:lstStyle/>
        <a:p>
          <a:endParaRPr lang="en-US"/>
        </a:p>
      </dgm:t>
    </dgm:pt>
    <dgm:pt modelId="{7661E686-A3D0-4A2F-BA13-8BCD20352F2F}">
      <dgm:prSet/>
      <dgm:spPr/>
      <dgm:t>
        <a:bodyPr/>
        <a:lstStyle/>
        <a:p>
          <a:r>
            <a:rPr lang="en-GB" dirty="0"/>
            <a:t>General damages </a:t>
          </a:r>
          <a:endParaRPr lang="en-US" dirty="0"/>
        </a:p>
      </dgm:t>
    </dgm:pt>
    <dgm:pt modelId="{62606774-0D51-44F0-B220-193FFA9019AC}" type="parTrans" cxnId="{571317AE-621E-42DF-A58C-2F77C87FB2B9}">
      <dgm:prSet/>
      <dgm:spPr/>
      <dgm:t>
        <a:bodyPr/>
        <a:lstStyle/>
        <a:p>
          <a:endParaRPr lang="en-US"/>
        </a:p>
      </dgm:t>
    </dgm:pt>
    <dgm:pt modelId="{3983965F-35A8-4D08-9C8C-2D13D8115AC7}" type="sibTrans" cxnId="{571317AE-621E-42DF-A58C-2F77C87FB2B9}">
      <dgm:prSet/>
      <dgm:spPr/>
      <dgm:t>
        <a:bodyPr/>
        <a:lstStyle/>
        <a:p>
          <a:endParaRPr lang="en-US"/>
        </a:p>
      </dgm:t>
    </dgm:pt>
    <dgm:pt modelId="{53C3E236-2EFC-4FE9-B131-A75D4D09BD3D}" type="pres">
      <dgm:prSet presAssocID="{6B5CCAFE-0620-4F44-94C5-A45628231E9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F169477-5D28-4FFF-8D50-CBE85264165D}" type="pres">
      <dgm:prSet presAssocID="{C8F10075-236C-4132-AC25-92F602F78B1E}" presName="hierRoot1" presStyleCnt="0"/>
      <dgm:spPr/>
    </dgm:pt>
    <dgm:pt modelId="{2A9E2BED-C3BC-4632-8F6D-2856AC5F193E}" type="pres">
      <dgm:prSet presAssocID="{C8F10075-236C-4132-AC25-92F602F78B1E}" presName="composite" presStyleCnt="0"/>
      <dgm:spPr/>
    </dgm:pt>
    <dgm:pt modelId="{E5A84CF1-24B3-4B9D-BAA1-974C65401D6C}" type="pres">
      <dgm:prSet presAssocID="{C8F10075-236C-4132-AC25-92F602F78B1E}" presName="background" presStyleLbl="node0" presStyleIdx="0" presStyleCnt="2"/>
      <dgm:spPr/>
    </dgm:pt>
    <dgm:pt modelId="{BBF8E08E-E9AC-4B69-9CE2-50424A14825B}" type="pres">
      <dgm:prSet presAssocID="{C8F10075-236C-4132-AC25-92F602F78B1E}" presName="text" presStyleLbl="fgAcc0" presStyleIdx="0" presStyleCnt="2">
        <dgm:presLayoutVars>
          <dgm:chPref val="3"/>
        </dgm:presLayoutVars>
      </dgm:prSet>
      <dgm:spPr/>
    </dgm:pt>
    <dgm:pt modelId="{0EFF5382-09DD-4A07-9011-F206102F9935}" type="pres">
      <dgm:prSet presAssocID="{C8F10075-236C-4132-AC25-92F602F78B1E}" presName="hierChild2" presStyleCnt="0"/>
      <dgm:spPr/>
    </dgm:pt>
    <dgm:pt modelId="{5C7126EB-20BB-479C-B3BC-2BB530125155}" type="pres">
      <dgm:prSet presAssocID="{7661E686-A3D0-4A2F-BA13-8BCD20352F2F}" presName="hierRoot1" presStyleCnt="0"/>
      <dgm:spPr/>
    </dgm:pt>
    <dgm:pt modelId="{9E9C9D86-4432-471B-9C44-562C732B5F9F}" type="pres">
      <dgm:prSet presAssocID="{7661E686-A3D0-4A2F-BA13-8BCD20352F2F}" presName="composite" presStyleCnt="0"/>
      <dgm:spPr/>
    </dgm:pt>
    <dgm:pt modelId="{1D87C84B-20B8-459F-894D-B785BF128E9F}" type="pres">
      <dgm:prSet presAssocID="{7661E686-A3D0-4A2F-BA13-8BCD20352F2F}" presName="background" presStyleLbl="node0" presStyleIdx="1" presStyleCnt="2"/>
      <dgm:spPr/>
    </dgm:pt>
    <dgm:pt modelId="{E1FF0476-DA22-41C2-AABC-92505273C0C0}" type="pres">
      <dgm:prSet presAssocID="{7661E686-A3D0-4A2F-BA13-8BCD20352F2F}" presName="text" presStyleLbl="fgAcc0" presStyleIdx="1" presStyleCnt="2">
        <dgm:presLayoutVars>
          <dgm:chPref val="3"/>
        </dgm:presLayoutVars>
      </dgm:prSet>
      <dgm:spPr/>
    </dgm:pt>
    <dgm:pt modelId="{014716DC-D105-4AD4-92FC-B48A636F0F9B}" type="pres">
      <dgm:prSet presAssocID="{7661E686-A3D0-4A2F-BA13-8BCD20352F2F}" presName="hierChild2" presStyleCnt="0"/>
      <dgm:spPr/>
    </dgm:pt>
  </dgm:ptLst>
  <dgm:cxnLst>
    <dgm:cxn modelId="{12EC2531-2994-4086-9C8A-7023109FF465}" srcId="{6B5CCAFE-0620-4F44-94C5-A45628231E93}" destId="{C8F10075-236C-4132-AC25-92F602F78B1E}" srcOrd="0" destOrd="0" parTransId="{66F88198-190B-45DD-AEF6-10E245C6AC91}" sibTransId="{4C4E0841-6A37-4BF9-AB3B-0CBBD24E198B}"/>
    <dgm:cxn modelId="{21BBE23D-A00E-4D61-BF2F-2CBEB890693E}" type="presOf" srcId="{C8F10075-236C-4132-AC25-92F602F78B1E}" destId="{BBF8E08E-E9AC-4B69-9CE2-50424A14825B}" srcOrd="0" destOrd="0" presId="urn:microsoft.com/office/officeart/2005/8/layout/hierarchy1"/>
    <dgm:cxn modelId="{1654D557-2E00-4148-89C2-8FF4DD874EE9}" type="presOf" srcId="{7661E686-A3D0-4A2F-BA13-8BCD20352F2F}" destId="{E1FF0476-DA22-41C2-AABC-92505273C0C0}" srcOrd="0" destOrd="0" presId="urn:microsoft.com/office/officeart/2005/8/layout/hierarchy1"/>
    <dgm:cxn modelId="{571317AE-621E-42DF-A58C-2F77C87FB2B9}" srcId="{6B5CCAFE-0620-4F44-94C5-A45628231E93}" destId="{7661E686-A3D0-4A2F-BA13-8BCD20352F2F}" srcOrd="1" destOrd="0" parTransId="{62606774-0D51-44F0-B220-193FFA9019AC}" sibTransId="{3983965F-35A8-4D08-9C8C-2D13D8115AC7}"/>
    <dgm:cxn modelId="{E071E2E2-B91B-41FF-8A3E-E324BAAF54D1}" type="presOf" srcId="{6B5CCAFE-0620-4F44-94C5-A45628231E93}" destId="{53C3E236-2EFC-4FE9-B131-A75D4D09BD3D}" srcOrd="0" destOrd="0" presId="urn:microsoft.com/office/officeart/2005/8/layout/hierarchy1"/>
    <dgm:cxn modelId="{19C422BB-8140-4B54-9E4B-59D4FACF0294}" type="presParOf" srcId="{53C3E236-2EFC-4FE9-B131-A75D4D09BD3D}" destId="{4F169477-5D28-4FFF-8D50-CBE85264165D}" srcOrd="0" destOrd="0" presId="urn:microsoft.com/office/officeart/2005/8/layout/hierarchy1"/>
    <dgm:cxn modelId="{3CFC929C-83E7-498D-AE9E-1D626FE33BF0}" type="presParOf" srcId="{4F169477-5D28-4FFF-8D50-CBE85264165D}" destId="{2A9E2BED-C3BC-4632-8F6D-2856AC5F193E}" srcOrd="0" destOrd="0" presId="urn:microsoft.com/office/officeart/2005/8/layout/hierarchy1"/>
    <dgm:cxn modelId="{9EF2ADFD-FBD4-4A1E-AA31-3BB39ED4AD86}" type="presParOf" srcId="{2A9E2BED-C3BC-4632-8F6D-2856AC5F193E}" destId="{E5A84CF1-24B3-4B9D-BAA1-974C65401D6C}" srcOrd="0" destOrd="0" presId="urn:microsoft.com/office/officeart/2005/8/layout/hierarchy1"/>
    <dgm:cxn modelId="{7864EAF4-169B-4B77-84CA-9DF1BBB85DA0}" type="presParOf" srcId="{2A9E2BED-C3BC-4632-8F6D-2856AC5F193E}" destId="{BBF8E08E-E9AC-4B69-9CE2-50424A14825B}" srcOrd="1" destOrd="0" presId="urn:microsoft.com/office/officeart/2005/8/layout/hierarchy1"/>
    <dgm:cxn modelId="{8B5A8EB3-F81C-4A6C-99D1-3DAE154AF3EB}" type="presParOf" srcId="{4F169477-5D28-4FFF-8D50-CBE85264165D}" destId="{0EFF5382-09DD-4A07-9011-F206102F9935}" srcOrd="1" destOrd="0" presId="urn:microsoft.com/office/officeart/2005/8/layout/hierarchy1"/>
    <dgm:cxn modelId="{C8E15991-B21E-48B6-8914-E467F75E7103}" type="presParOf" srcId="{53C3E236-2EFC-4FE9-B131-A75D4D09BD3D}" destId="{5C7126EB-20BB-479C-B3BC-2BB530125155}" srcOrd="1" destOrd="0" presId="urn:microsoft.com/office/officeart/2005/8/layout/hierarchy1"/>
    <dgm:cxn modelId="{E2810C40-88C0-4676-9647-18931958DB96}" type="presParOf" srcId="{5C7126EB-20BB-479C-B3BC-2BB530125155}" destId="{9E9C9D86-4432-471B-9C44-562C732B5F9F}" srcOrd="0" destOrd="0" presId="urn:microsoft.com/office/officeart/2005/8/layout/hierarchy1"/>
    <dgm:cxn modelId="{166E9C87-3978-4878-A175-B2388D71A78B}" type="presParOf" srcId="{9E9C9D86-4432-471B-9C44-562C732B5F9F}" destId="{1D87C84B-20B8-459F-894D-B785BF128E9F}" srcOrd="0" destOrd="0" presId="urn:microsoft.com/office/officeart/2005/8/layout/hierarchy1"/>
    <dgm:cxn modelId="{837F6F3D-4BDE-4085-B6CD-1FD4C96EE76C}" type="presParOf" srcId="{9E9C9D86-4432-471B-9C44-562C732B5F9F}" destId="{E1FF0476-DA22-41C2-AABC-92505273C0C0}" srcOrd="1" destOrd="0" presId="urn:microsoft.com/office/officeart/2005/8/layout/hierarchy1"/>
    <dgm:cxn modelId="{83F8A308-1BD3-48AB-9E87-46A4626457E1}" type="presParOf" srcId="{5C7126EB-20BB-479C-B3BC-2BB530125155}" destId="{014716DC-D105-4AD4-92FC-B48A636F0F9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38FFD97-9899-48A5-9B0A-175EC0237D0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8DECC99-1ADB-406C-B66A-96ADD183E2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Amount is calculated using cases and more, including Lexis. </a:t>
          </a:r>
          <a:endParaRPr lang="en-US"/>
        </a:p>
      </dgm:t>
    </dgm:pt>
    <dgm:pt modelId="{20D4FF18-F0D9-4163-A278-8FC1BD41E9C4}" type="parTrans" cxnId="{AE298532-4FE7-4D41-8124-C1739C23170B}">
      <dgm:prSet/>
      <dgm:spPr/>
      <dgm:t>
        <a:bodyPr/>
        <a:lstStyle/>
        <a:p>
          <a:endParaRPr lang="en-US"/>
        </a:p>
      </dgm:t>
    </dgm:pt>
    <dgm:pt modelId="{DD85E880-AC67-48D9-A39B-156C51137AE4}" type="sibTrans" cxnId="{AE298532-4FE7-4D41-8124-C1739C23170B}">
      <dgm:prSet/>
      <dgm:spPr/>
      <dgm:t>
        <a:bodyPr/>
        <a:lstStyle/>
        <a:p>
          <a:endParaRPr lang="en-US"/>
        </a:p>
      </dgm:t>
    </dgm:pt>
    <dgm:pt modelId="{6E7DE445-C6E9-4811-BBC8-CA51A9D96A1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‘’Judicial College Guidelines’’</a:t>
          </a:r>
          <a:endParaRPr lang="en-US"/>
        </a:p>
      </dgm:t>
    </dgm:pt>
    <dgm:pt modelId="{17766A9E-C39D-4433-BC28-41FD7A02119F}" type="parTrans" cxnId="{F6C29C94-3141-42E4-BA7C-02EE3FCE1452}">
      <dgm:prSet/>
      <dgm:spPr/>
      <dgm:t>
        <a:bodyPr/>
        <a:lstStyle/>
        <a:p>
          <a:endParaRPr lang="en-US"/>
        </a:p>
      </dgm:t>
    </dgm:pt>
    <dgm:pt modelId="{F82E0C5C-20B1-43B6-89CB-CD73BE744101}" type="sibTrans" cxnId="{F6C29C94-3141-42E4-BA7C-02EE3FCE1452}">
      <dgm:prSet/>
      <dgm:spPr/>
      <dgm:t>
        <a:bodyPr/>
        <a:lstStyle/>
        <a:p>
          <a:endParaRPr lang="en-US"/>
        </a:p>
      </dgm:t>
    </dgm:pt>
    <dgm:pt modelId="{DDF01622-D0FE-4DA6-88EA-5355FA79AE3A}" type="pres">
      <dgm:prSet presAssocID="{038FFD97-9899-48A5-9B0A-175EC0237D0A}" presName="root" presStyleCnt="0">
        <dgm:presLayoutVars>
          <dgm:dir/>
          <dgm:resizeHandles val="exact"/>
        </dgm:presLayoutVars>
      </dgm:prSet>
      <dgm:spPr/>
    </dgm:pt>
    <dgm:pt modelId="{B6D7A184-D5AB-438A-9C87-FDD1F9CC0548}" type="pres">
      <dgm:prSet presAssocID="{88DECC99-1ADB-406C-B66A-96ADD183E21C}" presName="compNode" presStyleCnt="0"/>
      <dgm:spPr/>
    </dgm:pt>
    <dgm:pt modelId="{C8070F1B-EE20-45F8-B201-21FEB0D5B4F6}" type="pres">
      <dgm:prSet presAssocID="{88DECC99-1ADB-406C-B66A-96ADD183E21C}" presName="bgRect" presStyleLbl="bgShp" presStyleIdx="0" presStyleCnt="2"/>
      <dgm:spPr/>
    </dgm:pt>
    <dgm:pt modelId="{957B7CBB-AE66-4E64-B7D5-83EE2EC2AA1D}" type="pres">
      <dgm:prSet presAssocID="{88DECC99-1ADB-406C-B66A-96ADD183E21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thematics"/>
        </a:ext>
      </dgm:extLst>
    </dgm:pt>
    <dgm:pt modelId="{FD79FC20-D9D6-4286-A19A-E1A497CE7B3B}" type="pres">
      <dgm:prSet presAssocID="{88DECC99-1ADB-406C-B66A-96ADD183E21C}" presName="spaceRect" presStyleCnt="0"/>
      <dgm:spPr/>
    </dgm:pt>
    <dgm:pt modelId="{D8B41DD0-A120-4469-A5D1-BCE6D37E17E8}" type="pres">
      <dgm:prSet presAssocID="{88DECC99-1ADB-406C-B66A-96ADD183E21C}" presName="parTx" presStyleLbl="revTx" presStyleIdx="0" presStyleCnt="2">
        <dgm:presLayoutVars>
          <dgm:chMax val="0"/>
          <dgm:chPref val="0"/>
        </dgm:presLayoutVars>
      </dgm:prSet>
      <dgm:spPr/>
    </dgm:pt>
    <dgm:pt modelId="{56E59FD0-975C-401C-9460-6149B989C051}" type="pres">
      <dgm:prSet presAssocID="{DD85E880-AC67-48D9-A39B-156C51137AE4}" presName="sibTrans" presStyleCnt="0"/>
      <dgm:spPr/>
    </dgm:pt>
    <dgm:pt modelId="{886AF33A-255A-4780-94FA-18299AD834F6}" type="pres">
      <dgm:prSet presAssocID="{6E7DE445-C6E9-4811-BBC8-CA51A9D96A18}" presName="compNode" presStyleCnt="0"/>
      <dgm:spPr/>
    </dgm:pt>
    <dgm:pt modelId="{917EEBE8-BA50-486D-AD63-8654142747EF}" type="pres">
      <dgm:prSet presAssocID="{6E7DE445-C6E9-4811-BBC8-CA51A9D96A18}" presName="bgRect" presStyleLbl="bgShp" presStyleIdx="1" presStyleCnt="2"/>
      <dgm:spPr/>
    </dgm:pt>
    <dgm:pt modelId="{03A173CC-F31C-4242-8817-B6A3448CA7E0}" type="pres">
      <dgm:prSet presAssocID="{6E7DE445-C6E9-4811-BBC8-CA51A9D96A1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B3EA4C57-9409-421E-91E9-58BD96494DD8}" type="pres">
      <dgm:prSet presAssocID="{6E7DE445-C6E9-4811-BBC8-CA51A9D96A18}" presName="spaceRect" presStyleCnt="0"/>
      <dgm:spPr/>
    </dgm:pt>
    <dgm:pt modelId="{90CC4E5F-B4B9-4A57-8A39-C24177B544A0}" type="pres">
      <dgm:prSet presAssocID="{6E7DE445-C6E9-4811-BBC8-CA51A9D96A18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AE298532-4FE7-4D41-8124-C1739C23170B}" srcId="{038FFD97-9899-48A5-9B0A-175EC0237D0A}" destId="{88DECC99-1ADB-406C-B66A-96ADD183E21C}" srcOrd="0" destOrd="0" parTransId="{20D4FF18-F0D9-4163-A278-8FC1BD41E9C4}" sibTransId="{DD85E880-AC67-48D9-A39B-156C51137AE4}"/>
    <dgm:cxn modelId="{9A977D42-5113-4204-A6F8-EA0C12CAB7D9}" type="presOf" srcId="{038FFD97-9899-48A5-9B0A-175EC0237D0A}" destId="{DDF01622-D0FE-4DA6-88EA-5355FA79AE3A}" srcOrd="0" destOrd="0" presId="urn:microsoft.com/office/officeart/2018/2/layout/IconVerticalSolidList"/>
    <dgm:cxn modelId="{F6C29C94-3141-42E4-BA7C-02EE3FCE1452}" srcId="{038FFD97-9899-48A5-9B0A-175EC0237D0A}" destId="{6E7DE445-C6E9-4811-BBC8-CA51A9D96A18}" srcOrd="1" destOrd="0" parTransId="{17766A9E-C39D-4433-BC28-41FD7A02119F}" sibTransId="{F82E0C5C-20B1-43B6-89CB-CD73BE744101}"/>
    <dgm:cxn modelId="{26175FA7-C93E-4375-9BE8-BA628B2956C4}" type="presOf" srcId="{6E7DE445-C6E9-4811-BBC8-CA51A9D96A18}" destId="{90CC4E5F-B4B9-4A57-8A39-C24177B544A0}" srcOrd="0" destOrd="0" presId="urn:microsoft.com/office/officeart/2018/2/layout/IconVerticalSolidList"/>
    <dgm:cxn modelId="{600434AA-4F2B-439A-8EB6-DC732C2F5904}" type="presOf" srcId="{88DECC99-1ADB-406C-B66A-96ADD183E21C}" destId="{D8B41DD0-A120-4469-A5D1-BCE6D37E17E8}" srcOrd="0" destOrd="0" presId="urn:microsoft.com/office/officeart/2018/2/layout/IconVerticalSolidList"/>
    <dgm:cxn modelId="{F3911152-0745-40FC-A542-64E6E4C729F4}" type="presParOf" srcId="{DDF01622-D0FE-4DA6-88EA-5355FA79AE3A}" destId="{B6D7A184-D5AB-438A-9C87-FDD1F9CC0548}" srcOrd="0" destOrd="0" presId="urn:microsoft.com/office/officeart/2018/2/layout/IconVerticalSolidList"/>
    <dgm:cxn modelId="{679DFEA5-A941-4266-805B-9BD673573B2A}" type="presParOf" srcId="{B6D7A184-D5AB-438A-9C87-FDD1F9CC0548}" destId="{C8070F1B-EE20-45F8-B201-21FEB0D5B4F6}" srcOrd="0" destOrd="0" presId="urn:microsoft.com/office/officeart/2018/2/layout/IconVerticalSolidList"/>
    <dgm:cxn modelId="{2B752A1D-13F1-4CC7-A6BE-495A3474FAF9}" type="presParOf" srcId="{B6D7A184-D5AB-438A-9C87-FDD1F9CC0548}" destId="{957B7CBB-AE66-4E64-B7D5-83EE2EC2AA1D}" srcOrd="1" destOrd="0" presId="urn:microsoft.com/office/officeart/2018/2/layout/IconVerticalSolidList"/>
    <dgm:cxn modelId="{60776BF0-AA92-4B46-AD82-EE6A8ABA336E}" type="presParOf" srcId="{B6D7A184-D5AB-438A-9C87-FDD1F9CC0548}" destId="{FD79FC20-D9D6-4286-A19A-E1A497CE7B3B}" srcOrd="2" destOrd="0" presId="urn:microsoft.com/office/officeart/2018/2/layout/IconVerticalSolidList"/>
    <dgm:cxn modelId="{A3438DF9-227B-44ED-B806-DFA4E4AB5EDF}" type="presParOf" srcId="{B6D7A184-D5AB-438A-9C87-FDD1F9CC0548}" destId="{D8B41DD0-A120-4469-A5D1-BCE6D37E17E8}" srcOrd="3" destOrd="0" presId="urn:microsoft.com/office/officeart/2018/2/layout/IconVerticalSolidList"/>
    <dgm:cxn modelId="{1CC9E35A-01F0-461D-91DF-1039787EE8A2}" type="presParOf" srcId="{DDF01622-D0FE-4DA6-88EA-5355FA79AE3A}" destId="{56E59FD0-975C-401C-9460-6149B989C051}" srcOrd="1" destOrd="0" presId="urn:microsoft.com/office/officeart/2018/2/layout/IconVerticalSolidList"/>
    <dgm:cxn modelId="{5A159E3B-9DD9-46E2-AB5F-F89288C8C970}" type="presParOf" srcId="{DDF01622-D0FE-4DA6-88EA-5355FA79AE3A}" destId="{886AF33A-255A-4780-94FA-18299AD834F6}" srcOrd="2" destOrd="0" presId="urn:microsoft.com/office/officeart/2018/2/layout/IconVerticalSolidList"/>
    <dgm:cxn modelId="{E1E66134-42B1-46C8-988F-0BF2826E2867}" type="presParOf" srcId="{886AF33A-255A-4780-94FA-18299AD834F6}" destId="{917EEBE8-BA50-486D-AD63-8654142747EF}" srcOrd="0" destOrd="0" presId="urn:microsoft.com/office/officeart/2018/2/layout/IconVerticalSolidList"/>
    <dgm:cxn modelId="{9F4E778B-FD7E-4118-8399-CDA98194261E}" type="presParOf" srcId="{886AF33A-255A-4780-94FA-18299AD834F6}" destId="{03A173CC-F31C-4242-8817-B6A3448CA7E0}" srcOrd="1" destOrd="0" presId="urn:microsoft.com/office/officeart/2018/2/layout/IconVerticalSolidList"/>
    <dgm:cxn modelId="{0390C0D0-189A-4CF5-8250-F6D65E6DBE7F}" type="presParOf" srcId="{886AF33A-255A-4780-94FA-18299AD834F6}" destId="{B3EA4C57-9409-421E-91E9-58BD96494DD8}" srcOrd="2" destOrd="0" presId="urn:microsoft.com/office/officeart/2018/2/layout/IconVerticalSolidList"/>
    <dgm:cxn modelId="{53A2F2F8-0473-4A06-92E1-F4EF6AD22D5D}" type="presParOf" srcId="{886AF33A-255A-4780-94FA-18299AD834F6}" destId="{90CC4E5F-B4B9-4A57-8A39-C24177B544A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6A51A64-4EF3-4120-B230-692248C30251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74CD5AD-A3F0-4B21-856D-DD67329393A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Using Lexis Uk, visit the Judicial college guidelines. </a:t>
          </a:r>
          <a:endParaRPr lang="en-US"/>
        </a:p>
      </dgm:t>
    </dgm:pt>
    <dgm:pt modelId="{8529F32B-3A2A-4B19-95AA-AC6A69CA1CD4}" type="parTrans" cxnId="{C3BE6722-E4B8-419A-8F92-E4FA5D40EDC1}">
      <dgm:prSet/>
      <dgm:spPr/>
      <dgm:t>
        <a:bodyPr/>
        <a:lstStyle/>
        <a:p>
          <a:endParaRPr lang="en-US"/>
        </a:p>
      </dgm:t>
    </dgm:pt>
    <dgm:pt modelId="{F1E9CD90-83E6-49F1-B03B-9890FB2C16BB}" type="sibTrans" cxnId="{C3BE6722-E4B8-419A-8F92-E4FA5D40EDC1}">
      <dgm:prSet/>
      <dgm:spPr/>
      <dgm:t>
        <a:bodyPr/>
        <a:lstStyle/>
        <a:p>
          <a:endParaRPr lang="en-US"/>
        </a:p>
      </dgm:t>
    </dgm:pt>
    <dgm:pt modelId="{793DE69E-64B1-43F1-AAD7-1214FAF4ADB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Have a read.</a:t>
          </a:r>
          <a:endParaRPr lang="en-US"/>
        </a:p>
      </dgm:t>
    </dgm:pt>
    <dgm:pt modelId="{E334DC4D-4B65-437E-8DF3-CF96EF987509}" type="parTrans" cxnId="{C136ED4E-56C0-4C12-9F19-CD58BE2E9218}">
      <dgm:prSet/>
      <dgm:spPr/>
      <dgm:t>
        <a:bodyPr/>
        <a:lstStyle/>
        <a:p>
          <a:endParaRPr lang="en-US"/>
        </a:p>
      </dgm:t>
    </dgm:pt>
    <dgm:pt modelId="{E4F73BA8-4E3D-43E9-9FC6-9C38834D770B}" type="sibTrans" cxnId="{C136ED4E-56C0-4C12-9F19-CD58BE2E9218}">
      <dgm:prSet/>
      <dgm:spPr/>
      <dgm:t>
        <a:bodyPr/>
        <a:lstStyle/>
        <a:p>
          <a:endParaRPr lang="en-US"/>
        </a:p>
      </dgm:t>
    </dgm:pt>
    <dgm:pt modelId="{33F8E336-428A-4787-B927-08CC112BB665}" type="pres">
      <dgm:prSet presAssocID="{B6A51A64-4EF3-4120-B230-692248C30251}" presName="root" presStyleCnt="0">
        <dgm:presLayoutVars>
          <dgm:dir/>
          <dgm:resizeHandles val="exact"/>
        </dgm:presLayoutVars>
      </dgm:prSet>
      <dgm:spPr/>
    </dgm:pt>
    <dgm:pt modelId="{837A7E63-DBDE-42B3-B860-3ADE687F0810}" type="pres">
      <dgm:prSet presAssocID="{874CD5AD-A3F0-4B21-856D-DD67329393A2}" presName="compNode" presStyleCnt="0"/>
      <dgm:spPr/>
    </dgm:pt>
    <dgm:pt modelId="{BFD68AF5-275A-4B84-8D6A-F8023ED5313A}" type="pres">
      <dgm:prSet presAssocID="{874CD5AD-A3F0-4B21-856D-DD67329393A2}" presName="iconBgRect" presStyleLbl="bgShp" presStyleIdx="0" presStyleCnt="2"/>
      <dgm:spPr/>
    </dgm:pt>
    <dgm:pt modelId="{90DCB860-0A51-4C11-AF32-94648DBB24E4}" type="pres">
      <dgm:prSet presAssocID="{874CD5AD-A3F0-4B21-856D-DD67329393A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E6E9C400-78AA-459C-9630-891EA88AF9F6}" type="pres">
      <dgm:prSet presAssocID="{874CD5AD-A3F0-4B21-856D-DD67329393A2}" presName="spaceRect" presStyleCnt="0"/>
      <dgm:spPr/>
    </dgm:pt>
    <dgm:pt modelId="{4B80AE41-D2F4-4944-A9E6-8DE58D7A9640}" type="pres">
      <dgm:prSet presAssocID="{874CD5AD-A3F0-4B21-856D-DD67329393A2}" presName="textRect" presStyleLbl="revTx" presStyleIdx="0" presStyleCnt="2">
        <dgm:presLayoutVars>
          <dgm:chMax val="1"/>
          <dgm:chPref val="1"/>
        </dgm:presLayoutVars>
      </dgm:prSet>
      <dgm:spPr/>
    </dgm:pt>
    <dgm:pt modelId="{827E2E8B-1495-4871-99E2-FEEDCDCE1CB5}" type="pres">
      <dgm:prSet presAssocID="{F1E9CD90-83E6-49F1-B03B-9890FB2C16BB}" presName="sibTrans" presStyleCnt="0"/>
      <dgm:spPr/>
    </dgm:pt>
    <dgm:pt modelId="{0644DC63-50F8-4988-83B1-1C5737ECFD3D}" type="pres">
      <dgm:prSet presAssocID="{793DE69E-64B1-43F1-AAD7-1214FAF4ADBD}" presName="compNode" presStyleCnt="0"/>
      <dgm:spPr/>
    </dgm:pt>
    <dgm:pt modelId="{09419BDC-9DCF-4F10-9AF1-7A1722BBEC64}" type="pres">
      <dgm:prSet presAssocID="{793DE69E-64B1-43F1-AAD7-1214FAF4ADBD}" presName="iconBgRect" presStyleLbl="bgShp" presStyleIdx="1" presStyleCnt="2"/>
      <dgm:spPr/>
    </dgm:pt>
    <dgm:pt modelId="{21A19B83-7D9A-420D-9F1B-CB757E78DD2A}" type="pres">
      <dgm:prSet presAssocID="{793DE69E-64B1-43F1-AAD7-1214FAF4ADB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611CD7C-AE58-481D-A5E8-A7215DA6B81E}" type="pres">
      <dgm:prSet presAssocID="{793DE69E-64B1-43F1-AAD7-1214FAF4ADBD}" presName="spaceRect" presStyleCnt="0"/>
      <dgm:spPr/>
    </dgm:pt>
    <dgm:pt modelId="{20FD6DFD-9C5C-4C1B-8C7D-62500B0B2589}" type="pres">
      <dgm:prSet presAssocID="{793DE69E-64B1-43F1-AAD7-1214FAF4ADBD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C3BE6722-E4B8-419A-8F92-E4FA5D40EDC1}" srcId="{B6A51A64-4EF3-4120-B230-692248C30251}" destId="{874CD5AD-A3F0-4B21-856D-DD67329393A2}" srcOrd="0" destOrd="0" parTransId="{8529F32B-3A2A-4B19-95AA-AC6A69CA1CD4}" sibTransId="{F1E9CD90-83E6-49F1-B03B-9890FB2C16BB}"/>
    <dgm:cxn modelId="{7F85815E-A0E0-443D-A25A-3223A0393273}" type="presOf" srcId="{B6A51A64-4EF3-4120-B230-692248C30251}" destId="{33F8E336-428A-4787-B927-08CC112BB665}" srcOrd="0" destOrd="0" presId="urn:microsoft.com/office/officeart/2018/5/layout/IconCircleLabelList"/>
    <dgm:cxn modelId="{C136ED4E-56C0-4C12-9F19-CD58BE2E9218}" srcId="{B6A51A64-4EF3-4120-B230-692248C30251}" destId="{793DE69E-64B1-43F1-AAD7-1214FAF4ADBD}" srcOrd="1" destOrd="0" parTransId="{E334DC4D-4B65-437E-8DF3-CF96EF987509}" sibTransId="{E4F73BA8-4E3D-43E9-9FC6-9C38834D770B}"/>
    <dgm:cxn modelId="{F18F32BC-EE6F-4623-B2B2-763B710158AB}" type="presOf" srcId="{793DE69E-64B1-43F1-AAD7-1214FAF4ADBD}" destId="{20FD6DFD-9C5C-4C1B-8C7D-62500B0B2589}" srcOrd="0" destOrd="0" presId="urn:microsoft.com/office/officeart/2018/5/layout/IconCircleLabelList"/>
    <dgm:cxn modelId="{854D1CE5-B948-4BAE-8C1E-931256EAB392}" type="presOf" srcId="{874CD5AD-A3F0-4B21-856D-DD67329393A2}" destId="{4B80AE41-D2F4-4944-A9E6-8DE58D7A9640}" srcOrd="0" destOrd="0" presId="urn:microsoft.com/office/officeart/2018/5/layout/IconCircleLabelList"/>
    <dgm:cxn modelId="{B5F613E1-7F05-4C86-BABF-746AB626CDD3}" type="presParOf" srcId="{33F8E336-428A-4787-B927-08CC112BB665}" destId="{837A7E63-DBDE-42B3-B860-3ADE687F0810}" srcOrd="0" destOrd="0" presId="urn:microsoft.com/office/officeart/2018/5/layout/IconCircleLabelList"/>
    <dgm:cxn modelId="{BBF0C4F4-3F52-4ABC-92D5-B71B3B6BD70F}" type="presParOf" srcId="{837A7E63-DBDE-42B3-B860-3ADE687F0810}" destId="{BFD68AF5-275A-4B84-8D6A-F8023ED5313A}" srcOrd="0" destOrd="0" presId="urn:microsoft.com/office/officeart/2018/5/layout/IconCircleLabelList"/>
    <dgm:cxn modelId="{D896167C-A661-4B56-97F1-517798E684BB}" type="presParOf" srcId="{837A7E63-DBDE-42B3-B860-3ADE687F0810}" destId="{90DCB860-0A51-4C11-AF32-94648DBB24E4}" srcOrd="1" destOrd="0" presId="urn:microsoft.com/office/officeart/2018/5/layout/IconCircleLabelList"/>
    <dgm:cxn modelId="{98773404-9518-4705-8D21-A9D4D93F5F6F}" type="presParOf" srcId="{837A7E63-DBDE-42B3-B860-3ADE687F0810}" destId="{E6E9C400-78AA-459C-9630-891EA88AF9F6}" srcOrd="2" destOrd="0" presId="urn:microsoft.com/office/officeart/2018/5/layout/IconCircleLabelList"/>
    <dgm:cxn modelId="{963F3CDE-4B14-4AFA-89B7-EB1199A58384}" type="presParOf" srcId="{837A7E63-DBDE-42B3-B860-3ADE687F0810}" destId="{4B80AE41-D2F4-4944-A9E6-8DE58D7A9640}" srcOrd="3" destOrd="0" presId="urn:microsoft.com/office/officeart/2018/5/layout/IconCircleLabelList"/>
    <dgm:cxn modelId="{08601612-AB33-40A7-8E0C-ED528FA11BA7}" type="presParOf" srcId="{33F8E336-428A-4787-B927-08CC112BB665}" destId="{827E2E8B-1495-4871-99E2-FEEDCDCE1CB5}" srcOrd="1" destOrd="0" presId="urn:microsoft.com/office/officeart/2018/5/layout/IconCircleLabelList"/>
    <dgm:cxn modelId="{63CDE565-67A1-415C-802C-A0D13B3447D5}" type="presParOf" srcId="{33F8E336-428A-4787-B927-08CC112BB665}" destId="{0644DC63-50F8-4988-83B1-1C5737ECFD3D}" srcOrd="2" destOrd="0" presId="urn:microsoft.com/office/officeart/2018/5/layout/IconCircleLabelList"/>
    <dgm:cxn modelId="{BFF0550F-73D8-4968-9B3B-E447A93E6B6D}" type="presParOf" srcId="{0644DC63-50F8-4988-83B1-1C5737ECFD3D}" destId="{09419BDC-9DCF-4F10-9AF1-7A1722BBEC64}" srcOrd="0" destOrd="0" presId="urn:microsoft.com/office/officeart/2018/5/layout/IconCircleLabelList"/>
    <dgm:cxn modelId="{A2C1FA85-364F-44CC-84E6-422F65E95DB5}" type="presParOf" srcId="{0644DC63-50F8-4988-83B1-1C5737ECFD3D}" destId="{21A19B83-7D9A-420D-9F1B-CB757E78DD2A}" srcOrd="1" destOrd="0" presId="urn:microsoft.com/office/officeart/2018/5/layout/IconCircleLabelList"/>
    <dgm:cxn modelId="{5D64C08F-1329-4618-8F91-9705C1A3309E}" type="presParOf" srcId="{0644DC63-50F8-4988-83B1-1C5737ECFD3D}" destId="{F611CD7C-AE58-481D-A5E8-A7215DA6B81E}" srcOrd="2" destOrd="0" presId="urn:microsoft.com/office/officeart/2018/5/layout/IconCircleLabelList"/>
    <dgm:cxn modelId="{960A8858-411B-4750-902E-2540B5A0FBB2}" type="presParOf" srcId="{0644DC63-50F8-4988-83B1-1C5737ECFD3D}" destId="{20FD6DFD-9C5C-4C1B-8C7D-62500B0B258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AA8C0A9-97C1-4D66-8A86-F0907E044CD6}" type="doc">
      <dgm:prSet loTypeId="urn:microsoft.com/office/officeart/2005/8/layout/hierarchy1" loCatId="hierarchy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CA43325D-3FBF-4305-B0DE-EC25701817F3}">
      <dgm:prSet/>
      <dgm:spPr/>
      <dgm:t>
        <a:bodyPr/>
        <a:lstStyle/>
        <a:p>
          <a:r>
            <a:rPr lang="en-GB" dirty="0"/>
            <a:t>Future income</a:t>
          </a:r>
          <a:endParaRPr lang="en-US" dirty="0"/>
        </a:p>
      </dgm:t>
    </dgm:pt>
    <dgm:pt modelId="{421871FD-7942-4AA2-98C0-6CB5424B0FE2}" type="parTrans" cxnId="{4156CDBB-9B0C-4C9A-9730-25D3540B753C}">
      <dgm:prSet/>
      <dgm:spPr/>
      <dgm:t>
        <a:bodyPr/>
        <a:lstStyle/>
        <a:p>
          <a:endParaRPr lang="en-US"/>
        </a:p>
      </dgm:t>
    </dgm:pt>
    <dgm:pt modelId="{A64BF10E-22EC-4C27-8F32-E060140C48F8}" type="sibTrans" cxnId="{4156CDBB-9B0C-4C9A-9730-25D3540B753C}">
      <dgm:prSet/>
      <dgm:spPr/>
      <dgm:t>
        <a:bodyPr/>
        <a:lstStyle/>
        <a:p>
          <a:endParaRPr lang="en-US"/>
        </a:p>
      </dgm:t>
    </dgm:pt>
    <dgm:pt modelId="{5AD48F6C-3E7A-4835-8ACA-A09DD8503146}">
      <dgm:prSet/>
      <dgm:spPr/>
      <dgm:t>
        <a:bodyPr/>
        <a:lstStyle/>
        <a:p>
          <a:r>
            <a:rPr lang="en-US" dirty="0"/>
            <a:t>X years left to work</a:t>
          </a:r>
        </a:p>
      </dgm:t>
    </dgm:pt>
    <dgm:pt modelId="{FE1B11BD-E731-40B2-B015-CE262337A102}" type="parTrans" cxnId="{5E478788-1B0A-4A7C-B706-DC582D1EA2F0}">
      <dgm:prSet/>
      <dgm:spPr/>
      <dgm:t>
        <a:bodyPr/>
        <a:lstStyle/>
        <a:p>
          <a:endParaRPr lang="en-US"/>
        </a:p>
      </dgm:t>
    </dgm:pt>
    <dgm:pt modelId="{5BF9A681-E129-46E6-87B6-80E954B78D2C}" type="sibTrans" cxnId="{5E478788-1B0A-4A7C-B706-DC582D1EA2F0}">
      <dgm:prSet/>
      <dgm:spPr/>
      <dgm:t>
        <a:bodyPr/>
        <a:lstStyle/>
        <a:p>
          <a:endParaRPr lang="en-US"/>
        </a:p>
      </dgm:t>
    </dgm:pt>
    <dgm:pt modelId="{D49F3331-FD31-4F50-92FD-1CFB1E2085B0}" type="pres">
      <dgm:prSet presAssocID="{DAA8C0A9-97C1-4D66-8A86-F0907E044CD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CF6C303-667F-476E-A95F-5EBCDCA98239}" type="pres">
      <dgm:prSet presAssocID="{CA43325D-3FBF-4305-B0DE-EC25701817F3}" presName="hierRoot1" presStyleCnt="0"/>
      <dgm:spPr/>
    </dgm:pt>
    <dgm:pt modelId="{AC0B33E5-AA90-4874-BBC5-694C87771DD2}" type="pres">
      <dgm:prSet presAssocID="{CA43325D-3FBF-4305-B0DE-EC25701817F3}" presName="composite" presStyleCnt="0"/>
      <dgm:spPr/>
    </dgm:pt>
    <dgm:pt modelId="{B078CA9F-B08D-468C-A8A4-B99EC937B91E}" type="pres">
      <dgm:prSet presAssocID="{CA43325D-3FBF-4305-B0DE-EC25701817F3}" presName="background" presStyleLbl="node0" presStyleIdx="0" presStyleCnt="2"/>
      <dgm:spPr/>
    </dgm:pt>
    <dgm:pt modelId="{D25E5D61-823C-446D-B672-88DF9819A94B}" type="pres">
      <dgm:prSet presAssocID="{CA43325D-3FBF-4305-B0DE-EC25701817F3}" presName="text" presStyleLbl="fgAcc0" presStyleIdx="0" presStyleCnt="2">
        <dgm:presLayoutVars>
          <dgm:chPref val="3"/>
        </dgm:presLayoutVars>
      </dgm:prSet>
      <dgm:spPr/>
    </dgm:pt>
    <dgm:pt modelId="{5AD36850-42D7-4DAD-AFE0-6A0E5C42228B}" type="pres">
      <dgm:prSet presAssocID="{CA43325D-3FBF-4305-B0DE-EC25701817F3}" presName="hierChild2" presStyleCnt="0"/>
      <dgm:spPr/>
    </dgm:pt>
    <dgm:pt modelId="{7342E70D-FA87-4B59-8540-408C7214BD96}" type="pres">
      <dgm:prSet presAssocID="{5AD48F6C-3E7A-4835-8ACA-A09DD8503146}" presName="hierRoot1" presStyleCnt="0"/>
      <dgm:spPr/>
    </dgm:pt>
    <dgm:pt modelId="{A0CABB51-0AA5-4871-8F7F-FBB08D597BCC}" type="pres">
      <dgm:prSet presAssocID="{5AD48F6C-3E7A-4835-8ACA-A09DD8503146}" presName="composite" presStyleCnt="0"/>
      <dgm:spPr/>
    </dgm:pt>
    <dgm:pt modelId="{5FD37D8F-312A-4CF6-B866-797F0B5A1161}" type="pres">
      <dgm:prSet presAssocID="{5AD48F6C-3E7A-4835-8ACA-A09DD8503146}" presName="background" presStyleLbl="node0" presStyleIdx="1" presStyleCnt="2"/>
      <dgm:spPr/>
    </dgm:pt>
    <dgm:pt modelId="{28B22EF2-3042-4833-A8B0-431ED1B5F9AB}" type="pres">
      <dgm:prSet presAssocID="{5AD48F6C-3E7A-4835-8ACA-A09DD8503146}" presName="text" presStyleLbl="fgAcc0" presStyleIdx="1" presStyleCnt="2">
        <dgm:presLayoutVars>
          <dgm:chPref val="3"/>
        </dgm:presLayoutVars>
      </dgm:prSet>
      <dgm:spPr/>
    </dgm:pt>
    <dgm:pt modelId="{A5DC5386-F8F2-4ADA-9A07-785A51A61DAF}" type="pres">
      <dgm:prSet presAssocID="{5AD48F6C-3E7A-4835-8ACA-A09DD8503146}" presName="hierChild2" presStyleCnt="0"/>
      <dgm:spPr/>
    </dgm:pt>
  </dgm:ptLst>
  <dgm:cxnLst>
    <dgm:cxn modelId="{42721919-B2F9-44D8-B86F-BBCD55AD5B59}" type="presOf" srcId="{DAA8C0A9-97C1-4D66-8A86-F0907E044CD6}" destId="{D49F3331-FD31-4F50-92FD-1CFB1E2085B0}" srcOrd="0" destOrd="0" presId="urn:microsoft.com/office/officeart/2005/8/layout/hierarchy1"/>
    <dgm:cxn modelId="{5CC68F5C-BC08-4E30-8999-CED4CD3066C2}" type="presOf" srcId="{CA43325D-3FBF-4305-B0DE-EC25701817F3}" destId="{D25E5D61-823C-446D-B672-88DF9819A94B}" srcOrd="0" destOrd="0" presId="urn:microsoft.com/office/officeart/2005/8/layout/hierarchy1"/>
    <dgm:cxn modelId="{277D0270-B153-4C9D-95F1-7B65B076567B}" type="presOf" srcId="{5AD48F6C-3E7A-4835-8ACA-A09DD8503146}" destId="{28B22EF2-3042-4833-A8B0-431ED1B5F9AB}" srcOrd="0" destOrd="0" presId="urn:microsoft.com/office/officeart/2005/8/layout/hierarchy1"/>
    <dgm:cxn modelId="{5E478788-1B0A-4A7C-B706-DC582D1EA2F0}" srcId="{DAA8C0A9-97C1-4D66-8A86-F0907E044CD6}" destId="{5AD48F6C-3E7A-4835-8ACA-A09DD8503146}" srcOrd="1" destOrd="0" parTransId="{FE1B11BD-E731-40B2-B015-CE262337A102}" sibTransId="{5BF9A681-E129-46E6-87B6-80E954B78D2C}"/>
    <dgm:cxn modelId="{4156CDBB-9B0C-4C9A-9730-25D3540B753C}" srcId="{DAA8C0A9-97C1-4D66-8A86-F0907E044CD6}" destId="{CA43325D-3FBF-4305-B0DE-EC25701817F3}" srcOrd="0" destOrd="0" parTransId="{421871FD-7942-4AA2-98C0-6CB5424B0FE2}" sibTransId="{A64BF10E-22EC-4C27-8F32-E060140C48F8}"/>
    <dgm:cxn modelId="{35E05840-07DC-4E12-9D82-DB6F353DBD38}" type="presParOf" srcId="{D49F3331-FD31-4F50-92FD-1CFB1E2085B0}" destId="{1CF6C303-667F-476E-A95F-5EBCDCA98239}" srcOrd="0" destOrd="0" presId="urn:microsoft.com/office/officeart/2005/8/layout/hierarchy1"/>
    <dgm:cxn modelId="{506C4181-DFC6-4097-B242-D200A226DA90}" type="presParOf" srcId="{1CF6C303-667F-476E-A95F-5EBCDCA98239}" destId="{AC0B33E5-AA90-4874-BBC5-694C87771DD2}" srcOrd="0" destOrd="0" presId="urn:microsoft.com/office/officeart/2005/8/layout/hierarchy1"/>
    <dgm:cxn modelId="{DC8B51D0-C675-4B1E-818B-CDD6DE9B071D}" type="presParOf" srcId="{AC0B33E5-AA90-4874-BBC5-694C87771DD2}" destId="{B078CA9F-B08D-468C-A8A4-B99EC937B91E}" srcOrd="0" destOrd="0" presId="urn:microsoft.com/office/officeart/2005/8/layout/hierarchy1"/>
    <dgm:cxn modelId="{6890BC84-C740-48BD-B427-894FFB4265C1}" type="presParOf" srcId="{AC0B33E5-AA90-4874-BBC5-694C87771DD2}" destId="{D25E5D61-823C-446D-B672-88DF9819A94B}" srcOrd="1" destOrd="0" presId="urn:microsoft.com/office/officeart/2005/8/layout/hierarchy1"/>
    <dgm:cxn modelId="{10611AD7-A5B3-40CC-8DCB-C04BFBD38033}" type="presParOf" srcId="{1CF6C303-667F-476E-A95F-5EBCDCA98239}" destId="{5AD36850-42D7-4DAD-AFE0-6A0E5C42228B}" srcOrd="1" destOrd="0" presId="urn:microsoft.com/office/officeart/2005/8/layout/hierarchy1"/>
    <dgm:cxn modelId="{0E79C327-FD65-4F8A-A0BD-CA285E81AC96}" type="presParOf" srcId="{D49F3331-FD31-4F50-92FD-1CFB1E2085B0}" destId="{7342E70D-FA87-4B59-8540-408C7214BD96}" srcOrd="1" destOrd="0" presId="urn:microsoft.com/office/officeart/2005/8/layout/hierarchy1"/>
    <dgm:cxn modelId="{C2ECBAC3-A339-4C7F-87D6-B0372A75E284}" type="presParOf" srcId="{7342E70D-FA87-4B59-8540-408C7214BD96}" destId="{A0CABB51-0AA5-4871-8F7F-FBB08D597BCC}" srcOrd="0" destOrd="0" presId="urn:microsoft.com/office/officeart/2005/8/layout/hierarchy1"/>
    <dgm:cxn modelId="{078592E3-FA8A-4886-BD75-6D7A6950AEE9}" type="presParOf" srcId="{A0CABB51-0AA5-4871-8F7F-FBB08D597BCC}" destId="{5FD37D8F-312A-4CF6-B866-797F0B5A1161}" srcOrd="0" destOrd="0" presId="urn:microsoft.com/office/officeart/2005/8/layout/hierarchy1"/>
    <dgm:cxn modelId="{B4972FCD-7650-407B-BA7E-270D74E25125}" type="presParOf" srcId="{A0CABB51-0AA5-4871-8F7F-FBB08D597BCC}" destId="{28B22EF2-3042-4833-A8B0-431ED1B5F9AB}" srcOrd="1" destOrd="0" presId="urn:microsoft.com/office/officeart/2005/8/layout/hierarchy1"/>
    <dgm:cxn modelId="{A1D8F75E-01D7-4C36-86B0-BDFBA08BEE89}" type="presParOf" srcId="{7342E70D-FA87-4B59-8540-408C7214BD96}" destId="{A5DC5386-F8F2-4ADA-9A07-785A51A61DA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E5B1275-C266-488A-9199-5527B127CBDE}" type="doc">
      <dgm:prSet loTypeId="urn:microsoft.com/office/officeart/2005/8/layout/hierarchy1" loCatId="hierarchy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C808F8E-7553-4F42-AF7F-8B9063A4D239}">
      <dgm:prSet/>
      <dgm:spPr/>
      <dgm:t>
        <a:bodyPr/>
        <a:lstStyle/>
        <a:p>
          <a:r>
            <a:rPr lang="en-GB" dirty="0"/>
            <a:t>Shortened life expectancy?</a:t>
          </a:r>
          <a:endParaRPr lang="en-US" dirty="0"/>
        </a:p>
      </dgm:t>
    </dgm:pt>
    <dgm:pt modelId="{B9D9A62C-ED3D-40C4-B142-9A33CAEBD2AF}" type="parTrans" cxnId="{DF388203-32D6-4E51-B242-64604D8D11E5}">
      <dgm:prSet/>
      <dgm:spPr/>
      <dgm:t>
        <a:bodyPr/>
        <a:lstStyle/>
        <a:p>
          <a:endParaRPr lang="en-US"/>
        </a:p>
      </dgm:t>
    </dgm:pt>
    <dgm:pt modelId="{84AB716B-7FC0-4D3E-9D89-E55A985A9549}" type="sibTrans" cxnId="{DF388203-32D6-4E51-B242-64604D8D11E5}">
      <dgm:prSet/>
      <dgm:spPr/>
      <dgm:t>
        <a:bodyPr/>
        <a:lstStyle/>
        <a:p>
          <a:endParaRPr lang="en-US"/>
        </a:p>
      </dgm:t>
    </dgm:pt>
    <dgm:pt modelId="{C36F4182-24B0-40ED-8952-B4A3EBF90CDC}">
      <dgm:prSet/>
      <dgm:spPr/>
      <dgm:t>
        <a:bodyPr/>
        <a:lstStyle/>
        <a:p>
          <a:r>
            <a:rPr lang="en-US" dirty="0"/>
            <a:t>Potential earnings – expenses </a:t>
          </a:r>
        </a:p>
      </dgm:t>
    </dgm:pt>
    <dgm:pt modelId="{CE5A0616-CA03-4047-A17C-780C882A36FD}" type="parTrans" cxnId="{0F963F5C-AB3C-42BC-85D1-B444DE3C3C53}">
      <dgm:prSet/>
      <dgm:spPr/>
      <dgm:t>
        <a:bodyPr/>
        <a:lstStyle/>
        <a:p>
          <a:endParaRPr lang="en-US"/>
        </a:p>
      </dgm:t>
    </dgm:pt>
    <dgm:pt modelId="{90CBEBDF-5A8B-43AA-A240-147A3862221E}" type="sibTrans" cxnId="{0F963F5C-AB3C-42BC-85D1-B444DE3C3C53}">
      <dgm:prSet/>
      <dgm:spPr/>
      <dgm:t>
        <a:bodyPr/>
        <a:lstStyle/>
        <a:p>
          <a:endParaRPr lang="en-US"/>
        </a:p>
      </dgm:t>
    </dgm:pt>
    <dgm:pt modelId="{FED80C00-7A92-4F7B-9F1B-30FE4D3F7E1F}" type="pres">
      <dgm:prSet presAssocID="{BE5B1275-C266-488A-9199-5527B127CBD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589B001-415F-4301-B478-E51E5DF91076}" type="pres">
      <dgm:prSet presAssocID="{4C808F8E-7553-4F42-AF7F-8B9063A4D239}" presName="hierRoot1" presStyleCnt="0"/>
      <dgm:spPr/>
    </dgm:pt>
    <dgm:pt modelId="{E8B67627-39F4-4AFF-A413-8957CBDD9AFE}" type="pres">
      <dgm:prSet presAssocID="{4C808F8E-7553-4F42-AF7F-8B9063A4D239}" presName="composite" presStyleCnt="0"/>
      <dgm:spPr/>
    </dgm:pt>
    <dgm:pt modelId="{A501E63C-A3E1-403B-95D1-9DEA3A52B56A}" type="pres">
      <dgm:prSet presAssocID="{4C808F8E-7553-4F42-AF7F-8B9063A4D239}" presName="background" presStyleLbl="node0" presStyleIdx="0" presStyleCnt="2"/>
      <dgm:spPr/>
    </dgm:pt>
    <dgm:pt modelId="{28FD08E6-8324-4108-8FFF-6FE2F9446AF3}" type="pres">
      <dgm:prSet presAssocID="{4C808F8E-7553-4F42-AF7F-8B9063A4D239}" presName="text" presStyleLbl="fgAcc0" presStyleIdx="0" presStyleCnt="2">
        <dgm:presLayoutVars>
          <dgm:chPref val="3"/>
        </dgm:presLayoutVars>
      </dgm:prSet>
      <dgm:spPr/>
    </dgm:pt>
    <dgm:pt modelId="{F9B94580-D8EC-4C2E-96C2-27B2E6BC98E2}" type="pres">
      <dgm:prSet presAssocID="{4C808F8E-7553-4F42-AF7F-8B9063A4D239}" presName="hierChild2" presStyleCnt="0"/>
      <dgm:spPr/>
    </dgm:pt>
    <dgm:pt modelId="{3DFF210C-AFC6-4506-9C32-FA57E535D172}" type="pres">
      <dgm:prSet presAssocID="{C36F4182-24B0-40ED-8952-B4A3EBF90CDC}" presName="hierRoot1" presStyleCnt="0"/>
      <dgm:spPr/>
    </dgm:pt>
    <dgm:pt modelId="{06554450-FCC4-4C84-90AB-185BF3E590EE}" type="pres">
      <dgm:prSet presAssocID="{C36F4182-24B0-40ED-8952-B4A3EBF90CDC}" presName="composite" presStyleCnt="0"/>
      <dgm:spPr/>
    </dgm:pt>
    <dgm:pt modelId="{5353B33E-626F-4FDD-AB4F-6E4630E98A17}" type="pres">
      <dgm:prSet presAssocID="{C36F4182-24B0-40ED-8952-B4A3EBF90CDC}" presName="background" presStyleLbl="node0" presStyleIdx="1" presStyleCnt="2"/>
      <dgm:spPr/>
    </dgm:pt>
    <dgm:pt modelId="{E96126D8-8F70-4D06-AEB9-5EB3CFC1F34F}" type="pres">
      <dgm:prSet presAssocID="{C36F4182-24B0-40ED-8952-B4A3EBF90CDC}" presName="text" presStyleLbl="fgAcc0" presStyleIdx="1" presStyleCnt="2">
        <dgm:presLayoutVars>
          <dgm:chPref val="3"/>
        </dgm:presLayoutVars>
      </dgm:prSet>
      <dgm:spPr/>
    </dgm:pt>
    <dgm:pt modelId="{57EFBEAE-0E24-4EC4-BA0A-72A494A85FA4}" type="pres">
      <dgm:prSet presAssocID="{C36F4182-24B0-40ED-8952-B4A3EBF90CDC}" presName="hierChild2" presStyleCnt="0"/>
      <dgm:spPr/>
    </dgm:pt>
  </dgm:ptLst>
  <dgm:cxnLst>
    <dgm:cxn modelId="{DF388203-32D6-4E51-B242-64604D8D11E5}" srcId="{BE5B1275-C266-488A-9199-5527B127CBDE}" destId="{4C808F8E-7553-4F42-AF7F-8B9063A4D239}" srcOrd="0" destOrd="0" parTransId="{B9D9A62C-ED3D-40C4-B142-9A33CAEBD2AF}" sibTransId="{84AB716B-7FC0-4D3E-9D89-E55A985A9549}"/>
    <dgm:cxn modelId="{5486851A-6D15-4DF2-BD46-07383BACFB4B}" type="presOf" srcId="{4C808F8E-7553-4F42-AF7F-8B9063A4D239}" destId="{28FD08E6-8324-4108-8FFF-6FE2F9446AF3}" srcOrd="0" destOrd="0" presId="urn:microsoft.com/office/officeart/2005/8/layout/hierarchy1"/>
    <dgm:cxn modelId="{0F963F5C-AB3C-42BC-85D1-B444DE3C3C53}" srcId="{BE5B1275-C266-488A-9199-5527B127CBDE}" destId="{C36F4182-24B0-40ED-8952-B4A3EBF90CDC}" srcOrd="1" destOrd="0" parTransId="{CE5A0616-CA03-4047-A17C-780C882A36FD}" sibTransId="{90CBEBDF-5A8B-43AA-A240-147A3862221E}"/>
    <dgm:cxn modelId="{E9C71978-896E-4805-B99D-99413EEFEBC1}" type="presOf" srcId="{C36F4182-24B0-40ED-8952-B4A3EBF90CDC}" destId="{E96126D8-8F70-4D06-AEB9-5EB3CFC1F34F}" srcOrd="0" destOrd="0" presId="urn:microsoft.com/office/officeart/2005/8/layout/hierarchy1"/>
    <dgm:cxn modelId="{FD7B3287-4B49-4374-87FD-304757FB34C5}" type="presOf" srcId="{BE5B1275-C266-488A-9199-5527B127CBDE}" destId="{FED80C00-7A92-4F7B-9F1B-30FE4D3F7E1F}" srcOrd="0" destOrd="0" presId="urn:microsoft.com/office/officeart/2005/8/layout/hierarchy1"/>
    <dgm:cxn modelId="{EB13EE96-726A-4F89-9104-BE6A4D8F2C47}" type="presParOf" srcId="{FED80C00-7A92-4F7B-9F1B-30FE4D3F7E1F}" destId="{2589B001-415F-4301-B478-E51E5DF91076}" srcOrd="0" destOrd="0" presId="urn:microsoft.com/office/officeart/2005/8/layout/hierarchy1"/>
    <dgm:cxn modelId="{3261CA48-CFD1-42AF-B034-46605B9287E3}" type="presParOf" srcId="{2589B001-415F-4301-B478-E51E5DF91076}" destId="{E8B67627-39F4-4AFF-A413-8957CBDD9AFE}" srcOrd="0" destOrd="0" presId="urn:microsoft.com/office/officeart/2005/8/layout/hierarchy1"/>
    <dgm:cxn modelId="{E97F6F59-A527-4FFB-B79D-AA06179E94E7}" type="presParOf" srcId="{E8B67627-39F4-4AFF-A413-8957CBDD9AFE}" destId="{A501E63C-A3E1-403B-95D1-9DEA3A52B56A}" srcOrd="0" destOrd="0" presId="urn:microsoft.com/office/officeart/2005/8/layout/hierarchy1"/>
    <dgm:cxn modelId="{FEECFAFC-101A-44EC-8769-E809A9249385}" type="presParOf" srcId="{E8B67627-39F4-4AFF-A413-8957CBDD9AFE}" destId="{28FD08E6-8324-4108-8FFF-6FE2F9446AF3}" srcOrd="1" destOrd="0" presId="urn:microsoft.com/office/officeart/2005/8/layout/hierarchy1"/>
    <dgm:cxn modelId="{CC8EA077-DA14-4604-9EB8-79F21DEE2F50}" type="presParOf" srcId="{2589B001-415F-4301-B478-E51E5DF91076}" destId="{F9B94580-D8EC-4C2E-96C2-27B2E6BC98E2}" srcOrd="1" destOrd="0" presId="urn:microsoft.com/office/officeart/2005/8/layout/hierarchy1"/>
    <dgm:cxn modelId="{B8DF4B8D-09B2-4190-9E1A-3F9BA0162F80}" type="presParOf" srcId="{FED80C00-7A92-4F7B-9F1B-30FE4D3F7E1F}" destId="{3DFF210C-AFC6-4506-9C32-FA57E535D172}" srcOrd="1" destOrd="0" presId="urn:microsoft.com/office/officeart/2005/8/layout/hierarchy1"/>
    <dgm:cxn modelId="{72DB38FC-563B-4E59-ACCA-0A2085ACD1B0}" type="presParOf" srcId="{3DFF210C-AFC6-4506-9C32-FA57E535D172}" destId="{06554450-FCC4-4C84-90AB-185BF3E590EE}" srcOrd="0" destOrd="0" presId="urn:microsoft.com/office/officeart/2005/8/layout/hierarchy1"/>
    <dgm:cxn modelId="{B74C925A-71B2-45AA-99C1-4A10478C78D8}" type="presParOf" srcId="{06554450-FCC4-4C84-90AB-185BF3E590EE}" destId="{5353B33E-626F-4FDD-AB4F-6E4630E98A17}" srcOrd="0" destOrd="0" presId="urn:microsoft.com/office/officeart/2005/8/layout/hierarchy1"/>
    <dgm:cxn modelId="{8AA3FE3B-E75C-4AE4-8AD9-CA70019D73C1}" type="presParOf" srcId="{06554450-FCC4-4C84-90AB-185BF3E590EE}" destId="{E96126D8-8F70-4D06-AEB9-5EB3CFC1F34F}" srcOrd="1" destOrd="0" presId="urn:microsoft.com/office/officeart/2005/8/layout/hierarchy1"/>
    <dgm:cxn modelId="{D3ECABC1-6F8B-45CF-A9D1-DDC77108A041}" type="presParOf" srcId="{3DFF210C-AFC6-4506-9C32-FA57E535D172}" destId="{57EFBEAE-0E24-4EC4-BA0A-72A494A85FA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F35D2F-5DED-4308-B728-B70DB1B85522}">
      <dsp:nvSpPr>
        <dsp:cNvPr id="0" name=""/>
        <dsp:cNvSpPr/>
      </dsp:nvSpPr>
      <dsp:spPr>
        <a:xfrm>
          <a:off x="1347" y="468798"/>
          <a:ext cx="2874090" cy="172445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Research one of the following cases; </a:t>
          </a:r>
          <a:endParaRPr lang="en-US" sz="3600" kern="1200"/>
        </a:p>
      </dsp:txBody>
      <dsp:txXfrm>
        <a:off x="51855" y="519306"/>
        <a:ext cx="2773074" cy="1623438"/>
      </dsp:txXfrm>
    </dsp:sp>
    <dsp:sp modelId="{07E7AD85-683C-4B6C-9BC6-C9F34E5E0A74}">
      <dsp:nvSpPr>
        <dsp:cNvPr id="0" name=""/>
        <dsp:cNvSpPr/>
      </dsp:nvSpPr>
      <dsp:spPr>
        <a:xfrm>
          <a:off x="3128357" y="974638"/>
          <a:ext cx="609307" cy="7127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3128357" y="1117193"/>
        <a:ext cx="426515" cy="427664"/>
      </dsp:txXfrm>
    </dsp:sp>
    <dsp:sp modelId="{387D8ADC-5D71-418E-9A14-4631202DA351}">
      <dsp:nvSpPr>
        <dsp:cNvPr id="0" name=""/>
        <dsp:cNvSpPr/>
      </dsp:nvSpPr>
      <dsp:spPr>
        <a:xfrm>
          <a:off x="4025074" y="468798"/>
          <a:ext cx="2874090" cy="1724454"/>
        </a:xfrm>
        <a:prstGeom prst="roundRect">
          <a:avLst>
            <a:gd name="adj" fmla="val 10000"/>
          </a:avLst>
        </a:prstGeom>
        <a:solidFill>
          <a:schemeClr val="accent5">
            <a:hueOff val="8704932"/>
            <a:satOff val="3846"/>
            <a:lumOff val="-4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1. Fitzgerald v lane and Patel [1989] </a:t>
          </a:r>
          <a:endParaRPr lang="en-US" sz="3600" kern="1200"/>
        </a:p>
      </dsp:txBody>
      <dsp:txXfrm>
        <a:off x="4075582" y="519306"/>
        <a:ext cx="2773074" cy="1623438"/>
      </dsp:txXfrm>
    </dsp:sp>
    <dsp:sp modelId="{12C2F9DF-24D7-446E-BE8D-7C019AB07120}">
      <dsp:nvSpPr>
        <dsp:cNvPr id="0" name=""/>
        <dsp:cNvSpPr/>
      </dsp:nvSpPr>
      <dsp:spPr>
        <a:xfrm rot="5400000">
          <a:off x="5157465" y="2394438"/>
          <a:ext cx="609307" cy="7127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17409864"/>
            <a:satOff val="7692"/>
            <a:lumOff val="-843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 rot="-5400000">
        <a:off x="5248287" y="2446171"/>
        <a:ext cx="427664" cy="426515"/>
      </dsp:txXfrm>
    </dsp:sp>
    <dsp:sp modelId="{2449A811-1E23-4B45-AB4B-849403F3B02D}">
      <dsp:nvSpPr>
        <dsp:cNvPr id="0" name=""/>
        <dsp:cNvSpPr/>
      </dsp:nvSpPr>
      <dsp:spPr>
        <a:xfrm>
          <a:off x="4025074" y="3342888"/>
          <a:ext cx="2874090" cy="1724454"/>
        </a:xfrm>
        <a:prstGeom prst="roundRect">
          <a:avLst>
            <a:gd name="adj" fmla="val 10000"/>
          </a:avLst>
        </a:prstGeom>
        <a:solidFill>
          <a:schemeClr val="accent5">
            <a:hueOff val="17409864"/>
            <a:satOff val="7692"/>
            <a:lumOff val="-84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2. Davies v Swan Motor Co (Swansea) LTD [1949] </a:t>
          </a:r>
          <a:endParaRPr lang="en-US" sz="3600" kern="1200"/>
        </a:p>
      </dsp:txBody>
      <dsp:txXfrm>
        <a:off x="4075582" y="3393396"/>
        <a:ext cx="2773074" cy="16234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A5007A-682B-45A9-9D04-105472F95258}">
      <dsp:nvSpPr>
        <dsp:cNvPr id="0" name=""/>
        <dsp:cNvSpPr/>
      </dsp:nvSpPr>
      <dsp:spPr>
        <a:xfrm>
          <a:off x="0" y="27674"/>
          <a:ext cx="10515600" cy="1295190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Two defences; </a:t>
          </a:r>
          <a:endParaRPr lang="en-US" sz="5400" kern="1200"/>
        </a:p>
      </dsp:txBody>
      <dsp:txXfrm>
        <a:off x="63226" y="90900"/>
        <a:ext cx="10389148" cy="1168738"/>
      </dsp:txXfrm>
    </dsp:sp>
    <dsp:sp modelId="{5AB9FDE6-A90F-44CD-B10A-E358CD593C21}">
      <dsp:nvSpPr>
        <dsp:cNvPr id="0" name=""/>
        <dsp:cNvSpPr/>
      </dsp:nvSpPr>
      <dsp:spPr>
        <a:xfrm>
          <a:off x="0" y="1478384"/>
          <a:ext cx="10515600" cy="1295190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2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1. Consent </a:t>
          </a:r>
          <a:endParaRPr lang="en-US" sz="5400" kern="1200"/>
        </a:p>
      </dsp:txBody>
      <dsp:txXfrm>
        <a:off x="63226" y="1541610"/>
        <a:ext cx="10389148" cy="1168738"/>
      </dsp:txXfrm>
    </dsp:sp>
    <dsp:sp modelId="{312E0204-6868-4236-94B0-4AD3968C9E2A}">
      <dsp:nvSpPr>
        <dsp:cNvPr id="0" name=""/>
        <dsp:cNvSpPr/>
      </dsp:nvSpPr>
      <dsp:spPr>
        <a:xfrm>
          <a:off x="0" y="2929095"/>
          <a:ext cx="10515600" cy="1295190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2. Illegality </a:t>
          </a:r>
          <a:endParaRPr lang="en-US" sz="5400" kern="1200"/>
        </a:p>
      </dsp:txBody>
      <dsp:txXfrm>
        <a:off x="63226" y="2992321"/>
        <a:ext cx="10389148" cy="11687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A79304-7A66-45A8-813E-8648F5D49BDC}">
      <dsp:nvSpPr>
        <dsp:cNvPr id="0" name=""/>
        <dsp:cNvSpPr/>
      </dsp:nvSpPr>
      <dsp:spPr>
        <a:xfrm>
          <a:off x="0" y="602684"/>
          <a:ext cx="3070088" cy="19495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99CB95-2C87-4389-B634-C5FA403F3288}">
      <dsp:nvSpPr>
        <dsp:cNvPr id="0" name=""/>
        <dsp:cNvSpPr/>
      </dsp:nvSpPr>
      <dsp:spPr>
        <a:xfrm>
          <a:off x="341120" y="926749"/>
          <a:ext cx="3070088" cy="1949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dirty="0"/>
            <a:t>Complete defence – negates all liability </a:t>
          </a:r>
        </a:p>
      </dsp:txBody>
      <dsp:txXfrm>
        <a:off x="398219" y="983848"/>
        <a:ext cx="2955890" cy="1835307"/>
      </dsp:txXfrm>
    </dsp:sp>
    <dsp:sp modelId="{A3750B29-7DF5-48BF-9360-28B4748346E5}">
      <dsp:nvSpPr>
        <dsp:cNvPr id="0" name=""/>
        <dsp:cNvSpPr/>
      </dsp:nvSpPr>
      <dsp:spPr>
        <a:xfrm>
          <a:off x="3752329" y="602684"/>
          <a:ext cx="3070088" cy="19495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CADAB9-241A-4D34-BE8E-5B62867DDE1E}">
      <dsp:nvSpPr>
        <dsp:cNvPr id="0" name=""/>
        <dsp:cNvSpPr/>
      </dsp:nvSpPr>
      <dsp:spPr>
        <a:xfrm>
          <a:off x="4093450" y="926749"/>
          <a:ext cx="3070088" cy="1949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dirty="0"/>
            <a:t>Three elements that need to be proven. </a:t>
          </a:r>
        </a:p>
      </dsp:txBody>
      <dsp:txXfrm>
        <a:off x="4150549" y="983848"/>
        <a:ext cx="2955890" cy="1835307"/>
      </dsp:txXfrm>
    </dsp:sp>
    <dsp:sp modelId="{FA65C060-F019-4498-B4E6-4F483A45B73C}">
      <dsp:nvSpPr>
        <dsp:cNvPr id="0" name=""/>
        <dsp:cNvSpPr/>
      </dsp:nvSpPr>
      <dsp:spPr>
        <a:xfrm>
          <a:off x="7504659" y="602684"/>
          <a:ext cx="3070088" cy="19495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43D67E-450F-44DB-8E67-32A7F9343998}">
      <dsp:nvSpPr>
        <dsp:cNvPr id="0" name=""/>
        <dsp:cNvSpPr/>
      </dsp:nvSpPr>
      <dsp:spPr>
        <a:xfrm>
          <a:off x="7845780" y="926749"/>
          <a:ext cx="3070088" cy="1949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 dirty="0"/>
            <a:t>ICL V Shatwell. </a:t>
          </a:r>
          <a:endParaRPr lang="en-US" sz="4500" kern="1200" dirty="0"/>
        </a:p>
      </dsp:txBody>
      <dsp:txXfrm>
        <a:off x="7902879" y="983848"/>
        <a:ext cx="2955890" cy="183530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7A3D9E-85E1-4871-B205-D76423F66FF5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7D8BB9-5EF4-4F0A-A007-E154ACDEE41B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b="1" kern="1200" dirty="0"/>
            <a:t>Just knowing about it does not count. </a:t>
          </a:r>
          <a:endParaRPr lang="en-US" sz="4100" kern="1200" dirty="0"/>
        </a:p>
      </dsp:txBody>
      <dsp:txXfrm>
        <a:off x="0" y="675"/>
        <a:ext cx="6900512" cy="1106957"/>
      </dsp:txXfrm>
    </dsp:sp>
    <dsp:sp modelId="{DE143BE1-9ECD-4D2F-B4AA-8E0D3982E513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BB67F2-9CB5-42E4-B1AB-E86FC4CCA227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b="1" kern="1200" dirty="0"/>
            <a:t>You must consent to the risk that you were aware of.</a:t>
          </a:r>
          <a:endParaRPr lang="en-US" sz="4100" kern="1200" dirty="0"/>
        </a:p>
      </dsp:txBody>
      <dsp:txXfrm>
        <a:off x="0" y="1107633"/>
        <a:ext cx="6900512" cy="1106957"/>
      </dsp:txXfrm>
    </dsp:sp>
    <dsp:sp modelId="{935A80FF-14B8-4056-B32D-6CFB622C0969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291209-E7B1-43BE-B459-763F659C243E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b="1" kern="1200" dirty="0"/>
            <a:t>Smith v Baker [1891] </a:t>
          </a:r>
          <a:endParaRPr lang="en-US" sz="4100" kern="1200" dirty="0"/>
        </a:p>
      </dsp:txBody>
      <dsp:txXfrm>
        <a:off x="0" y="2214591"/>
        <a:ext cx="6900512" cy="1106957"/>
      </dsp:txXfrm>
    </dsp:sp>
    <dsp:sp modelId="{D85B43D8-3822-485F-BD4D-9DE6AF5D0B97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4842D4-140A-4FB5-9B9F-4D563E296F83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b="1" kern="1200" dirty="0"/>
            <a:t>Essential work to keep his job. </a:t>
          </a:r>
          <a:endParaRPr lang="en-US" sz="4100" kern="1200" dirty="0"/>
        </a:p>
      </dsp:txBody>
      <dsp:txXfrm>
        <a:off x="0" y="3321549"/>
        <a:ext cx="6900512" cy="1106957"/>
      </dsp:txXfrm>
    </dsp:sp>
    <dsp:sp modelId="{E0A61B17-DD53-4D86-83C7-9245FC5CB292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E25AC7-3852-40D1-A933-3C4D12E932AF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100" kern="1200" dirty="0"/>
        </a:p>
      </dsp:txBody>
      <dsp:txXfrm>
        <a:off x="0" y="4428507"/>
        <a:ext cx="6900512" cy="110695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74872C-F4AF-4AD4-A131-D90EB40D6AC7}">
      <dsp:nvSpPr>
        <dsp:cNvPr id="0" name=""/>
        <dsp:cNvSpPr/>
      </dsp:nvSpPr>
      <dsp:spPr>
        <a:xfrm>
          <a:off x="0" y="48990"/>
          <a:ext cx="6900512" cy="12472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Research the case of; </a:t>
          </a:r>
          <a:endParaRPr lang="en-US" sz="5200" kern="1200"/>
        </a:p>
      </dsp:txBody>
      <dsp:txXfrm>
        <a:off x="60884" y="109874"/>
        <a:ext cx="6778744" cy="1125452"/>
      </dsp:txXfrm>
    </dsp:sp>
    <dsp:sp modelId="{45B06F3B-BAC9-40ED-96E8-9503653CA1B1}">
      <dsp:nvSpPr>
        <dsp:cNvPr id="0" name=""/>
        <dsp:cNvSpPr/>
      </dsp:nvSpPr>
      <dsp:spPr>
        <a:xfrm>
          <a:off x="0" y="1445970"/>
          <a:ext cx="6900512" cy="1247220"/>
        </a:xfrm>
        <a:prstGeom prst="roundRect">
          <a:avLst/>
        </a:prstGeom>
        <a:solidFill>
          <a:schemeClr val="accent2">
            <a:hueOff val="-816517"/>
            <a:satOff val="-3771"/>
            <a:lumOff val="-7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Ashton v Turner [1981] </a:t>
          </a:r>
          <a:endParaRPr lang="en-US" sz="5200" kern="1200"/>
        </a:p>
      </dsp:txBody>
      <dsp:txXfrm>
        <a:off x="60884" y="1506854"/>
        <a:ext cx="6778744" cy="1125452"/>
      </dsp:txXfrm>
    </dsp:sp>
    <dsp:sp modelId="{30BAE17E-AF3D-4D38-B4E3-C671AFEE8878}">
      <dsp:nvSpPr>
        <dsp:cNvPr id="0" name=""/>
        <dsp:cNvSpPr/>
      </dsp:nvSpPr>
      <dsp:spPr>
        <a:xfrm>
          <a:off x="0" y="2842950"/>
          <a:ext cx="6900512" cy="1247220"/>
        </a:xfrm>
        <a:prstGeom prst="roundRect">
          <a:avLst/>
        </a:prstGeom>
        <a:solidFill>
          <a:schemeClr val="accent2">
            <a:hueOff val="-1633033"/>
            <a:satOff val="-7543"/>
            <a:lumOff val="-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Find out the facts. </a:t>
          </a:r>
          <a:endParaRPr lang="en-US" sz="5200" kern="1200"/>
        </a:p>
      </dsp:txBody>
      <dsp:txXfrm>
        <a:off x="60884" y="2903834"/>
        <a:ext cx="6778744" cy="1125452"/>
      </dsp:txXfrm>
    </dsp:sp>
    <dsp:sp modelId="{4106EDD8-AD73-4FDD-AC92-D9C06E1E0336}">
      <dsp:nvSpPr>
        <dsp:cNvPr id="0" name=""/>
        <dsp:cNvSpPr/>
      </dsp:nvSpPr>
      <dsp:spPr>
        <a:xfrm>
          <a:off x="0" y="4239930"/>
          <a:ext cx="6900512" cy="1247220"/>
        </a:xfrm>
        <a:prstGeom prst="roundRect">
          <a:avLst/>
        </a:prstGeom>
        <a:solidFill>
          <a:schemeClr val="accent2">
            <a:hueOff val="-2449550"/>
            <a:satOff val="-11314"/>
            <a:lumOff val="-235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Find out the outcome. </a:t>
          </a:r>
          <a:endParaRPr lang="en-US" sz="5200" kern="1200"/>
        </a:p>
      </dsp:txBody>
      <dsp:txXfrm>
        <a:off x="60884" y="4300814"/>
        <a:ext cx="6778744" cy="112545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75BFB3-728E-45DA-8835-84448D37C2D1}">
      <dsp:nvSpPr>
        <dsp:cNvPr id="0" name=""/>
        <dsp:cNvSpPr/>
      </dsp:nvSpPr>
      <dsp:spPr>
        <a:xfrm>
          <a:off x="953522" y="3387325"/>
          <a:ext cx="2355055" cy="1177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Trade Gothic Next Cond"/>
            </a:rPr>
            <a:t>Defences </a:t>
          </a:r>
          <a:endParaRPr lang="en-GB" sz="3700" kern="1200" dirty="0"/>
        </a:p>
      </dsp:txBody>
      <dsp:txXfrm>
        <a:off x="988011" y="3421814"/>
        <a:ext cx="2286077" cy="1108549"/>
      </dsp:txXfrm>
    </dsp:sp>
    <dsp:sp modelId="{380E7D67-E878-46B5-BC95-B439BAD00D3F}">
      <dsp:nvSpPr>
        <dsp:cNvPr id="0" name=""/>
        <dsp:cNvSpPr/>
      </dsp:nvSpPr>
      <dsp:spPr>
        <a:xfrm rot="17692822">
          <a:off x="2660066" y="2944409"/>
          <a:ext cx="2239045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2239045" y="1606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3723613" y="2904495"/>
        <a:ext cx="111952" cy="111952"/>
      </dsp:txXfrm>
    </dsp:sp>
    <dsp:sp modelId="{80600619-ECB0-4EC7-9AE3-4D37D21727B9}">
      <dsp:nvSpPr>
        <dsp:cNvPr id="0" name=""/>
        <dsp:cNvSpPr/>
      </dsp:nvSpPr>
      <dsp:spPr>
        <a:xfrm>
          <a:off x="4250600" y="1356090"/>
          <a:ext cx="2355055" cy="1177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Trade Gothic Next Cond"/>
            </a:rPr>
            <a:t>Consent </a:t>
          </a:r>
          <a:endParaRPr lang="en-GB" sz="3700" kern="1200" dirty="0"/>
        </a:p>
      </dsp:txBody>
      <dsp:txXfrm>
        <a:off x="4285089" y="1390579"/>
        <a:ext cx="2286077" cy="1108549"/>
      </dsp:txXfrm>
    </dsp:sp>
    <dsp:sp modelId="{F4DA925C-A5F1-4744-8A98-9826DE2D0C94}">
      <dsp:nvSpPr>
        <dsp:cNvPr id="0" name=""/>
        <dsp:cNvSpPr/>
      </dsp:nvSpPr>
      <dsp:spPr>
        <a:xfrm rot="18289469">
          <a:off x="6251872" y="1251713"/>
          <a:ext cx="1649590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649590" y="16062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7035427" y="1226535"/>
        <a:ext cx="82479" cy="82479"/>
      </dsp:txXfrm>
    </dsp:sp>
    <dsp:sp modelId="{8BADD46D-6FE4-4DA6-99C4-732190F3B7EC}">
      <dsp:nvSpPr>
        <dsp:cNvPr id="0" name=""/>
        <dsp:cNvSpPr/>
      </dsp:nvSpPr>
      <dsp:spPr>
        <a:xfrm>
          <a:off x="7547678" y="1933"/>
          <a:ext cx="2355055" cy="1177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Trade Gothic Next Cond"/>
            </a:rPr>
            <a:t>Agreement </a:t>
          </a:r>
          <a:endParaRPr lang="en-GB" sz="3700" kern="1200" dirty="0"/>
        </a:p>
      </dsp:txBody>
      <dsp:txXfrm>
        <a:off x="7582167" y="36422"/>
        <a:ext cx="2286077" cy="1108549"/>
      </dsp:txXfrm>
    </dsp:sp>
    <dsp:sp modelId="{45AE2F12-C81B-4833-8C8E-77809D89CD70}">
      <dsp:nvSpPr>
        <dsp:cNvPr id="0" name=""/>
        <dsp:cNvSpPr/>
      </dsp:nvSpPr>
      <dsp:spPr>
        <a:xfrm>
          <a:off x="6605656" y="1928791"/>
          <a:ext cx="942022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942022" y="16062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053116" y="1921303"/>
        <a:ext cx="47101" cy="47101"/>
      </dsp:txXfrm>
    </dsp:sp>
    <dsp:sp modelId="{CCED9FF6-A6F9-4026-B5D9-11A5747BCD2B}">
      <dsp:nvSpPr>
        <dsp:cNvPr id="0" name=""/>
        <dsp:cNvSpPr/>
      </dsp:nvSpPr>
      <dsp:spPr>
        <a:xfrm>
          <a:off x="7547678" y="1356090"/>
          <a:ext cx="2355055" cy="1177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Trade Gothic Next Cond"/>
            </a:rPr>
            <a:t>Knowledge </a:t>
          </a:r>
          <a:endParaRPr lang="en-GB" sz="3700" kern="1200" dirty="0"/>
        </a:p>
      </dsp:txBody>
      <dsp:txXfrm>
        <a:off x="7582167" y="1390579"/>
        <a:ext cx="2286077" cy="1108549"/>
      </dsp:txXfrm>
    </dsp:sp>
    <dsp:sp modelId="{E3289AD1-8919-49E3-8AAE-575AF48E943E}">
      <dsp:nvSpPr>
        <dsp:cNvPr id="0" name=""/>
        <dsp:cNvSpPr/>
      </dsp:nvSpPr>
      <dsp:spPr>
        <a:xfrm rot="3310531">
          <a:off x="6251872" y="2605870"/>
          <a:ext cx="1649590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649590" y="16062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7035427" y="2580692"/>
        <a:ext cx="82479" cy="82479"/>
      </dsp:txXfrm>
    </dsp:sp>
    <dsp:sp modelId="{A3F2F355-8788-4CA5-99D5-38A3D63002FE}">
      <dsp:nvSpPr>
        <dsp:cNvPr id="0" name=""/>
        <dsp:cNvSpPr/>
      </dsp:nvSpPr>
      <dsp:spPr>
        <a:xfrm>
          <a:off x="7547678" y="2710247"/>
          <a:ext cx="2355055" cy="1177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Trade Gothic Next Cond"/>
            </a:rPr>
            <a:t>Voluntariness</a:t>
          </a:r>
        </a:p>
      </dsp:txBody>
      <dsp:txXfrm>
        <a:off x="7582167" y="2744736"/>
        <a:ext cx="2286077" cy="1108549"/>
      </dsp:txXfrm>
    </dsp:sp>
    <dsp:sp modelId="{B28EF532-3F34-42F5-AB78-FEB6F1602D8B}">
      <dsp:nvSpPr>
        <dsp:cNvPr id="0" name=""/>
        <dsp:cNvSpPr/>
      </dsp:nvSpPr>
      <dsp:spPr>
        <a:xfrm rot="2142401">
          <a:off x="3199537" y="4298566"/>
          <a:ext cx="1160104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160104" y="1606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750586" y="4285626"/>
        <a:ext cx="58005" cy="58005"/>
      </dsp:txXfrm>
    </dsp:sp>
    <dsp:sp modelId="{D6AEE870-7C48-4116-A5C3-BFD3485F67D3}">
      <dsp:nvSpPr>
        <dsp:cNvPr id="0" name=""/>
        <dsp:cNvSpPr/>
      </dsp:nvSpPr>
      <dsp:spPr>
        <a:xfrm>
          <a:off x="4250600" y="4064404"/>
          <a:ext cx="2355055" cy="1177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Trade Gothic Next Cond"/>
            </a:rPr>
            <a:t>Illegality </a:t>
          </a:r>
          <a:endParaRPr lang="en-GB" sz="3700" kern="1200" dirty="0"/>
        </a:p>
      </dsp:txBody>
      <dsp:txXfrm>
        <a:off x="4285089" y="4098893"/>
        <a:ext cx="2286077" cy="1108549"/>
      </dsp:txXfrm>
    </dsp:sp>
    <dsp:sp modelId="{E6564F83-5F1F-45E6-B9DE-1FDB4531F375}">
      <dsp:nvSpPr>
        <dsp:cNvPr id="0" name=""/>
        <dsp:cNvSpPr/>
      </dsp:nvSpPr>
      <dsp:spPr>
        <a:xfrm>
          <a:off x="6605656" y="4637106"/>
          <a:ext cx="942022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942022" y="16062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053116" y="4629617"/>
        <a:ext cx="47101" cy="47101"/>
      </dsp:txXfrm>
    </dsp:sp>
    <dsp:sp modelId="{B9DB1565-6449-40AF-98A6-C1EF416525ED}">
      <dsp:nvSpPr>
        <dsp:cNvPr id="0" name=""/>
        <dsp:cNvSpPr/>
      </dsp:nvSpPr>
      <dsp:spPr>
        <a:xfrm>
          <a:off x="7547678" y="4064404"/>
          <a:ext cx="2355055" cy="1177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Trade Gothic Next Cond"/>
            </a:rPr>
            <a:t>Criminal act</a:t>
          </a:r>
          <a:endParaRPr lang="en-GB" sz="3700" kern="1200" dirty="0"/>
        </a:p>
      </dsp:txBody>
      <dsp:txXfrm>
        <a:off x="7582167" y="4098893"/>
        <a:ext cx="2286077" cy="1108549"/>
      </dsp:txXfrm>
    </dsp:sp>
    <dsp:sp modelId="{D9AA6E72-E5E8-4871-B584-290CF58B8B7F}">
      <dsp:nvSpPr>
        <dsp:cNvPr id="0" name=""/>
        <dsp:cNvSpPr/>
      </dsp:nvSpPr>
      <dsp:spPr>
        <a:xfrm rot="3907178">
          <a:off x="2660066" y="4975645"/>
          <a:ext cx="2239045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2239045" y="1606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3723613" y="4935731"/>
        <a:ext cx="111952" cy="111952"/>
      </dsp:txXfrm>
    </dsp:sp>
    <dsp:sp modelId="{15450BA5-0FDB-4478-8CAD-41B007820108}">
      <dsp:nvSpPr>
        <dsp:cNvPr id="0" name=""/>
        <dsp:cNvSpPr/>
      </dsp:nvSpPr>
      <dsp:spPr>
        <a:xfrm>
          <a:off x="4250600" y="5418561"/>
          <a:ext cx="2355055" cy="1177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Trade Gothic Next Cond"/>
            </a:rPr>
            <a:t>Contributory negligence</a:t>
          </a:r>
        </a:p>
      </dsp:txBody>
      <dsp:txXfrm>
        <a:off x="4285089" y="5453050"/>
        <a:ext cx="2286077" cy="110854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B6ABE8-CE1F-477D-9B67-722F67C59A91}">
      <dsp:nvSpPr>
        <dsp:cNvPr id="0" name=""/>
        <dsp:cNvSpPr/>
      </dsp:nvSpPr>
      <dsp:spPr>
        <a:xfrm>
          <a:off x="0" y="531"/>
          <a:ext cx="10515599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DCA3DE-2D56-48C7-BCCC-596D7A39BD9C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461337-B112-4363-ABB6-5287460B21FC}">
      <dsp:nvSpPr>
        <dsp:cNvPr id="0" name=""/>
        <dsp:cNvSpPr/>
      </dsp:nvSpPr>
      <dsp:spPr>
        <a:xfrm>
          <a:off x="1435590" y="531"/>
          <a:ext cx="9080008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What is the purpose of the remedy? </a:t>
          </a:r>
          <a:endParaRPr lang="en-US" sz="2500" kern="1200" dirty="0"/>
        </a:p>
      </dsp:txBody>
      <dsp:txXfrm>
        <a:off x="1435590" y="531"/>
        <a:ext cx="9080008" cy="1242935"/>
      </dsp:txXfrm>
    </dsp:sp>
    <dsp:sp modelId="{3C6D34A5-306B-4BE6-BFE7-DA9DE242223A}">
      <dsp:nvSpPr>
        <dsp:cNvPr id="0" name=""/>
        <dsp:cNvSpPr/>
      </dsp:nvSpPr>
      <dsp:spPr>
        <a:xfrm>
          <a:off x="0" y="1554201"/>
          <a:ext cx="10515599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858759-789D-4E04-8C79-5AEC5964A72C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648B0A-F902-4803-A052-3AA104675C48}">
      <dsp:nvSpPr>
        <dsp:cNvPr id="0" name=""/>
        <dsp:cNvSpPr/>
      </dsp:nvSpPr>
      <dsp:spPr>
        <a:xfrm>
          <a:off x="1435590" y="1554201"/>
          <a:ext cx="9080008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Include damages and injunctions . </a:t>
          </a:r>
          <a:endParaRPr lang="en-US" sz="2500" kern="1200" dirty="0"/>
        </a:p>
      </dsp:txBody>
      <dsp:txXfrm>
        <a:off x="1435590" y="1554201"/>
        <a:ext cx="9080008" cy="1242935"/>
      </dsp:txXfrm>
    </dsp:sp>
    <dsp:sp modelId="{27DF7C74-744B-4523-8CF5-2196ACB6C63E}">
      <dsp:nvSpPr>
        <dsp:cNvPr id="0" name=""/>
        <dsp:cNvSpPr/>
      </dsp:nvSpPr>
      <dsp:spPr>
        <a:xfrm>
          <a:off x="0" y="3107870"/>
          <a:ext cx="10515599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47E7FD-3573-435B-B242-953881BA5779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46E613-F3A2-403B-991A-0381655BC028}">
      <dsp:nvSpPr>
        <dsp:cNvPr id="0" name=""/>
        <dsp:cNvSpPr/>
      </dsp:nvSpPr>
      <dsp:spPr>
        <a:xfrm>
          <a:off x="1435590" y="3107870"/>
          <a:ext cx="9080008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We will look at each on in turn. </a:t>
          </a:r>
          <a:endParaRPr lang="en-US" sz="2500" kern="1200"/>
        </a:p>
      </dsp:txBody>
      <dsp:txXfrm>
        <a:off x="1435590" y="3107870"/>
        <a:ext cx="9080008" cy="124293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A84CF1-24B3-4B9D-BAA1-974C65401D6C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F8E08E-E9AC-4B69-9CE2-50424A14825B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Special Damages </a:t>
          </a:r>
          <a:endParaRPr lang="en-US" sz="6500" kern="1200" dirty="0"/>
        </a:p>
      </dsp:txBody>
      <dsp:txXfrm>
        <a:off x="585701" y="1066737"/>
        <a:ext cx="4337991" cy="2693452"/>
      </dsp:txXfrm>
    </dsp:sp>
    <dsp:sp modelId="{1D87C84B-20B8-459F-894D-B785BF128E9F}">
      <dsp:nvSpPr>
        <dsp:cNvPr id="0" name=""/>
        <dsp:cNvSpPr/>
      </dsp:nvSpPr>
      <dsp:spPr>
        <a:xfrm>
          <a:off x="5508109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FF0476-DA22-41C2-AABC-92505273C0C0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General damages </a:t>
          </a:r>
          <a:endParaRPr lang="en-US" sz="6500" kern="1200" dirty="0"/>
        </a:p>
      </dsp:txBody>
      <dsp:txXfrm>
        <a:off x="6092527" y="1066737"/>
        <a:ext cx="4337991" cy="269345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070F1B-EE20-45F8-B201-21FEB0D5B4F6}">
      <dsp:nvSpPr>
        <dsp:cNvPr id="0" name=""/>
        <dsp:cNvSpPr/>
      </dsp:nvSpPr>
      <dsp:spPr>
        <a:xfrm>
          <a:off x="0" y="707092"/>
          <a:ext cx="10515599" cy="130540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7B7CBB-AE66-4E64-B7D5-83EE2EC2AA1D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B41DD0-A120-4469-A5D1-BCE6D37E17E8}">
      <dsp:nvSpPr>
        <dsp:cNvPr id="0" name=""/>
        <dsp:cNvSpPr/>
      </dsp:nvSpPr>
      <dsp:spPr>
        <a:xfrm>
          <a:off x="1507738" y="707092"/>
          <a:ext cx="9007860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Amount is calculated using cases and more, including Lexis. </a:t>
          </a:r>
          <a:endParaRPr lang="en-US" sz="2500" kern="1200"/>
        </a:p>
      </dsp:txBody>
      <dsp:txXfrm>
        <a:off x="1507738" y="707092"/>
        <a:ext cx="9007860" cy="1305401"/>
      </dsp:txXfrm>
    </dsp:sp>
    <dsp:sp modelId="{917EEBE8-BA50-486D-AD63-8654142747EF}">
      <dsp:nvSpPr>
        <dsp:cNvPr id="0" name=""/>
        <dsp:cNvSpPr/>
      </dsp:nvSpPr>
      <dsp:spPr>
        <a:xfrm>
          <a:off x="0" y="2338844"/>
          <a:ext cx="10515599" cy="130540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A173CC-F31C-4242-8817-B6A3448CA7E0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CC4E5F-B4B9-4A57-8A39-C24177B544A0}">
      <dsp:nvSpPr>
        <dsp:cNvPr id="0" name=""/>
        <dsp:cNvSpPr/>
      </dsp:nvSpPr>
      <dsp:spPr>
        <a:xfrm>
          <a:off x="1507738" y="2338844"/>
          <a:ext cx="9007860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‘’Judicial College Guidelines’’</a:t>
          </a:r>
          <a:endParaRPr lang="en-US" sz="2500" kern="1200"/>
        </a:p>
      </dsp:txBody>
      <dsp:txXfrm>
        <a:off x="1507738" y="2338844"/>
        <a:ext cx="9007860" cy="130540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D68AF5-275A-4B84-8D6A-F8023ED5313A}">
      <dsp:nvSpPr>
        <dsp:cNvPr id="0" name=""/>
        <dsp:cNvSpPr/>
      </dsp:nvSpPr>
      <dsp:spPr>
        <a:xfrm>
          <a:off x="2044799" y="375668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DCB860-0A51-4C11-AF32-94648DBB24E4}">
      <dsp:nvSpPr>
        <dsp:cNvPr id="0" name=""/>
        <dsp:cNvSpPr/>
      </dsp:nvSpPr>
      <dsp:spPr>
        <a:xfrm>
          <a:off x="2512799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80AE41-D2F4-4944-A9E6-8DE58D7A9640}">
      <dsp:nvSpPr>
        <dsp:cNvPr id="0" name=""/>
        <dsp:cNvSpPr/>
      </dsp:nvSpPr>
      <dsp:spPr>
        <a:xfrm>
          <a:off x="1342799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Using Lexis Uk, visit the Judicial college guidelines. </a:t>
          </a:r>
          <a:endParaRPr lang="en-US" sz="2300" kern="1200"/>
        </a:p>
      </dsp:txBody>
      <dsp:txXfrm>
        <a:off x="1342799" y="3255669"/>
        <a:ext cx="3600000" cy="720000"/>
      </dsp:txXfrm>
    </dsp:sp>
    <dsp:sp modelId="{09419BDC-9DCF-4F10-9AF1-7A1722BBEC64}">
      <dsp:nvSpPr>
        <dsp:cNvPr id="0" name=""/>
        <dsp:cNvSpPr/>
      </dsp:nvSpPr>
      <dsp:spPr>
        <a:xfrm>
          <a:off x="6274799" y="375668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A19B83-7D9A-420D-9F1B-CB757E78DD2A}">
      <dsp:nvSpPr>
        <dsp:cNvPr id="0" name=""/>
        <dsp:cNvSpPr/>
      </dsp:nvSpPr>
      <dsp:spPr>
        <a:xfrm>
          <a:off x="6742799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FD6DFD-9C5C-4C1B-8C7D-62500B0B2589}">
      <dsp:nvSpPr>
        <dsp:cNvPr id="0" name=""/>
        <dsp:cNvSpPr/>
      </dsp:nvSpPr>
      <dsp:spPr>
        <a:xfrm>
          <a:off x="5572799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Have a read.</a:t>
          </a:r>
          <a:endParaRPr lang="en-US" sz="2300" kern="1200"/>
        </a:p>
      </dsp:txBody>
      <dsp:txXfrm>
        <a:off x="5572799" y="3255669"/>
        <a:ext cx="3600000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78CA9F-B08D-468C-A8A4-B99EC937B91E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5E5D61-823C-446D-B672-88DF9819A94B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Future income</a:t>
          </a:r>
          <a:endParaRPr lang="en-US" sz="6500" kern="1200" dirty="0"/>
        </a:p>
      </dsp:txBody>
      <dsp:txXfrm>
        <a:off x="585701" y="1066737"/>
        <a:ext cx="4337991" cy="2693452"/>
      </dsp:txXfrm>
    </dsp:sp>
    <dsp:sp modelId="{5FD37D8F-312A-4CF6-B866-797F0B5A1161}">
      <dsp:nvSpPr>
        <dsp:cNvPr id="0" name=""/>
        <dsp:cNvSpPr/>
      </dsp:nvSpPr>
      <dsp:spPr>
        <a:xfrm>
          <a:off x="5508109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B22EF2-3042-4833-A8B0-431ED1B5F9AB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 dirty="0"/>
            <a:t>X years left to work</a:t>
          </a:r>
        </a:p>
      </dsp:txBody>
      <dsp:txXfrm>
        <a:off x="6092527" y="1066737"/>
        <a:ext cx="4337991" cy="269345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01E63C-A3E1-403B-95D1-9DEA3A52B56A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FD08E6-8324-4108-8FFF-6FE2F9446AF3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Shortened life expectancy?</a:t>
          </a:r>
          <a:endParaRPr lang="en-US" sz="6500" kern="1200" dirty="0"/>
        </a:p>
      </dsp:txBody>
      <dsp:txXfrm>
        <a:off x="585701" y="1066737"/>
        <a:ext cx="4337991" cy="2693452"/>
      </dsp:txXfrm>
    </dsp:sp>
    <dsp:sp modelId="{5353B33E-626F-4FDD-AB4F-6E4630E98A17}">
      <dsp:nvSpPr>
        <dsp:cNvPr id="0" name=""/>
        <dsp:cNvSpPr/>
      </dsp:nvSpPr>
      <dsp:spPr>
        <a:xfrm>
          <a:off x="5508109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6126D8-8F70-4D06-AEB9-5EB3CFC1F34F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 dirty="0"/>
            <a:t>Potential earnings – expenses </a:t>
          </a:r>
        </a:p>
      </dsp:txBody>
      <dsp:txXfrm>
        <a:off x="6092527" y="1066737"/>
        <a:ext cx="4337991" cy="26934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28T10:45:27.07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1T13:16:55.26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28T11:28:40.29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28T11:29:03.65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1T12:46:46.21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5E2CA3-BEEA-4583-99A4-485B45089AE9}" type="datetimeFigureOut">
              <a:t>10/28/2025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40C409-E7E2-4711-A2DE-EBE038D1DB5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799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These are applicable to all offences.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40C409-E7E2-4711-A2DE-EBE038D1DB5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44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Law reform Act – part of the damages. Courts assess the damages fully and then reduce them.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40C409-E7E2-4711-A2DE-EBE038D1DB5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6770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40C409-E7E2-4711-A2DE-EBE038D1DB5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6040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Partial defence which is contributory negligence.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40C409-E7E2-4711-A2DE-EBE038D1DB5E}" type="slidenum"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5125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Known as license – TRESPASS TO LAND. 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Negligence – assumption of risk.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40C409-E7E2-4711-A2DE-EBE038D1DB5E}" type="slidenum">
              <a:rPr lang="en-GB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700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Only applies to road vehicles.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40C409-E7E2-4711-A2DE-EBE038D1DB5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2984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40C409-E7E2-4711-A2DE-EBE038D1DB5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2904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40C409-E7E2-4711-A2DE-EBE038D1DB5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5232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criminal law case but the test applies to negligence claims.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40C409-E7E2-4711-A2DE-EBE038D1DB5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1941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1996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noProof="0" smtClean="0"/>
              <a:t>24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162708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noProof="0" smtClean="0"/>
              <a:t>27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608156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noProof="0" smtClean="0"/>
              <a:t>30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5111066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Future care is also considered.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noProof="0" smtClean="0"/>
              <a:t>31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2218163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noProof="0" smtClean="0"/>
              <a:t>32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9421940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Based on the balance of probabilities. </a:t>
            </a:r>
          </a:p>
          <a:p>
            <a:endParaRPr lang="en-GB" dirty="0"/>
          </a:p>
          <a:p>
            <a:r>
              <a:rPr lang="en-GB" dirty="0"/>
              <a:t>Courts are required to give damages.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noProof="0" smtClean="0"/>
              <a:t>33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763324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noProof="0" smtClean="0"/>
              <a:t>34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486284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noProof="0" smtClean="0"/>
              <a:t>35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18482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1821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74601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54356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2538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75677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91864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3397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697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47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444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3026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7307CE3-0355-4F20-AD39-7B93A99DD7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5812" y="2522070"/>
            <a:ext cx="4606621" cy="1533098"/>
          </a:xfrm>
        </p:spPr>
        <p:txBody>
          <a:bodyPr rtlCol="0">
            <a:normAutofit/>
          </a:bodyPr>
          <a:lstStyle>
            <a:lvl1pPr algn="ctr">
              <a:defRPr/>
            </a:lvl1pPr>
          </a:lstStyle>
          <a:p>
            <a:pPr rtl="0"/>
            <a:r>
              <a:rPr lang="en-US" sz="4000" noProof="0"/>
              <a:t>Click to edit Master title style</a:t>
            </a:r>
            <a:endParaRPr lang="en-GB" sz="4000" noProof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315525E-2D15-4FC9-89EE-7A1CD46B8E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48670" y="4155083"/>
            <a:ext cx="4490112" cy="553395"/>
          </a:xfr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92" name="Picture Placeholder 91">
            <a:extLst>
              <a:ext uri="{FF2B5EF4-FFF2-40B4-BE49-F238E27FC236}">
                <a16:creationId xmlns:a16="http://schemas.microsoft.com/office/drawing/2014/main" id="{E3EE055C-F49C-4345-9B6C-2A3011EB4A3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39" y="8"/>
            <a:ext cx="12188938" cy="6857992"/>
          </a:xfrm>
          <a:custGeom>
            <a:avLst/>
            <a:gdLst>
              <a:gd name="connsiteX0" fmla="*/ 10789622 w 12188938"/>
              <a:gd name="connsiteY0" fmla="*/ 4110765 h 6857992"/>
              <a:gd name="connsiteX1" fmla="*/ 10793496 w 12188938"/>
              <a:gd name="connsiteY1" fmla="*/ 4192880 h 6857992"/>
              <a:gd name="connsiteX2" fmla="*/ 10789622 w 12188938"/>
              <a:gd name="connsiteY2" fmla="*/ 4110765 h 6857992"/>
              <a:gd name="connsiteX3" fmla="*/ 11430043 w 12188938"/>
              <a:gd name="connsiteY3" fmla="*/ 4107476 h 6857992"/>
              <a:gd name="connsiteX4" fmla="*/ 11480790 w 12188938"/>
              <a:gd name="connsiteY4" fmla="*/ 4171816 h 6857992"/>
              <a:gd name="connsiteX5" fmla="*/ 11430043 w 12188938"/>
              <a:gd name="connsiteY5" fmla="*/ 4107476 h 6857992"/>
              <a:gd name="connsiteX6" fmla="*/ 11643184 w 12188938"/>
              <a:gd name="connsiteY6" fmla="*/ 4107090 h 6857992"/>
              <a:gd name="connsiteX7" fmla="*/ 11643184 w 12188938"/>
              <a:gd name="connsiteY7" fmla="*/ 4186306 h 6857992"/>
              <a:gd name="connsiteX8" fmla="*/ 11643184 w 12188938"/>
              <a:gd name="connsiteY8" fmla="*/ 4107090 h 6857992"/>
              <a:gd name="connsiteX9" fmla="*/ 11084439 w 12188938"/>
              <a:gd name="connsiteY9" fmla="*/ 4104189 h 6857992"/>
              <a:gd name="connsiteX10" fmla="*/ 11088324 w 12188938"/>
              <a:gd name="connsiteY10" fmla="*/ 4196932 h 6857992"/>
              <a:gd name="connsiteX11" fmla="*/ 11084439 w 12188938"/>
              <a:gd name="connsiteY11" fmla="*/ 4104189 h 6857992"/>
              <a:gd name="connsiteX12" fmla="*/ 11977268 w 12188938"/>
              <a:gd name="connsiteY12" fmla="*/ 4064583 h 6857992"/>
              <a:gd name="connsiteX13" fmla="*/ 11957860 w 12188938"/>
              <a:gd name="connsiteY13" fmla="*/ 4157259 h 6857992"/>
              <a:gd name="connsiteX14" fmla="*/ 11977268 w 12188938"/>
              <a:gd name="connsiteY14" fmla="*/ 4064583 h 6857992"/>
              <a:gd name="connsiteX15" fmla="*/ 10164195 w 12188938"/>
              <a:gd name="connsiteY15" fmla="*/ 4056856 h 6857992"/>
              <a:gd name="connsiteX16" fmla="*/ 10164195 w 12188938"/>
              <a:gd name="connsiteY16" fmla="*/ 4150563 h 6857992"/>
              <a:gd name="connsiteX17" fmla="*/ 10164195 w 12188938"/>
              <a:gd name="connsiteY17" fmla="*/ 4056856 h 6857992"/>
              <a:gd name="connsiteX18" fmla="*/ 10470889 w 12188938"/>
              <a:gd name="connsiteY18" fmla="*/ 4053956 h 6857992"/>
              <a:gd name="connsiteX19" fmla="*/ 10447647 w 12188938"/>
              <a:gd name="connsiteY19" fmla="*/ 4147134 h 6857992"/>
              <a:gd name="connsiteX20" fmla="*/ 10470889 w 12188938"/>
              <a:gd name="connsiteY20" fmla="*/ 4053956 h 6857992"/>
              <a:gd name="connsiteX21" fmla="*/ 9577411 w 12188938"/>
              <a:gd name="connsiteY21" fmla="*/ 4039202 h 6857992"/>
              <a:gd name="connsiteX22" fmla="*/ 9496106 w 12188938"/>
              <a:gd name="connsiteY22" fmla="*/ 4104016 h 6857992"/>
              <a:gd name="connsiteX23" fmla="*/ 9577411 w 12188938"/>
              <a:gd name="connsiteY23" fmla="*/ 4039202 h 6857992"/>
              <a:gd name="connsiteX24" fmla="*/ 9818337 w 12188938"/>
              <a:gd name="connsiteY24" fmla="*/ 4024973 h 6857992"/>
              <a:gd name="connsiteX25" fmla="*/ 9872844 w 12188938"/>
              <a:gd name="connsiteY25" fmla="*/ 4096891 h 6857992"/>
              <a:gd name="connsiteX26" fmla="*/ 9818337 w 12188938"/>
              <a:gd name="connsiteY26" fmla="*/ 4024973 h 6857992"/>
              <a:gd name="connsiteX27" fmla="*/ 9255412 w 12188938"/>
              <a:gd name="connsiteY27" fmla="*/ 4021111 h 6857992"/>
              <a:gd name="connsiteX28" fmla="*/ 9236054 w 12188938"/>
              <a:gd name="connsiteY28" fmla="*/ 4114818 h 6857992"/>
              <a:gd name="connsiteX29" fmla="*/ 9255412 w 12188938"/>
              <a:gd name="connsiteY29" fmla="*/ 4021111 h 6857992"/>
              <a:gd name="connsiteX30" fmla="*/ 8755009 w 12188938"/>
              <a:gd name="connsiteY30" fmla="*/ 3985365 h 6857992"/>
              <a:gd name="connsiteX31" fmla="*/ 8758894 w 12188938"/>
              <a:gd name="connsiteY31" fmla="*/ 4064581 h 6857992"/>
              <a:gd name="connsiteX32" fmla="*/ 8755009 w 12188938"/>
              <a:gd name="connsiteY32" fmla="*/ 3985365 h 6857992"/>
              <a:gd name="connsiteX33" fmla="*/ 8954716 w 12188938"/>
              <a:gd name="connsiteY33" fmla="*/ 3983984 h 6857992"/>
              <a:gd name="connsiteX34" fmla="*/ 8966312 w 12188938"/>
              <a:gd name="connsiteY34" fmla="*/ 4076660 h 6857992"/>
              <a:gd name="connsiteX35" fmla="*/ 8954716 w 12188938"/>
              <a:gd name="connsiteY35" fmla="*/ 3983984 h 6857992"/>
              <a:gd name="connsiteX36" fmla="*/ 2444354 w 12188938"/>
              <a:gd name="connsiteY36" fmla="*/ 3954971 h 6857992"/>
              <a:gd name="connsiteX37" fmla="*/ 2444354 w 12188938"/>
              <a:gd name="connsiteY37" fmla="*/ 3962056 h 6857992"/>
              <a:gd name="connsiteX38" fmla="*/ 2444354 w 12188938"/>
              <a:gd name="connsiteY38" fmla="*/ 3954971 h 6857992"/>
              <a:gd name="connsiteX39" fmla="*/ 152046 w 12188938"/>
              <a:gd name="connsiteY39" fmla="*/ 3893917 h 6857992"/>
              <a:gd name="connsiteX40" fmla="*/ 124874 w 12188938"/>
              <a:gd name="connsiteY40" fmla="*/ 3973187 h 6857992"/>
              <a:gd name="connsiteX41" fmla="*/ 152046 w 12188938"/>
              <a:gd name="connsiteY41" fmla="*/ 3893917 h 6857992"/>
              <a:gd name="connsiteX42" fmla="*/ 638431 w 12188938"/>
              <a:gd name="connsiteY42" fmla="*/ 3886118 h 6857992"/>
              <a:gd name="connsiteX43" fmla="*/ 591851 w 12188938"/>
              <a:gd name="connsiteY43" fmla="*/ 3954475 h 6857992"/>
              <a:gd name="connsiteX44" fmla="*/ 638431 w 12188938"/>
              <a:gd name="connsiteY44" fmla="*/ 3886118 h 6857992"/>
              <a:gd name="connsiteX45" fmla="*/ 2020621 w 12188938"/>
              <a:gd name="connsiteY45" fmla="*/ 3879602 h 6857992"/>
              <a:gd name="connsiteX46" fmla="*/ 1970159 w 12188938"/>
              <a:gd name="connsiteY46" fmla="*/ 3940557 h 6857992"/>
              <a:gd name="connsiteX47" fmla="*/ 2020621 w 12188938"/>
              <a:gd name="connsiteY47" fmla="*/ 3879602 h 6857992"/>
              <a:gd name="connsiteX48" fmla="*/ 2665543 w 12188938"/>
              <a:gd name="connsiteY48" fmla="*/ 3875853 h 6857992"/>
              <a:gd name="connsiteX49" fmla="*/ 2715973 w 12188938"/>
              <a:gd name="connsiteY49" fmla="*/ 3943768 h 6857992"/>
              <a:gd name="connsiteX50" fmla="*/ 2665543 w 12188938"/>
              <a:gd name="connsiteY50" fmla="*/ 3875853 h 6857992"/>
              <a:gd name="connsiteX51" fmla="*/ 2354642 w 12188938"/>
              <a:gd name="connsiteY51" fmla="*/ 3875755 h 6857992"/>
              <a:gd name="connsiteX52" fmla="*/ 2331239 w 12188938"/>
              <a:gd name="connsiteY52" fmla="*/ 3957870 h 6857992"/>
              <a:gd name="connsiteX53" fmla="*/ 2354642 w 12188938"/>
              <a:gd name="connsiteY53" fmla="*/ 3875755 h 6857992"/>
              <a:gd name="connsiteX54" fmla="*/ 3277407 w 12188938"/>
              <a:gd name="connsiteY54" fmla="*/ 3871629 h 6857992"/>
              <a:gd name="connsiteX55" fmla="*/ 3196102 w 12188938"/>
              <a:gd name="connsiteY55" fmla="*/ 3936443 h 6857992"/>
              <a:gd name="connsiteX56" fmla="*/ 3277407 w 12188938"/>
              <a:gd name="connsiteY56" fmla="*/ 3871629 h 6857992"/>
              <a:gd name="connsiteX57" fmla="*/ 2934216 w 12188938"/>
              <a:gd name="connsiteY57" fmla="*/ 3870580 h 6857992"/>
              <a:gd name="connsiteX58" fmla="*/ 2918615 w 12188938"/>
              <a:gd name="connsiteY58" fmla="*/ 3963323 h 6857992"/>
              <a:gd name="connsiteX59" fmla="*/ 2934216 w 12188938"/>
              <a:gd name="connsiteY59" fmla="*/ 3870580 h 6857992"/>
              <a:gd name="connsiteX60" fmla="*/ 1438182 w 12188938"/>
              <a:gd name="connsiteY60" fmla="*/ 3868995 h 6857992"/>
              <a:gd name="connsiteX61" fmla="*/ 1438182 w 12188938"/>
              <a:gd name="connsiteY61" fmla="*/ 3947246 h 6857992"/>
              <a:gd name="connsiteX62" fmla="*/ 1438182 w 12188938"/>
              <a:gd name="connsiteY62" fmla="*/ 3868995 h 6857992"/>
              <a:gd name="connsiteX63" fmla="*/ 1765862 w 12188938"/>
              <a:gd name="connsiteY63" fmla="*/ 3862391 h 6857992"/>
              <a:gd name="connsiteX64" fmla="*/ 1738637 w 12188938"/>
              <a:gd name="connsiteY64" fmla="*/ 3951206 h 6857992"/>
              <a:gd name="connsiteX65" fmla="*/ 1765862 w 12188938"/>
              <a:gd name="connsiteY65" fmla="*/ 3862391 h 6857992"/>
              <a:gd name="connsiteX66" fmla="*/ 1154678 w 12188938"/>
              <a:gd name="connsiteY66" fmla="*/ 3861266 h 6857992"/>
              <a:gd name="connsiteX67" fmla="*/ 1154678 w 12188938"/>
              <a:gd name="connsiteY67" fmla="*/ 3939811 h 6857992"/>
              <a:gd name="connsiteX68" fmla="*/ 1154678 w 12188938"/>
              <a:gd name="connsiteY68" fmla="*/ 3861266 h 6857992"/>
              <a:gd name="connsiteX69" fmla="*/ 878722 w 12188938"/>
              <a:gd name="connsiteY69" fmla="*/ 3858367 h 6857992"/>
              <a:gd name="connsiteX70" fmla="*/ 902082 w 12188938"/>
              <a:gd name="connsiteY70" fmla="*/ 3947246 h 6857992"/>
              <a:gd name="connsiteX71" fmla="*/ 878722 w 12188938"/>
              <a:gd name="connsiteY71" fmla="*/ 3858367 h 6857992"/>
              <a:gd name="connsiteX72" fmla="*/ 449757 w 12188938"/>
              <a:gd name="connsiteY72" fmla="*/ 3849853 h 6857992"/>
              <a:gd name="connsiteX73" fmla="*/ 368452 w 12188938"/>
              <a:gd name="connsiteY73" fmla="*/ 3914667 h 6857992"/>
              <a:gd name="connsiteX74" fmla="*/ 449757 w 12188938"/>
              <a:gd name="connsiteY74" fmla="*/ 3849853 h 6857992"/>
              <a:gd name="connsiteX75" fmla="*/ 11651208 w 12188938"/>
              <a:gd name="connsiteY75" fmla="*/ 3796213 h 6857992"/>
              <a:gd name="connsiteX76" fmla="*/ 11600851 w 12188938"/>
              <a:gd name="connsiteY76" fmla="*/ 3856978 h 6857992"/>
              <a:gd name="connsiteX77" fmla="*/ 11651208 w 12188938"/>
              <a:gd name="connsiteY77" fmla="*/ 3796213 h 6857992"/>
              <a:gd name="connsiteX78" fmla="*/ 11969505 w 12188938"/>
              <a:gd name="connsiteY78" fmla="*/ 3789255 h 6857992"/>
              <a:gd name="connsiteX79" fmla="*/ 11946215 w 12188938"/>
              <a:gd name="connsiteY79" fmla="*/ 3878313 h 6857992"/>
              <a:gd name="connsiteX80" fmla="*/ 11969505 w 12188938"/>
              <a:gd name="connsiteY80" fmla="*/ 3789255 h 6857992"/>
              <a:gd name="connsiteX81" fmla="*/ 9892567 w 12188938"/>
              <a:gd name="connsiteY81" fmla="*/ 3764136 h 6857992"/>
              <a:gd name="connsiteX82" fmla="*/ 9900260 w 12188938"/>
              <a:gd name="connsiteY82" fmla="*/ 3767679 h 6857992"/>
              <a:gd name="connsiteX83" fmla="*/ 9892567 w 12188938"/>
              <a:gd name="connsiteY83" fmla="*/ 3764136 h 6857992"/>
              <a:gd name="connsiteX84" fmla="*/ 11015833 w 12188938"/>
              <a:gd name="connsiteY84" fmla="*/ 3747231 h 6857992"/>
              <a:gd name="connsiteX85" fmla="*/ 11008064 w 12188938"/>
              <a:gd name="connsiteY85" fmla="*/ 3829375 h 6857992"/>
              <a:gd name="connsiteX86" fmla="*/ 11015833 w 12188938"/>
              <a:gd name="connsiteY86" fmla="*/ 3747231 h 6857992"/>
              <a:gd name="connsiteX87" fmla="*/ 9713361 w 12188938"/>
              <a:gd name="connsiteY87" fmla="*/ 3736605 h 6857992"/>
              <a:gd name="connsiteX88" fmla="*/ 9717235 w 12188938"/>
              <a:gd name="connsiteY88" fmla="*/ 3818720 h 6857992"/>
              <a:gd name="connsiteX89" fmla="*/ 9713361 w 12188938"/>
              <a:gd name="connsiteY89" fmla="*/ 3736605 h 6857992"/>
              <a:gd name="connsiteX90" fmla="*/ 10638051 w 12188938"/>
              <a:gd name="connsiteY90" fmla="*/ 3736359 h 6857992"/>
              <a:gd name="connsiteX91" fmla="*/ 10680915 w 12188938"/>
              <a:gd name="connsiteY91" fmla="*/ 3804381 h 6857992"/>
              <a:gd name="connsiteX92" fmla="*/ 10638051 w 12188938"/>
              <a:gd name="connsiteY92" fmla="*/ 3736359 h 6857992"/>
              <a:gd name="connsiteX93" fmla="*/ 10264977 w 12188938"/>
              <a:gd name="connsiteY93" fmla="*/ 3722113 h 6857992"/>
              <a:gd name="connsiteX94" fmla="*/ 10233803 w 12188938"/>
              <a:gd name="connsiteY94" fmla="*/ 3811564 h 6857992"/>
              <a:gd name="connsiteX95" fmla="*/ 10264977 w 12188938"/>
              <a:gd name="connsiteY95" fmla="*/ 3722113 h 6857992"/>
              <a:gd name="connsiteX96" fmla="*/ 11255210 w 12188938"/>
              <a:gd name="connsiteY96" fmla="*/ 3710038 h 6857992"/>
              <a:gd name="connsiteX97" fmla="*/ 11305640 w 12188938"/>
              <a:gd name="connsiteY97" fmla="*/ 3785221 h 6857992"/>
              <a:gd name="connsiteX98" fmla="*/ 11255210 w 12188938"/>
              <a:gd name="connsiteY98" fmla="*/ 3710038 h 6857992"/>
              <a:gd name="connsiteX99" fmla="*/ 8843923 w 12188938"/>
              <a:gd name="connsiteY99" fmla="*/ 3695267 h 6857992"/>
              <a:gd name="connsiteX100" fmla="*/ 8886829 w 12188938"/>
              <a:gd name="connsiteY100" fmla="*/ 3766942 h 6857992"/>
              <a:gd name="connsiteX101" fmla="*/ 8843923 w 12188938"/>
              <a:gd name="connsiteY101" fmla="*/ 3695267 h 6857992"/>
              <a:gd name="connsiteX102" fmla="*/ 9156291 w 12188938"/>
              <a:gd name="connsiteY102" fmla="*/ 3691684 h 6857992"/>
              <a:gd name="connsiteX103" fmla="*/ 9183544 w 12188938"/>
              <a:gd name="connsiteY103" fmla="*/ 3785391 h 6857992"/>
              <a:gd name="connsiteX104" fmla="*/ 9156291 w 12188938"/>
              <a:gd name="connsiteY104" fmla="*/ 3691684 h 6857992"/>
              <a:gd name="connsiteX105" fmla="*/ 9953307 w 12188938"/>
              <a:gd name="connsiteY105" fmla="*/ 3691683 h 6857992"/>
              <a:gd name="connsiteX106" fmla="*/ 9996085 w 12188938"/>
              <a:gd name="connsiteY106" fmla="*/ 3752859 h 6857992"/>
              <a:gd name="connsiteX107" fmla="*/ 9953307 w 12188938"/>
              <a:gd name="connsiteY107" fmla="*/ 3691683 h 6857992"/>
              <a:gd name="connsiteX108" fmla="*/ 9435245 w 12188938"/>
              <a:gd name="connsiteY108" fmla="*/ 3691681 h 6857992"/>
              <a:gd name="connsiteX109" fmla="*/ 9415829 w 12188938"/>
              <a:gd name="connsiteY109" fmla="*/ 3698878 h 6857992"/>
              <a:gd name="connsiteX110" fmla="*/ 9466311 w 12188938"/>
              <a:gd name="connsiteY110" fmla="*/ 3698878 h 6857992"/>
              <a:gd name="connsiteX111" fmla="*/ 9435245 w 12188938"/>
              <a:gd name="connsiteY111" fmla="*/ 3691681 h 6857992"/>
              <a:gd name="connsiteX112" fmla="*/ 2587306 w 12188938"/>
              <a:gd name="connsiteY112" fmla="*/ 3639747 h 6857992"/>
              <a:gd name="connsiteX113" fmla="*/ 2506000 w 12188938"/>
              <a:gd name="connsiteY113" fmla="*/ 3704033 h 6857992"/>
              <a:gd name="connsiteX114" fmla="*/ 2587306 w 12188938"/>
              <a:gd name="connsiteY114" fmla="*/ 3639747 h 6857992"/>
              <a:gd name="connsiteX115" fmla="*/ 2292026 w 12188938"/>
              <a:gd name="connsiteY115" fmla="*/ 3617819 h 6857992"/>
              <a:gd name="connsiteX116" fmla="*/ 2295907 w 12188938"/>
              <a:gd name="connsiteY116" fmla="*/ 3699934 h 6857992"/>
              <a:gd name="connsiteX117" fmla="*/ 2292026 w 12188938"/>
              <a:gd name="connsiteY117" fmla="*/ 3617819 h 6857992"/>
              <a:gd name="connsiteX118" fmla="*/ 3100946 w 12188938"/>
              <a:gd name="connsiteY118" fmla="*/ 3612641 h 6857992"/>
              <a:gd name="connsiteX119" fmla="*/ 3054274 w 12188938"/>
              <a:gd name="connsiteY119" fmla="*/ 3684202 h 6857992"/>
              <a:gd name="connsiteX120" fmla="*/ 3100946 w 12188938"/>
              <a:gd name="connsiteY120" fmla="*/ 3612641 h 6857992"/>
              <a:gd name="connsiteX121" fmla="*/ 343061 w 12188938"/>
              <a:gd name="connsiteY121" fmla="*/ 3611056 h 6857992"/>
              <a:gd name="connsiteX122" fmla="*/ 327601 w 12188938"/>
              <a:gd name="connsiteY122" fmla="*/ 3703799 h 6857992"/>
              <a:gd name="connsiteX123" fmla="*/ 343061 w 12188938"/>
              <a:gd name="connsiteY123" fmla="*/ 3611056 h 6857992"/>
              <a:gd name="connsiteX124" fmla="*/ 3384110 w 12188938"/>
              <a:gd name="connsiteY124" fmla="*/ 3609455 h 6857992"/>
              <a:gd name="connsiteX125" fmla="*/ 3391880 w 12188938"/>
              <a:gd name="connsiteY125" fmla="*/ 3702484 h 6857992"/>
              <a:gd name="connsiteX126" fmla="*/ 3384110 w 12188938"/>
              <a:gd name="connsiteY126" fmla="*/ 3609455 h 6857992"/>
              <a:gd name="connsiteX127" fmla="*/ 2824429 w 12188938"/>
              <a:gd name="connsiteY127" fmla="*/ 3603329 h 6857992"/>
              <a:gd name="connsiteX128" fmla="*/ 2828330 w 12188938"/>
              <a:gd name="connsiteY128" fmla="*/ 3689308 h 6857992"/>
              <a:gd name="connsiteX129" fmla="*/ 2824429 w 12188938"/>
              <a:gd name="connsiteY129" fmla="*/ 3603329 h 6857992"/>
              <a:gd name="connsiteX130" fmla="*/ 2040279 w 12188938"/>
              <a:gd name="connsiteY130" fmla="*/ 3578335 h 6857992"/>
              <a:gd name="connsiteX131" fmla="*/ 2090709 w 12188938"/>
              <a:gd name="connsiteY131" fmla="*/ 3650011 h 6857992"/>
              <a:gd name="connsiteX132" fmla="*/ 2040279 w 12188938"/>
              <a:gd name="connsiteY132" fmla="*/ 3578335 h 6857992"/>
              <a:gd name="connsiteX133" fmla="*/ 99393 w 12188938"/>
              <a:gd name="connsiteY133" fmla="*/ 3575932 h 6857992"/>
              <a:gd name="connsiteX134" fmla="*/ 149855 w 12188938"/>
              <a:gd name="connsiteY134" fmla="*/ 3647887 h 6857992"/>
              <a:gd name="connsiteX135" fmla="*/ 99393 w 12188938"/>
              <a:gd name="connsiteY135" fmla="*/ 3575932 h 6857992"/>
              <a:gd name="connsiteX136" fmla="*/ 801257 w 12188938"/>
              <a:gd name="connsiteY136" fmla="*/ 3571806 h 6857992"/>
              <a:gd name="connsiteX137" fmla="*/ 847929 w 12188938"/>
              <a:gd name="connsiteY137" fmla="*/ 3639458 h 6857992"/>
              <a:gd name="connsiteX138" fmla="*/ 801257 w 12188938"/>
              <a:gd name="connsiteY138" fmla="*/ 3571806 h 6857992"/>
              <a:gd name="connsiteX139" fmla="*/ 1771669 w 12188938"/>
              <a:gd name="connsiteY139" fmla="*/ 3571447 h 6857992"/>
              <a:gd name="connsiteX140" fmla="*/ 1775551 w 12188938"/>
              <a:gd name="connsiteY140" fmla="*/ 3653562 h 6857992"/>
              <a:gd name="connsiteX141" fmla="*/ 1771669 w 12188938"/>
              <a:gd name="connsiteY141" fmla="*/ 3571447 h 6857992"/>
              <a:gd name="connsiteX142" fmla="*/ 1531232 w 12188938"/>
              <a:gd name="connsiteY142" fmla="*/ 3567584 h 6857992"/>
              <a:gd name="connsiteX143" fmla="*/ 1515737 w 12188938"/>
              <a:gd name="connsiteY143" fmla="*/ 3661291 h 6857992"/>
              <a:gd name="connsiteX144" fmla="*/ 1531232 w 12188938"/>
              <a:gd name="connsiteY144" fmla="*/ 3567584 h 6857992"/>
              <a:gd name="connsiteX145" fmla="*/ 576083 w 12188938"/>
              <a:gd name="connsiteY145" fmla="*/ 3560820 h 6857992"/>
              <a:gd name="connsiteX146" fmla="*/ 579988 w 12188938"/>
              <a:gd name="connsiteY146" fmla="*/ 3657427 h 6857992"/>
              <a:gd name="connsiteX147" fmla="*/ 576083 w 12188938"/>
              <a:gd name="connsiteY147" fmla="*/ 3560820 h 6857992"/>
              <a:gd name="connsiteX148" fmla="*/ 1243735 w 12188938"/>
              <a:gd name="connsiteY148" fmla="*/ 3554060 h 6857992"/>
              <a:gd name="connsiteX149" fmla="*/ 1267115 w 12188938"/>
              <a:gd name="connsiteY149" fmla="*/ 3621974 h 6857992"/>
              <a:gd name="connsiteX150" fmla="*/ 1298288 w 12188938"/>
              <a:gd name="connsiteY150" fmla="*/ 3607677 h 6857992"/>
              <a:gd name="connsiteX151" fmla="*/ 1243735 w 12188938"/>
              <a:gd name="connsiteY151" fmla="*/ 3554060 h 6857992"/>
              <a:gd name="connsiteX152" fmla="*/ 1069080 w 12188938"/>
              <a:gd name="connsiteY152" fmla="*/ 3514450 h 6857992"/>
              <a:gd name="connsiteX153" fmla="*/ 1057493 w 12188938"/>
              <a:gd name="connsiteY153" fmla="*/ 3603329 h 6857992"/>
              <a:gd name="connsiteX154" fmla="*/ 1069080 w 12188938"/>
              <a:gd name="connsiteY154" fmla="*/ 3514450 h 6857992"/>
              <a:gd name="connsiteX155" fmla="*/ 11577350 w 12188938"/>
              <a:gd name="connsiteY155" fmla="*/ 3430849 h 6857992"/>
              <a:gd name="connsiteX156" fmla="*/ 11534652 w 12188938"/>
              <a:gd name="connsiteY156" fmla="*/ 3506317 h 6857992"/>
              <a:gd name="connsiteX157" fmla="*/ 11577350 w 12188938"/>
              <a:gd name="connsiteY157" fmla="*/ 3430849 h 6857992"/>
              <a:gd name="connsiteX158" fmla="*/ 12105571 w 12188938"/>
              <a:gd name="connsiteY158" fmla="*/ 3430847 h 6857992"/>
              <a:gd name="connsiteX159" fmla="*/ 12160022 w 12188938"/>
              <a:gd name="connsiteY159" fmla="*/ 3498761 h 6857992"/>
              <a:gd name="connsiteX160" fmla="*/ 12105571 w 12188938"/>
              <a:gd name="connsiteY160" fmla="*/ 3430847 h 6857992"/>
              <a:gd name="connsiteX161" fmla="*/ 11825923 w 12188938"/>
              <a:gd name="connsiteY161" fmla="*/ 3416356 h 6857992"/>
              <a:gd name="connsiteX162" fmla="*/ 11794935 w 12188938"/>
              <a:gd name="connsiteY162" fmla="*/ 3488207 h 6857992"/>
              <a:gd name="connsiteX163" fmla="*/ 11825923 w 12188938"/>
              <a:gd name="connsiteY163" fmla="*/ 3416356 h 6857992"/>
              <a:gd name="connsiteX164" fmla="*/ 11297784 w 12188938"/>
              <a:gd name="connsiteY164" fmla="*/ 3380614 h 6857992"/>
              <a:gd name="connsiteX165" fmla="*/ 11239709 w 12188938"/>
              <a:gd name="connsiteY165" fmla="*/ 3448527 h 6857992"/>
              <a:gd name="connsiteX166" fmla="*/ 11297784 w 12188938"/>
              <a:gd name="connsiteY166" fmla="*/ 3380614 h 6857992"/>
              <a:gd name="connsiteX167" fmla="*/ 9415502 w 12188938"/>
              <a:gd name="connsiteY167" fmla="*/ 3379348 h 6857992"/>
              <a:gd name="connsiteX168" fmla="*/ 9391588 w 12188938"/>
              <a:gd name="connsiteY168" fmla="*/ 3380958 h 6857992"/>
              <a:gd name="connsiteX169" fmla="*/ 9395473 w 12188938"/>
              <a:gd name="connsiteY169" fmla="*/ 3473354 h 6857992"/>
              <a:gd name="connsiteX170" fmla="*/ 9453741 w 12188938"/>
              <a:gd name="connsiteY170" fmla="*/ 3405834 h 6857992"/>
              <a:gd name="connsiteX171" fmla="*/ 9415502 w 12188938"/>
              <a:gd name="connsiteY171" fmla="*/ 3379348 h 6857992"/>
              <a:gd name="connsiteX172" fmla="*/ 10016080 w 12188938"/>
              <a:gd name="connsiteY172" fmla="*/ 3369986 h 6857992"/>
              <a:gd name="connsiteX173" fmla="*/ 9996671 w 12188938"/>
              <a:gd name="connsiteY173" fmla="*/ 3462920 h 6857992"/>
              <a:gd name="connsiteX174" fmla="*/ 10016080 w 12188938"/>
              <a:gd name="connsiteY174" fmla="*/ 3369986 h 6857992"/>
              <a:gd name="connsiteX175" fmla="*/ 10284650 w 12188938"/>
              <a:gd name="connsiteY175" fmla="*/ 3366124 h 6857992"/>
              <a:gd name="connsiteX176" fmla="*/ 10261360 w 12188938"/>
              <a:gd name="connsiteY176" fmla="*/ 3459057 h 6857992"/>
              <a:gd name="connsiteX177" fmla="*/ 10284650 w 12188938"/>
              <a:gd name="connsiteY177" fmla="*/ 3366124 h 6857992"/>
              <a:gd name="connsiteX178" fmla="*/ 10933029 w 12188938"/>
              <a:gd name="connsiteY178" fmla="*/ 3359362 h 6857992"/>
              <a:gd name="connsiteX179" fmla="*/ 10983552 w 12188938"/>
              <a:gd name="connsiteY179" fmla="*/ 3434478 h 6857992"/>
              <a:gd name="connsiteX180" fmla="*/ 10933029 w 12188938"/>
              <a:gd name="connsiteY180" fmla="*/ 3359362 h 6857992"/>
              <a:gd name="connsiteX181" fmla="*/ 9662987 w 12188938"/>
              <a:gd name="connsiteY181" fmla="*/ 3359089 h 6857992"/>
              <a:gd name="connsiteX182" fmla="*/ 9733014 w 12188938"/>
              <a:gd name="connsiteY182" fmla="*/ 3395005 h 6857992"/>
              <a:gd name="connsiteX183" fmla="*/ 9662987 w 12188938"/>
              <a:gd name="connsiteY183" fmla="*/ 3359089 h 6857992"/>
              <a:gd name="connsiteX184" fmla="*/ 10579447 w 12188938"/>
              <a:gd name="connsiteY184" fmla="*/ 3355210 h 6857992"/>
              <a:gd name="connsiteX185" fmla="*/ 10649317 w 12188938"/>
              <a:gd name="connsiteY185" fmla="*/ 3416018 h 6857992"/>
              <a:gd name="connsiteX186" fmla="*/ 10579447 w 12188938"/>
              <a:gd name="connsiteY186" fmla="*/ 3355210 h 6857992"/>
              <a:gd name="connsiteX187" fmla="*/ 8807023 w 12188938"/>
              <a:gd name="connsiteY187" fmla="*/ 3338629 h 6857992"/>
              <a:gd name="connsiteX188" fmla="*/ 8818677 w 12188938"/>
              <a:gd name="connsiteY188" fmla="*/ 3432334 h 6857992"/>
              <a:gd name="connsiteX189" fmla="*/ 8807023 w 12188938"/>
              <a:gd name="connsiteY189" fmla="*/ 3338629 h 6857992"/>
              <a:gd name="connsiteX190" fmla="*/ 9080770 w 12188938"/>
              <a:gd name="connsiteY190" fmla="*/ 3312824 h 6857992"/>
              <a:gd name="connsiteX191" fmla="*/ 9100193 w 12188938"/>
              <a:gd name="connsiteY191" fmla="*/ 3391616 h 6857992"/>
              <a:gd name="connsiteX192" fmla="*/ 9080770 w 12188938"/>
              <a:gd name="connsiteY192" fmla="*/ 3312824 h 6857992"/>
              <a:gd name="connsiteX193" fmla="*/ 1915689 w 12188938"/>
              <a:gd name="connsiteY193" fmla="*/ 3277771 h 6857992"/>
              <a:gd name="connsiteX194" fmla="*/ 1896321 w 12188938"/>
              <a:gd name="connsiteY194" fmla="*/ 3359884 h 6857992"/>
              <a:gd name="connsiteX195" fmla="*/ 1915689 w 12188938"/>
              <a:gd name="connsiteY195" fmla="*/ 3277771 h 6857992"/>
              <a:gd name="connsiteX196" fmla="*/ 2992275 w 12188938"/>
              <a:gd name="connsiteY196" fmla="*/ 3247211 h 6857992"/>
              <a:gd name="connsiteX197" fmla="*/ 2910445 w 12188938"/>
              <a:gd name="connsiteY197" fmla="*/ 3312024 h 6857992"/>
              <a:gd name="connsiteX198" fmla="*/ 2992275 w 12188938"/>
              <a:gd name="connsiteY198" fmla="*/ 3247211 h 6857992"/>
              <a:gd name="connsiteX199" fmla="*/ 2215024 w 12188938"/>
              <a:gd name="connsiteY199" fmla="*/ 3245892 h 6857992"/>
              <a:gd name="connsiteX200" fmla="*/ 2191735 w 12188938"/>
              <a:gd name="connsiteY200" fmla="*/ 3335483 h 6857992"/>
              <a:gd name="connsiteX201" fmla="*/ 2215024 w 12188938"/>
              <a:gd name="connsiteY201" fmla="*/ 3245892 h 6857992"/>
              <a:gd name="connsiteX202" fmla="*/ 1698041 w 12188938"/>
              <a:gd name="connsiteY202" fmla="*/ 3245892 h 6857992"/>
              <a:gd name="connsiteX203" fmla="*/ 1682547 w 12188938"/>
              <a:gd name="connsiteY203" fmla="*/ 3335065 h 6857992"/>
              <a:gd name="connsiteX204" fmla="*/ 1698041 w 12188938"/>
              <a:gd name="connsiteY204" fmla="*/ 3245892 h 6857992"/>
              <a:gd name="connsiteX205" fmla="*/ 3310361 w 12188938"/>
              <a:gd name="connsiteY205" fmla="*/ 3232696 h 6857992"/>
              <a:gd name="connsiteX206" fmla="*/ 3318131 w 12188938"/>
              <a:gd name="connsiteY206" fmla="*/ 3325725 h 6857992"/>
              <a:gd name="connsiteX207" fmla="*/ 3310361 w 12188938"/>
              <a:gd name="connsiteY207" fmla="*/ 3232696 h 6857992"/>
              <a:gd name="connsiteX208" fmla="*/ 1104067 w 12188938"/>
              <a:gd name="connsiteY208" fmla="*/ 3224638 h 6857992"/>
              <a:gd name="connsiteX209" fmla="*/ 1061284 w 12188938"/>
              <a:gd name="connsiteY209" fmla="*/ 3296199 h 6857992"/>
              <a:gd name="connsiteX210" fmla="*/ 1104067 w 12188938"/>
              <a:gd name="connsiteY210" fmla="*/ 3224638 h 6857992"/>
              <a:gd name="connsiteX211" fmla="*/ 1383806 w 12188938"/>
              <a:gd name="connsiteY211" fmla="*/ 3220776 h 6857992"/>
              <a:gd name="connsiteX212" fmla="*/ 1430332 w 12188938"/>
              <a:gd name="connsiteY212" fmla="*/ 3299346 h 6857992"/>
              <a:gd name="connsiteX213" fmla="*/ 1383806 w 12188938"/>
              <a:gd name="connsiteY213" fmla="*/ 3220776 h 6857992"/>
              <a:gd name="connsiteX214" fmla="*/ 2762478 w 12188938"/>
              <a:gd name="connsiteY214" fmla="*/ 3210148 h 6857992"/>
              <a:gd name="connsiteX215" fmla="*/ 2746876 w 12188938"/>
              <a:gd name="connsiteY215" fmla="*/ 3302887 h 6857992"/>
              <a:gd name="connsiteX216" fmla="*/ 2762478 w 12188938"/>
              <a:gd name="connsiteY216" fmla="*/ 3210148 h 6857992"/>
              <a:gd name="connsiteX217" fmla="*/ 2494053 w 12188938"/>
              <a:gd name="connsiteY217" fmla="*/ 3199521 h 6857992"/>
              <a:gd name="connsiteX218" fmla="*/ 2470696 w 12188938"/>
              <a:gd name="connsiteY218" fmla="*/ 3281635 h 6857992"/>
              <a:gd name="connsiteX219" fmla="*/ 2494053 w 12188938"/>
              <a:gd name="connsiteY219" fmla="*/ 3199521 h 6857992"/>
              <a:gd name="connsiteX220" fmla="*/ 804868 w 12188938"/>
              <a:gd name="connsiteY220" fmla="*/ 3191793 h 6857992"/>
              <a:gd name="connsiteX221" fmla="*/ 785446 w 12188938"/>
              <a:gd name="connsiteY221" fmla="*/ 3277771 h 6857992"/>
              <a:gd name="connsiteX222" fmla="*/ 804868 w 12188938"/>
              <a:gd name="connsiteY222" fmla="*/ 3191793 h 6857992"/>
              <a:gd name="connsiteX223" fmla="*/ 482687 w 12188938"/>
              <a:gd name="connsiteY223" fmla="*/ 3191410 h 6857992"/>
              <a:gd name="connsiteX224" fmla="*/ 455563 w 12188938"/>
              <a:gd name="connsiteY224" fmla="*/ 3195805 h 6857992"/>
              <a:gd name="connsiteX225" fmla="*/ 514013 w 12188938"/>
              <a:gd name="connsiteY225" fmla="*/ 3267146 h 6857992"/>
              <a:gd name="connsiteX226" fmla="*/ 482687 w 12188938"/>
              <a:gd name="connsiteY226" fmla="*/ 3191410 h 6857992"/>
              <a:gd name="connsiteX227" fmla="*/ 218915 w 12188938"/>
              <a:gd name="connsiteY227" fmla="*/ 3177302 h 6857992"/>
              <a:gd name="connsiteX228" fmla="*/ 187741 w 12188938"/>
              <a:gd name="connsiteY228" fmla="*/ 3267244 h 6857992"/>
              <a:gd name="connsiteX229" fmla="*/ 218915 w 12188938"/>
              <a:gd name="connsiteY229" fmla="*/ 3177302 h 6857992"/>
              <a:gd name="connsiteX230" fmla="*/ 3487655 w 12188938"/>
              <a:gd name="connsiteY230" fmla="*/ 2279180 h 6857992"/>
              <a:gd name="connsiteX231" fmla="*/ 3487655 w 12188938"/>
              <a:gd name="connsiteY231" fmla="*/ 4864839 h 6857992"/>
              <a:gd name="connsiteX232" fmla="*/ 8687531 w 12188938"/>
              <a:gd name="connsiteY232" fmla="*/ 4864839 h 6857992"/>
              <a:gd name="connsiteX233" fmla="*/ 8687531 w 12188938"/>
              <a:gd name="connsiteY233" fmla="*/ 2279180 h 6857992"/>
              <a:gd name="connsiteX234" fmla="*/ 0 w 12188938"/>
              <a:gd name="connsiteY234" fmla="*/ 0 h 6857992"/>
              <a:gd name="connsiteX235" fmla="*/ 12188938 w 12188938"/>
              <a:gd name="connsiteY235" fmla="*/ 0 h 6857992"/>
              <a:gd name="connsiteX236" fmla="*/ 12188938 w 12188938"/>
              <a:gd name="connsiteY236" fmla="*/ 6857992 h 6857992"/>
              <a:gd name="connsiteX237" fmla="*/ 0 w 12188938"/>
              <a:gd name="connsiteY237" fmla="*/ 6857992 h 6857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12188938" h="6857992">
                <a:moveTo>
                  <a:pt x="10789622" y="4110765"/>
                </a:moveTo>
                <a:cubicBezTo>
                  <a:pt x="10708277" y="4128616"/>
                  <a:pt x="10735392" y="4189310"/>
                  <a:pt x="10793496" y="4192880"/>
                </a:cubicBezTo>
                <a:cubicBezTo>
                  <a:pt x="10859347" y="4189310"/>
                  <a:pt x="10851600" y="4110765"/>
                  <a:pt x="10789622" y="4110765"/>
                </a:cubicBezTo>
                <a:close/>
                <a:moveTo>
                  <a:pt x="11430043" y="4107476"/>
                </a:moveTo>
                <a:cubicBezTo>
                  <a:pt x="11320742" y="4150369"/>
                  <a:pt x="11414429" y="4207560"/>
                  <a:pt x="11480790" y="4171816"/>
                </a:cubicBezTo>
                <a:cubicBezTo>
                  <a:pt x="11488597" y="4143220"/>
                  <a:pt x="11461272" y="4100327"/>
                  <a:pt x="11430043" y="4107476"/>
                </a:cubicBezTo>
                <a:close/>
                <a:moveTo>
                  <a:pt x="11643184" y="4107090"/>
                </a:moveTo>
                <a:cubicBezTo>
                  <a:pt x="11569378" y="4121493"/>
                  <a:pt x="11592685" y="4171903"/>
                  <a:pt x="11643184" y="4186306"/>
                </a:cubicBezTo>
                <a:cubicBezTo>
                  <a:pt x="11713106" y="4186306"/>
                  <a:pt x="11705337" y="4110691"/>
                  <a:pt x="11643184" y="4107090"/>
                </a:cubicBezTo>
                <a:close/>
                <a:moveTo>
                  <a:pt x="11084439" y="4104189"/>
                </a:moveTo>
                <a:cubicBezTo>
                  <a:pt x="11002864" y="4107756"/>
                  <a:pt x="11014518" y="4196932"/>
                  <a:pt x="11088324" y="4196932"/>
                </a:cubicBezTo>
                <a:cubicBezTo>
                  <a:pt x="11146592" y="4186231"/>
                  <a:pt x="11127169" y="4111323"/>
                  <a:pt x="11084439" y="4104189"/>
                </a:cubicBezTo>
                <a:close/>
                <a:moveTo>
                  <a:pt x="11977268" y="4064583"/>
                </a:moveTo>
                <a:cubicBezTo>
                  <a:pt x="11899635" y="4071712"/>
                  <a:pt x="11884108" y="4132308"/>
                  <a:pt x="11957860" y="4157259"/>
                </a:cubicBezTo>
                <a:cubicBezTo>
                  <a:pt x="12016085" y="4167952"/>
                  <a:pt x="12039375" y="4071712"/>
                  <a:pt x="11977268" y="4064583"/>
                </a:cubicBezTo>
                <a:close/>
                <a:moveTo>
                  <a:pt x="10164195" y="4056856"/>
                </a:moveTo>
                <a:cubicBezTo>
                  <a:pt x="10082803" y="4064064"/>
                  <a:pt x="10086679" y="4143355"/>
                  <a:pt x="10164195" y="4150563"/>
                </a:cubicBezTo>
                <a:cubicBezTo>
                  <a:pt x="10222333" y="4139751"/>
                  <a:pt x="10206830" y="4071273"/>
                  <a:pt x="10164195" y="4056856"/>
                </a:cubicBezTo>
                <a:close/>
                <a:moveTo>
                  <a:pt x="10470889" y="4053956"/>
                </a:moveTo>
                <a:cubicBezTo>
                  <a:pt x="10439900" y="4071875"/>
                  <a:pt x="10381796" y="4075459"/>
                  <a:pt x="10447647" y="4147134"/>
                </a:cubicBezTo>
                <a:cubicBezTo>
                  <a:pt x="10532866" y="4165053"/>
                  <a:pt x="10532866" y="4064707"/>
                  <a:pt x="10470889" y="4053956"/>
                </a:cubicBezTo>
                <a:close/>
                <a:moveTo>
                  <a:pt x="9577411" y="4039202"/>
                </a:moveTo>
                <a:cubicBezTo>
                  <a:pt x="9538694" y="4035601"/>
                  <a:pt x="9480619" y="4057206"/>
                  <a:pt x="9496106" y="4104016"/>
                </a:cubicBezTo>
                <a:cubicBezTo>
                  <a:pt x="9538694" y="4154427"/>
                  <a:pt x="9643230" y="4086012"/>
                  <a:pt x="9577411" y="4039202"/>
                </a:cubicBezTo>
                <a:close/>
                <a:moveTo>
                  <a:pt x="9818337" y="4024973"/>
                </a:moveTo>
                <a:cubicBezTo>
                  <a:pt x="9709324" y="4050145"/>
                  <a:pt x="9806657" y="4154426"/>
                  <a:pt x="9872844" y="4096891"/>
                </a:cubicBezTo>
                <a:cubicBezTo>
                  <a:pt x="9884524" y="4064528"/>
                  <a:pt x="9841697" y="4028569"/>
                  <a:pt x="9818337" y="4024973"/>
                </a:cubicBezTo>
                <a:close/>
                <a:moveTo>
                  <a:pt x="9255412" y="4021111"/>
                </a:moveTo>
                <a:cubicBezTo>
                  <a:pt x="9177979" y="4039132"/>
                  <a:pt x="9147005" y="4114818"/>
                  <a:pt x="9236054" y="4114818"/>
                </a:cubicBezTo>
                <a:cubicBezTo>
                  <a:pt x="9294129" y="4104006"/>
                  <a:pt x="9309616" y="4035528"/>
                  <a:pt x="9255412" y="4021111"/>
                </a:cubicBezTo>
                <a:close/>
                <a:moveTo>
                  <a:pt x="8755009" y="3985365"/>
                </a:moveTo>
                <a:cubicBezTo>
                  <a:pt x="8681203" y="4006969"/>
                  <a:pt x="8708395" y="4050178"/>
                  <a:pt x="8758894" y="4064581"/>
                </a:cubicBezTo>
                <a:cubicBezTo>
                  <a:pt x="8824931" y="4060980"/>
                  <a:pt x="8817162" y="3992567"/>
                  <a:pt x="8755009" y="3985365"/>
                </a:cubicBezTo>
                <a:close/>
                <a:moveTo>
                  <a:pt x="8954716" y="3983984"/>
                </a:moveTo>
                <a:cubicBezTo>
                  <a:pt x="8908335" y="4005371"/>
                  <a:pt x="8923795" y="4055273"/>
                  <a:pt x="8966312" y="4076660"/>
                </a:cubicBezTo>
                <a:cubicBezTo>
                  <a:pt x="9055209" y="4065967"/>
                  <a:pt x="9039749" y="3973291"/>
                  <a:pt x="8954716" y="3983984"/>
                </a:cubicBezTo>
                <a:close/>
                <a:moveTo>
                  <a:pt x="2444354" y="3954971"/>
                </a:moveTo>
                <a:cubicBezTo>
                  <a:pt x="2444354" y="3958514"/>
                  <a:pt x="2444354" y="3958514"/>
                  <a:pt x="2444354" y="3962056"/>
                </a:cubicBezTo>
                <a:cubicBezTo>
                  <a:pt x="2447502" y="3965599"/>
                  <a:pt x="2447502" y="3954971"/>
                  <a:pt x="2444354" y="3954971"/>
                </a:cubicBezTo>
                <a:close/>
                <a:moveTo>
                  <a:pt x="152046" y="3893917"/>
                </a:moveTo>
                <a:cubicBezTo>
                  <a:pt x="93821" y="3890314"/>
                  <a:pt x="66649" y="3962377"/>
                  <a:pt x="124874" y="3973187"/>
                </a:cubicBezTo>
                <a:cubicBezTo>
                  <a:pt x="194744" y="4023631"/>
                  <a:pt x="221916" y="3901124"/>
                  <a:pt x="152046" y="3893917"/>
                </a:cubicBezTo>
                <a:close/>
                <a:moveTo>
                  <a:pt x="638431" y="3886118"/>
                </a:moveTo>
                <a:cubicBezTo>
                  <a:pt x="587970" y="3882520"/>
                  <a:pt x="568561" y="3918497"/>
                  <a:pt x="591851" y="3954475"/>
                </a:cubicBezTo>
                <a:cubicBezTo>
                  <a:pt x="665603" y="3986854"/>
                  <a:pt x="723828" y="3904106"/>
                  <a:pt x="638431" y="3886118"/>
                </a:cubicBezTo>
                <a:close/>
                <a:moveTo>
                  <a:pt x="2020621" y="3879602"/>
                </a:moveTo>
                <a:cubicBezTo>
                  <a:pt x="1993449" y="3915458"/>
                  <a:pt x="1977922" y="3854503"/>
                  <a:pt x="1970159" y="3940557"/>
                </a:cubicBezTo>
                <a:cubicBezTo>
                  <a:pt x="2040029" y="4040953"/>
                  <a:pt x="2125430" y="3897530"/>
                  <a:pt x="2020621" y="3879602"/>
                </a:cubicBezTo>
                <a:close/>
                <a:moveTo>
                  <a:pt x="2665543" y="3875853"/>
                </a:moveTo>
                <a:cubicBezTo>
                  <a:pt x="2560804" y="3918747"/>
                  <a:pt x="2642268" y="3972363"/>
                  <a:pt x="2715973" y="3943768"/>
                </a:cubicBezTo>
                <a:cubicBezTo>
                  <a:pt x="2727611" y="3922321"/>
                  <a:pt x="2696577" y="3865130"/>
                  <a:pt x="2665543" y="3875853"/>
                </a:cubicBezTo>
                <a:close/>
                <a:moveTo>
                  <a:pt x="2354642" y="3875755"/>
                </a:moveTo>
                <a:cubicBezTo>
                  <a:pt x="2307836" y="3886466"/>
                  <a:pt x="2292234" y="3932879"/>
                  <a:pt x="2331239" y="3957870"/>
                </a:cubicBezTo>
                <a:cubicBezTo>
                  <a:pt x="2413150" y="3940019"/>
                  <a:pt x="2444354" y="3904317"/>
                  <a:pt x="2354642" y="3875755"/>
                </a:cubicBezTo>
                <a:close/>
                <a:moveTo>
                  <a:pt x="3277407" y="3871629"/>
                </a:moveTo>
                <a:cubicBezTo>
                  <a:pt x="3238690" y="3868028"/>
                  <a:pt x="3180615" y="3889633"/>
                  <a:pt x="3196102" y="3936443"/>
                </a:cubicBezTo>
                <a:cubicBezTo>
                  <a:pt x="3238690" y="3986854"/>
                  <a:pt x="3343226" y="3918439"/>
                  <a:pt x="3277407" y="3871629"/>
                </a:cubicBezTo>
                <a:close/>
                <a:moveTo>
                  <a:pt x="2934216" y="3870580"/>
                </a:moveTo>
                <a:cubicBezTo>
                  <a:pt x="2871807" y="3881281"/>
                  <a:pt x="2844505" y="3938354"/>
                  <a:pt x="2918615" y="3963323"/>
                </a:cubicBezTo>
                <a:cubicBezTo>
                  <a:pt x="2977122" y="3959756"/>
                  <a:pt x="2996625" y="3881281"/>
                  <a:pt x="2934216" y="3870580"/>
                </a:cubicBezTo>
                <a:close/>
                <a:moveTo>
                  <a:pt x="1438182" y="3868995"/>
                </a:moveTo>
                <a:cubicBezTo>
                  <a:pt x="1356435" y="3890336"/>
                  <a:pt x="1391468" y="3925905"/>
                  <a:pt x="1438182" y="3947246"/>
                </a:cubicBezTo>
                <a:cubicBezTo>
                  <a:pt x="1504359" y="3940132"/>
                  <a:pt x="1500466" y="3876109"/>
                  <a:pt x="1438182" y="3868995"/>
                </a:cubicBezTo>
                <a:close/>
                <a:moveTo>
                  <a:pt x="1765862" y="3862391"/>
                </a:moveTo>
                <a:cubicBezTo>
                  <a:pt x="1730858" y="3876602"/>
                  <a:pt x="1676408" y="3887259"/>
                  <a:pt x="1738637" y="3951206"/>
                </a:cubicBezTo>
                <a:cubicBezTo>
                  <a:pt x="1835871" y="3972522"/>
                  <a:pt x="1831981" y="3873049"/>
                  <a:pt x="1765862" y="3862391"/>
                </a:cubicBezTo>
                <a:close/>
                <a:moveTo>
                  <a:pt x="1154678" y="3861266"/>
                </a:moveTo>
                <a:cubicBezTo>
                  <a:pt x="1077376" y="3879117"/>
                  <a:pt x="1108297" y="3925530"/>
                  <a:pt x="1154678" y="3939811"/>
                </a:cubicBezTo>
                <a:cubicBezTo>
                  <a:pt x="1224250" y="3943381"/>
                  <a:pt x="1220385" y="3871977"/>
                  <a:pt x="1154678" y="3861266"/>
                </a:cubicBezTo>
                <a:close/>
                <a:moveTo>
                  <a:pt x="878722" y="3858367"/>
                </a:moveTo>
                <a:cubicBezTo>
                  <a:pt x="793069" y="3890364"/>
                  <a:pt x="828109" y="3940136"/>
                  <a:pt x="902082" y="3947246"/>
                </a:cubicBezTo>
                <a:cubicBezTo>
                  <a:pt x="968269" y="3933025"/>
                  <a:pt x="917656" y="3861922"/>
                  <a:pt x="878722" y="3858367"/>
                </a:cubicBezTo>
                <a:close/>
                <a:moveTo>
                  <a:pt x="449757" y="3849853"/>
                </a:moveTo>
                <a:cubicBezTo>
                  <a:pt x="411040" y="3846252"/>
                  <a:pt x="352965" y="3867857"/>
                  <a:pt x="368452" y="3914667"/>
                </a:cubicBezTo>
                <a:cubicBezTo>
                  <a:pt x="411040" y="3965078"/>
                  <a:pt x="515576" y="3896663"/>
                  <a:pt x="449757" y="3849853"/>
                </a:cubicBezTo>
                <a:close/>
                <a:moveTo>
                  <a:pt x="11651208" y="3796213"/>
                </a:moveTo>
                <a:cubicBezTo>
                  <a:pt x="11620219" y="3824808"/>
                  <a:pt x="11604725" y="3774766"/>
                  <a:pt x="11600851" y="3856978"/>
                </a:cubicBezTo>
                <a:cubicBezTo>
                  <a:pt x="11662828" y="3953488"/>
                  <a:pt x="11751921" y="3810511"/>
                  <a:pt x="11651208" y="3796213"/>
                </a:cubicBezTo>
                <a:close/>
                <a:moveTo>
                  <a:pt x="11969505" y="3789255"/>
                </a:moveTo>
                <a:cubicBezTo>
                  <a:pt x="11938451" y="3803504"/>
                  <a:pt x="11884108" y="3814191"/>
                  <a:pt x="11946215" y="3878313"/>
                </a:cubicBezTo>
                <a:cubicBezTo>
                  <a:pt x="12039375" y="3903249"/>
                  <a:pt x="12039375" y="3799942"/>
                  <a:pt x="11969505" y="3789255"/>
                </a:cubicBezTo>
                <a:close/>
                <a:moveTo>
                  <a:pt x="9892567" y="3764136"/>
                </a:moveTo>
                <a:cubicBezTo>
                  <a:pt x="9888720" y="3767679"/>
                  <a:pt x="9896413" y="3774764"/>
                  <a:pt x="9900260" y="3767679"/>
                </a:cubicBezTo>
                <a:cubicBezTo>
                  <a:pt x="9896413" y="3767679"/>
                  <a:pt x="9892567" y="3764136"/>
                  <a:pt x="9892567" y="3764136"/>
                </a:cubicBezTo>
                <a:close/>
                <a:moveTo>
                  <a:pt x="11015833" y="3747231"/>
                </a:moveTo>
                <a:cubicBezTo>
                  <a:pt x="10945912" y="3747231"/>
                  <a:pt x="10934258" y="3854375"/>
                  <a:pt x="11008064" y="3829375"/>
                </a:cubicBezTo>
                <a:cubicBezTo>
                  <a:pt x="11046910" y="3865089"/>
                  <a:pt x="11077986" y="3747231"/>
                  <a:pt x="11015833" y="3747231"/>
                </a:cubicBezTo>
                <a:close/>
                <a:moveTo>
                  <a:pt x="9713361" y="3736605"/>
                </a:moveTo>
                <a:cubicBezTo>
                  <a:pt x="9632016" y="3754456"/>
                  <a:pt x="9659131" y="3815150"/>
                  <a:pt x="9717235" y="3818720"/>
                </a:cubicBezTo>
                <a:cubicBezTo>
                  <a:pt x="9783086" y="3815150"/>
                  <a:pt x="9775339" y="3736605"/>
                  <a:pt x="9713361" y="3736605"/>
                </a:cubicBezTo>
                <a:close/>
                <a:moveTo>
                  <a:pt x="10638051" y="3736359"/>
                </a:moveTo>
                <a:cubicBezTo>
                  <a:pt x="10525048" y="3765000"/>
                  <a:pt x="10610775" y="3854503"/>
                  <a:pt x="10680915" y="3804381"/>
                </a:cubicBezTo>
                <a:cubicBezTo>
                  <a:pt x="10688708" y="3775741"/>
                  <a:pt x="10673121" y="3732779"/>
                  <a:pt x="10638051" y="3736359"/>
                </a:cubicBezTo>
                <a:close/>
                <a:moveTo>
                  <a:pt x="10264977" y="3722113"/>
                </a:moveTo>
                <a:cubicBezTo>
                  <a:pt x="10214320" y="3729269"/>
                  <a:pt x="10179250" y="3786518"/>
                  <a:pt x="10233803" y="3811564"/>
                </a:cubicBezTo>
                <a:cubicBezTo>
                  <a:pt x="10288357" y="3818720"/>
                  <a:pt x="10342910" y="3747159"/>
                  <a:pt x="10264977" y="3722113"/>
                </a:cubicBezTo>
                <a:close/>
                <a:moveTo>
                  <a:pt x="11255210" y="3710038"/>
                </a:moveTo>
                <a:cubicBezTo>
                  <a:pt x="11146591" y="3735099"/>
                  <a:pt x="11235813" y="3831762"/>
                  <a:pt x="11305640" y="3785221"/>
                </a:cubicBezTo>
                <a:cubicBezTo>
                  <a:pt x="11313398" y="3749419"/>
                  <a:pt x="11282364" y="3713618"/>
                  <a:pt x="11255210" y="3710038"/>
                </a:cubicBezTo>
                <a:close/>
                <a:moveTo>
                  <a:pt x="8843923" y="3695267"/>
                </a:moveTo>
                <a:cubicBezTo>
                  <a:pt x="8734709" y="3734688"/>
                  <a:pt x="8804918" y="3802780"/>
                  <a:pt x="8886829" y="3766942"/>
                </a:cubicBezTo>
                <a:cubicBezTo>
                  <a:pt x="8882928" y="3734688"/>
                  <a:pt x="8882928" y="3691683"/>
                  <a:pt x="8843923" y="3695267"/>
                </a:cubicBezTo>
                <a:close/>
                <a:moveTo>
                  <a:pt x="9156291" y="3691684"/>
                </a:moveTo>
                <a:cubicBezTo>
                  <a:pt x="9066744" y="3720517"/>
                  <a:pt x="9105677" y="3778183"/>
                  <a:pt x="9183544" y="3785391"/>
                </a:cubicBezTo>
                <a:cubicBezTo>
                  <a:pt x="9241944" y="3767371"/>
                  <a:pt x="9195224" y="3698892"/>
                  <a:pt x="9156291" y="3691684"/>
                </a:cubicBezTo>
                <a:close/>
                <a:moveTo>
                  <a:pt x="9953307" y="3691683"/>
                </a:moveTo>
                <a:cubicBezTo>
                  <a:pt x="9789973" y="3713275"/>
                  <a:pt x="10015530" y="3835627"/>
                  <a:pt x="9996085" y="3752859"/>
                </a:cubicBezTo>
                <a:cubicBezTo>
                  <a:pt x="9984419" y="3724071"/>
                  <a:pt x="9992197" y="3691683"/>
                  <a:pt x="9953307" y="3691683"/>
                </a:cubicBezTo>
                <a:close/>
                <a:moveTo>
                  <a:pt x="9435245" y="3691681"/>
                </a:moveTo>
                <a:cubicBezTo>
                  <a:pt x="9415829" y="3709674"/>
                  <a:pt x="9388646" y="3731266"/>
                  <a:pt x="9415829" y="3698878"/>
                </a:cubicBezTo>
                <a:cubicBezTo>
                  <a:pt x="9295448" y="3781646"/>
                  <a:pt x="9555626" y="3835625"/>
                  <a:pt x="9466311" y="3698878"/>
                </a:cubicBezTo>
                <a:cubicBezTo>
                  <a:pt x="9454661" y="3691681"/>
                  <a:pt x="9446895" y="3702477"/>
                  <a:pt x="9435245" y="3691681"/>
                </a:cubicBezTo>
                <a:close/>
                <a:moveTo>
                  <a:pt x="2587306" y="3639747"/>
                </a:moveTo>
                <a:cubicBezTo>
                  <a:pt x="2552461" y="3636175"/>
                  <a:pt x="2490514" y="3654032"/>
                  <a:pt x="2506000" y="3704033"/>
                </a:cubicBezTo>
                <a:cubicBezTo>
                  <a:pt x="2548589" y="3754033"/>
                  <a:pt x="2653125" y="3686175"/>
                  <a:pt x="2587306" y="3639747"/>
                </a:cubicBezTo>
                <a:close/>
                <a:moveTo>
                  <a:pt x="2292026" y="3617819"/>
                </a:moveTo>
                <a:cubicBezTo>
                  <a:pt x="2222156" y="3632100"/>
                  <a:pt x="2198865" y="3696364"/>
                  <a:pt x="2295907" y="3699934"/>
                </a:cubicBezTo>
                <a:cubicBezTo>
                  <a:pt x="2346369" y="3689223"/>
                  <a:pt x="2354132" y="3617819"/>
                  <a:pt x="2292026" y="3617819"/>
                </a:cubicBezTo>
                <a:close/>
                <a:moveTo>
                  <a:pt x="3100946" y="3612641"/>
                </a:moveTo>
                <a:cubicBezTo>
                  <a:pt x="3054274" y="3616219"/>
                  <a:pt x="3027048" y="3641265"/>
                  <a:pt x="3054274" y="3684202"/>
                </a:cubicBezTo>
                <a:cubicBezTo>
                  <a:pt x="3135950" y="3709248"/>
                  <a:pt x="3186511" y="3644843"/>
                  <a:pt x="3100946" y="3612641"/>
                </a:cubicBezTo>
                <a:close/>
                <a:moveTo>
                  <a:pt x="343061" y="3611056"/>
                </a:moveTo>
                <a:cubicBezTo>
                  <a:pt x="281219" y="3621757"/>
                  <a:pt x="258029" y="3682397"/>
                  <a:pt x="327601" y="3703799"/>
                </a:cubicBezTo>
                <a:cubicBezTo>
                  <a:pt x="385577" y="3700232"/>
                  <a:pt x="404903" y="3621757"/>
                  <a:pt x="343061" y="3611056"/>
                </a:cubicBezTo>
                <a:close/>
                <a:moveTo>
                  <a:pt x="3384110" y="3609455"/>
                </a:moveTo>
                <a:cubicBezTo>
                  <a:pt x="3310304" y="3605877"/>
                  <a:pt x="3314189" y="3702484"/>
                  <a:pt x="3391880" y="3702484"/>
                </a:cubicBezTo>
                <a:cubicBezTo>
                  <a:pt x="3454033" y="3691750"/>
                  <a:pt x="3430726" y="3613033"/>
                  <a:pt x="3384110" y="3609455"/>
                </a:cubicBezTo>
                <a:close/>
                <a:moveTo>
                  <a:pt x="2824429" y="3603329"/>
                </a:moveTo>
                <a:cubicBezTo>
                  <a:pt x="2742518" y="3621241"/>
                  <a:pt x="2769822" y="3682143"/>
                  <a:pt x="2828330" y="3689308"/>
                </a:cubicBezTo>
                <a:cubicBezTo>
                  <a:pt x="2894639" y="3685726"/>
                  <a:pt x="2886837" y="3603329"/>
                  <a:pt x="2824429" y="3603329"/>
                </a:cubicBezTo>
                <a:close/>
                <a:moveTo>
                  <a:pt x="2040279" y="3578335"/>
                </a:moveTo>
                <a:cubicBezTo>
                  <a:pt x="1935539" y="3621341"/>
                  <a:pt x="2017003" y="3678681"/>
                  <a:pt x="2090709" y="3650011"/>
                </a:cubicBezTo>
                <a:cubicBezTo>
                  <a:pt x="2102350" y="3628508"/>
                  <a:pt x="2071313" y="3567584"/>
                  <a:pt x="2040279" y="3578335"/>
                </a:cubicBezTo>
                <a:close/>
                <a:moveTo>
                  <a:pt x="99393" y="3575932"/>
                </a:moveTo>
                <a:cubicBezTo>
                  <a:pt x="-1531" y="3611909"/>
                  <a:pt x="64458" y="3680266"/>
                  <a:pt x="149855" y="3647887"/>
                </a:cubicBezTo>
                <a:cubicBezTo>
                  <a:pt x="153736" y="3611909"/>
                  <a:pt x="130446" y="3575932"/>
                  <a:pt x="99393" y="3575932"/>
                </a:cubicBezTo>
                <a:close/>
                <a:moveTo>
                  <a:pt x="801257" y="3571806"/>
                </a:moveTo>
                <a:cubicBezTo>
                  <a:pt x="692355" y="3600291"/>
                  <a:pt x="777921" y="3689306"/>
                  <a:pt x="847929" y="3639458"/>
                </a:cubicBezTo>
                <a:cubicBezTo>
                  <a:pt x="851818" y="3610973"/>
                  <a:pt x="836261" y="3564685"/>
                  <a:pt x="801257" y="3571806"/>
                </a:cubicBezTo>
                <a:close/>
                <a:moveTo>
                  <a:pt x="1771669" y="3571447"/>
                </a:moveTo>
                <a:cubicBezTo>
                  <a:pt x="1701799" y="3582158"/>
                  <a:pt x="1678509" y="3649992"/>
                  <a:pt x="1775551" y="3653562"/>
                </a:cubicBezTo>
                <a:cubicBezTo>
                  <a:pt x="1826012" y="3642851"/>
                  <a:pt x="1833776" y="3571447"/>
                  <a:pt x="1771669" y="3571447"/>
                </a:cubicBezTo>
                <a:close/>
                <a:moveTo>
                  <a:pt x="1531232" y="3567584"/>
                </a:moveTo>
                <a:cubicBezTo>
                  <a:pt x="1449886" y="3578396"/>
                  <a:pt x="1438265" y="3632458"/>
                  <a:pt x="1515737" y="3661291"/>
                </a:cubicBezTo>
                <a:cubicBezTo>
                  <a:pt x="1577714" y="3661291"/>
                  <a:pt x="1589335" y="3578396"/>
                  <a:pt x="1531232" y="3567584"/>
                </a:cubicBezTo>
                <a:close/>
                <a:moveTo>
                  <a:pt x="576083" y="3560820"/>
                </a:moveTo>
                <a:cubicBezTo>
                  <a:pt x="494078" y="3564398"/>
                  <a:pt x="505793" y="3650271"/>
                  <a:pt x="579988" y="3657427"/>
                </a:cubicBezTo>
                <a:cubicBezTo>
                  <a:pt x="634658" y="3643115"/>
                  <a:pt x="622943" y="3571554"/>
                  <a:pt x="576083" y="3560820"/>
                </a:cubicBezTo>
                <a:close/>
                <a:moveTo>
                  <a:pt x="1243735" y="3554060"/>
                </a:moveTo>
                <a:cubicBezTo>
                  <a:pt x="1169699" y="3571932"/>
                  <a:pt x="1196975" y="3661293"/>
                  <a:pt x="1267115" y="3621974"/>
                </a:cubicBezTo>
                <a:cubicBezTo>
                  <a:pt x="1274908" y="3614825"/>
                  <a:pt x="1286598" y="3596953"/>
                  <a:pt x="1298288" y="3607677"/>
                </a:cubicBezTo>
                <a:cubicBezTo>
                  <a:pt x="1306082" y="3582656"/>
                  <a:pt x="1271012" y="3554060"/>
                  <a:pt x="1243735" y="3554060"/>
                </a:cubicBezTo>
                <a:close/>
                <a:moveTo>
                  <a:pt x="1069080" y="3514450"/>
                </a:moveTo>
                <a:cubicBezTo>
                  <a:pt x="995691" y="3532226"/>
                  <a:pt x="960928" y="3603329"/>
                  <a:pt x="1057493" y="3603329"/>
                </a:cubicBezTo>
                <a:cubicBezTo>
                  <a:pt x="1107706" y="3592664"/>
                  <a:pt x="1130882" y="3521560"/>
                  <a:pt x="1069080" y="3514450"/>
                </a:cubicBezTo>
                <a:close/>
                <a:moveTo>
                  <a:pt x="11577350" y="3430849"/>
                </a:moveTo>
                <a:cubicBezTo>
                  <a:pt x="11526888" y="3430849"/>
                  <a:pt x="11507480" y="3470380"/>
                  <a:pt x="11534652" y="3506317"/>
                </a:cubicBezTo>
                <a:cubicBezTo>
                  <a:pt x="11608404" y="3520692"/>
                  <a:pt x="11662747" y="3463193"/>
                  <a:pt x="11577350" y="3430849"/>
                </a:cubicBezTo>
                <a:close/>
                <a:moveTo>
                  <a:pt x="12105571" y="3430847"/>
                </a:moveTo>
                <a:cubicBezTo>
                  <a:pt x="12000559" y="3466591"/>
                  <a:pt x="12082235" y="3538080"/>
                  <a:pt x="12160022" y="3498761"/>
                </a:cubicBezTo>
                <a:cubicBezTo>
                  <a:pt x="12156133" y="3470166"/>
                  <a:pt x="12136686" y="3430847"/>
                  <a:pt x="12105571" y="3430847"/>
                </a:cubicBezTo>
                <a:close/>
                <a:moveTo>
                  <a:pt x="11825923" y="3416356"/>
                </a:moveTo>
                <a:cubicBezTo>
                  <a:pt x="11744578" y="3419949"/>
                  <a:pt x="11756199" y="3498984"/>
                  <a:pt x="11794935" y="3488207"/>
                </a:cubicBezTo>
                <a:cubicBezTo>
                  <a:pt x="11868533" y="3531317"/>
                  <a:pt x="11895648" y="3423543"/>
                  <a:pt x="11825923" y="3416356"/>
                </a:cubicBezTo>
                <a:close/>
                <a:moveTo>
                  <a:pt x="11297784" y="3380614"/>
                </a:moveTo>
                <a:cubicBezTo>
                  <a:pt x="11255196" y="3384189"/>
                  <a:pt x="11224222" y="3402061"/>
                  <a:pt x="11239709" y="3448527"/>
                </a:cubicBezTo>
                <a:cubicBezTo>
                  <a:pt x="11301656" y="3523589"/>
                  <a:pt x="11386833" y="3416358"/>
                  <a:pt x="11297784" y="3380614"/>
                </a:cubicBezTo>
                <a:close/>
                <a:moveTo>
                  <a:pt x="9415502" y="3379348"/>
                </a:moveTo>
                <a:cubicBezTo>
                  <a:pt x="9409068" y="3378737"/>
                  <a:pt x="9401299" y="3379180"/>
                  <a:pt x="9391588" y="3380958"/>
                </a:cubicBezTo>
                <a:cubicBezTo>
                  <a:pt x="9341089" y="3398725"/>
                  <a:pt x="9356627" y="3448478"/>
                  <a:pt x="9395473" y="3473354"/>
                </a:cubicBezTo>
                <a:cubicBezTo>
                  <a:pt x="9438203" y="3462693"/>
                  <a:pt x="9484817" y="3441370"/>
                  <a:pt x="9453741" y="3405834"/>
                </a:cubicBezTo>
                <a:cubicBezTo>
                  <a:pt x="9442087" y="3392506"/>
                  <a:pt x="9434803" y="3381180"/>
                  <a:pt x="9415502" y="3379348"/>
                </a:cubicBezTo>
                <a:close/>
                <a:moveTo>
                  <a:pt x="10016080" y="3369986"/>
                </a:moveTo>
                <a:cubicBezTo>
                  <a:pt x="9988908" y="3387858"/>
                  <a:pt x="9930683" y="3395007"/>
                  <a:pt x="9996671" y="3462920"/>
                </a:cubicBezTo>
                <a:cubicBezTo>
                  <a:pt x="10085950" y="3477218"/>
                  <a:pt x="10085950" y="3373561"/>
                  <a:pt x="10016080" y="3369986"/>
                </a:cubicBezTo>
                <a:close/>
                <a:moveTo>
                  <a:pt x="10284650" y="3366124"/>
                </a:moveTo>
                <a:cubicBezTo>
                  <a:pt x="10253596" y="3380421"/>
                  <a:pt x="10199253" y="3391144"/>
                  <a:pt x="10261360" y="3459057"/>
                </a:cubicBezTo>
                <a:cubicBezTo>
                  <a:pt x="10354520" y="3473355"/>
                  <a:pt x="10350638" y="3376847"/>
                  <a:pt x="10284650" y="3366124"/>
                </a:cubicBezTo>
                <a:close/>
                <a:moveTo>
                  <a:pt x="10933029" y="3359362"/>
                </a:moveTo>
                <a:cubicBezTo>
                  <a:pt x="10820322" y="3384401"/>
                  <a:pt x="10917483" y="3491711"/>
                  <a:pt x="10983552" y="3434478"/>
                </a:cubicBezTo>
                <a:cubicBezTo>
                  <a:pt x="10991325" y="3402285"/>
                  <a:pt x="10960234" y="3366515"/>
                  <a:pt x="10933029" y="3359362"/>
                </a:cubicBezTo>
                <a:close/>
                <a:moveTo>
                  <a:pt x="9662987" y="3359089"/>
                </a:moveTo>
                <a:cubicBezTo>
                  <a:pt x="9554056" y="3416556"/>
                  <a:pt x="9740795" y="3495574"/>
                  <a:pt x="9733014" y="3395005"/>
                </a:cubicBezTo>
                <a:cubicBezTo>
                  <a:pt x="9721343" y="3373455"/>
                  <a:pt x="9705781" y="3355497"/>
                  <a:pt x="9662987" y="3359089"/>
                </a:cubicBezTo>
                <a:close/>
                <a:moveTo>
                  <a:pt x="10579447" y="3355210"/>
                </a:moveTo>
                <a:cubicBezTo>
                  <a:pt x="10494050" y="3401711"/>
                  <a:pt x="10598855" y="3483982"/>
                  <a:pt x="10649317" y="3416018"/>
                </a:cubicBezTo>
                <a:cubicBezTo>
                  <a:pt x="10649317" y="3380249"/>
                  <a:pt x="10633790" y="3351633"/>
                  <a:pt x="10579447" y="3355210"/>
                </a:cubicBezTo>
                <a:close/>
                <a:moveTo>
                  <a:pt x="8807023" y="3338629"/>
                </a:moveTo>
                <a:cubicBezTo>
                  <a:pt x="8733217" y="3338629"/>
                  <a:pt x="8740986" y="3432334"/>
                  <a:pt x="8818677" y="3432334"/>
                </a:cubicBezTo>
                <a:cubicBezTo>
                  <a:pt x="8876945" y="3421522"/>
                  <a:pt x="8853638" y="3342233"/>
                  <a:pt x="8807023" y="3338629"/>
                </a:cubicBezTo>
                <a:close/>
                <a:moveTo>
                  <a:pt x="9080770" y="3312824"/>
                </a:moveTo>
                <a:cubicBezTo>
                  <a:pt x="8987541" y="3298498"/>
                  <a:pt x="9018617" y="3445337"/>
                  <a:pt x="9100193" y="3391616"/>
                </a:cubicBezTo>
                <a:cubicBezTo>
                  <a:pt x="9096308" y="3362964"/>
                  <a:pt x="9131269" y="3302079"/>
                  <a:pt x="9080770" y="3312824"/>
                </a:cubicBezTo>
                <a:close/>
                <a:moveTo>
                  <a:pt x="1915689" y="3277771"/>
                </a:moveTo>
                <a:cubicBezTo>
                  <a:pt x="1869206" y="3284911"/>
                  <a:pt x="1853712" y="3334893"/>
                  <a:pt x="1896321" y="3359884"/>
                </a:cubicBezTo>
                <a:cubicBezTo>
                  <a:pt x="1973793" y="3338462"/>
                  <a:pt x="2004782" y="3302761"/>
                  <a:pt x="1915689" y="3277771"/>
                </a:cubicBezTo>
                <a:close/>
                <a:moveTo>
                  <a:pt x="2992275" y="3247211"/>
                </a:moveTo>
                <a:cubicBezTo>
                  <a:pt x="2953308" y="3243609"/>
                  <a:pt x="2894859" y="3265214"/>
                  <a:pt x="2910445" y="3312024"/>
                </a:cubicBezTo>
                <a:cubicBezTo>
                  <a:pt x="2953308" y="3362434"/>
                  <a:pt x="3058518" y="3294020"/>
                  <a:pt x="2992275" y="3247211"/>
                </a:cubicBezTo>
                <a:close/>
                <a:moveTo>
                  <a:pt x="2215024" y="3245892"/>
                </a:moveTo>
                <a:cubicBezTo>
                  <a:pt x="2180088" y="3260226"/>
                  <a:pt x="2129628" y="3270977"/>
                  <a:pt x="2191735" y="3335483"/>
                </a:cubicBezTo>
                <a:cubicBezTo>
                  <a:pt x="2284894" y="3356987"/>
                  <a:pt x="2281012" y="3256642"/>
                  <a:pt x="2215024" y="3245892"/>
                </a:cubicBezTo>
                <a:close/>
                <a:moveTo>
                  <a:pt x="1698041" y="3245892"/>
                </a:moveTo>
                <a:cubicBezTo>
                  <a:pt x="1616696" y="3256592"/>
                  <a:pt x="1605075" y="3310097"/>
                  <a:pt x="1682547" y="3335065"/>
                </a:cubicBezTo>
                <a:cubicBezTo>
                  <a:pt x="1744524" y="3338632"/>
                  <a:pt x="1756145" y="3253025"/>
                  <a:pt x="1698041" y="3245892"/>
                </a:cubicBezTo>
                <a:close/>
                <a:moveTo>
                  <a:pt x="3310361" y="3232696"/>
                </a:moveTo>
                <a:cubicBezTo>
                  <a:pt x="3232671" y="3229118"/>
                  <a:pt x="3240440" y="3325725"/>
                  <a:pt x="3318131" y="3325725"/>
                </a:cubicBezTo>
                <a:cubicBezTo>
                  <a:pt x="3376399" y="3314991"/>
                  <a:pt x="3353091" y="3232696"/>
                  <a:pt x="3310361" y="3232696"/>
                </a:cubicBezTo>
                <a:close/>
                <a:moveTo>
                  <a:pt x="1104067" y="3224638"/>
                </a:moveTo>
                <a:cubicBezTo>
                  <a:pt x="1057395" y="3231794"/>
                  <a:pt x="1030170" y="3253263"/>
                  <a:pt x="1061284" y="3296199"/>
                </a:cubicBezTo>
                <a:cubicBezTo>
                  <a:pt x="1139071" y="3321243"/>
                  <a:pt x="1189633" y="3260418"/>
                  <a:pt x="1104067" y="3224638"/>
                </a:cubicBezTo>
                <a:close/>
                <a:moveTo>
                  <a:pt x="1383806" y="3220776"/>
                </a:moveTo>
                <a:cubicBezTo>
                  <a:pt x="1283002" y="3238632"/>
                  <a:pt x="1345035" y="3338631"/>
                  <a:pt x="1430332" y="3299346"/>
                </a:cubicBezTo>
                <a:cubicBezTo>
                  <a:pt x="1461349" y="3277918"/>
                  <a:pt x="1395437" y="3220776"/>
                  <a:pt x="1383806" y="3220776"/>
                </a:cubicBezTo>
                <a:close/>
                <a:moveTo>
                  <a:pt x="2762478" y="3210148"/>
                </a:moveTo>
                <a:cubicBezTo>
                  <a:pt x="2680568" y="3220848"/>
                  <a:pt x="2668866" y="3274352"/>
                  <a:pt x="2746876" y="3302887"/>
                </a:cubicBezTo>
                <a:cubicBezTo>
                  <a:pt x="2809284" y="3302887"/>
                  <a:pt x="2820986" y="3220848"/>
                  <a:pt x="2762478" y="3210148"/>
                </a:cubicBezTo>
                <a:close/>
                <a:moveTo>
                  <a:pt x="2494053" y="3199521"/>
                </a:moveTo>
                <a:cubicBezTo>
                  <a:pt x="2447340" y="3210233"/>
                  <a:pt x="2431769" y="3256645"/>
                  <a:pt x="2470696" y="3281635"/>
                </a:cubicBezTo>
                <a:cubicBezTo>
                  <a:pt x="2552444" y="3263784"/>
                  <a:pt x="2579693" y="3228081"/>
                  <a:pt x="2494053" y="3199521"/>
                </a:cubicBezTo>
                <a:close/>
                <a:moveTo>
                  <a:pt x="804868" y="3191793"/>
                </a:moveTo>
                <a:cubicBezTo>
                  <a:pt x="762138" y="3202540"/>
                  <a:pt x="742716" y="3252696"/>
                  <a:pt x="785446" y="3277771"/>
                </a:cubicBezTo>
                <a:cubicBezTo>
                  <a:pt x="859252" y="3263441"/>
                  <a:pt x="886444" y="3213289"/>
                  <a:pt x="804868" y="3191793"/>
                </a:cubicBezTo>
                <a:close/>
                <a:moveTo>
                  <a:pt x="482687" y="3191410"/>
                </a:moveTo>
                <a:cubicBezTo>
                  <a:pt x="473950" y="3191737"/>
                  <a:pt x="464817" y="3193131"/>
                  <a:pt x="455563" y="3195805"/>
                </a:cubicBezTo>
                <a:cubicBezTo>
                  <a:pt x="432183" y="3231476"/>
                  <a:pt x="467253" y="3267146"/>
                  <a:pt x="514013" y="3267146"/>
                </a:cubicBezTo>
                <a:cubicBezTo>
                  <a:pt x="585614" y="3239056"/>
                  <a:pt x="543846" y="3189119"/>
                  <a:pt x="482687" y="3191410"/>
                </a:cubicBezTo>
                <a:close/>
                <a:moveTo>
                  <a:pt x="218915" y="3177302"/>
                </a:moveTo>
                <a:cubicBezTo>
                  <a:pt x="164362" y="3180900"/>
                  <a:pt x="133188" y="3242060"/>
                  <a:pt x="187741" y="3267244"/>
                </a:cubicBezTo>
                <a:cubicBezTo>
                  <a:pt x="242295" y="3281635"/>
                  <a:pt x="296848" y="3202486"/>
                  <a:pt x="218915" y="3177302"/>
                </a:cubicBezTo>
                <a:close/>
                <a:moveTo>
                  <a:pt x="3487655" y="2279180"/>
                </a:moveTo>
                <a:lnTo>
                  <a:pt x="3487655" y="4864839"/>
                </a:lnTo>
                <a:lnTo>
                  <a:pt x="8687531" y="4864839"/>
                </a:lnTo>
                <a:lnTo>
                  <a:pt x="8687531" y="2279180"/>
                </a:lnTo>
                <a:close/>
                <a:moveTo>
                  <a:pt x="0" y="0"/>
                </a:moveTo>
                <a:lnTo>
                  <a:pt x="12188938" y="0"/>
                </a:lnTo>
                <a:lnTo>
                  <a:pt x="12188938" y="6857992"/>
                </a:lnTo>
                <a:lnTo>
                  <a:pt x="0" y="6857992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BF14E9B5-B4BD-4834-A5DA-AAD295F2B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3174405"/>
            <a:ext cx="12161561" cy="1033163"/>
            <a:chOff x="23552" y="3022005"/>
            <a:chExt cx="12161561" cy="1033163"/>
          </a:xfrm>
          <a:solidFill>
            <a:schemeClr val="bg1"/>
          </a:solidFill>
        </p:grpSpPr>
        <p:sp>
          <p:nvSpPr>
            <p:cNvPr id="94" name="Freeform 6">
              <a:extLst>
                <a:ext uri="{FF2B5EF4-FFF2-40B4-BE49-F238E27FC236}">
                  <a16:creationId xmlns:a16="http://schemas.microsoft.com/office/drawing/2014/main" id="{5F17D81D-C379-46DF-BD0A-AF729BD5CB23}"/>
                </a:ext>
              </a:extLst>
            </p:cNvPr>
            <p:cNvSpPr>
              <a:spLocks/>
            </p:cNvSpPr>
            <p:nvPr/>
          </p:nvSpPr>
          <p:spPr bwMode="auto">
            <a:xfrm>
              <a:off x="8933426" y="3820899"/>
              <a:ext cx="146874" cy="103369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5" name="Freeform 63">
              <a:extLst>
                <a:ext uri="{FF2B5EF4-FFF2-40B4-BE49-F238E27FC236}">
                  <a16:creationId xmlns:a16="http://schemas.microsoft.com/office/drawing/2014/main" id="{37A9669D-6392-4756-86F0-A4F41071E328}"/>
                </a:ext>
              </a:extLst>
            </p:cNvPr>
            <p:cNvSpPr>
              <a:spLocks/>
            </p:cNvSpPr>
            <p:nvPr/>
          </p:nvSpPr>
          <p:spPr bwMode="auto">
            <a:xfrm>
              <a:off x="9012632" y="3146103"/>
              <a:ext cx="143728" cy="146842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6" name="Freeform 65">
              <a:extLst>
                <a:ext uri="{FF2B5EF4-FFF2-40B4-BE49-F238E27FC236}">
                  <a16:creationId xmlns:a16="http://schemas.microsoft.com/office/drawing/2014/main" id="{7849F2A7-8517-4C07-A204-54372C998AD9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8308" y="3186235"/>
              <a:ext cx="143728" cy="93707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7" name="Freeform 66">
              <a:extLst>
                <a:ext uri="{FF2B5EF4-FFF2-40B4-BE49-F238E27FC236}">
                  <a16:creationId xmlns:a16="http://schemas.microsoft.com/office/drawing/2014/main" id="{31A0747A-0687-4C8D-865E-82C3D1ECB96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9141" y="3199239"/>
              <a:ext cx="155267" cy="132351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9" name="Freeform 67">
              <a:extLst>
                <a:ext uri="{FF2B5EF4-FFF2-40B4-BE49-F238E27FC236}">
                  <a16:creationId xmlns:a16="http://schemas.microsoft.com/office/drawing/2014/main" id="{1D44400F-E6A5-4492-AFCA-B3269FCCE4E1}"/>
                </a:ext>
              </a:extLst>
            </p:cNvPr>
            <p:cNvSpPr>
              <a:spLocks/>
            </p:cNvSpPr>
            <p:nvPr/>
          </p:nvSpPr>
          <p:spPr bwMode="auto">
            <a:xfrm>
              <a:off x="9579147" y="3203103"/>
              <a:ext cx="186739" cy="140079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0" name="Freeform 69">
              <a:extLst>
                <a:ext uri="{FF2B5EF4-FFF2-40B4-BE49-F238E27FC236}">
                  <a16:creationId xmlns:a16="http://schemas.microsoft.com/office/drawing/2014/main" id="{04CDB9D1-01FF-42A4-A760-BE77B888963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45413" y="3206968"/>
              <a:ext cx="171003" cy="132351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1" name="Freeform 70">
              <a:extLst>
                <a:ext uri="{FF2B5EF4-FFF2-40B4-BE49-F238E27FC236}">
                  <a16:creationId xmlns:a16="http://schemas.microsoft.com/office/drawing/2014/main" id="{EE648769-5535-4567-B889-1AA24AB5E95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32571" y="3278457"/>
              <a:ext cx="155267" cy="89843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2" name="Freeform 71">
              <a:extLst>
                <a:ext uri="{FF2B5EF4-FFF2-40B4-BE49-F238E27FC236}">
                  <a16:creationId xmlns:a16="http://schemas.microsoft.com/office/drawing/2014/main" id="{CD52D8EF-3D45-40F8-8840-C5F245D3B88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24344" y="3213730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3" name="Freeform 72">
              <a:extLst>
                <a:ext uri="{FF2B5EF4-FFF2-40B4-BE49-F238E27FC236}">
                  <a16:creationId xmlns:a16="http://schemas.microsoft.com/office/drawing/2014/main" id="{5517A464-66A4-4F40-89FE-C30DC5B9DEC8}"/>
                </a:ext>
              </a:extLst>
            </p:cNvPr>
            <p:cNvSpPr>
              <a:spLocks/>
            </p:cNvSpPr>
            <p:nvPr/>
          </p:nvSpPr>
          <p:spPr bwMode="auto">
            <a:xfrm>
              <a:off x="9955774" y="3217593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4" name="Freeform 73">
              <a:extLst>
                <a:ext uri="{FF2B5EF4-FFF2-40B4-BE49-F238E27FC236}">
                  <a16:creationId xmlns:a16="http://schemas.microsoft.com/office/drawing/2014/main" id="{00E306BA-6BF7-4B76-B9D7-AAFD1C43716E}"/>
                </a:ext>
              </a:extLst>
            </p:cNvPr>
            <p:cNvSpPr>
              <a:spLocks/>
            </p:cNvSpPr>
            <p:nvPr/>
          </p:nvSpPr>
          <p:spPr bwMode="auto">
            <a:xfrm>
              <a:off x="9366180" y="3221457"/>
              <a:ext cx="143728" cy="99505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5" name="Freeform 74">
              <a:extLst>
                <a:ext uri="{FF2B5EF4-FFF2-40B4-BE49-F238E27FC236}">
                  <a16:creationId xmlns:a16="http://schemas.microsoft.com/office/drawing/2014/main" id="{2F4B1DC1-4F50-4BA0-86F1-AF85CAAE38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249313" y="3228221"/>
              <a:ext cx="162611" cy="142976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6" name="Freeform 85">
              <a:extLst>
                <a:ext uri="{FF2B5EF4-FFF2-40B4-BE49-F238E27FC236}">
                  <a16:creationId xmlns:a16="http://schemas.microsoft.com/office/drawing/2014/main" id="{7A5EB254-DC99-4EB9-BF57-5CD8BC17FAE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69669" y="3263964"/>
              <a:ext cx="151070" cy="114961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7" name="Freeform 87">
              <a:extLst>
                <a:ext uri="{FF2B5EF4-FFF2-40B4-BE49-F238E27FC236}">
                  <a16:creationId xmlns:a16="http://schemas.microsoft.com/office/drawing/2014/main" id="{1910D45E-5AD8-4F66-8987-740DF9D0E67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025650" y="3278455"/>
              <a:ext cx="159463" cy="107233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8" name="Freeform 88">
              <a:extLst>
                <a:ext uri="{FF2B5EF4-FFF2-40B4-BE49-F238E27FC236}">
                  <a16:creationId xmlns:a16="http://schemas.microsoft.com/office/drawing/2014/main" id="{FCFCD46A-4A0F-4C6C-B6C3-68EC14081D0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923043" y="3285217"/>
              <a:ext cx="7345" cy="77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9" name="Freeform 94">
              <a:extLst>
                <a:ext uri="{FF2B5EF4-FFF2-40B4-BE49-F238E27FC236}">
                  <a16:creationId xmlns:a16="http://schemas.microsoft.com/office/drawing/2014/main" id="{CDD931F8-D225-4DD4-A975-C9B8789F36D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50139" y="3580387"/>
              <a:ext cx="163660" cy="121724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0" name="Freeform 97">
              <a:extLst>
                <a:ext uri="{FF2B5EF4-FFF2-40B4-BE49-F238E27FC236}">
                  <a16:creationId xmlns:a16="http://schemas.microsoft.com/office/drawing/2014/main" id="{90434889-87E0-4DFE-A5CB-71F48CBBE61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15064" y="3539291"/>
              <a:ext cx="225557" cy="143944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1" name="Freeform 98">
              <a:extLst>
                <a:ext uri="{FF2B5EF4-FFF2-40B4-BE49-F238E27FC236}">
                  <a16:creationId xmlns:a16="http://schemas.microsoft.com/office/drawing/2014/main" id="{853ED42E-2CB4-4A54-830C-EB1C4D31E790}"/>
                </a:ext>
              </a:extLst>
            </p:cNvPr>
            <p:cNvSpPr>
              <a:spLocks/>
            </p:cNvSpPr>
            <p:nvPr/>
          </p:nvSpPr>
          <p:spPr bwMode="auto">
            <a:xfrm>
              <a:off x="9091835" y="3539292"/>
              <a:ext cx="175200" cy="93707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2" name="Freeform 99">
              <a:extLst>
                <a:ext uri="{FF2B5EF4-FFF2-40B4-BE49-F238E27FC236}">
                  <a16:creationId xmlns:a16="http://schemas.microsoft.com/office/drawing/2014/main" id="{1C4DEDB0-601B-45E4-AB35-39F2FBADE131}"/>
                </a:ext>
              </a:extLst>
            </p:cNvPr>
            <p:cNvSpPr>
              <a:spLocks/>
            </p:cNvSpPr>
            <p:nvPr/>
          </p:nvSpPr>
          <p:spPr bwMode="auto">
            <a:xfrm>
              <a:off x="9320539" y="3539289"/>
              <a:ext cx="260178" cy="143944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3" name="Freeform 100">
              <a:extLst>
                <a:ext uri="{FF2B5EF4-FFF2-40B4-BE49-F238E27FC236}">
                  <a16:creationId xmlns:a16="http://schemas.microsoft.com/office/drawing/2014/main" id="{FE8FE8F4-AEB1-4F3E-988A-1BD357BDB294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9800" y="3539291"/>
              <a:ext cx="152120" cy="111097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4" name="Freeform 101">
              <a:extLst>
                <a:ext uri="{FF2B5EF4-FFF2-40B4-BE49-F238E27FC236}">
                  <a16:creationId xmlns:a16="http://schemas.microsoft.com/office/drawing/2014/main" id="{A765B55B-D9A1-43D3-B45A-B63AED4C69E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04341" y="3569721"/>
              <a:ext cx="163660" cy="96607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5" name="Freeform 102">
              <a:extLst>
                <a:ext uri="{FF2B5EF4-FFF2-40B4-BE49-F238E27FC236}">
                  <a16:creationId xmlns:a16="http://schemas.microsoft.com/office/drawing/2014/main" id="{998DF613-EF6E-423E-A336-0D0593EFE6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959349" y="3594839"/>
              <a:ext cx="143728" cy="117858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6" name="Freeform 103">
              <a:extLst>
                <a:ext uri="{FF2B5EF4-FFF2-40B4-BE49-F238E27FC236}">
                  <a16:creationId xmlns:a16="http://schemas.microsoft.com/office/drawing/2014/main" id="{C0DCDAAA-2F47-4A12-ABDE-5D1A097782C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71682" y="3557646"/>
              <a:ext cx="166807" cy="121724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7" name="Freeform 113">
              <a:extLst>
                <a:ext uri="{FF2B5EF4-FFF2-40B4-BE49-F238E27FC236}">
                  <a16:creationId xmlns:a16="http://schemas.microsoft.com/office/drawing/2014/main" id="{2C529822-0C80-48D7-9013-1461D75947F6}"/>
                </a:ext>
              </a:extLst>
            </p:cNvPr>
            <p:cNvSpPr>
              <a:spLocks/>
            </p:cNvSpPr>
            <p:nvPr/>
          </p:nvSpPr>
          <p:spPr bwMode="auto">
            <a:xfrm>
              <a:off x="9913811" y="3611744"/>
              <a:ext cx="11540" cy="1062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8" name="Freeform 115">
              <a:extLst>
                <a:ext uri="{FF2B5EF4-FFF2-40B4-BE49-F238E27FC236}">
                  <a16:creationId xmlns:a16="http://schemas.microsoft.com/office/drawing/2014/main" id="{15E3FB5F-EE59-498B-A3D2-101F5AE1DD49}"/>
                </a:ext>
              </a:extLst>
            </p:cNvPr>
            <p:cNvSpPr>
              <a:spLocks/>
            </p:cNvSpPr>
            <p:nvPr/>
          </p:nvSpPr>
          <p:spPr bwMode="auto">
            <a:xfrm>
              <a:off x="9238190" y="3618509"/>
              <a:ext cx="7345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9" name="Freeform 117">
              <a:extLst>
                <a:ext uri="{FF2B5EF4-FFF2-40B4-BE49-F238E27FC236}">
                  <a16:creationId xmlns:a16="http://schemas.microsoft.com/office/drawing/2014/main" id="{111B6FC1-3CC9-48D4-A0A1-3478AAAB6AF7}"/>
                </a:ext>
              </a:extLst>
            </p:cNvPr>
            <p:cNvSpPr>
              <a:spLocks/>
            </p:cNvSpPr>
            <p:nvPr/>
          </p:nvSpPr>
          <p:spPr bwMode="auto">
            <a:xfrm>
              <a:off x="11245118" y="3633000"/>
              <a:ext cx="8392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0" name="Freeform 118">
              <a:extLst>
                <a:ext uri="{FF2B5EF4-FFF2-40B4-BE49-F238E27FC236}">
                  <a16:creationId xmlns:a16="http://schemas.microsoft.com/office/drawing/2014/main" id="{6ADFD934-D24E-48AE-B9FA-422BD03969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09199" y="3636863"/>
              <a:ext cx="155267" cy="113994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1" name="Freeform 119">
              <a:extLst>
                <a:ext uri="{FF2B5EF4-FFF2-40B4-BE49-F238E27FC236}">
                  <a16:creationId xmlns:a16="http://schemas.microsoft.com/office/drawing/2014/main" id="{BAA1AB18-4822-4AE2-ABEE-128289EA44F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625942" y="3622374"/>
              <a:ext cx="151070" cy="178722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2" name="Freeform 120">
              <a:extLst>
                <a:ext uri="{FF2B5EF4-FFF2-40B4-BE49-F238E27FC236}">
                  <a16:creationId xmlns:a16="http://schemas.microsoft.com/office/drawing/2014/main" id="{35B51DF1-A0A4-407F-B103-3FDF087F519C}"/>
                </a:ext>
              </a:extLst>
            </p:cNvPr>
            <p:cNvSpPr>
              <a:spLocks/>
            </p:cNvSpPr>
            <p:nvPr/>
          </p:nvSpPr>
          <p:spPr bwMode="auto">
            <a:xfrm>
              <a:off x="8706294" y="3832973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3" name="Freeform 127">
              <a:extLst>
                <a:ext uri="{FF2B5EF4-FFF2-40B4-BE49-F238E27FC236}">
                  <a16:creationId xmlns:a16="http://schemas.microsoft.com/office/drawing/2014/main" id="{F47CDCF1-0A03-41C8-BE91-5D05A7122862}"/>
                </a:ext>
              </a:extLst>
            </p:cNvPr>
            <p:cNvSpPr>
              <a:spLocks/>
            </p:cNvSpPr>
            <p:nvPr/>
          </p:nvSpPr>
          <p:spPr bwMode="auto">
            <a:xfrm>
              <a:off x="9172096" y="3868719"/>
              <a:ext cx="162611" cy="93707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4" name="Freeform 129">
              <a:extLst>
                <a:ext uri="{FF2B5EF4-FFF2-40B4-BE49-F238E27FC236}">
                  <a16:creationId xmlns:a16="http://schemas.microsoft.com/office/drawing/2014/main" id="{30CFBCB0-7A57-402D-8C00-E4F21A3C7D3D}"/>
                </a:ext>
              </a:extLst>
            </p:cNvPr>
            <p:cNvSpPr>
              <a:spLocks/>
            </p:cNvSpPr>
            <p:nvPr/>
          </p:nvSpPr>
          <p:spPr bwMode="auto">
            <a:xfrm>
              <a:off x="9734415" y="3872581"/>
              <a:ext cx="175200" cy="129453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5" name="Freeform 133">
              <a:extLst>
                <a:ext uri="{FF2B5EF4-FFF2-40B4-BE49-F238E27FC236}">
                  <a16:creationId xmlns:a16="http://schemas.microsoft.com/office/drawing/2014/main" id="{CBC27996-177D-4469-ABF7-6C964B515BD6}"/>
                </a:ext>
              </a:extLst>
            </p:cNvPr>
            <p:cNvSpPr>
              <a:spLocks/>
            </p:cNvSpPr>
            <p:nvPr/>
          </p:nvSpPr>
          <p:spPr bwMode="auto">
            <a:xfrm>
              <a:off x="9505710" y="3883209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6" name="Freeform 136">
              <a:extLst>
                <a:ext uri="{FF2B5EF4-FFF2-40B4-BE49-F238E27FC236}">
                  <a16:creationId xmlns:a16="http://schemas.microsoft.com/office/drawing/2014/main" id="{EBE8B724-FF33-4DC6-BBF2-6FEC8A6FC5A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33368" y="3958373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7" name="Freeform 137">
              <a:extLst>
                <a:ext uri="{FF2B5EF4-FFF2-40B4-BE49-F238E27FC236}">
                  <a16:creationId xmlns:a16="http://schemas.microsoft.com/office/drawing/2014/main" id="{FC0DF2BD-E240-4BDE-B0BF-C8D82901291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06887" y="3901564"/>
              <a:ext cx="151070" cy="111097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8" name="Freeform 138">
              <a:extLst>
                <a:ext uri="{FF2B5EF4-FFF2-40B4-BE49-F238E27FC236}">
                  <a16:creationId xmlns:a16="http://schemas.microsoft.com/office/drawing/2014/main" id="{CD2F8BDF-AB20-42D5-9544-D2D07FA30A8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07894" y="3904464"/>
              <a:ext cx="139530" cy="93707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9" name="Freeform 139">
              <a:extLst>
                <a:ext uri="{FF2B5EF4-FFF2-40B4-BE49-F238E27FC236}">
                  <a16:creationId xmlns:a16="http://schemas.microsoft.com/office/drawing/2014/main" id="{56A71472-6FA4-424A-A6C8-6A49CEC461C0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09199" y="3912191"/>
              <a:ext cx="155267" cy="103369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0" name="Freeform 142">
              <a:extLst>
                <a:ext uri="{FF2B5EF4-FFF2-40B4-BE49-F238E27FC236}">
                  <a16:creationId xmlns:a16="http://schemas.microsoft.com/office/drawing/2014/main" id="{A947DC75-9B00-4EB5-8911-4F49429C5587}"/>
                </a:ext>
              </a:extLst>
            </p:cNvPr>
            <p:cNvSpPr>
              <a:spLocks/>
            </p:cNvSpPr>
            <p:nvPr/>
          </p:nvSpPr>
          <p:spPr bwMode="auto">
            <a:xfrm>
              <a:off x="9812046" y="3947935"/>
              <a:ext cx="4197" cy="676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1" name="Freeform 143">
              <a:extLst>
                <a:ext uri="{FF2B5EF4-FFF2-40B4-BE49-F238E27FC236}">
                  <a16:creationId xmlns:a16="http://schemas.microsoft.com/office/drawing/2014/main" id="{72033C50-8FF6-49BA-81A6-6951765ECE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27955" y="3951797"/>
              <a:ext cx="143728" cy="92743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2" name="Freeform 144">
              <a:extLst>
                <a:ext uri="{FF2B5EF4-FFF2-40B4-BE49-F238E27FC236}">
                  <a16:creationId xmlns:a16="http://schemas.microsoft.com/office/drawing/2014/main" id="{0639039D-90D7-4734-90B8-0DE02B4EECB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45833" y="3947935"/>
              <a:ext cx="167855" cy="107233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3" name="Freeform 145">
              <a:extLst>
                <a:ext uri="{FF2B5EF4-FFF2-40B4-BE49-F238E27FC236}">
                  <a16:creationId xmlns:a16="http://schemas.microsoft.com/office/drawing/2014/main" id="{2102A61C-4B1F-4ECC-97B8-9FF892C33A78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94469" y="3954698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4" name="Freeform 10">
              <a:extLst>
                <a:ext uri="{FF2B5EF4-FFF2-40B4-BE49-F238E27FC236}">
                  <a16:creationId xmlns:a16="http://schemas.microsoft.com/office/drawing/2014/main" id="{2FE09F24-3EB3-4317-AA5A-F53EAEA66A91}"/>
                </a:ext>
              </a:extLst>
            </p:cNvPr>
            <p:cNvSpPr>
              <a:spLocks/>
            </p:cNvSpPr>
            <p:nvPr/>
          </p:nvSpPr>
          <p:spPr bwMode="auto">
            <a:xfrm>
              <a:off x="158264" y="3024903"/>
              <a:ext cx="163660" cy="104334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5" name="Freeform 15">
              <a:extLst>
                <a:ext uri="{FF2B5EF4-FFF2-40B4-BE49-F238E27FC236}">
                  <a16:creationId xmlns:a16="http://schemas.microsoft.com/office/drawing/2014/main" id="{3185B3C6-4AF2-478D-B381-5EA86DF79561}"/>
                </a:ext>
              </a:extLst>
            </p:cNvPr>
            <p:cNvSpPr>
              <a:spLocks/>
            </p:cNvSpPr>
            <p:nvPr/>
          </p:nvSpPr>
          <p:spPr bwMode="auto">
            <a:xfrm>
              <a:off x="767792" y="3039394"/>
              <a:ext cx="143728" cy="85979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6" name="Freeform 18">
              <a:extLst>
                <a:ext uri="{FF2B5EF4-FFF2-40B4-BE49-F238E27FC236}">
                  <a16:creationId xmlns:a16="http://schemas.microsoft.com/office/drawing/2014/main" id="{7D65D08C-E96B-4CE4-AD8F-7A8D50458704}"/>
                </a:ext>
              </a:extLst>
            </p:cNvPr>
            <p:cNvSpPr>
              <a:spLocks/>
            </p:cNvSpPr>
            <p:nvPr/>
          </p:nvSpPr>
          <p:spPr bwMode="auto">
            <a:xfrm>
              <a:off x="457259" y="3022005"/>
              <a:ext cx="163660" cy="92743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7" name="Freeform 19">
              <a:extLst>
                <a:ext uri="{FF2B5EF4-FFF2-40B4-BE49-F238E27FC236}">
                  <a16:creationId xmlns:a16="http://schemas.microsoft.com/office/drawing/2014/main" id="{934DB53A-37C8-4E5D-8025-F24D4EEE91D7}"/>
                </a:ext>
              </a:extLst>
            </p:cNvPr>
            <p:cNvSpPr>
              <a:spLocks/>
            </p:cNvSpPr>
            <p:nvPr/>
          </p:nvSpPr>
          <p:spPr bwMode="auto">
            <a:xfrm>
              <a:off x="2456843" y="3047122"/>
              <a:ext cx="147925" cy="82115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8" name="Freeform 20">
              <a:extLst>
                <a:ext uri="{FF2B5EF4-FFF2-40B4-BE49-F238E27FC236}">
                  <a16:creationId xmlns:a16="http://schemas.microsoft.com/office/drawing/2014/main" id="{4EBCF0DD-E59A-45F2-A276-9F158E477819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3941" y="3057748"/>
              <a:ext cx="15212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9" name="Freeform 22">
              <a:extLst>
                <a:ext uri="{FF2B5EF4-FFF2-40B4-BE49-F238E27FC236}">
                  <a16:creationId xmlns:a16="http://schemas.microsoft.com/office/drawing/2014/main" id="{A0CFC832-E471-471E-AD06-326E8456FDD3}"/>
                </a:ext>
              </a:extLst>
            </p:cNvPr>
            <p:cNvSpPr>
              <a:spLocks/>
            </p:cNvSpPr>
            <p:nvPr/>
          </p:nvSpPr>
          <p:spPr bwMode="auto">
            <a:xfrm>
              <a:off x="1308079" y="3068377"/>
              <a:ext cx="178347" cy="117858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0" name="Freeform 23">
              <a:extLst>
                <a:ext uri="{FF2B5EF4-FFF2-40B4-BE49-F238E27FC236}">
                  <a16:creationId xmlns:a16="http://schemas.microsoft.com/office/drawing/2014/main" id="{AA287C51-1371-467E-84CA-F876BC7CCB9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5247" y="3072240"/>
              <a:ext cx="159463" cy="96607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1" name="Freeform 26">
              <a:extLst>
                <a:ext uri="{FF2B5EF4-FFF2-40B4-BE49-F238E27FC236}">
                  <a16:creationId xmlns:a16="http://schemas.microsoft.com/office/drawing/2014/main" id="{7A8E06B9-D78E-4D5C-901A-C0F47F06D5E6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0154" y="3093493"/>
              <a:ext cx="15107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2" name="Freeform 27">
              <a:extLst>
                <a:ext uri="{FF2B5EF4-FFF2-40B4-BE49-F238E27FC236}">
                  <a16:creationId xmlns:a16="http://schemas.microsoft.com/office/drawing/2014/main" id="{FE19EA1B-738B-40CD-92CD-A0E2B8BC99E5}"/>
                </a:ext>
              </a:extLst>
            </p:cNvPr>
            <p:cNvSpPr>
              <a:spLocks/>
            </p:cNvSpPr>
            <p:nvPr/>
          </p:nvSpPr>
          <p:spPr bwMode="auto">
            <a:xfrm>
              <a:off x="2154702" y="3093493"/>
              <a:ext cx="155267" cy="111097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3" name="Freeform 28">
              <a:extLst>
                <a:ext uri="{FF2B5EF4-FFF2-40B4-BE49-F238E27FC236}">
                  <a16:creationId xmlns:a16="http://schemas.microsoft.com/office/drawing/2014/main" id="{C2120481-044E-450F-985C-22FB5F322FF7}"/>
                </a:ext>
              </a:extLst>
            </p:cNvPr>
            <p:cNvSpPr>
              <a:spLocks/>
            </p:cNvSpPr>
            <p:nvPr/>
          </p:nvSpPr>
          <p:spPr bwMode="auto">
            <a:xfrm>
              <a:off x="1878791" y="3125373"/>
              <a:ext cx="151070" cy="82115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4" name="Freeform 30">
              <a:extLst>
                <a:ext uri="{FF2B5EF4-FFF2-40B4-BE49-F238E27FC236}">
                  <a16:creationId xmlns:a16="http://schemas.microsoft.com/office/drawing/2014/main" id="{73B35875-6130-4746-9195-CE716C4EB037}"/>
                </a:ext>
              </a:extLst>
            </p:cNvPr>
            <p:cNvSpPr>
              <a:spLocks/>
            </p:cNvSpPr>
            <p:nvPr/>
          </p:nvSpPr>
          <p:spPr bwMode="auto">
            <a:xfrm>
              <a:off x="1369975" y="3143729"/>
              <a:ext cx="11540" cy="676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5" name="Freeform 43">
              <a:extLst>
                <a:ext uri="{FF2B5EF4-FFF2-40B4-BE49-F238E27FC236}">
                  <a16:creationId xmlns:a16="http://schemas.microsoft.com/office/drawing/2014/main" id="{F85390F9-0DF0-432E-B71F-51C0554B18E0}"/>
                </a:ext>
              </a:extLst>
            </p:cNvPr>
            <p:cNvSpPr>
              <a:spLocks/>
            </p:cNvSpPr>
            <p:nvPr/>
          </p:nvSpPr>
          <p:spPr bwMode="auto">
            <a:xfrm>
              <a:off x="986006" y="3362058"/>
              <a:ext cx="169954" cy="88879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6" name="Freeform 51">
              <a:extLst>
                <a:ext uri="{FF2B5EF4-FFF2-40B4-BE49-F238E27FC236}">
                  <a16:creationId xmlns:a16="http://schemas.microsoft.com/office/drawing/2014/main" id="{2993E8F7-8E0B-4D6C-A5A2-F7CED35F24BE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4777" y="3401668"/>
              <a:ext cx="136383" cy="107233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7" name="Freeform 52">
              <a:extLst>
                <a:ext uri="{FF2B5EF4-FFF2-40B4-BE49-F238E27FC236}">
                  <a16:creationId xmlns:a16="http://schemas.microsoft.com/office/drawing/2014/main" id="{8B8132C3-2B17-43D5-9D17-6D074E89E72F}"/>
                </a:ext>
              </a:extLst>
            </p:cNvPr>
            <p:cNvSpPr>
              <a:spLocks/>
            </p:cNvSpPr>
            <p:nvPr/>
          </p:nvSpPr>
          <p:spPr bwMode="auto">
            <a:xfrm>
              <a:off x="519156" y="3408428"/>
              <a:ext cx="140580" cy="96607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8" name="Freeform 53">
              <a:extLst>
                <a:ext uri="{FF2B5EF4-FFF2-40B4-BE49-F238E27FC236}">
                  <a16:creationId xmlns:a16="http://schemas.microsoft.com/office/drawing/2014/main" id="{7494A521-4B4F-4BD0-AA35-B077701F1F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463345" y="3415192"/>
              <a:ext cx="151070" cy="93707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9" name="Freeform 54">
              <a:extLst>
                <a:ext uri="{FF2B5EF4-FFF2-40B4-BE49-F238E27FC236}">
                  <a16:creationId xmlns:a16="http://schemas.microsoft.com/office/drawing/2014/main" id="{1864B445-DB2E-4F3A-8ECB-40DEF82CEE9E}"/>
                </a:ext>
              </a:extLst>
            </p:cNvPr>
            <p:cNvSpPr>
              <a:spLocks/>
            </p:cNvSpPr>
            <p:nvPr/>
          </p:nvSpPr>
          <p:spPr bwMode="auto">
            <a:xfrm>
              <a:off x="717434" y="3412293"/>
              <a:ext cx="159463" cy="124621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0" name="Freeform 55">
              <a:extLst>
                <a:ext uri="{FF2B5EF4-FFF2-40B4-BE49-F238E27FC236}">
                  <a16:creationId xmlns:a16="http://schemas.microsoft.com/office/drawing/2014/main" id="{9BAED4DF-F8D5-4B4C-9357-9DC5AE947515}"/>
                </a:ext>
              </a:extLst>
            </p:cNvPr>
            <p:cNvSpPr>
              <a:spLocks/>
            </p:cNvSpPr>
            <p:nvPr/>
          </p:nvSpPr>
          <p:spPr bwMode="auto">
            <a:xfrm>
              <a:off x="1703589" y="3419055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1" name="Freeform 56">
              <a:extLst>
                <a:ext uri="{FF2B5EF4-FFF2-40B4-BE49-F238E27FC236}">
                  <a16:creationId xmlns:a16="http://schemas.microsoft.com/office/drawing/2014/main" id="{1B9E9A54-96EC-4F83-ABDD-4421D7D82F28}"/>
                </a:ext>
              </a:extLst>
            </p:cNvPr>
            <p:cNvSpPr>
              <a:spLocks/>
            </p:cNvSpPr>
            <p:nvPr/>
          </p:nvSpPr>
          <p:spPr bwMode="auto">
            <a:xfrm>
              <a:off x="2767596" y="3450937"/>
              <a:ext cx="152120" cy="85979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2" name="Freeform 57">
              <a:extLst>
                <a:ext uri="{FF2B5EF4-FFF2-40B4-BE49-F238E27FC236}">
                  <a16:creationId xmlns:a16="http://schemas.microsoft.com/office/drawing/2014/main" id="{A51C7DE7-B101-44C2-8840-5C786545C0FD}"/>
                </a:ext>
              </a:extLst>
            </p:cNvPr>
            <p:cNvSpPr>
              <a:spLocks/>
            </p:cNvSpPr>
            <p:nvPr/>
          </p:nvSpPr>
          <p:spPr bwMode="auto">
            <a:xfrm>
              <a:off x="1960620" y="3415192"/>
              <a:ext cx="166807" cy="111097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3" name="Freeform 59">
              <a:extLst>
                <a:ext uri="{FF2B5EF4-FFF2-40B4-BE49-F238E27FC236}">
                  <a16:creationId xmlns:a16="http://schemas.microsoft.com/office/drawing/2014/main" id="{F7035B0D-D230-4EC1-B00B-D6B361476657}"/>
                </a:ext>
              </a:extLst>
            </p:cNvPr>
            <p:cNvSpPr>
              <a:spLocks/>
            </p:cNvSpPr>
            <p:nvPr/>
          </p:nvSpPr>
          <p:spPr bwMode="auto">
            <a:xfrm>
              <a:off x="283108" y="3458664"/>
              <a:ext cx="146874" cy="92743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4" name="Freeform 60">
              <a:extLst>
                <a:ext uri="{FF2B5EF4-FFF2-40B4-BE49-F238E27FC236}">
                  <a16:creationId xmlns:a16="http://schemas.microsoft.com/office/drawing/2014/main" id="{71318303-ED09-4750-BBF6-DA5128566A06}"/>
                </a:ext>
              </a:extLst>
            </p:cNvPr>
            <p:cNvSpPr>
              <a:spLocks/>
            </p:cNvSpPr>
            <p:nvPr/>
          </p:nvSpPr>
          <p:spPr bwMode="auto">
            <a:xfrm>
              <a:off x="2223943" y="3465427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5" name="Freeform 61">
              <a:extLst>
                <a:ext uri="{FF2B5EF4-FFF2-40B4-BE49-F238E27FC236}">
                  <a16:creationId xmlns:a16="http://schemas.microsoft.com/office/drawing/2014/main" id="{DED9DBFC-1ECC-4693-8014-73EC8CBDD7A4}"/>
                </a:ext>
              </a:extLst>
            </p:cNvPr>
            <p:cNvSpPr>
              <a:spLocks/>
            </p:cNvSpPr>
            <p:nvPr/>
          </p:nvSpPr>
          <p:spPr bwMode="auto">
            <a:xfrm>
              <a:off x="2515592" y="3483783"/>
              <a:ext cx="162611" cy="117858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6" name="Freeform 78">
              <a:extLst>
                <a:ext uri="{FF2B5EF4-FFF2-40B4-BE49-F238E27FC236}">
                  <a16:creationId xmlns:a16="http://schemas.microsoft.com/office/drawing/2014/main" id="{AEC71255-3CBE-468C-87CA-DE731078050E}"/>
                </a:ext>
              </a:extLst>
            </p:cNvPr>
            <p:cNvSpPr>
              <a:spLocks/>
            </p:cNvSpPr>
            <p:nvPr/>
          </p:nvSpPr>
          <p:spPr bwMode="auto">
            <a:xfrm>
              <a:off x="818149" y="3705975"/>
              <a:ext cx="175200" cy="88879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7" name="Freeform 79">
              <a:extLst>
                <a:ext uri="{FF2B5EF4-FFF2-40B4-BE49-F238E27FC236}">
                  <a16:creationId xmlns:a16="http://schemas.microsoft.com/office/drawing/2014/main" id="{B07300FC-04F2-46A2-9625-45FAA0AEC80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2456" y="3708874"/>
              <a:ext cx="146874" cy="82115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8" name="Freeform 80">
              <a:extLst>
                <a:ext uri="{FF2B5EF4-FFF2-40B4-BE49-F238E27FC236}">
                  <a16:creationId xmlns:a16="http://schemas.microsoft.com/office/drawing/2014/main" id="{80D7F67A-E12E-42B0-80B7-0D1A021C66BD}"/>
                </a:ext>
              </a:extLst>
            </p:cNvPr>
            <p:cNvSpPr>
              <a:spLocks/>
            </p:cNvSpPr>
            <p:nvPr/>
          </p:nvSpPr>
          <p:spPr bwMode="auto">
            <a:xfrm>
              <a:off x="1381515" y="3716603"/>
              <a:ext cx="147925" cy="78251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9" name="Freeform 81">
              <a:extLst>
                <a:ext uri="{FF2B5EF4-FFF2-40B4-BE49-F238E27FC236}">
                  <a16:creationId xmlns:a16="http://schemas.microsoft.com/office/drawing/2014/main" id="{152EEE69-DDAD-473E-A0B2-541A4184B0EC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5883" y="3712738"/>
              <a:ext cx="166807" cy="107233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0" name="Freeform 82">
              <a:extLst>
                <a:ext uri="{FF2B5EF4-FFF2-40B4-BE49-F238E27FC236}">
                  <a16:creationId xmlns:a16="http://schemas.microsoft.com/office/drawing/2014/main" id="{27CAE4D5-D1CB-4588-AF4E-F42A7D1023C6}"/>
                </a:ext>
              </a:extLst>
            </p:cNvPr>
            <p:cNvSpPr>
              <a:spLocks/>
            </p:cNvSpPr>
            <p:nvPr/>
          </p:nvSpPr>
          <p:spPr bwMode="auto">
            <a:xfrm>
              <a:off x="2317313" y="3723363"/>
              <a:ext cx="152120" cy="82115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1" name="Freeform 83">
              <a:extLst>
                <a:ext uri="{FF2B5EF4-FFF2-40B4-BE49-F238E27FC236}">
                  <a16:creationId xmlns:a16="http://schemas.microsoft.com/office/drawing/2014/main" id="{C81194C8-D573-4E43-8F8E-1027286E265E}"/>
                </a:ext>
              </a:extLst>
            </p:cNvPr>
            <p:cNvSpPr>
              <a:spLocks/>
            </p:cNvSpPr>
            <p:nvPr/>
          </p:nvSpPr>
          <p:spPr bwMode="auto">
            <a:xfrm>
              <a:off x="1995241" y="3702111"/>
              <a:ext cx="155267" cy="186450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2" name="Freeform 84">
              <a:extLst>
                <a:ext uri="{FF2B5EF4-FFF2-40B4-BE49-F238E27FC236}">
                  <a16:creationId xmlns:a16="http://schemas.microsoft.com/office/drawing/2014/main" id="{7EC3886C-0A8C-4E06-97BA-507B0B634789}"/>
                </a:ext>
              </a:extLst>
            </p:cNvPr>
            <p:cNvSpPr>
              <a:spLocks/>
            </p:cNvSpPr>
            <p:nvPr/>
          </p:nvSpPr>
          <p:spPr bwMode="auto">
            <a:xfrm>
              <a:off x="593642" y="3730128"/>
              <a:ext cx="155267" cy="104334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3" name="Freeform 86">
              <a:extLst>
                <a:ext uri="{FF2B5EF4-FFF2-40B4-BE49-F238E27FC236}">
                  <a16:creationId xmlns:a16="http://schemas.microsoft.com/office/drawing/2014/main" id="{718B627C-0644-4511-A8EB-E8FED5728111}"/>
                </a:ext>
              </a:extLst>
            </p:cNvPr>
            <p:cNvSpPr>
              <a:spLocks/>
            </p:cNvSpPr>
            <p:nvPr/>
          </p:nvSpPr>
          <p:spPr bwMode="auto">
            <a:xfrm>
              <a:off x="91730" y="3737922"/>
              <a:ext cx="155267" cy="133317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4" name="Freeform 89">
              <a:extLst>
                <a:ext uri="{FF2B5EF4-FFF2-40B4-BE49-F238E27FC236}">
                  <a16:creationId xmlns:a16="http://schemas.microsoft.com/office/drawing/2014/main" id="{E3589DD4-C2D7-4D02-B271-934D9BFFC118}"/>
                </a:ext>
              </a:extLst>
            </p:cNvPr>
            <p:cNvSpPr>
              <a:spLocks/>
            </p:cNvSpPr>
            <p:nvPr/>
          </p:nvSpPr>
          <p:spPr bwMode="auto">
            <a:xfrm>
              <a:off x="1701490" y="3709999"/>
              <a:ext cx="159463" cy="110131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5" name="Freeform 90">
              <a:extLst>
                <a:ext uri="{FF2B5EF4-FFF2-40B4-BE49-F238E27FC236}">
                  <a16:creationId xmlns:a16="http://schemas.microsoft.com/office/drawing/2014/main" id="{0AACFAD0-B650-4C4D-8C19-B99B696877CE}"/>
                </a:ext>
              </a:extLst>
            </p:cNvPr>
            <p:cNvSpPr>
              <a:spLocks/>
            </p:cNvSpPr>
            <p:nvPr/>
          </p:nvSpPr>
          <p:spPr bwMode="auto">
            <a:xfrm>
              <a:off x="2469434" y="3802579"/>
              <a:ext cx="3148" cy="10628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6" name="Freeform 5">
              <a:extLst>
                <a:ext uri="{FF2B5EF4-FFF2-40B4-BE49-F238E27FC236}">
                  <a16:creationId xmlns:a16="http://schemas.microsoft.com/office/drawing/2014/main" id="{C6A120DD-23AD-459F-82B7-DC88D3516019}"/>
                </a:ext>
              </a:extLst>
            </p:cNvPr>
            <p:cNvSpPr>
              <a:spLocks/>
            </p:cNvSpPr>
            <p:nvPr/>
          </p:nvSpPr>
          <p:spPr bwMode="auto">
            <a:xfrm>
              <a:off x="3257751" y="3076723"/>
              <a:ext cx="143728" cy="96607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7" name="Freeform 7">
              <a:extLst>
                <a:ext uri="{FF2B5EF4-FFF2-40B4-BE49-F238E27FC236}">
                  <a16:creationId xmlns:a16="http://schemas.microsoft.com/office/drawing/2014/main" id="{DD05F535-7CDF-4607-83B1-ED83FA91605B}"/>
                </a:ext>
              </a:extLst>
            </p:cNvPr>
            <p:cNvSpPr>
              <a:spLocks/>
            </p:cNvSpPr>
            <p:nvPr/>
          </p:nvSpPr>
          <p:spPr bwMode="auto">
            <a:xfrm>
              <a:off x="2919939" y="3091214"/>
              <a:ext cx="163660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8" name="Freeform 40">
              <a:extLst>
                <a:ext uri="{FF2B5EF4-FFF2-40B4-BE49-F238E27FC236}">
                  <a16:creationId xmlns:a16="http://schemas.microsoft.com/office/drawing/2014/main" id="{782BB6F1-21CD-4CE8-88A0-CD5FB225E830}"/>
                </a:ext>
              </a:extLst>
            </p:cNvPr>
            <p:cNvSpPr>
              <a:spLocks/>
            </p:cNvSpPr>
            <p:nvPr/>
          </p:nvSpPr>
          <p:spPr bwMode="auto">
            <a:xfrm>
              <a:off x="3052129" y="3460249"/>
              <a:ext cx="159463" cy="96607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9" name="Freeform 46">
              <a:extLst>
                <a:ext uri="{FF2B5EF4-FFF2-40B4-BE49-F238E27FC236}">
                  <a16:creationId xmlns:a16="http://schemas.microsoft.com/office/drawing/2014/main" id="{9B4F23A2-F9DE-4966-8ED4-FFDCC260E5CD}"/>
                </a:ext>
              </a:extLst>
            </p:cNvPr>
            <p:cNvSpPr>
              <a:spLocks/>
            </p:cNvSpPr>
            <p:nvPr/>
          </p:nvSpPr>
          <p:spPr bwMode="auto">
            <a:xfrm>
              <a:off x="3335385" y="3453485"/>
              <a:ext cx="143728" cy="96607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0" name="Freeform 64">
              <a:extLst>
                <a:ext uri="{FF2B5EF4-FFF2-40B4-BE49-F238E27FC236}">
                  <a16:creationId xmlns:a16="http://schemas.microsoft.com/office/drawing/2014/main" id="{672012D8-E174-480C-80FC-10520E0F67A0}"/>
                </a:ext>
              </a:extLst>
            </p:cNvPr>
            <p:cNvSpPr>
              <a:spLocks/>
            </p:cNvSpPr>
            <p:nvPr/>
          </p:nvSpPr>
          <p:spPr bwMode="auto">
            <a:xfrm>
              <a:off x="3205696" y="3715636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1" name="Freeform 75">
              <a:extLst>
                <a:ext uri="{FF2B5EF4-FFF2-40B4-BE49-F238E27FC236}">
                  <a16:creationId xmlns:a16="http://schemas.microsoft.com/office/drawing/2014/main" id="{280FA214-DC33-4A8E-9DC2-96F6E650D267}"/>
                </a:ext>
              </a:extLst>
            </p:cNvPr>
            <p:cNvSpPr>
              <a:spLocks/>
            </p:cNvSpPr>
            <p:nvPr/>
          </p:nvSpPr>
          <p:spPr bwMode="auto">
            <a:xfrm>
              <a:off x="2869586" y="3718188"/>
              <a:ext cx="152120" cy="92743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2" name="Freeform 8">
              <a:extLst>
                <a:ext uri="{FF2B5EF4-FFF2-40B4-BE49-F238E27FC236}">
                  <a16:creationId xmlns:a16="http://schemas.microsoft.com/office/drawing/2014/main" id="{BD8B5B1E-98A2-4C45-AF32-5C75F402A4EC}"/>
                </a:ext>
              </a:extLst>
            </p:cNvPr>
            <p:cNvSpPr>
              <a:spLocks/>
            </p:cNvSpPr>
            <p:nvPr/>
          </p:nvSpPr>
          <p:spPr bwMode="auto">
            <a:xfrm>
              <a:off x="23552" y="3423540"/>
              <a:ext cx="155267" cy="104334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3" name="Freeform 136">
              <a:extLst>
                <a:ext uri="{FF2B5EF4-FFF2-40B4-BE49-F238E27FC236}">
                  <a16:creationId xmlns:a16="http://schemas.microsoft.com/office/drawing/2014/main" id="{0CB2A20A-84A2-4849-9D9A-0E5CCD1FBCEE}"/>
                </a:ext>
              </a:extLst>
            </p:cNvPr>
            <p:cNvSpPr>
              <a:spLocks/>
            </p:cNvSpPr>
            <p:nvPr/>
          </p:nvSpPr>
          <p:spPr bwMode="auto">
            <a:xfrm>
              <a:off x="9657107" y="3584213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4" name="Freeform 64">
              <a:extLst>
                <a:ext uri="{FF2B5EF4-FFF2-40B4-BE49-F238E27FC236}">
                  <a16:creationId xmlns:a16="http://schemas.microsoft.com/office/drawing/2014/main" id="{A7D5C7C6-D97E-4262-980D-50951D1A88AF}"/>
                </a:ext>
              </a:extLst>
            </p:cNvPr>
            <p:cNvSpPr>
              <a:spLocks/>
            </p:cNvSpPr>
            <p:nvPr/>
          </p:nvSpPr>
          <p:spPr bwMode="auto">
            <a:xfrm>
              <a:off x="378048" y="3693860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2425113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C3494DB-594F-4ED0-BB97-02210D5E2C4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Content Placeholder 7" descr="Content Placeholder Timeline">
            <a:extLst>
              <a:ext uri="{FF2B5EF4-FFF2-40B4-BE49-F238E27FC236}">
                <a16:creationId xmlns:a16="http://schemas.microsoft.com/office/drawing/2014/main" id="{25C75F2E-0C6C-4210-B94C-420773FE456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825625"/>
            <a:ext cx="10515599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008686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able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6219532-144E-4984-AA0F-53AA4049BE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73736" y="6382512"/>
            <a:ext cx="2845901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808818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43A0422-A670-4040-98AE-4D1B7C96A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8980" y="4519947"/>
            <a:ext cx="12208582" cy="233565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0" name="Title 109">
            <a:extLst>
              <a:ext uri="{FF2B5EF4-FFF2-40B4-BE49-F238E27FC236}">
                <a16:creationId xmlns:a16="http://schemas.microsoft.com/office/drawing/2014/main" id="{045DFF27-9F42-4923-B93C-EFA3F265C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544" y="4937760"/>
            <a:ext cx="8028432" cy="886968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1D000A06-6386-433E-8A60-8E2EFF7CFC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80983" y="5945844"/>
            <a:ext cx="6396471" cy="509627"/>
          </a:xfr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US" sz="1200" noProof="0"/>
              <a:t>Click to edit Master subtitle style</a:t>
            </a:r>
            <a:endParaRPr lang="en-GB" sz="1200" noProof="0"/>
          </a:p>
        </p:txBody>
      </p:sp>
      <p:sp>
        <p:nvSpPr>
          <p:cNvPr id="111" name="Picture Placeholder 110">
            <a:extLst>
              <a:ext uri="{FF2B5EF4-FFF2-40B4-BE49-F238E27FC236}">
                <a16:creationId xmlns:a16="http://schemas.microsoft.com/office/drawing/2014/main" id="{178EE221-77B8-41FB-B374-344A7EA0FD6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4352" y="8"/>
            <a:ext cx="12200723" cy="4502143"/>
          </a:xfrm>
          <a:custGeom>
            <a:avLst/>
            <a:gdLst>
              <a:gd name="connsiteX0" fmla="*/ 8875203 w 12200723"/>
              <a:gd name="connsiteY0" fmla="*/ 4400923 h 4502143"/>
              <a:gd name="connsiteX1" fmla="*/ 8828070 w 12200723"/>
              <a:gd name="connsiteY1" fmla="*/ 4409968 h 4502143"/>
              <a:gd name="connsiteX2" fmla="*/ 8864137 w 12200723"/>
              <a:gd name="connsiteY2" fmla="*/ 4458463 h 4502143"/>
              <a:gd name="connsiteX3" fmla="*/ 8875203 w 12200723"/>
              <a:gd name="connsiteY3" fmla="*/ 4400923 h 4502143"/>
              <a:gd name="connsiteX4" fmla="*/ 11795738 w 12200723"/>
              <a:gd name="connsiteY4" fmla="*/ 4399338 h 4502143"/>
              <a:gd name="connsiteX5" fmla="*/ 11750375 w 12200723"/>
              <a:gd name="connsiteY5" fmla="*/ 4405203 h 4502143"/>
              <a:gd name="connsiteX6" fmla="*/ 11792973 w 12200723"/>
              <a:gd name="connsiteY6" fmla="*/ 4465747 h 4502143"/>
              <a:gd name="connsiteX7" fmla="*/ 11795738 w 12200723"/>
              <a:gd name="connsiteY7" fmla="*/ 4399338 h 4502143"/>
              <a:gd name="connsiteX8" fmla="*/ 8107154 w 12200723"/>
              <a:gd name="connsiteY8" fmla="*/ 4396155 h 4502143"/>
              <a:gd name="connsiteX9" fmla="*/ 8099300 w 12200723"/>
              <a:gd name="connsiteY9" fmla="*/ 4463696 h 4502143"/>
              <a:gd name="connsiteX10" fmla="*/ 8145294 w 12200723"/>
              <a:gd name="connsiteY10" fmla="*/ 4400658 h 4502143"/>
              <a:gd name="connsiteX11" fmla="*/ 8107154 w 12200723"/>
              <a:gd name="connsiteY11" fmla="*/ 4396155 h 4502143"/>
              <a:gd name="connsiteX12" fmla="*/ 9086273 w 12200723"/>
              <a:gd name="connsiteY12" fmla="*/ 4388622 h 4502143"/>
              <a:gd name="connsiteX13" fmla="*/ 9106038 w 12200723"/>
              <a:gd name="connsiteY13" fmla="*/ 4463697 h 4502143"/>
              <a:gd name="connsiteX14" fmla="*/ 9086273 w 12200723"/>
              <a:gd name="connsiteY14" fmla="*/ 4388622 h 4502143"/>
              <a:gd name="connsiteX15" fmla="*/ 12052198 w 12200723"/>
              <a:gd name="connsiteY15" fmla="*/ 4383746 h 4502143"/>
              <a:gd name="connsiteX16" fmla="*/ 12055477 w 12200723"/>
              <a:gd name="connsiteY16" fmla="*/ 4453108 h 4502143"/>
              <a:gd name="connsiteX17" fmla="*/ 12052198 w 12200723"/>
              <a:gd name="connsiteY17" fmla="*/ 4383746 h 4502143"/>
              <a:gd name="connsiteX18" fmla="*/ 8337025 w 12200723"/>
              <a:gd name="connsiteY18" fmla="*/ 4375005 h 4502143"/>
              <a:gd name="connsiteX19" fmla="*/ 8289790 w 12200723"/>
              <a:gd name="connsiteY19" fmla="*/ 4379586 h 4502143"/>
              <a:gd name="connsiteX20" fmla="*/ 8332415 w 12200723"/>
              <a:gd name="connsiteY20" fmla="*/ 4440032 h 4502143"/>
              <a:gd name="connsiteX21" fmla="*/ 8337025 w 12200723"/>
              <a:gd name="connsiteY21" fmla="*/ 4375005 h 4502143"/>
              <a:gd name="connsiteX22" fmla="*/ 10891030 w 12200723"/>
              <a:gd name="connsiteY22" fmla="*/ 4373016 h 4502143"/>
              <a:gd name="connsiteX23" fmla="*/ 10897035 w 12200723"/>
              <a:gd name="connsiteY23" fmla="*/ 4436768 h 4502143"/>
              <a:gd name="connsiteX24" fmla="*/ 10936459 w 12200723"/>
              <a:gd name="connsiteY24" fmla="*/ 4376322 h 4502143"/>
              <a:gd name="connsiteX25" fmla="*/ 10891030 w 12200723"/>
              <a:gd name="connsiteY25" fmla="*/ 4373016 h 4502143"/>
              <a:gd name="connsiteX26" fmla="*/ 7408256 w 12200723"/>
              <a:gd name="connsiteY26" fmla="*/ 4371275 h 4502143"/>
              <a:gd name="connsiteX27" fmla="*/ 7403409 w 12200723"/>
              <a:gd name="connsiteY27" fmla="*/ 4442719 h 4502143"/>
              <a:gd name="connsiteX28" fmla="*/ 7423106 w 12200723"/>
              <a:gd name="connsiteY28" fmla="*/ 4379213 h 4502143"/>
              <a:gd name="connsiteX29" fmla="*/ 7408256 w 12200723"/>
              <a:gd name="connsiteY29" fmla="*/ 4371275 h 4502143"/>
              <a:gd name="connsiteX30" fmla="*/ 10162610 w 12200723"/>
              <a:gd name="connsiteY30" fmla="*/ 4371154 h 4502143"/>
              <a:gd name="connsiteX31" fmla="*/ 10116189 w 12200723"/>
              <a:gd name="connsiteY31" fmla="*/ 4382093 h 4502143"/>
              <a:gd name="connsiteX32" fmla="*/ 10162148 w 12200723"/>
              <a:gd name="connsiteY32" fmla="*/ 4445743 h 4502143"/>
              <a:gd name="connsiteX33" fmla="*/ 10162610 w 12200723"/>
              <a:gd name="connsiteY33" fmla="*/ 4371154 h 4502143"/>
              <a:gd name="connsiteX34" fmla="*/ 8574782 w 12200723"/>
              <a:gd name="connsiteY34" fmla="*/ 4370669 h 4502143"/>
              <a:gd name="connsiteX35" fmla="*/ 8574782 w 12200723"/>
              <a:gd name="connsiteY35" fmla="*/ 4440031 h 4502143"/>
              <a:gd name="connsiteX36" fmla="*/ 8574782 w 12200723"/>
              <a:gd name="connsiteY36" fmla="*/ 4370669 h 4502143"/>
              <a:gd name="connsiteX37" fmla="*/ 10389159 w 12200723"/>
              <a:gd name="connsiteY37" fmla="*/ 4369434 h 4502143"/>
              <a:gd name="connsiteX38" fmla="*/ 10359015 w 12200723"/>
              <a:gd name="connsiteY38" fmla="*/ 4406677 h 4502143"/>
              <a:gd name="connsiteX39" fmla="*/ 10414970 w 12200723"/>
              <a:gd name="connsiteY39" fmla="*/ 4440113 h 4502143"/>
              <a:gd name="connsiteX40" fmla="*/ 10389159 w 12200723"/>
              <a:gd name="connsiteY40" fmla="*/ 4369434 h 4502143"/>
              <a:gd name="connsiteX41" fmla="*/ 9885238 w 12200723"/>
              <a:gd name="connsiteY41" fmla="*/ 4369406 h 4502143"/>
              <a:gd name="connsiteX42" fmla="*/ 9891205 w 12200723"/>
              <a:gd name="connsiteY42" fmla="*/ 4431055 h 4502143"/>
              <a:gd name="connsiteX43" fmla="*/ 9930369 w 12200723"/>
              <a:gd name="connsiteY43" fmla="*/ 4373212 h 4502143"/>
              <a:gd name="connsiteX44" fmla="*/ 9885238 w 12200723"/>
              <a:gd name="connsiteY44" fmla="*/ 4369406 h 4502143"/>
              <a:gd name="connsiteX45" fmla="*/ 7856703 w 12200723"/>
              <a:gd name="connsiteY45" fmla="*/ 4366570 h 4502143"/>
              <a:gd name="connsiteX46" fmla="*/ 7816847 w 12200723"/>
              <a:gd name="connsiteY46" fmla="*/ 4382502 h 4502143"/>
              <a:gd name="connsiteX47" fmla="*/ 7856241 w 12200723"/>
              <a:gd name="connsiteY47" fmla="*/ 4428021 h 4502143"/>
              <a:gd name="connsiteX48" fmla="*/ 7856703 w 12200723"/>
              <a:gd name="connsiteY48" fmla="*/ 4366570 h 4502143"/>
              <a:gd name="connsiteX49" fmla="*/ 11577047 w 12200723"/>
              <a:gd name="connsiteY49" fmla="*/ 4363032 h 4502143"/>
              <a:gd name="connsiteX50" fmla="*/ 11580326 w 12200723"/>
              <a:gd name="connsiteY50" fmla="*/ 4432394 h 4502143"/>
              <a:gd name="connsiteX51" fmla="*/ 11577047 w 12200723"/>
              <a:gd name="connsiteY51" fmla="*/ 4363032 h 4502143"/>
              <a:gd name="connsiteX52" fmla="*/ 9395893 w 12200723"/>
              <a:gd name="connsiteY52" fmla="*/ 4361507 h 4502143"/>
              <a:gd name="connsiteX53" fmla="*/ 9348760 w 12200723"/>
              <a:gd name="connsiteY53" fmla="*/ 4370552 h 4502143"/>
              <a:gd name="connsiteX54" fmla="*/ 9384827 w 12200723"/>
              <a:gd name="connsiteY54" fmla="*/ 4419047 h 4502143"/>
              <a:gd name="connsiteX55" fmla="*/ 9395893 w 12200723"/>
              <a:gd name="connsiteY55" fmla="*/ 4361507 h 4502143"/>
              <a:gd name="connsiteX56" fmla="*/ 10651285 w 12200723"/>
              <a:gd name="connsiteY56" fmla="*/ 4360878 h 4502143"/>
              <a:gd name="connsiteX57" fmla="*/ 10657847 w 12200723"/>
              <a:gd name="connsiteY57" fmla="*/ 4439459 h 4502143"/>
              <a:gd name="connsiteX58" fmla="*/ 10651285 w 12200723"/>
              <a:gd name="connsiteY58" fmla="*/ 4360878 h 4502143"/>
              <a:gd name="connsiteX59" fmla="*/ 5778469 w 12200723"/>
              <a:gd name="connsiteY59" fmla="*/ 4360810 h 4502143"/>
              <a:gd name="connsiteX60" fmla="*/ 5758045 w 12200723"/>
              <a:gd name="connsiteY60" fmla="*/ 4368500 h 4502143"/>
              <a:gd name="connsiteX61" fmla="*/ 5731713 w 12200723"/>
              <a:gd name="connsiteY61" fmla="*/ 4380577 h 4502143"/>
              <a:gd name="connsiteX62" fmla="*/ 5777793 w 12200723"/>
              <a:gd name="connsiteY62" fmla="*/ 4425866 h 4502143"/>
              <a:gd name="connsiteX63" fmla="*/ 5778469 w 12200723"/>
              <a:gd name="connsiteY63" fmla="*/ 4360810 h 4502143"/>
              <a:gd name="connsiteX64" fmla="*/ 7200055 w 12200723"/>
              <a:gd name="connsiteY64" fmla="*/ 4355164 h 4502143"/>
              <a:gd name="connsiteX65" fmla="*/ 7190207 w 12200723"/>
              <a:gd name="connsiteY65" fmla="*/ 4433503 h 4502143"/>
              <a:gd name="connsiteX66" fmla="*/ 7200055 w 12200723"/>
              <a:gd name="connsiteY66" fmla="*/ 4355164 h 4502143"/>
              <a:gd name="connsiteX67" fmla="*/ 6553311 w 12200723"/>
              <a:gd name="connsiteY67" fmla="*/ 4351901 h 4502143"/>
              <a:gd name="connsiteX68" fmla="*/ 6540251 w 12200723"/>
              <a:gd name="connsiteY68" fmla="*/ 4430240 h 4502143"/>
              <a:gd name="connsiteX69" fmla="*/ 6553311 w 12200723"/>
              <a:gd name="connsiteY69" fmla="*/ 4351901 h 4502143"/>
              <a:gd name="connsiteX70" fmla="*/ 11151199 w 12200723"/>
              <a:gd name="connsiteY70" fmla="*/ 4345800 h 4502143"/>
              <a:gd name="connsiteX71" fmla="*/ 11154493 w 12200723"/>
              <a:gd name="connsiteY71" fmla="*/ 4418426 h 4502143"/>
              <a:gd name="connsiteX72" fmla="*/ 11151199 w 12200723"/>
              <a:gd name="connsiteY72" fmla="*/ 4345800 h 4502143"/>
              <a:gd name="connsiteX73" fmla="*/ 11365856 w 12200723"/>
              <a:gd name="connsiteY73" fmla="*/ 4344722 h 4502143"/>
              <a:gd name="connsiteX74" fmla="*/ 11330904 w 12200723"/>
              <a:gd name="connsiteY74" fmla="*/ 4413872 h 4502143"/>
              <a:gd name="connsiteX75" fmla="*/ 11399582 w 12200723"/>
              <a:gd name="connsiteY75" fmla="*/ 4359570 h 4502143"/>
              <a:gd name="connsiteX76" fmla="*/ 11365856 w 12200723"/>
              <a:gd name="connsiteY76" fmla="*/ 4344722 h 4502143"/>
              <a:gd name="connsiteX77" fmla="*/ 7620818 w 12200723"/>
              <a:gd name="connsiteY77" fmla="*/ 4344532 h 4502143"/>
              <a:gd name="connsiteX78" fmla="*/ 7577320 w 12200723"/>
              <a:gd name="connsiteY78" fmla="*/ 4358093 h 4502143"/>
              <a:gd name="connsiteX79" fmla="*/ 7613431 w 12200723"/>
              <a:gd name="connsiteY79" fmla="*/ 4415550 h 4502143"/>
              <a:gd name="connsiteX80" fmla="*/ 7620818 w 12200723"/>
              <a:gd name="connsiteY80" fmla="*/ 4344532 h 4502143"/>
              <a:gd name="connsiteX81" fmla="*/ 5978927 w 12200723"/>
              <a:gd name="connsiteY81" fmla="*/ 4343352 h 4502143"/>
              <a:gd name="connsiteX82" fmla="*/ 5969140 w 12200723"/>
              <a:gd name="connsiteY82" fmla="*/ 4418427 h 4502143"/>
              <a:gd name="connsiteX83" fmla="*/ 5978927 w 12200723"/>
              <a:gd name="connsiteY83" fmla="*/ 4343352 h 4502143"/>
              <a:gd name="connsiteX84" fmla="*/ 5328577 w 12200723"/>
              <a:gd name="connsiteY84" fmla="*/ 4341817 h 4502143"/>
              <a:gd name="connsiteX85" fmla="*/ 5331855 w 12200723"/>
              <a:gd name="connsiteY85" fmla="*/ 4411179 h 4502143"/>
              <a:gd name="connsiteX86" fmla="*/ 5328577 w 12200723"/>
              <a:gd name="connsiteY86" fmla="*/ 4341817 h 4502143"/>
              <a:gd name="connsiteX87" fmla="*/ 6156166 w 12200723"/>
              <a:gd name="connsiteY87" fmla="*/ 4341512 h 4502143"/>
              <a:gd name="connsiteX88" fmla="*/ 6112123 w 12200723"/>
              <a:gd name="connsiteY88" fmla="*/ 4353731 h 4502143"/>
              <a:gd name="connsiteX89" fmla="*/ 6151546 w 12200723"/>
              <a:gd name="connsiteY89" fmla="*/ 4410875 h 4502143"/>
              <a:gd name="connsiteX90" fmla="*/ 6156166 w 12200723"/>
              <a:gd name="connsiteY90" fmla="*/ 4341512 h 4502143"/>
              <a:gd name="connsiteX91" fmla="*/ 6727816 w 12200723"/>
              <a:gd name="connsiteY91" fmla="*/ 4340123 h 4502143"/>
              <a:gd name="connsiteX92" fmla="*/ 6701777 w 12200723"/>
              <a:gd name="connsiteY92" fmla="*/ 4346611 h 4502143"/>
              <a:gd name="connsiteX93" fmla="*/ 6744402 w 12200723"/>
              <a:gd name="connsiteY93" fmla="*/ 4407390 h 4502143"/>
              <a:gd name="connsiteX94" fmla="*/ 6727816 w 12200723"/>
              <a:gd name="connsiteY94" fmla="*/ 4340123 h 4502143"/>
              <a:gd name="connsiteX95" fmla="*/ 5107729 w 12200723"/>
              <a:gd name="connsiteY95" fmla="*/ 4338953 h 4502143"/>
              <a:gd name="connsiteX96" fmla="*/ 5062368 w 12200723"/>
              <a:gd name="connsiteY96" fmla="*/ 4344818 h 4502143"/>
              <a:gd name="connsiteX97" fmla="*/ 5104964 w 12200723"/>
              <a:gd name="connsiteY97" fmla="*/ 4405362 h 4502143"/>
              <a:gd name="connsiteX98" fmla="*/ 5107729 w 12200723"/>
              <a:gd name="connsiteY98" fmla="*/ 4338953 h 4502143"/>
              <a:gd name="connsiteX99" fmla="*/ 6338452 w 12200723"/>
              <a:gd name="connsiteY99" fmla="*/ 4338553 h 4502143"/>
              <a:gd name="connsiteX100" fmla="*/ 6341750 w 12200723"/>
              <a:gd name="connsiteY100" fmla="*/ 4420156 h 4502143"/>
              <a:gd name="connsiteX101" fmla="*/ 6338452 w 12200723"/>
              <a:gd name="connsiteY101" fmla="*/ 4338553 h 4502143"/>
              <a:gd name="connsiteX102" fmla="*/ 2193022 w 12200723"/>
              <a:gd name="connsiteY102" fmla="*/ 4337027 h 4502143"/>
              <a:gd name="connsiteX103" fmla="*/ 2145888 w 12200723"/>
              <a:gd name="connsiteY103" fmla="*/ 4346072 h 4502143"/>
              <a:gd name="connsiteX104" fmla="*/ 2181956 w 12200723"/>
              <a:gd name="connsiteY104" fmla="*/ 4394567 h 4502143"/>
              <a:gd name="connsiteX105" fmla="*/ 2193022 w 12200723"/>
              <a:gd name="connsiteY105" fmla="*/ 4337027 h 4502143"/>
              <a:gd name="connsiteX106" fmla="*/ 1419143 w 12200723"/>
              <a:gd name="connsiteY106" fmla="*/ 4335770 h 4502143"/>
              <a:gd name="connsiteX107" fmla="*/ 1411289 w 12200723"/>
              <a:gd name="connsiteY107" fmla="*/ 4403311 h 4502143"/>
              <a:gd name="connsiteX108" fmla="*/ 1457283 w 12200723"/>
              <a:gd name="connsiteY108" fmla="*/ 4340273 h 4502143"/>
              <a:gd name="connsiteX109" fmla="*/ 1419143 w 12200723"/>
              <a:gd name="connsiteY109" fmla="*/ 4335770 h 4502143"/>
              <a:gd name="connsiteX110" fmla="*/ 5548037 w 12200723"/>
              <a:gd name="connsiteY110" fmla="*/ 4335289 h 4502143"/>
              <a:gd name="connsiteX111" fmla="*/ 5534950 w 12200723"/>
              <a:gd name="connsiteY111" fmla="*/ 4414443 h 4502143"/>
              <a:gd name="connsiteX112" fmla="*/ 5548037 w 12200723"/>
              <a:gd name="connsiteY112" fmla="*/ 4335289 h 4502143"/>
              <a:gd name="connsiteX113" fmla="*/ 9624081 w 12200723"/>
              <a:gd name="connsiteY113" fmla="*/ 4333947 h 4502143"/>
              <a:gd name="connsiteX114" fmla="*/ 9643813 w 12200723"/>
              <a:gd name="connsiteY114" fmla="*/ 4412286 h 4502143"/>
              <a:gd name="connsiteX115" fmla="*/ 9624081 w 12200723"/>
              <a:gd name="connsiteY115" fmla="*/ 4333947 h 4502143"/>
              <a:gd name="connsiteX116" fmla="*/ 2398265 w 12200723"/>
              <a:gd name="connsiteY116" fmla="*/ 4328237 h 4502143"/>
              <a:gd name="connsiteX117" fmla="*/ 2418031 w 12200723"/>
              <a:gd name="connsiteY117" fmla="*/ 4403312 h 4502143"/>
              <a:gd name="connsiteX118" fmla="*/ 2398265 w 12200723"/>
              <a:gd name="connsiteY118" fmla="*/ 4328237 h 4502143"/>
              <a:gd name="connsiteX119" fmla="*/ 6961071 w 12200723"/>
              <a:gd name="connsiteY119" fmla="*/ 4325062 h 4502143"/>
              <a:gd name="connsiteX120" fmla="*/ 6977431 w 12200723"/>
              <a:gd name="connsiteY120" fmla="*/ 4391554 h 4502143"/>
              <a:gd name="connsiteX121" fmla="*/ 6961071 w 12200723"/>
              <a:gd name="connsiteY121" fmla="*/ 4325062 h 4502143"/>
              <a:gd name="connsiteX122" fmla="*/ 1649014 w 12200723"/>
              <a:gd name="connsiteY122" fmla="*/ 4314620 h 4502143"/>
              <a:gd name="connsiteX123" fmla="*/ 1601778 w 12200723"/>
              <a:gd name="connsiteY123" fmla="*/ 4319201 h 4502143"/>
              <a:gd name="connsiteX124" fmla="*/ 1644403 w 12200723"/>
              <a:gd name="connsiteY124" fmla="*/ 4379647 h 4502143"/>
              <a:gd name="connsiteX125" fmla="*/ 1649014 w 12200723"/>
              <a:gd name="connsiteY125" fmla="*/ 4314620 h 4502143"/>
              <a:gd name="connsiteX126" fmla="*/ 4203013 w 12200723"/>
              <a:gd name="connsiteY126" fmla="*/ 4312631 h 4502143"/>
              <a:gd name="connsiteX127" fmla="*/ 4209019 w 12200723"/>
              <a:gd name="connsiteY127" fmla="*/ 4376383 h 4502143"/>
              <a:gd name="connsiteX128" fmla="*/ 4248442 w 12200723"/>
              <a:gd name="connsiteY128" fmla="*/ 4315937 h 4502143"/>
              <a:gd name="connsiteX129" fmla="*/ 4203013 w 12200723"/>
              <a:gd name="connsiteY129" fmla="*/ 4312631 h 4502143"/>
              <a:gd name="connsiteX130" fmla="*/ 720246 w 12200723"/>
              <a:gd name="connsiteY130" fmla="*/ 4310890 h 4502143"/>
              <a:gd name="connsiteX131" fmla="*/ 715399 w 12200723"/>
              <a:gd name="connsiteY131" fmla="*/ 4382334 h 4502143"/>
              <a:gd name="connsiteX132" fmla="*/ 735096 w 12200723"/>
              <a:gd name="connsiteY132" fmla="*/ 4318828 h 4502143"/>
              <a:gd name="connsiteX133" fmla="*/ 720246 w 12200723"/>
              <a:gd name="connsiteY133" fmla="*/ 4310890 h 4502143"/>
              <a:gd name="connsiteX134" fmla="*/ 3474603 w 12200723"/>
              <a:gd name="connsiteY134" fmla="*/ 4310769 h 4502143"/>
              <a:gd name="connsiteX135" fmla="*/ 3428181 w 12200723"/>
              <a:gd name="connsiteY135" fmla="*/ 4321708 h 4502143"/>
              <a:gd name="connsiteX136" fmla="*/ 3474142 w 12200723"/>
              <a:gd name="connsiteY136" fmla="*/ 4385358 h 4502143"/>
              <a:gd name="connsiteX137" fmla="*/ 3474603 w 12200723"/>
              <a:gd name="connsiteY137" fmla="*/ 4310769 h 4502143"/>
              <a:gd name="connsiteX138" fmla="*/ 1886771 w 12200723"/>
              <a:gd name="connsiteY138" fmla="*/ 4310284 h 4502143"/>
              <a:gd name="connsiteX139" fmla="*/ 1886771 w 12200723"/>
              <a:gd name="connsiteY139" fmla="*/ 4379646 h 4502143"/>
              <a:gd name="connsiteX140" fmla="*/ 1886771 w 12200723"/>
              <a:gd name="connsiteY140" fmla="*/ 4310284 h 4502143"/>
              <a:gd name="connsiteX141" fmla="*/ 3196116 w 12200723"/>
              <a:gd name="connsiteY141" fmla="*/ 4310083 h 4502143"/>
              <a:gd name="connsiteX142" fmla="*/ 3202082 w 12200723"/>
              <a:gd name="connsiteY142" fmla="*/ 4371732 h 4502143"/>
              <a:gd name="connsiteX143" fmla="*/ 3241247 w 12200723"/>
              <a:gd name="connsiteY143" fmla="*/ 4313889 h 4502143"/>
              <a:gd name="connsiteX144" fmla="*/ 3196116 w 12200723"/>
              <a:gd name="connsiteY144" fmla="*/ 4310083 h 4502143"/>
              <a:gd name="connsiteX145" fmla="*/ 3701149 w 12200723"/>
              <a:gd name="connsiteY145" fmla="*/ 4309049 h 4502143"/>
              <a:gd name="connsiteX146" fmla="*/ 3671005 w 12200723"/>
              <a:gd name="connsiteY146" fmla="*/ 4346292 h 4502143"/>
              <a:gd name="connsiteX147" fmla="*/ 3726959 w 12200723"/>
              <a:gd name="connsiteY147" fmla="*/ 4379728 h 4502143"/>
              <a:gd name="connsiteX148" fmla="*/ 3701149 w 12200723"/>
              <a:gd name="connsiteY148" fmla="*/ 4309049 h 4502143"/>
              <a:gd name="connsiteX149" fmla="*/ 1168691 w 12200723"/>
              <a:gd name="connsiteY149" fmla="*/ 4306185 h 4502143"/>
              <a:gd name="connsiteX150" fmla="*/ 1128835 w 12200723"/>
              <a:gd name="connsiteY150" fmla="*/ 4322117 h 4502143"/>
              <a:gd name="connsiteX151" fmla="*/ 1168229 w 12200723"/>
              <a:gd name="connsiteY151" fmla="*/ 4367636 h 4502143"/>
              <a:gd name="connsiteX152" fmla="*/ 1168691 w 12200723"/>
              <a:gd name="connsiteY152" fmla="*/ 4306185 h 4502143"/>
              <a:gd name="connsiteX153" fmla="*/ 4889028 w 12200723"/>
              <a:gd name="connsiteY153" fmla="*/ 4302647 h 4502143"/>
              <a:gd name="connsiteX154" fmla="*/ 4892307 w 12200723"/>
              <a:gd name="connsiteY154" fmla="*/ 4372009 h 4502143"/>
              <a:gd name="connsiteX155" fmla="*/ 4889028 w 12200723"/>
              <a:gd name="connsiteY155" fmla="*/ 4302647 h 4502143"/>
              <a:gd name="connsiteX156" fmla="*/ 2707882 w 12200723"/>
              <a:gd name="connsiteY156" fmla="*/ 4301122 h 4502143"/>
              <a:gd name="connsiteX157" fmla="*/ 2660749 w 12200723"/>
              <a:gd name="connsiteY157" fmla="*/ 4310167 h 4502143"/>
              <a:gd name="connsiteX158" fmla="*/ 2696816 w 12200723"/>
              <a:gd name="connsiteY158" fmla="*/ 4358662 h 4502143"/>
              <a:gd name="connsiteX159" fmla="*/ 2707882 w 12200723"/>
              <a:gd name="connsiteY159" fmla="*/ 4301122 h 4502143"/>
              <a:gd name="connsiteX160" fmla="*/ 3963274 w 12200723"/>
              <a:gd name="connsiteY160" fmla="*/ 4300493 h 4502143"/>
              <a:gd name="connsiteX161" fmla="*/ 3969836 w 12200723"/>
              <a:gd name="connsiteY161" fmla="*/ 4379074 h 4502143"/>
              <a:gd name="connsiteX162" fmla="*/ 3963274 w 12200723"/>
              <a:gd name="connsiteY162" fmla="*/ 4300493 h 4502143"/>
              <a:gd name="connsiteX163" fmla="*/ 512044 w 12200723"/>
              <a:gd name="connsiteY163" fmla="*/ 4294779 h 4502143"/>
              <a:gd name="connsiteX164" fmla="*/ 502196 w 12200723"/>
              <a:gd name="connsiteY164" fmla="*/ 4373118 h 4502143"/>
              <a:gd name="connsiteX165" fmla="*/ 512044 w 12200723"/>
              <a:gd name="connsiteY165" fmla="*/ 4294779 h 4502143"/>
              <a:gd name="connsiteX166" fmla="*/ 4463186 w 12200723"/>
              <a:gd name="connsiteY166" fmla="*/ 4285415 h 4502143"/>
              <a:gd name="connsiteX167" fmla="*/ 4466481 w 12200723"/>
              <a:gd name="connsiteY167" fmla="*/ 4358041 h 4502143"/>
              <a:gd name="connsiteX168" fmla="*/ 4463186 w 12200723"/>
              <a:gd name="connsiteY168" fmla="*/ 4285415 h 4502143"/>
              <a:gd name="connsiteX169" fmla="*/ 4677843 w 12200723"/>
              <a:gd name="connsiteY169" fmla="*/ 4284337 h 4502143"/>
              <a:gd name="connsiteX170" fmla="*/ 4642891 w 12200723"/>
              <a:gd name="connsiteY170" fmla="*/ 4353487 h 4502143"/>
              <a:gd name="connsiteX171" fmla="*/ 4711568 w 12200723"/>
              <a:gd name="connsiteY171" fmla="*/ 4299185 h 4502143"/>
              <a:gd name="connsiteX172" fmla="*/ 4677843 w 12200723"/>
              <a:gd name="connsiteY172" fmla="*/ 4284337 h 4502143"/>
              <a:gd name="connsiteX173" fmla="*/ 932806 w 12200723"/>
              <a:gd name="connsiteY173" fmla="*/ 4284147 h 4502143"/>
              <a:gd name="connsiteX174" fmla="*/ 889308 w 12200723"/>
              <a:gd name="connsiteY174" fmla="*/ 4297708 h 4502143"/>
              <a:gd name="connsiteX175" fmla="*/ 925419 w 12200723"/>
              <a:gd name="connsiteY175" fmla="*/ 4355165 h 4502143"/>
              <a:gd name="connsiteX176" fmla="*/ 932806 w 12200723"/>
              <a:gd name="connsiteY176" fmla="*/ 4284147 h 4502143"/>
              <a:gd name="connsiteX177" fmla="*/ 63118 w 12200723"/>
              <a:gd name="connsiteY177" fmla="*/ 4277291 h 4502143"/>
              <a:gd name="connsiteX178" fmla="*/ 37080 w 12200723"/>
              <a:gd name="connsiteY178" fmla="*/ 4283779 h 4502143"/>
              <a:gd name="connsiteX179" fmla="*/ 79705 w 12200723"/>
              <a:gd name="connsiteY179" fmla="*/ 4344558 h 4502143"/>
              <a:gd name="connsiteX180" fmla="*/ 63118 w 12200723"/>
              <a:gd name="connsiteY180" fmla="*/ 4277291 h 4502143"/>
              <a:gd name="connsiteX181" fmla="*/ 2936070 w 12200723"/>
              <a:gd name="connsiteY181" fmla="*/ 4273562 h 4502143"/>
              <a:gd name="connsiteX182" fmla="*/ 2955802 w 12200723"/>
              <a:gd name="connsiteY182" fmla="*/ 4351901 h 4502143"/>
              <a:gd name="connsiteX183" fmla="*/ 2936070 w 12200723"/>
              <a:gd name="connsiteY183" fmla="*/ 4273562 h 4502143"/>
              <a:gd name="connsiteX184" fmla="*/ 273059 w 12200723"/>
              <a:gd name="connsiteY184" fmla="*/ 4264677 h 4502143"/>
              <a:gd name="connsiteX185" fmla="*/ 289419 w 12200723"/>
              <a:gd name="connsiteY185" fmla="*/ 4331169 h 4502143"/>
              <a:gd name="connsiteX186" fmla="*/ 273059 w 12200723"/>
              <a:gd name="connsiteY186" fmla="*/ 4264677 h 4502143"/>
              <a:gd name="connsiteX187" fmla="*/ 0 w 12200723"/>
              <a:gd name="connsiteY187" fmla="*/ 0 h 4502143"/>
              <a:gd name="connsiteX188" fmla="*/ 12200723 w 12200723"/>
              <a:gd name="connsiteY188" fmla="*/ 0 h 4502143"/>
              <a:gd name="connsiteX189" fmla="*/ 12200723 w 12200723"/>
              <a:gd name="connsiteY189" fmla="*/ 4502143 h 4502143"/>
              <a:gd name="connsiteX190" fmla="*/ 0 w 12200723"/>
              <a:gd name="connsiteY190" fmla="*/ 4502143 h 4502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12200723" h="4502143">
                <a:moveTo>
                  <a:pt x="8875203" y="4400923"/>
                </a:moveTo>
                <a:cubicBezTo>
                  <a:pt x="8861678" y="4399360"/>
                  <a:pt x="8845284" y="4401633"/>
                  <a:pt x="8828070" y="4409968"/>
                </a:cubicBezTo>
                <a:cubicBezTo>
                  <a:pt x="8821512" y="4431185"/>
                  <a:pt x="8837906" y="4461494"/>
                  <a:pt x="8864137" y="4458463"/>
                </a:cubicBezTo>
                <a:cubicBezTo>
                  <a:pt x="8930533" y="4444824"/>
                  <a:pt x="8915778" y="4405611"/>
                  <a:pt x="8875203" y="4400923"/>
                </a:cubicBezTo>
                <a:close/>
                <a:moveTo>
                  <a:pt x="11795738" y="4399338"/>
                </a:moveTo>
                <a:cubicBezTo>
                  <a:pt x="11781914" y="4397635"/>
                  <a:pt x="11765940" y="4399148"/>
                  <a:pt x="11750375" y="4405203"/>
                </a:cubicBezTo>
                <a:cubicBezTo>
                  <a:pt x="11740545" y="4423366"/>
                  <a:pt x="11766759" y="4474828"/>
                  <a:pt x="11792973" y="4465747"/>
                </a:cubicBezTo>
                <a:cubicBezTo>
                  <a:pt x="11859328" y="4438502"/>
                  <a:pt x="11837210" y="4404446"/>
                  <a:pt x="11795738" y="4399338"/>
                </a:cubicBezTo>
                <a:close/>
                <a:moveTo>
                  <a:pt x="8107154" y="4396155"/>
                </a:moveTo>
                <a:cubicBezTo>
                  <a:pt x="8072196" y="4401784"/>
                  <a:pt x="8052484" y="4434429"/>
                  <a:pt x="8099300" y="4463696"/>
                </a:cubicBezTo>
                <a:cubicBezTo>
                  <a:pt x="8145294" y="4463696"/>
                  <a:pt x="8171576" y="4439682"/>
                  <a:pt x="8145294" y="4400658"/>
                </a:cubicBezTo>
                <a:cubicBezTo>
                  <a:pt x="8132153" y="4395405"/>
                  <a:pt x="8118806" y="4394279"/>
                  <a:pt x="8107154" y="4396155"/>
                </a:cubicBezTo>
                <a:close/>
                <a:moveTo>
                  <a:pt x="9086273" y="4388622"/>
                </a:moveTo>
                <a:cubicBezTo>
                  <a:pt x="9030271" y="4400634"/>
                  <a:pt x="9076390" y="4460694"/>
                  <a:pt x="9106038" y="4463697"/>
                </a:cubicBezTo>
                <a:cubicBezTo>
                  <a:pt x="9181806" y="4436670"/>
                  <a:pt x="9148864" y="4394628"/>
                  <a:pt x="9086273" y="4388622"/>
                </a:cubicBezTo>
                <a:close/>
                <a:moveTo>
                  <a:pt x="12052198" y="4383746"/>
                </a:moveTo>
                <a:cubicBezTo>
                  <a:pt x="12009574" y="4392793"/>
                  <a:pt x="12003016" y="4453108"/>
                  <a:pt x="12055477" y="4453108"/>
                </a:cubicBezTo>
                <a:cubicBezTo>
                  <a:pt x="12114496" y="4444061"/>
                  <a:pt x="12134169" y="4386762"/>
                  <a:pt x="12052198" y="4383746"/>
                </a:cubicBezTo>
                <a:close/>
                <a:moveTo>
                  <a:pt x="8337025" y="4375005"/>
                </a:moveTo>
                <a:cubicBezTo>
                  <a:pt x="8323398" y="4373163"/>
                  <a:pt x="8307004" y="4374297"/>
                  <a:pt x="8289790" y="4379586"/>
                </a:cubicBezTo>
                <a:cubicBezTo>
                  <a:pt x="8283232" y="4406787"/>
                  <a:pt x="8302905" y="4440032"/>
                  <a:pt x="8332415" y="4440032"/>
                </a:cubicBezTo>
                <a:cubicBezTo>
                  <a:pt x="8393892" y="4412831"/>
                  <a:pt x="8377908" y="4380530"/>
                  <a:pt x="8337025" y="4375005"/>
                </a:cubicBezTo>
                <a:close/>
                <a:moveTo>
                  <a:pt x="10891030" y="4373016"/>
                </a:moveTo>
                <a:cubicBezTo>
                  <a:pt x="10853300" y="4380666"/>
                  <a:pt x="10842828" y="4416368"/>
                  <a:pt x="10897035" y="4436768"/>
                </a:cubicBezTo>
                <a:cubicBezTo>
                  <a:pt x="10936459" y="4433746"/>
                  <a:pt x="10959456" y="4412590"/>
                  <a:pt x="10936459" y="4376322"/>
                </a:cubicBezTo>
                <a:cubicBezTo>
                  <a:pt x="10919211" y="4371033"/>
                  <a:pt x="10903606" y="4370466"/>
                  <a:pt x="10891030" y="4373016"/>
                </a:cubicBezTo>
                <a:close/>
                <a:moveTo>
                  <a:pt x="7408256" y="4371275"/>
                </a:moveTo>
                <a:cubicBezTo>
                  <a:pt x="7376480" y="4364991"/>
                  <a:pt x="7366067" y="4437427"/>
                  <a:pt x="7403409" y="4442719"/>
                </a:cubicBezTo>
                <a:cubicBezTo>
                  <a:pt x="7459217" y="4445743"/>
                  <a:pt x="7505177" y="4361069"/>
                  <a:pt x="7423106" y="4379213"/>
                </a:cubicBezTo>
                <a:cubicBezTo>
                  <a:pt x="7417772" y="4374677"/>
                  <a:pt x="7412796" y="4372173"/>
                  <a:pt x="7408256" y="4371275"/>
                </a:cubicBezTo>
                <a:close/>
                <a:moveTo>
                  <a:pt x="10162610" y="4371154"/>
                </a:moveTo>
                <a:cubicBezTo>
                  <a:pt x="10148197" y="4368833"/>
                  <a:pt x="10131783" y="4371485"/>
                  <a:pt x="10116189" y="4382093"/>
                </a:cubicBezTo>
                <a:cubicBezTo>
                  <a:pt x="10109623" y="4409372"/>
                  <a:pt x="10135886" y="4442712"/>
                  <a:pt x="10162148" y="4445743"/>
                </a:cubicBezTo>
                <a:cubicBezTo>
                  <a:pt x="10231088" y="4429831"/>
                  <a:pt x="10205851" y="4378115"/>
                  <a:pt x="10162610" y="4371154"/>
                </a:cubicBezTo>
                <a:close/>
                <a:moveTo>
                  <a:pt x="8574782" y="4370669"/>
                </a:moveTo>
                <a:cubicBezTo>
                  <a:pt x="8535518" y="4376701"/>
                  <a:pt x="8532246" y="4437016"/>
                  <a:pt x="8574782" y="4440031"/>
                </a:cubicBezTo>
                <a:cubicBezTo>
                  <a:pt x="8643494" y="4434000"/>
                  <a:pt x="8659854" y="4370669"/>
                  <a:pt x="8574782" y="4370669"/>
                </a:cubicBezTo>
                <a:close/>
                <a:moveTo>
                  <a:pt x="10389159" y="4369434"/>
                </a:moveTo>
                <a:cubicBezTo>
                  <a:pt x="10372746" y="4368063"/>
                  <a:pt x="10357781" y="4378180"/>
                  <a:pt x="10359015" y="4406677"/>
                </a:cubicBezTo>
                <a:cubicBezTo>
                  <a:pt x="10362306" y="4452272"/>
                  <a:pt x="10352432" y="4440113"/>
                  <a:pt x="10414970" y="4440113"/>
                </a:cubicBezTo>
                <a:cubicBezTo>
                  <a:pt x="10447885" y="4405917"/>
                  <a:pt x="10416513" y="4371720"/>
                  <a:pt x="10389159" y="4369434"/>
                </a:cubicBezTo>
                <a:close/>
                <a:moveTo>
                  <a:pt x="9885238" y="4369406"/>
                </a:moveTo>
                <a:cubicBezTo>
                  <a:pt x="9847756" y="4376256"/>
                  <a:pt x="9837354" y="4410506"/>
                  <a:pt x="9891205" y="4431055"/>
                </a:cubicBezTo>
                <a:cubicBezTo>
                  <a:pt x="9930369" y="4428011"/>
                  <a:pt x="9953215" y="4406700"/>
                  <a:pt x="9930369" y="4373212"/>
                </a:cubicBezTo>
                <a:cubicBezTo>
                  <a:pt x="9913234" y="4367884"/>
                  <a:pt x="9897732" y="4367123"/>
                  <a:pt x="9885238" y="4369406"/>
                </a:cubicBezTo>
                <a:close/>
                <a:moveTo>
                  <a:pt x="7856703" y="4366570"/>
                </a:moveTo>
                <a:cubicBezTo>
                  <a:pt x="7842905" y="4366001"/>
                  <a:pt x="7828337" y="4370363"/>
                  <a:pt x="7816847" y="4382502"/>
                </a:cubicBezTo>
                <a:cubicBezTo>
                  <a:pt x="7813564" y="4406778"/>
                  <a:pt x="7826696" y="4431055"/>
                  <a:pt x="7856241" y="4428021"/>
                </a:cubicBezTo>
                <a:cubicBezTo>
                  <a:pt x="7932567" y="4414365"/>
                  <a:pt x="7898097" y="4368277"/>
                  <a:pt x="7856703" y="4366570"/>
                </a:cubicBezTo>
                <a:close/>
                <a:moveTo>
                  <a:pt x="11577047" y="4363032"/>
                </a:moveTo>
                <a:cubicBezTo>
                  <a:pt x="11534423" y="4372079"/>
                  <a:pt x="11527865" y="4432394"/>
                  <a:pt x="11580326" y="4432394"/>
                </a:cubicBezTo>
                <a:cubicBezTo>
                  <a:pt x="11639345" y="4420331"/>
                  <a:pt x="11659018" y="4366048"/>
                  <a:pt x="11577047" y="4363032"/>
                </a:cubicBezTo>
                <a:close/>
                <a:moveTo>
                  <a:pt x="9395893" y="4361507"/>
                </a:moveTo>
                <a:cubicBezTo>
                  <a:pt x="9382368" y="4359944"/>
                  <a:pt x="9365974" y="4362217"/>
                  <a:pt x="9348760" y="4370552"/>
                </a:cubicBezTo>
                <a:cubicBezTo>
                  <a:pt x="9342202" y="4391769"/>
                  <a:pt x="9358596" y="4422078"/>
                  <a:pt x="9384827" y="4419047"/>
                </a:cubicBezTo>
                <a:cubicBezTo>
                  <a:pt x="9451223" y="4405408"/>
                  <a:pt x="9436468" y="4366196"/>
                  <a:pt x="9395893" y="4361507"/>
                </a:cubicBezTo>
                <a:close/>
                <a:moveTo>
                  <a:pt x="10651285" y="4360878"/>
                </a:moveTo>
                <a:cubicBezTo>
                  <a:pt x="10598785" y="4369945"/>
                  <a:pt x="10618472" y="4436437"/>
                  <a:pt x="10657847" y="4439459"/>
                </a:cubicBezTo>
                <a:cubicBezTo>
                  <a:pt x="10720191" y="4442481"/>
                  <a:pt x="10716910" y="4360878"/>
                  <a:pt x="10651285" y="4360878"/>
                </a:cubicBezTo>
                <a:close/>
                <a:moveTo>
                  <a:pt x="5778469" y="4360810"/>
                </a:moveTo>
                <a:cubicBezTo>
                  <a:pt x="5772291" y="4361895"/>
                  <a:pt x="5765451" y="4364348"/>
                  <a:pt x="5758045" y="4368500"/>
                </a:cubicBezTo>
                <a:cubicBezTo>
                  <a:pt x="5751462" y="4374538"/>
                  <a:pt x="5741587" y="4389635"/>
                  <a:pt x="5731713" y="4380577"/>
                </a:cubicBezTo>
                <a:cubicBezTo>
                  <a:pt x="5725130" y="4401712"/>
                  <a:pt x="5754754" y="4425866"/>
                  <a:pt x="5777793" y="4425866"/>
                </a:cubicBezTo>
                <a:cubicBezTo>
                  <a:pt x="5832514" y="4412657"/>
                  <a:pt x="5821713" y="4353214"/>
                  <a:pt x="5778469" y="4360810"/>
                </a:cubicBezTo>
                <a:close/>
                <a:moveTo>
                  <a:pt x="7200055" y="4355164"/>
                </a:moveTo>
                <a:cubicBezTo>
                  <a:pt x="7154096" y="4367216"/>
                  <a:pt x="7140964" y="4424464"/>
                  <a:pt x="7190207" y="4433503"/>
                </a:cubicBezTo>
                <a:cubicBezTo>
                  <a:pt x="7249298" y="4415425"/>
                  <a:pt x="7285409" y="4358177"/>
                  <a:pt x="7200055" y="4355164"/>
                </a:cubicBezTo>
                <a:close/>
                <a:moveTo>
                  <a:pt x="6553311" y="4351901"/>
                </a:moveTo>
                <a:cubicBezTo>
                  <a:pt x="6504338" y="4354914"/>
                  <a:pt x="6488014" y="4421201"/>
                  <a:pt x="6540251" y="4430240"/>
                </a:cubicBezTo>
                <a:cubicBezTo>
                  <a:pt x="6592488" y="4421201"/>
                  <a:pt x="6612077" y="4369979"/>
                  <a:pt x="6553311" y="4351901"/>
                </a:cubicBezTo>
                <a:close/>
                <a:moveTo>
                  <a:pt x="11151199" y="4345800"/>
                </a:moveTo>
                <a:cubicBezTo>
                  <a:pt x="11095188" y="4348826"/>
                  <a:pt x="11101777" y="4418426"/>
                  <a:pt x="11154493" y="4418426"/>
                </a:cubicBezTo>
                <a:cubicBezTo>
                  <a:pt x="11223683" y="4403296"/>
                  <a:pt x="11200620" y="4351852"/>
                  <a:pt x="11151199" y="4345800"/>
                </a:cubicBezTo>
                <a:close/>
                <a:moveTo>
                  <a:pt x="11365856" y="4344722"/>
                </a:moveTo>
                <a:cubicBezTo>
                  <a:pt x="11328451" y="4344863"/>
                  <a:pt x="11289207" y="4384459"/>
                  <a:pt x="11330904" y="4413872"/>
                </a:cubicBezTo>
                <a:cubicBezTo>
                  <a:pt x="11360338" y="4416889"/>
                  <a:pt x="11412664" y="4401805"/>
                  <a:pt x="11399582" y="4359570"/>
                </a:cubicBezTo>
                <a:cubicBezTo>
                  <a:pt x="11390589" y="4349012"/>
                  <a:pt x="11378325" y="4344675"/>
                  <a:pt x="11365856" y="4344722"/>
                </a:cubicBezTo>
                <a:close/>
                <a:moveTo>
                  <a:pt x="7620818" y="4344532"/>
                </a:moveTo>
                <a:cubicBezTo>
                  <a:pt x="7606865" y="4343161"/>
                  <a:pt x="7591272" y="4346752"/>
                  <a:pt x="7577320" y="4358093"/>
                </a:cubicBezTo>
                <a:cubicBezTo>
                  <a:pt x="7570754" y="4379261"/>
                  <a:pt x="7587168" y="4415550"/>
                  <a:pt x="7613431" y="4415550"/>
                </a:cubicBezTo>
                <a:cubicBezTo>
                  <a:pt x="7689757" y="4397406"/>
                  <a:pt x="7662674" y="4348642"/>
                  <a:pt x="7620818" y="4344532"/>
                </a:cubicBezTo>
                <a:close/>
                <a:moveTo>
                  <a:pt x="5978927" y="4343352"/>
                </a:moveTo>
                <a:cubicBezTo>
                  <a:pt x="5936512" y="4352361"/>
                  <a:pt x="5916937" y="4412421"/>
                  <a:pt x="5969140" y="4418427"/>
                </a:cubicBezTo>
                <a:cubicBezTo>
                  <a:pt x="6031129" y="4403412"/>
                  <a:pt x="6060494" y="4343352"/>
                  <a:pt x="5978927" y="4343352"/>
                </a:cubicBezTo>
                <a:close/>
                <a:moveTo>
                  <a:pt x="5328577" y="4341817"/>
                </a:moveTo>
                <a:cubicBezTo>
                  <a:pt x="5285950" y="4350864"/>
                  <a:pt x="5279393" y="4411179"/>
                  <a:pt x="5331855" y="4411179"/>
                </a:cubicBezTo>
                <a:cubicBezTo>
                  <a:pt x="5390873" y="4402132"/>
                  <a:pt x="5410546" y="4344833"/>
                  <a:pt x="5328577" y="4341817"/>
                </a:cubicBezTo>
                <a:close/>
                <a:moveTo>
                  <a:pt x="6156166" y="4341512"/>
                </a:moveTo>
                <a:cubicBezTo>
                  <a:pt x="6142512" y="4340009"/>
                  <a:pt x="6126907" y="4343204"/>
                  <a:pt x="6112123" y="4353731"/>
                </a:cubicBezTo>
                <a:cubicBezTo>
                  <a:pt x="6108837" y="4377791"/>
                  <a:pt x="6121978" y="4416890"/>
                  <a:pt x="6151546" y="4410875"/>
                </a:cubicBezTo>
                <a:cubicBezTo>
                  <a:pt x="6220537" y="4392829"/>
                  <a:pt x="6197130" y="4346024"/>
                  <a:pt x="6156166" y="4341512"/>
                </a:cubicBezTo>
                <a:close/>
                <a:moveTo>
                  <a:pt x="6727816" y="4340123"/>
                </a:moveTo>
                <a:cubicBezTo>
                  <a:pt x="6719555" y="4341103"/>
                  <a:pt x="6710794" y="4343192"/>
                  <a:pt x="6701777" y="4346611"/>
                </a:cubicBezTo>
                <a:cubicBezTo>
                  <a:pt x="6698498" y="4377001"/>
                  <a:pt x="6718171" y="4407390"/>
                  <a:pt x="6744402" y="4407390"/>
                </a:cubicBezTo>
                <a:cubicBezTo>
                  <a:pt x="6818995" y="4380799"/>
                  <a:pt x="6785643" y="4333268"/>
                  <a:pt x="6727816" y="4340123"/>
                </a:cubicBezTo>
                <a:close/>
                <a:moveTo>
                  <a:pt x="5107729" y="4338953"/>
                </a:moveTo>
                <a:cubicBezTo>
                  <a:pt x="5093908" y="4337250"/>
                  <a:pt x="5077934" y="4338763"/>
                  <a:pt x="5062368" y="4344818"/>
                </a:cubicBezTo>
                <a:cubicBezTo>
                  <a:pt x="5052536" y="4362981"/>
                  <a:pt x="5078751" y="4414443"/>
                  <a:pt x="5104964" y="4405362"/>
                </a:cubicBezTo>
                <a:cubicBezTo>
                  <a:pt x="5171315" y="4378117"/>
                  <a:pt x="5149199" y="4344061"/>
                  <a:pt x="5107729" y="4338953"/>
                </a:cubicBezTo>
                <a:close/>
                <a:moveTo>
                  <a:pt x="6338452" y="4338553"/>
                </a:moveTo>
                <a:cubicBezTo>
                  <a:pt x="6292272" y="4350643"/>
                  <a:pt x="6302168" y="4411089"/>
                  <a:pt x="6341750" y="4420156"/>
                </a:cubicBezTo>
                <a:cubicBezTo>
                  <a:pt x="6411019" y="4417134"/>
                  <a:pt x="6401124" y="4344598"/>
                  <a:pt x="6338452" y="4338553"/>
                </a:cubicBezTo>
                <a:close/>
                <a:moveTo>
                  <a:pt x="2193022" y="4337027"/>
                </a:moveTo>
                <a:cubicBezTo>
                  <a:pt x="2179497" y="4335464"/>
                  <a:pt x="2163103" y="4337737"/>
                  <a:pt x="2145888" y="4346072"/>
                </a:cubicBezTo>
                <a:cubicBezTo>
                  <a:pt x="2139332" y="4367289"/>
                  <a:pt x="2155725" y="4397598"/>
                  <a:pt x="2181956" y="4394567"/>
                </a:cubicBezTo>
                <a:cubicBezTo>
                  <a:pt x="2248352" y="4380928"/>
                  <a:pt x="2233598" y="4341716"/>
                  <a:pt x="2193022" y="4337027"/>
                </a:cubicBezTo>
                <a:close/>
                <a:moveTo>
                  <a:pt x="1419143" y="4335770"/>
                </a:moveTo>
                <a:cubicBezTo>
                  <a:pt x="1384186" y="4341399"/>
                  <a:pt x="1364474" y="4374044"/>
                  <a:pt x="1411289" y="4403311"/>
                </a:cubicBezTo>
                <a:cubicBezTo>
                  <a:pt x="1457283" y="4403311"/>
                  <a:pt x="1483565" y="4379297"/>
                  <a:pt x="1457283" y="4340273"/>
                </a:cubicBezTo>
                <a:cubicBezTo>
                  <a:pt x="1444142" y="4335020"/>
                  <a:pt x="1430796" y="4333894"/>
                  <a:pt x="1419143" y="4335770"/>
                </a:cubicBezTo>
                <a:close/>
                <a:moveTo>
                  <a:pt x="5548037" y="4335289"/>
                </a:moveTo>
                <a:cubicBezTo>
                  <a:pt x="5495686" y="4335289"/>
                  <a:pt x="5485870" y="4405310"/>
                  <a:pt x="5534950" y="4414443"/>
                </a:cubicBezTo>
                <a:cubicBezTo>
                  <a:pt x="5603661" y="4405310"/>
                  <a:pt x="5613477" y="4359644"/>
                  <a:pt x="5548037" y="4335289"/>
                </a:cubicBezTo>
                <a:close/>
                <a:moveTo>
                  <a:pt x="9624081" y="4333947"/>
                </a:moveTo>
                <a:cubicBezTo>
                  <a:pt x="9568174" y="4345999"/>
                  <a:pt x="9610927" y="4406260"/>
                  <a:pt x="9643813" y="4412286"/>
                </a:cubicBezTo>
                <a:cubicBezTo>
                  <a:pt x="9716164" y="4385169"/>
                  <a:pt x="9683277" y="4339973"/>
                  <a:pt x="9624081" y="4333947"/>
                </a:cubicBezTo>
                <a:close/>
                <a:moveTo>
                  <a:pt x="2398265" y="4328237"/>
                </a:moveTo>
                <a:cubicBezTo>
                  <a:pt x="2342263" y="4340249"/>
                  <a:pt x="2388383" y="4400309"/>
                  <a:pt x="2418031" y="4403312"/>
                </a:cubicBezTo>
                <a:cubicBezTo>
                  <a:pt x="2493798" y="4376285"/>
                  <a:pt x="2460856" y="4334243"/>
                  <a:pt x="2398265" y="4328237"/>
                </a:cubicBezTo>
                <a:close/>
                <a:moveTo>
                  <a:pt x="6961071" y="4325062"/>
                </a:moveTo>
                <a:cubicBezTo>
                  <a:pt x="6918535" y="4346219"/>
                  <a:pt x="6928351" y="4397598"/>
                  <a:pt x="6977431" y="4391554"/>
                </a:cubicBezTo>
                <a:cubicBezTo>
                  <a:pt x="7046143" y="4370397"/>
                  <a:pt x="7019967" y="4315995"/>
                  <a:pt x="6961071" y="4325062"/>
                </a:cubicBezTo>
                <a:close/>
                <a:moveTo>
                  <a:pt x="1649014" y="4314620"/>
                </a:moveTo>
                <a:cubicBezTo>
                  <a:pt x="1635386" y="4312778"/>
                  <a:pt x="1618992" y="4313912"/>
                  <a:pt x="1601778" y="4319201"/>
                </a:cubicBezTo>
                <a:cubicBezTo>
                  <a:pt x="1595221" y="4346402"/>
                  <a:pt x="1614894" y="4379647"/>
                  <a:pt x="1644403" y="4379647"/>
                </a:cubicBezTo>
                <a:cubicBezTo>
                  <a:pt x="1705881" y="4352446"/>
                  <a:pt x="1689897" y="4320145"/>
                  <a:pt x="1649014" y="4314620"/>
                </a:cubicBezTo>
                <a:close/>
                <a:moveTo>
                  <a:pt x="4203013" y="4312631"/>
                </a:moveTo>
                <a:cubicBezTo>
                  <a:pt x="4165290" y="4320281"/>
                  <a:pt x="4154818" y="4355982"/>
                  <a:pt x="4209019" y="4376383"/>
                </a:cubicBezTo>
                <a:cubicBezTo>
                  <a:pt x="4248442" y="4373361"/>
                  <a:pt x="4271441" y="4352205"/>
                  <a:pt x="4248442" y="4315937"/>
                </a:cubicBezTo>
                <a:cubicBezTo>
                  <a:pt x="4231194" y="4310648"/>
                  <a:pt x="4215588" y="4310081"/>
                  <a:pt x="4203013" y="4312631"/>
                </a:cubicBezTo>
                <a:close/>
                <a:moveTo>
                  <a:pt x="720246" y="4310890"/>
                </a:moveTo>
                <a:cubicBezTo>
                  <a:pt x="688469" y="4304606"/>
                  <a:pt x="678057" y="4377042"/>
                  <a:pt x="715399" y="4382334"/>
                </a:cubicBezTo>
                <a:cubicBezTo>
                  <a:pt x="771207" y="4385358"/>
                  <a:pt x="817167" y="4300684"/>
                  <a:pt x="735096" y="4318828"/>
                </a:cubicBezTo>
                <a:cubicBezTo>
                  <a:pt x="729761" y="4314292"/>
                  <a:pt x="724786" y="4311788"/>
                  <a:pt x="720246" y="4310890"/>
                </a:cubicBezTo>
                <a:close/>
                <a:moveTo>
                  <a:pt x="3474603" y="4310769"/>
                </a:moveTo>
                <a:cubicBezTo>
                  <a:pt x="3460190" y="4308448"/>
                  <a:pt x="3443775" y="4311100"/>
                  <a:pt x="3428181" y="4321708"/>
                </a:cubicBezTo>
                <a:cubicBezTo>
                  <a:pt x="3421616" y="4348987"/>
                  <a:pt x="3447879" y="4382327"/>
                  <a:pt x="3474142" y="4385358"/>
                </a:cubicBezTo>
                <a:cubicBezTo>
                  <a:pt x="3543082" y="4369446"/>
                  <a:pt x="3517845" y="4317730"/>
                  <a:pt x="3474603" y="4310769"/>
                </a:cubicBezTo>
                <a:close/>
                <a:moveTo>
                  <a:pt x="1886771" y="4310284"/>
                </a:moveTo>
                <a:cubicBezTo>
                  <a:pt x="1847507" y="4316316"/>
                  <a:pt x="1844235" y="4376631"/>
                  <a:pt x="1886771" y="4379646"/>
                </a:cubicBezTo>
                <a:cubicBezTo>
                  <a:pt x="1955483" y="4373615"/>
                  <a:pt x="1971842" y="4310284"/>
                  <a:pt x="1886771" y="4310284"/>
                </a:cubicBezTo>
                <a:close/>
                <a:moveTo>
                  <a:pt x="3196116" y="4310083"/>
                </a:moveTo>
                <a:cubicBezTo>
                  <a:pt x="3158634" y="4316933"/>
                  <a:pt x="3148231" y="4351183"/>
                  <a:pt x="3202082" y="4371732"/>
                </a:cubicBezTo>
                <a:cubicBezTo>
                  <a:pt x="3241247" y="4368688"/>
                  <a:pt x="3264093" y="4347377"/>
                  <a:pt x="3241247" y="4313889"/>
                </a:cubicBezTo>
                <a:cubicBezTo>
                  <a:pt x="3224113" y="4308561"/>
                  <a:pt x="3208610" y="4307800"/>
                  <a:pt x="3196116" y="4310083"/>
                </a:cubicBezTo>
                <a:close/>
                <a:moveTo>
                  <a:pt x="3701149" y="4309049"/>
                </a:moveTo>
                <a:cubicBezTo>
                  <a:pt x="3684736" y="4307678"/>
                  <a:pt x="3669772" y="4317795"/>
                  <a:pt x="3671005" y="4346292"/>
                </a:cubicBezTo>
                <a:cubicBezTo>
                  <a:pt x="3674298" y="4391887"/>
                  <a:pt x="3664423" y="4379728"/>
                  <a:pt x="3726959" y="4379728"/>
                </a:cubicBezTo>
                <a:cubicBezTo>
                  <a:pt x="3759874" y="4345532"/>
                  <a:pt x="3728503" y="4311335"/>
                  <a:pt x="3701149" y="4309049"/>
                </a:cubicBezTo>
                <a:close/>
                <a:moveTo>
                  <a:pt x="1168691" y="4306185"/>
                </a:moveTo>
                <a:cubicBezTo>
                  <a:pt x="1154893" y="4305616"/>
                  <a:pt x="1140325" y="4309978"/>
                  <a:pt x="1128835" y="4322117"/>
                </a:cubicBezTo>
                <a:cubicBezTo>
                  <a:pt x="1125552" y="4346393"/>
                  <a:pt x="1138684" y="4370670"/>
                  <a:pt x="1168229" y="4367636"/>
                </a:cubicBezTo>
                <a:cubicBezTo>
                  <a:pt x="1244555" y="4353980"/>
                  <a:pt x="1210086" y="4307892"/>
                  <a:pt x="1168691" y="4306185"/>
                </a:cubicBezTo>
                <a:close/>
                <a:moveTo>
                  <a:pt x="4889028" y="4302647"/>
                </a:moveTo>
                <a:cubicBezTo>
                  <a:pt x="4846405" y="4311694"/>
                  <a:pt x="4839849" y="4372009"/>
                  <a:pt x="4892307" y="4372009"/>
                </a:cubicBezTo>
                <a:cubicBezTo>
                  <a:pt x="4951329" y="4359946"/>
                  <a:pt x="4971004" y="4305663"/>
                  <a:pt x="4889028" y="4302647"/>
                </a:cubicBezTo>
                <a:close/>
                <a:moveTo>
                  <a:pt x="2707882" y="4301122"/>
                </a:moveTo>
                <a:cubicBezTo>
                  <a:pt x="2694357" y="4299559"/>
                  <a:pt x="2677963" y="4301832"/>
                  <a:pt x="2660749" y="4310167"/>
                </a:cubicBezTo>
                <a:cubicBezTo>
                  <a:pt x="2654192" y="4331384"/>
                  <a:pt x="2670586" y="4361693"/>
                  <a:pt x="2696816" y="4358662"/>
                </a:cubicBezTo>
                <a:cubicBezTo>
                  <a:pt x="2763213" y="4345023"/>
                  <a:pt x="2748459" y="4305810"/>
                  <a:pt x="2707882" y="4301122"/>
                </a:cubicBezTo>
                <a:close/>
                <a:moveTo>
                  <a:pt x="3963274" y="4300493"/>
                </a:moveTo>
                <a:cubicBezTo>
                  <a:pt x="3910773" y="4309560"/>
                  <a:pt x="3930461" y="4376052"/>
                  <a:pt x="3969836" y="4379074"/>
                </a:cubicBezTo>
                <a:cubicBezTo>
                  <a:pt x="4032179" y="4382096"/>
                  <a:pt x="4028898" y="4300493"/>
                  <a:pt x="3963274" y="4300493"/>
                </a:cubicBezTo>
                <a:close/>
                <a:moveTo>
                  <a:pt x="512044" y="4294779"/>
                </a:moveTo>
                <a:cubicBezTo>
                  <a:pt x="466085" y="4306831"/>
                  <a:pt x="452953" y="4364079"/>
                  <a:pt x="502196" y="4373118"/>
                </a:cubicBezTo>
                <a:cubicBezTo>
                  <a:pt x="561287" y="4355040"/>
                  <a:pt x="597398" y="4297792"/>
                  <a:pt x="512044" y="4294779"/>
                </a:cubicBezTo>
                <a:close/>
                <a:moveTo>
                  <a:pt x="4463186" y="4285415"/>
                </a:moveTo>
                <a:cubicBezTo>
                  <a:pt x="4407173" y="4288441"/>
                  <a:pt x="4413763" y="4358041"/>
                  <a:pt x="4466481" y="4358041"/>
                </a:cubicBezTo>
                <a:cubicBezTo>
                  <a:pt x="4535669" y="4342911"/>
                  <a:pt x="4512606" y="4291467"/>
                  <a:pt x="4463186" y="4285415"/>
                </a:cubicBezTo>
                <a:close/>
                <a:moveTo>
                  <a:pt x="4677843" y="4284337"/>
                </a:moveTo>
                <a:cubicBezTo>
                  <a:pt x="4640438" y="4284478"/>
                  <a:pt x="4601194" y="4324074"/>
                  <a:pt x="4642891" y="4353487"/>
                </a:cubicBezTo>
                <a:cubicBezTo>
                  <a:pt x="4672325" y="4356504"/>
                  <a:pt x="4724648" y="4341420"/>
                  <a:pt x="4711568" y="4299185"/>
                </a:cubicBezTo>
                <a:cubicBezTo>
                  <a:pt x="4702575" y="4288626"/>
                  <a:pt x="4690311" y="4284290"/>
                  <a:pt x="4677843" y="4284337"/>
                </a:cubicBezTo>
                <a:close/>
                <a:moveTo>
                  <a:pt x="932806" y="4284147"/>
                </a:moveTo>
                <a:cubicBezTo>
                  <a:pt x="918854" y="4282776"/>
                  <a:pt x="903260" y="4286367"/>
                  <a:pt x="889308" y="4297708"/>
                </a:cubicBezTo>
                <a:cubicBezTo>
                  <a:pt x="882742" y="4318876"/>
                  <a:pt x="899157" y="4355165"/>
                  <a:pt x="925419" y="4355165"/>
                </a:cubicBezTo>
                <a:cubicBezTo>
                  <a:pt x="1001745" y="4337021"/>
                  <a:pt x="974662" y="4288257"/>
                  <a:pt x="932806" y="4284147"/>
                </a:cubicBezTo>
                <a:close/>
                <a:moveTo>
                  <a:pt x="63118" y="4277291"/>
                </a:moveTo>
                <a:cubicBezTo>
                  <a:pt x="54857" y="4278271"/>
                  <a:pt x="46097" y="4280360"/>
                  <a:pt x="37080" y="4283779"/>
                </a:cubicBezTo>
                <a:cubicBezTo>
                  <a:pt x="33801" y="4314169"/>
                  <a:pt x="53474" y="4344558"/>
                  <a:pt x="79705" y="4344558"/>
                </a:cubicBezTo>
                <a:cubicBezTo>
                  <a:pt x="154298" y="4317967"/>
                  <a:pt x="120946" y="4270436"/>
                  <a:pt x="63118" y="4277291"/>
                </a:cubicBezTo>
                <a:close/>
                <a:moveTo>
                  <a:pt x="2936070" y="4273562"/>
                </a:moveTo>
                <a:cubicBezTo>
                  <a:pt x="2880163" y="4285614"/>
                  <a:pt x="2922917" y="4345875"/>
                  <a:pt x="2955802" y="4351901"/>
                </a:cubicBezTo>
                <a:cubicBezTo>
                  <a:pt x="3028154" y="4324784"/>
                  <a:pt x="2995266" y="4279588"/>
                  <a:pt x="2936070" y="4273562"/>
                </a:cubicBezTo>
                <a:close/>
                <a:moveTo>
                  <a:pt x="273059" y="4264677"/>
                </a:moveTo>
                <a:cubicBezTo>
                  <a:pt x="230523" y="4285834"/>
                  <a:pt x="240339" y="4337213"/>
                  <a:pt x="289419" y="4331169"/>
                </a:cubicBezTo>
                <a:cubicBezTo>
                  <a:pt x="358131" y="4310012"/>
                  <a:pt x="331955" y="4255610"/>
                  <a:pt x="273059" y="4264677"/>
                </a:cubicBezTo>
                <a:close/>
                <a:moveTo>
                  <a:pt x="0" y="0"/>
                </a:moveTo>
                <a:lnTo>
                  <a:pt x="12200723" y="0"/>
                </a:lnTo>
                <a:lnTo>
                  <a:pt x="12200723" y="4502143"/>
                </a:lnTo>
                <a:lnTo>
                  <a:pt x="0" y="4502143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CC217D98-725D-4CBC-B1E4-D18A1ECC8A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9432" y="4252353"/>
            <a:ext cx="12157773" cy="494218"/>
            <a:chOff x="18956" y="5952517"/>
            <a:chExt cx="12157773" cy="494218"/>
          </a:xfrm>
          <a:solidFill>
            <a:schemeClr val="bg1"/>
          </a:solidFill>
        </p:grpSpPr>
        <p:sp>
          <p:nvSpPr>
            <p:cNvPr id="113" name="Freeform 10">
              <a:extLst>
                <a:ext uri="{FF2B5EF4-FFF2-40B4-BE49-F238E27FC236}">
                  <a16:creationId xmlns:a16="http://schemas.microsoft.com/office/drawing/2014/main" id="{6526A712-60A0-449C-86C7-46AA9C71BE7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637219" y="6356157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5" name="Freeform 15">
              <a:extLst>
                <a:ext uri="{FF2B5EF4-FFF2-40B4-BE49-F238E27FC236}">
                  <a16:creationId xmlns:a16="http://schemas.microsoft.com/office/drawing/2014/main" id="{00EBA9DC-ED31-47D6-ADC8-2A49CE23F83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139192" y="6359421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6" name="Freeform 18">
              <a:extLst>
                <a:ext uri="{FF2B5EF4-FFF2-40B4-BE49-F238E27FC236}">
                  <a16:creationId xmlns:a16="http://schemas.microsoft.com/office/drawing/2014/main" id="{AC67DC52-9488-4593-8BEF-0778F336CD2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384660" y="6368396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7" name="Freeform 22">
              <a:extLst>
                <a:ext uri="{FF2B5EF4-FFF2-40B4-BE49-F238E27FC236}">
                  <a16:creationId xmlns:a16="http://schemas.microsoft.com/office/drawing/2014/main" id="{188798A2-271D-49FE-8009-8D93FA748DA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653573" y="6308012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8" name="Freeform 8">
              <a:extLst>
                <a:ext uri="{FF2B5EF4-FFF2-40B4-BE49-F238E27FC236}">
                  <a16:creationId xmlns:a16="http://schemas.microsoft.com/office/drawing/2014/main" id="{CC9A85DF-EEC5-4030-B41B-4B940584C68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8956" y="595659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9" name="Freeform 19">
              <a:extLst>
                <a:ext uri="{FF2B5EF4-FFF2-40B4-BE49-F238E27FC236}">
                  <a16:creationId xmlns:a16="http://schemas.microsoft.com/office/drawing/2014/main" id="{78E44024-44CC-431A-B5F6-B5241C1AC2F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709370" y="6291575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0" name="Freeform 20">
              <a:extLst>
                <a:ext uri="{FF2B5EF4-FFF2-40B4-BE49-F238E27FC236}">
                  <a16:creationId xmlns:a16="http://schemas.microsoft.com/office/drawing/2014/main" id="{348353DE-7310-4BA5-9DF5-78BEF3F1ABD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452381" y="6295774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1" name="Freeform 23">
              <a:extLst>
                <a:ext uri="{FF2B5EF4-FFF2-40B4-BE49-F238E27FC236}">
                  <a16:creationId xmlns:a16="http://schemas.microsoft.com/office/drawing/2014/main" id="{05F5E6C9-7C7E-4F4E-A618-2A706DF12EB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883090" y="6322699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2" name="Freeform 26">
              <a:extLst>
                <a:ext uri="{FF2B5EF4-FFF2-40B4-BE49-F238E27FC236}">
                  <a16:creationId xmlns:a16="http://schemas.microsoft.com/office/drawing/2014/main" id="{9630D54B-846E-4E69-A9B6-C3BB78A3192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404559" y="6308010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3" name="Freeform 27">
              <a:extLst>
                <a:ext uri="{FF2B5EF4-FFF2-40B4-BE49-F238E27FC236}">
                  <a16:creationId xmlns:a16="http://schemas.microsoft.com/office/drawing/2014/main" id="{F60C217C-C77A-40F1-8675-0EBBD7D5D8E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937280" y="6282192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4" name="Freeform 28">
              <a:extLst>
                <a:ext uri="{FF2B5EF4-FFF2-40B4-BE49-F238E27FC236}">
                  <a16:creationId xmlns:a16="http://schemas.microsoft.com/office/drawing/2014/main" id="{F6E88CE1-5B21-42A6-969A-3602D70373A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194538" y="6290059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5" name="Freeform 30">
              <a:extLst>
                <a:ext uri="{FF2B5EF4-FFF2-40B4-BE49-F238E27FC236}">
                  <a16:creationId xmlns:a16="http://schemas.microsoft.com/office/drawing/2014/main" id="{5D153BA7-7716-478A-A2DF-72224AFE223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742191" y="6338204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6" name="Freeform 43">
              <a:extLst>
                <a:ext uri="{FF2B5EF4-FFF2-40B4-BE49-F238E27FC236}">
                  <a16:creationId xmlns:a16="http://schemas.microsoft.com/office/drawing/2014/main" id="{84417BE7-151A-43F1-962C-17C3B9CE425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902106" y="6043523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7" name="Freeform 51">
              <a:extLst>
                <a:ext uri="{FF2B5EF4-FFF2-40B4-BE49-F238E27FC236}">
                  <a16:creationId xmlns:a16="http://schemas.microsoft.com/office/drawing/2014/main" id="{2FB1624A-5999-4CF6-9F9D-F78AB06C280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710297" y="6035458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8" name="Freeform 52">
              <a:extLst>
                <a:ext uri="{FF2B5EF4-FFF2-40B4-BE49-F238E27FC236}">
                  <a16:creationId xmlns:a16="http://schemas.microsoft.com/office/drawing/2014/main" id="{C50984BC-5819-44A5-BEBC-9C522FCEC4A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277444" y="6038724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9" name="Freeform 53">
              <a:extLst>
                <a:ext uri="{FF2B5EF4-FFF2-40B4-BE49-F238E27FC236}">
                  <a16:creationId xmlns:a16="http://schemas.microsoft.com/office/drawing/2014/main" id="{80F18F5A-2728-4284-A27C-B2671DAC19A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471034" y="6035460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0" name="Freeform 54">
              <a:extLst>
                <a:ext uri="{FF2B5EF4-FFF2-40B4-BE49-F238E27FC236}">
                  <a16:creationId xmlns:a16="http://schemas.microsoft.com/office/drawing/2014/main" id="{45F49B04-A52B-47E2-AEF8-D0F78255968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094009" y="6011795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1" name="Freeform 55">
              <a:extLst>
                <a:ext uri="{FF2B5EF4-FFF2-40B4-BE49-F238E27FC236}">
                  <a16:creationId xmlns:a16="http://schemas.microsoft.com/office/drawing/2014/main" id="{4D5B48FA-DED0-411C-BE17-D3D9C70DAA9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264556" y="604198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2" name="Freeform 56">
              <a:extLst>
                <a:ext uri="{FF2B5EF4-FFF2-40B4-BE49-F238E27FC236}">
                  <a16:creationId xmlns:a16="http://schemas.microsoft.com/office/drawing/2014/main" id="{B3F10D70-DC49-43C8-94F5-2EBB357EB54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392340" y="5985586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3" name="Freeform 57">
              <a:extLst>
                <a:ext uri="{FF2B5EF4-FFF2-40B4-BE49-F238E27FC236}">
                  <a16:creationId xmlns:a16="http://schemas.microsoft.com/office/drawing/2014/main" id="{DB59C771-D4D8-43EB-9035-CDBF8E006C5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037697" y="6020771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4" name="Freeform 59">
              <a:extLst>
                <a:ext uri="{FF2B5EF4-FFF2-40B4-BE49-F238E27FC236}">
                  <a16:creationId xmlns:a16="http://schemas.microsoft.com/office/drawing/2014/main" id="{1AF26B00-C8A2-477F-8912-211432A19B2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473186" y="605207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5" name="Freeform 60">
              <a:extLst>
                <a:ext uri="{FF2B5EF4-FFF2-40B4-BE49-F238E27FC236}">
                  <a16:creationId xmlns:a16="http://schemas.microsoft.com/office/drawing/2014/main" id="{5965D5D6-D3FB-439D-A145-2CA0E726A59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825017" y="600281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6" name="Freeform 61">
              <a:extLst>
                <a:ext uri="{FF2B5EF4-FFF2-40B4-BE49-F238E27FC236}">
                  <a16:creationId xmlns:a16="http://schemas.microsoft.com/office/drawing/2014/main" id="{AB7E4F31-E6D2-4FBD-BFAB-973DCADC232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572460" y="5957121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7" name="Freeform 5">
              <a:extLst>
                <a:ext uri="{FF2B5EF4-FFF2-40B4-BE49-F238E27FC236}">
                  <a16:creationId xmlns:a16="http://schemas.microsoft.com/office/drawing/2014/main" id="{BE203384-5421-41DF-90F9-4D89F6E10C1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908414" y="6286792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8" name="Freeform 6">
              <a:extLst>
                <a:ext uri="{FF2B5EF4-FFF2-40B4-BE49-F238E27FC236}">
                  <a16:creationId xmlns:a16="http://schemas.microsoft.com/office/drawing/2014/main" id="{2DB3748B-3558-4ADA-9359-3ECC6A17B54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634353" y="6266141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9" name="Freeform 7">
              <a:extLst>
                <a:ext uri="{FF2B5EF4-FFF2-40B4-BE49-F238E27FC236}">
                  <a16:creationId xmlns:a16="http://schemas.microsoft.com/office/drawing/2014/main" id="{B5874FEA-A000-4DCE-A69B-5B7EDA4AC01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177783" y="6246129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0" name="Freeform 8">
              <a:extLst>
                <a:ext uri="{FF2B5EF4-FFF2-40B4-BE49-F238E27FC236}">
                  <a16:creationId xmlns:a16="http://schemas.microsoft.com/office/drawing/2014/main" id="{5DB61A45-35BD-46D0-B904-560894A813B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982245" y="624294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1" name="Freeform 9">
              <a:extLst>
                <a:ext uri="{FF2B5EF4-FFF2-40B4-BE49-F238E27FC236}">
                  <a16:creationId xmlns:a16="http://schemas.microsoft.com/office/drawing/2014/main" id="{359E6A79-43CB-40B6-9C4A-6B7479F62B9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268040" y="6282192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2" name="Freeform 11">
              <a:extLst>
                <a:ext uri="{FF2B5EF4-FFF2-40B4-BE49-F238E27FC236}">
                  <a16:creationId xmlns:a16="http://schemas.microsoft.com/office/drawing/2014/main" id="{847A1092-5983-4BAA-BE8E-06A9120E42E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510851" y="6246285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3" name="Freeform 12">
              <a:extLst>
                <a:ext uri="{FF2B5EF4-FFF2-40B4-BE49-F238E27FC236}">
                  <a16:creationId xmlns:a16="http://schemas.microsoft.com/office/drawing/2014/main" id="{9FBC0D6D-85EC-42E9-A457-1246090F97B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028371" y="6264238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4" name="Freeform 13">
              <a:extLst>
                <a:ext uri="{FF2B5EF4-FFF2-40B4-BE49-F238E27FC236}">
                  <a16:creationId xmlns:a16="http://schemas.microsoft.com/office/drawing/2014/main" id="{F30F0B4E-EF8C-49A8-A887-002DC016101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656011" y="6301648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5" name="Freeform 14">
              <a:extLst>
                <a:ext uri="{FF2B5EF4-FFF2-40B4-BE49-F238E27FC236}">
                  <a16:creationId xmlns:a16="http://schemas.microsoft.com/office/drawing/2014/main" id="{2E371800-7BB4-4FF7-BD22-A558A1B6F2E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333279" y="6267101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6" name="Freeform 16">
              <a:extLst>
                <a:ext uri="{FF2B5EF4-FFF2-40B4-BE49-F238E27FC236}">
                  <a16:creationId xmlns:a16="http://schemas.microsoft.com/office/drawing/2014/main" id="{DE5F7FA6-FF74-4A3F-8C41-E3110A89A0E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773156" y="6239757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7" name="Freeform 17">
              <a:extLst>
                <a:ext uri="{FF2B5EF4-FFF2-40B4-BE49-F238E27FC236}">
                  <a16:creationId xmlns:a16="http://schemas.microsoft.com/office/drawing/2014/main" id="{40E68A84-1D41-4DDA-9AAE-55AF0DD7051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398709" y="6264239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8" name="Freeform 21">
              <a:extLst>
                <a:ext uri="{FF2B5EF4-FFF2-40B4-BE49-F238E27FC236}">
                  <a16:creationId xmlns:a16="http://schemas.microsoft.com/office/drawing/2014/main" id="{DB7AF383-4E65-48D1-8426-B8738A071E2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47787" y="6218542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9" name="Freeform 25">
              <a:extLst>
                <a:ext uri="{FF2B5EF4-FFF2-40B4-BE49-F238E27FC236}">
                  <a16:creationId xmlns:a16="http://schemas.microsoft.com/office/drawing/2014/main" id="{2619FCD6-58F3-4D4B-A2D1-5FBF989B039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90115" y="6200589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0" name="Freeform 29">
              <a:extLst>
                <a:ext uri="{FF2B5EF4-FFF2-40B4-BE49-F238E27FC236}">
                  <a16:creationId xmlns:a16="http://schemas.microsoft.com/office/drawing/2014/main" id="{B4AEC7C9-3197-4F6D-8A7F-8056ABB9A95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11181" y="6179372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1" name="Freeform 31">
              <a:extLst>
                <a:ext uri="{FF2B5EF4-FFF2-40B4-BE49-F238E27FC236}">
                  <a16:creationId xmlns:a16="http://schemas.microsoft.com/office/drawing/2014/main" id="{1E07637E-23AF-4E53-82CB-13DBF2EE958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43201" y="6241343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2" name="Freeform 32">
              <a:extLst>
                <a:ext uri="{FF2B5EF4-FFF2-40B4-BE49-F238E27FC236}">
                  <a16:creationId xmlns:a16="http://schemas.microsoft.com/office/drawing/2014/main" id="{7D553EB3-91AE-4531-A30E-6A799E37C3D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406775" y="5979446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3" name="Freeform 33">
              <a:extLst>
                <a:ext uri="{FF2B5EF4-FFF2-40B4-BE49-F238E27FC236}">
                  <a16:creationId xmlns:a16="http://schemas.microsoft.com/office/drawing/2014/main" id="{C15E8055-032A-4E6A-A4C5-5546F57BB96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327423" y="6028408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4" name="Freeform 34">
              <a:extLst>
                <a:ext uri="{FF2B5EF4-FFF2-40B4-BE49-F238E27FC236}">
                  <a16:creationId xmlns:a16="http://schemas.microsoft.com/office/drawing/2014/main" id="{A7161868-5045-4D96-8625-6DB6238DF60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334031" y="6019431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5" name="Freeform 35">
              <a:extLst>
                <a:ext uri="{FF2B5EF4-FFF2-40B4-BE49-F238E27FC236}">
                  <a16:creationId xmlns:a16="http://schemas.microsoft.com/office/drawing/2014/main" id="{1B631BC5-2421-46C0-A846-B2BA6BCB188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124491" y="601290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6" name="Freeform 36">
              <a:extLst>
                <a:ext uri="{FF2B5EF4-FFF2-40B4-BE49-F238E27FC236}">
                  <a16:creationId xmlns:a16="http://schemas.microsoft.com/office/drawing/2014/main" id="{C3B8AA6A-6EB6-4DD2-A166-B8610913F76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57884" y="5982710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7" name="Freeform 37">
              <a:extLst>
                <a:ext uri="{FF2B5EF4-FFF2-40B4-BE49-F238E27FC236}">
                  <a16:creationId xmlns:a16="http://schemas.microsoft.com/office/drawing/2014/main" id="{7A2F6908-4FBD-49DD-BBEE-7F1AC889269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649584" y="5970470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8" name="Freeform 38">
              <a:extLst>
                <a:ext uri="{FF2B5EF4-FFF2-40B4-BE49-F238E27FC236}">
                  <a16:creationId xmlns:a16="http://schemas.microsoft.com/office/drawing/2014/main" id="{568457CE-826B-4E95-B047-06FDA463974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829398" y="601045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9" name="Freeform 39">
              <a:extLst>
                <a:ext uri="{FF2B5EF4-FFF2-40B4-BE49-F238E27FC236}">
                  <a16:creationId xmlns:a16="http://schemas.microsoft.com/office/drawing/2014/main" id="{ACEC3D35-82FF-4FA0-89AE-172504B0565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580384" y="5998215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0" name="Freeform 40">
              <a:extLst>
                <a:ext uri="{FF2B5EF4-FFF2-40B4-BE49-F238E27FC236}">
                  <a16:creationId xmlns:a16="http://schemas.microsoft.com/office/drawing/2014/main" id="{8BF5A990-8CEF-41D5-81B8-43F342A7083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121911" y="5994951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1" name="Freeform 41">
              <a:extLst>
                <a:ext uri="{FF2B5EF4-FFF2-40B4-BE49-F238E27FC236}">
                  <a16:creationId xmlns:a16="http://schemas.microsoft.com/office/drawing/2014/main" id="{1FB204F6-8FEB-4768-87FF-81E75EC89C2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38116" y="599495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2" name="Freeform 42">
              <a:extLst>
                <a:ext uri="{FF2B5EF4-FFF2-40B4-BE49-F238E27FC236}">
                  <a16:creationId xmlns:a16="http://schemas.microsoft.com/office/drawing/2014/main" id="{68AC5291-2CEF-47C8-9369-F1A76E12976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10716" y="5973734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3" name="Freeform 44">
              <a:extLst>
                <a:ext uri="{FF2B5EF4-FFF2-40B4-BE49-F238E27FC236}">
                  <a16:creationId xmlns:a16="http://schemas.microsoft.com/office/drawing/2014/main" id="{91972824-820D-4876-8DF1-C06A8693C0F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639354" y="5976998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4" name="Freeform 45">
              <a:extLst>
                <a:ext uri="{FF2B5EF4-FFF2-40B4-BE49-F238E27FC236}">
                  <a16:creationId xmlns:a16="http://schemas.microsoft.com/office/drawing/2014/main" id="{D8EE2B9A-F433-4754-A539-E994D08A536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67906" y="5952517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5" name="Freeform 46">
              <a:extLst>
                <a:ext uri="{FF2B5EF4-FFF2-40B4-BE49-F238E27FC236}">
                  <a16:creationId xmlns:a16="http://schemas.microsoft.com/office/drawing/2014/main" id="{D006F373-A25F-4697-8170-CC7ED0BAE22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895937" y="6000664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6" name="Freeform 47">
              <a:extLst>
                <a:ext uri="{FF2B5EF4-FFF2-40B4-BE49-F238E27FC236}">
                  <a16:creationId xmlns:a16="http://schemas.microsoft.com/office/drawing/2014/main" id="{DC6B5739-481D-4BCB-BCE5-324B566AF34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865326" y="5973733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7" name="Freeform 48">
              <a:extLst>
                <a:ext uri="{FF2B5EF4-FFF2-40B4-BE49-F238E27FC236}">
                  <a16:creationId xmlns:a16="http://schemas.microsoft.com/office/drawing/2014/main" id="{BA93202C-DF72-455D-B5CA-B943F3D9672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115444" y="5992749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8" name="Freeform 49">
              <a:extLst>
                <a:ext uri="{FF2B5EF4-FFF2-40B4-BE49-F238E27FC236}">
                  <a16:creationId xmlns:a16="http://schemas.microsoft.com/office/drawing/2014/main" id="{FEF53A23-B77A-42DC-ACF1-79CADDE3FDF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15687" y="5955781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9" name="Freeform 8">
              <a:extLst>
                <a:ext uri="{FF2B5EF4-FFF2-40B4-BE49-F238E27FC236}">
                  <a16:creationId xmlns:a16="http://schemas.microsoft.com/office/drawing/2014/main" id="{7915B476-1DA8-476C-BEE8-11AB0AED70D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683670" y="601943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0" name="Freeform 106">
              <a:extLst>
                <a:ext uri="{FF2B5EF4-FFF2-40B4-BE49-F238E27FC236}">
                  <a16:creationId xmlns:a16="http://schemas.microsoft.com/office/drawing/2014/main" id="{025A766D-D43A-42B3-B5DA-215D243861E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9451" y="620454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1" name="Freeform 19">
              <a:extLst>
                <a:ext uri="{FF2B5EF4-FFF2-40B4-BE49-F238E27FC236}">
                  <a16:creationId xmlns:a16="http://schemas.microsoft.com/office/drawing/2014/main" id="{8D4B2FBB-3378-4F14-A222-8BAC49FBE31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397390" y="6351960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2" name="Freeform 20">
              <a:extLst>
                <a:ext uri="{FF2B5EF4-FFF2-40B4-BE49-F238E27FC236}">
                  <a16:creationId xmlns:a16="http://schemas.microsoft.com/office/drawing/2014/main" id="{F5BDAB4C-1BA1-4835-8287-D189321BFDF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140401" y="6356159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3" name="Freeform 26">
              <a:extLst>
                <a:ext uri="{FF2B5EF4-FFF2-40B4-BE49-F238E27FC236}">
                  <a16:creationId xmlns:a16="http://schemas.microsoft.com/office/drawing/2014/main" id="{302E352E-F03B-4D76-984E-2F09259C18B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2049121" y="6351959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4" name="Freeform 27">
              <a:extLst>
                <a:ext uri="{FF2B5EF4-FFF2-40B4-BE49-F238E27FC236}">
                  <a16:creationId xmlns:a16="http://schemas.microsoft.com/office/drawing/2014/main" id="{1369E573-3850-49D1-A371-2842174999F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625300" y="6342577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5" name="Freeform 28">
              <a:extLst>
                <a:ext uri="{FF2B5EF4-FFF2-40B4-BE49-F238E27FC236}">
                  <a16:creationId xmlns:a16="http://schemas.microsoft.com/office/drawing/2014/main" id="{748DE837-6B07-441C-8343-38620F22901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851300" y="6351959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6" name="Freeform 55">
              <a:extLst>
                <a:ext uri="{FF2B5EF4-FFF2-40B4-BE49-F238E27FC236}">
                  <a16:creationId xmlns:a16="http://schemas.microsoft.com/office/drawing/2014/main" id="{E3B1E743-D662-4550-B03F-1B368B359A1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988188" y="608391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7" name="Freeform 56">
              <a:extLst>
                <a:ext uri="{FF2B5EF4-FFF2-40B4-BE49-F238E27FC236}">
                  <a16:creationId xmlns:a16="http://schemas.microsoft.com/office/drawing/2014/main" id="{4F72E381-A6E5-4CDF-A66D-860BE49BD71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080360" y="6045971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8" name="Freeform 57">
              <a:extLst>
                <a:ext uri="{FF2B5EF4-FFF2-40B4-BE49-F238E27FC236}">
                  <a16:creationId xmlns:a16="http://schemas.microsoft.com/office/drawing/2014/main" id="{158BDEC2-279C-459A-8ACB-0E7CB872050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725717" y="6081156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9" name="Freeform 60">
              <a:extLst>
                <a:ext uri="{FF2B5EF4-FFF2-40B4-BE49-F238E27FC236}">
                  <a16:creationId xmlns:a16="http://schemas.microsoft.com/office/drawing/2014/main" id="{63A14A95-FC1F-4CC0-B04F-C66933E488A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513037" y="606320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0" name="Freeform 61">
              <a:extLst>
                <a:ext uri="{FF2B5EF4-FFF2-40B4-BE49-F238E27FC236}">
                  <a16:creationId xmlns:a16="http://schemas.microsoft.com/office/drawing/2014/main" id="{24362F45-5722-4458-AF8A-DB7318FC479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260480" y="6017506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1" name="Freeform 5">
              <a:extLst>
                <a:ext uri="{FF2B5EF4-FFF2-40B4-BE49-F238E27FC236}">
                  <a16:creationId xmlns:a16="http://schemas.microsoft.com/office/drawing/2014/main" id="{9C673485-D52B-4AC8-8B90-8E4319F0F02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596434" y="6347177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2" name="Freeform 6">
              <a:extLst>
                <a:ext uri="{FF2B5EF4-FFF2-40B4-BE49-F238E27FC236}">
                  <a16:creationId xmlns:a16="http://schemas.microsoft.com/office/drawing/2014/main" id="{64D9C233-B61D-4F94-9811-F64BC570425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310592" y="6345841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3" name="Freeform 7">
              <a:extLst>
                <a:ext uri="{FF2B5EF4-FFF2-40B4-BE49-F238E27FC236}">
                  <a16:creationId xmlns:a16="http://schemas.microsoft.com/office/drawing/2014/main" id="{2B22A568-26C9-4255-86DA-8A283C9A90A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865803" y="6306514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4" name="Freeform 8">
              <a:extLst>
                <a:ext uri="{FF2B5EF4-FFF2-40B4-BE49-F238E27FC236}">
                  <a16:creationId xmlns:a16="http://schemas.microsoft.com/office/drawing/2014/main" id="{B1E0BDE0-6C33-41CC-9FBB-D3AFA309B7D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670714" y="633931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5" name="Freeform 9">
              <a:extLst>
                <a:ext uri="{FF2B5EF4-FFF2-40B4-BE49-F238E27FC236}">
                  <a16:creationId xmlns:a16="http://schemas.microsoft.com/office/drawing/2014/main" id="{AEB4A522-C89F-4BD4-AFB5-592BC512971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956060" y="6342577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6" name="Freeform 11">
              <a:extLst>
                <a:ext uri="{FF2B5EF4-FFF2-40B4-BE49-F238E27FC236}">
                  <a16:creationId xmlns:a16="http://schemas.microsoft.com/office/drawing/2014/main" id="{07B7B25B-7F99-43DF-A3D7-DD530FEF753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198871" y="6306670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7" name="Freeform 12">
              <a:extLst>
                <a:ext uri="{FF2B5EF4-FFF2-40B4-BE49-F238E27FC236}">
                  <a16:creationId xmlns:a16="http://schemas.microsoft.com/office/drawing/2014/main" id="{A579CBBB-44DF-4067-B2CC-309A0EDD368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716391" y="6324623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8" name="Freeform 13">
              <a:extLst>
                <a:ext uri="{FF2B5EF4-FFF2-40B4-BE49-F238E27FC236}">
                  <a16:creationId xmlns:a16="http://schemas.microsoft.com/office/drawing/2014/main" id="{2BECA972-B850-4AA7-885D-DE8F4C33B2A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344031" y="6362033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9" name="Freeform 14">
              <a:extLst>
                <a:ext uri="{FF2B5EF4-FFF2-40B4-BE49-F238E27FC236}">
                  <a16:creationId xmlns:a16="http://schemas.microsoft.com/office/drawing/2014/main" id="{D826CA11-004E-474C-A94A-E6134091C22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070859" y="6318096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0" name="Freeform 16">
              <a:extLst>
                <a:ext uri="{FF2B5EF4-FFF2-40B4-BE49-F238E27FC236}">
                  <a16:creationId xmlns:a16="http://schemas.microsoft.com/office/drawing/2014/main" id="{65195272-867B-4BAA-8A6C-CB002141DE9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461176" y="6300142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1" name="Freeform 17">
              <a:extLst>
                <a:ext uri="{FF2B5EF4-FFF2-40B4-BE49-F238E27FC236}">
                  <a16:creationId xmlns:a16="http://schemas.microsoft.com/office/drawing/2014/main" id="{CA351C6E-0B5A-42FB-AFDB-43F006AE234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039205" y="6341355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2" name="Freeform 21">
              <a:extLst>
                <a:ext uri="{FF2B5EF4-FFF2-40B4-BE49-F238E27FC236}">
                  <a16:creationId xmlns:a16="http://schemas.microsoft.com/office/drawing/2014/main" id="{36576590-9CBC-4AAE-AC50-DD53DFFE06C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730057" y="6318096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3" name="Freeform 25">
              <a:extLst>
                <a:ext uri="{FF2B5EF4-FFF2-40B4-BE49-F238E27FC236}">
                  <a16:creationId xmlns:a16="http://schemas.microsoft.com/office/drawing/2014/main" id="{7E1FDDA8-5204-4B99-8D2F-728C49A9D41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930591" y="6309120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4" name="Freeform 29">
              <a:extLst>
                <a:ext uri="{FF2B5EF4-FFF2-40B4-BE49-F238E27FC236}">
                  <a16:creationId xmlns:a16="http://schemas.microsoft.com/office/drawing/2014/main" id="{7EF07A91-EABC-4FF8-8F0F-40480584D1E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497041" y="6299934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5" name="Freeform 31">
              <a:extLst>
                <a:ext uri="{FF2B5EF4-FFF2-40B4-BE49-F238E27FC236}">
                  <a16:creationId xmlns:a16="http://schemas.microsoft.com/office/drawing/2014/main" id="{DE45CEB0-C31A-41E1-81DB-5E9A9ABF5B3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207517" y="6336989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6" name="Freeform 32">
              <a:extLst>
                <a:ext uri="{FF2B5EF4-FFF2-40B4-BE49-F238E27FC236}">
                  <a16:creationId xmlns:a16="http://schemas.microsoft.com/office/drawing/2014/main" id="{ED7EBFF3-1C05-4B4A-AB37-CCB845B8609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094795" y="6039831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7" name="Freeform 33">
              <a:extLst>
                <a:ext uri="{FF2B5EF4-FFF2-40B4-BE49-F238E27FC236}">
                  <a16:creationId xmlns:a16="http://schemas.microsoft.com/office/drawing/2014/main" id="{1E027175-8EC7-43C3-A1A1-A2D6DEFAE6A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015443" y="608879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8" name="Freeform 34">
              <a:extLst>
                <a:ext uri="{FF2B5EF4-FFF2-40B4-BE49-F238E27FC236}">
                  <a16:creationId xmlns:a16="http://schemas.microsoft.com/office/drawing/2014/main" id="{CF1622A3-D5A7-43AA-A020-3B954DD511C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022051" y="607981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9" name="Freeform 35">
              <a:extLst>
                <a:ext uri="{FF2B5EF4-FFF2-40B4-BE49-F238E27FC236}">
                  <a16:creationId xmlns:a16="http://schemas.microsoft.com/office/drawing/2014/main" id="{6D355E78-6894-492C-8CF4-507CEB90EB4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806684" y="6076799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0" name="Freeform 36">
              <a:extLst>
                <a:ext uri="{FF2B5EF4-FFF2-40B4-BE49-F238E27FC236}">
                  <a16:creationId xmlns:a16="http://schemas.microsoft.com/office/drawing/2014/main" id="{58149EAB-6DEE-437B-8A43-82BB7F92626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345904" y="60430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1" name="Freeform 37">
              <a:extLst>
                <a:ext uri="{FF2B5EF4-FFF2-40B4-BE49-F238E27FC236}">
                  <a16:creationId xmlns:a16="http://schemas.microsoft.com/office/drawing/2014/main" id="{B36CDD6C-BC93-4003-9B94-17430188A4B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337604" y="6030855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2" name="Freeform 38">
              <a:extLst>
                <a:ext uri="{FF2B5EF4-FFF2-40B4-BE49-F238E27FC236}">
                  <a16:creationId xmlns:a16="http://schemas.microsoft.com/office/drawing/2014/main" id="{5EDC6969-F0AA-4AD6-B2A7-6CB70C64ED7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517418" y="6070840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3" name="Freeform 39">
              <a:extLst>
                <a:ext uri="{FF2B5EF4-FFF2-40B4-BE49-F238E27FC236}">
                  <a16:creationId xmlns:a16="http://schemas.microsoft.com/office/drawing/2014/main" id="{47BEA7A3-A5F6-4C64-A57D-FA92D284877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268404" y="6058600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4" name="Freeform 40">
              <a:extLst>
                <a:ext uri="{FF2B5EF4-FFF2-40B4-BE49-F238E27FC236}">
                  <a16:creationId xmlns:a16="http://schemas.microsoft.com/office/drawing/2014/main" id="{BA178CA2-E42C-4F45-8FE5-F75604F3403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809931" y="605533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5" name="Freeform 41">
              <a:extLst>
                <a:ext uri="{FF2B5EF4-FFF2-40B4-BE49-F238E27FC236}">
                  <a16:creationId xmlns:a16="http://schemas.microsoft.com/office/drawing/2014/main" id="{67D0DC5A-63B3-4352-8A83-7E61CCEBFE7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126136" y="6055335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6" name="Freeform 42">
              <a:extLst>
                <a:ext uri="{FF2B5EF4-FFF2-40B4-BE49-F238E27FC236}">
                  <a16:creationId xmlns:a16="http://schemas.microsoft.com/office/drawing/2014/main" id="{2E35E42F-40F2-494C-806F-6F2912DAA3E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798736" y="60341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7" name="Freeform 44">
              <a:extLst>
                <a:ext uri="{FF2B5EF4-FFF2-40B4-BE49-F238E27FC236}">
                  <a16:creationId xmlns:a16="http://schemas.microsoft.com/office/drawing/2014/main" id="{CC1FE1B2-B304-4EF4-8A46-FE9920DA5C2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327374" y="603738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8" name="Freeform 45">
              <a:extLst>
                <a:ext uri="{FF2B5EF4-FFF2-40B4-BE49-F238E27FC236}">
                  <a16:creationId xmlns:a16="http://schemas.microsoft.com/office/drawing/2014/main" id="{00470C16-CBF3-406D-B17F-1F9577A7478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555926" y="6012902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9" name="Freeform 46">
              <a:extLst>
                <a:ext uri="{FF2B5EF4-FFF2-40B4-BE49-F238E27FC236}">
                  <a16:creationId xmlns:a16="http://schemas.microsoft.com/office/drawing/2014/main" id="{D0F414E6-F825-4B87-AE53-3365C0BE987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583957" y="606104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10" name="Freeform 47">
              <a:extLst>
                <a:ext uri="{FF2B5EF4-FFF2-40B4-BE49-F238E27FC236}">
                  <a16:creationId xmlns:a16="http://schemas.microsoft.com/office/drawing/2014/main" id="{1846954C-E048-4F2D-BCF9-03F3CAD5037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553346" y="6034118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11" name="Freeform 48">
              <a:extLst>
                <a:ext uri="{FF2B5EF4-FFF2-40B4-BE49-F238E27FC236}">
                  <a16:creationId xmlns:a16="http://schemas.microsoft.com/office/drawing/2014/main" id="{882C5FC7-483B-4C1F-8EC6-198AA547B8B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804575" y="6052072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12" name="Freeform 49">
              <a:extLst>
                <a:ext uri="{FF2B5EF4-FFF2-40B4-BE49-F238E27FC236}">
                  <a16:creationId xmlns:a16="http://schemas.microsoft.com/office/drawing/2014/main" id="{6514D204-E641-4D5F-A745-B1EBE8AEF89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903707" y="6016166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127894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A506FCE5-3E35-49DD-A583-D6C2702FEF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3213165-521F-4723-9555-AD2B921FEF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5267"/>
            <a:ext cx="6095998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7505E6A2-DFDA-42CA-9609-1EDCD008EF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31152" y="576072"/>
            <a:ext cx="4389120" cy="1344168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Sample footer text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A2C89A5-B32F-4401-A14F-03356EEE9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835246" y="5267"/>
            <a:ext cx="510538" cy="6804779"/>
            <a:chOff x="5835246" y="5267"/>
            <a:chExt cx="510538" cy="6804779"/>
          </a:xfrm>
        </p:grpSpPr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20B8F440-B4B3-401E-B3CB-355486A7A18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7309" y="670040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3" name="Freeform 43">
              <a:extLst>
                <a:ext uri="{FF2B5EF4-FFF2-40B4-BE49-F238E27FC236}">
                  <a16:creationId xmlns:a16="http://schemas.microsoft.com/office/drawing/2014/main" id="{EA7FED42-6959-4457-81EA-24DD2CD7AD7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58422" y="779148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4" name="Freeform 51">
              <a:extLst>
                <a:ext uri="{FF2B5EF4-FFF2-40B4-BE49-F238E27FC236}">
                  <a16:creationId xmlns:a16="http://schemas.microsoft.com/office/drawing/2014/main" id="{2EB8F5DB-E978-4632-8B94-6A35AC1D64A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96380" y="99685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5" name="Freeform 53">
              <a:extLst>
                <a:ext uri="{FF2B5EF4-FFF2-40B4-BE49-F238E27FC236}">
                  <a16:creationId xmlns:a16="http://schemas.microsoft.com/office/drawing/2014/main" id="{29926419-08A8-4897-84C0-7DA191A4AD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84466" y="1235632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6" name="Freeform 54">
              <a:extLst>
                <a:ext uri="{FF2B5EF4-FFF2-40B4-BE49-F238E27FC236}">
                  <a16:creationId xmlns:a16="http://schemas.microsoft.com/office/drawing/2014/main" id="{343A7DAF-7788-4155-A6FF-4D1872C5A14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8348" y="484400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7" name="Freeform 55">
              <a:extLst>
                <a:ext uri="{FF2B5EF4-FFF2-40B4-BE49-F238E27FC236}">
                  <a16:creationId xmlns:a16="http://schemas.microsoft.com/office/drawing/2014/main" id="{6D1063CA-6C05-441D-ADDB-3545EEE1B3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84326" y="144523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8" name="Freeform 56">
              <a:extLst>
                <a:ext uri="{FF2B5EF4-FFF2-40B4-BE49-F238E27FC236}">
                  <a16:creationId xmlns:a16="http://schemas.microsoft.com/office/drawing/2014/main" id="{9FDD3549-94F5-4C29-8DB2-12454A04067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84022" y="2275269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9" name="Freeform 57">
              <a:extLst>
                <a:ext uri="{FF2B5EF4-FFF2-40B4-BE49-F238E27FC236}">
                  <a16:creationId xmlns:a16="http://schemas.microsoft.com/office/drawing/2014/main" id="{7639F03A-602E-487D-BC54-F8A8B3C3275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70475" y="165497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0" name="Freeform 59">
              <a:extLst>
                <a:ext uri="{FF2B5EF4-FFF2-40B4-BE49-F238E27FC236}">
                  <a16:creationId xmlns:a16="http://schemas.microsoft.com/office/drawing/2014/main" id="{A534B3B5-E87E-4B7B-AF5A-8C25D597B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9925" y="237331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60">
              <a:extLst>
                <a:ext uri="{FF2B5EF4-FFF2-40B4-BE49-F238E27FC236}">
                  <a16:creationId xmlns:a16="http://schemas.microsoft.com/office/drawing/2014/main" id="{E05D2E63-F2F9-4DF4-A2AF-97E215E40B2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5156" y="1884772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61">
              <a:extLst>
                <a:ext uri="{FF2B5EF4-FFF2-40B4-BE49-F238E27FC236}">
                  <a16:creationId xmlns:a16="http://schemas.microsoft.com/office/drawing/2014/main" id="{CB30D897-4D0A-4E93-9C6F-B4EDA9379A8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23855" y="241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3" name="Freeform 78">
              <a:extLst>
                <a:ext uri="{FF2B5EF4-FFF2-40B4-BE49-F238E27FC236}">
                  <a16:creationId xmlns:a16="http://schemas.microsoft.com/office/drawing/2014/main" id="{AAF56E82-F744-48CA-922B-B1A6B8888F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30691" y="702871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4" name="Freeform 79">
              <a:extLst>
                <a:ext uri="{FF2B5EF4-FFF2-40B4-BE49-F238E27FC236}">
                  <a16:creationId xmlns:a16="http://schemas.microsoft.com/office/drawing/2014/main" id="{50D4C3A2-F50E-4850-978E-5F9B0FC8F6D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43063" y="933916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" name="Freeform 80">
              <a:extLst>
                <a:ext uri="{FF2B5EF4-FFF2-40B4-BE49-F238E27FC236}">
                  <a16:creationId xmlns:a16="http://schemas.microsoft.com/office/drawing/2014/main" id="{4944979C-88A0-43E2-98F1-F75559558E8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37722" y="117171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" name="Freeform 81">
              <a:extLst>
                <a:ext uri="{FF2B5EF4-FFF2-40B4-BE49-F238E27FC236}">
                  <a16:creationId xmlns:a16="http://schemas.microsoft.com/office/drawing/2014/main" id="{FF4DD96F-37D4-46BE-B0EE-CBF0E1C64DB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20772" y="218476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82">
              <a:extLst>
                <a:ext uri="{FF2B5EF4-FFF2-40B4-BE49-F238E27FC236}">
                  <a16:creationId xmlns:a16="http://schemas.microsoft.com/office/drawing/2014/main" id="{C5D59561-CA56-49A9-B614-37A63DE9F0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28608" y="1962312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" name="Freeform 83">
              <a:extLst>
                <a:ext uri="{FF2B5EF4-FFF2-40B4-BE49-F238E27FC236}">
                  <a16:creationId xmlns:a16="http://schemas.microsoft.com/office/drawing/2014/main" id="{3789ACB2-AB98-4195-8B9A-841091616F3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1165" y="1647524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" name="Freeform 84">
              <a:extLst>
                <a:ext uri="{FF2B5EF4-FFF2-40B4-BE49-F238E27FC236}">
                  <a16:creationId xmlns:a16="http://schemas.microsoft.com/office/drawing/2014/main" id="{A94C3B04-04CF-4F15-B82F-6D8E368474A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12181" y="498285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" name="Freeform 86">
              <a:extLst>
                <a:ext uri="{FF2B5EF4-FFF2-40B4-BE49-F238E27FC236}">
                  <a16:creationId xmlns:a16="http://schemas.microsoft.com/office/drawing/2014/main" id="{874C3F09-3D9D-49FD-9825-86C789BDCFA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6577" y="7634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" name="Freeform 89">
              <a:extLst>
                <a:ext uri="{FF2B5EF4-FFF2-40B4-BE49-F238E27FC236}">
                  <a16:creationId xmlns:a16="http://schemas.microsoft.com/office/drawing/2014/main" id="{419B2B61-2B32-4FA7-85D7-1606F2C0F6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6953" y="1435173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90">
              <a:extLst>
                <a:ext uri="{FF2B5EF4-FFF2-40B4-BE49-F238E27FC236}">
                  <a16:creationId xmlns:a16="http://schemas.microsoft.com/office/drawing/2014/main" id="{DECB4F4E-241D-4F4A-96F5-F6C02A80C57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54805" y="205808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" name="Freeform 105">
              <a:extLst>
                <a:ext uri="{FF2B5EF4-FFF2-40B4-BE49-F238E27FC236}">
                  <a16:creationId xmlns:a16="http://schemas.microsoft.com/office/drawing/2014/main" id="{94BBD352-F9E3-49BC-93B3-FC3C20E4837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228820" y="2060552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" name="Freeform 106">
              <a:extLst>
                <a:ext uri="{FF2B5EF4-FFF2-40B4-BE49-F238E27FC236}">
                  <a16:creationId xmlns:a16="http://schemas.microsoft.com/office/drawing/2014/main" id="{A5D13CA4-DFD7-4D05-93A7-733723050E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43517" y="298283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" name="Freeform 32">
              <a:extLst>
                <a:ext uri="{FF2B5EF4-FFF2-40B4-BE49-F238E27FC236}">
                  <a16:creationId xmlns:a16="http://schemas.microsoft.com/office/drawing/2014/main" id="{95C9AAFB-4C1B-4C36-BFBF-E81A063B685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3498" y="3278008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" name="Freeform 33">
              <a:extLst>
                <a:ext uri="{FF2B5EF4-FFF2-40B4-BE49-F238E27FC236}">
                  <a16:creationId xmlns:a16="http://schemas.microsoft.com/office/drawing/2014/main" id="{0E03A16E-F402-42CB-9215-D8FE7F8ADA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63411" y="4369319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" name="Freeform 34">
              <a:extLst>
                <a:ext uri="{FF2B5EF4-FFF2-40B4-BE49-F238E27FC236}">
                  <a16:creationId xmlns:a16="http://schemas.microsoft.com/office/drawing/2014/main" id="{010D7C8D-93E7-4FE4-AD1D-B274C2E3168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67341" y="5366642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8" name="Freeform 35">
              <a:extLst>
                <a:ext uri="{FF2B5EF4-FFF2-40B4-BE49-F238E27FC236}">
                  <a16:creationId xmlns:a16="http://schemas.microsoft.com/office/drawing/2014/main" id="{5BB6B504-8E57-45D5-9092-2D01D5CB9B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62993" y="4577546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9" name="Freeform 36">
              <a:extLst>
                <a:ext uri="{FF2B5EF4-FFF2-40B4-BE49-F238E27FC236}">
                  <a16:creationId xmlns:a16="http://schemas.microsoft.com/office/drawing/2014/main" id="{79FBC75A-CC29-4DC2-9187-B0CF0DD2B8F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5130" y="6028531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0" name="Freeform 37">
              <a:extLst>
                <a:ext uri="{FF2B5EF4-FFF2-40B4-BE49-F238E27FC236}">
                  <a16:creationId xmlns:a16="http://schemas.microsoft.com/office/drawing/2014/main" id="{DBD874FF-8F0D-460C-A9A2-9C8A6F93F8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6896" y="3042068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1" name="Freeform 38">
              <a:extLst>
                <a:ext uri="{FF2B5EF4-FFF2-40B4-BE49-F238E27FC236}">
                  <a16:creationId xmlns:a16="http://schemas.microsoft.com/office/drawing/2014/main" id="{FFC66C5B-FA0F-44E5-B782-211CABA0C2B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54565" y="4882164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2" name="Freeform 39">
              <a:extLst>
                <a:ext uri="{FF2B5EF4-FFF2-40B4-BE49-F238E27FC236}">
                  <a16:creationId xmlns:a16="http://schemas.microsoft.com/office/drawing/2014/main" id="{0933718E-9896-47CD-B65B-B333DBB671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6673" y="5123285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3" name="Freeform 40">
              <a:extLst>
                <a:ext uri="{FF2B5EF4-FFF2-40B4-BE49-F238E27FC236}">
                  <a16:creationId xmlns:a16="http://schemas.microsoft.com/office/drawing/2014/main" id="{4E59DA7A-69C0-4C4F-9229-35FFE906F9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1637" y="257998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4" name="Freeform 41">
              <a:extLst>
                <a:ext uri="{FF2B5EF4-FFF2-40B4-BE49-F238E27FC236}">
                  <a16:creationId xmlns:a16="http://schemas.microsoft.com/office/drawing/2014/main" id="{647CABB1-618C-4C2C-9ED3-02E2260AD75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5130" y="6260539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5" name="Freeform 42">
              <a:extLst>
                <a:ext uri="{FF2B5EF4-FFF2-40B4-BE49-F238E27FC236}">
                  <a16:creationId xmlns:a16="http://schemas.microsoft.com/office/drawing/2014/main" id="{DF0448FA-8F5B-42F0-962F-881B98BA22E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23298" y="5578555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6" name="Freeform 44">
              <a:extLst>
                <a:ext uri="{FF2B5EF4-FFF2-40B4-BE49-F238E27FC236}">
                  <a16:creationId xmlns:a16="http://schemas.microsoft.com/office/drawing/2014/main" id="{7BEADFB4-6894-4DA9-BBEE-CA8B718349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27088" y="406268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7" name="Freeform 45">
              <a:extLst>
                <a:ext uri="{FF2B5EF4-FFF2-40B4-BE49-F238E27FC236}">
                  <a16:creationId xmlns:a16="http://schemas.microsoft.com/office/drawing/2014/main" id="{46A8D02B-D283-4CF6-9DAF-334D983EC7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04937" y="5818509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8" name="Freeform 46">
              <a:extLst>
                <a:ext uri="{FF2B5EF4-FFF2-40B4-BE49-F238E27FC236}">
                  <a16:creationId xmlns:a16="http://schemas.microsoft.com/office/drawing/2014/main" id="{11A5A88C-5AEA-4046-ADD9-3AAB2F1E98E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53996" y="2812605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9" name="Freeform 47">
              <a:extLst>
                <a:ext uri="{FF2B5EF4-FFF2-40B4-BE49-F238E27FC236}">
                  <a16:creationId xmlns:a16="http://schemas.microsoft.com/office/drawing/2014/main" id="{49B2863A-D905-4652-B23B-4375F98352B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12141" y="3831556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0" name="Freeform 48">
              <a:extLst>
                <a:ext uri="{FF2B5EF4-FFF2-40B4-BE49-F238E27FC236}">
                  <a16:creationId xmlns:a16="http://schemas.microsoft.com/office/drawing/2014/main" id="{D1127C06-A40D-4B52-B55E-F58876AB272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07398" y="3598086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1" name="Freeform 62">
              <a:extLst>
                <a:ext uri="{FF2B5EF4-FFF2-40B4-BE49-F238E27FC236}">
                  <a16:creationId xmlns:a16="http://schemas.microsoft.com/office/drawing/2014/main" id="{5E50EA0E-90F8-4672-9956-4EA4B506580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97830" y="2932400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2" name="Freeform 63">
              <a:extLst>
                <a:ext uri="{FF2B5EF4-FFF2-40B4-BE49-F238E27FC236}">
                  <a16:creationId xmlns:a16="http://schemas.microsoft.com/office/drawing/2014/main" id="{EA8F655C-52FB-48ED-BEA9-7015AEDE4CA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9188" y="4071013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3" name="Freeform 64">
              <a:extLst>
                <a:ext uri="{FF2B5EF4-FFF2-40B4-BE49-F238E27FC236}">
                  <a16:creationId xmlns:a16="http://schemas.microsoft.com/office/drawing/2014/main" id="{C844FF06-6BAC-471A-A97A-6DF232BEE32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7139" y="2664092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4" name="Freeform 65">
              <a:extLst>
                <a:ext uri="{FF2B5EF4-FFF2-40B4-BE49-F238E27FC236}">
                  <a16:creationId xmlns:a16="http://schemas.microsoft.com/office/drawing/2014/main" id="{160199FA-81AE-41F9-96D1-1613CE9FBF6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7770" y="3808107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5" name="Freeform 66">
              <a:extLst>
                <a:ext uri="{FF2B5EF4-FFF2-40B4-BE49-F238E27FC236}">
                  <a16:creationId xmlns:a16="http://schemas.microsoft.com/office/drawing/2014/main" id="{441CAB18-2634-4F96-87E1-438279CF077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5552" y="5354543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6" name="Freeform 67">
              <a:extLst>
                <a:ext uri="{FF2B5EF4-FFF2-40B4-BE49-F238E27FC236}">
                  <a16:creationId xmlns:a16="http://schemas.microsoft.com/office/drawing/2014/main" id="{6D424949-8EC7-41FF-8F25-8CEA7D8D95C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45732" y="4570565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7" name="Freeform 68">
              <a:extLst>
                <a:ext uri="{FF2B5EF4-FFF2-40B4-BE49-F238E27FC236}">
                  <a16:creationId xmlns:a16="http://schemas.microsoft.com/office/drawing/2014/main" id="{38C73AB4-704C-4391-93B5-4642BE82747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3120" y="3227825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8" name="Freeform 69">
              <a:extLst>
                <a:ext uri="{FF2B5EF4-FFF2-40B4-BE49-F238E27FC236}">
                  <a16:creationId xmlns:a16="http://schemas.microsoft.com/office/drawing/2014/main" id="{508A216E-0641-4DDB-A54E-D8172B2EC75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52377" y="5636788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9" name="Freeform 70">
              <a:extLst>
                <a:ext uri="{FF2B5EF4-FFF2-40B4-BE49-F238E27FC236}">
                  <a16:creationId xmlns:a16="http://schemas.microsoft.com/office/drawing/2014/main" id="{3DE05998-DC03-4EE0-8480-2794CECFBAD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16590" y="6228532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0" name="Freeform 71">
              <a:extLst>
                <a:ext uri="{FF2B5EF4-FFF2-40B4-BE49-F238E27FC236}">
                  <a16:creationId xmlns:a16="http://schemas.microsoft.com/office/drawing/2014/main" id="{AE46BDE8-8B08-4CF3-AD4B-BF25C581206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3920" y="5116138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1" name="Freeform 72">
              <a:extLst>
                <a:ext uri="{FF2B5EF4-FFF2-40B4-BE49-F238E27FC236}">
                  <a16:creationId xmlns:a16="http://schemas.microsoft.com/office/drawing/2014/main" id="{DC466398-5E3D-49FD-BBC8-BF9FA7EEB4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0657" y="488927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2" name="Freeform 73">
              <a:extLst>
                <a:ext uri="{FF2B5EF4-FFF2-40B4-BE49-F238E27FC236}">
                  <a16:creationId xmlns:a16="http://schemas.microsoft.com/office/drawing/2014/main" id="{3CE178A5-F5DC-4971-83BC-446354F1ED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5530" y="438964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3" name="Freeform 74">
              <a:extLst>
                <a:ext uri="{FF2B5EF4-FFF2-40B4-BE49-F238E27FC236}">
                  <a16:creationId xmlns:a16="http://schemas.microsoft.com/office/drawing/2014/main" id="{8FFE7A1F-E718-47E9-A025-68D10C6E0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33482" y="5969928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4" name="Freeform 75">
              <a:extLst>
                <a:ext uri="{FF2B5EF4-FFF2-40B4-BE49-F238E27FC236}">
                  <a16:creationId xmlns:a16="http://schemas.microsoft.com/office/drawing/2014/main" id="{31600AC6-6BDF-4F5E-9DC2-03FA6F139E9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28491" y="2424324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5" name="Freeform 77">
              <a:extLst>
                <a:ext uri="{FF2B5EF4-FFF2-40B4-BE49-F238E27FC236}">
                  <a16:creationId xmlns:a16="http://schemas.microsoft.com/office/drawing/2014/main" id="{65FF49CC-27AE-49FA-8832-404E44C68ED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33737" y="358860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6" name="Freeform 85">
              <a:extLst>
                <a:ext uri="{FF2B5EF4-FFF2-40B4-BE49-F238E27FC236}">
                  <a16:creationId xmlns:a16="http://schemas.microsoft.com/office/drawing/2014/main" id="{80128C7E-AA69-41EB-8EAA-AC2CD21791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19996" y="641642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7" name="Freeform 87">
              <a:extLst>
                <a:ext uri="{FF2B5EF4-FFF2-40B4-BE49-F238E27FC236}">
                  <a16:creationId xmlns:a16="http://schemas.microsoft.com/office/drawing/2014/main" id="{1B2F5A32-5C57-4123-AABB-402BC81602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44487" y="6670661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8" name="Freeform 88">
              <a:extLst>
                <a:ext uri="{FF2B5EF4-FFF2-40B4-BE49-F238E27FC236}">
                  <a16:creationId xmlns:a16="http://schemas.microsoft.com/office/drawing/2014/main" id="{CACF07FE-3BEC-4CD3-8AAB-B2F59351F8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8036" y="568587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9" name="Freeform 70">
              <a:extLst>
                <a:ext uri="{FF2B5EF4-FFF2-40B4-BE49-F238E27FC236}">
                  <a16:creationId xmlns:a16="http://schemas.microsoft.com/office/drawing/2014/main" id="{62A4E5C0-44A6-47C5-AC01-41EB5257CB8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06260" y="652949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74" name="Picture Placeholder 73">
            <a:extLst>
              <a:ext uri="{FF2B5EF4-FFF2-40B4-BE49-F238E27FC236}">
                <a16:creationId xmlns:a16="http://schemas.microsoft.com/office/drawing/2014/main" id="{AB77B488-C729-4C3B-9588-9B11C0A2CB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73352" y="1572768"/>
            <a:ext cx="2743200" cy="1719072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5" name="Picture Placeholder 73">
            <a:extLst>
              <a:ext uri="{FF2B5EF4-FFF2-40B4-BE49-F238E27FC236}">
                <a16:creationId xmlns:a16="http://schemas.microsoft.com/office/drawing/2014/main" id="{DF12587B-2BF6-46CB-B653-49B74B682ED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673352" y="3575304"/>
            <a:ext cx="2743200" cy="1719072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0" name="Content Placeholder 2">
            <a:extLst>
              <a:ext uri="{FF2B5EF4-FFF2-40B4-BE49-F238E27FC236}">
                <a16:creationId xmlns:a16="http://schemas.microsoft.com/office/drawing/2014/main" id="{CB35A8A1-C44E-47D0-A362-C6A8A1A04D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5160" y="2177516"/>
            <a:ext cx="4340539" cy="3999448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264042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B790A3A-BB22-4913-82C1-244AB60D4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CB442BF-22B6-4E92-9705-3D98F33A7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90" y="1874829"/>
            <a:ext cx="12175432" cy="4114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3BC034B-2980-4E5D-8E27-59D647D3E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357372" y="-18787"/>
            <a:ext cx="1238945" cy="1919798"/>
            <a:chOff x="10357372" y="-18787"/>
            <a:chExt cx="1238945" cy="1919798"/>
          </a:xfrm>
        </p:grpSpPr>
        <p:sp>
          <p:nvSpPr>
            <p:cNvPr id="10" name="Freeform 57">
              <a:extLst>
                <a:ext uri="{FF2B5EF4-FFF2-40B4-BE49-F238E27FC236}">
                  <a16:creationId xmlns:a16="http://schemas.microsoft.com/office/drawing/2014/main" id="{B13826CC-0B1F-4325-A610-3C370548EA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15372" y="140636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" name="Freeform 78">
              <a:extLst>
                <a:ext uri="{FF2B5EF4-FFF2-40B4-BE49-F238E27FC236}">
                  <a16:creationId xmlns:a16="http://schemas.microsoft.com/office/drawing/2014/main" id="{A757EEA6-D9C5-44B9-822F-8E1C28ED0F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1520" y="75502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2" name="Freeform 79">
              <a:extLst>
                <a:ext uri="{FF2B5EF4-FFF2-40B4-BE49-F238E27FC236}">
                  <a16:creationId xmlns:a16="http://schemas.microsoft.com/office/drawing/2014/main" id="{705A1774-E9E4-4CAF-8C17-BC19181B53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93892" y="986073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3" name="Freeform 80">
              <a:extLst>
                <a:ext uri="{FF2B5EF4-FFF2-40B4-BE49-F238E27FC236}">
                  <a16:creationId xmlns:a16="http://schemas.microsoft.com/office/drawing/2014/main" id="{D6DAEF1F-DBD9-4C65-B24D-BB5B681FF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8551" y="122386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4" name="Freeform 83">
              <a:extLst>
                <a:ext uri="{FF2B5EF4-FFF2-40B4-BE49-F238E27FC236}">
                  <a16:creationId xmlns:a16="http://schemas.microsoft.com/office/drawing/2014/main" id="{6B0A76DC-93FF-4C37-A6AE-395E3A511EB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1994" y="1699681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5" name="Freeform 84">
              <a:extLst>
                <a:ext uri="{FF2B5EF4-FFF2-40B4-BE49-F238E27FC236}">
                  <a16:creationId xmlns:a16="http://schemas.microsoft.com/office/drawing/2014/main" id="{FEAF8485-C1C7-4627-A57F-D5F97228883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63010" y="550442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6" name="Freeform 86">
              <a:extLst>
                <a:ext uri="{FF2B5EF4-FFF2-40B4-BE49-F238E27FC236}">
                  <a16:creationId xmlns:a16="http://schemas.microsoft.com/office/drawing/2014/main" id="{E1613688-6F45-4E1F-976D-BA11A0D34E3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2979" y="20443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7" name="Freeform 89">
              <a:extLst>
                <a:ext uri="{FF2B5EF4-FFF2-40B4-BE49-F238E27FC236}">
                  <a16:creationId xmlns:a16="http://schemas.microsoft.com/office/drawing/2014/main" id="{DF47AA7A-3CC0-4C18-8A07-9CA9772876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782" y="148733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8" name="Freeform 106">
              <a:extLst>
                <a:ext uri="{FF2B5EF4-FFF2-40B4-BE49-F238E27FC236}">
                  <a16:creationId xmlns:a16="http://schemas.microsoft.com/office/drawing/2014/main" id="{D5DA27B8-E66A-441C-825A-F058D68F30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8678" y="5991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9" name="Freeform 107">
              <a:extLst>
                <a:ext uri="{FF2B5EF4-FFF2-40B4-BE49-F238E27FC236}">
                  <a16:creationId xmlns:a16="http://schemas.microsoft.com/office/drawing/2014/main" id="{88D72A2A-70F0-4C13-9A24-89E1C7C3DD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20666" y="124026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0" name="Freeform 108">
              <a:extLst>
                <a:ext uri="{FF2B5EF4-FFF2-40B4-BE49-F238E27FC236}">
                  <a16:creationId xmlns:a16="http://schemas.microsoft.com/office/drawing/2014/main" id="{97E5AAD5-3BD9-4232-9436-B9003FDCED7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6349" y="120899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109">
              <a:extLst>
                <a:ext uri="{FF2B5EF4-FFF2-40B4-BE49-F238E27FC236}">
                  <a16:creationId xmlns:a16="http://schemas.microsoft.com/office/drawing/2014/main" id="{083C346B-4791-41FC-BF27-575B8D55DFE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9546" y="1710317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110">
              <a:extLst>
                <a:ext uri="{FF2B5EF4-FFF2-40B4-BE49-F238E27FC236}">
                  <a16:creationId xmlns:a16="http://schemas.microsoft.com/office/drawing/2014/main" id="{1D767D20-E06A-4615-8633-D6CB606B54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6402" y="351312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3" name="Freeform 111">
              <a:extLst>
                <a:ext uri="{FF2B5EF4-FFF2-40B4-BE49-F238E27FC236}">
                  <a16:creationId xmlns:a16="http://schemas.microsoft.com/office/drawing/2014/main" id="{BB27F7C0-E336-47E0-BDE4-E79F270D1D5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7601" y="143881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4" name="Freeform 112">
              <a:extLst>
                <a:ext uri="{FF2B5EF4-FFF2-40B4-BE49-F238E27FC236}">
                  <a16:creationId xmlns:a16="http://schemas.microsoft.com/office/drawing/2014/main" id="{7417EA03-FFD8-492C-9CFC-829C56B55E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7104" y="9201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" name="Freeform 122">
              <a:extLst>
                <a:ext uri="{FF2B5EF4-FFF2-40B4-BE49-F238E27FC236}">
                  <a16:creationId xmlns:a16="http://schemas.microsoft.com/office/drawing/2014/main" id="{F39B8E01-BE49-4895-A47D-BBFAC42C7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52607" y="174198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" name="Freeform 123">
              <a:extLst>
                <a:ext uri="{FF2B5EF4-FFF2-40B4-BE49-F238E27FC236}">
                  <a16:creationId xmlns:a16="http://schemas.microsoft.com/office/drawing/2014/main" id="{3AC42E13-CD03-4AC0-BDA0-D25A164E6EA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68114" y="20578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130">
              <a:extLst>
                <a:ext uri="{FF2B5EF4-FFF2-40B4-BE49-F238E27FC236}">
                  <a16:creationId xmlns:a16="http://schemas.microsoft.com/office/drawing/2014/main" id="{9CA66680-5F88-4840-8E43-7DB643D4A5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41335" y="49503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" name="Freeform 131">
              <a:extLst>
                <a:ext uri="{FF2B5EF4-FFF2-40B4-BE49-F238E27FC236}">
                  <a16:creationId xmlns:a16="http://schemas.microsoft.com/office/drawing/2014/main" id="{5AB1501F-8B2F-4BEB-9852-DE3FC889EAF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55153" y="1050023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" name="Freeform 135">
              <a:extLst>
                <a:ext uri="{FF2B5EF4-FFF2-40B4-BE49-F238E27FC236}">
                  <a16:creationId xmlns:a16="http://schemas.microsoft.com/office/drawing/2014/main" id="{2D18FB4E-ED06-4964-9018-A5BDA363854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42492" y="820365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" name="Freeform 141">
              <a:extLst>
                <a:ext uri="{FF2B5EF4-FFF2-40B4-BE49-F238E27FC236}">
                  <a16:creationId xmlns:a16="http://schemas.microsoft.com/office/drawing/2014/main" id="{4BD95177-532C-411F-BCC7-097F2C66BB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81044" y="142204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" name="Freeform 77">
              <a:extLst>
                <a:ext uri="{FF2B5EF4-FFF2-40B4-BE49-F238E27FC236}">
                  <a16:creationId xmlns:a16="http://schemas.microsoft.com/office/drawing/2014/main" id="{83EE8058-8858-4A9E-97C2-60289778AD1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9747" y="1955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121">
              <a:extLst>
                <a:ext uri="{FF2B5EF4-FFF2-40B4-BE49-F238E27FC236}">
                  <a16:creationId xmlns:a16="http://schemas.microsoft.com/office/drawing/2014/main" id="{B448B448-216D-48AC-8BE5-9C6828781A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60727" y="5686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id="{3C316618-509A-464F-B084-13C4122562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22159" y="1071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" name="Freeform 87">
              <a:extLst>
                <a:ext uri="{FF2B5EF4-FFF2-40B4-BE49-F238E27FC236}">
                  <a16:creationId xmlns:a16="http://schemas.microsoft.com/office/drawing/2014/main" id="{45BCD625-5D45-4836-A40E-E4649F4AFED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86315" y="672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" name="Freeform 94">
              <a:extLst>
                <a:ext uri="{FF2B5EF4-FFF2-40B4-BE49-F238E27FC236}">
                  <a16:creationId xmlns:a16="http://schemas.microsoft.com/office/drawing/2014/main" id="{2889E9E9-F166-47B1-8263-829F16956CA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39661" y="130606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" name="Freeform 97">
              <a:extLst>
                <a:ext uri="{FF2B5EF4-FFF2-40B4-BE49-F238E27FC236}">
                  <a16:creationId xmlns:a16="http://schemas.microsoft.com/office/drawing/2014/main" id="{CDE9D6D7-0A2C-4930-9BD0-8F8840C49EA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8751" y="1744954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" name="Freeform 101">
              <a:extLst>
                <a:ext uri="{FF2B5EF4-FFF2-40B4-BE49-F238E27FC236}">
                  <a16:creationId xmlns:a16="http://schemas.microsoft.com/office/drawing/2014/main" id="{2BCDC3F9-E20C-4EF3-8BCA-6D2483B6BC8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47006" y="147872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8" name="Freeform 102">
              <a:extLst>
                <a:ext uri="{FF2B5EF4-FFF2-40B4-BE49-F238E27FC236}">
                  <a16:creationId xmlns:a16="http://schemas.microsoft.com/office/drawing/2014/main" id="{71C342EF-BB4D-4558-8D9D-4280D204B3C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7663" y="110955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9" name="Freeform 103">
              <a:extLst>
                <a:ext uri="{FF2B5EF4-FFF2-40B4-BE49-F238E27FC236}">
                  <a16:creationId xmlns:a16="http://schemas.microsoft.com/office/drawing/2014/main" id="{50E3CD78-38A2-4EB5-B527-7B880B03C99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5260" y="8358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0" name="Freeform 117">
              <a:extLst>
                <a:ext uri="{FF2B5EF4-FFF2-40B4-BE49-F238E27FC236}">
                  <a16:creationId xmlns:a16="http://schemas.microsoft.com/office/drawing/2014/main" id="{47262569-9918-4A95-B541-26835BF1643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447263" y="889298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1" name="Freeform 118">
              <a:extLst>
                <a:ext uri="{FF2B5EF4-FFF2-40B4-BE49-F238E27FC236}">
                  <a16:creationId xmlns:a16="http://schemas.microsoft.com/office/drawing/2014/main" id="{AD130C9C-C602-4C89-9E0C-D779566A6FE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433783" y="22103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2" name="Freeform 119">
              <a:extLst>
                <a:ext uri="{FF2B5EF4-FFF2-40B4-BE49-F238E27FC236}">
                  <a16:creationId xmlns:a16="http://schemas.microsoft.com/office/drawing/2014/main" id="{712DE876-3B57-4F83-8281-9DCD82F4AE8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414899" y="45851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3" name="Freeform 136">
              <a:extLst>
                <a:ext uri="{FF2B5EF4-FFF2-40B4-BE49-F238E27FC236}">
                  <a16:creationId xmlns:a16="http://schemas.microsoft.com/office/drawing/2014/main" id="{EBB31173-73F3-4CB9-A3AF-66AE99C2989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42418" y="126325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4" name="Freeform 137">
              <a:extLst>
                <a:ext uri="{FF2B5EF4-FFF2-40B4-BE49-F238E27FC236}">
                  <a16:creationId xmlns:a16="http://schemas.microsoft.com/office/drawing/2014/main" id="{F3C9A209-644F-4C27-AA0F-E1241B0071A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57923" y="165641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5" name="Freeform 139">
              <a:extLst>
                <a:ext uri="{FF2B5EF4-FFF2-40B4-BE49-F238E27FC236}">
                  <a16:creationId xmlns:a16="http://schemas.microsoft.com/office/drawing/2014/main" id="{DF6A4E0E-5D22-4664-9673-5002705FCA7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61863" y="32114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6" name="Freeform 143">
              <a:extLst>
                <a:ext uri="{FF2B5EF4-FFF2-40B4-BE49-F238E27FC236}">
                  <a16:creationId xmlns:a16="http://schemas.microsoft.com/office/drawing/2014/main" id="{820AE3A4-06FC-4164-99A5-4C09071007E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72041" y="1015660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7" name="Freeform 144">
              <a:extLst>
                <a:ext uri="{FF2B5EF4-FFF2-40B4-BE49-F238E27FC236}">
                  <a16:creationId xmlns:a16="http://schemas.microsoft.com/office/drawing/2014/main" id="{7A2B2DE9-323F-45D3-AB52-B9AAB76948E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88371" y="790064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8" name="Freeform 145">
              <a:extLst>
                <a:ext uri="{FF2B5EF4-FFF2-40B4-BE49-F238E27FC236}">
                  <a16:creationId xmlns:a16="http://schemas.microsoft.com/office/drawing/2014/main" id="{FF8AF84B-0A49-4339-8306-84C8E9C4C9C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92441" y="60206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9" name="Freeform 8">
              <a:extLst>
                <a:ext uri="{FF2B5EF4-FFF2-40B4-BE49-F238E27FC236}">
                  <a16:creationId xmlns:a16="http://schemas.microsoft.com/office/drawing/2014/main" id="{EE4B8904-6199-4996-8AB1-E413F1F30ED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56151" y="13109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50" name="Freeform 113">
            <a:extLst>
              <a:ext uri="{FF2B5EF4-FFF2-40B4-BE49-F238E27FC236}">
                <a16:creationId xmlns:a16="http://schemas.microsoft.com/office/drawing/2014/main" id="{B9A4215B-568D-42A7-B578-FA0E3137E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 bwMode="auto">
          <a:xfrm rot="16200000">
            <a:off x="10429612" y="2010881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en-GB" noProof="0" dirty="0"/>
          </a:p>
        </p:txBody>
      </p:sp>
      <p:sp>
        <p:nvSpPr>
          <p:cNvPr id="77" name="Title 76">
            <a:extLst>
              <a:ext uri="{FF2B5EF4-FFF2-40B4-BE49-F238E27FC236}">
                <a16:creationId xmlns:a16="http://schemas.microsoft.com/office/drawing/2014/main" id="{564C578C-DA56-4A62-8C03-736536002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69848" y="694944"/>
            <a:ext cx="8677656" cy="978408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80" name="Footer Placeholder 79">
            <a:extLst>
              <a:ext uri="{FF2B5EF4-FFF2-40B4-BE49-F238E27FC236}">
                <a16:creationId xmlns:a16="http://schemas.microsoft.com/office/drawing/2014/main" id="{D8C09EEF-C84A-4EA6-965F-1C9B4C6855F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 rtlCol="0"/>
          <a:lstStyle/>
          <a:p>
            <a:pPr rtl="0"/>
            <a:r>
              <a:rPr lang="en-GB" noProof="0" dirty="0"/>
              <a:t>Sample footer text</a:t>
            </a:r>
          </a:p>
        </p:txBody>
      </p:sp>
      <p:sp>
        <p:nvSpPr>
          <p:cNvPr id="51" name="Content Placeholder 2">
            <a:extLst>
              <a:ext uri="{FF2B5EF4-FFF2-40B4-BE49-F238E27FC236}">
                <a16:creationId xmlns:a16="http://schemas.microsoft.com/office/drawing/2014/main" id="{05B3F33F-3AD6-4313-9CA7-E996A89B5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357" y="2342775"/>
            <a:ext cx="5009643" cy="3197413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1BB45679-7051-4D32-9587-EAB422831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372524" y="5987703"/>
            <a:ext cx="1274531" cy="932361"/>
            <a:chOff x="10372524" y="5987703"/>
            <a:chExt cx="1274531" cy="932361"/>
          </a:xfrm>
        </p:grpSpPr>
        <p:sp>
          <p:nvSpPr>
            <p:cNvPr id="55" name="Freeform 82">
              <a:extLst>
                <a:ext uri="{FF2B5EF4-FFF2-40B4-BE49-F238E27FC236}">
                  <a16:creationId xmlns:a16="http://schemas.microsoft.com/office/drawing/2014/main" id="{63FA0962-A041-493D-872A-AA0EDD75DF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61" y="6018941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6" name="Freeform 70">
              <a:extLst>
                <a:ext uri="{FF2B5EF4-FFF2-40B4-BE49-F238E27FC236}">
                  <a16:creationId xmlns:a16="http://schemas.microsoft.com/office/drawing/2014/main" id="{4B27E9BC-65A4-4974-9550-8244328541D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43533" y="628090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7" name="Freeform 85">
              <a:extLst>
                <a:ext uri="{FF2B5EF4-FFF2-40B4-BE49-F238E27FC236}">
                  <a16:creationId xmlns:a16="http://schemas.microsoft.com/office/drawing/2014/main" id="{57E44524-8458-4E78-8887-4F9C72D6DD7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20975" y="6503581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8" name="Freeform 87">
              <a:extLst>
                <a:ext uri="{FF2B5EF4-FFF2-40B4-BE49-F238E27FC236}">
                  <a16:creationId xmlns:a16="http://schemas.microsoft.com/office/drawing/2014/main" id="{8212FB21-2BD8-48FA-B541-1D3EFD21B7F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22215" y="673397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9" name="Freeform 94">
              <a:extLst>
                <a:ext uri="{FF2B5EF4-FFF2-40B4-BE49-F238E27FC236}">
                  <a16:creationId xmlns:a16="http://schemas.microsoft.com/office/drawing/2014/main" id="{C93B1D9C-4D72-436B-876D-E8CD257DB33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06680" y="671673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0" name="Freeform 118">
              <a:extLst>
                <a:ext uri="{FF2B5EF4-FFF2-40B4-BE49-F238E27FC236}">
                  <a16:creationId xmlns:a16="http://schemas.microsoft.com/office/drawing/2014/main" id="{DB8C16CB-3D96-4854-AE8A-28572877EC8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3570" y="660050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1" name="Freeform 119">
              <a:extLst>
                <a:ext uri="{FF2B5EF4-FFF2-40B4-BE49-F238E27FC236}">
                  <a16:creationId xmlns:a16="http://schemas.microsoft.com/office/drawing/2014/main" id="{25C46F14-5908-4A57-A896-570860F8193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9260" y="641557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2" name="Freeform 139">
              <a:extLst>
                <a:ext uri="{FF2B5EF4-FFF2-40B4-BE49-F238E27FC236}">
                  <a16:creationId xmlns:a16="http://schemas.microsoft.com/office/drawing/2014/main" id="{15519F9D-4BE0-4888-BED4-6B184E2FD46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4088" y="655127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3" name="Freeform 144">
              <a:extLst>
                <a:ext uri="{FF2B5EF4-FFF2-40B4-BE49-F238E27FC236}">
                  <a16:creationId xmlns:a16="http://schemas.microsoft.com/office/drawing/2014/main" id="{C531764F-C5F2-47E0-99BD-C6E7DC3AC9C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41775" y="618273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4" name="Freeform 145">
              <a:extLst>
                <a:ext uri="{FF2B5EF4-FFF2-40B4-BE49-F238E27FC236}">
                  <a16:creationId xmlns:a16="http://schemas.microsoft.com/office/drawing/2014/main" id="{1392E6DF-8EA1-4FF0-8412-66D9473F799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83257" y="6290757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5" name="Freeform 8">
              <a:extLst>
                <a:ext uri="{FF2B5EF4-FFF2-40B4-BE49-F238E27FC236}">
                  <a16:creationId xmlns:a16="http://schemas.microsoft.com/office/drawing/2014/main" id="{B05CA170-8119-4069-A0D0-39CC9D6AD5B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9800" y="675246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6" name="Freeform 51">
              <a:extLst>
                <a:ext uri="{FF2B5EF4-FFF2-40B4-BE49-F238E27FC236}">
                  <a16:creationId xmlns:a16="http://schemas.microsoft.com/office/drawing/2014/main" id="{728D021B-7B62-482C-9AA4-EB9DB90BB2B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19682" y="61960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7" name="Freeform 78">
              <a:extLst>
                <a:ext uri="{FF2B5EF4-FFF2-40B4-BE49-F238E27FC236}">
                  <a16:creationId xmlns:a16="http://schemas.microsoft.com/office/drawing/2014/main" id="{05D9BA55-3B11-4FA1-8A5F-7B5EF952F80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53319" y="602860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8" name="Freeform 84">
              <a:extLst>
                <a:ext uri="{FF2B5EF4-FFF2-40B4-BE49-F238E27FC236}">
                  <a16:creationId xmlns:a16="http://schemas.microsoft.com/office/drawing/2014/main" id="{E468EB5B-F485-4132-94EA-4C1DD50D93C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487085" y="6029984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9" name="Freeform 86">
              <a:extLst>
                <a:ext uri="{FF2B5EF4-FFF2-40B4-BE49-F238E27FC236}">
                  <a16:creationId xmlns:a16="http://schemas.microsoft.com/office/drawing/2014/main" id="{A152A24C-8147-442C-B1F7-863E1014F70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918273" y="6040831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0" name="Freeform 106">
              <a:extLst>
                <a:ext uri="{FF2B5EF4-FFF2-40B4-BE49-F238E27FC236}">
                  <a16:creationId xmlns:a16="http://schemas.microsoft.com/office/drawing/2014/main" id="{75084CBF-9239-45DC-950B-5EB13F82F52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53729" y="628141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1" name="Freeform 110">
              <a:extLst>
                <a:ext uri="{FF2B5EF4-FFF2-40B4-BE49-F238E27FC236}">
                  <a16:creationId xmlns:a16="http://schemas.microsoft.com/office/drawing/2014/main" id="{63D01BE8-9F6B-4095-AA07-6160EACE7EA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83094" y="651210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2" name="Freeform 123">
              <a:extLst>
                <a:ext uri="{FF2B5EF4-FFF2-40B4-BE49-F238E27FC236}">
                  <a16:creationId xmlns:a16="http://schemas.microsoft.com/office/drawing/2014/main" id="{62F157AD-BA3C-4813-B769-1FD28801095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11803" y="659994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3" name="Freeform 130">
              <a:extLst>
                <a:ext uri="{FF2B5EF4-FFF2-40B4-BE49-F238E27FC236}">
                  <a16:creationId xmlns:a16="http://schemas.microsoft.com/office/drawing/2014/main" id="{A8F5B334-5B64-4C42-846C-596DDE94B09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598032" y="6383097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4" name="Freeform 141">
              <a:extLst>
                <a:ext uri="{FF2B5EF4-FFF2-40B4-BE49-F238E27FC236}">
                  <a16:creationId xmlns:a16="http://schemas.microsoft.com/office/drawing/2014/main" id="{7BF29887-0595-4B44-B474-2ECDE2E66AE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56888" y="675649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5" name="Freeform 99">
              <a:extLst>
                <a:ext uri="{FF2B5EF4-FFF2-40B4-BE49-F238E27FC236}">
                  <a16:creationId xmlns:a16="http://schemas.microsoft.com/office/drawing/2014/main" id="{FF425D4C-5E51-4B6D-A4D2-F6551F6F9D4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19290" y="603679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6" name="Freeform 8">
              <a:extLst>
                <a:ext uri="{FF2B5EF4-FFF2-40B4-BE49-F238E27FC236}">
                  <a16:creationId xmlns:a16="http://schemas.microsoft.com/office/drawing/2014/main" id="{8E09BF7D-7E2E-4793-B236-3258917E77E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8502" y="67592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79" name="Picture Placeholder 78">
            <a:extLst>
              <a:ext uri="{FF2B5EF4-FFF2-40B4-BE49-F238E27FC236}">
                <a16:creationId xmlns:a16="http://schemas.microsoft.com/office/drawing/2014/main" id="{8EB3CE2D-5374-4EEA-9CB1-4A9F970BA19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583680" y="1883664"/>
            <a:ext cx="5614416" cy="411480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8" name="Date Placeholder 77">
            <a:extLst>
              <a:ext uri="{FF2B5EF4-FFF2-40B4-BE49-F238E27FC236}">
                <a16:creationId xmlns:a16="http://schemas.microsoft.com/office/drawing/2014/main" id="{95A5B930-F903-41AC-A3CB-51E62027740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rtl="0"/>
            <a:r>
              <a:rPr lang="en-GB" noProof="0" dirty="0"/>
              <a:t>20XX</a:t>
            </a:r>
          </a:p>
        </p:txBody>
      </p:sp>
      <p:sp>
        <p:nvSpPr>
          <p:cNvPr id="81" name="Slide Number Placeholder 80">
            <a:extLst>
              <a:ext uri="{FF2B5EF4-FFF2-40B4-BE49-F238E27FC236}">
                <a16:creationId xmlns:a16="http://schemas.microsoft.com/office/drawing/2014/main" id="{76B46ED5-BFFF-421C-80FC-2988A6DBF7B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410206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10/28/2025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99878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2" r:id="rId6"/>
    <p:sldLayoutId id="2147483698" r:id="rId7"/>
    <p:sldLayoutId id="2147483699" r:id="rId8"/>
    <p:sldLayoutId id="2147483700" r:id="rId9"/>
    <p:sldLayoutId id="2147483701" r:id="rId10"/>
    <p:sldLayoutId id="2147483703" r:id="rId11"/>
    <p:sldLayoutId id="2147483710" r:id="rId12"/>
    <p:sldLayoutId id="2147483711" r:id="rId13"/>
    <p:sldLayoutId id="2147483712" r:id="rId14"/>
    <p:sldLayoutId id="2147483713" r:id="rId15"/>
    <p:sldLayoutId id="2147483714" r:id="rId16"/>
    <p:sldLayoutId id="2147483715" r:id="rId17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https://www.philippinesbasiceducation.us/2017/01/empathy-blame-and-guilt.htm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pngimg.com/download/50060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customXml" Target="../ink/ink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diagramLayout" Target="../diagrams/layout6.xml"/><Relationship Id="rId7" Type="http://schemas.openxmlformats.org/officeDocument/2006/relationships/image" Target="../media/image19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32.sv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42.sv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customXml" Target="../ink/ink3.xml"/><Relationship Id="rId4" Type="http://schemas.openxmlformats.org/officeDocument/2006/relationships/image" Target="../media/image44.sv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sv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customXml" Target="../ink/ink4.xml"/><Relationship Id="rId4" Type="http://schemas.openxmlformats.org/officeDocument/2006/relationships/hyperlink" Target="https://www.geograph.org.uk/photo/1443335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sv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customXml" Target="../ink/ink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sv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A87F7080-C61D-499F-303D-8765E8D5E48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93" r="-1" b="16760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pPr algn="ctr"/>
            <a:r>
              <a:rPr lang="en-GB" sz="10800"/>
              <a:t>Defences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sz="3200"/>
              <a:t>By zita draper</a:t>
            </a:r>
          </a:p>
        </p:txBody>
      </p:sp>
      <p:sp>
        <p:nvSpPr>
          <p:cNvPr id="22" name="Rectangle 6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45F5A8-B00D-92B6-4EFA-CA95534AA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6600" b="1" i="1" u="sng" dirty="0"/>
              <a:t>Content </a:t>
            </a:r>
            <a:endParaRPr lang="en-US" sz="6600" dirty="0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F5F035"/>
          </a:solidFill>
          <a:ln w="38100" cap="rnd">
            <a:solidFill>
              <a:srgbClr val="F5F035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1C6559-2F08-C358-E153-30B350FF2F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Aims and Learning Objectives </a:t>
            </a:r>
            <a:endParaRPr lang="en-US" sz="2400" dirty="0"/>
          </a:p>
          <a:p>
            <a:pPr>
              <a:lnSpc>
                <a:spcPct val="100000"/>
              </a:lnSpc>
            </a:pPr>
            <a:r>
              <a:rPr lang="en-GB" sz="2400" dirty="0"/>
              <a:t>Defences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Remedies 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Intentional torts 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Activities 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Recap Assignment guidance. 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Summary/ conclusion</a:t>
            </a:r>
            <a:r>
              <a:rPr lang="en-GB" dirty="0"/>
              <a:t>.</a:t>
            </a:r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0BD7CF2C-59D2-5A7A-56F5-08F0B60D11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289" r="3" b="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866604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AE28A-ABB2-6B06-34D2-99E648958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Aims and LEARNING OBJECTIVES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10C3F-EF33-B2D0-1358-F26D668923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aim of today's session is to discuss defences  and remedies to a case of negligence, to discuss the assignment and introduce intentional torts.</a:t>
            </a:r>
          </a:p>
          <a:p>
            <a:endParaRPr lang="en-GB" dirty="0"/>
          </a:p>
          <a:p>
            <a:r>
              <a:rPr lang="en-GB" dirty="0"/>
              <a:t>By the end of today's lesson students should be able to demonstrated that they understand duty of care, breach of a duty of care, causation , remoteness ,defences, remedies and the assignment requirements.  </a:t>
            </a:r>
          </a:p>
        </p:txBody>
      </p:sp>
      <p:pic>
        <p:nvPicPr>
          <p:cNvPr id="4" name="Graphic 4" descr="An open book">
            <a:extLst>
              <a:ext uri="{FF2B5EF4-FFF2-40B4-BE49-F238E27FC236}">
                <a16:creationId xmlns:a16="http://schemas.microsoft.com/office/drawing/2014/main" id="{A1AFD472-AEDC-68C4-328F-E8944463F6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19084" y="3830127"/>
            <a:ext cx="4572000" cy="3958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8726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B72DE4C0-EE12-4CAC-98CF-A89349319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0">
            <a:extLst>
              <a:ext uri="{FF2B5EF4-FFF2-40B4-BE49-F238E27FC236}">
                <a16:creationId xmlns:a16="http://schemas.microsoft.com/office/drawing/2014/main" id="{029CF03F-5E6E-4B23-89A5-81548BA4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rgbClr val="0787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346788-132B-DE43-9CBF-E5F94B442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7200" b="1" i="1" u="sng" dirty="0"/>
              <a:t>Defences</a:t>
            </a:r>
            <a:r>
              <a:rPr lang="en-GB" sz="7200" dirty="0"/>
              <a:t> </a:t>
            </a:r>
            <a:endParaRPr lang="en-US" sz="7200" dirty="0"/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11941-E04F-DA8C-FD4B-ED2721B38E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692909"/>
            <a:ext cx="6894576" cy="34838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3200" dirty="0"/>
              <a:t>C – Negligence, then burden of proof shifts for defences</a:t>
            </a:r>
          </a:p>
          <a:p>
            <a:r>
              <a:rPr lang="en-GB" sz="3200" dirty="0"/>
              <a:t>May negate all or part of legality. </a:t>
            </a:r>
          </a:p>
          <a:p>
            <a:r>
              <a:rPr lang="en-GB" sz="3200" dirty="0"/>
              <a:t>Defences include Consent, illegality and contributory negligence </a:t>
            </a:r>
          </a:p>
        </p:txBody>
      </p:sp>
      <p:pic>
        <p:nvPicPr>
          <p:cNvPr id="16" name="Picture 4" descr="Domino effect white cut-outs and one blue cutout">
            <a:extLst>
              <a:ext uri="{FF2B5EF4-FFF2-40B4-BE49-F238E27FC236}">
                <a16:creationId xmlns:a16="http://schemas.microsoft.com/office/drawing/2014/main" id="{14DAFE2F-F371-28C7-997A-5F7DFB7A54B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112" r="11461" b="-10"/>
          <a:stretch/>
        </p:blipFill>
        <p:spPr>
          <a:xfrm>
            <a:off x="20" y="10"/>
            <a:ext cx="4053550" cy="6857989"/>
          </a:xfrm>
          <a:custGeom>
            <a:avLst/>
            <a:gdLst/>
            <a:ahLst/>
            <a:cxnLst/>
            <a:rect l="l" t="t" r="r" b="b"/>
            <a:pathLst>
              <a:path w="4053570" h="6857999">
                <a:moveTo>
                  <a:pt x="0" y="0"/>
                </a:moveTo>
                <a:lnTo>
                  <a:pt x="4022851" y="0"/>
                </a:lnTo>
                <a:lnTo>
                  <a:pt x="4023684" y="7069"/>
                </a:lnTo>
                <a:cubicBezTo>
                  <a:pt x="4038634" y="90834"/>
                  <a:pt x="4036100" y="175741"/>
                  <a:pt x="4040154" y="260014"/>
                </a:cubicBezTo>
                <a:cubicBezTo>
                  <a:pt x="4044969" y="363071"/>
                  <a:pt x="4038888" y="466508"/>
                  <a:pt x="4036607" y="569818"/>
                </a:cubicBezTo>
                <a:cubicBezTo>
                  <a:pt x="4034833" y="657771"/>
                  <a:pt x="4026091" y="745598"/>
                  <a:pt x="4028752" y="833678"/>
                </a:cubicBezTo>
                <a:cubicBezTo>
                  <a:pt x="4028942" y="836724"/>
                  <a:pt x="4028942" y="839770"/>
                  <a:pt x="4028752" y="842816"/>
                </a:cubicBezTo>
                <a:cubicBezTo>
                  <a:pt x="4020643" y="939653"/>
                  <a:pt x="4020643" y="1036998"/>
                  <a:pt x="4028752" y="1133836"/>
                </a:cubicBezTo>
                <a:cubicBezTo>
                  <a:pt x="4031324" y="1174144"/>
                  <a:pt x="4030602" y="1214593"/>
                  <a:pt x="4026598" y="1254787"/>
                </a:cubicBezTo>
                <a:cubicBezTo>
                  <a:pt x="4022797" y="1305935"/>
                  <a:pt x="4010634" y="1357844"/>
                  <a:pt x="4019376" y="1408610"/>
                </a:cubicBezTo>
                <a:cubicBezTo>
                  <a:pt x="4025065" y="1450430"/>
                  <a:pt x="4028194" y="1492566"/>
                  <a:pt x="4028752" y="1534766"/>
                </a:cubicBezTo>
                <a:cubicBezTo>
                  <a:pt x="4033186" y="1629192"/>
                  <a:pt x="4029005" y="1724125"/>
                  <a:pt x="4027358" y="1818805"/>
                </a:cubicBezTo>
                <a:cubicBezTo>
                  <a:pt x="4025584" y="1929096"/>
                  <a:pt x="4028372" y="2039387"/>
                  <a:pt x="4019503" y="2149804"/>
                </a:cubicBezTo>
                <a:cubicBezTo>
                  <a:pt x="4014625" y="2239001"/>
                  <a:pt x="4014625" y="2328401"/>
                  <a:pt x="4019503" y="2417598"/>
                </a:cubicBezTo>
                <a:cubicBezTo>
                  <a:pt x="4021910" y="2499333"/>
                  <a:pt x="4034200" y="2580306"/>
                  <a:pt x="4032173" y="2662929"/>
                </a:cubicBezTo>
                <a:cubicBezTo>
                  <a:pt x="4029765" y="2759258"/>
                  <a:pt x="4018363" y="2855334"/>
                  <a:pt x="4021910" y="2951918"/>
                </a:cubicBezTo>
                <a:cubicBezTo>
                  <a:pt x="4023557" y="2997989"/>
                  <a:pt x="4023684" y="3044060"/>
                  <a:pt x="4024571" y="3090130"/>
                </a:cubicBezTo>
                <a:cubicBezTo>
                  <a:pt x="4025711" y="3145593"/>
                  <a:pt x="4035720" y="3200928"/>
                  <a:pt x="4030145" y="3256264"/>
                </a:cubicBezTo>
                <a:cubicBezTo>
                  <a:pt x="4020897" y="3348533"/>
                  <a:pt x="3996951" y="3439278"/>
                  <a:pt x="4011901" y="3533831"/>
                </a:cubicBezTo>
                <a:cubicBezTo>
                  <a:pt x="4020136" y="3585867"/>
                  <a:pt x="4029385" y="3638030"/>
                  <a:pt x="4034200" y="3690573"/>
                </a:cubicBezTo>
                <a:cubicBezTo>
                  <a:pt x="4038381" y="3737532"/>
                  <a:pt x="4048896" y="3785253"/>
                  <a:pt x="4040914" y="3831958"/>
                </a:cubicBezTo>
                <a:cubicBezTo>
                  <a:pt x="4034073" y="3871937"/>
                  <a:pt x="4037620" y="3911916"/>
                  <a:pt x="4032299" y="3951895"/>
                </a:cubicBezTo>
                <a:cubicBezTo>
                  <a:pt x="4025331" y="4004311"/>
                  <a:pt x="4021657" y="4057616"/>
                  <a:pt x="4016336" y="4110414"/>
                </a:cubicBezTo>
                <a:cubicBezTo>
                  <a:pt x="4011648" y="4158261"/>
                  <a:pt x="4007974" y="4205982"/>
                  <a:pt x="4020643" y="4250911"/>
                </a:cubicBezTo>
                <a:cubicBezTo>
                  <a:pt x="4051684" y="4363994"/>
                  <a:pt x="4034707" y="4476442"/>
                  <a:pt x="4023051" y="4588763"/>
                </a:cubicBezTo>
                <a:cubicBezTo>
                  <a:pt x="4017349" y="4643337"/>
                  <a:pt x="4008987" y="4701084"/>
                  <a:pt x="4021657" y="4751090"/>
                </a:cubicBezTo>
                <a:cubicBezTo>
                  <a:pt x="4044969" y="4839804"/>
                  <a:pt x="4026725" y="4924077"/>
                  <a:pt x="4016589" y="5009238"/>
                </a:cubicBezTo>
                <a:cubicBezTo>
                  <a:pt x="4004363" y="5092546"/>
                  <a:pt x="4006124" y="5177301"/>
                  <a:pt x="4021784" y="5260026"/>
                </a:cubicBezTo>
                <a:cubicBezTo>
                  <a:pt x="4034200" y="5318407"/>
                  <a:pt x="4034200" y="5377804"/>
                  <a:pt x="4035720" y="5436566"/>
                </a:cubicBezTo>
                <a:cubicBezTo>
                  <a:pt x="4036607" y="5473373"/>
                  <a:pt x="4023051" y="5510813"/>
                  <a:pt x="4014055" y="5547492"/>
                </a:cubicBezTo>
                <a:cubicBezTo>
                  <a:pt x="3997965" y="5613743"/>
                  <a:pt x="3992137" y="5681008"/>
                  <a:pt x="4014055" y="5745609"/>
                </a:cubicBezTo>
                <a:cubicBezTo>
                  <a:pt x="4044589" y="5835085"/>
                  <a:pt x="4062073" y="5924561"/>
                  <a:pt x="4049403" y="6019242"/>
                </a:cubicBezTo>
                <a:cubicBezTo>
                  <a:pt x="4042055" y="6077623"/>
                  <a:pt x="4040408" y="6137274"/>
                  <a:pt x="4029385" y="6194894"/>
                </a:cubicBezTo>
                <a:cubicBezTo>
                  <a:pt x="4011268" y="6290463"/>
                  <a:pt x="4017729" y="6385396"/>
                  <a:pt x="4032173" y="6479568"/>
                </a:cubicBezTo>
                <a:cubicBezTo>
                  <a:pt x="4042321" y="6558257"/>
                  <a:pt x="4043423" y="6637846"/>
                  <a:pt x="4035467" y="6716775"/>
                </a:cubicBezTo>
                <a:lnTo>
                  <a:pt x="4025707" y="6857999"/>
                </a:lnTo>
                <a:lnTo>
                  <a:pt x="0" y="685799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890337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D45EE4-C4F0-4F72-B1C6-39F596D13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7">
            <a:extLst>
              <a:ext uri="{FF2B5EF4-FFF2-40B4-BE49-F238E27FC236}">
                <a16:creationId xmlns:a16="http://schemas.microsoft.com/office/drawing/2014/main" id="{8C459BAD-4279-4A9D-B0C5-662C5F5ED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3203463" y="-2060461"/>
            <a:ext cx="5649003" cy="10651671"/>
          </a:xfrm>
          <a:custGeom>
            <a:avLst/>
            <a:gdLst>
              <a:gd name="connsiteX0" fmla="*/ 0 w 5649003"/>
              <a:gd name="connsiteY0" fmla="*/ 5325836 h 10651671"/>
              <a:gd name="connsiteX1" fmla="*/ 2824502 w 5649003"/>
              <a:gd name="connsiteY1" fmla="*/ 0 h 10651671"/>
              <a:gd name="connsiteX2" fmla="*/ 5649004 w 5649003"/>
              <a:gd name="connsiteY2" fmla="*/ 5325836 h 10651671"/>
              <a:gd name="connsiteX3" fmla="*/ 2824502 w 5649003"/>
              <a:gd name="connsiteY3" fmla="*/ 10651672 h 10651671"/>
              <a:gd name="connsiteX4" fmla="*/ 0 w 5649003"/>
              <a:gd name="connsiteY4" fmla="*/ 5325836 h 106516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49003" h="10651671" fill="none" extrusionOk="0">
                <a:moveTo>
                  <a:pt x="0" y="5325836"/>
                </a:moveTo>
                <a:cubicBezTo>
                  <a:pt x="186946" y="2320485"/>
                  <a:pt x="1438121" y="-52385"/>
                  <a:pt x="2824502" y="0"/>
                </a:cubicBezTo>
                <a:cubicBezTo>
                  <a:pt x="4703838" y="-43168"/>
                  <a:pt x="5583840" y="2369660"/>
                  <a:pt x="5649004" y="5325836"/>
                </a:cubicBezTo>
                <a:cubicBezTo>
                  <a:pt x="5518761" y="8289338"/>
                  <a:pt x="4285196" y="10894014"/>
                  <a:pt x="2824502" y="10651672"/>
                </a:cubicBezTo>
                <a:cubicBezTo>
                  <a:pt x="1536945" y="11016699"/>
                  <a:pt x="142947" y="8418643"/>
                  <a:pt x="0" y="5325836"/>
                </a:cubicBezTo>
                <a:close/>
              </a:path>
              <a:path w="5649003" h="10651671" stroke="0" extrusionOk="0">
                <a:moveTo>
                  <a:pt x="0" y="5325836"/>
                </a:moveTo>
                <a:cubicBezTo>
                  <a:pt x="-54350" y="2332108"/>
                  <a:pt x="1351726" y="167869"/>
                  <a:pt x="2824502" y="0"/>
                </a:cubicBezTo>
                <a:cubicBezTo>
                  <a:pt x="4182679" y="-143942"/>
                  <a:pt x="5672665" y="2549517"/>
                  <a:pt x="5649004" y="5325836"/>
                </a:cubicBezTo>
                <a:cubicBezTo>
                  <a:pt x="5518596" y="8280244"/>
                  <a:pt x="4081190" y="10622204"/>
                  <a:pt x="2824502" y="10651672"/>
                </a:cubicBezTo>
                <a:cubicBezTo>
                  <a:pt x="1216708" y="10537144"/>
                  <a:pt x="-100850" y="8264979"/>
                  <a:pt x="0" y="5325836"/>
                </a:cubicBezTo>
                <a:close/>
              </a:path>
            </a:pathLst>
          </a:custGeom>
          <a:solidFill>
            <a:schemeClr val="accent1"/>
          </a:solidFill>
          <a:ln w="57150">
            <a:solidFill>
              <a:schemeClr val="accent1"/>
            </a:solidFill>
            <a:extLst>
              <a:ext uri="{C807C97D-BFC1-408E-A445-0C87EB9F89A2}">
                <ask:lineSketchStyleProps xmlns:ask="http://schemas.microsoft.com/office/drawing/2018/sketchyshapes" sd="63743190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6BEDD2-5D25-5A76-B9B8-B25C32E83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544" y="1911096"/>
            <a:ext cx="8055864" cy="207665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000" b="1" i="1" u="sng" dirty="0">
                <a:solidFill>
                  <a:srgbClr val="FFFFFF"/>
                </a:solidFill>
              </a:rPr>
              <a:t>Partial </a:t>
            </a:r>
            <a:r>
              <a:rPr lang="en-US" sz="8000" b="1" i="1" u="sng" dirty="0" err="1">
                <a:solidFill>
                  <a:srgbClr val="FFFFFF"/>
                </a:solidFill>
              </a:rPr>
              <a:t>defences</a:t>
            </a: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0953BC39-9D68-40BE-BF3C-5C4EB782AF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4575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539374-27BD-4D67-BBF1-520B898DA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6600" b="1" i="1" u="sng" dirty="0"/>
              <a:t>Contributory negligence</a:t>
            </a:r>
            <a:endParaRPr lang="en-US" sz="6600" dirty="0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F9FF37"/>
          </a:solidFill>
          <a:ln w="38100" cap="rnd">
            <a:solidFill>
              <a:srgbClr val="F9FF37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9424B-BF79-4D85-5294-8123B699FD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/>
              <a:t>Reduces the number of damages. </a:t>
            </a:r>
            <a:endParaRPr lang="en-US" dirty="0"/>
          </a:p>
          <a:p>
            <a:pPr>
              <a:lnSpc>
                <a:spcPct val="100000"/>
              </a:lnSpc>
            </a:pPr>
            <a:r>
              <a:rPr lang="en-GB" dirty="0"/>
              <a:t>Law Reform (Contributory negligence) Act 1945. </a:t>
            </a:r>
          </a:p>
          <a:p>
            <a:pPr>
              <a:lnSpc>
                <a:spcPct val="100000"/>
              </a:lnSpc>
            </a:pPr>
            <a:r>
              <a:rPr lang="en-GB" dirty="0"/>
              <a:t>Number of elements can prove the defence. </a:t>
            </a:r>
          </a:p>
        </p:txBody>
      </p:sp>
      <p:pic>
        <p:nvPicPr>
          <p:cNvPr id="4" name="Picture 4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195F23DB-21EB-0C08-F33A-0069C1E481A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30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B67D3F3-0C98-BBCA-BDF0-0D9EC5E78391}"/>
              </a:ext>
            </a:extLst>
          </p:cNvPr>
          <p:cNvSpPr txBox="1"/>
          <p:nvPr/>
        </p:nvSpPr>
        <p:spPr>
          <a:xfrm>
            <a:off x="10752183" y="6657945"/>
            <a:ext cx="143981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96117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0B6D61-4463-EF5F-C683-E66E9923E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anchor="b">
            <a:normAutofit/>
          </a:bodyPr>
          <a:lstStyle/>
          <a:p>
            <a:pPr algn="ctr"/>
            <a:r>
              <a:rPr lang="en-GB" sz="5600" b="1" i="1" u="sng" dirty="0"/>
              <a:t>Continued</a:t>
            </a:r>
            <a:endParaRPr lang="en-US" sz="5600" dirty="0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81825"/>
            <a:ext cx="4114800" cy="18288"/>
          </a:xfrm>
          <a:custGeom>
            <a:avLst/>
            <a:gdLst>
              <a:gd name="connsiteX0" fmla="*/ 0 w 4114800"/>
              <a:gd name="connsiteY0" fmla="*/ 0 h 18288"/>
              <a:gd name="connsiteX1" fmla="*/ 768096 w 4114800"/>
              <a:gd name="connsiteY1" fmla="*/ 0 h 18288"/>
              <a:gd name="connsiteX2" fmla="*/ 1495044 w 4114800"/>
              <a:gd name="connsiteY2" fmla="*/ 0 h 18288"/>
              <a:gd name="connsiteX3" fmla="*/ 2221992 w 4114800"/>
              <a:gd name="connsiteY3" fmla="*/ 0 h 18288"/>
              <a:gd name="connsiteX4" fmla="*/ 2784348 w 4114800"/>
              <a:gd name="connsiteY4" fmla="*/ 0 h 18288"/>
              <a:gd name="connsiteX5" fmla="*/ 3387852 w 4114800"/>
              <a:gd name="connsiteY5" fmla="*/ 0 h 18288"/>
              <a:gd name="connsiteX6" fmla="*/ 4114800 w 4114800"/>
              <a:gd name="connsiteY6" fmla="*/ 0 h 18288"/>
              <a:gd name="connsiteX7" fmla="*/ 4114800 w 4114800"/>
              <a:gd name="connsiteY7" fmla="*/ 18288 h 18288"/>
              <a:gd name="connsiteX8" fmla="*/ 3429000 w 4114800"/>
              <a:gd name="connsiteY8" fmla="*/ 18288 h 18288"/>
              <a:gd name="connsiteX9" fmla="*/ 2866644 w 4114800"/>
              <a:gd name="connsiteY9" fmla="*/ 18288 h 18288"/>
              <a:gd name="connsiteX10" fmla="*/ 2304288 w 4114800"/>
              <a:gd name="connsiteY10" fmla="*/ 18288 h 18288"/>
              <a:gd name="connsiteX11" fmla="*/ 1577340 w 4114800"/>
              <a:gd name="connsiteY11" fmla="*/ 18288 h 18288"/>
              <a:gd name="connsiteX12" fmla="*/ 973836 w 4114800"/>
              <a:gd name="connsiteY12" fmla="*/ 18288 h 18288"/>
              <a:gd name="connsiteX13" fmla="*/ 0 w 4114800"/>
              <a:gd name="connsiteY13" fmla="*/ 18288 h 18288"/>
              <a:gd name="connsiteX14" fmla="*/ 0 w 4114800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B0306-41EF-E640-89A0-7A523C29BD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2664886"/>
            <a:ext cx="4818888" cy="355078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In the following situations; </a:t>
            </a:r>
            <a:endParaRPr lang="en-US"/>
          </a:p>
          <a:p>
            <a:r>
              <a:rPr lang="en-GB" dirty="0"/>
              <a:t>1. C contributed to the incident  </a:t>
            </a:r>
            <a:endParaRPr lang="en-GB"/>
          </a:p>
          <a:p>
            <a:r>
              <a:rPr lang="en-GB" dirty="0"/>
              <a:t>2. If C puts themselves at risk of harm. </a:t>
            </a:r>
            <a:endParaRPr lang="en-GB"/>
          </a:p>
          <a:p>
            <a:r>
              <a:rPr lang="en-GB" dirty="0"/>
              <a:t>3. C did not take sufficient steps to protect themselves which worsened their injuries</a:t>
            </a:r>
            <a:endParaRPr lang="en-GB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6436237" y="1971579"/>
              <a:ext cx="360" cy="216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418237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4" name="Graphic 4" descr="Robber outline">
            <a:extLst>
              <a:ext uri="{FF2B5EF4-FFF2-40B4-BE49-F238E27FC236}">
                <a16:creationId xmlns:a16="http://schemas.microsoft.com/office/drawing/2014/main" id="{35329EFB-6114-21EB-B9E5-C667E17793A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30936" y="699516"/>
            <a:ext cx="5458968" cy="5458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0100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9953DE-24AB-3F36-C16A-95C033210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6000" b="1" i="1" u="sng"/>
              <a:t>Research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14992" y="1557877"/>
            <a:ext cx="18288" cy="3749040"/>
          </a:xfrm>
          <a:custGeom>
            <a:avLst/>
            <a:gdLst>
              <a:gd name="connsiteX0" fmla="*/ 0 w 18288"/>
              <a:gd name="connsiteY0" fmla="*/ 0 h 3749040"/>
              <a:gd name="connsiteX1" fmla="*/ 18288 w 18288"/>
              <a:gd name="connsiteY1" fmla="*/ 0 h 3749040"/>
              <a:gd name="connsiteX2" fmla="*/ 18288 w 18288"/>
              <a:gd name="connsiteY2" fmla="*/ 662330 h 3749040"/>
              <a:gd name="connsiteX3" fmla="*/ 18288 w 18288"/>
              <a:gd name="connsiteY3" fmla="*/ 1174699 h 3749040"/>
              <a:gd name="connsiteX4" fmla="*/ 18288 w 18288"/>
              <a:gd name="connsiteY4" fmla="*/ 1724558 h 3749040"/>
              <a:gd name="connsiteX5" fmla="*/ 18288 w 18288"/>
              <a:gd name="connsiteY5" fmla="*/ 2424379 h 3749040"/>
              <a:gd name="connsiteX6" fmla="*/ 18288 w 18288"/>
              <a:gd name="connsiteY6" fmla="*/ 3049219 h 3749040"/>
              <a:gd name="connsiteX7" fmla="*/ 18288 w 18288"/>
              <a:gd name="connsiteY7" fmla="*/ 3749040 h 3749040"/>
              <a:gd name="connsiteX8" fmla="*/ 0 w 18288"/>
              <a:gd name="connsiteY8" fmla="*/ 3749040 h 3749040"/>
              <a:gd name="connsiteX9" fmla="*/ 0 w 18288"/>
              <a:gd name="connsiteY9" fmla="*/ 3236671 h 3749040"/>
              <a:gd name="connsiteX10" fmla="*/ 0 w 18288"/>
              <a:gd name="connsiteY10" fmla="*/ 2536850 h 3749040"/>
              <a:gd name="connsiteX11" fmla="*/ 0 w 18288"/>
              <a:gd name="connsiteY11" fmla="*/ 1874520 h 3749040"/>
              <a:gd name="connsiteX12" fmla="*/ 0 w 18288"/>
              <a:gd name="connsiteY12" fmla="*/ 1362151 h 3749040"/>
              <a:gd name="connsiteX13" fmla="*/ 0 w 18288"/>
              <a:gd name="connsiteY13" fmla="*/ 774802 h 3749040"/>
              <a:gd name="connsiteX14" fmla="*/ 0 w 18288"/>
              <a:gd name="connsiteY14" fmla="*/ 0 h 374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8288" h="3749040" fill="none" extrusionOk="0">
                <a:moveTo>
                  <a:pt x="0" y="0"/>
                </a:moveTo>
                <a:cubicBezTo>
                  <a:pt x="8690" y="407"/>
                  <a:pt x="14141" y="154"/>
                  <a:pt x="18288" y="0"/>
                </a:cubicBezTo>
                <a:cubicBezTo>
                  <a:pt x="34838" y="143586"/>
                  <a:pt x="-11860" y="333097"/>
                  <a:pt x="18288" y="662330"/>
                </a:cubicBezTo>
                <a:cubicBezTo>
                  <a:pt x="48436" y="991563"/>
                  <a:pt x="32813" y="1046681"/>
                  <a:pt x="18288" y="1174699"/>
                </a:cubicBezTo>
                <a:cubicBezTo>
                  <a:pt x="3763" y="1302717"/>
                  <a:pt x="40974" y="1467838"/>
                  <a:pt x="18288" y="1724558"/>
                </a:cubicBezTo>
                <a:cubicBezTo>
                  <a:pt x="-4398" y="1981278"/>
                  <a:pt x="36650" y="2215729"/>
                  <a:pt x="18288" y="2424379"/>
                </a:cubicBezTo>
                <a:cubicBezTo>
                  <a:pt x="-74" y="2633029"/>
                  <a:pt x="-9881" y="2874703"/>
                  <a:pt x="18288" y="3049219"/>
                </a:cubicBezTo>
                <a:cubicBezTo>
                  <a:pt x="46457" y="3223735"/>
                  <a:pt x="4078" y="3453850"/>
                  <a:pt x="18288" y="3749040"/>
                </a:cubicBezTo>
                <a:cubicBezTo>
                  <a:pt x="14465" y="3749751"/>
                  <a:pt x="7675" y="3748271"/>
                  <a:pt x="0" y="3749040"/>
                </a:cubicBezTo>
                <a:cubicBezTo>
                  <a:pt x="19669" y="3507959"/>
                  <a:pt x="-9883" y="3339386"/>
                  <a:pt x="0" y="3236671"/>
                </a:cubicBezTo>
                <a:cubicBezTo>
                  <a:pt x="9883" y="3133956"/>
                  <a:pt x="26871" y="2857214"/>
                  <a:pt x="0" y="2536850"/>
                </a:cubicBezTo>
                <a:cubicBezTo>
                  <a:pt x="-26871" y="2216486"/>
                  <a:pt x="4790" y="2156616"/>
                  <a:pt x="0" y="1874520"/>
                </a:cubicBezTo>
                <a:cubicBezTo>
                  <a:pt x="-4790" y="1592424"/>
                  <a:pt x="-3117" y="1558688"/>
                  <a:pt x="0" y="1362151"/>
                </a:cubicBezTo>
                <a:cubicBezTo>
                  <a:pt x="3117" y="1165614"/>
                  <a:pt x="16802" y="1045125"/>
                  <a:pt x="0" y="774802"/>
                </a:cubicBezTo>
                <a:cubicBezTo>
                  <a:pt x="-16802" y="504479"/>
                  <a:pt x="-29640" y="377701"/>
                  <a:pt x="0" y="0"/>
                </a:cubicBezTo>
                <a:close/>
              </a:path>
              <a:path w="18288" h="3749040" stroke="0" extrusionOk="0">
                <a:moveTo>
                  <a:pt x="0" y="0"/>
                </a:moveTo>
                <a:cubicBezTo>
                  <a:pt x="5341" y="9"/>
                  <a:pt x="11148" y="-611"/>
                  <a:pt x="18288" y="0"/>
                </a:cubicBezTo>
                <a:cubicBezTo>
                  <a:pt x="33352" y="227288"/>
                  <a:pt x="30894" y="278824"/>
                  <a:pt x="18288" y="512369"/>
                </a:cubicBezTo>
                <a:cubicBezTo>
                  <a:pt x="5682" y="745914"/>
                  <a:pt x="53060" y="998220"/>
                  <a:pt x="18288" y="1212190"/>
                </a:cubicBezTo>
                <a:cubicBezTo>
                  <a:pt x="-16484" y="1426160"/>
                  <a:pt x="35474" y="1585099"/>
                  <a:pt x="18288" y="1837030"/>
                </a:cubicBezTo>
                <a:cubicBezTo>
                  <a:pt x="1102" y="2088961"/>
                  <a:pt x="16704" y="2251948"/>
                  <a:pt x="18288" y="2386889"/>
                </a:cubicBezTo>
                <a:cubicBezTo>
                  <a:pt x="19872" y="2521830"/>
                  <a:pt x="5902" y="2679005"/>
                  <a:pt x="18288" y="2936748"/>
                </a:cubicBezTo>
                <a:cubicBezTo>
                  <a:pt x="30674" y="3194491"/>
                  <a:pt x="13809" y="3416052"/>
                  <a:pt x="18288" y="3749040"/>
                </a:cubicBezTo>
                <a:cubicBezTo>
                  <a:pt x="9729" y="3749861"/>
                  <a:pt x="3965" y="3749683"/>
                  <a:pt x="0" y="3749040"/>
                </a:cubicBezTo>
                <a:cubicBezTo>
                  <a:pt x="-10152" y="3632102"/>
                  <a:pt x="-5013" y="3340136"/>
                  <a:pt x="0" y="3236671"/>
                </a:cubicBezTo>
                <a:cubicBezTo>
                  <a:pt x="5013" y="3133206"/>
                  <a:pt x="-27249" y="2814766"/>
                  <a:pt x="0" y="2649322"/>
                </a:cubicBezTo>
                <a:cubicBezTo>
                  <a:pt x="27249" y="2483878"/>
                  <a:pt x="8506" y="2308131"/>
                  <a:pt x="0" y="2061972"/>
                </a:cubicBezTo>
                <a:cubicBezTo>
                  <a:pt x="-8506" y="1815813"/>
                  <a:pt x="-14267" y="1574470"/>
                  <a:pt x="0" y="1399642"/>
                </a:cubicBezTo>
                <a:cubicBezTo>
                  <a:pt x="14267" y="1224814"/>
                  <a:pt x="-24839" y="1011862"/>
                  <a:pt x="0" y="812292"/>
                </a:cubicBezTo>
                <a:cubicBezTo>
                  <a:pt x="24839" y="612722"/>
                  <a:pt x="20220" y="372179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63BF18-E36D-A031-DD3D-50FDC379B1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572033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31274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D0D2BA-E11B-BFD7-CB74-4456FB13A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419540" cy="5431536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/>
              <a:t>No contributory negligence </a:t>
            </a:r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39411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41275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5468E3-78AE-0936-9D3E-5C1216EADF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8595" y="552091"/>
            <a:ext cx="6052158" cy="5431536"/>
          </a:xfrm>
        </p:spPr>
        <p:txBody>
          <a:bodyPr anchor="ctr">
            <a:normAutofit/>
          </a:bodyPr>
          <a:lstStyle/>
          <a:p>
            <a:r>
              <a:rPr lang="en-GB"/>
              <a:t>Courts are reluctant to apply contributory negligence to certain elements. </a:t>
            </a:r>
          </a:p>
          <a:p>
            <a:endParaRPr lang="en-GB"/>
          </a:p>
          <a:p>
            <a:r>
              <a:rPr lang="en-GB"/>
              <a:t>1. Child </a:t>
            </a:r>
          </a:p>
          <a:p>
            <a:r>
              <a:rPr lang="en-GB"/>
              <a:t>2. Employee</a:t>
            </a:r>
          </a:p>
          <a:p>
            <a:r>
              <a:rPr lang="en-GB"/>
              <a:t>3. Rescuers. </a:t>
            </a:r>
          </a:p>
          <a:p>
            <a:r>
              <a:rPr lang="en-GB"/>
              <a:t>4. Those in a difficult position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92871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D45EE4-C4F0-4F72-B1C6-39F596D13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7">
            <a:extLst>
              <a:ext uri="{FF2B5EF4-FFF2-40B4-BE49-F238E27FC236}">
                <a16:creationId xmlns:a16="http://schemas.microsoft.com/office/drawing/2014/main" id="{8C459BAD-4279-4A9D-B0C5-662C5F5ED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3203463" y="-2060461"/>
            <a:ext cx="5649003" cy="10651671"/>
          </a:xfrm>
          <a:custGeom>
            <a:avLst/>
            <a:gdLst>
              <a:gd name="connsiteX0" fmla="*/ 0 w 5649003"/>
              <a:gd name="connsiteY0" fmla="*/ 5325836 h 10651671"/>
              <a:gd name="connsiteX1" fmla="*/ 2824502 w 5649003"/>
              <a:gd name="connsiteY1" fmla="*/ 0 h 10651671"/>
              <a:gd name="connsiteX2" fmla="*/ 5649004 w 5649003"/>
              <a:gd name="connsiteY2" fmla="*/ 5325836 h 10651671"/>
              <a:gd name="connsiteX3" fmla="*/ 2824502 w 5649003"/>
              <a:gd name="connsiteY3" fmla="*/ 10651672 h 10651671"/>
              <a:gd name="connsiteX4" fmla="*/ 0 w 5649003"/>
              <a:gd name="connsiteY4" fmla="*/ 5325836 h 106516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49003" h="10651671" fill="none" extrusionOk="0">
                <a:moveTo>
                  <a:pt x="0" y="5325836"/>
                </a:moveTo>
                <a:cubicBezTo>
                  <a:pt x="186946" y="2320485"/>
                  <a:pt x="1438121" y="-52385"/>
                  <a:pt x="2824502" y="0"/>
                </a:cubicBezTo>
                <a:cubicBezTo>
                  <a:pt x="4703838" y="-43168"/>
                  <a:pt x="5583840" y="2369660"/>
                  <a:pt x="5649004" y="5325836"/>
                </a:cubicBezTo>
                <a:cubicBezTo>
                  <a:pt x="5518761" y="8289338"/>
                  <a:pt x="4285196" y="10894014"/>
                  <a:pt x="2824502" y="10651672"/>
                </a:cubicBezTo>
                <a:cubicBezTo>
                  <a:pt x="1536945" y="11016699"/>
                  <a:pt x="142947" y="8418643"/>
                  <a:pt x="0" y="5325836"/>
                </a:cubicBezTo>
                <a:close/>
              </a:path>
              <a:path w="5649003" h="10651671" stroke="0" extrusionOk="0">
                <a:moveTo>
                  <a:pt x="0" y="5325836"/>
                </a:moveTo>
                <a:cubicBezTo>
                  <a:pt x="-54350" y="2332108"/>
                  <a:pt x="1351726" y="167869"/>
                  <a:pt x="2824502" y="0"/>
                </a:cubicBezTo>
                <a:cubicBezTo>
                  <a:pt x="4182679" y="-143942"/>
                  <a:pt x="5672665" y="2549517"/>
                  <a:pt x="5649004" y="5325836"/>
                </a:cubicBezTo>
                <a:cubicBezTo>
                  <a:pt x="5518596" y="8280244"/>
                  <a:pt x="4081190" y="10622204"/>
                  <a:pt x="2824502" y="10651672"/>
                </a:cubicBezTo>
                <a:cubicBezTo>
                  <a:pt x="1216708" y="10537144"/>
                  <a:pt x="-100850" y="8264979"/>
                  <a:pt x="0" y="5325836"/>
                </a:cubicBezTo>
                <a:close/>
              </a:path>
            </a:pathLst>
          </a:custGeom>
          <a:solidFill>
            <a:schemeClr val="accent1"/>
          </a:solidFill>
          <a:ln w="57150">
            <a:solidFill>
              <a:schemeClr val="accent1"/>
            </a:solidFill>
            <a:extLst>
              <a:ext uri="{C807C97D-BFC1-408E-A445-0C87EB9F89A2}">
                <ask:lineSketchStyleProps xmlns:ask="http://schemas.microsoft.com/office/drawing/2018/sketchyshapes" sd="63743190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03DB1A-9ECB-7437-7E2D-CA74ED082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544" y="1911096"/>
            <a:ext cx="8055864" cy="207665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b="1" i="1" u="sng" dirty="0">
                <a:solidFill>
                  <a:srgbClr val="FFFFFF"/>
                </a:solidFill>
              </a:rPr>
              <a:t>Complete </a:t>
            </a:r>
            <a:r>
              <a:rPr lang="en-US" sz="8000" b="1" i="1" u="sng" dirty="0" err="1">
                <a:solidFill>
                  <a:srgbClr val="FFFFFF"/>
                </a:solidFill>
              </a:rPr>
              <a:t>defences</a:t>
            </a:r>
            <a:endParaRPr lang="en-US" sz="8000" b="1" i="1" u="sng" dirty="0">
              <a:solidFill>
                <a:srgbClr val="FFFFFF"/>
              </a:solidFill>
            </a:endParaRP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0953BC39-9D68-40BE-BF3C-5C4EB782AF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7377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95F83-61E0-84C4-DBB2-BC52359B86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b="1" i="1" u="sng" dirty="0"/>
              <a:t>Continued....</a:t>
            </a:r>
            <a:endParaRPr lang="en-US" sz="8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80B7FC-71D2-B6C0-CD48-4FFA7529AE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3462086"/>
              </p:ext>
            </p:extLst>
          </p:nvPr>
        </p:nvGraphicFramePr>
        <p:xfrm>
          <a:off x="838200" y="1929384"/>
          <a:ext cx="10515600" cy="4251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464470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3510B5-6643-D3BD-D78A-01C47B58C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34029"/>
            <a:ext cx="10921640" cy="1314698"/>
          </a:xfrm>
        </p:spPr>
        <p:txBody>
          <a:bodyPr anchor="ctr">
            <a:normAutofit/>
          </a:bodyPr>
          <a:lstStyle/>
          <a:p>
            <a:pPr algn="ctr"/>
            <a:r>
              <a:rPr lang="en-GB" sz="8000" b="1" u="sng" dirty="0"/>
              <a:t>Consent</a:t>
            </a:r>
            <a:r>
              <a:rPr lang="en-GB" sz="8000" dirty="0"/>
              <a:t> </a:t>
            </a:r>
            <a:endParaRPr lang="en-US" sz="8000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4F6548FB-7AB0-8542-9527-D8446FE531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6777954"/>
              </p:ext>
            </p:extLst>
          </p:nvPr>
        </p:nvGraphicFramePr>
        <p:xfrm>
          <a:off x="632647" y="2805098"/>
          <a:ext cx="10915869" cy="3478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842391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2D896-414E-7481-277E-8E21E2CE2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Agreement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0A0B5-4845-AE29-0E6B-3479DEEBD8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Did the individual agree to the injury?</a:t>
            </a:r>
          </a:p>
          <a:p>
            <a:r>
              <a:rPr lang="en-GB" b="1" dirty="0"/>
              <a:t>Legislation comes into play for example; S.149 of the Road Traffic Act 1988.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Graphic 4" descr="Comment Like outline">
            <a:extLst>
              <a:ext uri="{FF2B5EF4-FFF2-40B4-BE49-F238E27FC236}">
                <a16:creationId xmlns:a16="http://schemas.microsoft.com/office/drawing/2014/main" id="{1397C964-BFBE-2801-8244-44B8C433C8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584459" y="3730664"/>
            <a:ext cx="3777672" cy="3777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20616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966BB-9DB8-4BDD-27AC-ED0097CD8C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Voluntariness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8336D-630E-2528-829A-0DBF83FAFE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Must agree to the risk voluntarily </a:t>
            </a:r>
          </a:p>
          <a:p>
            <a:endParaRPr lang="en-GB" b="1" dirty="0"/>
          </a:p>
          <a:p>
            <a:r>
              <a:rPr lang="en-GB" b="1" dirty="0"/>
              <a:t>Has to be your decision only. </a:t>
            </a:r>
          </a:p>
          <a:p>
            <a:endParaRPr lang="en-GB" b="1" dirty="0"/>
          </a:p>
          <a:p>
            <a:r>
              <a:rPr lang="en-GB" b="1" dirty="0"/>
              <a:t>If no voluntariness no defence. </a:t>
            </a:r>
          </a:p>
          <a:p>
            <a:endParaRPr lang="en-GB" b="1" dirty="0"/>
          </a:p>
          <a:p>
            <a:r>
              <a:rPr lang="en-GB" b="1" dirty="0"/>
              <a:t>ICL v </a:t>
            </a:r>
            <a:r>
              <a:rPr lang="en-GB" b="1" dirty="0" err="1"/>
              <a:t>Shattwell</a:t>
            </a:r>
            <a:r>
              <a:rPr lang="en-GB" b="1" dirty="0"/>
              <a:t>. </a:t>
            </a:r>
          </a:p>
        </p:txBody>
      </p:sp>
      <p:pic>
        <p:nvPicPr>
          <p:cNvPr id="4" name="Graphic 4" descr="Cheers with solid fill">
            <a:extLst>
              <a:ext uri="{FF2B5EF4-FFF2-40B4-BE49-F238E27FC236}">
                <a16:creationId xmlns:a16="http://schemas.microsoft.com/office/drawing/2014/main" id="{77957C05-F457-A4F5-F6CA-A7BB93A7AB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49152" y="2927061"/>
            <a:ext cx="2282536" cy="2282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1335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3DAA0EF-336D-4CDC-A9A2-8460363E27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D079A19-B31E-4129-A464-7547FF05A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90556" cy="6858000"/>
          </a:xfrm>
          <a:custGeom>
            <a:avLst/>
            <a:gdLst>
              <a:gd name="connsiteX0" fmla="*/ 0 w 4090556"/>
              <a:gd name="connsiteY0" fmla="*/ 0 h 6858000"/>
              <a:gd name="connsiteX1" fmla="*/ 4077555 w 4090556"/>
              <a:gd name="connsiteY1" fmla="*/ 0 h 6858000"/>
              <a:gd name="connsiteX2" fmla="*/ 4077574 w 4090556"/>
              <a:gd name="connsiteY2" fmla="*/ 720 h 6858000"/>
              <a:gd name="connsiteX3" fmla="*/ 4075790 w 4090556"/>
              <a:gd name="connsiteY3" fmla="*/ 575485 h 6858000"/>
              <a:gd name="connsiteX4" fmla="*/ 4076555 w 4090556"/>
              <a:gd name="connsiteY4" fmla="*/ 932245 h 6858000"/>
              <a:gd name="connsiteX5" fmla="*/ 4076555 w 4090556"/>
              <a:gd name="connsiteY5" fmla="*/ 1286711 h 6858000"/>
              <a:gd name="connsiteX6" fmla="*/ 4082288 w 4090556"/>
              <a:gd name="connsiteY6" fmla="*/ 1595180 h 6858000"/>
              <a:gd name="connsiteX7" fmla="*/ 4078211 w 4090556"/>
              <a:gd name="connsiteY7" fmla="*/ 2133123 h 6858000"/>
              <a:gd name="connsiteX8" fmla="*/ 4071968 w 4090556"/>
              <a:gd name="connsiteY8" fmla="*/ 2946025 h 6858000"/>
              <a:gd name="connsiteX9" fmla="*/ 4068401 w 4090556"/>
              <a:gd name="connsiteY9" fmla="*/ 3502061 h 6858000"/>
              <a:gd name="connsiteX10" fmla="*/ 4087513 w 4090556"/>
              <a:gd name="connsiteY10" fmla="*/ 4076061 h 6858000"/>
              <a:gd name="connsiteX11" fmla="*/ 4076938 w 4090556"/>
              <a:gd name="connsiteY11" fmla="*/ 4442632 h 6858000"/>
              <a:gd name="connsiteX12" fmla="*/ 4071459 w 4090556"/>
              <a:gd name="connsiteY12" fmla="*/ 4827550 h 6858000"/>
              <a:gd name="connsiteX13" fmla="*/ 4071459 w 4090556"/>
              <a:gd name="connsiteY13" fmla="*/ 5019945 h 6858000"/>
              <a:gd name="connsiteX14" fmla="*/ 4084200 w 4090556"/>
              <a:gd name="connsiteY14" fmla="*/ 5490104 h 6858000"/>
              <a:gd name="connsiteX15" fmla="*/ 4077446 w 4090556"/>
              <a:gd name="connsiteY15" fmla="*/ 5844569 h 6858000"/>
              <a:gd name="connsiteX16" fmla="*/ 4082544 w 4090556"/>
              <a:gd name="connsiteY16" fmla="*/ 6260195 h 6858000"/>
              <a:gd name="connsiteX17" fmla="*/ 4086110 w 4090556"/>
              <a:gd name="connsiteY17" fmla="*/ 6706145 h 6858000"/>
              <a:gd name="connsiteX18" fmla="*/ 4086135 w 4090556"/>
              <a:gd name="connsiteY18" fmla="*/ 6794562 h 6858000"/>
              <a:gd name="connsiteX19" fmla="*/ 4080334 w 4090556"/>
              <a:gd name="connsiteY19" fmla="*/ 6858000 h 6858000"/>
              <a:gd name="connsiteX20" fmla="*/ 0 w 4090556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090556" h="6858000">
                <a:moveTo>
                  <a:pt x="0" y="0"/>
                </a:moveTo>
                <a:lnTo>
                  <a:pt x="4077555" y="0"/>
                </a:lnTo>
                <a:lnTo>
                  <a:pt x="4077574" y="720"/>
                </a:lnTo>
                <a:cubicBezTo>
                  <a:pt x="4079358" y="192351"/>
                  <a:pt x="4064960" y="384364"/>
                  <a:pt x="4075790" y="575485"/>
                </a:cubicBezTo>
                <a:cubicBezTo>
                  <a:pt x="4082544" y="694108"/>
                  <a:pt x="4081269" y="814132"/>
                  <a:pt x="4076555" y="932245"/>
                </a:cubicBezTo>
                <a:cubicBezTo>
                  <a:pt x="4071840" y="1050357"/>
                  <a:pt x="4065470" y="1168597"/>
                  <a:pt x="4076555" y="1286711"/>
                </a:cubicBezTo>
                <a:cubicBezTo>
                  <a:pt x="4084710" y="1389317"/>
                  <a:pt x="4086621" y="1492332"/>
                  <a:pt x="4082288" y="1595180"/>
                </a:cubicBezTo>
                <a:cubicBezTo>
                  <a:pt x="4077319" y="1774452"/>
                  <a:pt x="4067637" y="1953851"/>
                  <a:pt x="4078211" y="2133123"/>
                </a:cubicBezTo>
                <a:cubicBezTo>
                  <a:pt x="4094393" y="2404260"/>
                  <a:pt x="4084710" y="2675143"/>
                  <a:pt x="4071968" y="2946025"/>
                </a:cubicBezTo>
                <a:cubicBezTo>
                  <a:pt x="4063049" y="3131413"/>
                  <a:pt x="4055659" y="3316673"/>
                  <a:pt x="4068401" y="3502061"/>
                </a:cubicBezTo>
                <a:cubicBezTo>
                  <a:pt x="4081396" y="3693182"/>
                  <a:pt x="4097323" y="3884176"/>
                  <a:pt x="4087513" y="4076061"/>
                </a:cubicBezTo>
                <a:cubicBezTo>
                  <a:pt x="4081142" y="4198251"/>
                  <a:pt x="4069037" y="4320315"/>
                  <a:pt x="4076938" y="4442632"/>
                </a:cubicBezTo>
                <a:cubicBezTo>
                  <a:pt x="4083270" y="4570925"/>
                  <a:pt x="4081435" y="4699486"/>
                  <a:pt x="4071459" y="4827550"/>
                </a:cubicBezTo>
                <a:cubicBezTo>
                  <a:pt x="4065725" y="4891550"/>
                  <a:pt x="4065725" y="4955945"/>
                  <a:pt x="4071459" y="5019945"/>
                </a:cubicBezTo>
                <a:cubicBezTo>
                  <a:pt x="4087742" y="5176105"/>
                  <a:pt x="4091997" y="5333296"/>
                  <a:pt x="4084200" y="5490104"/>
                </a:cubicBezTo>
                <a:cubicBezTo>
                  <a:pt x="4079740" y="5608217"/>
                  <a:pt x="4071968" y="5726202"/>
                  <a:pt x="4077446" y="5844569"/>
                </a:cubicBezTo>
                <a:cubicBezTo>
                  <a:pt x="4083944" y="5983069"/>
                  <a:pt x="4088914" y="6121696"/>
                  <a:pt x="4082544" y="6260195"/>
                </a:cubicBezTo>
                <a:cubicBezTo>
                  <a:pt x="4075841" y="6408803"/>
                  <a:pt x="4077026" y="6557662"/>
                  <a:pt x="4086110" y="6706145"/>
                </a:cubicBezTo>
                <a:cubicBezTo>
                  <a:pt x="4087467" y="6735616"/>
                  <a:pt x="4087474" y="6765120"/>
                  <a:pt x="4086135" y="6794562"/>
                </a:cubicBezTo>
                <a:lnTo>
                  <a:pt x="4080334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BE703F-255C-3D11-E8A1-723D0D6784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1" y="640823"/>
            <a:ext cx="3103194" cy="5583148"/>
          </a:xfrm>
        </p:spPr>
        <p:txBody>
          <a:bodyPr anchor="ctr"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Knowledge </a:t>
            </a:r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7" name="Diagram 7">
            <a:extLst>
              <a:ext uri="{FF2B5EF4-FFF2-40B4-BE49-F238E27FC236}">
                <a16:creationId xmlns:a16="http://schemas.microsoft.com/office/drawing/2014/main" id="{F13FF78F-FCA9-909B-8BB6-194810004C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5596314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798359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B91C42-5FEB-36D7-90BD-657F9EFD5F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algn="ctr"/>
            <a:r>
              <a:rPr lang="en-GB" sz="8000" b="1" i="1" u="sng" dirty="0"/>
              <a:t>Illegality</a:t>
            </a:r>
            <a:r>
              <a:rPr lang="en-GB" sz="8000" dirty="0"/>
              <a:t> </a:t>
            </a:r>
            <a:endParaRPr lang="en-US" sz="8000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BB907E"/>
          </a:solidFill>
          <a:ln w="38100" cap="rnd">
            <a:solidFill>
              <a:srgbClr val="BB907E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3EF25-1B9D-17AB-DD64-9CC9EBD6B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00000"/>
              </a:lnSpc>
            </a:pPr>
            <a:r>
              <a:rPr lang="en-GB" sz="2000" b="1" dirty="0"/>
              <a:t>Cannot claim if you get injured whilst breaking the law. 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000" b="1" dirty="0"/>
          </a:p>
          <a:p>
            <a:pPr>
              <a:lnSpc>
                <a:spcPct val="100000"/>
              </a:lnSpc>
            </a:pPr>
            <a:r>
              <a:rPr lang="en-GB" sz="2000" b="1" dirty="0"/>
              <a:t>Negates complete liability. </a:t>
            </a:r>
          </a:p>
          <a:p>
            <a:pPr>
              <a:lnSpc>
                <a:spcPct val="100000"/>
              </a:lnSpc>
            </a:pPr>
            <a:endParaRPr lang="en-GB" sz="2000" b="1" dirty="0"/>
          </a:p>
          <a:p>
            <a:pPr>
              <a:lnSpc>
                <a:spcPct val="100000"/>
              </a:lnSpc>
            </a:pPr>
            <a:r>
              <a:rPr lang="en-GB" sz="2000" b="1" dirty="0"/>
              <a:t>Must be a link between the loss and criminal activity </a:t>
            </a:r>
          </a:p>
        </p:txBody>
      </p:sp>
      <p:pic>
        <p:nvPicPr>
          <p:cNvPr id="4" name="Picture 4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5E920DA8-C7A8-86CB-1A12-8A6A08776D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5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913792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4" descr="Sling with solid fill">
            <a:extLst>
              <a:ext uri="{FF2B5EF4-FFF2-40B4-BE49-F238E27FC236}">
                <a16:creationId xmlns:a16="http://schemas.microsoft.com/office/drawing/2014/main" id="{4A56FF5F-05C5-7918-5954-B36ECC290B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5109354-9C5D-4F8C-B0E6-D1043C7BF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1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FA2131-10F8-0227-446C-7B724E1AA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9354" y="638089"/>
            <a:ext cx="5337270" cy="1476801"/>
          </a:xfrm>
        </p:spPr>
        <p:txBody>
          <a:bodyPr anchor="b">
            <a:normAutofit/>
          </a:bodyPr>
          <a:lstStyle/>
          <a:p>
            <a:r>
              <a:rPr lang="en-GB" sz="5600" b="1" i="1" u="sng">
                <a:solidFill>
                  <a:srgbClr val="FFFFFF"/>
                </a:solidFill>
              </a:rPr>
              <a:t>How to we test it?</a:t>
            </a:r>
            <a:endParaRPr lang="en-US" sz="5600">
              <a:solidFill>
                <a:srgbClr val="FFFFFF"/>
              </a:solidFill>
            </a:endParaRP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6304" y="2368177"/>
            <a:ext cx="4114800" cy="18288"/>
          </a:xfrm>
          <a:custGeom>
            <a:avLst/>
            <a:gdLst>
              <a:gd name="connsiteX0" fmla="*/ 0 w 4114800"/>
              <a:gd name="connsiteY0" fmla="*/ 0 h 18288"/>
              <a:gd name="connsiteX1" fmla="*/ 768096 w 4114800"/>
              <a:gd name="connsiteY1" fmla="*/ 0 h 18288"/>
              <a:gd name="connsiteX2" fmla="*/ 1495044 w 4114800"/>
              <a:gd name="connsiteY2" fmla="*/ 0 h 18288"/>
              <a:gd name="connsiteX3" fmla="*/ 2221992 w 4114800"/>
              <a:gd name="connsiteY3" fmla="*/ 0 h 18288"/>
              <a:gd name="connsiteX4" fmla="*/ 2784348 w 4114800"/>
              <a:gd name="connsiteY4" fmla="*/ 0 h 18288"/>
              <a:gd name="connsiteX5" fmla="*/ 3387852 w 4114800"/>
              <a:gd name="connsiteY5" fmla="*/ 0 h 18288"/>
              <a:gd name="connsiteX6" fmla="*/ 4114800 w 4114800"/>
              <a:gd name="connsiteY6" fmla="*/ 0 h 18288"/>
              <a:gd name="connsiteX7" fmla="*/ 4114800 w 4114800"/>
              <a:gd name="connsiteY7" fmla="*/ 18288 h 18288"/>
              <a:gd name="connsiteX8" fmla="*/ 3429000 w 4114800"/>
              <a:gd name="connsiteY8" fmla="*/ 18288 h 18288"/>
              <a:gd name="connsiteX9" fmla="*/ 2866644 w 4114800"/>
              <a:gd name="connsiteY9" fmla="*/ 18288 h 18288"/>
              <a:gd name="connsiteX10" fmla="*/ 2304288 w 4114800"/>
              <a:gd name="connsiteY10" fmla="*/ 18288 h 18288"/>
              <a:gd name="connsiteX11" fmla="*/ 1577340 w 4114800"/>
              <a:gd name="connsiteY11" fmla="*/ 18288 h 18288"/>
              <a:gd name="connsiteX12" fmla="*/ 973836 w 4114800"/>
              <a:gd name="connsiteY12" fmla="*/ 18288 h 18288"/>
              <a:gd name="connsiteX13" fmla="*/ 0 w 4114800"/>
              <a:gd name="connsiteY13" fmla="*/ 18288 h 18288"/>
              <a:gd name="connsiteX14" fmla="*/ 0 w 4114800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760FB-CDE7-15D5-C53C-C00FA514FD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9354" y="2664886"/>
            <a:ext cx="5461095" cy="355078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b="1" dirty="0">
                <a:solidFill>
                  <a:srgbClr val="FFFFFF"/>
                </a:solidFill>
              </a:rPr>
              <a:t>1. Look for close connection</a:t>
            </a:r>
          </a:p>
          <a:p>
            <a:r>
              <a:rPr lang="en-GB" sz="2400" b="1" dirty="0">
                <a:solidFill>
                  <a:srgbClr val="FFFFFF"/>
                </a:solidFill>
              </a:rPr>
              <a:t>2. Has that resulted in damage</a:t>
            </a:r>
          </a:p>
          <a:p>
            <a:r>
              <a:rPr lang="en-GB" sz="2400" b="1" dirty="0">
                <a:solidFill>
                  <a:srgbClr val="FFFFFF"/>
                </a:solidFill>
              </a:rPr>
              <a:t>3. Public Policy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6436237" y="1971579"/>
              <a:ext cx="360" cy="216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418237" y="1956150"/>
                <a:ext cx="36000" cy="32709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0681024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03BFDF-5B29-E2C6-675E-5E5A458CD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6000" b="1" i="1" u="sng"/>
              <a:t>Research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14992" y="1557877"/>
            <a:ext cx="18288" cy="3749040"/>
          </a:xfrm>
          <a:custGeom>
            <a:avLst/>
            <a:gdLst>
              <a:gd name="connsiteX0" fmla="*/ 0 w 18288"/>
              <a:gd name="connsiteY0" fmla="*/ 0 h 3749040"/>
              <a:gd name="connsiteX1" fmla="*/ 18288 w 18288"/>
              <a:gd name="connsiteY1" fmla="*/ 0 h 3749040"/>
              <a:gd name="connsiteX2" fmla="*/ 18288 w 18288"/>
              <a:gd name="connsiteY2" fmla="*/ 662330 h 3749040"/>
              <a:gd name="connsiteX3" fmla="*/ 18288 w 18288"/>
              <a:gd name="connsiteY3" fmla="*/ 1174699 h 3749040"/>
              <a:gd name="connsiteX4" fmla="*/ 18288 w 18288"/>
              <a:gd name="connsiteY4" fmla="*/ 1724558 h 3749040"/>
              <a:gd name="connsiteX5" fmla="*/ 18288 w 18288"/>
              <a:gd name="connsiteY5" fmla="*/ 2424379 h 3749040"/>
              <a:gd name="connsiteX6" fmla="*/ 18288 w 18288"/>
              <a:gd name="connsiteY6" fmla="*/ 3049219 h 3749040"/>
              <a:gd name="connsiteX7" fmla="*/ 18288 w 18288"/>
              <a:gd name="connsiteY7" fmla="*/ 3749040 h 3749040"/>
              <a:gd name="connsiteX8" fmla="*/ 0 w 18288"/>
              <a:gd name="connsiteY8" fmla="*/ 3749040 h 3749040"/>
              <a:gd name="connsiteX9" fmla="*/ 0 w 18288"/>
              <a:gd name="connsiteY9" fmla="*/ 3236671 h 3749040"/>
              <a:gd name="connsiteX10" fmla="*/ 0 w 18288"/>
              <a:gd name="connsiteY10" fmla="*/ 2536850 h 3749040"/>
              <a:gd name="connsiteX11" fmla="*/ 0 w 18288"/>
              <a:gd name="connsiteY11" fmla="*/ 1874520 h 3749040"/>
              <a:gd name="connsiteX12" fmla="*/ 0 w 18288"/>
              <a:gd name="connsiteY12" fmla="*/ 1362151 h 3749040"/>
              <a:gd name="connsiteX13" fmla="*/ 0 w 18288"/>
              <a:gd name="connsiteY13" fmla="*/ 774802 h 3749040"/>
              <a:gd name="connsiteX14" fmla="*/ 0 w 18288"/>
              <a:gd name="connsiteY14" fmla="*/ 0 h 374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8288" h="3749040" fill="none" extrusionOk="0">
                <a:moveTo>
                  <a:pt x="0" y="0"/>
                </a:moveTo>
                <a:cubicBezTo>
                  <a:pt x="8690" y="407"/>
                  <a:pt x="14141" y="154"/>
                  <a:pt x="18288" y="0"/>
                </a:cubicBezTo>
                <a:cubicBezTo>
                  <a:pt x="34838" y="143586"/>
                  <a:pt x="-11860" y="333097"/>
                  <a:pt x="18288" y="662330"/>
                </a:cubicBezTo>
                <a:cubicBezTo>
                  <a:pt x="48436" y="991563"/>
                  <a:pt x="32813" y="1046681"/>
                  <a:pt x="18288" y="1174699"/>
                </a:cubicBezTo>
                <a:cubicBezTo>
                  <a:pt x="3763" y="1302717"/>
                  <a:pt x="40974" y="1467838"/>
                  <a:pt x="18288" y="1724558"/>
                </a:cubicBezTo>
                <a:cubicBezTo>
                  <a:pt x="-4398" y="1981278"/>
                  <a:pt x="36650" y="2215729"/>
                  <a:pt x="18288" y="2424379"/>
                </a:cubicBezTo>
                <a:cubicBezTo>
                  <a:pt x="-74" y="2633029"/>
                  <a:pt x="-9881" y="2874703"/>
                  <a:pt x="18288" y="3049219"/>
                </a:cubicBezTo>
                <a:cubicBezTo>
                  <a:pt x="46457" y="3223735"/>
                  <a:pt x="4078" y="3453850"/>
                  <a:pt x="18288" y="3749040"/>
                </a:cubicBezTo>
                <a:cubicBezTo>
                  <a:pt x="14465" y="3749751"/>
                  <a:pt x="7675" y="3748271"/>
                  <a:pt x="0" y="3749040"/>
                </a:cubicBezTo>
                <a:cubicBezTo>
                  <a:pt x="19669" y="3507959"/>
                  <a:pt x="-9883" y="3339386"/>
                  <a:pt x="0" y="3236671"/>
                </a:cubicBezTo>
                <a:cubicBezTo>
                  <a:pt x="9883" y="3133956"/>
                  <a:pt x="26871" y="2857214"/>
                  <a:pt x="0" y="2536850"/>
                </a:cubicBezTo>
                <a:cubicBezTo>
                  <a:pt x="-26871" y="2216486"/>
                  <a:pt x="4790" y="2156616"/>
                  <a:pt x="0" y="1874520"/>
                </a:cubicBezTo>
                <a:cubicBezTo>
                  <a:pt x="-4790" y="1592424"/>
                  <a:pt x="-3117" y="1558688"/>
                  <a:pt x="0" y="1362151"/>
                </a:cubicBezTo>
                <a:cubicBezTo>
                  <a:pt x="3117" y="1165614"/>
                  <a:pt x="16802" y="1045125"/>
                  <a:pt x="0" y="774802"/>
                </a:cubicBezTo>
                <a:cubicBezTo>
                  <a:pt x="-16802" y="504479"/>
                  <a:pt x="-29640" y="377701"/>
                  <a:pt x="0" y="0"/>
                </a:cubicBezTo>
                <a:close/>
              </a:path>
              <a:path w="18288" h="3749040" stroke="0" extrusionOk="0">
                <a:moveTo>
                  <a:pt x="0" y="0"/>
                </a:moveTo>
                <a:cubicBezTo>
                  <a:pt x="5341" y="9"/>
                  <a:pt x="11148" y="-611"/>
                  <a:pt x="18288" y="0"/>
                </a:cubicBezTo>
                <a:cubicBezTo>
                  <a:pt x="33352" y="227288"/>
                  <a:pt x="30894" y="278824"/>
                  <a:pt x="18288" y="512369"/>
                </a:cubicBezTo>
                <a:cubicBezTo>
                  <a:pt x="5682" y="745914"/>
                  <a:pt x="53060" y="998220"/>
                  <a:pt x="18288" y="1212190"/>
                </a:cubicBezTo>
                <a:cubicBezTo>
                  <a:pt x="-16484" y="1426160"/>
                  <a:pt x="35474" y="1585099"/>
                  <a:pt x="18288" y="1837030"/>
                </a:cubicBezTo>
                <a:cubicBezTo>
                  <a:pt x="1102" y="2088961"/>
                  <a:pt x="16704" y="2251948"/>
                  <a:pt x="18288" y="2386889"/>
                </a:cubicBezTo>
                <a:cubicBezTo>
                  <a:pt x="19872" y="2521830"/>
                  <a:pt x="5902" y="2679005"/>
                  <a:pt x="18288" y="2936748"/>
                </a:cubicBezTo>
                <a:cubicBezTo>
                  <a:pt x="30674" y="3194491"/>
                  <a:pt x="13809" y="3416052"/>
                  <a:pt x="18288" y="3749040"/>
                </a:cubicBezTo>
                <a:cubicBezTo>
                  <a:pt x="9729" y="3749861"/>
                  <a:pt x="3965" y="3749683"/>
                  <a:pt x="0" y="3749040"/>
                </a:cubicBezTo>
                <a:cubicBezTo>
                  <a:pt x="-10152" y="3632102"/>
                  <a:pt x="-5013" y="3340136"/>
                  <a:pt x="0" y="3236671"/>
                </a:cubicBezTo>
                <a:cubicBezTo>
                  <a:pt x="5013" y="3133206"/>
                  <a:pt x="-27249" y="2814766"/>
                  <a:pt x="0" y="2649322"/>
                </a:cubicBezTo>
                <a:cubicBezTo>
                  <a:pt x="27249" y="2483878"/>
                  <a:pt x="8506" y="2308131"/>
                  <a:pt x="0" y="2061972"/>
                </a:cubicBezTo>
                <a:cubicBezTo>
                  <a:pt x="-8506" y="1815813"/>
                  <a:pt x="-14267" y="1574470"/>
                  <a:pt x="0" y="1399642"/>
                </a:cubicBezTo>
                <a:cubicBezTo>
                  <a:pt x="14267" y="1224814"/>
                  <a:pt x="-24839" y="1011862"/>
                  <a:pt x="0" y="812292"/>
                </a:cubicBezTo>
                <a:cubicBezTo>
                  <a:pt x="24839" y="612722"/>
                  <a:pt x="20220" y="372179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3E8471-83FA-EB74-0E1A-26C674DDD6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6793814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31803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1A3C4-F8E4-54E4-7EBC-EC11FD63A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600" b="1" i="1" u="sng" dirty="0"/>
              <a:t>Illegality continued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BFC730-1387-7B3D-BA5B-6AB5827BF2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b="1" i="1" dirty="0">
                <a:ea typeface="+mn-lt"/>
                <a:cs typeface="+mn-lt"/>
              </a:rPr>
              <a:t>'</a:t>
            </a:r>
            <a:r>
              <a:rPr lang="en-GB" b="1" dirty="0">
                <a:ea typeface="+mn-lt"/>
                <a:cs typeface="+mn-lt"/>
              </a:rPr>
              <a:t>Clunis v Camden and Islington Health Authority [1998]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The Hand Bold"/>
              </a:rPr>
              <a:t>The has to be an Inextricable link. </a:t>
            </a:r>
          </a:p>
          <a:p>
            <a:pPr marL="0" indent="0">
              <a:buNone/>
            </a:pPr>
            <a:endParaRPr lang="en-GB" dirty="0"/>
          </a:p>
          <a:p>
            <a:endParaRPr lang="en-GB" b="1" i="1" dirty="0"/>
          </a:p>
          <a:p>
            <a:pPr marL="0" indent="0">
              <a:buNone/>
            </a:pPr>
            <a:endParaRPr lang="en-GB" b="1" i="1" dirty="0"/>
          </a:p>
        </p:txBody>
      </p:sp>
      <p:pic>
        <p:nvPicPr>
          <p:cNvPr id="4" name="Graphic 4" descr="Gavel with solid fill">
            <a:extLst>
              <a:ext uri="{FF2B5EF4-FFF2-40B4-BE49-F238E27FC236}">
                <a16:creationId xmlns:a16="http://schemas.microsoft.com/office/drawing/2014/main" id="{43A345A2-2171-CE49-E721-6FBDDF1658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05800" y="3664528"/>
            <a:ext cx="2288309" cy="2288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9617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A72D0-778B-CCD3-137A-5BD764C04A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6BEDBE-5DC8-C532-1D1E-350C8E31B9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Today we use the case of Patel v Mirza [2016] – where three elements needed to be taken into account for illegality. </a:t>
            </a:r>
          </a:p>
          <a:p>
            <a:endParaRPr lang="en-GB" dirty="0"/>
          </a:p>
          <a:p>
            <a:r>
              <a:rPr lang="en-GB" dirty="0"/>
              <a:t>(a)   Criminal law’s purpose </a:t>
            </a:r>
          </a:p>
          <a:p>
            <a:r>
              <a:rPr lang="en-GB" dirty="0"/>
              <a:t>(b)   Public policy </a:t>
            </a:r>
          </a:p>
          <a:p>
            <a:r>
              <a:rPr lang="en-GB" dirty="0"/>
              <a:t>(c)   Proportionality </a:t>
            </a:r>
          </a:p>
        </p:txBody>
      </p:sp>
    </p:spTree>
    <p:extLst>
      <p:ext uri="{BB962C8B-B14F-4D97-AF65-F5344CB8AC3E}">
        <p14:creationId xmlns:p14="http://schemas.microsoft.com/office/powerpoint/2010/main" val="31636582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ECB60980-111C-FD47-1533-63179A1D8FE8}"/>
              </a:ext>
            </a:extLst>
          </p:cNvPr>
          <p:cNvGraphicFramePr/>
          <p:nvPr/>
        </p:nvGraphicFramePr>
        <p:xfrm>
          <a:off x="627530" y="85165"/>
          <a:ext cx="10856257" cy="65980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12" name="Picture 81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FFA791D1-54C0-2457-17FA-E6E84E6802B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12188" y="5243669"/>
            <a:ext cx="1882589" cy="1874990"/>
          </a:xfrm>
          <a:prstGeom prst="rect">
            <a:avLst/>
          </a:prstGeom>
        </p:spPr>
      </p:pic>
      <p:pic>
        <p:nvPicPr>
          <p:cNvPr id="813" name="Picture 813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AE2357B7-EDA5-8A0D-B1EB-AEC766D1988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88964"/>
            <a:ext cx="2743200" cy="2735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1899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A25A76F-8510-42C8-9448-9AA67E1E55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5812" y="2522070"/>
            <a:ext cx="4606621" cy="1533098"/>
          </a:xfrm>
        </p:spPr>
        <p:txBody>
          <a:bodyPr rtlCol="0"/>
          <a:lstStyle/>
          <a:p>
            <a:pPr rtl="0"/>
            <a:r>
              <a:rPr lang="en-GB" b="1" u="sng" dirty="0"/>
              <a:t>Remedies in tort law </a:t>
            </a:r>
          </a:p>
        </p:txBody>
      </p:sp>
      <p:pic>
        <p:nvPicPr>
          <p:cNvPr id="100" name="Picture Placeholder 99" descr="Photo of a beach with a paddleboarder in the background&#10;">
            <a:extLst>
              <a:ext uri="{FF2B5EF4-FFF2-40B4-BE49-F238E27FC236}">
                <a16:creationId xmlns:a16="http://schemas.microsoft.com/office/drawing/2014/main" id="{BEFE2176-37D6-418A-AD49-4B0D396F24C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t="7802" b="7802"/>
          <a:stretch/>
        </p:blipFill>
        <p:spPr>
          <a:xfrm>
            <a:off x="1539" y="8"/>
            <a:ext cx="12188938" cy="6857992"/>
          </a:xfrm>
        </p:spPr>
      </p:pic>
    </p:spTree>
    <p:extLst>
      <p:ext uri="{BB962C8B-B14F-4D97-AF65-F5344CB8AC3E}">
        <p14:creationId xmlns:p14="http://schemas.microsoft.com/office/powerpoint/2010/main" val="27356273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AC0894C4-C5A9-52E6-46A1-9558A0D71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b="1" i="1" u="sng" dirty="0"/>
              <a:t>What remedies are available?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8DB8AE3-6E9B-A00A-A2CB-15BB923DFB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noProof="0" smtClean="0"/>
              <a:pPr rtl="0">
                <a:spcAft>
                  <a:spcPts val="600"/>
                </a:spcAft>
              </a:pPr>
              <a:t>23</a:t>
            </a:fld>
            <a:endParaRPr lang="en-GB" noProof="0"/>
          </a:p>
        </p:txBody>
      </p:sp>
      <p:graphicFrame>
        <p:nvGraphicFramePr>
          <p:cNvPr id="14" name="Content Placeholder 11">
            <a:extLst>
              <a:ext uri="{FF2B5EF4-FFF2-40B4-BE49-F238E27FC236}">
                <a16:creationId xmlns:a16="http://schemas.microsoft.com/office/drawing/2014/main" id="{B797E5E1-965C-088C-248D-4324E6FA8368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968442466"/>
              </p:ext>
            </p:extLst>
          </p:nvPr>
        </p:nvGraphicFramePr>
        <p:xfrm>
          <a:off x="838200" y="1825625"/>
          <a:ext cx="1051559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177218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58785-77C7-491B-C662-8829F0197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b="1" i="1" u="sng" dirty="0"/>
              <a:t>There are two types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2F5D0D-65D0-AEDF-77E4-34E25F4738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noProof="0" smtClean="0"/>
              <a:pPr rtl="0">
                <a:spcAft>
                  <a:spcPts val="600"/>
                </a:spcAft>
              </a:pPr>
              <a:t>24</a:t>
            </a:fld>
            <a:endParaRPr lang="en-GB" noProof="0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2F0C8CE9-0984-EE92-0237-50500B172E55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946222240"/>
              </p:ext>
            </p:extLst>
          </p:nvPr>
        </p:nvGraphicFramePr>
        <p:xfrm>
          <a:off x="838200" y="1825625"/>
          <a:ext cx="1051559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987582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F3748-F152-AA58-6A57-B9E6C689B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Let’s start with General </a:t>
            </a:r>
          </a:p>
        </p:txBody>
      </p:sp>
      <p:pic>
        <p:nvPicPr>
          <p:cNvPr id="10" name="Picture Placeholder 9" descr="A statue of a person holding scales and sword&#10;&#10;Description automatically generated">
            <a:extLst>
              <a:ext uri="{FF2B5EF4-FFF2-40B4-BE49-F238E27FC236}">
                <a16:creationId xmlns:a16="http://schemas.microsoft.com/office/drawing/2014/main" id="{7757DA17-1A2D-EE46-A11B-4A2427EB27E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25390" b="25390"/>
          <a:stretch>
            <a:fillRect/>
          </a:stretch>
        </p:blipFill>
        <p:spPr/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5F803B-332A-1696-167A-FAD22CF972CD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 rot="5400000">
            <a:off x="0" y="2093913"/>
            <a:ext cx="4156075" cy="415925"/>
          </a:xfrm>
        </p:spPr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F30C97-5B55-0624-A9EC-EC864607A10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691938" y="6381750"/>
            <a:ext cx="500062" cy="365125"/>
          </a:xfrm>
        </p:spPr>
        <p:txBody>
          <a:bodyPr/>
          <a:lstStyle/>
          <a:p>
            <a:pPr rtl="0"/>
            <a:fld id="{4C8B8A27-DF03-4546-BA93-21C967D57E5C}" type="slidenum">
              <a:rPr lang="en-GB" noProof="0" smtClean="0"/>
              <a:t>25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475495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4F387E6-CB34-4EAB-9263-14FA59AF78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E4E4EA2-F156-4E7A-B7FF-60F80A1CAA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791449" y="-542552"/>
            <a:ext cx="2609101" cy="12192002"/>
          </a:xfrm>
          <a:custGeom>
            <a:avLst/>
            <a:gdLst>
              <a:gd name="connsiteX0" fmla="*/ 2609023 w 2609101"/>
              <a:gd name="connsiteY0" fmla="*/ 3665900 h 12192002"/>
              <a:gd name="connsiteX1" fmla="*/ 2587251 w 2609101"/>
              <a:gd name="connsiteY1" fmla="*/ 4137482 h 12192002"/>
              <a:gd name="connsiteX2" fmla="*/ 2571005 w 2609101"/>
              <a:gd name="connsiteY2" fmla="*/ 4949832 h 12192002"/>
              <a:gd name="connsiteX3" fmla="*/ 2580707 w 2609101"/>
              <a:gd name="connsiteY3" fmla="*/ 5307482 h 12192002"/>
              <a:gd name="connsiteX4" fmla="*/ 2556340 w 2609101"/>
              <a:gd name="connsiteY4" fmla="*/ 6277505 h 12192002"/>
              <a:gd name="connsiteX5" fmla="*/ 2575066 w 2609101"/>
              <a:gd name="connsiteY5" fmla="*/ 7709921 h 12192002"/>
              <a:gd name="connsiteX6" fmla="*/ 2573487 w 2609101"/>
              <a:gd name="connsiteY6" fmla="*/ 8936700 h 12192002"/>
              <a:gd name="connsiteX7" fmla="*/ 2581158 w 2609101"/>
              <a:gd name="connsiteY7" fmla="*/ 9338014 h 12192002"/>
              <a:gd name="connsiteX8" fmla="*/ 2581158 w 2609101"/>
              <a:gd name="connsiteY8" fmla="*/ 9717836 h 12192002"/>
              <a:gd name="connsiteX9" fmla="*/ 2513469 w 2609101"/>
              <a:gd name="connsiteY9" fmla="*/ 10882180 h 12192002"/>
              <a:gd name="connsiteX10" fmla="*/ 2540947 w 2609101"/>
              <a:gd name="connsiteY10" fmla="*/ 11926948 h 12192002"/>
              <a:gd name="connsiteX11" fmla="*/ 2571690 w 2609101"/>
              <a:gd name="connsiteY11" fmla="*/ 12192002 h 12192002"/>
              <a:gd name="connsiteX12" fmla="*/ 317800 w 2609101"/>
              <a:gd name="connsiteY12" fmla="*/ 12192002 h 12192002"/>
              <a:gd name="connsiteX13" fmla="*/ 317800 w 2609101"/>
              <a:gd name="connsiteY13" fmla="*/ 12192001 h 12192002"/>
              <a:gd name="connsiteX14" fmla="*/ 0 w 2609101"/>
              <a:gd name="connsiteY14" fmla="*/ 12192001 h 12192002"/>
              <a:gd name="connsiteX15" fmla="*/ 0 w 2609101"/>
              <a:gd name="connsiteY15" fmla="*/ 0 h 12192002"/>
              <a:gd name="connsiteX16" fmla="*/ 502920 w 2609101"/>
              <a:gd name="connsiteY16" fmla="*/ 0 h 12192002"/>
              <a:gd name="connsiteX17" fmla="*/ 502920 w 2609101"/>
              <a:gd name="connsiteY17" fmla="*/ 1 h 12192002"/>
              <a:gd name="connsiteX18" fmla="*/ 2576849 w 2609101"/>
              <a:gd name="connsiteY18" fmla="*/ 1 h 12192002"/>
              <a:gd name="connsiteX19" fmla="*/ 2559770 w 2609101"/>
              <a:gd name="connsiteY19" fmla="*/ 168559 h 12192002"/>
              <a:gd name="connsiteX20" fmla="*/ 2568749 w 2609101"/>
              <a:gd name="connsiteY20" fmla="*/ 749861 h 12192002"/>
              <a:gd name="connsiteX21" fmla="*/ 2575743 w 2609101"/>
              <a:gd name="connsiteY21" fmla="*/ 1443898 h 12192002"/>
              <a:gd name="connsiteX22" fmla="*/ 2540772 w 2609101"/>
              <a:gd name="connsiteY22" fmla="*/ 1979809 h 12192002"/>
              <a:gd name="connsiteX23" fmla="*/ 2590182 w 2609101"/>
              <a:gd name="connsiteY23" fmla="*/ 3194149 h 12192002"/>
              <a:gd name="connsiteX24" fmla="*/ 2609023 w 2609101"/>
              <a:gd name="connsiteY24" fmla="*/ 3665900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2609101" h="12192002">
                <a:moveTo>
                  <a:pt x="2609023" y="3665900"/>
                </a:moveTo>
                <a:cubicBezTo>
                  <a:pt x="2609870" y="3823094"/>
                  <a:pt x="2603947" y="3980259"/>
                  <a:pt x="2587251" y="4137482"/>
                </a:cubicBezTo>
                <a:cubicBezTo>
                  <a:pt x="2558822" y="4407585"/>
                  <a:pt x="2543930" y="4678140"/>
                  <a:pt x="2571005" y="4949832"/>
                </a:cubicBezTo>
                <a:cubicBezTo>
                  <a:pt x="2582963" y="5068597"/>
                  <a:pt x="2595825" y="5188719"/>
                  <a:pt x="2580707" y="5307482"/>
                </a:cubicBezTo>
                <a:cubicBezTo>
                  <a:pt x="2539867" y="5630293"/>
                  <a:pt x="2546187" y="5954014"/>
                  <a:pt x="2556340" y="6277505"/>
                </a:cubicBezTo>
                <a:cubicBezTo>
                  <a:pt x="2571457" y="6755050"/>
                  <a:pt x="2596500" y="7231919"/>
                  <a:pt x="2575066" y="7709921"/>
                </a:cubicBezTo>
                <a:cubicBezTo>
                  <a:pt x="2556790" y="8118471"/>
                  <a:pt x="2586347" y="8527702"/>
                  <a:pt x="2573487" y="8936700"/>
                </a:cubicBezTo>
                <a:cubicBezTo>
                  <a:pt x="2569155" y="9070512"/>
                  <a:pt x="2571727" y="9204454"/>
                  <a:pt x="2581158" y="9338014"/>
                </a:cubicBezTo>
                <a:cubicBezTo>
                  <a:pt x="2592779" y="9464358"/>
                  <a:pt x="2592779" y="9591492"/>
                  <a:pt x="2581158" y="9717836"/>
                </a:cubicBezTo>
                <a:cubicBezTo>
                  <a:pt x="2537611" y="10104668"/>
                  <a:pt x="2519789" y="10493310"/>
                  <a:pt x="2513469" y="10882180"/>
                </a:cubicBezTo>
                <a:cubicBezTo>
                  <a:pt x="2507716" y="11231010"/>
                  <a:pt x="2510593" y="11579710"/>
                  <a:pt x="2540947" y="11926948"/>
                </a:cubicBezTo>
                <a:lnTo>
                  <a:pt x="2571690" y="12192002"/>
                </a:lnTo>
                <a:lnTo>
                  <a:pt x="317800" y="12192002"/>
                </a:lnTo>
                <a:lnTo>
                  <a:pt x="317800" y="12192001"/>
                </a:lnTo>
                <a:lnTo>
                  <a:pt x="0" y="12192001"/>
                </a:lnTo>
                <a:lnTo>
                  <a:pt x="0" y="0"/>
                </a:lnTo>
                <a:lnTo>
                  <a:pt x="502920" y="0"/>
                </a:lnTo>
                <a:lnTo>
                  <a:pt x="502920" y="1"/>
                </a:lnTo>
                <a:lnTo>
                  <a:pt x="2576849" y="1"/>
                </a:lnTo>
                <a:lnTo>
                  <a:pt x="2559770" y="168559"/>
                </a:lnTo>
                <a:cubicBezTo>
                  <a:pt x="2547597" y="362008"/>
                  <a:pt x="2555889" y="555934"/>
                  <a:pt x="2568749" y="749861"/>
                </a:cubicBezTo>
                <a:cubicBezTo>
                  <a:pt x="2587995" y="980723"/>
                  <a:pt x="2590342" y="1212702"/>
                  <a:pt x="2575743" y="1443898"/>
                </a:cubicBezTo>
                <a:cubicBezTo>
                  <a:pt x="2561530" y="1622385"/>
                  <a:pt x="2545510" y="1800869"/>
                  <a:pt x="2540772" y="1979809"/>
                </a:cubicBezTo>
                <a:cubicBezTo>
                  <a:pt x="2529488" y="2387004"/>
                  <a:pt x="2563334" y="2789896"/>
                  <a:pt x="2590182" y="3194149"/>
                </a:cubicBezTo>
                <a:cubicBezTo>
                  <a:pt x="2600562" y="3351484"/>
                  <a:pt x="2608177" y="3508706"/>
                  <a:pt x="2609023" y="366590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85051E-9601-A0AC-2097-91022F334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562856"/>
            <a:ext cx="3419856" cy="1600200"/>
          </a:xfrm>
        </p:spPr>
        <p:txBody>
          <a:bodyPr anchor="ctr">
            <a:normAutofit/>
          </a:bodyPr>
          <a:lstStyle/>
          <a:p>
            <a:r>
              <a:rPr lang="en-GB" sz="4800" i="1" u="sng">
                <a:solidFill>
                  <a:schemeClr val="bg1"/>
                </a:solidFill>
              </a:rPr>
              <a:t>General damages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14992" y="4562856"/>
            <a:ext cx="18288" cy="1600200"/>
          </a:xfrm>
          <a:custGeom>
            <a:avLst/>
            <a:gdLst>
              <a:gd name="connsiteX0" fmla="*/ 0 w 18288"/>
              <a:gd name="connsiteY0" fmla="*/ 0 h 1600200"/>
              <a:gd name="connsiteX1" fmla="*/ 18288 w 18288"/>
              <a:gd name="connsiteY1" fmla="*/ 0 h 1600200"/>
              <a:gd name="connsiteX2" fmla="*/ 18288 w 18288"/>
              <a:gd name="connsiteY2" fmla="*/ 549402 h 1600200"/>
              <a:gd name="connsiteX3" fmla="*/ 18288 w 18288"/>
              <a:gd name="connsiteY3" fmla="*/ 1114806 h 1600200"/>
              <a:gd name="connsiteX4" fmla="*/ 18288 w 18288"/>
              <a:gd name="connsiteY4" fmla="*/ 1600200 h 1600200"/>
              <a:gd name="connsiteX5" fmla="*/ 0 w 18288"/>
              <a:gd name="connsiteY5" fmla="*/ 1600200 h 1600200"/>
              <a:gd name="connsiteX6" fmla="*/ 0 w 18288"/>
              <a:gd name="connsiteY6" fmla="*/ 1066800 h 1600200"/>
              <a:gd name="connsiteX7" fmla="*/ 0 w 18288"/>
              <a:gd name="connsiteY7" fmla="*/ 517398 h 1600200"/>
              <a:gd name="connsiteX8" fmla="*/ 0 w 18288"/>
              <a:gd name="connsiteY8" fmla="*/ 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288" h="1600200" fill="none" extrusionOk="0">
                <a:moveTo>
                  <a:pt x="0" y="0"/>
                </a:moveTo>
                <a:cubicBezTo>
                  <a:pt x="4865" y="374"/>
                  <a:pt x="13608" y="53"/>
                  <a:pt x="18288" y="0"/>
                </a:cubicBezTo>
                <a:cubicBezTo>
                  <a:pt x="23286" y="215154"/>
                  <a:pt x="-6672" y="375145"/>
                  <a:pt x="18288" y="549402"/>
                </a:cubicBezTo>
                <a:cubicBezTo>
                  <a:pt x="43248" y="723659"/>
                  <a:pt x="44414" y="873011"/>
                  <a:pt x="18288" y="1114806"/>
                </a:cubicBezTo>
                <a:cubicBezTo>
                  <a:pt x="-7838" y="1356601"/>
                  <a:pt x="13030" y="1360490"/>
                  <a:pt x="18288" y="1600200"/>
                </a:cubicBezTo>
                <a:cubicBezTo>
                  <a:pt x="10638" y="1600772"/>
                  <a:pt x="4111" y="1599793"/>
                  <a:pt x="0" y="1600200"/>
                </a:cubicBezTo>
                <a:cubicBezTo>
                  <a:pt x="-6890" y="1375807"/>
                  <a:pt x="21339" y="1304563"/>
                  <a:pt x="0" y="1066800"/>
                </a:cubicBezTo>
                <a:cubicBezTo>
                  <a:pt x="-21339" y="829037"/>
                  <a:pt x="-23009" y="689986"/>
                  <a:pt x="0" y="517398"/>
                </a:cubicBezTo>
                <a:cubicBezTo>
                  <a:pt x="23009" y="344810"/>
                  <a:pt x="-9921" y="122345"/>
                  <a:pt x="0" y="0"/>
                </a:cubicBezTo>
                <a:close/>
              </a:path>
              <a:path w="18288" h="1600200" stroke="0" extrusionOk="0">
                <a:moveTo>
                  <a:pt x="0" y="0"/>
                </a:moveTo>
                <a:cubicBezTo>
                  <a:pt x="5341" y="9"/>
                  <a:pt x="11148" y="-611"/>
                  <a:pt x="18288" y="0"/>
                </a:cubicBezTo>
                <a:cubicBezTo>
                  <a:pt x="31387" y="104987"/>
                  <a:pt x="17137" y="300374"/>
                  <a:pt x="18288" y="485394"/>
                </a:cubicBezTo>
                <a:cubicBezTo>
                  <a:pt x="19439" y="670414"/>
                  <a:pt x="37394" y="922400"/>
                  <a:pt x="18288" y="1050798"/>
                </a:cubicBezTo>
                <a:cubicBezTo>
                  <a:pt x="-818" y="1179196"/>
                  <a:pt x="6556" y="1394957"/>
                  <a:pt x="18288" y="1600200"/>
                </a:cubicBezTo>
                <a:cubicBezTo>
                  <a:pt x="12642" y="1600430"/>
                  <a:pt x="3803" y="1599869"/>
                  <a:pt x="0" y="1600200"/>
                </a:cubicBezTo>
                <a:cubicBezTo>
                  <a:pt x="10832" y="1355159"/>
                  <a:pt x="-10163" y="1159269"/>
                  <a:pt x="0" y="1034796"/>
                </a:cubicBezTo>
                <a:cubicBezTo>
                  <a:pt x="10163" y="910323"/>
                  <a:pt x="5178" y="626710"/>
                  <a:pt x="0" y="469392"/>
                </a:cubicBezTo>
                <a:cubicBezTo>
                  <a:pt x="-5178" y="312074"/>
                  <a:pt x="20387" y="137476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4925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AB226-7EA2-FE87-66C7-8D18888271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4562856"/>
            <a:ext cx="6894576" cy="1600200"/>
          </a:xfrm>
        </p:spPr>
        <p:txBody>
          <a:bodyPr anchor="ctr">
            <a:normAutofit/>
          </a:bodyPr>
          <a:lstStyle/>
          <a:p>
            <a:pPr marL="285750" indent="-285750">
              <a:buFontTx/>
              <a:buChar char="-"/>
            </a:pPr>
            <a:r>
              <a:rPr lang="en-GB" sz="2000" b="1">
                <a:solidFill>
                  <a:schemeClr val="bg1"/>
                </a:solidFill>
                <a:effectLst/>
              </a:rPr>
              <a:t>‘’Lim Poh Choo v Camden &amp; Islington Health Authority [1980]</a:t>
            </a:r>
            <a:r>
              <a:rPr lang="en-GB" sz="2000" b="0">
                <a:solidFill>
                  <a:schemeClr val="bg1"/>
                </a:solidFill>
                <a:effectLst/>
              </a:rPr>
              <a:t> Lord Scarman</a:t>
            </a:r>
          </a:p>
          <a:p>
            <a:pPr marL="285750" indent="-285750">
              <a:buFontTx/>
              <a:buChar char="-"/>
            </a:pPr>
            <a:r>
              <a:rPr lang="en-GB" sz="2000">
                <a:solidFill>
                  <a:schemeClr val="bg1"/>
                </a:solidFill>
              </a:rPr>
              <a:t>Losing your leg is an example </a:t>
            </a:r>
            <a:endParaRPr lang="en-GB" sz="2000" b="0">
              <a:solidFill>
                <a:schemeClr val="bg1"/>
              </a:solidFill>
              <a:effectLst/>
            </a:endParaRPr>
          </a:p>
        </p:txBody>
      </p:sp>
      <p:pic>
        <p:nvPicPr>
          <p:cNvPr id="5" name="Graphic 4" descr="Scales of justice with solid fill">
            <a:extLst>
              <a:ext uri="{FF2B5EF4-FFF2-40B4-BE49-F238E27FC236}">
                <a16:creationId xmlns:a16="http://schemas.microsoft.com/office/drawing/2014/main" id="{14270C1C-5BA0-BAA6-A2CE-34747BE550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73997" y="317800"/>
            <a:ext cx="3617398" cy="3617398"/>
          </a:xfrm>
          <a:prstGeom prst="rect">
            <a:avLst/>
          </a:prstGeom>
        </p:spPr>
      </p:pic>
      <p:pic>
        <p:nvPicPr>
          <p:cNvPr id="6" name="Graphic 5" descr="Scales of justice with solid fill">
            <a:extLst>
              <a:ext uri="{FF2B5EF4-FFF2-40B4-BE49-F238E27FC236}">
                <a16:creationId xmlns:a16="http://schemas.microsoft.com/office/drawing/2014/main" id="{00D0AAC8-9527-9BFC-2629-A31CD040D9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00607" y="317800"/>
            <a:ext cx="3617398" cy="3617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473303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EB8BC-53E2-B326-DA08-661A8C2E1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1152" y="576072"/>
            <a:ext cx="4389120" cy="1344168"/>
          </a:xfrm>
        </p:spPr>
        <p:txBody>
          <a:bodyPr anchor="ctr">
            <a:normAutofit/>
          </a:bodyPr>
          <a:lstStyle/>
          <a:p>
            <a:r>
              <a:rPr lang="en-GB" i="1" u="sng"/>
              <a:t>Continued</a:t>
            </a:r>
          </a:p>
        </p:txBody>
      </p:sp>
      <p:pic>
        <p:nvPicPr>
          <p:cNvPr id="5" name="Graphic 4" descr="Adhesive Bandage with solid fill">
            <a:extLst>
              <a:ext uri="{FF2B5EF4-FFF2-40B4-BE49-F238E27FC236}">
                <a16:creationId xmlns:a16="http://schemas.microsoft.com/office/drawing/2014/main" id="{5C048C09-9B11-526E-1793-9576CB0835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185416" y="1572768"/>
            <a:ext cx="1719072" cy="1719072"/>
          </a:xfrm>
          <a:prstGeom prst="rect">
            <a:avLst/>
          </a:prstGeom>
        </p:spPr>
      </p:pic>
      <p:pic>
        <p:nvPicPr>
          <p:cNvPr id="7" name="Graphic 6" descr="Sling with solid fill">
            <a:extLst>
              <a:ext uri="{FF2B5EF4-FFF2-40B4-BE49-F238E27FC236}">
                <a16:creationId xmlns:a16="http://schemas.microsoft.com/office/drawing/2014/main" id="{F1CE7286-CAD7-6FD1-1FCD-EEF25FB3041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185416" y="3575304"/>
            <a:ext cx="1719072" cy="171907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C6692-5D7D-4FE6-69D2-7813E352E0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5160" y="2177516"/>
            <a:ext cx="4340539" cy="3999448"/>
          </a:xfrm>
        </p:spPr>
        <p:txBody>
          <a:bodyPr>
            <a:normAutofit/>
          </a:bodyPr>
          <a:lstStyle/>
          <a:p>
            <a:r>
              <a:rPr lang="en-GB" dirty="0"/>
              <a:t>Includes elements such as ; </a:t>
            </a:r>
          </a:p>
          <a:p>
            <a:pPr marL="285750" indent="-285750">
              <a:buFontTx/>
              <a:buChar char="-"/>
            </a:pPr>
            <a:r>
              <a:rPr lang="en-GB" dirty="0"/>
              <a:t>Pain and suffering – Subjective – we look at the individual.</a:t>
            </a:r>
          </a:p>
          <a:p>
            <a:pPr marL="285750" indent="-285750">
              <a:buFontTx/>
              <a:buChar char="-"/>
            </a:pPr>
            <a:r>
              <a:rPr lang="en-GB" dirty="0"/>
              <a:t>Loss of amenity– Objective – but parts are subjective. </a:t>
            </a:r>
          </a:p>
        </p:txBody>
      </p:sp>
      <p:sp>
        <p:nvSpPr>
          <p:cNvPr id="16" name="Slide Number Placeholder 7">
            <a:extLst>
              <a:ext uri="{FF2B5EF4-FFF2-40B4-BE49-F238E27FC236}">
                <a16:creationId xmlns:a16="http://schemas.microsoft.com/office/drawing/2014/main" id="{BD2B71E2-A247-D86E-9836-0980D6CB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noProof="0" smtClean="0"/>
              <a:pPr rtl="0">
                <a:spcAft>
                  <a:spcPts val="600"/>
                </a:spcAft>
              </a:pPr>
              <a:t>27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077587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8736-E2DE-EE88-AF77-EF3ED26438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b="1" i="1" u="sng" dirty="0"/>
              <a:t>Continued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10BF35-E63A-2BED-104E-B5EBB234AA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noProof="0" smtClean="0"/>
              <a:pPr rtl="0">
                <a:spcAft>
                  <a:spcPts val="600"/>
                </a:spcAft>
              </a:pPr>
              <a:t>28</a:t>
            </a:fld>
            <a:endParaRPr lang="en-GB" noProof="0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8AFFD7E0-FF33-ADE0-BBC5-A5AD9C0D3925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923962578"/>
              </p:ext>
            </p:extLst>
          </p:nvPr>
        </p:nvGraphicFramePr>
        <p:xfrm>
          <a:off x="838200" y="1825625"/>
          <a:ext cx="1051559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22466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2B190-6C53-19DF-C5FC-72FB64BC4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u="sng" dirty="0"/>
              <a:t>Activity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3A4D77-EEA7-7A98-9EE9-7A56E81585CE}"/>
              </a:ext>
            </a:extLst>
          </p:cNvPr>
          <p:cNvGraphicFramePr>
            <a:graphicFrameLocks noGrp="1"/>
          </p:cNvGraphicFramePr>
          <p:nvPr>
            <p:ph sz="quarter" idx="13"/>
          </p:nvPr>
        </p:nvGraphicFramePr>
        <p:xfrm>
          <a:off x="838200" y="1825625"/>
          <a:ext cx="1051559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103936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B4D8D-312F-0A0D-2126-2F78C20785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 i="1" u="sng" dirty="0"/>
              <a:t>Continued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50A5A6-5552-78E7-E0EE-2F1D7E567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noProof="0" smtClean="0"/>
              <a:pPr rtl="0">
                <a:spcAft>
                  <a:spcPts val="600"/>
                </a:spcAft>
              </a:pPr>
              <a:t>30</a:t>
            </a:fld>
            <a:endParaRPr lang="en-GB" noProof="0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6663E4CE-32EE-8266-7778-11E5250F6037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604272178"/>
              </p:ext>
            </p:extLst>
          </p:nvPr>
        </p:nvGraphicFramePr>
        <p:xfrm>
          <a:off x="838200" y="1825625"/>
          <a:ext cx="1051559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9835440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56D5A-0588-6FE9-B8F3-60FA9B567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b="1" i="1" u="sng" dirty="0"/>
              <a:t>Other elements considered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35559B-8A7E-DB43-994B-D8AC9BEF0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noProof="0" smtClean="0"/>
              <a:pPr rtl="0">
                <a:spcAft>
                  <a:spcPts val="600"/>
                </a:spcAft>
              </a:pPr>
              <a:t>31</a:t>
            </a:fld>
            <a:endParaRPr lang="en-GB" noProof="0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0E21F480-9360-CCE9-5B90-1282E88E1E4B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187374133"/>
              </p:ext>
            </p:extLst>
          </p:nvPr>
        </p:nvGraphicFramePr>
        <p:xfrm>
          <a:off x="838200" y="1825625"/>
          <a:ext cx="1051559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8138837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80068-0C0D-AE7D-2EF6-A19A20EFC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694944"/>
            <a:ext cx="8677656" cy="978408"/>
          </a:xfrm>
        </p:spPr>
        <p:txBody>
          <a:bodyPr anchor="ctr">
            <a:normAutofit/>
          </a:bodyPr>
          <a:lstStyle/>
          <a:p>
            <a:r>
              <a:rPr lang="en-GB" i="1" u="sng"/>
              <a:t>Special damages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35507-E9B2-8C21-63EF-0FB69812A6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357" y="2342775"/>
            <a:ext cx="5009643" cy="3197413"/>
          </a:xfrm>
        </p:spPr>
        <p:txBody>
          <a:bodyPr>
            <a:normAutofit lnSpcReduction="10000"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Loss that can be quantified.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You have to put a price on it.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Can you think of any examples?</a:t>
            </a:r>
          </a:p>
        </p:txBody>
      </p:sp>
      <p:pic>
        <p:nvPicPr>
          <p:cNvPr id="5" name="Graphic 4" descr="Thought with solid fill">
            <a:extLst>
              <a:ext uri="{FF2B5EF4-FFF2-40B4-BE49-F238E27FC236}">
                <a16:creationId xmlns:a16="http://schemas.microsoft.com/office/drawing/2014/main" id="{8391AC9E-2840-852A-F371-4C0C36858F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333488" y="1883664"/>
            <a:ext cx="4114800" cy="4114800"/>
          </a:xfrm>
          <a:prstGeom prst="rect">
            <a:avLst/>
          </a:prstGeom>
        </p:spPr>
      </p:pic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56682F63-D129-1D9E-6F5C-BE85EB476A3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57919" y="6382512"/>
            <a:ext cx="500997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noProof="0" smtClean="0"/>
              <a:pPr rtl="0">
                <a:spcAft>
                  <a:spcPts val="600"/>
                </a:spcAft>
              </a:pPr>
              <a:t>32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6643343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4" descr="Bank check outline">
            <a:extLst>
              <a:ext uri="{FF2B5EF4-FFF2-40B4-BE49-F238E27FC236}">
                <a16:creationId xmlns:a16="http://schemas.microsoft.com/office/drawing/2014/main" id="{24696D22-A6D5-D761-F1F5-C4B893AA83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5109354-9C5D-4F8C-B0E6-D1043C7BF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1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AF5C86-32D6-996D-4EB0-1A709D8F42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9354" y="638089"/>
            <a:ext cx="5337270" cy="1476801"/>
          </a:xfrm>
        </p:spPr>
        <p:txBody>
          <a:bodyPr anchor="b">
            <a:normAutofit/>
          </a:bodyPr>
          <a:lstStyle/>
          <a:p>
            <a:r>
              <a:rPr lang="en-GB" sz="5600" i="1" u="sng">
                <a:solidFill>
                  <a:srgbClr val="FFFFFF"/>
                </a:solidFill>
              </a:rPr>
              <a:t> Other damages</a:t>
            </a: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6304" y="2368177"/>
            <a:ext cx="4114800" cy="18288"/>
          </a:xfrm>
          <a:custGeom>
            <a:avLst/>
            <a:gdLst>
              <a:gd name="connsiteX0" fmla="*/ 0 w 4114800"/>
              <a:gd name="connsiteY0" fmla="*/ 0 h 18288"/>
              <a:gd name="connsiteX1" fmla="*/ 768096 w 4114800"/>
              <a:gd name="connsiteY1" fmla="*/ 0 h 18288"/>
              <a:gd name="connsiteX2" fmla="*/ 1495044 w 4114800"/>
              <a:gd name="connsiteY2" fmla="*/ 0 h 18288"/>
              <a:gd name="connsiteX3" fmla="*/ 2221992 w 4114800"/>
              <a:gd name="connsiteY3" fmla="*/ 0 h 18288"/>
              <a:gd name="connsiteX4" fmla="*/ 2784348 w 4114800"/>
              <a:gd name="connsiteY4" fmla="*/ 0 h 18288"/>
              <a:gd name="connsiteX5" fmla="*/ 3387852 w 4114800"/>
              <a:gd name="connsiteY5" fmla="*/ 0 h 18288"/>
              <a:gd name="connsiteX6" fmla="*/ 4114800 w 4114800"/>
              <a:gd name="connsiteY6" fmla="*/ 0 h 18288"/>
              <a:gd name="connsiteX7" fmla="*/ 4114800 w 4114800"/>
              <a:gd name="connsiteY7" fmla="*/ 18288 h 18288"/>
              <a:gd name="connsiteX8" fmla="*/ 3429000 w 4114800"/>
              <a:gd name="connsiteY8" fmla="*/ 18288 h 18288"/>
              <a:gd name="connsiteX9" fmla="*/ 2866644 w 4114800"/>
              <a:gd name="connsiteY9" fmla="*/ 18288 h 18288"/>
              <a:gd name="connsiteX10" fmla="*/ 2304288 w 4114800"/>
              <a:gd name="connsiteY10" fmla="*/ 18288 h 18288"/>
              <a:gd name="connsiteX11" fmla="*/ 1577340 w 4114800"/>
              <a:gd name="connsiteY11" fmla="*/ 18288 h 18288"/>
              <a:gd name="connsiteX12" fmla="*/ 973836 w 4114800"/>
              <a:gd name="connsiteY12" fmla="*/ 18288 h 18288"/>
              <a:gd name="connsiteX13" fmla="*/ 0 w 4114800"/>
              <a:gd name="connsiteY13" fmla="*/ 18288 h 18288"/>
              <a:gd name="connsiteX14" fmla="*/ 0 w 4114800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C6C91-AA1B-CB8B-7948-A2122F64CE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9354" y="2664886"/>
            <a:ext cx="5461095" cy="3550789"/>
          </a:xfrm>
        </p:spPr>
        <p:txBody>
          <a:bodyPr anchor="t">
            <a:normAutofit/>
          </a:bodyPr>
          <a:lstStyle/>
          <a:p>
            <a:pPr marL="285750" indent="-285750">
              <a:buFontTx/>
              <a:buChar char="-"/>
            </a:pPr>
            <a:r>
              <a:rPr lang="en-GB" b="1">
                <a:solidFill>
                  <a:srgbClr val="FFFFFF"/>
                </a:solidFill>
              </a:rPr>
              <a:t>Nominal Damages </a:t>
            </a:r>
            <a:r>
              <a:rPr lang="en-GB">
                <a:solidFill>
                  <a:srgbClr val="FFFFFF"/>
                </a:solidFill>
              </a:rPr>
              <a:t>–Small award. </a:t>
            </a:r>
          </a:p>
          <a:p>
            <a:pPr marL="285750" indent="-285750">
              <a:buFontTx/>
              <a:buChar char="-"/>
            </a:pPr>
            <a:r>
              <a:rPr lang="en-GB">
                <a:solidFill>
                  <a:srgbClr val="FFFFFF"/>
                </a:solidFill>
              </a:rPr>
              <a:t>Contemptuous Damages – not brought </a:t>
            </a:r>
          </a:p>
          <a:p>
            <a:pPr marL="285750" indent="-285750">
              <a:buFontTx/>
              <a:buChar char="-"/>
            </a:pPr>
            <a:r>
              <a:rPr lang="en-GB">
                <a:solidFill>
                  <a:srgbClr val="FFFFFF"/>
                </a:solidFill>
                <a:cs typeface="Arial" panose="020B0604020202020204" pitchFamily="34" charset="0"/>
              </a:rPr>
              <a:t>Aggravated – punish </a:t>
            </a:r>
          </a:p>
          <a:p>
            <a:pPr marL="285750" indent="-285750">
              <a:buFontTx/>
              <a:buChar char="-"/>
            </a:pPr>
            <a:r>
              <a:rPr lang="en-GB">
                <a:solidFill>
                  <a:srgbClr val="FFFFFF"/>
                </a:solidFill>
                <a:cs typeface="Arial" panose="020B0604020202020204" pitchFamily="34" charset="0"/>
              </a:rPr>
              <a:t>Exemplary - punish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6436237" y="1971579"/>
              <a:ext cx="360" cy="2160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418237" y="1956150"/>
                <a:ext cx="36000" cy="32709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86748733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D8795-A1C5-1313-612E-7A1C7CC09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i="1" u="sng" dirty="0"/>
              <a:t>Injunctions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B1093F-F07A-800F-44B8-25F3494ABC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3401" y="1874520"/>
            <a:ext cx="6610457" cy="4351338"/>
          </a:xfrm>
        </p:spPr>
        <p:txBody>
          <a:bodyPr>
            <a:norm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Equitable remedy. </a:t>
            </a:r>
          </a:p>
          <a:p>
            <a:pPr marL="285750" indent="-285750">
              <a:buFontTx/>
              <a:buChar char="-"/>
            </a:pPr>
            <a:r>
              <a:rPr lang="en-GB" dirty="0"/>
              <a:t>Senior Courts Act 1981. </a:t>
            </a:r>
          </a:p>
          <a:p>
            <a:pPr marL="285750" indent="-285750">
              <a:buFontTx/>
              <a:buChar char="-"/>
            </a:pPr>
            <a:r>
              <a:rPr lang="en-GB" dirty="0"/>
              <a:t>Research ‘’ </a:t>
            </a:r>
            <a:r>
              <a:rPr lang="en-GB" dirty="0">
                <a:effectLst/>
              </a:rPr>
              <a:t>Shelfer v City of London Electric Lighting Co [1895]’’ – what are the three things are questioned. </a:t>
            </a:r>
          </a:p>
          <a:p>
            <a:pPr marL="285750" indent="-285750">
              <a:buFontTx/>
              <a:buChar char="-"/>
            </a:pPr>
            <a:r>
              <a:rPr lang="en-GB" dirty="0"/>
              <a:t>Final. </a:t>
            </a:r>
          </a:p>
          <a:p>
            <a:pPr marL="285750" indent="-285750">
              <a:buFontTx/>
              <a:buChar char="-"/>
            </a:pPr>
            <a:r>
              <a:rPr lang="en-GB" dirty="0">
                <a:effectLst/>
              </a:rPr>
              <a:t>Interim. </a:t>
            </a:r>
          </a:p>
          <a:p>
            <a:pPr marL="285750" indent="-285750">
              <a:buFontTx/>
              <a:buChar char="-"/>
            </a:pPr>
            <a:endParaRPr lang="en-GB" sz="1900" dirty="0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AD44B9D9-F879-20A2-51F3-E30048B703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/>
          <a:lstStyle/>
          <a:p>
            <a:pPr algn="l">
              <a:spcAft>
                <a:spcPts val="600"/>
              </a:spcAft>
            </a:pPr>
            <a:fld id="{FAEF9944-A4F6-4C59-AEBD-678D6480B8EA}" type="slidenum">
              <a:rPr lang="en-US" smtClean="0"/>
              <a:pPr algn="l">
                <a:spcAft>
                  <a:spcPts val="600"/>
                </a:spcAft>
              </a:pPr>
              <a:t>34</a:t>
            </a:fld>
            <a:endParaRPr lang="en-US"/>
          </a:p>
        </p:txBody>
      </p:sp>
      <p:pic>
        <p:nvPicPr>
          <p:cNvPr id="5" name="Graphic 4" descr="Close with solid fill">
            <a:extLst>
              <a:ext uri="{FF2B5EF4-FFF2-40B4-BE49-F238E27FC236}">
                <a16:creationId xmlns:a16="http://schemas.microsoft.com/office/drawing/2014/main" id="{4DA52076-B6C1-F935-4A19-3093B11509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848" y="2633662"/>
            <a:ext cx="2833053" cy="2833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36416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oat is parked on the side of a river&#10;&#10;Description automatically generated with low confidence">
            <a:extLst>
              <a:ext uri="{FF2B5EF4-FFF2-40B4-BE49-F238E27FC236}">
                <a16:creationId xmlns:a16="http://schemas.microsoft.com/office/drawing/2014/main" id="{63EA6FE9-49A7-B2EB-F93E-3D3BF7AF0DF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1603" r="6367"/>
          <a:stretch/>
        </p:blipFill>
        <p:spPr>
          <a:xfrm>
            <a:off x="764988" y="1888876"/>
            <a:ext cx="3368969" cy="3080247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5109354-9C5D-4F8C-B0E6-D1043C7BF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rgbClr val="B03E68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A714BE-701D-264F-2997-506C1A04EC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9354" y="638089"/>
            <a:ext cx="5337270" cy="1476801"/>
          </a:xfrm>
        </p:spPr>
        <p:txBody>
          <a:bodyPr anchor="b">
            <a:normAutofit/>
          </a:bodyPr>
          <a:lstStyle/>
          <a:p>
            <a:r>
              <a:rPr lang="en-GB" sz="5600" i="1" u="sng">
                <a:solidFill>
                  <a:srgbClr val="FFFFFF"/>
                </a:solidFill>
              </a:rPr>
              <a:t>Betterment</a:t>
            </a:r>
            <a:r>
              <a:rPr lang="en-GB" sz="560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6304" y="2368177"/>
            <a:ext cx="4114800" cy="18288"/>
          </a:xfrm>
          <a:custGeom>
            <a:avLst/>
            <a:gdLst>
              <a:gd name="connsiteX0" fmla="*/ 0 w 4114800"/>
              <a:gd name="connsiteY0" fmla="*/ 0 h 18288"/>
              <a:gd name="connsiteX1" fmla="*/ 768096 w 4114800"/>
              <a:gd name="connsiteY1" fmla="*/ 0 h 18288"/>
              <a:gd name="connsiteX2" fmla="*/ 1495044 w 4114800"/>
              <a:gd name="connsiteY2" fmla="*/ 0 h 18288"/>
              <a:gd name="connsiteX3" fmla="*/ 2221992 w 4114800"/>
              <a:gd name="connsiteY3" fmla="*/ 0 h 18288"/>
              <a:gd name="connsiteX4" fmla="*/ 2784348 w 4114800"/>
              <a:gd name="connsiteY4" fmla="*/ 0 h 18288"/>
              <a:gd name="connsiteX5" fmla="*/ 3387852 w 4114800"/>
              <a:gd name="connsiteY5" fmla="*/ 0 h 18288"/>
              <a:gd name="connsiteX6" fmla="*/ 4114800 w 4114800"/>
              <a:gd name="connsiteY6" fmla="*/ 0 h 18288"/>
              <a:gd name="connsiteX7" fmla="*/ 4114800 w 4114800"/>
              <a:gd name="connsiteY7" fmla="*/ 18288 h 18288"/>
              <a:gd name="connsiteX8" fmla="*/ 3429000 w 4114800"/>
              <a:gd name="connsiteY8" fmla="*/ 18288 h 18288"/>
              <a:gd name="connsiteX9" fmla="*/ 2866644 w 4114800"/>
              <a:gd name="connsiteY9" fmla="*/ 18288 h 18288"/>
              <a:gd name="connsiteX10" fmla="*/ 2304288 w 4114800"/>
              <a:gd name="connsiteY10" fmla="*/ 18288 h 18288"/>
              <a:gd name="connsiteX11" fmla="*/ 1577340 w 4114800"/>
              <a:gd name="connsiteY11" fmla="*/ 18288 h 18288"/>
              <a:gd name="connsiteX12" fmla="*/ 973836 w 4114800"/>
              <a:gd name="connsiteY12" fmla="*/ 18288 h 18288"/>
              <a:gd name="connsiteX13" fmla="*/ 0 w 4114800"/>
              <a:gd name="connsiteY13" fmla="*/ 18288 h 18288"/>
              <a:gd name="connsiteX14" fmla="*/ 0 w 4114800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B03E68"/>
          </a:solidFill>
          <a:ln w="38100" cap="rnd">
            <a:solidFill>
              <a:srgbClr val="B03E68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6219C-F4A4-5162-F079-91486D38B9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9354" y="2664886"/>
            <a:ext cx="5461095" cy="3550789"/>
          </a:xfrm>
        </p:spPr>
        <p:txBody>
          <a:bodyPr anchor="t">
            <a:normAutofit/>
          </a:bodyPr>
          <a:lstStyle/>
          <a:p>
            <a:pPr marL="285750" indent="-285750">
              <a:buFontTx/>
              <a:buChar char="-"/>
            </a:pPr>
            <a:r>
              <a:rPr lang="en-GB" sz="2600">
                <a:solidFill>
                  <a:srgbClr val="FFFFFF"/>
                </a:solidFill>
              </a:rPr>
              <a:t>Relate to damage property. </a:t>
            </a:r>
          </a:p>
          <a:p>
            <a:pPr marL="285750" indent="-285750">
              <a:buFontTx/>
              <a:buChar char="-"/>
            </a:pPr>
            <a:r>
              <a:rPr lang="en-GB" sz="2600">
                <a:solidFill>
                  <a:srgbClr val="FFFFFF"/>
                </a:solidFill>
              </a:rPr>
              <a:t>What if the property is in better shape than before damaged. </a:t>
            </a:r>
          </a:p>
          <a:p>
            <a:pPr marL="285750" indent="-285750">
              <a:buFontTx/>
              <a:buChar char="-"/>
            </a:pPr>
            <a:r>
              <a:rPr lang="en-GB" sz="2600">
                <a:solidFill>
                  <a:srgbClr val="FFFFFF"/>
                </a:solidFill>
              </a:rPr>
              <a:t>Should only pay for what has been lost and no more. </a:t>
            </a:r>
          </a:p>
          <a:p>
            <a:pPr marL="285750" indent="-285750">
              <a:buFontTx/>
              <a:buChar char="-"/>
            </a:pPr>
            <a:r>
              <a:rPr lang="en-GB" sz="2600">
                <a:solidFill>
                  <a:srgbClr val="FFFFFF"/>
                </a:solidFill>
              </a:rPr>
              <a:t>Courts will deduct. </a:t>
            </a:r>
          </a:p>
          <a:p>
            <a:pPr marL="285750" indent="-285750">
              <a:buFontTx/>
              <a:buChar char="-"/>
            </a:pPr>
            <a:r>
              <a:rPr lang="en-GB" sz="2600">
                <a:solidFill>
                  <a:srgbClr val="FFFFFF"/>
                </a:solidFill>
                <a:effectLst/>
              </a:rPr>
              <a:t>‘’Voaden v Champion, The Baltic Surveyor &amp; Timbuktu [2002]’’ </a:t>
            </a:r>
            <a:endParaRPr lang="en-GB" sz="2600">
              <a:solidFill>
                <a:srgbClr val="FFFFFF"/>
              </a:solidFill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6436237" y="1971579"/>
              <a:ext cx="360" cy="2160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418237" y="1956150"/>
                <a:ext cx="36000" cy="32709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54127140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5052B-BFB3-AAA6-1A3D-7332F7687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anchor="ctr">
            <a:normAutofit/>
          </a:bodyPr>
          <a:lstStyle/>
          <a:p>
            <a:r>
              <a:rPr lang="en-GB" i="1" u="sng"/>
              <a:t>Mitigating circumstances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E23B7-CC1A-DF48-C182-4C8FBDA5B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874520"/>
            <a:ext cx="6610457" cy="4351338"/>
          </a:xfrm>
        </p:spPr>
        <p:txBody>
          <a:bodyPr>
            <a:normAutofit/>
          </a:bodyPr>
          <a:lstStyle/>
          <a:p>
            <a:r>
              <a:rPr lang="en-GB" dirty="0"/>
              <a:t> It is the responsibility of the Claimant to mitigate damages. </a:t>
            </a:r>
          </a:p>
          <a:p>
            <a:endParaRPr lang="en-GB" dirty="0"/>
          </a:p>
          <a:p>
            <a:r>
              <a:rPr lang="en-GB" dirty="0"/>
              <a:t>Examples include following medical advice or finding alternative employment where possible. </a:t>
            </a:r>
          </a:p>
          <a:p>
            <a:endParaRPr lang="en-GB" dirty="0"/>
          </a:p>
          <a:p>
            <a:r>
              <a:rPr lang="en-GB" dirty="0"/>
              <a:t>If don’t the claim for future earnings is reduced. 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C8ABDBF4-1A5C-6BC6-E4C9-89932023F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noProof="0" smtClean="0"/>
              <a:pPr rtl="0">
                <a:spcAft>
                  <a:spcPts val="600"/>
                </a:spcAft>
              </a:pPr>
              <a:t>36</a:t>
            </a:fld>
            <a:endParaRPr lang="en-GB" noProof="0"/>
          </a:p>
        </p:txBody>
      </p:sp>
      <p:pic>
        <p:nvPicPr>
          <p:cNvPr id="5" name="Graphic 4" descr="Wheelchair with solid fill">
            <a:extLst>
              <a:ext uri="{FF2B5EF4-FFF2-40B4-BE49-F238E27FC236}">
                <a16:creationId xmlns:a16="http://schemas.microsoft.com/office/drawing/2014/main" id="{B97000BC-1BE8-4FED-9AA8-672A54F3C3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70805" y="2633662"/>
            <a:ext cx="2833053" cy="2833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279878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4" descr="Desk with solid fill">
            <a:extLst>
              <a:ext uri="{FF2B5EF4-FFF2-40B4-BE49-F238E27FC236}">
                <a16:creationId xmlns:a16="http://schemas.microsoft.com/office/drawing/2014/main" id="{DDA4B8D1-5C83-7EAD-FC22-1DD984DCB9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20" name="Freeform: Shape 10">
            <a:extLst>
              <a:ext uri="{FF2B5EF4-FFF2-40B4-BE49-F238E27FC236}">
                <a16:creationId xmlns:a16="http://schemas.microsoft.com/office/drawing/2014/main" id="{15109354-9C5D-4F8C-B0E6-D1043C7BF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1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3B5D6F-E52C-A2F7-1A67-9675853D1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9354" y="638089"/>
            <a:ext cx="5337270" cy="1476801"/>
          </a:xfrm>
        </p:spPr>
        <p:txBody>
          <a:bodyPr anchor="b">
            <a:normAutofit/>
          </a:bodyPr>
          <a:lstStyle/>
          <a:p>
            <a:r>
              <a:rPr lang="en-GB" sz="5600" b="1" i="1" u="sng">
                <a:solidFill>
                  <a:srgbClr val="FFFFFF"/>
                </a:solidFill>
              </a:rPr>
              <a:t>Summary </a:t>
            </a:r>
            <a:endParaRPr lang="en-US" sz="5600">
              <a:solidFill>
                <a:srgbClr val="FFFFFF"/>
              </a:solidFill>
            </a:endParaRPr>
          </a:p>
        </p:txBody>
      </p:sp>
      <p:sp>
        <p:nvSpPr>
          <p:cNvPr id="21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6304" y="2368177"/>
            <a:ext cx="4114800" cy="18288"/>
          </a:xfrm>
          <a:custGeom>
            <a:avLst/>
            <a:gdLst>
              <a:gd name="connsiteX0" fmla="*/ 0 w 4114800"/>
              <a:gd name="connsiteY0" fmla="*/ 0 h 18288"/>
              <a:gd name="connsiteX1" fmla="*/ 768096 w 4114800"/>
              <a:gd name="connsiteY1" fmla="*/ 0 h 18288"/>
              <a:gd name="connsiteX2" fmla="*/ 1495044 w 4114800"/>
              <a:gd name="connsiteY2" fmla="*/ 0 h 18288"/>
              <a:gd name="connsiteX3" fmla="*/ 2221992 w 4114800"/>
              <a:gd name="connsiteY3" fmla="*/ 0 h 18288"/>
              <a:gd name="connsiteX4" fmla="*/ 2784348 w 4114800"/>
              <a:gd name="connsiteY4" fmla="*/ 0 h 18288"/>
              <a:gd name="connsiteX5" fmla="*/ 3387852 w 4114800"/>
              <a:gd name="connsiteY5" fmla="*/ 0 h 18288"/>
              <a:gd name="connsiteX6" fmla="*/ 4114800 w 4114800"/>
              <a:gd name="connsiteY6" fmla="*/ 0 h 18288"/>
              <a:gd name="connsiteX7" fmla="*/ 4114800 w 4114800"/>
              <a:gd name="connsiteY7" fmla="*/ 18288 h 18288"/>
              <a:gd name="connsiteX8" fmla="*/ 3429000 w 4114800"/>
              <a:gd name="connsiteY8" fmla="*/ 18288 h 18288"/>
              <a:gd name="connsiteX9" fmla="*/ 2866644 w 4114800"/>
              <a:gd name="connsiteY9" fmla="*/ 18288 h 18288"/>
              <a:gd name="connsiteX10" fmla="*/ 2304288 w 4114800"/>
              <a:gd name="connsiteY10" fmla="*/ 18288 h 18288"/>
              <a:gd name="connsiteX11" fmla="*/ 1577340 w 4114800"/>
              <a:gd name="connsiteY11" fmla="*/ 18288 h 18288"/>
              <a:gd name="connsiteX12" fmla="*/ 973836 w 4114800"/>
              <a:gd name="connsiteY12" fmla="*/ 18288 h 18288"/>
              <a:gd name="connsiteX13" fmla="*/ 0 w 4114800"/>
              <a:gd name="connsiteY13" fmla="*/ 18288 h 18288"/>
              <a:gd name="connsiteX14" fmla="*/ 0 w 4114800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3DC038-FD27-0403-385F-2ED26B10CD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9354" y="2664886"/>
            <a:ext cx="5461095" cy="355078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3200" b="1" dirty="0">
                <a:solidFill>
                  <a:srgbClr val="FFFFFF"/>
                </a:solidFill>
              </a:rPr>
              <a:t>Defences </a:t>
            </a:r>
          </a:p>
          <a:p>
            <a:pPr>
              <a:lnSpc>
                <a:spcPct val="200000"/>
              </a:lnSpc>
            </a:pPr>
            <a:r>
              <a:rPr lang="en-GB" sz="3200" b="1" dirty="0">
                <a:solidFill>
                  <a:srgbClr val="FFFFFF"/>
                </a:solidFill>
              </a:rPr>
              <a:t>Remedies </a:t>
            </a:r>
            <a:endParaRPr lang="en-US" sz="3200" b="1" dirty="0">
              <a:solidFill>
                <a:srgbClr val="FFFFFF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2" name="Ink 1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6436237" y="1971579"/>
              <a:ext cx="360" cy="2160"/>
            </p14:xfrm>
          </p:contentPart>
        </mc:Choice>
        <mc:Fallback xmlns="">
          <p:pic>
            <p:nvPicPr>
              <p:cNvPr id="22" name="Ink 1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418237" y="1956150"/>
                <a:ext cx="36000" cy="32709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07776175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3245F62-CCC4-49E4-B95B-EA6C1E790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E70590-500F-98B7-0CC6-6BDAC33399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2" y="3577456"/>
            <a:ext cx="10909640" cy="1687814"/>
          </a:xfrm>
        </p:spPr>
        <p:txBody>
          <a:bodyPr anchor="b">
            <a:normAutofit/>
          </a:bodyPr>
          <a:lstStyle/>
          <a:p>
            <a:pPr algn="ctr"/>
            <a:r>
              <a:rPr lang="en-GB" sz="10000"/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C6952-AE47-4616-0DD9-03DCD81DA6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881" y="5660607"/>
            <a:ext cx="10909643" cy="5526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2400"/>
              <a:t>Any Questions?</a:t>
            </a: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3D8B7715-A518-9684-30C3-DD3FDDA269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49265" y="591670"/>
            <a:ext cx="2688873" cy="2688873"/>
          </a:xfrm>
          <a:prstGeom prst="rect">
            <a:avLst/>
          </a:prstGeom>
        </p:spPr>
      </p:pic>
      <p:sp>
        <p:nvSpPr>
          <p:cNvPr id="12" name="Rectangle 6">
            <a:extLst>
              <a:ext uri="{FF2B5EF4-FFF2-40B4-BE49-F238E27FC236}">
                <a16:creationId xmlns:a16="http://schemas.microsoft.com/office/drawing/2014/main" id="{E6C0DD6B-6AA3-448F-9B99-8386295BC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5509052"/>
            <a:ext cx="4572000" cy="27432"/>
          </a:xfrm>
          <a:custGeom>
            <a:avLst/>
            <a:gdLst>
              <a:gd name="connsiteX0" fmla="*/ 0 w 4572000"/>
              <a:gd name="connsiteY0" fmla="*/ 0 h 27432"/>
              <a:gd name="connsiteX1" fmla="*/ 607423 w 4572000"/>
              <a:gd name="connsiteY1" fmla="*/ 0 h 27432"/>
              <a:gd name="connsiteX2" fmla="*/ 1123406 w 4572000"/>
              <a:gd name="connsiteY2" fmla="*/ 0 h 27432"/>
              <a:gd name="connsiteX3" fmla="*/ 1685109 w 4572000"/>
              <a:gd name="connsiteY3" fmla="*/ 0 h 27432"/>
              <a:gd name="connsiteX4" fmla="*/ 2383971 w 4572000"/>
              <a:gd name="connsiteY4" fmla="*/ 0 h 27432"/>
              <a:gd name="connsiteX5" fmla="*/ 2991394 w 4572000"/>
              <a:gd name="connsiteY5" fmla="*/ 0 h 27432"/>
              <a:gd name="connsiteX6" fmla="*/ 3553097 w 4572000"/>
              <a:gd name="connsiteY6" fmla="*/ 0 h 27432"/>
              <a:gd name="connsiteX7" fmla="*/ 4572000 w 4572000"/>
              <a:gd name="connsiteY7" fmla="*/ 0 h 27432"/>
              <a:gd name="connsiteX8" fmla="*/ 4572000 w 4572000"/>
              <a:gd name="connsiteY8" fmla="*/ 27432 h 27432"/>
              <a:gd name="connsiteX9" fmla="*/ 3918857 w 4572000"/>
              <a:gd name="connsiteY9" fmla="*/ 27432 h 27432"/>
              <a:gd name="connsiteX10" fmla="*/ 3357154 w 4572000"/>
              <a:gd name="connsiteY10" fmla="*/ 27432 h 27432"/>
              <a:gd name="connsiteX11" fmla="*/ 2612571 w 4572000"/>
              <a:gd name="connsiteY11" fmla="*/ 27432 h 27432"/>
              <a:gd name="connsiteX12" fmla="*/ 2005149 w 4572000"/>
              <a:gd name="connsiteY12" fmla="*/ 27432 h 27432"/>
              <a:gd name="connsiteX13" fmla="*/ 1489166 w 4572000"/>
              <a:gd name="connsiteY13" fmla="*/ 27432 h 27432"/>
              <a:gd name="connsiteX14" fmla="*/ 790303 w 4572000"/>
              <a:gd name="connsiteY14" fmla="*/ 27432 h 27432"/>
              <a:gd name="connsiteX15" fmla="*/ 0 w 4572000"/>
              <a:gd name="connsiteY15" fmla="*/ 27432 h 27432"/>
              <a:gd name="connsiteX16" fmla="*/ 0 w 457200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27432" fill="none" extrusionOk="0">
                <a:moveTo>
                  <a:pt x="0" y="0"/>
                </a:moveTo>
                <a:cubicBezTo>
                  <a:pt x="150397" y="-23421"/>
                  <a:pt x="474161" y="9174"/>
                  <a:pt x="607423" y="0"/>
                </a:cubicBezTo>
                <a:cubicBezTo>
                  <a:pt x="740685" y="-9174"/>
                  <a:pt x="868821" y="-4258"/>
                  <a:pt x="1123406" y="0"/>
                </a:cubicBezTo>
                <a:cubicBezTo>
                  <a:pt x="1377991" y="4258"/>
                  <a:pt x="1567664" y="-12410"/>
                  <a:pt x="1685109" y="0"/>
                </a:cubicBezTo>
                <a:cubicBezTo>
                  <a:pt x="1802554" y="12410"/>
                  <a:pt x="2193086" y="-14353"/>
                  <a:pt x="2383971" y="0"/>
                </a:cubicBezTo>
                <a:cubicBezTo>
                  <a:pt x="2574856" y="14353"/>
                  <a:pt x="2697477" y="-26142"/>
                  <a:pt x="2991394" y="0"/>
                </a:cubicBezTo>
                <a:cubicBezTo>
                  <a:pt x="3285311" y="26142"/>
                  <a:pt x="3423667" y="26544"/>
                  <a:pt x="3553097" y="0"/>
                </a:cubicBezTo>
                <a:cubicBezTo>
                  <a:pt x="3682527" y="-26544"/>
                  <a:pt x="4344147" y="50350"/>
                  <a:pt x="4572000" y="0"/>
                </a:cubicBezTo>
                <a:cubicBezTo>
                  <a:pt x="4571027" y="8304"/>
                  <a:pt x="4571522" y="21512"/>
                  <a:pt x="4572000" y="27432"/>
                </a:cubicBezTo>
                <a:cubicBezTo>
                  <a:pt x="4438349" y="5490"/>
                  <a:pt x="4090129" y="31231"/>
                  <a:pt x="3918857" y="27432"/>
                </a:cubicBezTo>
                <a:cubicBezTo>
                  <a:pt x="3747585" y="23633"/>
                  <a:pt x="3498826" y="6883"/>
                  <a:pt x="3357154" y="27432"/>
                </a:cubicBezTo>
                <a:cubicBezTo>
                  <a:pt x="3215482" y="47981"/>
                  <a:pt x="2784289" y="56849"/>
                  <a:pt x="2612571" y="27432"/>
                </a:cubicBezTo>
                <a:cubicBezTo>
                  <a:pt x="2440853" y="-1985"/>
                  <a:pt x="2261292" y="25951"/>
                  <a:pt x="2005149" y="27432"/>
                </a:cubicBezTo>
                <a:cubicBezTo>
                  <a:pt x="1749006" y="28913"/>
                  <a:pt x="1700078" y="34342"/>
                  <a:pt x="1489166" y="27432"/>
                </a:cubicBezTo>
                <a:cubicBezTo>
                  <a:pt x="1278254" y="20522"/>
                  <a:pt x="1077188" y="56916"/>
                  <a:pt x="790303" y="27432"/>
                </a:cubicBezTo>
                <a:cubicBezTo>
                  <a:pt x="503418" y="-2052"/>
                  <a:pt x="359168" y="57044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572000" h="27432" stroke="0" extrusionOk="0">
                <a:moveTo>
                  <a:pt x="0" y="0"/>
                </a:moveTo>
                <a:cubicBezTo>
                  <a:pt x="155698" y="6780"/>
                  <a:pt x="465972" y="13197"/>
                  <a:pt x="607423" y="0"/>
                </a:cubicBezTo>
                <a:cubicBezTo>
                  <a:pt x="748874" y="-13197"/>
                  <a:pt x="1014133" y="22994"/>
                  <a:pt x="1123406" y="0"/>
                </a:cubicBezTo>
                <a:cubicBezTo>
                  <a:pt x="1232679" y="-22994"/>
                  <a:pt x="1639431" y="-2997"/>
                  <a:pt x="1867989" y="0"/>
                </a:cubicBezTo>
                <a:cubicBezTo>
                  <a:pt x="2096547" y="2997"/>
                  <a:pt x="2265668" y="29557"/>
                  <a:pt x="2475411" y="0"/>
                </a:cubicBezTo>
                <a:cubicBezTo>
                  <a:pt x="2685154" y="-29557"/>
                  <a:pt x="2951491" y="73"/>
                  <a:pt x="3082834" y="0"/>
                </a:cubicBezTo>
                <a:cubicBezTo>
                  <a:pt x="3214177" y="-73"/>
                  <a:pt x="3641000" y="-33478"/>
                  <a:pt x="3827417" y="0"/>
                </a:cubicBezTo>
                <a:cubicBezTo>
                  <a:pt x="4013834" y="33478"/>
                  <a:pt x="4345917" y="14255"/>
                  <a:pt x="4572000" y="0"/>
                </a:cubicBezTo>
                <a:cubicBezTo>
                  <a:pt x="4572485" y="9333"/>
                  <a:pt x="4573278" y="19699"/>
                  <a:pt x="4572000" y="27432"/>
                </a:cubicBezTo>
                <a:cubicBezTo>
                  <a:pt x="4318030" y="43025"/>
                  <a:pt x="4161104" y="34314"/>
                  <a:pt x="4010297" y="27432"/>
                </a:cubicBezTo>
                <a:cubicBezTo>
                  <a:pt x="3859490" y="20550"/>
                  <a:pt x="3592529" y="6613"/>
                  <a:pt x="3357154" y="27432"/>
                </a:cubicBezTo>
                <a:cubicBezTo>
                  <a:pt x="3121779" y="48251"/>
                  <a:pt x="2884285" y="3780"/>
                  <a:pt x="2704011" y="27432"/>
                </a:cubicBezTo>
                <a:cubicBezTo>
                  <a:pt x="2523737" y="51084"/>
                  <a:pt x="2295944" y="32081"/>
                  <a:pt x="2096589" y="27432"/>
                </a:cubicBezTo>
                <a:cubicBezTo>
                  <a:pt x="1897234" y="22783"/>
                  <a:pt x="1623782" y="52518"/>
                  <a:pt x="1352006" y="27432"/>
                </a:cubicBezTo>
                <a:cubicBezTo>
                  <a:pt x="1080230" y="2346"/>
                  <a:pt x="869959" y="12864"/>
                  <a:pt x="607423" y="27432"/>
                </a:cubicBezTo>
                <a:cubicBezTo>
                  <a:pt x="344887" y="42000"/>
                  <a:pt x="188100" y="40051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ate Placeholder 26">
            <a:extLst>
              <a:ext uri="{FF2B5EF4-FFF2-40B4-BE49-F238E27FC236}">
                <a16:creationId xmlns:a16="http://schemas.microsoft.com/office/drawing/2014/main" id="{F28B82B1-E269-4325-A665-6CFE5DEE5D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ooter Placeholder 27">
            <a:extLst>
              <a:ext uri="{FF2B5EF4-FFF2-40B4-BE49-F238E27FC236}">
                <a16:creationId xmlns:a16="http://schemas.microsoft.com/office/drawing/2014/main" id="{7C700527-76FD-4DF4-A597-6F5E089CA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Slide Number Placeholder 28">
            <a:extLst>
              <a:ext uri="{FF2B5EF4-FFF2-40B4-BE49-F238E27FC236}">
                <a16:creationId xmlns:a16="http://schemas.microsoft.com/office/drawing/2014/main" id="{B5EA49A9-01EB-4D60-A392-7DC9B625D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1648839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951</Words>
  <Application>Microsoft Office PowerPoint</Application>
  <PresentationFormat>Widescreen</PresentationFormat>
  <Paragraphs>203</Paragraphs>
  <Slides>38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4" baseType="lpstr">
      <vt:lpstr>Arial</vt:lpstr>
      <vt:lpstr>Calibri</vt:lpstr>
      <vt:lpstr>The Hand Bold</vt:lpstr>
      <vt:lpstr>The Serif Hand Black</vt:lpstr>
      <vt:lpstr>Trade Gothic Next Cond</vt:lpstr>
      <vt:lpstr>SketchyVTI</vt:lpstr>
      <vt:lpstr>Defences</vt:lpstr>
      <vt:lpstr>Content </vt:lpstr>
      <vt:lpstr>Aims and LEARNING OBJECTIVES</vt:lpstr>
      <vt:lpstr>Defences </vt:lpstr>
      <vt:lpstr>Partial defences</vt:lpstr>
      <vt:lpstr>Contributory negligence</vt:lpstr>
      <vt:lpstr>Continued</vt:lpstr>
      <vt:lpstr>Research</vt:lpstr>
      <vt:lpstr>No contributory negligence </vt:lpstr>
      <vt:lpstr>Complete defences</vt:lpstr>
      <vt:lpstr>Continued....</vt:lpstr>
      <vt:lpstr>Consent </vt:lpstr>
      <vt:lpstr>Agreement </vt:lpstr>
      <vt:lpstr>Voluntariness</vt:lpstr>
      <vt:lpstr>Knowledge </vt:lpstr>
      <vt:lpstr>Illegality </vt:lpstr>
      <vt:lpstr>How to we test it?</vt:lpstr>
      <vt:lpstr>Research </vt:lpstr>
      <vt:lpstr>Illegality continued </vt:lpstr>
      <vt:lpstr>Today</vt:lpstr>
      <vt:lpstr>PowerPoint Presentation</vt:lpstr>
      <vt:lpstr>Remedies in tort law </vt:lpstr>
      <vt:lpstr>What remedies are available?</vt:lpstr>
      <vt:lpstr>There are two types </vt:lpstr>
      <vt:lpstr>Let’s start with General </vt:lpstr>
      <vt:lpstr>General damages </vt:lpstr>
      <vt:lpstr>Continued</vt:lpstr>
      <vt:lpstr>Continued</vt:lpstr>
      <vt:lpstr>Activity </vt:lpstr>
      <vt:lpstr>Continued</vt:lpstr>
      <vt:lpstr>Other elements considered </vt:lpstr>
      <vt:lpstr>Special damages </vt:lpstr>
      <vt:lpstr> Other damages</vt:lpstr>
      <vt:lpstr>Injunctions </vt:lpstr>
      <vt:lpstr>Betterment </vt:lpstr>
      <vt:lpstr>Mitigating circumstances </vt:lpstr>
      <vt:lpstr>Summary 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600</cp:revision>
  <dcterms:created xsi:type="dcterms:W3CDTF">2022-09-05T14:21:09Z</dcterms:created>
  <dcterms:modified xsi:type="dcterms:W3CDTF">2025-10-28T11:32:06Z</dcterms:modified>
</cp:coreProperties>
</file>