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C480E-2FD1-42AE-8939-A95770F084FC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8F431C-9211-4309-BF4E-5A5CA92366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37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471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207C444-EAB4-4279-810A-113FF156C3D6}" type="slidenum">
              <a:rPr lang="en-GB" smtClean="0">
                <a:solidFill>
                  <a:prstClr val="black"/>
                </a:solidFill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610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47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842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524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519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376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357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907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31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64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353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349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90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sport/football/teams/england/8176849/Englands-World-Cup-2018-bid-blame-lies-for-humiliation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g"/><Relationship Id="rId5" Type="http://schemas.openxmlformats.org/officeDocument/2006/relationships/hyperlink" Target="http://www.guardian.co.uk/football/2010/dec/02/how-england-world-cup-2018-bid-failed" TargetMode="External"/><Relationship Id="rId4" Type="http://schemas.openxmlformats.org/officeDocument/2006/relationships/hyperlink" Target="http://www.telegraph.co.uk/sport/football/8181639/England-World-Cup-bid-how-did-we-get-it-so-wro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3233" y="296830"/>
            <a:ext cx="5967663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000" b="1" u="sng" dirty="0"/>
              <a:t>Task for Week 3: Review England’s 2018 World Cup </a:t>
            </a:r>
            <a:r>
              <a:rPr lang="en-GB" sz="3000" b="1" u="sng" dirty="0"/>
              <a:t>bid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3232" y="1668646"/>
            <a:ext cx="8300720" cy="3668113"/>
          </a:xfrm>
        </p:spPr>
        <p:txBody>
          <a:bodyPr rtlCol="0">
            <a:normAutofit fontScale="62500" lnSpcReduction="20000"/>
          </a:bodyPr>
          <a:lstStyle/>
          <a:p>
            <a:pPr marL="114300" indent="0">
              <a:buNone/>
              <a:defRPr/>
            </a:pPr>
            <a:r>
              <a:rPr lang="en-GB" dirty="0"/>
              <a:t>Telegraph:</a:t>
            </a:r>
          </a:p>
          <a:p>
            <a:pPr>
              <a:defRPr/>
            </a:pPr>
            <a:r>
              <a:rPr lang="en-GB" dirty="0">
                <a:hlinkClick r:id="rId3"/>
              </a:rPr>
              <a:t>http://www.telegraph.co.uk/sport/football/teams/england/8176849/Englands-World-Cup-2018-bid-blame-lies-for-humiliation.html#</a:t>
            </a:r>
            <a:endParaRPr lang="en-GB" dirty="0"/>
          </a:p>
          <a:p>
            <a:pPr>
              <a:defRPr/>
            </a:pPr>
            <a:r>
              <a:rPr lang="en-GB" dirty="0">
                <a:hlinkClick r:id="rId4"/>
              </a:rPr>
              <a:t>http://www.telegraph.co.uk/sport/football/8181639/England-World-Cup-bid-how-did-we-get-it-so-wrong.html</a:t>
            </a:r>
            <a:endParaRPr lang="en-GB" dirty="0"/>
          </a:p>
          <a:p>
            <a:pPr>
              <a:defRPr/>
            </a:pPr>
            <a:endParaRPr lang="en-GB" dirty="0"/>
          </a:p>
          <a:p>
            <a:pPr marL="114300" indent="0">
              <a:buNone/>
              <a:defRPr/>
            </a:pPr>
            <a:r>
              <a:rPr lang="en-GB" dirty="0"/>
              <a:t>Guardian:</a:t>
            </a:r>
          </a:p>
          <a:p>
            <a:pPr>
              <a:defRPr/>
            </a:pPr>
            <a:r>
              <a:rPr lang="en-GB" dirty="0">
                <a:hlinkClick r:id="rId5"/>
              </a:rPr>
              <a:t>http://www.guardian.co.uk/football/2010/dec/02/how-england-world-cup-2018-bid-failed</a:t>
            </a:r>
            <a:endParaRPr lang="en-GB" dirty="0"/>
          </a:p>
          <a:p>
            <a:pPr>
              <a:defRPr/>
            </a:pPr>
            <a:endParaRPr lang="en-GB" dirty="0"/>
          </a:p>
          <a:p>
            <a:pPr marL="114300" indent="0">
              <a:buNone/>
              <a:defRPr/>
            </a:pPr>
            <a:r>
              <a:rPr lang="en-GB" b="1" dirty="0" smtClean="0"/>
              <a:t>Look </a:t>
            </a:r>
            <a:r>
              <a:rPr lang="en-GB" b="1" dirty="0"/>
              <a:t>at the articles and </a:t>
            </a:r>
            <a:r>
              <a:rPr lang="en-GB" b="1" dirty="0" smtClean="0"/>
              <a:t>identify the main reasons </a:t>
            </a:r>
            <a:r>
              <a:rPr lang="en-GB" b="1" dirty="0"/>
              <a:t>why England’s bid </a:t>
            </a:r>
            <a:r>
              <a:rPr lang="en-GB" b="1" dirty="0" smtClean="0"/>
              <a:t>failed. 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7880" y="383541"/>
            <a:ext cx="16002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7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</Words>
  <Application>Microsoft Office PowerPoint</Application>
  <PresentationFormat>Widescreen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20140311PresentationUWTSDTemplate</vt:lpstr>
      <vt:lpstr>Task for Week 3: Review England’s 2018 World Cup bid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for Week 3: Review England’s 2018 World Cup bid</dc:title>
  <dc:creator>Matthew James</dc:creator>
  <cp:lastModifiedBy>Matthew James</cp:lastModifiedBy>
  <cp:revision>1</cp:revision>
  <dcterms:created xsi:type="dcterms:W3CDTF">2017-10-12T15:56:37Z</dcterms:created>
  <dcterms:modified xsi:type="dcterms:W3CDTF">2017-10-12T15:57:21Z</dcterms:modified>
</cp:coreProperties>
</file>