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26" r:id="rId1"/>
  </p:sldMasterIdLst>
  <p:sldIdLst>
    <p:sldId id="257" r:id="rId2"/>
  </p:sldIdLst>
  <p:sldSz cx="21396325" cy="150876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059" autoAdjust="0"/>
    <p:restoredTop sz="95520" autoAdjust="0"/>
  </p:normalViewPr>
  <p:slideViewPr>
    <p:cSldViewPr snapToGrid="0">
      <p:cViewPr>
        <p:scale>
          <a:sx n="37" d="100"/>
          <a:sy n="37" d="100"/>
        </p:scale>
        <p:origin x="-1014" y="-6"/>
      </p:cViewPr>
      <p:guideLst>
        <p:guide orient="horz" pos="4752"/>
        <p:guide pos="6739"/>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16" name="Rectangle 15"/>
          <p:cNvSpPr/>
          <p:nvPr/>
        </p:nvSpPr>
        <p:spPr>
          <a:xfrm>
            <a:off x="0" y="0"/>
            <a:ext cx="21396325" cy="15087600"/>
          </a:xfrm>
          <a:prstGeom prst="rect">
            <a:avLst/>
          </a:prstGeom>
          <a:blipFill dpi="0" rotWithShape="1">
            <a:blip r:embed="rId2">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2295244" y="2805055"/>
            <a:ext cx="16805842" cy="947749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2546163" y="3047695"/>
            <a:ext cx="16304000" cy="899221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8879475" y="2789006"/>
            <a:ext cx="3637375" cy="1408176"/>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9093438" y="2789008"/>
            <a:ext cx="3209449" cy="1207008"/>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2740716" y="4600779"/>
            <a:ext cx="15914897" cy="5699760"/>
          </a:xfrm>
        </p:spPr>
        <p:txBody>
          <a:bodyPr tIns="45720" bIns="45720" anchor="ctr">
            <a:noAutofit/>
          </a:bodyPr>
          <a:lstStyle>
            <a:lvl1pPr algn="ctr">
              <a:lnSpc>
                <a:spcPct val="83000"/>
              </a:lnSpc>
              <a:defRPr lang="en-US" sz="13640" b="0" kern="1200" cap="all" spc="-22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2741404" y="10300536"/>
            <a:ext cx="15918866" cy="1106424"/>
          </a:xfrm>
        </p:spPr>
        <p:txBody>
          <a:bodyPr>
            <a:normAutofit/>
          </a:bodyPr>
          <a:lstStyle>
            <a:lvl1pPr marL="0" indent="0" algn="ctr">
              <a:spcBef>
                <a:spcPts val="0"/>
              </a:spcBef>
              <a:buNone/>
              <a:defRPr sz="3080" spc="176" baseline="0">
                <a:solidFill>
                  <a:schemeClr val="tx1"/>
                </a:solidFill>
              </a:defRPr>
            </a:lvl1pPr>
            <a:lvl2pPr marL="1005840" indent="0" algn="ctr">
              <a:buNone/>
              <a:defRPr sz="3080"/>
            </a:lvl2pPr>
            <a:lvl3pPr marL="2011680" indent="0" algn="ctr">
              <a:buNone/>
              <a:defRPr sz="3080"/>
            </a:lvl3pPr>
            <a:lvl4pPr marL="3017520" indent="0" algn="ctr">
              <a:buNone/>
              <a:defRPr sz="3080"/>
            </a:lvl4pPr>
            <a:lvl5pPr marL="4023360" indent="0" algn="ctr">
              <a:buNone/>
              <a:defRPr sz="3080"/>
            </a:lvl5pPr>
            <a:lvl6pPr marL="5029200" indent="0" algn="ctr">
              <a:buNone/>
              <a:defRPr sz="3080"/>
            </a:lvl6pPr>
            <a:lvl7pPr marL="6035040" indent="0" algn="ctr">
              <a:buNone/>
              <a:defRPr sz="3080"/>
            </a:lvl7pPr>
            <a:lvl8pPr marL="7040880" indent="0" algn="ctr">
              <a:buNone/>
              <a:defRPr sz="3080"/>
            </a:lvl8pPr>
            <a:lvl9pPr marL="8046720" indent="0" algn="ctr">
              <a:buNone/>
              <a:defRPr sz="3080"/>
            </a:lvl9pPr>
          </a:lstStyle>
          <a:p>
            <a:r>
              <a:rPr lang="en-US"/>
              <a:t>Click to edit Master subtitle style</a:t>
            </a:r>
            <a:endParaRPr lang="en-US" dirty="0"/>
          </a:p>
        </p:txBody>
      </p:sp>
      <p:sp>
        <p:nvSpPr>
          <p:cNvPr id="20" name="Date Placeholder 19"/>
          <p:cNvSpPr>
            <a:spLocks noGrp="1"/>
          </p:cNvSpPr>
          <p:nvPr>
            <p:ph type="dt" sz="half" idx="10"/>
          </p:nvPr>
        </p:nvSpPr>
        <p:spPr>
          <a:xfrm>
            <a:off x="9200420" y="2919814"/>
            <a:ext cx="2995486" cy="1005840"/>
          </a:xfrm>
        </p:spPr>
        <p:txBody>
          <a:bodyPr/>
          <a:lstStyle>
            <a:lvl1pPr algn="ctr">
              <a:defRPr sz="2420" spc="0" baseline="0">
                <a:solidFill>
                  <a:schemeClr val="tx1"/>
                </a:solidFill>
                <a:latin typeface="+mn-lt"/>
              </a:defRPr>
            </a:lvl1pPr>
          </a:lstStyle>
          <a:p>
            <a:fld id="{B31CF482-83A8-46B7-99A3-4EFF757B313E}" type="datetimeFigureOut">
              <a:rPr lang="en-US" smtClean="0"/>
              <a:t>4/8/2025</a:t>
            </a:fld>
            <a:endParaRPr lang="en-US"/>
          </a:p>
        </p:txBody>
      </p:sp>
      <p:sp>
        <p:nvSpPr>
          <p:cNvPr id="21" name="Footer Placeholder 20"/>
          <p:cNvSpPr>
            <a:spLocks noGrp="1"/>
          </p:cNvSpPr>
          <p:nvPr>
            <p:ph type="ftr" sz="quarter" idx="11"/>
          </p:nvPr>
        </p:nvSpPr>
        <p:spPr>
          <a:xfrm>
            <a:off x="2585475" y="11464332"/>
            <a:ext cx="10363845" cy="502920"/>
          </a:xfrm>
        </p:spPr>
        <p:txBody>
          <a:bodyPr/>
          <a:lstStyle>
            <a:lvl1pPr algn="l">
              <a:defRPr sz="1980">
                <a:solidFill>
                  <a:schemeClr val="tx1">
                    <a:lumMod val="75000"/>
                    <a:lumOff val="25000"/>
                  </a:schemeClr>
                </a:solidFill>
              </a:defRPr>
            </a:lvl1pPr>
          </a:lstStyle>
          <a:p>
            <a:endParaRPr lang="en-US"/>
          </a:p>
        </p:txBody>
      </p:sp>
      <p:sp>
        <p:nvSpPr>
          <p:cNvPr id="22" name="Slide Number Placeholder 21"/>
          <p:cNvSpPr>
            <a:spLocks noGrp="1"/>
          </p:cNvSpPr>
          <p:nvPr>
            <p:ph type="sldNum" sz="quarter" idx="12"/>
          </p:nvPr>
        </p:nvSpPr>
        <p:spPr>
          <a:xfrm>
            <a:off x="15104697" y="11466576"/>
            <a:ext cx="3706242" cy="502920"/>
          </a:xfrm>
        </p:spPr>
        <p:txBody>
          <a:bodyPr/>
          <a:lstStyle>
            <a:lvl1pPr>
              <a:defRPr>
                <a:solidFill>
                  <a:schemeClr val="tx1">
                    <a:lumMod val="75000"/>
                    <a:lumOff val="25000"/>
                  </a:schemeClr>
                </a:solidFill>
              </a:defRPr>
            </a:lvl1pPr>
          </a:lstStyle>
          <a:p>
            <a:fld id="{C53C4802-E10F-49A5-B211-760076C74F97}" type="slidenum">
              <a:rPr lang="en-US" smtClean="0"/>
              <a:t>‹#›</a:t>
            </a:fld>
            <a:endParaRPr lang="en-US"/>
          </a:p>
        </p:txBody>
      </p:sp>
    </p:spTree>
    <p:extLst>
      <p:ext uri="{BB962C8B-B14F-4D97-AF65-F5344CB8AC3E}">
        <p14:creationId xmlns:p14="http://schemas.microsoft.com/office/powerpoint/2010/main" val="591610641"/>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31CF482-83A8-46B7-99A3-4EFF757B313E}" type="datetimeFigureOut">
              <a:rPr lang="en-US" smtClean="0"/>
              <a:t>4/8/2025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53C4802-E10F-49A5-B211-760076C74F97}" type="slidenum">
              <a:rPr lang="en-US" smtClean="0"/>
              <a:t>‹#›</a:t>
            </a:fld>
            <a:endParaRPr lang="en-US"/>
          </a:p>
        </p:txBody>
      </p:sp>
    </p:spTree>
    <p:extLst>
      <p:ext uri="{BB962C8B-B14F-4D97-AF65-F5344CB8AC3E}">
        <p14:creationId xmlns:p14="http://schemas.microsoft.com/office/powerpoint/2010/main" val="12595883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22" name="Rectangle 21"/>
          <p:cNvSpPr/>
          <p:nvPr/>
        </p:nvSpPr>
        <p:spPr>
          <a:xfrm>
            <a:off x="0" y="0"/>
            <a:ext cx="21396325" cy="15087600"/>
          </a:xfrm>
          <a:prstGeom prst="rect">
            <a:avLst/>
          </a:prstGeom>
          <a:blipFill dpi="0" rotWithShape="1">
            <a:blip r:embed="rId2">
              <a:alphaModFix amt="45000"/>
              <a:duotone>
                <a:schemeClr val="accent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2295244" y="2805055"/>
            <a:ext cx="16805842" cy="947749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2546163" y="3047695"/>
            <a:ext cx="16304000" cy="899221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8879475" y="2789006"/>
            <a:ext cx="3637375" cy="1408176"/>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9093438" y="2789008"/>
            <a:ext cx="3209449" cy="1207008"/>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2744076" y="4607480"/>
            <a:ext cx="15918866" cy="5693054"/>
          </a:xfrm>
        </p:spPr>
        <p:txBody>
          <a:bodyPr anchor="ctr">
            <a:noAutofit/>
          </a:bodyPr>
          <a:lstStyle>
            <a:lvl1pPr algn="ctr">
              <a:lnSpc>
                <a:spcPct val="83000"/>
              </a:lnSpc>
              <a:defRPr lang="en-US" sz="13640" kern="1200" cap="all" spc="-22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Text Placeholder 2"/>
          <p:cNvSpPr>
            <a:spLocks noGrp="1"/>
          </p:cNvSpPr>
          <p:nvPr>
            <p:ph type="body" idx="1"/>
          </p:nvPr>
        </p:nvSpPr>
        <p:spPr>
          <a:xfrm>
            <a:off x="2744079" y="10300536"/>
            <a:ext cx="15918866" cy="1106424"/>
          </a:xfrm>
        </p:spPr>
        <p:txBody>
          <a:bodyPr anchor="t">
            <a:normAutofit/>
          </a:bodyPr>
          <a:lstStyle>
            <a:lvl1pPr marL="0" indent="0" algn="ctr">
              <a:buNone/>
              <a:defRPr sz="3080">
                <a:solidFill>
                  <a:schemeClr val="tx1"/>
                </a:solidFill>
                <a:effectLst/>
              </a:defRPr>
            </a:lvl1pPr>
            <a:lvl2pPr marL="1005840" indent="0">
              <a:buNone/>
              <a:defRPr sz="3080">
                <a:solidFill>
                  <a:schemeClr val="tx1">
                    <a:tint val="75000"/>
                  </a:schemeClr>
                </a:solidFill>
              </a:defRPr>
            </a:lvl2pPr>
            <a:lvl3pPr marL="2011680" indent="0">
              <a:buNone/>
              <a:defRPr sz="3080">
                <a:solidFill>
                  <a:schemeClr val="tx1">
                    <a:tint val="75000"/>
                  </a:schemeClr>
                </a:solidFill>
              </a:defRPr>
            </a:lvl3pPr>
            <a:lvl4pPr marL="3017520" indent="0">
              <a:buNone/>
              <a:defRPr sz="3080">
                <a:solidFill>
                  <a:schemeClr val="tx1">
                    <a:tint val="75000"/>
                  </a:schemeClr>
                </a:solidFill>
              </a:defRPr>
            </a:lvl4pPr>
            <a:lvl5pPr marL="4023360" indent="0">
              <a:buNone/>
              <a:defRPr sz="3080">
                <a:solidFill>
                  <a:schemeClr val="tx1">
                    <a:tint val="75000"/>
                  </a:schemeClr>
                </a:solidFill>
              </a:defRPr>
            </a:lvl5pPr>
            <a:lvl6pPr marL="5029200" indent="0">
              <a:buNone/>
              <a:defRPr sz="3080">
                <a:solidFill>
                  <a:schemeClr val="tx1">
                    <a:tint val="75000"/>
                  </a:schemeClr>
                </a:solidFill>
              </a:defRPr>
            </a:lvl6pPr>
            <a:lvl7pPr marL="6035040" indent="0">
              <a:buNone/>
              <a:defRPr sz="3080">
                <a:solidFill>
                  <a:schemeClr val="tx1">
                    <a:tint val="75000"/>
                  </a:schemeClr>
                </a:solidFill>
              </a:defRPr>
            </a:lvl7pPr>
            <a:lvl8pPr marL="7040880" indent="0">
              <a:buNone/>
              <a:defRPr sz="3080">
                <a:solidFill>
                  <a:schemeClr val="tx1">
                    <a:tint val="75000"/>
                  </a:schemeClr>
                </a:solidFill>
              </a:defRPr>
            </a:lvl8pPr>
            <a:lvl9pPr marL="8046720" indent="0">
              <a:buNone/>
              <a:defRPr sz="308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9200420" y="2916936"/>
            <a:ext cx="2995486" cy="1005840"/>
          </a:xfrm>
        </p:spPr>
        <p:txBody>
          <a:bodyPr/>
          <a:lstStyle>
            <a:lvl1pPr algn="ctr">
              <a:defRPr lang="en-US" sz="2420" kern="1200" spc="0" baseline="0">
                <a:solidFill>
                  <a:schemeClr val="tx1"/>
                </a:solidFill>
                <a:latin typeface="+mn-lt"/>
                <a:ea typeface="+mn-ea"/>
                <a:cs typeface="+mn-cs"/>
              </a:defRPr>
            </a:lvl1pPr>
          </a:lstStyle>
          <a:p>
            <a:fld id="{B31CF482-83A8-46B7-99A3-4EFF757B313E}" type="datetimeFigureOut">
              <a:rPr lang="en-US" smtClean="0"/>
              <a:t>4/8/2025</a:t>
            </a:fld>
            <a:endParaRPr lang="en-US"/>
          </a:p>
        </p:txBody>
      </p:sp>
      <p:sp>
        <p:nvSpPr>
          <p:cNvPr id="5" name="Footer Placeholder 4"/>
          <p:cNvSpPr>
            <a:spLocks noGrp="1"/>
          </p:cNvSpPr>
          <p:nvPr>
            <p:ph type="ftr" sz="quarter" idx="11"/>
          </p:nvPr>
        </p:nvSpPr>
        <p:spPr>
          <a:xfrm>
            <a:off x="2584872" y="11464332"/>
            <a:ext cx="10366519" cy="502920"/>
          </a:xfrm>
        </p:spPr>
        <p:txBody>
          <a:bodyPr/>
          <a:lstStyle>
            <a:lvl1pPr algn="l">
              <a:defRPr/>
            </a:lvl1pPr>
          </a:lstStyle>
          <a:p>
            <a:endParaRPr lang="en-US"/>
          </a:p>
        </p:txBody>
      </p:sp>
      <p:sp>
        <p:nvSpPr>
          <p:cNvPr id="6" name="Slide Number Placeholder 5"/>
          <p:cNvSpPr>
            <a:spLocks noGrp="1"/>
          </p:cNvSpPr>
          <p:nvPr>
            <p:ph type="sldNum" sz="quarter" idx="12"/>
          </p:nvPr>
        </p:nvSpPr>
        <p:spPr>
          <a:xfrm>
            <a:off x="15100457" y="11464332"/>
            <a:ext cx="3706913" cy="502920"/>
          </a:xfrm>
        </p:spPr>
        <p:txBody>
          <a:bodyPr/>
          <a:lstStyle/>
          <a:p>
            <a:fld id="{C53C4802-E10F-49A5-B211-760076C74F97}" type="slidenum">
              <a:rPr lang="en-US" smtClean="0"/>
              <a:t>‹#›</a:t>
            </a:fld>
            <a:endParaRPr lang="en-US"/>
          </a:p>
        </p:txBody>
      </p:sp>
    </p:spTree>
    <p:extLst>
      <p:ext uri="{BB962C8B-B14F-4D97-AF65-F5344CB8AC3E}">
        <p14:creationId xmlns:p14="http://schemas.microsoft.com/office/powerpoint/2010/main" val="1597123474"/>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711706" y="4626864"/>
            <a:ext cx="8558530" cy="8650224"/>
          </a:xfrm>
        </p:spPr>
        <p:txBody>
          <a:bodyPr/>
          <a:lstStyle>
            <a:lvl1pPr>
              <a:defRPr sz="3960"/>
            </a:lvl1pPr>
            <a:lvl2pPr>
              <a:defRPr sz="3520"/>
            </a:lvl2pPr>
            <a:lvl3pPr>
              <a:defRPr sz="3080"/>
            </a:lvl3pPr>
            <a:lvl4pPr>
              <a:defRPr sz="3080"/>
            </a:lvl4pPr>
            <a:lvl5pPr>
              <a:defRPr sz="3080"/>
            </a:lvl5pPr>
            <a:lvl6pPr>
              <a:defRPr sz="3080"/>
            </a:lvl6pPr>
            <a:lvl7pPr>
              <a:defRPr sz="3080"/>
            </a:lvl7pPr>
            <a:lvl8pPr>
              <a:defRPr sz="3080"/>
            </a:lvl8pPr>
            <a:lvl9pPr>
              <a:defRPr sz="308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11126089" y="4626864"/>
            <a:ext cx="8558530" cy="8650224"/>
          </a:xfrm>
        </p:spPr>
        <p:txBody>
          <a:bodyPr/>
          <a:lstStyle>
            <a:lvl1pPr>
              <a:defRPr sz="3960"/>
            </a:lvl1pPr>
            <a:lvl2pPr>
              <a:defRPr sz="3520"/>
            </a:lvl2pPr>
            <a:lvl3pPr>
              <a:defRPr sz="3080"/>
            </a:lvl3pPr>
            <a:lvl4pPr>
              <a:defRPr sz="3080"/>
            </a:lvl4pPr>
            <a:lvl5pPr>
              <a:defRPr sz="3080"/>
            </a:lvl5pPr>
            <a:lvl6pPr>
              <a:defRPr sz="3080"/>
            </a:lvl6pPr>
            <a:lvl7pPr>
              <a:defRPr sz="3080"/>
            </a:lvl7pPr>
            <a:lvl8pPr>
              <a:defRPr sz="3080"/>
            </a:lvl8pPr>
            <a:lvl9pPr>
              <a:defRPr sz="308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31CF482-83A8-46B7-99A3-4EFF757B313E}" type="datetimeFigureOut">
              <a:rPr lang="en-US" smtClean="0"/>
              <a:t>4/8/2025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53C4802-E10F-49A5-B211-760076C74F97}" type="slidenum">
              <a:rPr lang="en-US" smtClean="0"/>
              <a:t>‹#›</a:t>
            </a:fld>
            <a:endParaRPr lang="en-US"/>
          </a:p>
        </p:txBody>
      </p:sp>
    </p:spTree>
    <p:extLst>
      <p:ext uri="{BB962C8B-B14F-4D97-AF65-F5344CB8AC3E}">
        <p14:creationId xmlns:p14="http://schemas.microsoft.com/office/powerpoint/2010/main" val="28548618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711706" y="4563535"/>
            <a:ext cx="8558530" cy="1408176"/>
          </a:xfrm>
        </p:spPr>
        <p:txBody>
          <a:bodyPr anchor="ctr">
            <a:normAutofit/>
          </a:bodyPr>
          <a:lstStyle>
            <a:lvl1pPr marL="0" indent="0" algn="ctr">
              <a:spcBef>
                <a:spcPts val="0"/>
              </a:spcBef>
              <a:buNone/>
              <a:defRPr sz="4180" b="0">
                <a:solidFill>
                  <a:schemeClr val="tx2"/>
                </a:solidFill>
                <a:latin typeface="+mn-lt"/>
              </a:defRPr>
            </a:lvl1pPr>
            <a:lvl2pPr marL="1005840" indent="0">
              <a:buNone/>
              <a:defRPr sz="4180" b="1"/>
            </a:lvl2pPr>
            <a:lvl3pPr marL="2011680" indent="0">
              <a:buNone/>
              <a:defRPr sz="3960" b="1"/>
            </a:lvl3pPr>
            <a:lvl4pPr marL="3017520" indent="0">
              <a:buNone/>
              <a:defRPr sz="3520" b="1"/>
            </a:lvl4pPr>
            <a:lvl5pPr marL="4023360" indent="0">
              <a:buNone/>
              <a:defRPr sz="3520" b="1"/>
            </a:lvl5pPr>
            <a:lvl6pPr marL="5029200" indent="0">
              <a:buNone/>
              <a:defRPr sz="3520" b="1"/>
            </a:lvl6pPr>
            <a:lvl7pPr marL="6035040" indent="0">
              <a:buNone/>
              <a:defRPr sz="3520" b="1"/>
            </a:lvl7pPr>
            <a:lvl8pPr marL="7040880" indent="0">
              <a:buNone/>
              <a:defRPr sz="3520" b="1"/>
            </a:lvl8pPr>
            <a:lvl9pPr marL="8046720" indent="0">
              <a:buNone/>
              <a:defRPr sz="3520" b="1"/>
            </a:lvl9pPr>
          </a:lstStyle>
          <a:p>
            <a:pPr lvl="0"/>
            <a:r>
              <a:rPr lang="en-US"/>
              <a:t>Click to edit Master text styles</a:t>
            </a:r>
          </a:p>
        </p:txBody>
      </p:sp>
      <p:sp>
        <p:nvSpPr>
          <p:cNvPr id="4" name="Content Placeholder 3"/>
          <p:cNvSpPr>
            <a:spLocks noGrp="1"/>
          </p:cNvSpPr>
          <p:nvPr>
            <p:ph sz="half" idx="2"/>
          </p:nvPr>
        </p:nvSpPr>
        <p:spPr>
          <a:xfrm>
            <a:off x="1711706" y="6062976"/>
            <a:ext cx="8558530" cy="7040880"/>
          </a:xfrm>
        </p:spPr>
        <p:txBody>
          <a:bodyPr/>
          <a:lstStyle>
            <a:lvl1pPr>
              <a:defRPr sz="3960"/>
            </a:lvl1pPr>
            <a:lvl2pPr>
              <a:defRPr sz="3520"/>
            </a:lvl2pPr>
            <a:lvl3pPr>
              <a:defRPr sz="3080"/>
            </a:lvl3pPr>
            <a:lvl4pPr>
              <a:defRPr sz="3080"/>
            </a:lvl4pPr>
            <a:lvl5pPr>
              <a:defRPr sz="3080"/>
            </a:lvl5pPr>
            <a:lvl6pPr>
              <a:defRPr sz="3080"/>
            </a:lvl6pPr>
            <a:lvl7pPr>
              <a:defRPr sz="3080"/>
            </a:lvl7pPr>
            <a:lvl8pPr>
              <a:defRPr sz="3080"/>
            </a:lvl8pPr>
            <a:lvl9pPr>
              <a:defRPr sz="308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11126089" y="4563535"/>
            <a:ext cx="8558530" cy="1408176"/>
          </a:xfrm>
        </p:spPr>
        <p:txBody>
          <a:bodyPr anchor="ctr">
            <a:normAutofit/>
          </a:bodyPr>
          <a:lstStyle>
            <a:lvl1pPr marL="0" indent="0" algn="ctr">
              <a:spcBef>
                <a:spcPts val="0"/>
              </a:spcBef>
              <a:buNone/>
              <a:defRPr sz="4180" b="0">
                <a:solidFill>
                  <a:schemeClr val="tx2"/>
                </a:solidFill>
              </a:defRPr>
            </a:lvl1pPr>
            <a:lvl2pPr marL="1005840" indent="0">
              <a:buNone/>
              <a:defRPr sz="4180" b="1"/>
            </a:lvl2pPr>
            <a:lvl3pPr marL="2011680" indent="0">
              <a:buNone/>
              <a:defRPr sz="3960" b="1"/>
            </a:lvl3pPr>
            <a:lvl4pPr marL="3017520" indent="0">
              <a:buNone/>
              <a:defRPr sz="3520" b="1"/>
            </a:lvl4pPr>
            <a:lvl5pPr marL="4023360" indent="0">
              <a:buNone/>
              <a:defRPr sz="3520" b="1"/>
            </a:lvl5pPr>
            <a:lvl6pPr marL="5029200" indent="0">
              <a:buNone/>
              <a:defRPr sz="3520" b="1"/>
            </a:lvl6pPr>
            <a:lvl7pPr marL="6035040" indent="0">
              <a:buNone/>
              <a:defRPr sz="3520" b="1"/>
            </a:lvl7pPr>
            <a:lvl8pPr marL="7040880" indent="0">
              <a:buNone/>
              <a:defRPr sz="3520" b="1"/>
            </a:lvl8pPr>
            <a:lvl9pPr marL="8046720" indent="0">
              <a:buNone/>
              <a:defRPr sz="3520" b="1"/>
            </a:lvl9pPr>
          </a:lstStyle>
          <a:p>
            <a:pPr lvl="0"/>
            <a:r>
              <a:rPr lang="en-US"/>
              <a:t>Click to edit Master text styles</a:t>
            </a:r>
          </a:p>
        </p:txBody>
      </p:sp>
      <p:sp>
        <p:nvSpPr>
          <p:cNvPr id="6" name="Content Placeholder 5"/>
          <p:cNvSpPr>
            <a:spLocks noGrp="1"/>
          </p:cNvSpPr>
          <p:nvPr>
            <p:ph sz="quarter" idx="4"/>
          </p:nvPr>
        </p:nvSpPr>
        <p:spPr>
          <a:xfrm>
            <a:off x="11126089" y="6064478"/>
            <a:ext cx="8558530" cy="7040880"/>
          </a:xfrm>
        </p:spPr>
        <p:txBody>
          <a:bodyPr/>
          <a:lstStyle>
            <a:lvl1pPr>
              <a:defRPr sz="3960"/>
            </a:lvl1pPr>
            <a:lvl2pPr>
              <a:defRPr sz="3520"/>
            </a:lvl2pPr>
            <a:lvl3pPr>
              <a:defRPr sz="3080"/>
            </a:lvl3pPr>
            <a:lvl4pPr>
              <a:defRPr sz="3080"/>
            </a:lvl4pPr>
            <a:lvl5pPr>
              <a:defRPr sz="3080"/>
            </a:lvl5pPr>
            <a:lvl6pPr>
              <a:defRPr sz="3080"/>
            </a:lvl6pPr>
            <a:lvl7pPr>
              <a:defRPr sz="3080"/>
            </a:lvl7pPr>
            <a:lvl8pPr>
              <a:defRPr sz="3080"/>
            </a:lvl8pPr>
            <a:lvl9pPr>
              <a:defRPr sz="308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31CF482-83A8-46B7-99A3-4EFF757B313E}" type="datetimeFigureOut">
              <a:rPr lang="en-US" smtClean="0"/>
              <a:t>4/8/2025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53C4802-E10F-49A5-B211-760076C74F97}" type="slidenum">
              <a:rPr lang="en-US" smtClean="0"/>
              <a:t>‹#›</a:t>
            </a:fld>
            <a:endParaRPr lang="en-US"/>
          </a:p>
        </p:txBody>
      </p:sp>
    </p:spTree>
    <p:extLst>
      <p:ext uri="{BB962C8B-B14F-4D97-AF65-F5344CB8AC3E}">
        <p14:creationId xmlns:p14="http://schemas.microsoft.com/office/powerpoint/2010/main" val="17953366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31CF482-83A8-46B7-99A3-4EFF757B313E}" type="datetimeFigureOut">
              <a:rPr lang="en-US" smtClean="0"/>
              <a:t>4/8/2025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53C4802-E10F-49A5-B211-760076C74F97}" type="slidenum">
              <a:rPr lang="en-US" smtClean="0"/>
              <a:t>‹#›</a:t>
            </a:fld>
            <a:endParaRPr lang="en-US"/>
          </a:p>
        </p:txBody>
      </p:sp>
    </p:spTree>
    <p:extLst>
      <p:ext uri="{BB962C8B-B14F-4D97-AF65-F5344CB8AC3E}">
        <p14:creationId xmlns:p14="http://schemas.microsoft.com/office/powerpoint/2010/main" val="28623248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31CF482-83A8-46B7-99A3-4EFF757B313E}" type="datetimeFigureOut">
              <a:rPr lang="en-US" smtClean="0"/>
              <a:t>4/8/2025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53C4802-E10F-49A5-B211-760076C74F97}" type="slidenum">
              <a:rPr lang="en-US" smtClean="0"/>
              <a:t>‹#›</a:t>
            </a:fld>
            <a:endParaRPr lang="en-US"/>
          </a:p>
        </p:txBody>
      </p:sp>
    </p:spTree>
    <p:extLst>
      <p:ext uri="{BB962C8B-B14F-4D97-AF65-F5344CB8AC3E}">
        <p14:creationId xmlns:p14="http://schemas.microsoft.com/office/powerpoint/2010/main" val="1687545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6" name="Rectangle 15"/>
          <p:cNvSpPr/>
          <p:nvPr/>
        </p:nvSpPr>
        <p:spPr>
          <a:xfrm>
            <a:off x="430891" y="382219"/>
            <a:ext cx="14972078" cy="1432316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5830309" y="382219"/>
            <a:ext cx="5135118" cy="1432316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6314699" y="1336262"/>
            <a:ext cx="4265892" cy="3621024"/>
          </a:xfrm>
        </p:spPr>
        <p:txBody>
          <a:bodyPr anchor="b">
            <a:normAutofit/>
          </a:bodyPr>
          <a:lstStyle>
            <a:lvl1pPr algn="l" defTabSz="2011680" rtl="0" eaLnBrk="1" latinLnBrk="0" hangingPunct="1">
              <a:lnSpc>
                <a:spcPct val="90000"/>
              </a:lnSpc>
              <a:spcBef>
                <a:spcPct val="0"/>
              </a:spcBef>
              <a:buNone/>
              <a:defRPr lang="en-US" sz="5280" b="0" kern="1200" cap="none" spc="0" baseline="0" dirty="0">
                <a:solidFill>
                  <a:srgbClr val="FFFFFF"/>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1565357" y="1995715"/>
            <a:ext cx="12703146" cy="11096171"/>
          </a:xfrm>
        </p:spPr>
        <p:txBody>
          <a:bodyPr/>
          <a:lstStyle>
            <a:lvl1pPr>
              <a:defRPr sz="3960"/>
            </a:lvl1pPr>
            <a:lvl2pPr>
              <a:defRPr sz="3520"/>
            </a:lvl2pPr>
            <a:lvl3pPr>
              <a:defRPr sz="3080"/>
            </a:lvl3pPr>
            <a:lvl4pPr>
              <a:defRPr sz="3080"/>
            </a:lvl4pPr>
            <a:lvl5pPr>
              <a:defRPr sz="3080"/>
            </a:lvl5pPr>
            <a:lvl6pPr>
              <a:defRPr sz="3080"/>
            </a:lvl6pPr>
            <a:lvl7pPr>
              <a:defRPr sz="3080"/>
            </a:lvl7pPr>
            <a:lvl8pPr>
              <a:defRPr sz="3080"/>
            </a:lvl8pPr>
            <a:lvl9pPr>
              <a:defRPr sz="308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6314699" y="5029200"/>
            <a:ext cx="4265892" cy="7711440"/>
          </a:xfrm>
        </p:spPr>
        <p:txBody>
          <a:bodyPr>
            <a:normAutofit/>
          </a:bodyPr>
          <a:lstStyle>
            <a:lvl1pPr marL="0" indent="0">
              <a:lnSpc>
                <a:spcPct val="110000"/>
              </a:lnSpc>
              <a:spcBef>
                <a:spcPts val="1760"/>
              </a:spcBef>
              <a:buNone/>
              <a:defRPr sz="2860">
                <a:solidFill>
                  <a:srgbClr val="FFFFFF"/>
                </a:solidFill>
              </a:defRPr>
            </a:lvl1pPr>
            <a:lvl2pPr marL="1005840" indent="0">
              <a:buNone/>
              <a:defRPr sz="2640"/>
            </a:lvl2pPr>
            <a:lvl3pPr marL="2011680" indent="0">
              <a:buNone/>
              <a:defRPr sz="2200"/>
            </a:lvl3pPr>
            <a:lvl4pPr marL="3017520" indent="0">
              <a:buNone/>
              <a:defRPr sz="1980"/>
            </a:lvl4pPr>
            <a:lvl5pPr marL="4023360" indent="0">
              <a:buNone/>
              <a:defRPr sz="1980"/>
            </a:lvl5pPr>
            <a:lvl6pPr marL="5029200" indent="0">
              <a:buNone/>
              <a:defRPr sz="1980"/>
            </a:lvl6pPr>
            <a:lvl7pPr marL="6035040" indent="0">
              <a:buNone/>
              <a:defRPr sz="1980"/>
            </a:lvl7pPr>
            <a:lvl8pPr marL="7040880" indent="0">
              <a:buNone/>
              <a:defRPr sz="1980"/>
            </a:lvl8pPr>
            <a:lvl9pPr marL="8046720" indent="0">
              <a:buNone/>
              <a:defRPr sz="1980"/>
            </a:lvl9pPr>
          </a:lstStyle>
          <a:p>
            <a:pPr lvl="0"/>
            <a:r>
              <a:rPr lang="en-US"/>
              <a:t>Click to edit Master text styles</a:t>
            </a:r>
          </a:p>
        </p:txBody>
      </p:sp>
      <p:sp>
        <p:nvSpPr>
          <p:cNvPr id="8" name="Date Placeholder 7"/>
          <p:cNvSpPr>
            <a:spLocks noGrp="1"/>
          </p:cNvSpPr>
          <p:nvPr>
            <p:ph type="dt" sz="half" idx="10"/>
          </p:nvPr>
        </p:nvSpPr>
        <p:spPr/>
        <p:txBody>
          <a:bodyPr/>
          <a:lstStyle/>
          <a:p>
            <a:fld id="{B31CF482-83A8-46B7-99A3-4EFF757B313E}" type="datetimeFigureOut">
              <a:rPr lang="en-US" smtClean="0"/>
              <a:t>4/8/2025</a:t>
            </a:fld>
            <a:endParaRPr lang="en-US"/>
          </a:p>
        </p:txBody>
      </p:sp>
      <p:sp>
        <p:nvSpPr>
          <p:cNvPr id="9" name="Footer Placeholder 8"/>
          <p:cNvSpPr>
            <a:spLocks noGrp="1"/>
          </p:cNvSpPr>
          <p:nvPr>
            <p:ph type="ftr" sz="quarter" idx="11"/>
          </p:nvPr>
        </p:nvSpPr>
        <p:spPr/>
        <p:txBody>
          <a:bodyPr/>
          <a:lstStyle>
            <a:lvl1pPr algn="r">
              <a:defRPr/>
            </a:lvl1pPr>
          </a:lstStyle>
          <a:p>
            <a:endParaRPr lang="en-US"/>
          </a:p>
        </p:txBody>
      </p:sp>
      <p:sp>
        <p:nvSpPr>
          <p:cNvPr id="11" name="Slide Number Placeholder 10"/>
          <p:cNvSpPr>
            <a:spLocks noGrp="1"/>
          </p:cNvSpPr>
          <p:nvPr>
            <p:ph type="sldNum" sz="quarter" idx="12"/>
          </p:nvPr>
        </p:nvSpPr>
        <p:spPr>
          <a:xfrm>
            <a:off x="18240362" y="13882189"/>
            <a:ext cx="2567559" cy="603504"/>
          </a:xfrm>
        </p:spPr>
        <p:txBody>
          <a:bodyPr/>
          <a:lstStyle>
            <a:lvl1pPr>
              <a:defRPr>
                <a:solidFill>
                  <a:srgbClr val="FFFFFF"/>
                </a:solidFill>
              </a:defRPr>
            </a:lvl1pPr>
          </a:lstStyle>
          <a:p>
            <a:fld id="{C53C4802-E10F-49A5-B211-760076C74F97}" type="slidenum">
              <a:rPr lang="en-US" smtClean="0"/>
              <a:t>‹#›</a:t>
            </a:fld>
            <a:endParaRPr lang="en-US"/>
          </a:p>
        </p:txBody>
      </p:sp>
      <p:sp>
        <p:nvSpPr>
          <p:cNvPr id="12" name="Rectangle 11"/>
          <p:cNvSpPr/>
          <p:nvPr/>
        </p:nvSpPr>
        <p:spPr>
          <a:xfrm>
            <a:off x="16071017" y="603504"/>
            <a:ext cx="4653701" cy="138805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8733848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15830309" y="382219"/>
            <a:ext cx="5135118" cy="1432316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6314698" y="1327709"/>
            <a:ext cx="4268567" cy="3621024"/>
          </a:xfrm>
        </p:spPr>
        <p:txBody>
          <a:bodyPr anchor="b">
            <a:noAutofit/>
          </a:bodyPr>
          <a:lstStyle>
            <a:lvl1pPr algn="l">
              <a:defRPr sz="5280" b="0">
                <a:solidFill>
                  <a:srgbClr val="FFFFFF"/>
                </a:solidFill>
                <a:latin typeface="+mj-lt"/>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401179" y="382219"/>
            <a:ext cx="14972078" cy="14323162"/>
          </a:xfrm>
          <a:solidFill>
            <a:schemeClr val="accent1">
              <a:lumMod val="60000"/>
              <a:lumOff val="40000"/>
            </a:schemeClr>
          </a:solidFill>
          <a:ln>
            <a:noFill/>
          </a:ln>
        </p:spPr>
        <p:txBody>
          <a:bodyPr anchor="t"/>
          <a:lstStyle>
            <a:lvl1pPr marL="0" indent="0">
              <a:buNone/>
              <a:defRPr sz="7040"/>
            </a:lvl1pPr>
            <a:lvl2pPr marL="1005840" indent="0">
              <a:buNone/>
              <a:defRPr sz="6160"/>
            </a:lvl2pPr>
            <a:lvl3pPr marL="2011680" indent="0">
              <a:buNone/>
              <a:defRPr sz="5280"/>
            </a:lvl3pPr>
            <a:lvl4pPr marL="3017520" indent="0">
              <a:buNone/>
              <a:defRPr sz="4400"/>
            </a:lvl4pPr>
            <a:lvl5pPr marL="4023360" indent="0">
              <a:buNone/>
              <a:defRPr sz="4400"/>
            </a:lvl5pPr>
            <a:lvl6pPr marL="5029200" indent="0">
              <a:buNone/>
              <a:defRPr sz="4400"/>
            </a:lvl6pPr>
            <a:lvl7pPr marL="6035040" indent="0">
              <a:buNone/>
              <a:defRPr sz="4400"/>
            </a:lvl7pPr>
            <a:lvl8pPr marL="7040880" indent="0">
              <a:buNone/>
              <a:defRPr sz="4400"/>
            </a:lvl8pPr>
            <a:lvl9pPr marL="8046720" indent="0">
              <a:buNone/>
              <a:defRPr sz="4400"/>
            </a:lvl9pPr>
          </a:lstStyle>
          <a:p>
            <a:r>
              <a:rPr lang="en-US"/>
              <a:t>Click icon to add picture</a:t>
            </a:r>
            <a:endParaRPr lang="en-US" dirty="0"/>
          </a:p>
        </p:txBody>
      </p:sp>
      <p:sp>
        <p:nvSpPr>
          <p:cNvPr id="4" name="Text Placeholder 3"/>
          <p:cNvSpPr>
            <a:spLocks noGrp="1"/>
          </p:cNvSpPr>
          <p:nvPr>
            <p:ph type="body" sz="half" idx="2"/>
          </p:nvPr>
        </p:nvSpPr>
        <p:spPr>
          <a:xfrm>
            <a:off x="16314698" y="5029200"/>
            <a:ext cx="4268567" cy="7704734"/>
          </a:xfrm>
        </p:spPr>
        <p:txBody>
          <a:bodyPr>
            <a:normAutofit/>
          </a:bodyPr>
          <a:lstStyle>
            <a:lvl1pPr marL="0" indent="0" algn="l">
              <a:lnSpc>
                <a:spcPct val="110000"/>
              </a:lnSpc>
              <a:spcBef>
                <a:spcPts val="1760"/>
              </a:spcBef>
              <a:buNone/>
              <a:defRPr sz="2860">
                <a:solidFill>
                  <a:srgbClr val="FFFFFF"/>
                </a:solidFill>
              </a:defRPr>
            </a:lvl1pPr>
            <a:lvl2pPr marL="1005840" indent="0">
              <a:buNone/>
              <a:defRPr sz="2640"/>
            </a:lvl2pPr>
            <a:lvl3pPr marL="2011680" indent="0">
              <a:buNone/>
              <a:defRPr sz="2200"/>
            </a:lvl3pPr>
            <a:lvl4pPr marL="3017520" indent="0">
              <a:buNone/>
              <a:defRPr sz="1980"/>
            </a:lvl4pPr>
            <a:lvl5pPr marL="4023360" indent="0">
              <a:buNone/>
              <a:defRPr sz="1980"/>
            </a:lvl5pPr>
            <a:lvl6pPr marL="5029200" indent="0">
              <a:buNone/>
              <a:defRPr sz="1980"/>
            </a:lvl6pPr>
            <a:lvl7pPr marL="6035040" indent="0">
              <a:buNone/>
              <a:defRPr sz="1980"/>
            </a:lvl7pPr>
            <a:lvl8pPr marL="7040880" indent="0">
              <a:buNone/>
              <a:defRPr sz="1980"/>
            </a:lvl8pPr>
            <a:lvl9pPr marL="8046720" indent="0">
              <a:buNone/>
              <a:defRPr sz="198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2700" dist="6350" dir="2700000" algn="tl" rotWithShape="0">
                    <a:prstClr val="black">
                      <a:alpha val="40000"/>
                    </a:prstClr>
                  </a:outerShdw>
                </a:effectLst>
              </a:defRPr>
            </a:lvl1pPr>
          </a:lstStyle>
          <a:p>
            <a:fld id="{B31CF482-83A8-46B7-99A3-4EFF757B313E}" type="datetimeFigureOut">
              <a:rPr lang="en-US" smtClean="0"/>
              <a:t>4/8/2025</a:t>
            </a:fld>
            <a:endParaRPr lang="en-US"/>
          </a:p>
        </p:txBody>
      </p:sp>
      <p:sp>
        <p:nvSpPr>
          <p:cNvPr id="6" name="Footer Placeholder 5"/>
          <p:cNvSpPr>
            <a:spLocks noGrp="1"/>
          </p:cNvSpPr>
          <p:nvPr>
            <p:ph type="ftr" sz="quarter" idx="11"/>
          </p:nvPr>
        </p:nvSpPr>
        <p:spPr/>
        <p:txBody>
          <a:bodyPr/>
          <a:lstStyle>
            <a:lvl1pPr marL="0" algn="r" defTabSz="2011680" rtl="0" eaLnBrk="1" latinLnBrk="0" hangingPunct="1">
              <a:defRPr lang="en-US" sz="1980" kern="1200" dirty="0">
                <a:solidFill>
                  <a:srgbClr val="FFFFFF"/>
                </a:solidFill>
                <a:effectLst>
                  <a:outerShdw blurRad="12700" dist="6350" dir="2700000" algn="tl" rotWithShape="0">
                    <a:prstClr val="black">
                      <a:alpha val="40000"/>
                    </a:prstClr>
                  </a:outerShdw>
                </a:effectLst>
                <a:latin typeface="+mn-lt"/>
                <a:ea typeface="+mn-ea"/>
                <a:cs typeface="+mn-cs"/>
              </a:defRPr>
            </a:lvl1pPr>
          </a:lstStyle>
          <a:p>
            <a:endParaRPr lang="en-US"/>
          </a:p>
        </p:txBody>
      </p:sp>
      <p:sp>
        <p:nvSpPr>
          <p:cNvPr id="7" name="Slide Number Placeholder 6"/>
          <p:cNvSpPr>
            <a:spLocks noGrp="1"/>
          </p:cNvSpPr>
          <p:nvPr>
            <p:ph type="sldNum" sz="quarter" idx="12"/>
          </p:nvPr>
        </p:nvSpPr>
        <p:spPr>
          <a:xfrm>
            <a:off x="18245716" y="13880592"/>
            <a:ext cx="2567559" cy="603504"/>
          </a:xfrm>
        </p:spPr>
        <p:txBody>
          <a:bodyPr/>
          <a:lstStyle>
            <a:lvl1pPr>
              <a:defRPr>
                <a:solidFill>
                  <a:srgbClr val="FFFFFF"/>
                </a:solidFill>
              </a:defRPr>
            </a:lvl1pPr>
          </a:lstStyle>
          <a:p>
            <a:fld id="{C53C4802-E10F-49A5-B211-760076C74F97}" type="slidenum">
              <a:rPr lang="en-US" smtClean="0"/>
              <a:t>‹#›</a:t>
            </a:fld>
            <a:endParaRPr lang="en-US"/>
          </a:p>
        </p:txBody>
      </p:sp>
      <p:sp>
        <p:nvSpPr>
          <p:cNvPr id="11" name="Rectangle 10"/>
          <p:cNvSpPr/>
          <p:nvPr/>
        </p:nvSpPr>
        <p:spPr>
          <a:xfrm>
            <a:off x="16071017" y="603504"/>
            <a:ext cx="4653701" cy="138805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4851996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31CF482-83A8-46B7-99A3-4EFF757B313E}" type="datetimeFigureOut">
              <a:rPr lang="en-US" smtClean="0"/>
              <a:t>4/8/2025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53C4802-E10F-49A5-B211-760076C74F97}" type="slidenum">
              <a:rPr lang="en-US" smtClean="0"/>
              <a:t>‹#›</a:t>
            </a:fld>
            <a:endParaRPr lang="en-US"/>
          </a:p>
        </p:txBody>
      </p:sp>
    </p:spTree>
    <p:extLst>
      <p:ext uri="{BB962C8B-B14F-4D97-AF65-F5344CB8AC3E}">
        <p14:creationId xmlns:p14="http://schemas.microsoft.com/office/powerpoint/2010/main" val="25419321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5779790" y="1676400"/>
            <a:ext cx="4145538" cy="1156716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470998" y="1676400"/>
            <a:ext cx="14175065" cy="1156716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31CF482-83A8-46B7-99A3-4EFF757B313E}" type="datetimeFigureOut">
              <a:rPr lang="en-US" smtClean="0"/>
              <a:t>4/8/2025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53C4802-E10F-49A5-B211-760076C74F97}" type="slidenum">
              <a:rPr lang="en-US" smtClean="0"/>
              <a:t>‹#›</a:t>
            </a:fld>
            <a:endParaRPr lang="en-US"/>
          </a:p>
        </p:txBody>
      </p:sp>
    </p:spTree>
    <p:extLst>
      <p:ext uri="{BB962C8B-B14F-4D97-AF65-F5344CB8AC3E}">
        <p14:creationId xmlns:p14="http://schemas.microsoft.com/office/powerpoint/2010/main" val="19845618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411880" y="382219"/>
            <a:ext cx="20572566" cy="14323162"/>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1711706" y="1413707"/>
            <a:ext cx="17972913" cy="301752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711706" y="4626864"/>
            <a:ext cx="17972913" cy="865022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49341" y="13880592"/>
            <a:ext cx="4814173" cy="603504"/>
          </a:xfrm>
          <a:prstGeom prst="rect">
            <a:avLst/>
          </a:prstGeom>
        </p:spPr>
        <p:txBody>
          <a:bodyPr vert="horz" lIns="91440" tIns="45720" rIns="91440" bIns="45720" rtlCol="0" anchor="b"/>
          <a:lstStyle>
            <a:lvl1pPr algn="l">
              <a:defRPr sz="1980">
                <a:solidFill>
                  <a:schemeClr val="tx1">
                    <a:lumMod val="75000"/>
                    <a:lumOff val="25000"/>
                  </a:schemeClr>
                </a:solidFill>
              </a:defRPr>
            </a:lvl1pPr>
          </a:lstStyle>
          <a:p>
            <a:fld id="{B31CF482-83A8-46B7-99A3-4EFF757B313E}" type="datetimeFigureOut">
              <a:rPr lang="en-US" smtClean="0"/>
              <a:t>4/8/2025</a:t>
            </a:fld>
            <a:endParaRPr lang="en-US"/>
          </a:p>
        </p:txBody>
      </p:sp>
      <p:sp>
        <p:nvSpPr>
          <p:cNvPr id="5" name="Footer Placeholder 4"/>
          <p:cNvSpPr>
            <a:spLocks noGrp="1"/>
          </p:cNvSpPr>
          <p:nvPr>
            <p:ph type="ftr" sz="quarter" idx="3"/>
          </p:nvPr>
        </p:nvSpPr>
        <p:spPr>
          <a:xfrm>
            <a:off x="6076557" y="13880592"/>
            <a:ext cx="9243212" cy="603504"/>
          </a:xfrm>
          <a:prstGeom prst="rect">
            <a:avLst/>
          </a:prstGeom>
        </p:spPr>
        <p:txBody>
          <a:bodyPr vert="horz" lIns="91440" tIns="45720" rIns="91440" bIns="45720" rtlCol="0" anchor="b"/>
          <a:lstStyle>
            <a:lvl1pPr algn="ctr">
              <a:defRPr sz="1980">
                <a:solidFill>
                  <a:schemeClr val="tx1">
                    <a:lumMod val="75000"/>
                    <a:lumOff val="25000"/>
                  </a:schemeClr>
                </a:solidFill>
              </a:defRPr>
            </a:lvl1pPr>
          </a:lstStyle>
          <a:p>
            <a:endParaRPr lang="en-US"/>
          </a:p>
        </p:txBody>
      </p:sp>
      <p:sp>
        <p:nvSpPr>
          <p:cNvPr id="6" name="Slide Number Placeholder 5"/>
          <p:cNvSpPr>
            <a:spLocks noGrp="1"/>
          </p:cNvSpPr>
          <p:nvPr>
            <p:ph type="sldNum" sz="quarter" idx="4"/>
          </p:nvPr>
        </p:nvSpPr>
        <p:spPr>
          <a:xfrm>
            <a:off x="18306171" y="13880592"/>
            <a:ext cx="2567559" cy="603504"/>
          </a:xfrm>
          <a:prstGeom prst="rect">
            <a:avLst/>
          </a:prstGeom>
        </p:spPr>
        <p:txBody>
          <a:bodyPr vert="horz" lIns="91440" tIns="45720" rIns="91440" bIns="45720" rtlCol="0" anchor="b"/>
          <a:lstStyle>
            <a:lvl1pPr algn="r">
              <a:defRPr sz="1980">
                <a:solidFill>
                  <a:schemeClr val="tx1">
                    <a:lumMod val="75000"/>
                    <a:lumOff val="25000"/>
                  </a:schemeClr>
                </a:solidFill>
              </a:defRPr>
            </a:lvl1pPr>
          </a:lstStyle>
          <a:p>
            <a:fld id="{C53C4802-E10F-49A5-B211-760076C74F97}" type="slidenum">
              <a:rPr lang="en-US" smtClean="0"/>
              <a:t>‹#›</a:t>
            </a:fld>
            <a:endParaRPr lang="en-US"/>
          </a:p>
        </p:txBody>
      </p:sp>
    </p:spTree>
    <p:extLst>
      <p:ext uri="{BB962C8B-B14F-4D97-AF65-F5344CB8AC3E}">
        <p14:creationId xmlns:p14="http://schemas.microsoft.com/office/powerpoint/2010/main" val="2550703965"/>
      </p:ext>
    </p:extLst>
  </p:cSld>
  <p:clrMap bg1="lt1" tx1="dk1" bg2="lt2" tx2="dk2" accent1="accent1" accent2="accent2" accent3="accent3" accent4="accent4" accent5="accent5" accent6="accent6" hlink="hlink" folHlink="folHlink"/>
  <p:sldLayoutIdLst>
    <p:sldLayoutId id="2147483827" r:id="rId1"/>
    <p:sldLayoutId id="2147483828" r:id="rId2"/>
    <p:sldLayoutId id="2147483829" r:id="rId3"/>
    <p:sldLayoutId id="2147483830" r:id="rId4"/>
    <p:sldLayoutId id="2147483831" r:id="rId5"/>
    <p:sldLayoutId id="2147483832" r:id="rId6"/>
    <p:sldLayoutId id="2147483833" r:id="rId7"/>
    <p:sldLayoutId id="2147483834" r:id="rId8"/>
    <p:sldLayoutId id="2147483835" r:id="rId9"/>
    <p:sldLayoutId id="2147483836" r:id="rId10"/>
    <p:sldLayoutId id="2147483837" r:id="rId11"/>
  </p:sldLayoutIdLst>
  <p:txStyles>
    <p:titleStyle>
      <a:lvl1pPr algn="l" defTabSz="2011680" rtl="0" eaLnBrk="1" latinLnBrk="0" hangingPunct="1">
        <a:lnSpc>
          <a:spcPct val="90000"/>
        </a:lnSpc>
        <a:spcBef>
          <a:spcPct val="0"/>
        </a:spcBef>
        <a:buNone/>
        <a:defRPr lang="en-US" sz="8800" kern="1200" cap="none" spc="0" baseline="0" dirty="0">
          <a:solidFill>
            <a:schemeClr val="tx1">
              <a:lumMod val="85000"/>
              <a:lumOff val="15000"/>
            </a:schemeClr>
          </a:solidFill>
          <a:effectLst/>
          <a:latin typeface="+mj-lt"/>
          <a:ea typeface="+mn-ea"/>
          <a:cs typeface="+mn-cs"/>
        </a:defRPr>
      </a:lvl1pPr>
    </p:titleStyle>
    <p:bodyStyle>
      <a:lvl1pPr marL="402336" indent="-402336" algn="l" defTabSz="2011680" rtl="0" eaLnBrk="1" latinLnBrk="0" hangingPunct="1">
        <a:lnSpc>
          <a:spcPct val="100000"/>
        </a:lnSpc>
        <a:spcBef>
          <a:spcPts val="1980"/>
        </a:spcBef>
        <a:spcAft>
          <a:spcPts val="0"/>
        </a:spcAft>
        <a:buClr>
          <a:schemeClr val="tx1">
            <a:lumMod val="85000"/>
            <a:lumOff val="15000"/>
          </a:schemeClr>
        </a:buClr>
        <a:buFont typeface="Garamond" pitchFamily="18" charset="0"/>
        <a:buChar char="◦"/>
        <a:defRPr sz="3960" kern="1200">
          <a:solidFill>
            <a:schemeClr val="tx1"/>
          </a:solidFill>
          <a:latin typeface="+mn-lt"/>
          <a:ea typeface="+mn-ea"/>
          <a:cs typeface="+mn-cs"/>
        </a:defRPr>
      </a:lvl1pPr>
      <a:lvl2pPr marL="1005840" indent="-402336" algn="l" defTabSz="2011680" rtl="0" eaLnBrk="1" latinLnBrk="0" hangingPunct="1">
        <a:lnSpc>
          <a:spcPct val="100000"/>
        </a:lnSpc>
        <a:spcBef>
          <a:spcPts val="1100"/>
        </a:spcBef>
        <a:buClr>
          <a:schemeClr val="tx1">
            <a:lumMod val="85000"/>
            <a:lumOff val="15000"/>
          </a:schemeClr>
        </a:buClr>
        <a:buFont typeface="Garamond" pitchFamily="18" charset="0"/>
        <a:buChar char="◦"/>
        <a:defRPr sz="3520" kern="1200">
          <a:solidFill>
            <a:schemeClr val="tx1"/>
          </a:solidFill>
          <a:latin typeface="+mn-lt"/>
          <a:ea typeface="+mn-ea"/>
          <a:cs typeface="+mn-cs"/>
        </a:defRPr>
      </a:lvl2pPr>
      <a:lvl3pPr marL="1609344" indent="-402336" algn="l" defTabSz="2011680" rtl="0" eaLnBrk="1" latinLnBrk="0" hangingPunct="1">
        <a:lnSpc>
          <a:spcPct val="100000"/>
        </a:lnSpc>
        <a:spcBef>
          <a:spcPts val="1100"/>
        </a:spcBef>
        <a:buClr>
          <a:schemeClr val="tx1">
            <a:lumMod val="85000"/>
            <a:lumOff val="15000"/>
          </a:schemeClr>
        </a:buClr>
        <a:buFont typeface="Garamond" pitchFamily="18" charset="0"/>
        <a:buChar char="◦"/>
        <a:defRPr sz="3080" kern="1200">
          <a:solidFill>
            <a:schemeClr val="tx1"/>
          </a:solidFill>
          <a:latin typeface="+mn-lt"/>
          <a:ea typeface="+mn-ea"/>
          <a:cs typeface="+mn-cs"/>
        </a:defRPr>
      </a:lvl3pPr>
      <a:lvl4pPr marL="2212848" indent="-402336" algn="l" defTabSz="2011680" rtl="0" eaLnBrk="1" latinLnBrk="0" hangingPunct="1">
        <a:lnSpc>
          <a:spcPct val="100000"/>
        </a:lnSpc>
        <a:spcBef>
          <a:spcPts val="1100"/>
        </a:spcBef>
        <a:buClr>
          <a:schemeClr val="tx1">
            <a:lumMod val="85000"/>
            <a:lumOff val="15000"/>
          </a:schemeClr>
        </a:buClr>
        <a:buFont typeface="Garamond" pitchFamily="18" charset="0"/>
        <a:buChar char="◦"/>
        <a:defRPr sz="3080" kern="1200">
          <a:solidFill>
            <a:schemeClr val="tx1"/>
          </a:solidFill>
          <a:latin typeface="+mn-lt"/>
          <a:ea typeface="+mn-ea"/>
          <a:cs typeface="+mn-cs"/>
        </a:defRPr>
      </a:lvl4pPr>
      <a:lvl5pPr marL="2816352" indent="-402336" algn="l" defTabSz="2011680" rtl="0" eaLnBrk="1" latinLnBrk="0" hangingPunct="1">
        <a:lnSpc>
          <a:spcPct val="100000"/>
        </a:lnSpc>
        <a:spcBef>
          <a:spcPts val="1100"/>
        </a:spcBef>
        <a:buClr>
          <a:schemeClr val="tx1">
            <a:lumMod val="85000"/>
            <a:lumOff val="15000"/>
          </a:schemeClr>
        </a:buClr>
        <a:buFont typeface="Garamond" pitchFamily="18" charset="0"/>
        <a:buChar char="◦"/>
        <a:defRPr sz="3080" kern="1200">
          <a:solidFill>
            <a:schemeClr val="tx1"/>
          </a:solidFill>
          <a:latin typeface="+mn-lt"/>
          <a:ea typeface="+mn-ea"/>
          <a:cs typeface="+mn-cs"/>
        </a:defRPr>
      </a:lvl5pPr>
      <a:lvl6pPr marL="3520000" indent="-502920" algn="l" defTabSz="2011680" rtl="0" eaLnBrk="1" latinLnBrk="0" hangingPunct="1">
        <a:lnSpc>
          <a:spcPct val="100000"/>
        </a:lnSpc>
        <a:spcBef>
          <a:spcPts val="1100"/>
        </a:spcBef>
        <a:buClr>
          <a:schemeClr val="tx1">
            <a:lumMod val="85000"/>
            <a:lumOff val="15000"/>
          </a:schemeClr>
        </a:buClr>
        <a:buFont typeface="Garamond" pitchFamily="18" charset="0"/>
        <a:buChar char="◦"/>
        <a:defRPr sz="3080" kern="1200">
          <a:solidFill>
            <a:schemeClr val="tx1"/>
          </a:solidFill>
          <a:latin typeface="+mn-lt"/>
          <a:ea typeface="+mn-ea"/>
          <a:cs typeface="+mn-cs"/>
        </a:defRPr>
      </a:lvl6pPr>
      <a:lvl7pPr marL="4180000" indent="-502920" algn="l" defTabSz="2011680" rtl="0" eaLnBrk="1" latinLnBrk="0" hangingPunct="1">
        <a:lnSpc>
          <a:spcPct val="100000"/>
        </a:lnSpc>
        <a:spcBef>
          <a:spcPts val="1100"/>
        </a:spcBef>
        <a:buClr>
          <a:schemeClr val="tx1">
            <a:lumMod val="85000"/>
            <a:lumOff val="15000"/>
          </a:schemeClr>
        </a:buClr>
        <a:buFont typeface="Garamond" pitchFamily="18" charset="0"/>
        <a:buChar char="◦"/>
        <a:defRPr sz="3080" kern="1200">
          <a:solidFill>
            <a:schemeClr val="tx1"/>
          </a:solidFill>
          <a:latin typeface="+mn-lt"/>
          <a:ea typeface="+mn-ea"/>
          <a:cs typeface="+mn-cs"/>
        </a:defRPr>
      </a:lvl7pPr>
      <a:lvl8pPr marL="4840000" indent="-502920" algn="l" defTabSz="2011680" rtl="0" eaLnBrk="1" latinLnBrk="0" hangingPunct="1">
        <a:lnSpc>
          <a:spcPct val="100000"/>
        </a:lnSpc>
        <a:spcBef>
          <a:spcPts val="1100"/>
        </a:spcBef>
        <a:buClr>
          <a:schemeClr val="tx1">
            <a:lumMod val="85000"/>
            <a:lumOff val="15000"/>
          </a:schemeClr>
        </a:buClr>
        <a:buFont typeface="Garamond" pitchFamily="18" charset="0"/>
        <a:buChar char="◦"/>
        <a:defRPr sz="3080" kern="1200">
          <a:solidFill>
            <a:schemeClr val="tx1"/>
          </a:solidFill>
          <a:latin typeface="+mn-lt"/>
          <a:ea typeface="+mn-ea"/>
          <a:cs typeface="+mn-cs"/>
        </a:defRPr>
      </a:lvl8pPr>
      <a:lvl9pPr marL="5500000" indent="-502920" algn="l" defTabSz="2011680" rtl="0" eaLnBrk="1" latinLnBrk="0" hangingPunct="1">
        <a:lnSpc>
          <a:spcPct val="100000"/>
        </a:lnSpc>
        <a:spcBef>
          <a:spcPts val="1100"/>
        </a:spcBef>
        <a:buClr>
          <a:schemeClr val="tx1">
            <a:lumMod val="85000"/>
            <a:lumOff val="15000"/>
          </a:schemeClr>
        </a:buClr>
        <a:buFont typeface="Garamond" pitchFamily="18" charset="0"/>
        <a:buChar char="◦"/>
        <a:defRPr sz="3080" kern="1200">
          <a:solidFill>
            <a:schemeClr val="tx1"/>
          </a:solidFill>
          <a:latin typeface="+mn-lt"/>
          <a:ea typeface="+mn-ea"/>
          <a:cs typeface="+mn-cs"/>
        </a:defRPr>
      </a:lvl9pPr>
    </p:bodyStyle>
    <p:otherStyle>
      <a:defPPr>
        <a:defRPr lang="en-US"/>
      </a:defPPr>
      <a:lvl1pPr marL="0" algn="l" defTabSz="2011680" rtl="0" eaLnBrk="1" latinLnBrk="0" hangingPunct="1">
        <a:defRPr sz="3960" kern="1200">
          <a:solidFill>
            <a:schemeClr val="tx1"/>
          </a:solidFill>
          <a:latin typeface="+mn-lt"/>
          <a:ea typeface="+mn-ea"/>
          <a:cs typeface="+mn-cs"/>
        </a:defRPr>
      </a:lvl1pPr>
      <a:lvl2pPr marL="1005840" algn="l" defTabSz="2011680" rtl="0" eaLnBrk="1" latinLnBrk="0" hangingPunct="1">
        <a:defRPr sz="3960" kern="1200">
          <a:solidFill>
            <a:schemeClr val="tx1"/>
          </a:solidFill>
          <a:latin typeface="+mn-lt"/>
          <a:ea typeface="+mn-ea"/>
          <a:cs typeface="+mn-cs"/>
        </a:defRPr>
      </a:lvl2pPr>
      <a:lvl3pPr marL="2011680" algn="l" defTabSz="2011680" rtl="0" eaLnBrk="1" latinLnBrk="0" hangingPunct="1">
        <a:defRPr sz="3960" kern="1200">
          <a:solidFill>
            <a:schemeClr val="tx1"/>
          </a:solidFill>
          <a:latin typeface="+mn-lt"/>
          <a:ea typeface="+mn-ea"/>
          <a:cs typeface="+mn-cs"/>
        </a:defRPr>
      </a:lvl3pPr>
      <a:lvl4pPr marL="3017520" algn="l" defTabSz="2011680" rtl="0" eaLnBrk="1" latinLnBrk="0" hangingPunct="1">
        <a:defRPr sz="3960" kern="1200">
          <a:solidFill>
            <a:schemeClr val="tx1"/>
          </a:solidFill>
          <a:latin typeface="+mn-lt"/>
          <a:ea typeface="+mn-ea"/>
          <a:cs typeface="+mn-cs"/>
        </a:defRPr>
      </a:lvl4pPr>
      <a:lvl5pPr marL="4023360" algn="l" defTabSz="2011680" rtl="0" eaLnBrk="1" latinLnBrk="0" hangingPunct="1">
        <a:defRPr sz="3960" kern="1200">
          <a:solidFill>
            <a:schemeClr val="tx1"/>
          </a:solidFill>
          <a:latin typeface="+mn-lt"/>
          <a:ea typeface="+mn-ea"/>
          <a:cs typeface="+mn-cs"/>
        </a:defRPr>
      </a:lvl5pPr>
      <a:lvl6pPr marL="5029200" algn="l" defTabSz="2011680" rtl="0" eaLnBrk="1" latinLnBrk="0" hangingPunct="1">
        <a:defRPr sz="3960" kern="1200">
          <a:solidFill>
            <a:schemeClr val="tx1"/>
          </a:solidFill>
          <a:latin typeface="+mn-lt"/>
          <a:ea typeface="+mn-ea"/>
          <a:cs typeface="+mn-cs"/>
        </a:defRPr>
      </a:lvl6pPr>
      <a:lvl7pPr marL="6035040" algn="l" defTabSz="2011680" rtl="0" eaLnBrk="1" latinLnBrk="0" hangingPunct="1">
        <a:defRPr sz="3960" kern="1200">
          <a:solidFill>
            <a:schemeClr val="tx1"/>
          </a:solidFill>
          <a:latin typeface="+mn-lt"/>
          <a:ea typeface="+mn-ea"/>
          <a:cs typeface="+mn-cs"/>
        </a:defRPr>
      </a:lvl7pPr>
      <a:lvl8pPr marL="7040880" algn="l" defTabSz="2011680" rtl="0" eaLnBrk="1" latinLnBrk="0" hangingPunct="1">
        <a:defRPr sz="3960" kern="1200">
          <a:solidFill>
            <a:schemeClr val="tx1"/>
          </a:solidFill>
          <a:latin typeface="+mn-lt"/>
          <a:ea typeface="+mn-ea"/>
          <a:cs typeface="+mn-cs"/>
        </a:defRPr>
      </a:lvl8pPr>
      <a:lvl9pPr marL="8046720" algn="l" defTabSz="2011680" rtl="0" eaLnBrk="1" latinLnBrk="0" hangingPunct="1">
        <a:defRPr sz="396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jpg"/><Relationship Id="rId4" Type="http://schemas.openxmlformats.org/officeDocument/2006/relationships/image" Target="../media/image5.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xmlns="" id="{33CFEA6C-845A-C43B-A9D6-F0AEE1B9CEA9}"/>
              </a:ext>
            </a:extLst>
          </p:cNvPr>
          <p:cNvSpPr/>
          <p:nvPr/>
        </p:nvSpPr>
        <p:spPr>
          <a:xfrm>
            <a:off x="681497" y="1085072"/>
            <a:ext cx="6578601" cy="1364343"/>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marL="0" marR="0" algn="just">
              <a:spcBef>
                <a:spcPts val="200"/>
              </a:spcBef>
              <a:spcAft>
                <a:spcPts val="0"/>
              </a:spcAft>
            </a:pPr>
            <a:r>
              <a:rPr lang="en-US" sz="1200" b="1" dirty="0">
                <a:solidFill>
                  <a:srgbClr val="2F5496"/>
                </a:solidFill>
                <a:effectLst/>
                <a:latin typeface="Times New Roman" panose="02020603050405020304" pitchFamily="18" charset="0"/>
                <a:ea typeface="Times New Roman" panose="02020603050405020304" pitchFamily="18" charset="0"/>
                <a:cs typeface="Times New Roman" panose="02020603050405020304" pitchFamily="18" charset="0"/>
              </a:rPr>
              <a:t>Introduction to Emotional Intelligence (EI)</a:t>
            </a:r>
          </a:p>
          <a:p>
            <a:pPr marL="0" marR="0" algn="just">
              <a:spcBef>
                <a:spcPts val="200"/>
              </a:spcBef>
              <a:spcAft>
                <a:spcPts val="0"/>
              </a:spcAft>
            </a:pPr>
            <a:r>
              <a:rPr lang="en-US" sz="1200" dirty="0">
                <a:effectLst/>
                <a:latin typeface="Times New Roman" panose="02020603050405020304" pitchFamily="18" charset="0"/>
                <a:ea typeface="Calibri" panose="020F0502020204030204" pitchFamily="34" charset="0"/>
              </a:rPr>
              <a:t>Emotional Intelligence (EI) means an ability to know and use one’s own emotions, as well as either recognize or influence the emotions of others. EI was coined and popularized by (Mayer and Salovey, 2020), and has an important role in influencing workplace interactions, decisions, leadership, teamwork and performance (Goleman, 2021). Indeed, emotional intelligence is also important for improving one’s professional skills as well as one’s personal growth, emotional and mental well-being and resilience.</a:t>
            </a:r>
            <a:endParaRPr lang="en-US" sz="1200" dirty="0"/>
          </a:p>
        </p:txBody>
      </p:sp>
      <p:sp>
        <p:nvSpPr>
          <p:cNvPr id="6" name="TextBox 5">
            <a:extLst>
              <a:ext uri="{FF2B5EF4-FFF2-40B4-BE49-F238E27FC236}">
                <a16:creationId xmlns:a16="http://schemas.microsoft.com/office/drawing/2014/main" xmlns="" id="{E954B4A8-85B7-EB07-A1EC-046C2DE33327}"/>
              </a:ext>
            </a:extLst>
          </p:cNvPr>
          <p:cNvSpPr txBox="1"/>
          <p:nvPr/>
        </p:nvSpPr>
        <p:spPr>
          <a:xfrm>
            <a:off x="5704993" y="422464"/>
            <a:ext cx="11309378" cy="1323439"/>
          </a:xfrm>
          <a:prstGeom prst="rect">
            <a:avLst/>
          </a:prstGeom>
          <a:noFill/>
        </p:spPr>
        <p:txBody>
          <a:bodyPr wrap="square">
            <a:spAutoFit/>
          </a:bodyPr>
          <a:lstStyle/>
          <a:p>
            <a:pPr algn="ctr"/>
            <a:r>
              <a:rPr lang="en-US" sz="2800" b="1" dirty="0">
                <a:ln w="0"/>
                <a:solidFill>
                  <a:schemeClr val="accent2">
                    <a:lumMod val="50000"/>
                  </a:schemeClr>
                </a:solidFill>
                <a:effectLst>
                  <a:reflection blurRad="6350" stA="53000" endA="300" endPos="35500" dir="5400000" sy="-90000" algn="bl" rotWithShape="0"/>
                </a:effectLst>
                <a:latin typeface="Times New Roman" panose="02020603050405020304" pitchFamily="18" charset="0"/>
                <a:ea typeface="Calibri" panose="020F0502020204030204" pitchFamily="34" charset="0"/>
              </a:rPr>
              <a:t>BMSW6106 Evaluation of Emotional Intelligence in Workplace Context</a:t>
            </a:r>
          </a:p>
          <a:p>
            <a:pPr algn="ctr"/>
            <a:r>
              <a:rPr lang="en-US" sz="2400" b="1" dirty="0">
                <a:ln w="0"/>
                <a:solidFill>
                  <a:schemeClr val="accent2">
                    <a:lumMod val="50000"/>
                  </a:schemeClr>
                </a:solidFill>
                <a:effectLst>
                  <a:reflection blurRad="6350" stA="53000" endA="300" endPos="35500" dir="5400000" sy="-90000" algn="bl" rotWithShape="0"/>
                </a:effectLst>
              </a:rPr>
              <a:t>Student Name</a:t>
            </a:r>
            <a:r>
              <a:rPr lang="en-US" sz="2400" b="1" dirty="0" smtClean="0">
                <a:ln w="0"/>
                <a:solidFill>
                  <a:schemeClr val="accent2">
                    <a:lumMod val="50000"/>
                  </a:schemeClr>
                </a:solidFill>
                <a:effectLst>
                  <a:reflection blurRad="6350" stA="53000" endA="300" endPos="35500" dir="5400000" sy="-90000" algn="bl" rotWithShape="0"/>
                </a:effectLst>
              </a:rPr>
              <a:t>: </a:t>
            </a:r>
            <a:r>
              <a:rPr lang="en-US" sz="2400" b="1" dirty="0" err="1" smtClean="0">
                <a:ln w="0"/>
                <a:solidFill>
                  <a:schemeClr val="accent2">
                    <a:lumMod val="50000"/>
                  </a:schemeClr>
                </a:solidFill>
                <a:effectLst>
                  <a:reflection blurRad="6350" stA="53000" endA="300" endPos="35500" dir="5400000" sy="-90000" algn="bl" rotWithShape="0"/>
                </a:effectLst>
              </a:rPr>
              <a:t>Andrey</a:t>
            </a:r>
            <a:r>
              <a:rPr lang="en-US" sz="2400" b="1" dirty="0" smtClean="0">
                <a:ln w="0"/>
                <a:solidFill>
                  <a:schemeClr val="accent2">
                    <a:lumMod val="50000"/>
                  </a:schemeClr>
                </a:solidFill>
                <a:effectLst>
                  <a:reflection blurRad="6350" stA="53000" endA="300" endPos="35500" dir="5400000" sy="-90000" algn="bl" rotWithShape="0"/>
                </a:effectLst>
              </a:rPr>
              <a:t> </a:t>
            </a:r>
            <a:r>
              <a:rPr lang="en-US" sz="2400" b="1" dirty="0" err="1" smtClean="0">
                <a:ln w="0"/>
                <a:solidFill>
                  <a:schemeClr val="accent2">
                    <a:lumMod val="50000"/>
                  </a:schemeClr>
                </a:solidFill>
                <a:effectLst>
                  <a:reflection blurRad="6350" stA="53000" endA="300" endPos="35500" dir="5400000" sy="-90000" algn="bl" rotWithShape="0"/>
                </a:effectLst>
              </a:rPr>
              <a:t>Nieche</a:t>
            </a:r>
            <a:endParaRPr lang="en-US" sz="2400" b="1" dirty="0">
              <a:ln w="0"/>
              <a:solidFill>
                <a:schemeClr val="accent2">
                  <a:lumMod val="50000"/>
                </a:schemeClr>
              </a:solidFill>
              <a:effectLst>
                <a:reflection blurRad="6350" stA="53000" endA="300" endPos="35500" dir="5400000" sy="-90000" algn="bl" rotWithShape="0"/>
              </a:effectLst>
            </a:endParaRPr>
          </a:p>
          <a:p>
            <a:pPr algn="ctr"/>
            <a:endParaRPr lang="en-US" sz="2800" b="1" dirty="0">
              <a:ln w="0"/>
              <a:solidFill>
                <a:schemeClr val="accent2">
                  <a:lumMod val="50000"/>
                </a:schemeClr>
              </a:solidFill>
              <a:effectLst>
                <a:reflection blurRad="6350" stA="53000" endA="300" endPos="35500" dir="5400000" sy="-90000" algn="bl" rotWithShape="0"/>
              </a:effectLst>
            </a:endParaRPr>
          </a:p>
        </p:txBody>
      </p:sp>
      <p:sp>
        <p:nvSpPr>
          <p:cNvPr id="7" name="Rectangle 6">
            <a:extLst>
              <a:ext uri="{FF2B5EF4-FFF2-40B4-BE49-F238E27FC236}">
                <a16:creationId xmlns:a16="http://schemas.microsoft.com/office/drawing/2014/main" xmlns="" id="{D08E529B-1E26-1B3E-4807-1E1E8DBE67C0}"/>
              </a:ext>
            </a:extLst>
          </p:cNvPr>
          <p:cNvSpPr/>
          <p:nvPr/>
        </p:nvSpPr>
        <p:spPr>
          <a:xfrm>
            <a:off x="690335" y="2688976"/>
            <a:ext cx="6578600" cy="15630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marL="0" marR="0" algn="just">
              <a:spcBef>
                <a:spcPts val="200"/>
              </a:spcBef>
              <a:spcAft>
                <a:spcPts val="0"/>
              </a:spcAft>
            </a:pPr>
            <a:r>
              <a:rPr lang="en-US" sz="1200" b="1" dirty="0">
                <a:solidFill>
                  <a:srgbClr val="2F5496"/>
                </a:solidFill>
                <a:effectLst/>
                <a:latin typeface="Times New Roman" panose="02020603050405020304" pitchFamily="18" charset="0"/>
                <a:ea typeface="Times New Roman" panose="02020603050405020304" pitchFamily="18" charset="0"/>
                <a:cs typeface="Times New Roman" panose="02020603050405020304" pitchFamily="18" charset="0"/>
              </a:rPr>
              <a:t>Reflecting on My Emotional Intelligence</a:t>
            </a:r>
          </a:p>
          <a:p>
            <a:pPr marL="0" marR="0" algn="just">
              <a:spcBef>
                <a:spcPts val="200"/>
              </a:spcBef>
              <a:spcAft>
                <a:spcPts val="0"/>
              </a:spcAft>
            </a:pP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As I think about my emotional intelligence, I think of things where I am strong and things I can install more time to bolster my emotional intelligence. My way of being is that I am empathetic, patient, and responsive, not reactive. But that can be hard as setting emotional boundaries especially in high demanding environments. I understand what I am emotionally triggered by, and I work very hard to develop healthy coping strategies (Imperato and Strano-Paul, 2021).  I have noticed that there is a big correlation between my emotional regulation and the amount of work I can get done effectively with colleagues and respond positively to feedback.</a:t>
            </a:r>
            <a:endParaRPr lang="en-US" sz="1200" dirty="0"/>
          </a:p>
        </p:txBody>
      </p:sp>
      <p:sp>
        <p:nvSpPr>
          <p:cNvPr id="8" name="Rectangle 7">
            <a:extLst>
              <a:ext uri="{FF2B5EF4-FFF2-40B4-BE49-F238E27FC236}">
                <a16:creationId xmlns:a16="http://schemas.microsoft.com/office/drawing/2014/main" xmlns="" id="{8D2F4A9C-6F7A-B20E-D0EB-47840BDC26B8}"/>
              </a:ext>
            </a:extLst>
          </p:cNvPr>
          <p:cNvSpPr/>
          <p:nvPr/>
        </p:nvSpPr>
        <p:spPr>
          <a:xfrm>
            <a:off x="690335" y="6782708"/>
            <a:ext cx="6578600" cy="5438321"/>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marL="228600" marR="0" indent="-228600" algn="just">
              <a:spcBef>
                <a:spcPts val="200"/>
              </a:spcBef>
              <a:spcAft>
                <a:spcPts val="0"/>
              </a:spcAft>
              <a:buAutoNum type="arabicParenBoth"/>
            </a:pPr>
            <a:r>
              <a:rPr lang="en-US" sz="1200" b="1" dirty="0">
                <a:solidFill>
                  <a:srgbClr val="2F5496"/>
                </a:solidFill>
                <a:effectLst/>
                <a:latin typeface="Times New Roman" panose="02020603050405020304" pitchFamily="18" charset="0"/>
                <a:ea typeface="Times New Roman" panose="02020603050405020304" pitchFamily="18" charset="0"/>
                <a:cs typeface="Times New Roman" panose="02020603050405020304" pitchFamily="18" charset="0"/>
              </a:rPr>
              <a:t>Potential Benefits of EI</a:t>
            </a:r>
          </a:p>
          <a:p>
            <a:pPr marR="0" algn="just">
              <a:spcBef>
                <a:spcPts val="200"/>
              </a:spcBef>
              <a:spcAft>
                <a:spcPts val="0"/>
              </a:spcAft>
            </a:pPr>
            <a:r>
              <a:rPr lang="en-US" sz="12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 Communication</a:t>
            </a:r>
          </a:p>
          <a:p>
            <a:pPr marR="0" algn="just">
              <a:spcBef>
                <a:spcPts val="200"/>
              </a:spcBef>
              <a:spcAft>
                <a:spcPts val="0"/>
              </a:spcAft>
            </a:pP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EI makes us better listeners, actively listening, inferring and responding in congruence with the non-verbal signals that are being sent. As I’ve learned to reason with emotions, managing conversations that get tough, I’ve also learnt to communicate better. Instead of defensive reactions, I am now trying to be creating the right space so people can speak freely.</a:t>
            </a:r>
          </a:p>
          <a:p>
            <a:pPr marR="0" algn="just">
              <a:spcBef>
                <a:spcPts val="200"/>
              </a:spcBef>
              <a:spcAft>
                <a:spcPts val="0"/>
              </a:spcAft>
            </a:pP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Benefit: Communication improves collaboration, reduces conflict and increases the amount of trust in workplace relationships. In high stress discussions emotional regulation helps keeping body professional.</a:t>
            </a:r>
          </a:p>
          <a:p>
            <a:pPr marR="0" algn="just">
              <a:spcBef>
                <a:spcPts val="200"/>
              </a:spcBef>
              <a:spcAft>
                <a:spcPts val="0"/>
              </a:spcAft>
            </a:pP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Application: For example, at the university, when I was engaged in a group project, I provided empathy and perspective taking to shift the voices which meant there was a more inclusive and productive outcome.</a:t>
            </a:r>
          </a:p>
          <a:p>
            <a:pPr marR="0" algn="just">
              <a:spcBef>
                <a:spcPts val="200"/>
              </a:spcBef>
              <a:spcAft>
                <a:spcPts val="0"/>
              </a:spcAft>
            </a:pPr>
            <a:r>
              <a:rPr lang="en-US" sz="12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 Decision-Making</a:t>
            </a:r>
          </a:p>
          <a:p>
            <a:pPr marR="0" algn="just">
              <a:spcBef>
                <a:spcPts val="200"/>
              </a:spcBef>
              <a:spcAft>
                <a:spcPts val="0"/>
              </a:spcAft>
            </a:pP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Emotionally intelligent people could make a balanced decision since they can see how emotions affect judgement. But emotional awareness can separate fact from feeling and give you a basis in cool to understand the nature of your emotional involvement.</a:t>
            </a:r>
          </a:p>
          <a:p>
            <a:pPr marR="0" algn="just">
              <a:spcBef>
                <a:spcPts val="200"/>
              </a:spcBef>
              <a:spcAft>
                <a:spcPts val="0"/>
              </a:spcAft>
            </a:pP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Benefit: EI encourages objectivity and reduces ‘impulsive or emotionally driven errors.</a:t>
            </a:r>
          </a:p>
          <a:p>
            <a:pPr marR="0" algn="just">
              <a:spcBef>
                <a:spcPts val="200"/>
              </a:spcBef>
              <a:spcAft>
                <a:spcPts val="0"/>
              </a:spcAft>
            </a:pP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Application: In the previous work placement, I finished out a customer complaint. On the one hand, I made a fair decision and was calm during the whole thing, considering the client and managing per the business’s policy.</a:t>
            </a:r>
          </a:p>
          <a:p>
            <a:pPr marR="0" algn="just">
              <a:spcBef>
                <a:spcPts val="200"/>
              </a:spcBef>
              <a:spcAft>
                <a:spcPts val="0"/>
              </a:spcAft>
            </a:pPr>
            <a:r>
              <a:rPr lang="en-US" sz="12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 Mental Health</a:t>
            </a:r>
          </a:p>
          <a:p>
            <a:pPr marR="0" algn="just">
              <a:spcBef>
                <a:spcPts val="200"/>
              </a:spcBef>
              <a:spcAft>
                <a:spcPts val="0"/>
              </a:spcAft>
            </a:pP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It is important for us to be self-aware and emotionally regulated. Knowing how I react to certain stresses and patterns of emotional reactions can help prevent me from burning out.</a:t>
            </a:r>
          </a:p>
          <a:p>
            <a:pPr marR="0" algn="just">
              <a:spcBef>
                <a:spcPts val="200"/>
              </a:spcBef>
              <a:spcAft>
                <a:spcPts val="0"/>
              </a:spcAft>
            </a:pP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Benefit: The beneficial effect of EI includes reduction in anxiety, enhancement of the self-esteem and better coping strategies.</a:t>
            </a:r>
          </a:p>
          <a:p>
            <a:pPr marR="0" algn="just">
              <a:spcBef>
                <a:spcPts val="200"/>
              </a:spcBef>
              <a:spcAft>
                <a:spcPts val="0"/>
              </a:spcAft>
            </a:pP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Application: Now when I am overwhelmed, I journal and practice mindfulness to reframe the negative thought and get back on track.</a:t>
            </a:r>
          </a:p>
          <a:p>
            <a:pPr marR="0" algn="just">
              <a:spcBef>
                <a:spcPts val="200"/>
              </a:spcBef>
              <a:spcAft>
                <a:spcPts val="0"/>
              </a:spcAft>
            </a:pPr>
            <a:endParaRPr lang="en-US" sz="12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xmlns="" id="{60828D48-09FD-D587-7261-0CCC7D76EE37}"/>
              </a:ext>
            </a:extLst>
          </p:cNvPr>
          <p:cNvSpPr/>
          <p:nvPr/>
        </p:nvSpPr>
        <p:spPr>
          <a:xfrm>
            <a:off x="14136227" y="1460953"/>
            <a:ext cx="6700839" cy="4073978"/>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marR="0" algn="just"/>
            <a:r>
              <a:rPr lang="en-US" sz="1200" b="1" dirty="0">
                <a:solidFill>
                  <a:srgbClr val="2F5496"/>
                </a:solidFill>
                <a:effectLst/>
                <a:latin typeface="Times New Roman" panose="02020603050405020304" pitchFamily="18" charset="0"/>
                <a:ea typeface="Times New Roman" panose="02020603050405020304" pitchFamily="18" charset="0"/>
                <a:cs typeface="Times New Roman" panose="02020603050405020304" pitchFamily="18" charset="0"/>
              </a:rPr>
              <a:t>Theoretical Frameworks Applied</a:t>
            </a:r>
          </a:p>
          <a:p>
            <a:pPr marR="0" algn="just"/>
            <a:endParaRPr lang="en-US" sz="1200" b="1" dirty="0">
              <a:solidFill>
                <a:srgbClr val="2F5496"/>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R="0" algn="just"/>
            <a:r>
              <a:rPr lang="en-US" sz="12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1. Goleman’s Five Components of EI</a:t>
            </a:r>
          </a:p>
          <a:p>
            <a:pPr marR="0" algn="just"/>
            <a:r>
              <a:rPr lang="en-US" sz="12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Self-awareness – Knowing one's own feelings.</a:t>
            </a:r>
          </a:p>
          <a:p>
            <a:pPr marR="0" algn="just"/>
            <a:r>
              <a:rPr lang="en-US" sz="12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Self-regulation – Controlling impulses and moods.</a:t>
            </a:r>
          </a:p>
          <a:p>
            <a:pPr marR="0" algn="just"/>
            <a:r>
              <a:rPr lang="en-US" sz="12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Motivation – motivated to reach goals.</a:t>
            </a:r>
          </a:p>
          <a:p>
            <a:pPr marR="0" algn="just"/>
            <a:r>
              <a:rPr lang="en-US" sz="12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Empathy – </a:t>
            </a:r>
            <a:r>
              <a:rPr lang="en-US" sz="12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Recognising</a:t>
            </a:r>
            <a:r>
              <a:rPr lang="en-US" sz="12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the feelings of others.</a:t>
            </a:r>
          </a:p>
          <a:p>
            <a:pPr marR="0" algn="just"/>
            <a:r>
              <a:rPr lang="en-US" sz="12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Social skills – Developing friendly interactions.</a:t>
            </a:r>
          </a:p>
          <a:p>
            <a:pPr marR="0" algn="just"/>
            <a:endParaRPr lang="en-US" sz="12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marR="0" algn="just"/>
            <a:r>
              <a:rPr lang="en-US" sz="12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Application to My Practice: And I have paid particular attention to self-regulation and empathy. My social skills and self confidence in high stake conversations are still being developed.</a:t>
            </a:r>
          </a:p>
          <a:p>
            <a:pPr marR="0" algn="just"/>
            <a:endParaRPr lang="en-US" sz="12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marR="0" algn="just"/>
            <a:endParaRPr lang="en-US" sz="12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marR="0" algn="just"/>
            <a:r>
              <a:rPr lang="en-US" sz="12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2. Mayer and Salovey’s Four-Branch Model</a:t>
            </a:r>
          </a:p>
          <a:p>
            <a:pPr marR="0" algn="just"/>
            <a:r>
              <a:rPr lang="en-US" sz="12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Sensualising</a:t>
            </a:r>
            <a:r>
              <a:rPr lang="en-US" sz="12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feelings</a:t>
            </a:r>
          </a:p>
          <a:p>
            <a:pPr marR="0" algn="just"/>
            <a:r>
              <a:rPr lang="en-US" sz="12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Using feelings to help one think</a:t>
            </a:r>
          </a:p>
          <a:p>
            <a:pPr marR="0" algn="just"/>
            <a:r>
              <a:rPr lang="en-US" sz="12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Emotional awareness</a:t>
            </a:r>
          </a:p>
          <a:p>
            <a:pPr marR="0" algn="just"/>
            <a:r>
              <a:rPr lang="en-US" sz="12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Handling emotions</a:t>
            </a:r>
          </a:p>
          <a:p>
            <a:pPr marR="0" algn="just"/>
            <a:endParaRPr lang="en-US" sz="12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marR="0" algn="just"/>
            <a:r>
              <a:rPr lang="en-US" sz="12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Application: This model has given me some sense that emotions are much more than reaction, that they make good data as part of decision making and problem solving.</a:t>
            </a:r>
          </a:p>
          <a:p>
            <a:pPr marR="0" algn="just"/>
            <a:endParaRPr lang="en-US" sz="1200" b="1" dirty="0">
              <a:solidFill>
                <a:srgbClr val="2F5496"/>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0" name="Rectangle 9">
            <a:extLst>
              <a:ext uri="{FF2B5EF4-FFF2-40B4-BE49-F238E27FC236}">
                <a16:creationId xmlns:a16="http://schemas.microsoft.com/office/drawing/2014/main" xmlns="" id="{D4AA784F-2477-B715-021A-BCC0AFAA9FF8}"/>
              </a:ext>
            </a:extLst>
          </p:cNvPr>
          <p:cNvSpPr/>
          <p:nvPr/>
        </p:nvSpPr>
        <p:spPr>
          <a:xfrm>
            <a:off x="14145075" y="10016462"/>
            <a:ext cx="6700839" cy="2071005"/>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marL="0" marR="0" algn="just">
              <a:lnSpc>
                <a:spcPct val="150000"/>
              </a:lnSpc>
              <a:spcBef>
                <a:spcPts val="200"/>
              </a:spcBef>
              <a:spcAft>
                <a:spcPts val="0"/>
              </a:spcAft>
            </a:pPr>
            <a:r>
              <a:rPr lang="en-US" sz="1200" b="1" dirty="0">
                <a:solidFill>
                  <a:srgbClr val="2F5496"/>
                </a:solidFill>
                <a:effectLst/>
                <a:latin typeface="Times New Roman" panose="02020603050405020304" pitchFamily="18" charset="0"/>
                <a:ea typeface="Times New Roman" panose="02020603050405020304" pitchFamily="18" charset="0"/>
                <a:cs typeface="Times New Roman" panose="02020603050405020304" pitchFamily="18" charset="0"/>
              </a:rPr>
              <a:t>Conclusion and Final Reflections</a:t>
            </a:r>
          </a:p>
          <a:p>
            <a:pPr marL="0" marR="0" algn="just">
              <a:lnSpc>
                <a:spcPct val="150000"/>
              </a:lnSpc>
              <a:spcBef>
                <a:spcPts val="200"/>
              </a:spcBef>
              <a:spcAft>
                <a:spcPts val="0"/>
              </a:spcAft>
            </a:pPr>
            <a:r>
              <a:rPr lang="en-US" sz="1200" dirty="0">
                <a:effectLst/>
                <a:latin typeface="Times New Roman" panose="02020603050405020304" pitchFamily="18" charset="0"/>
                <a:ea typeface="Calibri" panose="020F0502020204030204" pitchFamily="34" charset="0"/>
              </a:rPr>
              <a:t>As well as beneficial, this is crucial to be able to cope with the complexity of modern workplaces. Having got my mind around EI, I have started using it in my daily life professionally and personally. I have become able to communicate, decide, and manage my own mental health needs more. From here on, I'll graduate these skills by active empathy, accountability, journaling &amp; mindfulness.</a:t>
            </a:r>
          </a:p>
          <a:p>
            <a:pPr marL="0" marR="0" algn="just">
              <a:lnSpc>
                <a:spcPct val="150000"/>
              </a:lnSpc>
              <a:spcBef>
                <a:spcPts val="200"/>
              </a:spcBef>
              <a:spcAft>
                <a:spcPts val="0"/>
              </a:spcAft>
            </a:pPr>
            <a:r>
              <a:rPr lang="en-US" sz="1200" dirty="0">
                <a:effectLst/>
                <a:latin typeface="Times New Roman" panose="02020603050405020304" pitchFamily="18" charset="0"/>
                <a:ea typeface="Calibri" panose="020F0502020204030204" pitchFamily="34" charset="0"/>
              </a:rPr>
              <a:t>EI is a lifelong journey and with conscious effort I am sure it would improve every aspect of my work my relationships, myself and my leadership potential.</a:t>
            </a:r>
          </a:p>
        </p:txBody>
      </p:sp>
      <p:sp>
        <p:nvSpPr>
          <p:cNvPr id="13" name="Rectangle 12">
            <a:extLst>
              <a:ext uri="{FF2B5EF4-FFF2-40B4-BE49-F238E27FC236}">
                <a16:creationId xmlns:a16="http://schemas.microsoft.com/office/drawing/2014/main" xmlns="" id="{C78C5DA8-5FAE-D50B-8E94-72AEAB439F39}"/>
              </a:ext>
            </a:extLst>
          </p:cNvPr>
          <p:cNvSpPr/>
          <p:nvPr/>
        </p:nvSpPr>
        <p:spPr>
          <a:xfrm>
            <a:off x="14145075" y="12317201"/>
            <a:ext cx="6683144" cy="2182358"/>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marL="0" marR="0" algn="just"/>
            <a:r>
              <a:rPr lang="en-US" sz="1200" b="1" kern="0" dirty="0">
                <a:effectLst/>
                <a:latin typeface="Times New Roman" panose="02020603050405020304" pitchFamily="18" charset="0"/>
                <a:ea typeface="Times New Roman" panose="02020603050405020304" pitchFamily="18" charset="0"/>
                <a:cs typeface="Times New Roman" panose="02020603050405020304" pitchFamily="18" charset="0"/>
              </a:rPr>
              <a:t>Reference</a:t>
            </a:r>
          </a:p>
          <a:p>
            <a:pPr marL="0" marR="0" algn="just"/>
            <a:r>
              <a:rPr lang="en-US" sz="1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Cherniss, C. (2020). Emotional intelligence: Toward clarification of a concept. Industrial and organizational psychology, 3(2), pp.110-126.</a:t>
            </a:r>
          </a:p>
          <a:p>
            <a:pPr marL="0" marR="0" algn="just"/>
            <a:r>
              <a:rPr lang="en-US" sz="1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Goleman, D. (2021) Leadership: The Power of Emotional Intelligence. 2nd </a:t>
            </a:r>
            <a:r>
              <a:rPr lang="en-US" sz="12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edn</a:t>
            </a:r>
            <a:r>
              <a:rPr lang="en-US" sz="1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Northampton: More Than Sound.</a:t>
            </a:r>
          </a:p>
          <a:p>
            <a:pPr marL="0" marR="0" algn="just"/>
            <a:r>
              <a:rPr lang="en-US" sz="1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Jiménez-</a:t>
            </a:r>
            <a:r>
              <a:rPr lang="en-US" sz="12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Picón</a:t>
            </a:r>
            <a:r>
              <a:rPr lang="en-US" sz="1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N., Romero-Martín, M., Ponce-Blandón, J.A., Ramirez-Baena, L., Palomo-Lara, J.C. and Gómez-Salgado, J. (2021). The relationship between mindfulness and emotional intelligence as a protective factor for healthcare professionals: systematic review. International Journal of Environmental Research and Public Health, 18(10), p.5491.</a:t>
            </a:r>
          </a:p>
          <a:p>
            <a:pPr marL="0" marR="0" algn="just"/>
            <a:r>
              <a:rPr lang="en-US" sz="1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Mayer, J.D. and Salovey, P. (2020) ‘The Ability Model of Emotional Intelligence: Principles and Updates’, Emotion Review, 12(3), pp. 195–203.</a:t>
            </a:r>
          </a:p>
        </p:txBody>
      </p:sp>
      <p:sp>
        <p:nvSpPr>
          <p:cNvPr id="2" name="Rectangle 1">
            <a:extLst>
              <a:ext uri="{FF2B5EF4-FFF2-40B4-BE49-F238E27FC236}">
                <a16:creationId xmlns:a16="http://schemas.microsoft.com/office/drawing/2014/main" xmlns="" id="{7F69F0DB-062B-D042-C5F5-60DFC81BCBF5}"/>
              </a:ext>
            </a:extLst>
          </p:cNvPr>
          <p:cNvSpPr/>
          <p:nvPr/>
        </p:nvSpPr>
        <p:spPr>
          <a:xfrm>
            <a:off x="7434604" y="4251983"/>
            <a:ext cx="6578600" cy="4073978"/>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marL="228600" marR="0" indent="-228600" algn="just">
              <a:spcBef>
                <a:spcPts val="200"/>
              </a:spcBef>
              <a:spcAft>
                <a:spcPts val="0"/>
              </a:spcAft>
              <a:buAutoNum type="arabicParenBoth"/>
            </a:pPr>
            <a:r>
              <a:rPr lang="en-US" sz="1200" b="1" dirty="0">
                <a:solidFill>
                  <a:srgbClr val="2F5496"/>
                </a:solidFill>
                <a:effectLst/>
                <a:latin typeface="Times New Roman" panose="02020603050405020304" pitchFamily="18" charset="0"/>
                <a:ea typeface="Times New Roman" panose="02020603050405020304" pitchFamily="18" charset="0"/>
                <a:cs typeface="Times New Roman" panose="02020603050405020304" pitchFamily="18" charset="0"/>
              </a:rPr>
              <a:t>(2) Types of EI Skills</a:t>
            </a:r>
          </a:p>
          <a:p>
            <a:pPr marR="0" algn="just">
              <a:spcBef>
                <a:spcPts val="200"/>
              </a:spcBef>
              <a:spcAft>
                <a:spcPts val="0"/>
              </a:spcAft>
            </a:pPr>
            <a:r>
              <a:rPr lang="en-US" sz="12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 Empathize with Others</a:t>
            </a:r>
          </a:p>
          <a:p>
            <a:pPr marR="0" algn="just">
              <a:spcBef>
                <a:spcPts val="200"/>
              </a:spcBef>
              <a:spcAft>
                <a:spcPts val="0"/>
              </a:spcAft>
            </a:pP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Empathy is being in tune with others’ emotions and their views. It fosters a psychological safe environment for people by curbing misunderstandings in the workplace.</a:t>
            </a:r>
          </a:p>
          <a:p>
            <a:pPr marR="0" algn="just">
              <a:spcBef>
                <a:spcPts val="200"/>
              </a:spcBef>
              <a:spcAft>
                <a:spcPts val="0"/>
              </a:spcAft>
            </a:pP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Example in Practice: During a software project, I found my colleague was unusually quiet. I didn’t ignore it anymore and scrambled to ask them if they were okay. Now, they told us that they were going through something personally. It developed empathy that led to trust and cohesion in the team.</a:t>
            </a:r>
          </a:p>
          <a:p>
            <a:pPr marR="0" algn="just">
              <a:spcBef>
                <a:spcPts val="200"/>
              </a:spcBef>
              <a:spcAft>
                <a:spcPts val="0"/>
              </a:spcAft>
            </a:pPr>
            <a:r>
              <a:rPr lang="en-US" sz="12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 Acknowledge and Give Constructive Feedback</a:t>
            </a:r>
          </a:p>
          <a:p>
            <a:pPr marR="0" algn="just">
              <a:spcBef>
                <a:spcPts val="200"/>
              </a:spcBef>
              <a:spcAft>
                <a:spcPts val="0"/>
              </a:spcAft>
            </a:pP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Constructive feedback with an emphasis on checking with the other person on emotional state is an essential EI skill.</a:t>
            </a:r>
          </a:p>
          <a:p>
            <a:pPr marR="0" algn="just">
              <a:spcBef>
                <a:spcPts val="200"/>
              </a:spcBef>
              <a:spcAft>
                <a:spcPts val="0"/>
              </a:spcAft>
            </a:pP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Example in Practice: The advice I’ve received is to preface feedback from struggles with a positive observation. Maintaining good team dynamics has been achieved through this “feedback sandwich” approach.</a:t>
            </a:r>
          </a:p>
          <a:p>
            <a:pPr marR="0" algn="just">
              <a:spcBef>
                <a:spcPts val="200"/>
              </a:spcBef>
              <a:spcAft>
                <a:spcPts val="0"/>
              </a:spcAft>
            </a:pPr>
            <a:r>
              <a:rPr lang="en-US" sz="12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 Think Before Speaking or Acting</a:t>
            </a:r>
          </a:p>
          <a:p>
            <a:pPr marR="0" algn="just">
              <a:spcBef>
                <a:spcPts val="200"/>
              </a:spcBef>
              <a:spcAft>
                <a:spcPts val="0"/>
              </a:spcAft>
            </a:pP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This is a skill of pausing, to imagine the impact of one’s words and actions and during emotional situations.</a:t>
            </a:r>
          </a:p>
          <a:p>
            <a:pPr marR="0" algn="just">
              <a:spcBef>
                <a:spcPts val="200"/>
              </a:spcBef>
              <a:spcAft>
                <a:spcPts val="0"/>
              </a:spcAft>
            </a:pP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Example in Practice: I would defend myself when I was criticized. I ask clarifying questions and then respond thoughtfully now, a moment after the comment. The battle of unnecessary conflict has been reduced greatly.</a:t>
            </a:r>
          </a:p>
          <a:p>
            <a:pPr marR="0" algn="just">
              <a:spcBef>
                <a:spcPts val="200"/>
              </a:spcBef>
              <a:spcAft>
                <a:spcPts val="0"/>
              </a:spcAft>
            </a:pPr>
            <a:endParaRPr lang="en-US" sz="12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xmlns="" id="{621AF973-C9C7-B5EE-43C6-8F19355279C3}"/>
              </a:ext>
            </a:extLst>
          </p:cNvPr>
          <p:cNvSpPr/>
          <p:nvPr/>
        </p:nvSpPr>
        <p:spPr>
          <a:xfrm>
            <a:off x="7434604" y="9860124"/>
            <a:ext cx="6578600" cy="4678805"/>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marR="0" algn="just">
              <a:spcBef>
                <a:spcPts val="200"/>
              </a:spcBef>
              <a:spcAft>
                <a:spcPts val="0"/>
              </a:spcAft>
            </a:pPr>
            <a:r>
              <a:rPr lang="en-US" sz="1200" b="1" dirty="0">
                <a:solidFill>
                  <a:srgbClr val="2F5496"/>
                </a:solidFill>
                <a:effectLst/>
                <a:latin typeface="Times New Roman" panose="02020603050405020304" pitchFamily="18" charset="0"/>
                <a:ea typeface="Times New Roman" panose="02020603050405020304" pitchFamily="18" charset="0"/>
                <a:cs typeface="Times New Roman" panose="02020603050405020304" pitchFamily="18" charset="0"/>
              </a:rPr>
              <a:t>(3) How I Could Improve My EI</a:t>
            </a:r>
          </a:p>
          <a:p>
            <a:pPr marR="0" algn="just">
              <a:spcBef>
                <a:spcPts val="200"/>
              </a:spcBef>
              <a:spcAft>
                <a:spcPts val="0"/>
              </a:spcAft>
            </a:pPr>
            <a:endParaRPr lang="en-US" sz="1200" b="1" dirty="0">
              <a:solidFill>
                <a:srgbClr val="2F5496"/>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R="0" algn="just">
              <a:spcBef>
                <a:spcPts val="200"/>
              </a:spcBef>
              <a:spcAft>
                <a:spcPts val="0"/>
              </a:spcAft>
            </a:pPr>
            <a:r>
              <a:rPr lang="en-US" sz="12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 Empathize with Others' Feelings</a:t>
            </a:r>
          </a:p>
          <a:p>
            <a:pPr marR="0" algn="just">
              <a:spcBef>
                <a:spcPts val="200"/>
              </a:spcBef>
              <a:spcAft>
                <a:spcPts val="0"/>
              </a:spcAft>
            </a:pP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Personally, I believe that I have empathy, but one can have empathy and make it better over time by intentional practice and reflection.</a:t>
            </a:r>
          </a:p>
          <a:p>
            <a:pPr marR="0" algn="just">
              <a:spcBef>
                <a:spcPts val="200"/>
              </a:spcBef>
              <a:spcAft>
                <a:spcPts val="0"/>
              </a:spcAft>
            </a:pP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Strategy for Improvement: We will start out by practicing active listening without judgment, validating emotions, and asking open ended questions that will make understanding other people easier and build better relationship.</a:t>
            </a:r>
          </a:p>
          <a:p>
            <a:pPr marR="0" algn="just">
              <a:spcBef>
                <a:spcPts val="200"/>
              </a:spcBef>
              <a:spcAft>
                <a:spcPts val="0"/>
              </a:spcAft>
            </a:pP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Action Plan: Attend workshops and involve yourself on participation in peer support groups concerning listening and conflict resolution.</a:t>
            </a:r>
          </a:p>
          <a:p>
            <a:pPr marR="0" algn="just">
              <a:spcBef>
                <a:spcPts val="200"/>
              </a:spcBef>
              <a:spcAft>
                <a:spcPts val="0"/>
              </a:spcAft>
            </a:pPr>
            <a:r>
              <a:rPr lang="en-US" sz="12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 Be Willing to Take Responsibility</a:t>
            </a:r>
          </a:p>
          <a:p>
            <a:pPr marR="0" algn="just">
              <a:spcBef>
                <a:spcPts val="200"/>
              </a:spcBef>
              <a:spcAft>
                <a:spcPts val="0"/>
              </a:spcAft>
            </a:pP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There is some level of emotional maturity when you take responsibility for emotional reactions and </a:t>
            </a:r>
            <a:r>
              <a:rPr lang="en-US" sz="12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behaviours</a:t>
            </a: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especially when something is not working out.</a:t>
            </a:r>
          </a:p>
          <a:p>
            <a:pPr marR="0" algn="just">
              <a:spcBef>
                <a:spcPts val="200"/>
              </a:spcBef>
              <a:spcAft>
                <a:spcPts val="0"/>
              </a:spcAft>
            </a:pP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Strategy for Improvement: I will sincerely </a:t>
            </a:r>
            <a:r>
              <a:rPr lang="en-US" sz="12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apologise</a:t>
            </a: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when I </a:t>
            </a:r>
            <a:r>
              <a:rPr lang="en-US" sz="12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realise</a:t>
            </a: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that I have hurt someone and do not have excuses. This creates an accountability, builds the trust and respect.</a:t>
            </a:r>
          </a:p>
          <a:p>
            <a:pPr marR="0" algn="just">
              <a:spcBef>
                <a:spcPts val="200"/>
              </a:spcBef>
              <a:spcAft>
                <a:spcPts val="0"/>
              </a:spcAft>
            </a:pP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Action Plan: A reflection journal to reflect on the interactions that have occurred in day to day and notice when I should have reacted differently.</a:t>
            </a:r>
          </a:p>
          <a:p>
            <a:pPr marR="0" algn="just">
              <a:spcBef>
                <a:spcPts val="200"/>
              </a:spcBef>
              <a:spcAft>
                <a:spcPts val="0"/>
              </a:spcAft>
            </a:pPr>
            <a:r>
              <a:rPr lang="en-US" sz="12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 Write it Down</a:t>
            </a:r>
          </a:p>
          <a:p>
            <a:pPr marR="0" algn="just">
              <a:spcBef>
                <a:spcPts val="200"/>
              </a:spcBef>
              <a:spcAft>
                <a:spcPts val="0"/>
              </a:spcAft>
            </a:pP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Journaling allows for the processing of emotions by recognizing the pattern in </a:t>
            </a:r>
            <a:r>
              <a:rPr lang="en-US" sz="12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behaviour</a:t>
            </a: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and thought.</a:t>
            </a:r>
          </a:p>
          <a:p>
            <a:pPr marR="0" algn="just">
              <a:spcBef>
                <a:spcPts val="200"/>
              </a:spcBef>
              <a:spcAft>
                <a:spcPts val="0"/>
              </a:spcAft>
            </a:pP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Strategy for Improvement: Write emotional journal for daily reflections of my feelings, interaction and reactions on different situations.</a:t>
            </a:r>
          </a:p>
          <a:p>
            <a:pPr marR="0" algn="just">
              <a:spcBef>
                <a:spcPts val="200"/>
              </a:spcBef>
              <a:spcAft>
                <a:spcPts val="0"/>
              </a:spcAft>
            </a:pP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Action Plan: Journaling acts as a tool that enables self-awareness and emotional vocabulary, which create my ability to articulate emotions in future situation.</a:t>
            </a:r>
          </a:p>
        </p:txBody>
      </p:sp>
      <p:sp>
        <p:nvSpPr>
          <p:cNvPr id="5" name="Rectangle 4">
            <a:extLst>
              <a:ext uri="{FF2B5EF4-FFF2-40B4-BE49-F238E27FC236}">
                <a16:creationId xmlns:a16="http://schemas.microsoft.com/office/drawing/2014/main" xmlns="" id="{64CD4CE0-E0A1-6B18-ACFD-751C5F210B55}"/>
              </a:ext>
            </a:extLst>
          </p:cNvPr>
          <p:cNvSpPr/>
          <p:nvPr/>
        </p:nvSpPr>
        <p:spPr>
          <a:xfrm>
            <a:off x="14136227" y="5673746"/>
            <a:ext cx="6700839" cy="4223658"/>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marR="0" algn="just"/>
            <a:r>
              <a:rPr lang="en-US" sz="1200" b="1" dirty="0">
                <a:solidFill>
                  <a:srgbClr val="2F5496"/>
                </a:solidFill>
                <a:effectLst/>
                <a:latin typeface="Times New Roman" panose="02020603050405020304" pitchFamily="18" charset="0"/>
                <a:ea typeface="Times New Roman" panose="02020603050405020304" pitchFamily="18" charset="0"/>
                <a:cs typeface="Times New Roman" panose="02020603050405020304" pitchFamily="18" charset="0"/>
              </a:rPr>
              <a:t>Critical Appraisal of EI and Mindfulness in the Workplace</a:t>
            </a:r>
          </a:p>
          <a:p>
            <a:pPr marR="0" algn="just"/>
            <a:endParaRPr lang="en-US" sz="1200" b="1" dirty="0">
              <a:solidFill>
                <a:srgbClr val="2F5496"/>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R="0" algn="just"/>
            <a:r>
              <a:rPr lang="en-US" sz="12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According to Jiménez-</a:t>
            </a:r>
            <a:r>
              <a:rPr lang="en-US" sz="12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Picón</a:t>
            </a:r>
            <a:r>
              <a:rPr lang="en-US" sz="12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et al (2021), Together, EI and mindfulness provide a powerful approach for the workplace wellbeing and performance. Mindfulness is an ability to bring forward present moment awareness and to reduce the tendency to react emotion all in an automatic way. In cooperation with EI, it facilitates better stress management, communication clarity and resilient leadership.</a:t>
            </a:r>
          </a:p>
          <a:p>
            <a:pPr marR="0" algn="just"/>
            <a:r>
              <a:rPr lang="en-US" sz="12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According to Cherniss (2020) research points out that almost 80 percent relationship between top performers and others is associated with emotional intelligence. Additionally, the mindfulness training improves cognitive flexibility, emotional balance and empathy urgent aptitudes for the malleable working condition.</a:t>
            </a:r>
          </a:p>
          <a:p>
            <a:pPr marR="0" algn="just"/>
            <a:endParaRPr lang="en-US" sz="12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marR="0" algn="just"/>
            <a:r>
              <a:rPr lang="en-US" sz="12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However: Whilst EI is fabulous, developing it is often difficult, particularly in high pressured workplaces where emotions can be turbulent. EI training must be invested in by </a:t>
            </a:r>
            <a:r>
              <a:rPr lang="en-US" sz="12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organisations</a:t>
            </a:r>
            <a:r>
              <a:rPr lang="en-US" sz="12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and incorporated into the </a:t>
            </a:r>
            <a:r>
              <a:rPr lang="en-US" sz="12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organisation’s</a:t>
            </a:r>
            <a:r>
              <a:rPr lang="en-US" sz="12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culture. In addition, mindfulness is a practice that is not consistent unless the leadership role models its use.</a:t>
            </a:r>
          </a:p>
          <a:p>
            <a:pPr marR="0" algn="just"/>
            <a:endParaRPr lang="en-US" sz="12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marR="0" algn="just"/>
            <a:r>
              <a:rPr lang="en-US" sz="12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Recommendations:</a:t>
            </a:r>
          </a:p>
          <a:p>
            <a:pPr marR="0" algn="just"/>
            <a:endParaRPr lang="en-US" sz="12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marR="0" algn="just"/>
            <a:r>
              <a:rPr lang="en-US" sz="12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Conduct EI assessments whilst in recruitment and professional appraisals.</a:t>
            </a:r>
          </a:p>
          <a:p>
            <a:pPr marR="0" algn="just"/>
            <a:r>
              <a:rPr lang="en-US" sz="12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Work on the offer of mindfulness and emotional intelligence workshops.</a:t>
            </a:r>
          </a:p>
          <a:p>
            <a:pPr marR="0" algn="just"/>
            <a:r>
              <a:rPr lang="en-US" sz="12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Create a psychological and emotional safe culture.</a:t>
            </a:r>
          </a:p>
          <a:p>
            <a:pPr marR="0" algn="just"/>
            <a:endParaRPr lang="en-US" sz="1200" b="1" dirty="0">
              <a:solidFill>
                <a:srgbClr val="2F5496"/>
              </a:solidFill>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12" name="Picture 11" descr="A diagram of emotional intelligence&#10;&#10;AI-generated content may be incorrect.">
            <a:extLst>
              <a:ext uri="{FF2B5EF4-FFF2-40B4-BE49-F238E27FC236}">
                <a16:creationId xmlns:a16="http://schemas.microsoft.com/office/drawing/2014/main" xmlns="" id="{6652A2D8-FEC5-6BC2-818D-E411EB0A255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897257" y="1707956"/>
            <a:ext cx="3766898" cy="2327604"/>
          </a:xfrm>
          <a:prstGeom prst="rect">
            <a:avLst/>
          </a:prstGeom>
        </p:spPr>
      </p:pic>
      <p:pic>
        <p:nvPicPr>
          <p:cNvPr id="15" name="Picture 14" descr="A diagram of emotional intelligence&#10;&#10;AI-generated content may be incorrect.">
            <a:extLst>
              <a:ext uri="{FF2B5EF4-FFF2-40B4-BE49-F238E27FC236}">
                <a16:creationId xmlns:a16="http://schemas.microsoft.com/office/drawing/2014/main" xmlns="" id="{85CA8679-B2CC-EBE5-DAD5-4D34140BBBC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09135" y="4406939"/>
            <a:ext cx="5018774" cy="2142137"/>
          </a:xfrm>
          <a:prstGeom prst="rect">
            <a:avLst/>
          </a:prstGeom>
        </p:spPr>
      </p:pic>
      <p:pic>
        <p:nvPicPr>
          <p:cNvPr id="18" name="Picture 17" descr="A heart and brain holding hands&#10;&#10;AI-generated content may be incorrect.">
            <a:extLst>
              <a:ext uri="{FF2B5EF4-FFF2-40B4-BE49-F238E27FC236}">
                <a16:creationId xmlns:a16="http://schemas.microsoft.com/office/drawing/2014/main" xmlns="" id="{AB50670D-13B8-D1EB-A835-3CAF5764AEE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81497" y="12415043"/>
            <a:ext cx="3132469" cy="2084516"/>
          </a:xfrm>
          <a:prstGeom prst="rect">
            <a:avLst/>
          </a:prstGeom>
        </p:spPr>
      </p:pic>
      <p:pic>
        <p:nvPicPr>
          <p:cNvPr id="22" name="Picture 21" descr="A hand drawing a diagram of emotional intelligence&#10;&#10;AI-generated content may be incorrect.">
            <a:extLst>
              <a:ext uri="{FF2B5EF4-FFF2-40B4-BE49-F238E27FC236}">
                <a16:creationId xmlns:a16="http://schemas.microsoft.com/office/drawing/2014/main" xmlns="" id="{8E81782A-7ABF-027B-35D2-D3D396AB36B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979635" y="12395804"/>
            <a:ext cx="3271615" cy="2143125"/>
          </a:xfrm>
          <a:prstGeom prst="rect">
            <a:avLst/>
          </a:prstGeom>
        </p:spPr>
      </p:pic>
      <p:pic>
        <p:nvPicPr>
          <p:cNvPr id="25" name="Picture 24" descr="A diagram of a personal intelligence&#10;&#10;AI-generated content may be incorrect.">
            <a:extLst>
              <a:ext uri="{FF2B5EF4-FFF2-40B4-BE49-F238E27FC236}">
                <a16:creationId xmlns:a16="http://schemas.microsoft.com/office/drawing/2014/main" xmlns="" id="{56D3404F-B476-E4F6-2263-0DB9ACC8C5E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434604" y="8416767"/>
            <a:ext cx="6578600" cy="1352550"/>
          </a:xfrm>
          <a:prstGeom prst="rect">
            <a:avLst/>
          </a:prstGeom>
        </p:spPr>
      </p:pic>
    </p:spTree>
    <p:extLst>
      <p:ext uri="{BB962C8B-B14F-4D97-AF65-F5344CB8AC3E}">
        <p14:creationId xmlns:p14="http://schemas.microsoft.com/office/powerpoint/2010/main" val="315353944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Savon">
      <a:dk1>
        <a:sysClr val="windowText" lastClr="000000"/>
      </a:dk1>
      <a:lt1>
        <a:sysClr val="window" lastClr="FFFFFF"/>
      </a:lt1>
      <a:dk2>
        <a:srgbClr val="1485A4"/>
      </a:dk2>
      <a:lt2>
        <a:srgbClr val="E3DED1"/>
      </a:lt2>
      <a:accent1>
        <a:srgbClr val="1CADE4"/>
      </a:accent1>
      <a:accent2>
        <a:srgbClr val="2683C6"/>
      </a:accent2>
      <a:accent3>
        <a:srgbClr val="27CED7"/>
      </a:accent3>
      <a:accent4>
        <a:srgbClr val="42BA97"/>
      </a:accent4>
      <a:accent5>
        <a:srgbClr val="3E8853"/>
      </a:accent5>
      <a:accent6>
        <a:srgbClr val="62A39F"/>
      </a:accent6>
      <a:hlink>
        <a:srgbClr val="F49100"/>
      </a:hlink>
      <a:folHlink>
        <a:srgbClr val="739D9B"/>
      </a:folHlink>
    </a:clrScheme>
    <a:fontScheme name="Savon">
      <a:maj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90000"/>
                <a:shade val="92000"/>
                <a:satMod val="160000"/>
              </a:schemeClr>
            </a:gs>
            <a:gs pos="77000">
              <a:schemeClr val="phClr">
                <a:tint val="100000"/>
                <a:shade val="73000"/>
                <a:satMod val="155000"/>
              </a:schemeClr>
            </a:gs>
            <a:gs pos="100000">
              <a:schemeClr val="phClr">
                <a:tint val="100000"/>
                <a:shade val="67000"/>
                <a:satMod val="145000"/>
              </a:schemeClr>
            </a:gs>
          </a:gsLst>
          <a:lin ang="5400000" scaled="0"/>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xmlns="" name="Savon" id="{1306E473-ED32-493B-A2D0-240A757EDD34}" vid="{C20BADFE-D095-436F-9677-9264042809F0}"/>
    </a:ext>
  </a:extLst>
</a:theme>
</file>

<file path=docProps/app.xml><?xml version="1.0" encoding="utf-8"?>
<Properties xmlns="http://schemas.openxmlformats.org/officeDocument/2006/extended-properties" xmlns:vt="http://schemas.openxmlformats.org/officeDocument/2006/docPropsVTypes">
  <Template>Savon</Template>
  <TotalTime>76</TotalTime>
  <Words>1480</Words>
  <Application>Microsoft Office PowerPoint</Application>
  <PresentationFormat>Custom</PresentationFormat>
  <Paragraphs>82</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Savon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Rockybul Islam</dc:creator>
  <cp:lastModifiedBy>User</cp:lastModifiedBy>
  <cp:revision>4</cp:revision>
  <dcterms:created xsi:type="dcterms:W3CDTF">2024-02-20T12:12:53Z</dcterms:created>
  <dcterms:modified xsi:type="dcterms:W3CDTF">2025-04-08T09:52:38Z</dcterms:modified>
</cp:coreProperties>
</file>