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9.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11.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7" r:id="rId1"/>
  </p:sldMasterIdLst>
  <p:notesMasterIdLst>
    <p:notesMasterId r:id="rId40"/>
  </p:notesMasterIdLst>
  <p:sldIdLst>
    <p:sldId id="256" r:id="rId2"/>
    <p:sldId id="257" r:id="rId3"/>
    <p:sldId id="258" r:id="rId4"/>
    <p:sldId id="275" r:id="rId5"/>
    <p:sldId id="259" r:id="rId6"/>
    <p:sldId id="358" r:id="rId7"/>
    <p:sldId id="359" r:id="rId8"/>
    <p:sldId id="260" r:id="rId9"/>
    <p:sldId id="262" r:id="rId10"/>
    <p:sldId id="263" r:id="rId11"/>
    <p:sldId id="272" r:id="rId12"/>
    <p:sldId id="273" r:id="rId13"/>
    <p:sldId id="653" r:id="rId14"/>
    <p:sldId id="378" r:id="rId15"/>
    <p:sldId id="379" r:id="rId16"/>
    <p:sldId id="380" r:id="rId17"/>
    <p:sldId id="381" r:id="rId18"/>
    <p:sldId id="384" r:id="rId19"/>
    <p:sldId id="382" r:id="rId20"/>
    <p:sldId id="394" r:id="rId21"/>
    <p:sldId id="397" r:id="rId22"/>
    <p:sldId id="383" r:id="rId23"/>
    <p:sldId id="385" r:id="rId24"/>
    <p:sldId id="386" r:id="rId25"/>
    <p:sldId id="387" r:id="rId26"/>
    <p:sldId id="388" r:id="rId27"/>
    <p:sldId id="389" r:id="rId28"/>
    <p:sldId id="390" r:id="rId29"/>
    <p:sldId id="391" r:id="rId30"/>
    <p:sldId id="392" r:id="rId31"/>
    <p:sldId id="393" r:id="rId32"/>
    <p:sldId id="395" r:id="rId33"/>
    <p:sldId id="396" r:id="rId34"/>
    <p:sldId id="398" r:id="rId35"/>
    <p:sldId id="520" r:id="rId36"/>
    <p:sldId id="521" r:id="rId37"/>
    <p:sldId id="523" r:id="rId38"/>
    <p:sldId id="399"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2" autoAdjust="0"/>
    <p:restoredTop sz="94675" autoAdjust="0"/>
  </p:normalViewPr>
  <p:slideViewPr>
    <p:cSldViewPr snapToGrid="0">
      <p:cViewPr varScale="1">
        <p:scale>
          <a:sx n="106" d="100"/>
          <a:sy n="106" d="100"/>
        </p:scale>
        <p:origin x="792" y="96"/>
      </p:cViewPr>
      <p:guideLst/>
    </p:cSldViewPr>
  </p:slideViewPr>
  <p:outlineViewPr>
    <p:cViewPr>
      <p:scale>
        <a:sx n="33" d="100"/>
        <a:sy n="33" d="100"/>
      </p:scale>
      <p:origin x="0" y="-24519"/>
    </p:cViewPr>
  </p:outlineViewPr>
  <p:notesTextViewPr>
    <p:cViewPr>
      <p:scale>
        <a:sx n="200" d="100"/>
        <a:sy n="200" d="100"/>
      </p:scale>
      <p:origin x="0" y="0"/>
    </p:cViewPr>
  </p:notesTextViewPr>
  <p:sorterViewPr>
    <p:cViewPr>
      <p:scale>
        <a:sx n="125" d="100"/>
        <a:sy n="125" d="100"/>
      </p:scale>
      <p:origin x="0" y="-219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EDA6ECDA-8E4D-4334-974E-AE2001485B30}"/>
    <pc:docChg chg="delSld delMainMaster">
      <pc:chgData name="David Holley" userId="45123e1e-ac21-4ee3-b53e-8d97b4b34e1e" providerId="ADAL" clId="{EDA6ECDA-8E4D-4334-974E-AE2001485B30}" dt="2025-11-21T10:17:19.471" v="5" actId="47"/>
      <pc:docMkLst>
        <pc:docMk/>
      </pc:docMkLst>
      <pc:sldChg chg="del">
        <pc:chgData name="David Holley" userId="45123e1e-ac21-4ee3-b53e-8d97b4b34e1e" providerId="ADAL" clId="{EDA6ECDA-8E4D-4334-974E-AE2001485B30}" dt="2025-11-21T10:17:00.241" v="0" actId="47"/>
        <pc:sldMkLst>
          <pc:docMk/>
          <pc:sldMk cId="4180423603" sldId="264"/>
        </pc:sldMkLst>
      </pc:sldChg>
      <pc:sldChg chg="del">
        <pc:chgData name="David Holley" userId="45123e1e-ac21-4ee3-b53e-8d97b4b34e1e" providerId="ADAL" clId="{EDA6ECDA-8E4D-4334-974E-AE2001485B30}" dt="2025-11-21T10:17:01.796" v="2" actId="47"/>
        <pc:sldMkLst>
          <pc:docMk/>
          <pc:sldMk cId="408110908" sldId="265"/>
        </pc:sldMkLst>
      </pc:sldChg>
      <pc:sldChg chg="del">
        <pc:chgData name="David Holley" userId="45123e1e-ac21-4ee3-b53e-8d97b4b34e1e" providerId="ADAL" clId="{EDA6ECDA-8E4D-4334-974E-AE2001485B30}" dt="2025-11-21T10:17:02.327" v="3" actId="47"/>
        <pc:sldMkLst>
          <pc:docMk/>
          <pc:sldMk cId="3495643713" sldId="266"/>
        </pc:sldMkLst>
      </pc:sldChg>
      <pc:sldChg chg="del">
        <pc:chgData name="David Holley" userId="45123e1e-ac21-4ee3-b53e-8d97b4b34e1e" providerId="ADAL" clId="{EDA6ECDA-8E4D-4334-974E-AE2001485B30}" dt="2025-11-21T10:17:02.833" v="4" actId="47"/>
        <pc:sldMkLst>
          <pc:docMk/>
          <pc:sldMk cId="250220055" sldId="267"/>
        </pc:sldMkLst>
      </pc:sldChg>
      <pc:sldChg chg="del">
        <pc:chgData name="David Holley" userId="45123e1e-ac21-4ee3-b53e-8d97b4b34e1e" providerId="ADAL" clId="{EDA6ECDA-8E4D-4334-974E-AE2001485B30}" dt="2025-11-21T10:17:19.471" v="5" actId="47"/>
        <pc:sldMkLst>
          <pc:docMk/>
          <pc:sldMk cId="3845041546" sldId="268"/>
        </pc:sldMkLst>
      </pc:sldChg>
      <pc:sldChg chg="del">
        <pc:chgData name="David Holley" userId="45123e1e-ac21-4ee3-b53e-8d97b4b34e1e" providerId="ADAL" clId="{EDA6ECDA-8E4D-4334-974E-AE2001485B30}" dt="2025-11-21T10:17:19.471" v="5" actId="47"/>
        <pc:sldMkLst>
          <pc:docMk/>
          <pc:sldMk cId="2892206434" sldId="269"/>
        </pc:sldMkLst>
      </pc:sldChg>
      <pc:sldChg chg="del">
        <pc:chgData name="David Holley" userId="45123e1e-ac21-4ee3-b53e-8d97b4b34e1e" providerId="ADAL" clId="{EDA6ECDA-8E4D-4334-974E-AE2001485B30}" dt="2025-11-21T10:17:01.184" v="1" actId="47"/>
        <pc:sldMkLst>
          <pc:docMk/>
          <pc:sldMk cId="3494762373" sldId="270"/>
        </pc:sldMkLst>
      </pc:sldChg>
      <pc:sldChg chg="del">
        <pc:chgData name="David Holley" userId="45123e1e-ac21-4ee3-b53e-8d97b4b34e1e" providerId="ADAL" clId="{EDA6ECDA-8E4D-4334-974E-AE2001485B30}" dt="2025-11-21T10:17:19.471" v="5" actId="47"/>
        <pc:sldMkLst>
          <pc:docMk/>
          <pc:sldMk cId="3514698911" sldId="274"/>
        </pc:sldMkLst>
      </pc:sldChg>
      <pc:sldChg chg="del">
        <pc:chgData name="David Holley" userId="45123e1e-ac21-4ee3-b53e-8d97b4b34e1e" providerId="ADAL" clId="{EDA6ECDA-8E4D-4334-974E-AE2001485B30}" dt="2025-11-21T10:17:19.471" v="5" actId="47"/>
        <pc:sldMkLst>
          <pc:docMk/>
          <pc:sldMk cId="2949088222" sldId="299"/>
        </pc:sldMkLst>
      </pc:sldChg>
      <pc:sldChg chg="del">
        <pc:chgData name="David Holley" userId="45123e1e-ac21-4ee3-b53e-8d97b4b34e1e" providerId="ADAL" clId="{EDA6ECDA-8E4D-4334-974E-AE2001485B30}" dt="2025-11-21T10:17:19.471" v="5" actId="47"/>
        <pc:sldMkLst>
          <pc:docMk/>
          <pc:sldMk cId="1585680340" sldId="301"/>
        </pc:sldMkLst>
      </pc:sldChg>
      <pc:sldChg chg="del">
        <pc:chgData name="David Holley" userId="45123e1e-ac21-4ee3-b53e-8d97b4b34e1e" providerId="ADAL" clId="{EDA6ECDA-8E4D-4334-974E-AE2001485B30}" dt="2025-11-21T10:17:19.471" v="5" actId="47"/>
        <pc:sldMkLst>
          <pc:docMk/>
          <pc:sldMk cId="2080870007" sldId="321"/>
        </pc:sldMkLst>
      </pc:sldChg>
      <pc:sldChg chg="del">
        <pc:chgData name="David Holley" userId="45123e1e-ac21-4ee3-b53e-8d97b4b34e1e" providerId="ADAL" clId="{EDA6ECDA-8E4D-4334-974E-AE2001485B30}" dt="2025-11-21T10:17:19.471" v="5" actId="47"/>
        <pc:sldMkLst>
          <pc:docMk/>
          <pc:sldMk cId="2516673322" sldId="322"/>
        </pc:sldMkLst>
      </pc:sldChg>
      <pc:sldChg chg="del">
        <pc:chgData name="David Holley" userId="45123e1e-ac21-4ee3-b53e-8d97b4b34e1e" providerId="ADAL" clId="{EDA6ECDA-8E4D-4334-974E-AE2001485B30}" dt="2025-11-21T10:17:19.471" v="5" actId="47"/>
        <pc:sldMkLst>
          <pc:docMk/>
          <pc:sldMk cId="1382499471" sldId="323"/>
        </pc:sldMkLst>
      </pc:sldChg>
      <pc:sldChg chg="del">
        <pc:chgData name="David Holley" userId="45123e1e-ac21-4ee3-b53e-8d97b4b34e1e" providerId="ADAL" clId="{EDA6ECDA-8E4D-4334-974E-AE2001485B30}" dt="2025-11-21T10:17:19.471" v="5" actId="47"/>
        <pc:sldMkLst>
          <pc:docMk/>
          <pc:sldMk cId="791834758" sldId="324"/>
        </pc:sldMkLst>
      </pc:sldChg>
      <pc:sldChg chg="del">
        <pc:chgData name="David Holley" userId="45123e1e-ac21-4ee3-b53e-8d97b4b34e1e" providerId="ADAL" clId="{EDA6ECDA-8E4D-4334-974E-AE2001485B30}" dt="2025-11-21T10:17:19.471" v="5" actId="47"/>
        <pc:sldMkLst>
          <pc:docMk/>
          <pc:sldMk cId="2813330555" sldId="325"/>
        </pc:sldMkLst>
      </pc:sldChg>
      <pc:sldChg chg="del">
        <pc:chgData name="David Holley" userId="45123e1e-ac21-4ee3-b53e-8d97b4b34e1e" providerId="ADAL" clId="{EDA6ECDA-8E4D-4334-974E-AE2001485B30}" dt="2025-11-21T10:17:19.471" v="5" actId="47"/>
        <pc:sldMkLst>
          <pc:docMk/>
          <pc:sldMk cId="3434811860" sldId="326"/>
        </pc:sldMkLst>
      </pc:sldChg>
      <pc:sldChg chg="del">
        <pc:chgData name="David Holley" userId="45123e1e-ac21-4ee3-b53e-8d97b4b34e1e" providerId="ADAL" clId="{EDA6ECDA-8E4D-4334-974E-AE2001485B30}" dt="2025-11-21T10:17:19.471" v="5" actId="47"/>
        <pc:sldMkLst>
          <pc:docMk/>
          <pc:sldMk cId="1533325622" sldId="327"/>
        </pc:sldMkLst>
      </pc:sldChg>
      <pc:sldChg chg="del">
        <pc:chgData name="David Holley" userId="45123e1e-ac21-4ee3-b53e-8d97b4b34e1e" providerId="ADAL" clId="{EDA6ECDA-8E4D-4334-974E-AE2001485B30}" dt="2025-11-21T10:17:19.471" v="5" actId="47"/>
        <pc:sldMkLst>
          <pc:docMk/>
          <pc:sldMk cId="1061333489" sldId="328"/>
        </pc:sldMkLst>
      </pc:sldChg>
      <pc:sldChg chg="del">
        <pc:chgData name="David Holley" userId="45123e1e-ac21-4ee3-b53e-8d97b4b34e1e" providerId="ADAL" clId="{EDA6ECDA-8E4D-4334-974E-AE2001485B30}" dt="2025-11-21T10:17:19.471" v="5" actId="47"/>
        <pc:sldMkLst>
          <pc:docMk/>
          <pc:sldMk cId="4275785689" sldId="329"/>
        </pc:sldMkLst>
      </pc:sldChg>
      <pc:sldChg chg="del">
        <pc:chgData name="David Holley" userId="45123e1e-ac21-4ee3-b53e-8d97b4b34e1e" providerId="ADAL" clId="{EDA6ECDA-8E4D-4334-974E-AE2001485B30}" dt="2025-11-21T10:17:19.471" v="5" actId="47"/>
        <pc:sldMkLst>
          <pc:docMk/>
          <pc:sldMk cId="3593471634" sldId="330"/>
        </pc:sldMkLst>
      </pc:sldChg>
      <pc:sldChg chg="del">
        <pc:chgData name="David Holley" userId="45123e1e-ac21-4ee3-b53e-8d97b4b34e1e" providerId="ADAL" clId="{EDA6ECDA-8E4D-4334-974E-AE2001485B30}" dt="2025-11-21T10:17:19.471" v="5" actId="47"/>
        <pc:sldMkLst>
          <pc:docMk/>
          <pc:sldMk cId="95677827" sldId="331"/>
        </pc:sldMkLst>
      </pc:sldChg>
      <pc:sldChg chg="del">
        <pc:chgData name="David Holley" userId="45123e1e-ac21-4ee3-b53e-8d97b4b34e1e" providerId="ADAL" clId="{EDA6ECDA-8E4D-4334-974E-AE2001485B30}" dt="2025-11-21T10:17:19.471" v="5" actId="47"/>
        <pc:sldMkLst>
          <pc:docMk/>
          <pc:sldMk cId="2522787715" sldId="332"/>
        </pc:sldMkLst>
      </pc:sldChg>
      <pc:sldChg chg="del">
        <pc:chgData name="David Holley" userId="45123e1e-ac21-4ee3-b53e-8d97b4b34e1e" providerId="ADAL" clId="{EDA6ECDA-8E4D-4334-974E-AE2001485B30}" dt="2025-11-21T10:17:19.471" v="5" actId="47"/>
        <pc:sldMkLst>
          <pc:docMk/>
          <pc:sldMk cId="3781550796" sldId="333"/>
        </pc:sldMkLst>
      </pc:sldChg>
      <pc:sldChg chg="del">
        <pc:chgData name="David Holley" userId="45123e1e-ac21-4ee3-b53e-8d97b4b34e1e" providerId="ADAL" clId="{EDA6ECDA-8E4D-4334-974E-AE2001485B30}" dt="2025-11-21T10:17:19.471" v="5" actId="47"/>
        <pc:sldMkLst>
          <pc:docMk/>
          <pc:sldMk cId="2138466509" sldId="334"/>
        </pc:sldMkLst>
      </pc:sldChg>
      <pc:sldChg chg="del">
        <pc:chgData name="David Holley" userId="45123e1e-ac21-4ee3-b53e-8d97b4b34e1e" providerId="ADAL" clId="{EDA6ECDA-8E4D-4334-974E-AE2001485B30}" dt="2025-11-21T10:17:19.471" v="5" actId="47"/>
        <pc:sldMkLst>
          <pc:docMk/>
          <pc:sldMk cId="2799657366" sldId="335"/>
        </pc:sldMkLst>
      </pc:sldChg>
      <pc:sldChg chg="del">
        <pc:chgData name="David Holley" userId="45123e1e-ac21-4ee3-b53e-8d97b4b34e1e" providerId="ADAL" clId="{EDA6ECDA-8E4D-4334-974E-AE2001485B30}" dt="2025-11-21T10:17:19.471" v="5" actId="47"/>
        <pc:sldMkLst>
          <pc:docMk/>
          <pc:sldMk cId="2244389297" sldId="336"/>
        </pc:sldMkLst>
      </pc:sldChg>
      <pc:sldChg chg="del">
        <pc:chgData name="David Holley" userId="45123e1e-ac21-4ee3-b53e-8d97b4b34e1e" providerId="ADAL" clId="{EDA6ECDA-8E4D-4334-974E-AE2001485B30}" dt="2025-11-21T10:17:19.471" v="5" actId="47"/>
        <pc:sldMkLst>
          <pc:docMk/>
          <pc:sldMk cId="1637032295" sldId="337"/>
        </pc:sldMkLst>
      </pc:sldChg>
      <pc:sldChg chg="del">
        <pc:chgData name="David Holley" userId="45123e1e-ac21-4ee3-b53e-8d97b4b34e1e" providerId="ADAL" clId="{EDA6ECDA-8E4D-4334-974E-AE2001485B30}" dt="2025-11-21T10:17:19.471" v="5" actId="47"/>
        <pc:sldMkLst>
          <pc:docMk/>
          <pc:sldMk cId="442981832" sldId="338"/>
        </pc:sldMkLst>
      </pc:sldChg>
      <pc:sldChg chg="del">
        <pc:chgData name="David Holley" userId="45123e1e-ac21-4ee3-b53e-8d97b4b34e1e" providerId="ADAL" clId="{EDA6ECDA-8E4D-4334-974E-AE2001485B30}" dt="2025-11-21T10:17:19.471" v="5" actId="47"/>
        <pc:sldMkLst>
          <pc:docMk/>
          <pc:sldMk cId="4242503618" sldId="341"/>
        </pc:sldMkLst>
      </pc:sldChg>
      <pc:sldChg chg="del">
        <pc:chgData name="David Holley" userId="45123e1e-ac21-4ee3-b53e-8d97b4b34e1e" providerId="ADAL" clId="{EDA6ECDA-8E4D-4334-974E-AE2001485B30}" dt="2025-11-21T10:17:19.471" v="5" actId="47"/>
        <pc:sldMkLst>
          <pc:docMk/>
          <pc:sldMk cId="832517304" sldId="342"/>
        </pc:sldMkLst>
      </pc:sldChg>
      <pc:sldChg chg="del">
        <pc:chgData name="David Holley" userId="45123e1e-ac21-4ee3-b53e-8d97b4b34e1e" providerId="ADAL" clId="{EDA6ECDA-8E4D-4334-974E-AE2001485B30}" dt="2025-11-21T10:17:19.471" v="5" actId="47"/>
        <pc:sldMkLst>
          <pc:docMk/>
          <pc:sldMk cId="1428363017" sldId="343"/>
        </pc:sldMkLst>
      </pc:sldChg>
      <pc:sldChg chg="del">
        <pc:chgData name="David Holley" userId="45123e1e-ac21-4ee3-b53e-8d97b4b34e1e" providerId="ADAL" clId="{EDA6ECDA-8E4D-4334-974E-AE2001485B30}" dt="2025-11-21T10:17:19.471" v="5" actId="47"/>
        <pc:sldMkLst>
          <pc:docMk/>
          <pc:sldMk cId="28189515" sldId="344"/>
        </pc:sldMkLst>
      </pc:sldChg>
      <pc:sldChg chg="del">
        <pc:chgData name="David Holley" userId="45123e1e-ac21-4ee3-b53e-8d97b4b34e1e" providerId="ADAL" clId="{EDA6ECDA-8E4D-4334-974E-AE2001485B30}" dt="2025-11-21T10:17:19.471" v="5" actId="47"/>
        <pc:sldMkLst>
          <pc:docMk/>
          <pc:sldMk cId="1532285529" sldId="345"/>
        </pc:sldMkLst>
      </pc:sldChg>
      <pc:sldChg chg="del">
        <pc:chgData name="David Holley" userId="45123e1e-ac21-4ee3-b53e-8d97b4b34e1e" providerId="ADAL" clId="{EDA6ECDA-8E4D-4334-974E-AE2001485B30}" dt="2025-11-21T10:17:19.471" v="5" actId="47"/>
        <pc:sldMkLst>
          <pc:docMk/>
          <pc:sldMk cId="2953881530" sldId="346"/>
        </pc:sldMkLst>
      </pc:sldChg>
      <pc:sldChg chg="del">
        <pc:chgData name="David Holley" userId="45123e1e-ac21-4ee3-b53e-8d97b4b34e1e" providerId="ADAL" clId="{EDA6ECDA-8E4D-4334-974E-AE2001485B30}" dt="2025-11-21T10:17:19.471" v="5" actId="47"/>
        <pc:sldMkLst>
          <pc:docMk/>
          <pc:sldMk cId="3601996743" sldId="347"/>
        </pc:sldMkLst>
      </pc:sldChg>
      <pc:sldChg chg="del">
        <pc:chgData name="David Holley" userId="45123e1e-ac21-4ee3-b53e-8d97b4b34e1e" providerId="ADAL" clId="{EDA6ECDA-8E4D-4334-974E-AE2001485B30}" dt="2025-11-21T10:17:19.471" v="5" actId="47"/>
        <pc:sldMkLst>
          <pc:docMk/>
          <pc:sldMk cId="3079166344" sldId="348"/>
        </pc:sldMkLst>
      </pc:sldChg>
      <pc:sldChg chg="del">
        <pc:chgData name="David Holley" userId="45123e1e-ac21-4ee3-b53e-8d97b4b34e1e" providerId="ADAL" clId="{EDA6ECDA-8E4D-4334-974E-AE2001485B30}" dt="2025-11-21T10:17:19.471" v="5" actId="47"/>
        <pc:sldMkLst>
          <pc:docMk/>
          <pc:sldMk cId="3925157979" sldId="349"/>
        </pc:sldMkLst>
      </pc:sldChg>
      <pc:sldChg chg="del">
        <pc:chgData name="David Holley" userId="45123e1e-ac21-4ee3-b53e-8d97b4b34e1e" providerId="ADAL" clId="{EDA6ECDA-8E4D-4334-974E-AE2001485B30}" dt="2025-11-21T10:17:19.471" v="5" actId="47"/>
        <pc:sldMkLst>
          <pc:docMk/>
          <pc:sldMk cId="3892559963" sldId="350"/>
        </pc:sldMkLst>
      </pc:sldChg>
      <pc:sldChg chg="del">
        <pc:chgData name="David Holley" userId="45123e1e-ac21-4ee3-b53e-8d97b4b34e1e" providerId="ADAL" clId="{EDA6ECDA-8E4D-4334-974E-AE2001485B30}" dt="2025-11-21T10:17:19.471" v="5" actId="47"/>
        <pc:sldMkLst>
          <pc:docMk/>
          <pc:sldMk cId="2528250827" sldId="351"/>
        </pc:sldMkLst>
      </pc:sldChg>
      <pc:sldChg chg="del">
        <pc:chgData name="David Holley" userId="45123e1e-ac21-4ee3-b53e-8d97b4b34e1e" providerId="ADAL" clId="{EDA6ECDA-8E4D-4334-974E-AE2001485B30}" dt="2025-11-21T10:17:19.471" v="5" actId="47"/>
        <pc:sldMkLst>
          <pc:docMk/>
          <pc:sldMk cId="4147333388" sldId="352"/>
        </pc:sldMkLst>
      </pc:sldChg>
      <pc:sldChg chg="del">
        <pc:chgData name="David Holley" userId="45123e1e-ac21-4ee3-b53e-8d97b4b34e1e" providerId="ADAL" clId="{EDA6ECDA-8E4D-4334-974E-AE2001485B30}" dt="2025-11-21T10:17:19.471" v="5" actId="47"/>
        <pc:sldMkLst>
          <pc:docMk/>
          <pc:sldMk cId="3693854014" sldId="355"/>
        </pc:sldMkLst>
      </pc:sldChg>
      <pc:sldChg chg="del">
        <pc:chgData name="David Holley" userId="45123e1e-ac21-4ee3-b53e-8d97b4b34e1e" providerId="ADAL" clId="{EDA6ECDA-8E4D-4334-974E-AE2001485B30}" dt="2025-11-21T10:17:19.471" v="5" actId="47"/>
        <pc:sldMkLst>
          <pc:docMk/>
          <pc:sldMk cId="822779401" sldId="356"/>
        </pc:sldMkLst>
      </pc:sldChg>
      <pc:sldChg chg="del">
        <pc:chgData name="David Holley" userId="45123e1e-ac21-4ee3-b53e-8d97b4b34e1e" providerId="ADAL" clId="{EDA6ECDA-8E4D-4334-974E-AE2001485B30}" dt="2025-11-21T10:17:19.471" v="5" actId="47"/>
        <pc:sldMkLst>
          <pc:docMk/>
          <pc:sldMk cId="1413106266" sldId="357"/>
        </pc:sldMkLst>
      </pc:sldChg>
      <pc:sldChg chg="del">
        <pc:chgData name="David Holley" userId="45123e1e-ac21-4ee3-b53e-8d97b4b34e1e" providerId="ADAL" clId="{EDA6ECDA-8E4D-4334-974E-AE2001485B30}" dt="2025-11-21T10:17:19.471" v="5" actId="47"/>
        <pc:sldMkLst>
          <pc:docMk/>
          <pc:sldMk cId="2909398261" sldId="360"/>
        </pc:sldMkLst>
      </pc:sldChg>
      <pc:sldChg chg="del">
        <pc:chgData name="David Holley" userId="45123e1e-ac21-4ee3-b53e-8d97b4b34e1e" providerId="ADAL" clId="{EDA6ECDA-8E4D-4334-974E-AE2001485B30}" dt="2025-11-21T10:17:19.471" v="5" actId="47"/>
        <pc:sldMkLst>
          <pc:docMk/>
          <pc:sldMk cId="3091515449" sldId="366"/>
        </pc:sldMkLst>
      </pc:sldChg>
      <pc:sldChg chg="del">
        <pc:chgData name="David Holley" userId="45123e1e-ac21-4ee3-b53e-8d97b4b34e1e" providerId="ADAL" clId="{EDA6ECDA-8E4D-4334-974E-AE2001485B30}" dt="2025-11-21T10:17:19.471" v="5" actId="47"/>
        <pc:sldMkLst>
          <pc:docMk/>
          <pc:sldMk cId="3680228339" sldId="367"/>
        </pc:sldMkLst>
      </pc:sldChg>
      <pc:sldChg chg="del">
        <pc:chgData name="David Holley" userId="45123e1e-ac21-4ee3-b53e-8d97b4b34e1e" providerId="ADAL" clId="{EDA6ECDA-8E4D-4334-974E-AE2001485B30}" dt="2025-11-21T10:17:19.471" v="5" actId="47"/>
        <pc:sldMkLst>
          <pc:docMk/>
          <pc:sldMk cId="4161377705" sldId="368"/>
        </pc:sldMkLst>
      </pc:sldChg>
      <pc:sldChg chg="del">
        <pc:chgData name="David Holley" userId="45123e1e-ac21-4ee3-b53e-8d97b4b34e1e" providerId="ADAL" clId="{EDA6ECDA-8E4D-4334-974E-AE2001485B30}" dt="2025-11-21T10:17:19.471" v="5" actId="47"/>
        <pc:sldMkLst>
          <pc:docMk/>
          <pc:sldMk cId="2057391157" sldId="369"/>
        </pc:sldMkLst>
      </pc:sldChg>
      <pc:sldChg chg="del">
        <pc:chgData name="David Holley" userId="45123e1e-ac21-4ee3-b53e-8d97b4b34e1e" providerId="ADAL" clId="{EDA6ECDA-8E4D-4334-974E-AE2001485B30}" dt="2025-11-21T10:17:19.471" v="5" actId="47"/>
        <pc:sldMkLst>
          <pc:docMk/>
          <pc:sldMk cId="930442270" sldId="370"/>
        </pc:sldMkLst>
      </pc:sldChg>
      <pc:sldChg chg="del">
        <pc:chgData name="David Holley" userId="45123e1e-ac21-4ee3-b53e-8d97b4b34e1e" providerId="ADAL" clId="{EDA6ECDA-8E4D-4334-974E-AE2001485B30}" dt="2025-11-21T10:17:19.471" v="5" actId="47"/>
        <pc:sldMkLst>
          <pc:docMk/>
          <pc:sldMk cId="714358439" sldId="371"/>
        </pc:sldMkLst>
      </pc:sldChg>
      <pc:sldChg chg="del">
        <pc:chgData name="David Holley" userId="45123e1e-ac21-4ee3-b53e-8d97b4b34e1e" providerId="ADAL" clId="{EDA6ECDA-8E4D-4334-974E-AE2001485B30}" dt="2025-11-21T10:17:19.471" v="5" actId="47"/>
        <pc:sldMkLst>
          <pc:docMk/>
          <pc:sldMk cId="906607234" sldId="374"/>
        </pc:sldMkLst>
      </pc:sldChg>
      <pc:sldChg chg="del">
        <pc:chgData name="David Holley" userId="45123e1e-ac21-4ee3-b53e-8d97b4b34e1e" providerId="ADAL" clId="{EDA6ECDA-8E4D-4334-974E-AE2001485B30}" dt="2025-11-21T10:17:19.471" v="5" actId="47"/>
        <pc:sldMkLst>
          <pc:docMk/>
          <pc:sldMk cId="736756616" sldId="375"/>
        </pc:sldMkLst>
      </pc:sldChg>
      <pc:sldChg chg="del">
        <pc:chgData name="David Holley" userId="45123e1e-ac21-4ee3-b53e-8d97b4b34e1e" providerId="ADAL" clId="{EDA6ECDA-8E4D-4334-974E-AE2001485B30}" dt="2025-11-21T10:17:19.471" v="5" actId="47"/>
        <pc:sldMkLst>
          <pc:docMk/>
          <pc:sldMk cId="1730901018" sldId="377"/>
        </pc:sldMkLst>
      </pc:sldChg>
      <pc:sldChg chg="del">
        <pc:chgData name="David Holley" userId="45123e1e-ac21-4ee3-b53e-8d97b4b34e1e" providerId="ADAL" clId="{EDA6ECDA-8E4D-4334-974E-AE2001485B30}" dt="2025-11-21T10:17:19.471" v="5" actId="47"/>
        <pc:sldMkLst>
          <pc:docMk/>
          <pc:sldMk cId="517316497" sldId="402"/>
        </pc:sldMkLst>
      </pc:sldChg>
      <pc:sldChg chg="del">
        <pc:chgData name="David Holley" userId="45123e1e-ac21-4ee3-b53e-8d97b4b34e1e" providerId="ADAL" clId="{EDA6ECDA-8E4D-4334-974E-AE2001485B30}" dt="2025-11-21T10:17:19.471" v="5" actId="47"/>
        <pc:sldMkLst>
          <pc:docMk/>
          <pc:sldMk cId="3713685787" sldId="403"/>
        </pc:sldMkLst>
      </pc:sldChg>
      <pc:sldChg chg="del">
        <pc:chgData name="David Holley" userId="45123e1e-ac21-4ee3-b53e-8d97b4b34e1e" providerId="ADAL" clId="{EDA6ECDA-8E4D-4334-974E-AE2001485B30}" dt="2025-11-21T10:17:19.471" v="5" actId="47"/>
        <pc:sldMkLst>
          <pc:docMk/>
          <pc:sldMk cId="2078943414" sldId="404"/>
        </pc:sldMkLst>
      </pc:sldChg>
      <pc:sldChg chg="del">
        <pc:chgData name="David Holley" userId="45123e1e-ac21-4ee3-b53e-8d97b4b34e1e" providerId="ADAL" clId="{EDA6ECDA-8E4D-4334-974E-AE2001485B30}" dt="2025-11-21T10:17:19.471" v="5" actId="47"/>
        <pc:sldMkLst>
          <pc:docMk/>
          <pc:sldMk cId="2181857285" sldId="405"/>
        </pc:sldMkLst>
      </pc:sldChg>
      <pc:sldChg chg="del">
        <pc:chgData name="David Holley" userId="45123e1e-ac21-4ee3-b53e-8d97b4b34e1e" providerId="ADAL" clId="{EDA6ECDA-8E4D-4334-974E-AE2001485B30}" dt="2025-11-21T10:17:19.471" v="5" actId="47"/>
        <pc:sldMkLst>
          <pc:docMk/>
          <pc:sldMk cId="4077298900" sldId="408"/>
        </pc:sldMkLst>
      </pc:sldChg>
      <pc:sldChg chg="del">
        <pc:chgData name="David Holley" userId="45123e1e-ac21-4ee3-b53e-8d97b4b34e1e" providerId="ADAL" clId="{EDA6ECDA-8E4D-4334-974E-AE2001485B30}" dt="2025-11-21T10:17:19.471" v="5" actId="47"/>
        <pc:sldMkLst>
          <pc:docMk/>
          <pc:sldMk cId="2564492965" sldId="411"/>
        </pc:sldMkLst>
      </pc:sldChg>
      <pc:sldChg chg="del">
        <pc:chgData name="David Holley" userId="45123e1e-ac21-4ee3-b53e-8d97b4b34e1e" providerId="ADAL" clId="{EDA6ECDA-8E4D-4334-974E-AE2001485B30}" dt="2025-11-21T10:17:19.471" v="5" actId="47"/>
        <pc:sldMkLst>
          <pc:docMk/>
          <pc:sldMk cId="1113590220" sldId="412"/>
        </pc:sldMkLst>
      </pc:sldChg>
      <pc:sldChg chg="del">
        <pc:chgData name="David Holley" userId="45123e1e-ac21-4ee3-b53e-8d97b4b34e1e" providerId="ADAL" clId="{EDA6ECDA-8E4D-4334-974E-AE2001485B30}" dt="2025-11-21T10:17:19.471" v="5" actId="47"/>
        <pc:sldMkLst>
          <pc:docMk/>
          <pc:sldMk cId="341806279" sldId="413"/>
        </pc:sldMkLst>
      </pc:sldChg>
      <pc:sldChg chg="del">
        <pc:chgData name="David Holley" userId="45123e1e-ac21-4ee3-b53e-8d97b4b34e1e" providerId="ADAL" clId="{EDA6ECDA-8E4D-4334-974E-AE2001485B30}" dt="2025-11-21T10:17:19.471" v="5" actId="47"/>
        <pc:sldMkLst>
          <pc:docMk/>
          <pc:sldMk cId="1724687173" sldId="414"/>
        </pc:sldMkLst>
      </pc:sldChg>
      <pc:sldChg chg="del">
        <pc:chgData name="David Holley" userId="45123e1e-ac21-4ee3-b53e-8d97b4b34e1e" providerId="ADAL" clId="{EDA6ECDA-8E4D-4334-974E-AE2001485B30}" dt="2025-11-21T10:17:19.471" v="5" actId="47"/>
        <pc:sldMkLst>
          <pc:docMk/>
          <pc:sldMk cId="3962904756" sldId="415"/>
        </pc:sldMkLst>
      </pc:sldChg>
      <pc:sldChg chg="del">
        <pc:chgData name="David Holley" userId="45123e1e-ac21-4ee3-b53e-8d97b4b34e1e" providerId="ADAL" clId="{EDA6ECDA-8E4D-4334-974E-AE2001485B30}" dt="2025-11-21T10:17:19.471" v="5" actId="47"/>
        <pc:sldMkLst>
          <pc:docMk/>
          <pc:sldMk cId="2484404170" sldId="416"/>
        </pc:sldMkLst>
      </pc:sldChg>
      <pc:sldChg chg="del">
        <pc:chgData name="David Holley" userId="45123e1e-ac21-4ee3-b53e-8d97b4b34e1e" providerId="ADAL" clId="{EDA6ECDA-8E4D-4334-974E-AE2001485B30}" dt="2025-11-21T10:17:19.471" v="5" actId="47"/>
        <pc:sldMkLst>
          <pc:docMk/>
          <pc:sldMk cId="2950927254" sldId="419"/>
        </pc:sldMkLst>
      </pc:sldChg>
      <pc:sldChg chg="del">
        <pc:chgData name="David Holley" userId="45123e1e-ac21-4ee3-b53e-8d97b4b34e1e" providerId="ADAL" clId="{EDA6ECDA-8E4D-4334-974E-AE2001485B30}" dt="2025-11-21T10:17:19.471" v="5" actId="47"/>
        <pc:sldMkLst>
          <pc:docMk/>
          <pc:sldMk cId="2707585203" sldId="420"/>
        </pc:sldMkLst>
      </pc:sldChg>
      <pc:sldChg chg="del">
        <pc:chgData name="David Holley" userId="45123e1e-ac21-4ee3-b53e-8d97b4b34e1e" providerId="ADAL" clId="{EDA6ECDA-8E4D-4334-974E-AE2001485B30}" dt="2025-11-21T10:17:19.471" v="5" actId="47"/>
        <pc:sldMkLst>
          <pc:docMk/>
          <pc:sldMk cId="2781860083" sldId="421"/>
        </pc:sldMkLst>
      </pc:sldChg>
      <pc:sldChg chg="del">
        <pc:chgData name="David Holley" userId="45123e1e-ac21-4ee3-b53e-8d97b4b34e1e" providerId="ADAL" clId="{EDA6ECDA-8E4D-4334-974E-AE2001485B30}" dt="2025-11-21T10:17:19.471" v="5" actId="47"/>
        <pc:sldMkLst>
          <pc:docMk/>
          <pc:sldMk cId="3111880261" sldId="422"/>
        </pc:sldMkLst>
      </pc:sldChg>
      <pc:sldChg chg="del">
        <pc:chgData name="David Holley" userId="45123e1e-ac21-4ee3-b53e-8d97b4b34e1e" providerId="ADAL" clId="{EDA6ECDA-8E4D-4334-974E-AE2001485B30}" dt="2025-11-21T10:17:19.471" v="5" actId="47"/>
        <pc:sldMkLst>
          <pc:docMk/>
          <pc:sldMk cId="2158553184" sldId="423"/>
        </pc:sldMkLst>
      </pc:sldChg>
      <pc:sldChg chg="del">
        <pc:chgData name="David Holley" userId="45123e1e-ac21-4ee3-b53e-8d97b4b34e1e" providerId="ADAL" clId="{EDA6ECDA-8E4D-4334-974E-AE2001485B30}" dt="2025-11-21T10:17:19.471" v="5" actId="47"/>
        <pc:sldMkLst>
          <pc:docMk/>
          <pc:sldMk cId="6746092" sldId="441"/>
        </pc:sldMkLst>
      </pc:sldChg>
      <pc:sldChg chg="del">
        <pc:chgData name="David Holley" userId="45123e1e-ac21-4ee3-b53e-8d97b4b34e1e" providerId="ADAL" clId="{EDA6ECDA-8E4D-4334-974E-AE2001485B30}" dt="2025-11-21T10:17:19.471" v="5" actId="47"/>
        <pc:sldMkLst>
          <pc:docMk/>
          <pc:sldMk cId="2601562191" sldId="442"/>
        </pc:sldMkLst>
      </pc:sldChg>
      <pc:sldChg chg="del">
        <pc:chgData name="David Holley" userId="45123e1e-ac21-4ee3-b53e-8d97b4b34e1e" providerId="ADAL" clId="{EDA6ECDA-8E4D-4334-974E-AE2001485B30}" dt="2025-11-21T10:17:19.471" v="5" actId="47"/>
        <pc:sldMkLst>
          <pc:docMk/>
          <pc:sldMk cId="1548818098" sldId="443"/>
        </pc:sldMkLst>
      </pc:sldChg>
      <pc:sldChg chg="del">
        <pc:chgData name="David Holley" userId="45123e1e-ac21-4ee3-b53e-8d97b4b34e1e" providerId="ADAL" clId="{EDA6ECDA-8E4D-4334-974E-AE2001485B30}" dt="2025-11-21T10:17:19.471" v="5" actId="47"/>
        <pc:sldMkLst>
          <pc:docMk/>
          <pc:sldMk cId="568129029" sldId="444"/>
        </pc:sldMkLst>
      </pc:sldChg>
      <pc:sldChg chg="del">
        <pc:chgData name="David Holley" userId="45123e1e-ac21-4ee3-b53e-8d97b4b34e1e" providerId="ADAL" clId="{EDA6ECDA-8E4D-4334-974E-AE2001485B30}" dt="2025-11-21T10:17:19.471" v="5" actId="47"/>
        <pc:sldMkLst>
          <pc:docMk/>
          <pc:sldMk cId="1680161641" sldId="445"/>
        </pc:sldMkLst>
      </pc:sldChg>
      <pc:sldChg chg="del">
        <pc:chgData name="David Holley" userId="45123e1e-ac21-4ee3-b53e-8d97b4b34e1e" providerId="ADAL" clId="{EDA6ECDA-8E4D-4334-974E-AE2001485B30}" dt="2025-11-21T10:17:19.471" v="5" actId="47"/>
        <pc:sldMkLst>
          <pc:docMk/>
          <pc:sldMk cId="3577899067" sldId="446"/>
        </pc:sldMkLst>
      </pc:sldChg>
      <pc:sldChg chg="del">
        <pc:chgData name="David Holley" userId="45123e1e-ac21-4ee3-b53e-8d97b4b34e1e" providerId="ADAL" clId="{EDA6ECDA-8E4D-4334-974E-AE2001485B30}" dt="2025-11-21T10:17:19.471" v="5" actId="47"/>
        <pc:sldMkLst>
          <pc:docMk/>
          <pc:sldMk cId="3558304076" sldId="447"/>
        </pc:sldMkLst>
      </pc:sldChg>
      <pc:sldChg chg="del">
        <pc:chgData name="David Holley" userId="45123e1e-ac21-4ee3-b53e-8d97b4b34e1e" providerId="ADAL" clId="{EDA6ECDA-8E4D-4334-974E-AE2001485B30}" dt="2025-11-21T10:17:19.471" v="5" actId="47"/>
        <pc:sldMkLst>
          <pc:docMk/>
          <pc:sldMk cId="349111032" sldId="448"/>
        </pc:sldMkLst>
      </pc:sldChg>
      <pc:sldChg chg="del">
        <pc:chgData name="David Holley" userId="45123e1e-ac21-4ee3-b53e-8d97b4b34e1e" providerId="ADAL" clId="{EDA6ECDA-8E4D-4334-974E-AE2001485B30}" dt="2025-11-21T10:17:19.471" v="5" actId="47"/>
        <pc:sldMkLst>
          <pc:docMk/>
          <pc:sldMk cId="4177114421" sldId="449"/>
        </pc:sldMkLst>
      </pc:sldChg>
      <pc:sldChg chg="del">
        <pc:chgData name="David Holley" userId="45123e1e-ac21-4ee3-b53e-8d97b4b34e1e" providerId="ADAL" clId="{EDA6ECDA-8E4D-4334-974E-AE2001485B30}" dt="2025-11-21T10:17:19.471" v="5" actId="47"/>
        <pc:sldMkLst>
          <pc:docMk/>
          <pc:sldMk cId="3117596778" sldId="450"/>
        </pc:sldMkLst>
      </pc:sldChg>
      <pc:sldChg chg="del">
        <pc:chgData name="David Holley" userId="45123e1e-ac21-4ee3-b53e-8d97b4b34e1e" providerId="ADAL" clId="{EDA6ECDA-8E4D-4334-974E-AE2001485B30}" dt="2025-11-21T10:17:19.471" v="5" actId="47"/>
        <pc:sldMkLst>
          <pc:docMk/>
          <pc:sldMk cId="3661552118" sldId="451"/>
        </pc:sldMkLst>
      </pc:sldChg>
      <pc:sldChg chg="del">
        <pc:chgData name="David Holley" userId="45123e1e-ac21-4ee3-b53e-8d97b4b34e1e" providerId="ADAL" clId="{EDA6ECDA-8E4D-4334-974E-AE2001485B30}" dt="2025-11-21T10:17:19.471" v="5" actId="47"/>
        <pc:sldMkLst>
          <pc:docMk/>
          <pc:sldMk cId="2936158441" sldId="452"/>
        </pc:sldMkLst>
      </pc:sldChg>
      <pc:sldChg chg="del">
        <pc:chgData name="David Holley" userId="45123e1e-ac21-4ee3-b53e-8d97b4b34e1e" providerId="ADAL" clId="{EDA6ECDA-8E4D-4334-974E-AE2001485B30}" dt="2025-11-21T10:17:19.471" v="5" actId="47"/>
        <pc:sldMkLst>
          <pc:docMk/>
          <pc:sldMk cId="2653106469" sldId="453"/>
        </pc:sldMkLst>
      </pc:sldChg>
      <pc:sldChg chg="del">
        <pc:chgData name="David Holley" userId="45123e1e-ac21-4ee3-b53e-8d97b4b34e1e" providerId="ADAL" clId="{EDA6ECDA-8E4D-4334-974E-AE2001485B30}" dt="2025-11-21T10:17:19.471" v="5" actId="47"/>
        <pc:sldMkLst>
          <pc:docMk/>
          <pc:sldMk cId="3365064686" sldId="454"/>
        </pc:sldMkLst>
      </pc:sldChg>
      <pc:sldChg chg="del">
        <pc:chgData name="David Holley" userId="45123e1e-ac21-4ee3-b53e-8d97b4b34e1e" providerId="ADAL" clId="{EDA6ECDA-8E4D-4334-974E-AE2001485B30}" dt="2025-11-21T10:17:19.471" v="5" actId="47"/>
        <pc:sldMkLst>
          <pc:docMk/>
          <pc:sldMk cId="3336482470" sldId="455"/>
        </pc:sldMkLst>
      </pc:sldChg>
      <pc:sldChg chg="del">
        <pc:chgData name="David Holley" userId="45123e1e-ac21-4ee3-b53e-8d97b4b34e1e" providerId="ADAL" clId="{EDA6ECDA-8E4D-4334-974E-AE2001485B30}" dt="2025-11-21T10:17:19.471" v="5" actId="47"/>
        <pc:sldMkLst>
          <pc:docMk/>
          <pc:sldMk cId="1077828631" sldId="456"/>
        </pc:sldMkLst>
      </pc:sldChg>
      <pc:sldChg chg="del">
        <pc:chgData name="David Holley" userId="45123e1e-ac21-4ee3-b53e-8d97b4b34e1e" providerId="ADAL" clId="{EDA6ECDA-8E4D-4334-974E-AE2001485B30}" dt="2025-11-21T10:17:19.471" v="5" actId="47"/>
        <pc:sldMkLst>
          <pc:docMk/>
          <pc:sldMk cId="4263764853" sldId="457"/>
        </pc:sldMkLst>
      </pc:sldChg>
      <pc:sldChg chg="del">
        <pc:chgData name="David Holley" userId="45123e1e-ac21-4ee3-b53e-8d97b4b34e1e" providerId="ADAL" clId="{EDA6ECDA-8E4D-4334-974E-AE2001485B30}" dt="2025-11-21T10:17:19.471" v="5" actId="47"/>
        <pc:sldMkLst>
          <pc:docMk/>
          <pc:sldMk cId="1196658568" sldId="458"/>
        </pc:sldMkLst>
      </pc:sldChg>
      <pc:sldChg chg="del">
        <pc:chgData name="David Holley" userId="45123e1e-ac21-4ee3-b53e-8d97b4b34e1e" providerId="ADAL" clId="{EDA6ECDA-8E4D-4334-974E-AE2001485B30}" dt="2025-11-21T10:17:19.471" v="5" actId="47"/>
        <pc:sldMkLst>
          <pc:docMk/>
          <pc:sldMk cId="244190925" sldId="459"/>
        </pc:sldMkLst>
      </pc:sldChg>
      <pc:sldChg chg="del">
        <pc:chgData name="David Holley" userId="45123e1e-ac21-4ee3-b53e-8d97b4b34e1e" providerId="ADAL" clId="{EDA6ECDA-8E4D-4334-974E-AE2001485B30}" dt="2025-11-21T10:17:19.471" v="5" actId="47"/>
        <pc:sldMkLst>
          <pc:docMk/>
          <pc:sldMk cId="4064273418" sldId="460"/>
        </pc:sldMkLst>
      </pc:sldChg>
      <pc:sldChg chg="del">
        <pc:chgData name="David Holley" userId="45123e1e-ac21-4ee3-b53e-8d97b4b34e1e" providerId="ADAL" clId="{EDA6ECDA-8E4D-4334-974E-AE2001485B30}" dt="2025-11-21T10:17:19.471" v="5" actId="47"/>
        <pc:sldMkLst>
          <pc:docMk/>
          <pc:sldMk cId="2348719182" sldId="461"/>
        </pc:sldMkLst>
      </pc:sldChg>
      <pc:sldChg chg="del">
        <pc:chgData name="David Holley" userId="45123e1e-ac21-4ee3-b53e-8d97b4b34e1e" providerId="ADAL" clId="{EDA6ECDA-8E4D-4334-974E-AE2001485B30}" dt="2025-11-21T10:17:19.471" v="5" actId="47"/>
        <pc:sldMkLst>
          <pc:docMk/>
          <pc:sldMk cId="209155809" sldId="462"/>
        </pc:sldMkLst>
      </pc:sldChg>
      <pc:sldChg chg="del">
        <pc:chgData name="David Holley" userId="45123e1e-ac21-4ee3-b53e-8d97b4b34e1e" providerId="ADAL" clId="{EDA6ECDA-8E4D-4334-974E-AE2001485B30}" dt="2025-11-21T10:17:19.471" v="5" actId="47"/>
        <pc:sldMkLst>
          <pc:docMk/>
          <pc:sldMk cId="370251386" sldId="463"/>
        </pc:sldMkLst>
      </pc:sldChg>
      <pc:sldChg chg="del">
        <pc:chgData name="David Holley" userId="45123e1e-ac21-4ee3-b53e-8d97b4b34e1e" providerId="ADAL" clId="{EDA6ECDA-8E4D-4334-974E-AE2001485B30}" dt="2025-11-21T10:17:19.471" v="5" actId="47"/>
        <pc:sldMkLst>
          <pc:docMk/>
          <pc:sldMk cId="1611701071" sldId="464"/>
        </pc:sldMkLst>
      </pc:sldChg>
      <pc:sldChg chg="del">
        <pc:chgData name="David Holley" userId="45123e1e-ac21-4ee3-b53e-8d97b4b34e1e" providerId="ADAL" clId="{EDA6ECDA-8E4D-4334-974E-AE2001485B30}" dt="2025-11-21T10:17:19.471" v="5" actId="47"/>
        <pc:sldMkLst>
          <pc:docMk/>
          <pc:sldMk cId="613469850" sldId="465"/>
        </pc:sldMkLst>
      </pc:sldChg>
      <pc:sldChg chg="del">
        <pc:chgData name="David Holley" userId="45123e1e-ac21-4ee3-b53e-8d97b4b34e1e" providerId="ADAL" clId="{EDA6ECDA-8E4D-4334-974E-AE2001485B30}" dt="2025-11-21T10:17:19.471" v="5" actId="47"/>
        <pc:sldMkLst>
          <pc:docMk/>
          <pc:sldMk cId="1135798711" sldId="466"/>
        </pc:sldMkLst>
      </pc:sldChg>
      <pc:sldChg chg="del">
        <pc:chgData name="David Holley" userId="45123e1e-ac21-4ee3-b53e-8d97b4b34e1e" providerId="ADAL" clId="{EDA6ECDA-8E4D-4334-974E-AE2001485B30}" dt="2025-11-21T10:17:19.471" v="5" actId="47"/>
        <pc:sldMkLst>
          <pc:docMk/>
          <pc:sldMk cId="3566365480" sldId="467"/>
        </pc:sldMkLst>
      </pc:sldChg>
      <pc:sldChg chg="del">
        <pc:chgData name="David Holley" userId="45123e1e-ac21-4ee3-b53e-8d97b4b34e1e" providerId="ADAL" clId="{EDA6ECDA-8E4D-4334-974E-AE2001485B30}" dt="2025-11-21T10:17:19.471" v="5" actId="47"/>
        <pc:sldMkLst>
          <pc:docMk/>
          <pc:sldMk cId="1722961931" sldId="468"/>
        </pc:sldMkLst>
      </pc:sldChg>
      <pc:sldChg chg="del">
        <pc:chgData name="David Holley" userId="45123e1e-ac21-4ee3-b53e-8d97b4b34e1e" providerId="ADAL" clId="{EDA6ECDA-8E4D-4334-974E-AE2001485B30}" dt="2025-11-21T10:17:19.471" v="5" actId="47"/>
        <pc:sldMkLst>
          <pc:docMk/>
          <pc:sldMk cId="2819194540" sldId="471"/>
        </pc:sldMkLst>
      </pc:sldChg>
      <pc:sldChg chg="del">
        <pc:chgData name="David Holley" userId="45123e1e-ac21-4ee3-b53e-8d97b4b34e1e" providerId="ADAL" clId="{EDA6ECDA-8E4D-4334-974E-AE2001485B30}" dt="2025-11-21T10:17:19.471" v="5" actId="47"/>
        <pc:sldMkLst>
          <pc:docMk/>
          <pc:sldMk cId="1740908185" sldId="472"/>
        </pc:sldMkLst>
      </pc:sldChg>
      <pc:sldChg chg="del">
        <pc:chgData name="David Holley" userId="45123e1e-ac21-4ee3-b53e-8d97b4b34e1e" providerId="ADAL" clId="{EDA6ECDA-8E4D-4334-974E-AE2001485B30}" dt="2025-11-21T10:17:19.471" v="5" actId="47"/>
        <pc:sldMkLst>
          <pc:docMk/>
          <pc:sldMk cId="726634231" sldId="473"/>
        </pc:sldMkLst>
      </pc:sldChg>
      <pc:sldChg chg="del">
        <pc:chgData name="David Holley" userId="45123e1e-ac21-4ee3-b53e-8d97b4b34e1e" providerId="ADAL" clId="{EDA6ECDA-8E4D-4334-974E-AE2001485B30}" dt="2025-11-21T10:17:19.471" v="5" actId="47"/>
        <pc:sldMkLst>
          <pc:docMk/>
          <pc:sldMk cId="238905999" sldId="474"/>
        </pc:sldMkLst>
      </pc:sldChg>
      <pc:sldChg chg="del">
        <pc:chgData name="David Holley" userId="45123e1e-ac21-4ee3-b53e-8d97b4b34e1e" providerId="ADAL" clId="{EDA6ECDA-8E4D-4334-974E-AE2001485B30}" dt="2025-11-21T10:17:19.471" v="5" actId="47"/>
        <pc:sldMkLst>
          <pc:docMk/>
          <pc:sldMk cId="3225041210" sldId="475"/>
        </pc:sldMkLst>
      </pc:sldChg>
      <pc:sldChg chg="del">
        <pc:chgData name="David Holley" userId="45123e1e-ac21-4ee3-b53e-8d97b4b34e1e" providerId="ADAL" clId="{EDA6ECDA-8E4D-4334-974E-AE2001485B30}" dt="2025-11-21T10:17:19.471" v="5" actId="47"/>
        <pc:sldMkLst>
          <pc:docMk/>
          <pc:sldMk cId="772513605" sldId="476"/>
        </pc:sldMkLst>
      </pc:sldChg>
      <pc:sldChg chg="del">
        <pc:chgData name="David Holley" userId="45123e1e-ac21-4ee3-b53e-8d97b4b34e1e" providerId="ADAL" clId="{EDA6ECDA-8E4D-4334-974E-AE2001485B30}" dt="2025-11-21T10:17:19.471" v="5" actId="47"/>
        <pc:sldMkLst>
          <pc:docMk/>
          <pc:sldMk cId="2718671027" sldId="478"/>
        </pc:sldMkLst>
      </pc:sldChg>
      <pc:sldChg chg="del">
        <pc:chgData name="David Holley" userId="45123e1e-ac21-4ee3-b53e-8d97b4b34e1e" providerId="ADAL" clId="{EDA6ECDA-8E4D-4334-974E-AE2001485B30}" dt="2025-11-21T10:17:19.471" v="5" actId="47"/>
        <pc:sldMkLst>
          <pc:docMk/>
          <pc:sldMk cId="3806121692" sldId="479"/>
        </pc:sldMkLst>
      </pc:sldChg>
      <pc:sldChg chg="del">
        <pc:chgData name="David Holley" userId="45123e1e-ac21-4ee3-b53e-8d97b4b34e1e" providerId="ADAL" clId="{EDA6ECDA-8E4D-4334-974E-AE2001485B30}" dt="2025-11-21T10:17:19.471" v="5" actId="47"/>
        <pc:sldMkLst>
          <pc:docMk/>
          <pc:sldMk cId="156660153" sldId="480"/>
        </pc:sldMkLst>
      </pc:sldChg>
      <pc:sldChg chg="del">
        <pc:chgData name="David Holley" userId="45123e1e-ac21-4ee3-b53e-8d97b4b34e1e" providerId="ADAL" clId="{EDA6ECDA-8E4D-4334-974E-AE2001485B30}" dt="2025-11-21T10:17:19.471" v="5" actId="47"/>
        <pc:sldMkLst>
          <pc:docMk/>
          <pc:sldMk cId="1335696286" sldId="481"/>
        </pc:sldMkLst>
      </pc:sldChg>
      <pc:sldChg chg="del">
        <pc:chgData name="David Holley" userId="45123e1e-ac21-4ee3-b53e-8d97b4b34e1e" providerId="ADAL" clId="{EDA6ECDA-8E4D-4334-974E-AE2001485B30}" dt="2025-11-21T10:17:19.471" v="5" actId="47"/>
        <pc:sldMkLst>
          <pc:docMk/>
          <pc:sldMk cId="1696159336" sldId="483"/>
        </pc:sldMkLst>
      </pc:sldChg>
      <pc:sldChg chg="del">
        <pc:chgData name="David Holley" userId="45123e1e-ac21-4ee3-b53e-8d97b4b34e1e" providerId="ADAL" clId="{EDA6ECDA-8E4D-4334-974E-AE2001485B30}" dt="2025-11-21T10:17:19.471" v="5" actId="47"/>
        <pc:sldMkLst>
          <pc:docMk/>
          <pc:sldMk cId="2842553334" sldId="485"/>
        </pc:sldMkLst>
      </pc:sldChg>
      <pc:sldChg chg="del">
        <pc:chgData name="David Holley" userId="45123e1e-ac21-4ee3-b53e-8d97b4b34e1e" providerId="ADAL" clId="{EDA6ECDA-8E4D-4334-974E-AE2001485B30}" dt="2025-11-21T10:17:19.471" v="5" actId="47"/>
        <pc:sldMkLst>
          <pc:docMk/>
          <pc:sldMk cId="3840847599" sldId="486"/>
        </pc:sldMkLst>
      </pc:sldChg>
      <pc:sldChg chg="del">
        <pc:chgData name="David Holley" userId="45123e1e-ac21-4ee3-b53e-8d97b4b34e1e" providerId="ADAL" clId="{EDA6ECDA-8E4D-4334-974E-AE2001485B30}" dt="2025-11-21T10:17:19.471" v="5" actId="47"/>
        <pc:sldMkLst>
          <pc:docMk/>
          <pc:sldMk cId="138372364" sldId="487"/>
        </pc:sldMkLst>
      </pc:sldChg>
      <pc:sldChg chg="del">
        <pc:chgData name="David Holley" userId="45123e1e-ac21-4ee3-b53e-8d97b4b34e1e" providerId="ADAL" clId="{EDA6ECDA-8E4D-4334-974E-AE2001485B30}" dt="2025-11-21T10:17:19.471" v="5" actId="47"/>
        <pc:sldMkLst>
          <pc:docMk/>
          <pc:sldMk cId="1460123500" sldId="490"/>
        </pc:sldMkLst>
      </pc:sldChg>
      <pc:sldChg chg="del">
        <pc:chgData name="David Holley" userId="45123e1e-ac21-4ee3-b53e-8d97b4b34e1e" providerId="ADAL" clId="{EDA6ECDA-8E4D-4334-974E-AE2001485B30}" dt="2025-11-21T10:17:19.471" v="5" actId="47"/>
        <pc:sldMkLst>
          <pc:docMk/>
          <pc:sldMk cId="2581543233" sldId="491"/>
        </pc:sldMkLst>
      </pc:sldChg>
      <pc:sldChg chg="del">
        <pc:chgData name="David Holley" userId="45123e1e-ac21-4ee3-b53e-8d97b4b34e1e" providerId="ADAL" clId="{EDA6ECDA-8E4D-4334-974E-AE2001485B30}" dt="2025-11-21T10:17:19.471" v="5" actId="47"/>
        <pc:sldMkLst>
          <pc:docMk/>
          <pc:sldMk cId="3404670548" sldId="492"/>
        </pc:sldMkLst>
      </pc:sldChg>
      <pc:sldChg chg="del">
        <pc:chgData name="David Holley" userId="45123e1e-ac21-4ee3-b53e-8d97b4b34e1e" providerId="ADAL" clId="{EDA6ECDA-8E4D-4334-974E-AE2001485B30}" dt="2025-11-21T10:17:19.471" v="5" actId="47"/>
        <pc:sldMkLst>
          <pc:docMk/>
          <pc:sldMk cId="194275863" sldId="493"/>
        </pc:sldMkLst>
      </pc:sldChg>
      <pc:sldChg chg="del">
        <pc:chgData name="David Holley" userId="45123e1e-ac21-4ee3-b53e-8d97b4b34e1e" providerId="ADAL" clId="{EDA6ECDA-8E4D-4334-974E-AE2001485B30}" dt="2025-11-21T10:17:19.471" v="5" actId="47"/>
        <pc:sldMkLst>
          <pc:docMk/>
          <pc:sldMk cId="847982103" sldId="494"/>
        </pc:sldMkLst>
      </pc:sldChg>
      <pc:sldChg chg="del">
        <pc:chgData name="David Holley" userId="45123e1e-ac21-4ee3-b53e-8d97b4b34e1e" providerId="ADAL" clId="{EDA6ECDA-8E4D-4334-974E-AE2001485B30}" dt="2025-11-21T10:17:19.471" v="5" actId="47"/>
        <pc:sldMkLst>
          <pc:docMk/>
          <pc:sldMk cId="2668265261" sldId="502"/>
        </pc:sldMkLst>
      </pc:sldChg>
      <pc:sldChg chg="del">
        <pc:chgData name="David Holley" userId="45123e1e-ac21-4ee3-b53e-8d97b4b34e1e" providerId="ADAL" clId="{EDA6ECDA-8E4D-4334-974E-AE2001485B30}" dt="2025-11-21T10:17:19.471" v="5" actId="47"/>
        <pc:sldMkLst>
          <pc:docMk/>
          <pc:sldMk cId="1189657312" sldId="504"/>
        </pc:sldMkLst>
      </pc:sldChg>
      <pc:sldChg chg="del">
        <pc:chgData name="David Holley" userId="45123e1e-ac21-4ee3-b53e-8d97b4b34e1e" providerId="ADAL" clId="{EDA6ECDA-8E4D-4334-974E-AE2001485B30}" dt="2025-11-21T10:17:19.471" v="5" actId="47"/>
        <pc:sldMkLst>
          <pc:docMk/>
          <pc:sldMk cId="3170257598" sldId="505"/>
        </pc:sldMkLst>
      </pc:sldChg>
      <pc:sldChg chg="del">
        <pc:chgData name="David Holley" userId="45123e1e-ac21-4ee3-b53e-8d97b4b34e1e" providerId="ADAL" clId="{EDA6ECDA-8E4D-4334-974E-AE2001485B30}" dt="2025-11-21T10:17:19.471" v="5" actId="47"/>
        <pc:sldMkLst>
          <pc:docMk/>
          <pc:sldMk cId="2603702070" sldId="506"/>
        </pc:sldMkLst>
      </pc:sldChg>
      <pc:sldChg chg="del">
        <pc:chgData name="David Holley" userId="45123e1e-ac21-4ee3-b53e-8d97b4b34e1e" providerId="ADAL" clId="{EDA6ECDA-8E4D-4334-974E-AE2001485B30}" dt="2025-11-21T10:17:19.471" v="5" actId="47"/>
        <pc:sldMkLst>
          <pc:docMk/>
          <pc:sldMk cId="3393878349" sldId="507"/>
        </pc:sldMkLst>
      </pc:sldChg>
      <pc:sldChg chg="del">
        <pc:chgData name="David Holley" userId="45123e1e-ac21-4ee3-b53e-8d97b4b34e1e" providerId="ADAL" clId="{EDA6ECDA-8E4D-4334-974E-AE2001485B30}" dt="2025-11-21T10:17:19.471" v="5" actId="47"/>
        <pc:sldMkLst>
          <pc:docMk/>
          <pc:sldMk cId="780825216" sldId="508"/>
        </pc:sldMkLst>
      </pc:sldChg>
      <pc:sldChg chg="del">
        <pc:chgData name="David Holley" userId="45123e1e-ac21-4ee3-b53e-8d97b4b34e1e" providerId="ADAL" clId="{EDA6ECDA-8E4D-4334-974E-AE2001485B30}" dt="2025-11-21T10:17:19.471" v="5" actId="47"/>
        <pc:sldMkLst>
          <pc:docMk/>
          <pc:sldMk cId="877539062" sldId="509"/>
        </pc:sldMkLst>
      </pc:sldChg>
      <pc:sldChg chg="del">
        <pc:chgData name="David Holley" userId="45123e1e-ac21-4ee3-b53e-8d97b4b34e1e" providerId="ADAL" clId="{EDA6ECDA-8E4D-4334-974E-AE2001485B30}" dt="2025-11-21T10:17:19.471" v="5" actId="47"/>
        <pc:sldMkLst>
          <pc:docMk/>
          <pc:sldMk cId="403560260" sldId="510"/>
        </pc:sldMkLst>
      </pc:sldChg>
      <pc:sldChg chg="del">
        <pc:chgData name="David Holley" userId="45123e1e-ac21-4ee3-b53e-8d97b4b34e1e" providerId="ADAL" clId="{EDA6ECDA-8E4D-4334-974E-AE2001485B30}" dt="2025-11-21T10:17:19.471" v="5" actId="47"/>
        <pc:sldMkLst>
          <pc:docMk/>
          <pc:sldMk cId="817041500" sldId="511"/>
        </pc:sldMkLst>
      </pc:sldChg>
      <pc:sldChg chg="del">
        <pc:chgData name="David Holley" userId="45123e1e-ac21-4ee3-b53e-8d97b4b34e1e" providerId="ADAL" clId="{EDA6ECDA-8E4D-4334-974E-AE2001485B30}" dt="2025-11-21T10:17:19.471" v="5" actId="47"/>
        <pc:sldMkLst>
          <pc:docMk/>
          <pc:sldMk cId="139703559" sldId="512"/>
        </pc:sldMkLst>
      </pc:sldChg>
      <pc:sldChg chg="del">
        <pc:chgData name="David Holley" userId="45123e1e-ac21-4ee3-b53e-8d97b4b34e1e" providerId="ADAL" clId="{EDA6ECDA-8E4D-4334-974E-AE2001485B30}" dt="2025-11-21T10:17:19.471" v="5" actId="47"/>
        <pc:sldMkLst>
          <pc:docMk/>
          <pc:sldMk cId="2958226026" sldId="513"/>
        </pc:sldMkLst>
      </pc:sldChg>
      <pc:sldChg chg="del">
        <pc:chgData name="David Holley" userId="45123e1e-ac21-4ee3-b53e-8d97b4b34e1e" providerId="ADAL" clId="{EDA6ECDA-8E4D-4334-974E-AE2001485B30}" dt="2025-11-21T10:17:19.471" v="5" actId="47"/>
        <pc:sldMkLst>
          <pc:docMk/>
          <pc:sldMk cId="128702570" sldId="514"/>
        </pc:sldMkLst>
      </pc:sldChg>
      <pc:sldChg chg="del">
        <pc:chgData name="David Holley" userId="45123e1e-ac21-4ee3-b53e-8d97b4b34e1e" providerId="ADAL" clId="{EDA6ECDA-8E4D-4334-974E-AE2001485B30}" dt="2025-11-21T10:17:19.471" v="5" actId="47"/>
        <pc:sldMkLst>
          <pc:docMk/>
          <pc:sldMk cId="1167270704" sldId="515"/>
        </pc:sldMkLst>
      </pc:sldChg>
      <pc:sldChg chg="del">
        <pc:chgData name="David Holley" userId="45123e1e-ac21-4ee3-b53e-8d97b4b34e1e" providerId="ADAL" clId="{EDA6ECDA-8E4D-4334-974E-AE2001485B30}" dt="2025-11-21T10:17:19.471" v="5" actId="47"/>
        <pc:sldMkLst>
          <pc:docMk/>
          <pc:sldMk cId="153159737" sldId="516"/>
        </pc:sldMkLst>
      </pc:sldChg>
      <pc:sldChg chg="del">
        <pc:chgData name="David Holley" userId="45123e1e-ac21-4ee3-b53e-8d97b4b34e1e" providerId="ADAL" clId="{EDA6ECDA-8E4D-4334-974E-AE2001485B30}" dt="2025-11-21T10:17:19.471" v="5" actId="47"/>
        <pc:sldMkLst>
          <pc:docMk/>
          <pc:sldMk cId="3806962149" sldId="517"/>
        </pc:sldMkLst>
      </pc:sldChg>
      <pc:sldChg chg="del">
        <pc:chgData name="David Holley" userId="45123e1e-ac21-4ee3-b53e-8d97b4b34e1e" providerId="ADAL" clId="{EDA6ECDA-8E4D-4334-974E-AE2001485B30}" dt="2025-11-21T10:17:19.471" v="5" actId="47"/>
        <pc:sldMkLst>
          <pc:docMk/>
          <pc:sldMk cId="1469328069" sldId="518"/>
        </pc:sldMkLst>
      </pc:sldChg>
      <pc:sldChg chg="del">
        <pc:chgData name="David Holley" userId="45123e1e-ac21-4ee3-b53e-8d97b4b34e1e" providerId="ADAL" clId="{EDA6ECDA-8E4D-4334-974E-AE2001485B30}" dt="2025-11-21T10:17:19.471" v="5" actId="47"/>
        <pc:sldMkLst>
          <pc:docMk/>
          <pc:sldMk cId="1619312687" sldId="519"/>
        </pc:sldMkLst>
      </pc:sldChg>
      <pc:sldChg chg="del">
        <pc:chgData name="David Holley" userId="45123e1e-ac21-4ee3-b53e-8d97b4b34e1e" providerId="ADAL" clId="{EDA6ECDA-8E4D-4334-974E-AE2001485B30}" dt="2025-11-21T10:17:19.471" v="5" actId="47"/>
        <pc:sldMkLst>
          <pc:docMk/>
          <pc:sldMk cId="1413285804" sldId="524"/>
        </pc:sldMkLst>
      </pc:sldChg>
      <pc:sldChg chg="del">
        <pc:chgData name="David Holley" userId="45123e1e-ac21-4ee3-b53e-8d97b4b34e1e" providerId="ADAL" clId="{EDA6ECDA-8E4D-4334-974E-AE2001485B30}" dt="2025-11-21T10:17:19.471" v="5" actId="47"/>
        <pc:sldMkLst>
          <pc:docMk/>
          <pc:sldMk cId="3855223804" sldId="525"/>
        </pc:sldMkLst>
      </pc:sldChg>
      <pc:sldChg chg="del">
        <pc:chgData name="David Holley" userId="45123e1e-ac21-4ee3-b53e-8d97b4b34e1e" providerId="ADAL" clId="{EDA6ECDA-8E4D-4334-974E-AE2001485B30}" dt="2025-11-21T10:17:19.471" v="5" actId="47"/>
        <pc:sldMkLst>
          <pc:docMk/>
          <pc:sldMk cId="1988047492" sldId="526"/>
        </pc:sldMkLst>
      </pc:sldChg>
      <pc:sldChg chg="del">
        <pc:chgData name="David Holley" userId="45123e1e-ac21-4ee3-b53e-8d97b4b34e1e" providerId="ADAL" clId="{EDA6ECDA-8E4D-4334-974E-AE2001485B30}" dt="2025-11-21T10:17:19.471" v="5" actId="47"/>
        <pc:sldMkLst>
          <pc:docMk/>
          <pc:sldMk cId="4271253810" sldId="527"/>
        </pc:sldMkLst>
      </pc:sldChg>
      <pc:sldChg chg="del">
        <pc:chgData name="David Holley" userId="45123e1e-ac21-4ee3-b53e-8d97b4b34e1e" providerId="ADAL" clId="{EDA6ECDA-8E4D-4334-974E-AE2001485B30}" dt="2025-11-21T10:17:19.471" v="5" actId="47"/>
        <pc:sldMkLst>
          <pc:docMk/>
          <pc:sldMk cId="1819499249" sldId="528"/>
        </pc:sldMkLst>
      </pc:sldChg>
      <pc:sldChg chg="del">
        <pc:chgData name="David Holley" userId="45123e1e-ac21-4ee3-b53e-8d97b4b34e1e" providerId="ADAL" clId="{EDA6ECDA-8E4D-4334-974E-AE2001485B30}" dt="2025-11-21T10:17:19.471" v="5" actId="47"/>
        <pc:sldMkLst>
          <pc:docMk/>
          <pc:sldMk cId="3954563378" sldId="529"/>
        </pc:sldMkLst>
      </pc:sldChg>
      <pc:sldChg chg="del">
        <pc:chgData name="David Holley" userId="45123e1e-ac21-4ee3-b53e-8d97b4b34e1e" providerId="ADAL" clId="{EDA6ECDA-8E4D-4334-974E-AE2001485B30}" dt="2025-11-21T10:17:19.471" v="5" actId="47"/>
        <pc:sldMkLst>
          <pc:docMk/>
          <pc:sldMk cId="1772013050" sldId="530"/>
        </pc:sldMkLst>
      </pc:sldChg>
      <pc:sldChg chg="del">
        <pc:chgData name="David Holley" userId="45123e1e-ac21-4ee3-b53e-8d97b4b34e1e" providerId="ADAL" clId="{EDA6ECDA-8E4D-4334-974E-AE2001485B30}" dt="2025-11-21T10:17:19.471" v="5" actId="47"/>
        <pc:sldMkLst>
          <pc:docMk/>
          <pc:sldMk cId="3891085765" sldId="531"/>
        </pc:sldMkLst>
      </pc:sldChg>
      <pc:sldChg chg="del">
        <pc:chgData name="David Holley" userId="45123e1e-ac21-4ee3-b53e-8d97b4b34e1e" providerId="ADAL" clId="{EDA6ECDA-8E4D-4334-974E-AE2001485B30}" dt="2025-11-21T10:17:19.471" v="5" actId="47"/>
        <pc:sldMkLst>
          <pc:docMk/>
          <pc:sldMk cId="3403518217" sldId="532"/>
        </pc:sldMkLst>
      </pc:sldChg>
      <pc:sldChg chg="del">
        <pc:chgData name="David Holley" userId="45123e1e-ac21-4ee3-b53e-8d97b4b34e1e" providerId="ADAL" clId="{EDA6ECDA-8E4D-4334-974E-AE2001485B30}" dt="2025-11-21T10:17:19.471" v="5" actId="47"/>
        <pc:sldMkLst>
          <pc:docMk/>
          <pc:sldMk cId="378589993" sldId="534"/>
        </pc:sldMkLst>
      </pc:sldChg>
      <pc:sldChg chg="del">
        <pc:chgData name="David Holley" userId="45123e1e-ac21-4ee3-b53e-8d97b4b34e1e" providerId="ADAL" clId="{EDA6ECDA-8E4D-4334-974E-AE2001485B30}" dt="2025-11-21T10:17:19.471" v="5" actId="47"/>
        <pc:sldMkLst>
          <pc:docMk/>
          <pc:sldMk cId="691328059" sldId="535"/>
        </pc:sldMkLst>
      </pc:sldChg>
      <pc:sldChg chg="del">
        <pc:chgData name="David Holley" userId="45123e1e-ac21-4ee3-b53e-8d97b4b34e1e" providerId="ADAL" clId="{EDA6ECDA-8E4D-4334-974E-AE2001485B30}" dt="2025-11-21T10:17:19.471" v="5" actId="47"/>
        <pc:sldMkLst>
          <pc:docMk/>
          <pc:sldMk cId="3622936098" sldId="536"/>
        </pc:sldMkLst>
      </pc:sldChg>
      <pc:sldChg chg="del">
        <pc:chgData name="David Holley" userId="45123e1e-ac21-4ee3-b53e-8d97b4b34e1e" providerId="ADAL" clId="{EDA6ECDA-8E4D-4334-974E-AE2001485B30}" dt="2025-11-21T10:17:19.471" v="5" actId="47"/>
        <pc:sldMkLst>
          <pc:docMk/>
          <pc:sldMk cId="3424405063" sldId="537"/>
        </pc:sldMkLst>
      </pc:sldChg>
      <pc:sldChg chg="del">
        <pc:chgData name="David Holley" userId="45123e1e-ac21-4ee3-b53e-8d97b4b34e1e" providerId="ADAL" clId="{EDA6ECDA-8E4D-4334-974E-AE2001485B30}" dt="2025-11-21T10:17:19.471" v="5" actId="47"/>
        <pc:sldMkLst>
          <pc:docMk/>
          <pc:sldMk cId="622685606" sldId="538"/>
        </pc:sldMkLst>
      </pc:sldChg>
      <pc:sldChg chg="del">
        <pc:chgData name="David Holley" userId="45123e1e-ac21-4ee3-b53e-8d97b4b34e1e" providerId="ADAL" clId="{EDA6ECDA-8E4D-4334-974E-AE2001485B30}" dt="2025-11-21T10:17:19.471" v="5" actId="47"/>
        <pc:sldMkLst>
          <pc:docMk/>
          <pc:sldMk cId="1559890563" sldId="539"/>
        </pc:sldMkLst>
      </pc:sldChg>
      <pc:sldChg chg="del">
        <pc:chgData name="David Holley" userId="45123e1e-ac21-4ee3-b53e-8d97b4b34e1e" providerId="ADAL" clId="{EDA6ECDA-8E4D-4334-974E-AE2001485B30}" dt="2025-11-21T10:17:19.471" v="5" actId="47"/>
        <pc:sldMkLst>
          <pc:docMk/>
          <pc:sldMk cId="1099332354" sldId="540"/>
        </pc:sldMkLst>
      </pc:sldChg>
      <pc:sldChg chg="del">
        <pc:chgData name="David Holley" userId="45123e1e-ac21-4ee3-b53e-8d97b4b34e1e" providerId="ADAL" clId="{EDA6ECDA-8E4D-4334-974E-AE2001485B30}" dt="2025-11-21T10:17:19.471" v="5" actId="47"/>
        <pc:sldMkLst>
          <pc:docMk/>
          <pc:sldMk cId="3864223907" sldId="541"/>
        </pc:sldMkLst>
      </pc:sldChg>
      <pc:sldChg chg="del">
        <pc:chgData name="David Holley" userId="45123e1e-ac21-4ee3-b53e-8d97b4b34e1e" providerId="ADAL" clId="{EDA6ECDA-8E4D-4334-974E-AE2001485B30}" dt="2025-11-21T10:17:19.471" v="5" actId="47"/>
        <pc:sldMkLst>
          <pc:docMk/>
          <pc:sldMk cId="1748425509" sldId="542"/>
        </pc:sldMkLst>
      </pc:sldChg>
      <pc:sldChg chg="del">
        <pc:chgData name="David Holley" userId="45123e1e-ac21-4ee3-b53e-8d97b4b34e1e" providerId="ADAL" clId="{EDA6ECDA-8E4D-4334-974E-AE2001485B30}" dt="2025-11-21T10:17:19.471" v="5" actId="47"/>
        <pc:sldMkLst>
          <pc:docMk/>
          <pc:sldMk cId="1975378785" sldId="543"/>
        </pc:sldMkLst>
      </pc:sldChg>
      <pc:sldChg chg="del">
        <pc:chgData name="David Holley" userId="45123e1e-ac21-4ee3-b53e-8d97b4b34e1e" providerId="ADAL" clId="{EDA6ECDA-8E4D-4334-974E-AE2001485B30}" dt="2025-11-21T10:17:19.471" v="5" actId="47"/>
        <pc:sldMkLst>
          <pc:docMk/>
          <pc:sldMk cId="1456356080" sldId="544"/>
        </pc:sldMkLst>
      </pc:sldChg>
      <pc:sldChg chg="del">
        <pc:chgData name="David Holley" userId="45123e1e-ac21-4ee3-b53e-8d97b4b34e1e" providerId="ADAL" clId="{EDA6ECDA-8E4D-4334-974E-AE2001485B30}" dt="2025-11-21T10:17:19.471" v="5" actId="47"/>
        <pc:sldMkLst>
          <pc:docMk/>
          <pc:sldMk cId="2737758809" sldId="545"/>
        </pc:sldMkLst>
      </pc:sldChg>
      <pc:sldChg chg="del">
        <pc:chgData name="David Holley" userId="45123e1e-ac21-4ee3-b53e-8d97b4b34e1e" providerId="ADAL" clId="{EDA6ECDA-8E4D-4334-974E-AE2001485B30}" dt="2025-11-21T10:17:19.471" v="5" actId="47"/>
        <pc:sldMkLst>
          <pc:docMk/>
          <pc:sldMk cId="2710483446" sldId="546"/>
        </pc:sldMkLst>
      </pc:sldChg>
      <pc:sldChg chg="del">
        <pc:chgData name="David Holley" userId="45123e1e-ac21-4ee3-b53e-8d97b4b34e1e" providerId="ADAL" clId="{EDA6ECDA-8E4D-4334-974E-AE2001485B30}" dt="2025-11-21T10:17:19.471" v="5" actId="47"/>
        <pc:sldMkLst>
          <pc:docMk/>
          <pc:sldMk cId="3426228406" sldId="547"/>
        </pc:sldMkLst>
      </pc:sldChg>
      <pc:sldChg chg="del">
        <pc:chgData name="David Holley" userId="45123e1e-ac21-4ee3-b53e-8d97b4b34e1e" providerId="ADAL" clId="{EDA6ECDA-8E4D-4334-974E-AE2001485B30}" dt="2025-11-21T10:17:19.471" v="5" actId="47"/>
        <pc:sldMkLst>
          <pc:docMk/>
          <pc:sldMk cId="2697071959" sldId="548"/>
        </pc:sldMkLst>
      </pc:sldChg>
      <pc:sldChg chg="del">
        <pc:chgData name="David Holley" userId="45123e1e-ac21-4ee3-b53e-8d97b4b34e1e" providerId="ADAL" clId="{EDA6ECDA-8E4D-4334-974E-AE2001485B30}" dt="2025-11-21T10:17:19.471" v="5" actId="47"/>
        <pc:sldMkLst>
          <pc:docMk/>
          <pc:sldMk cId="668081417" sldId="550"/>
        </pc:sldMkLst>
      </pc:sldChg>
      <pc:sldChg chg="del">
        <pc:chgData name="David Holley" userId="45123e1e-ac21-4ee3-b53e-8d97b4b34e1e" providerId="ADAL" clId="{EDA6ECDA-8E4D-4334-974E-AE2001485B30}" dt="2025-11-21T10:17:19.471" v="5" actId="47"/>
        <pc:sldMkLst>
          <pc:docMk/>
          <pc:sldMk cId="1892334247" sldId="551"/>
        </pc:sldMkLst>
      </pc:sldChg>
      <pc:sldChg chg="del">
        <pc:chgData name="David Holley" userId="45123e1e-ac21-4ee3-b53e-8d97b4b34e1e" providerId="ADAL" clId="{EDA6ECDA-8E4D-4334-974E-AE2001485B30}" dt="2025-11-21T10:17:19.471" v="5" actId="47"/>
        <pc:sldMkLst>
          <pc:docMk/>
          <pc:sldMk cId="609984888" sldId="552"/>
        </pc:sldMkLst>
      </pc:sldChg>
      <pc:sldChg chg="del">
        <pc:chgData name="David Holley" userId="45123e1e-ac21-4ee3-b53e-8d97b4b34e1e" providerId="ADAL" clId="{EDA6ECDA-8E4D-4334-974E-AE2001485B30}" dt="2025-11-21T10:17:19.471" v="5" actId="47"/>
        <pc:sldMkLst>
          <pc:docMk/>
          <pc:sldMk cId="3257607064" sldId="553"/>
        </pc:sldMkLst>
      </pc:sldChg>
      <pc:sldChg chg="del">
        <pc:chgData name="David Holley" userId="45123e1e-ac21-4ee3-b53e-8d97b4b34e1e" providerId="ADAL" clId="{EDA6ECDA-8E4D-4334-974E-AE2001485B30}" dt="2025-11-21T10:17:19.471" v="5" actId="47"/>
        <pc:sldMkLst>
          <pc:docMk/>
          <pc:sldMk cId="526524535" sldId="554"/>
        </pc:sldMkLst>
      </pc:sldChg>
      <pc:sldChg chg="del">
        <pc:chgData name="David Holley" userId="45123e1e-ac21-4ee3-b53e-8d97b4b34e1e" providerId="ADAL" clId="{EDA6ECDA-8E4D-4334-974E-AE2001485B30}" dt="2025-11-21T10:17:19.471" v="5" actId="47"/>
        <pc:sldMkLst>
          <pc:docMk/>
          <pc:sldMk cId="293263887" sldId="555"/>
        </pc:sldMkLst>
      </pc:sldChg>
      <pc:sldChg chg="del">
        <pc:chgData name="David Holley" userId="45123e1e-ac21-4ee3-b53e-8d97b4b34e1e" providerId="ADAL" clId="{EDA6ECDA-8E4D-4334-974E-AE2001485B30}" dt="2025-11-21T10:17:19.471" v="5" actId="47"/>
        <pc:sldMkLst>
          <pc:docMk/>
          <pc:sldMk cId="1426178393" sldId="556"/>
        </pc:sldMkLst>
      </pc:sldChg>
      <pc:sldChg chg="del">
        <pc:chgData name="David Holley" userId="45123e1e-ac21-4ee3-b53e-8d97b4b34e1e" providerId="ADAL" clId="{EDA6ECDA-8E4D-4334-974E-AE2001485B30}" dt="2025-11-21T10:17:19.471" v="5" actId="47"/>
        <pc:sldMkLst>
          <pc:docMk/>
          <pc:sldMk cId="2686769465" sldId="557"/>
        </pc:sldMkLst>
      </pc:sldChg>
      <pc:sldChg chg="del">
        <pc:chgData name="David Holley" userId="45123e1e-ac21-4ee3-b53e-8d97b4b34e1e" providerId="ADAL" clId="{EDA6ECDA-8E4D-4334-974E-AE2001485B30}" dt="2025-11-21T10:17:19.471" v="5" actId="47"/>
        <pc:sldMkLst>
          <pc:docMk/>
          <pc:sldMk cId="957807457" sldId="558"/>
        </pc:sldMkLst>
      </pc:sldChg>
      <pc:sldChg chg="del">
        <pc:chgData name="David Holley" userId="45123e1e-ac21-4ee3-b53e-8d97b4b34e1e" providerId="ADAL" clId="{EDA6ECDA-8E4D-4334-974E-AE2001485B30}" dt="2025-11-21T10:17:19.471" v="5" actId="47"/>
        <pc:sldMkLst>
          <pc:docMk/>
          <pc:sldMk cId="298350769" sldId="559"/>
        </pc:sldMkLst>
      </pc:sldChg>
      <pc:sldChg chg="del">
        <pc:chgData name="David Holley" userId="45123e1e-ac21-4ee3-b53e-8d97b4b34e1e" providerId="ADAL" clId="{EDA6ECDA-8E4D-4334-974E-AE2001485B30}" dt="2025-11-21T10:17:19.471" v="5" actId="47"/>
        <pc:sldMkLst>
          <pc:docMk/>
          <pc:sldMk cId="1940791197" sldId="560"/>
        </pc:sldMkLst>
      </pc:sldChg>
      <pc:sldChg chg="del">
        <pc:chgData name="David Holley" userId="45123e1e-ac21-4ee3-b53e-8d97b4b34e1e" providerId="ADAL" clId="{EDA6ECDA-8E4D-4334-974E-AE2001485B30}" dt="2025-11-21T10:17:19.471" v="5" actId="47"/>
        <pc:sldMkLst>
          <pc:docMk/>
          <pc:sldMk cId="2131552304" sldId="561"/>
        </pc:sldMkLst>
      </pc:sldChg>
      <pc:sldChg chg="del">
        <pc:chgData name="David Holley" userId="45123e1e-ac21-4ee3-b53e-8d97b4b34e1e" providerId="ADAL" clId="{EDA6ECDA-8E4D-4334-974E-AE2001485B30}" dt="2025-11-21T10:17:19.471" v="5" actId="47"/>
        <pc:sldMkLst>
          <pc:docMk/>
          <pc:sldMk cId="1874746722" sldId="562"/>
        </pc:sldMkLst>
      </pc:sldChg>
      <pc:sldChg chg="del">
        <pc:chgData name="David Holley" userId="45123e1e-ac21-4ee3-b53e-8d97b4b34e1e" providerId="ADAL" clId="{EDA6ECDA-8E4D-4334-974E-AE2001485B30}" dt="2025-11-21T10:17:19.471" v="5" actId="47"/>
        <pc:sldMkLst>
          <pc:docMk/>
          <pc:sldMk cId="615470795" sldId="563"/>
        </pc:sldMkLst>
      </pc:sldChg>
      <pc:sldChg chg="del">
        <pc:chgData name="David Holley" userId="45123e1e-ac21-4ee3-b53e-8d97b4b34e1e" providerId="ADAL" clId="{EDA6ECDA-8E4D-4334-974E-AE2001485B30}" dt="2025-11-21T10:17:19.471" v="5" actId="47"/>
        <pc:sldMkLst>
          <pc:docMk/>
          <pc:sldMk cId="4223256662" sldId="564"/>
        </pc:sldMkLst>
      </pc:sldChg>
      <pc:sldChg chg="del">
        <pc:chgData name="David Holley" userId="45123e1e-ac21-4ee3-b53e-8d97b4b34e1e" providerId="ADAL" clId="{EDA6ECDA-8E4D-4334-974E-AE2001485B30}" dt="2025-11-21T10:17:19.471" v="5" actId="47"/>
        <pc:sldMkLst>
          <pc:docMk/>
          <pc:sldMk cId="3251371729" sldId="565"/>
        </pc:sldMkLst>
      </pc:sldChg>
      <pc:sldChg chg="del">
        <pc:chgData name="David Holley" userId="45123e1e-ac21-4ee3-b53e-8d97b4b34e1e" providerId="ADAL" clId="{EDA6ECDA-8E4D-4334-974E-AE2001485B30}" dt="2025-11-21T10:17:19.471" v="5" actId="47"/>
        <pc:sldMkLst>
          <pc:docMk/>
          <pc:sldMk cId="1013704532" sldId="566"/>
        </pc:sldMkLst>
      </pc:sldChg>
      <pc:sldChg chg="del">
        <pc:chgData name="David Holley" userId="45123e1e-ac21-4ee3-b53e-8d97b4b34e1e" providerId="ADAL" clId="{EDA6ECDA-8E4D-4334-974E-AE2001485B30}" dt="2025-11-21T10:17:19.471" v="5" actId="47"/>
        <pc:sldMkLst>
          <pc:docMk/>
          <pc:sldMk cId="1082799285" sldId="574"/>
        </pc:sldMkLst>
      </pc:sldChg>
      <pc:sldChg chg="del">
        <pc:chgData name="David Holley" userId="45123e1e-ac21-4ee3-b53e-8d97b4b34e1e" providerId="ADAL" clId="{EDA6ECDA-8E4D-4334-974E-AE2001485B30}" dt="2025-11-21T10:17:19.471" v="5" actId="47"/>
        <pc:sldMkLst>
          <pc:docMk/>
          <pc:sldMk cId="1765220036" sldId="575"/>
        </pc:sldMkLst>
      </pc:sldChg>
      <pc:sldChg chg="del">
        <pc:chgData name="David Holley" userId="45123e1e-ac21-4ee3-b53e-8d97b4b34e1e" providerId="ADAL" clId="{EDA6ECDA-8E4D-4334-974E-AE2001485B30}" dt="2025-11-21T10:17:19.471" v="5" actId="47"/>
        <pc:sldMkLst>
          <pc:docMk/>
          <pc:sldMk cId="3928324029" sldId="576"/>
        </pc:sldMkLst>
      </pc:sldChg>
      <pc:sldChg chg="del">
        <pc:chgData name="David Holley" userId="45123e1e-ac21-4ee3-b53e-8d97b4b34e1e" providerId="ADAL" clId="{EDA6ECDA-8E4D-4334-974E-AE2001485B30}" dt="2025-11-21T10:17:19.471" v="5" actId="47"/>
        <pc:sldMkLst>
          <pc:docMk/>
          <pc:sldMk cId="1541835673" sldId="578"/>
        </pc:sldMkLst>
      </pc:sldChg>
      <pc:sldChg chg="del">
        <pc:chgData name="David Holley" userId="45123e1e-ac21-4ee3-b53e-8d97b4b34e1e" providerId="ADAL" clId="{EDA6ECDA-8E4D-4334-974E-AE2001485B30}" dt="2025-11-21T10:17:19.471" v="5" actId="47"/>
        <pc:sldMkLst>
          <pc:docMk/>
          <pc:sldMk cId="1598697767" sldId="579"/>
        </pc:sldMkLst>
      </pc:sldChg>
      <pc:sldChg chg="del">
        <pc:chgData name="David Holley" userId="45123e1e-ac21-4ee3-b53e-8d97b4b34e1e" providerId="ADAL" clId="{EDA6ECDA-8E4D-4334-974E-AE2001485B30}" dt="2025-11-21T10:17:19.471" v="5" actId="47"/>
        <pc:sldMkLst>
          <pc:docMk/>
          <pc:sldMk cId="2289054009" sldId="580"/>
        </pc:sldMkLst>
      </pc:sldChg>
      <pc:sldChg chg="del">
        <pc:chgData name="David Holley" userId="45123e1e-ac21-4ee3-b53e-8d97b4b34e1e" providerId="ADAL" clId="{EDA6ECDA-8E4D-4334-974E-AE2001485B30}" dt="2025-11-21T10:17:19.471" v="5" actId="47"/>
        <pc:sldMkLst>
          <pc:docMk/>
          <pc:sldMk cId="3026074681" sldId="581"/>
        </pc:sldMkLst>
      </pc:sldChg>
      <pc:sldChg chg="del">
        <pc:chgData name="David Holley" userId="45123e1e-ac21-4ee3-b53e-8d97b4b34e1e" providerId="ADAL" clId="{EDA6ECDA-8E4D-4334-974E-AE2001485B30}" dt="2025-11-21T10:17:19.471" v="5" actId="47"/>
        <pc:sldMkLst>
          <pc:docMk/>
          <pc:sldMk cId="1345890226" sldId="582"/>
        </pc:sldMkLst>
      </pc:sldChg>
      <pc:sldChg chg="del">
        <pc:chgData name="David Holley" userId="45123e1e-ac21-4ee3-b53e-8d97b4b34e1e" providerId="ADAL" clId="{EDA6ECDA-8E4D-4334-974E-AE2001485B30}" dt="2025-11-21T10:17:19.471" v="5" actId="47"/>
        <pc:sldMkLst>
          <pc:docMk/>
          <pc:sldMk cId="3133432684" sldId="583"/>
        </pc:sldMkLst>
      </pc:sldChg>
      <pc:sldChg chg="del">
        <pc:chgData name="David Holley" userId="45123e1e-ac21-4ee3-b53e-8d97b4b34e1e" providerId="ADAL" clId="{EDA6ECDA-8E4D-4334-974E-AE2001485B30}" dt="2025-11-21T10:17:19.471" v="5" actId="47"/>
        <pc:sldMkLst>
          <pc:docMk/>
          <pc:sldMk cId="1751680468" sldId="584"/>
        </pc:sldMkLst>
      </pc:sldChg>
      <pc:sldChg chg="del">
        <pc:chgData name="David Holley" userId="45123e1e-ac21-4ee3-b53e-8d97b4b34e1e" providerId="ADAL" clId="{EDA6ECDA-8E4D-4334-974E-AE2001485B30}" dt="2025-11-21T10:17:19.471" v="5" actId="47"/>
        <pc:sldMkLst>
          <pc:docMk/>
          <pc:sldMk cId="391383019" sldId="585"/>
        </pc:sldMkLst>
      </pc:sldChg>
      <pc:sldChg chg="del">
        <pc:chgData name="David Holley" userId="45123e1e-ac21-4ee3-b53e-8d97b4b34e1e" providerId="ADAL" clId="{EDA6ECDA-8E4D-4334-974E-AE2001485B30}" dt="2025-11-21T10:17:19.471" v="5" actId="47"/>
        <pc:sldMkLst>
          <pc:docMk/>
          <pc:sldMk cId="3233199746" sldId="586"/>
        </pc:sldMkLst>
      </pc:sldChg>
      <pc:sldChg chg="del">
        <pc:chgData name="David Holley" userId="45123e1e-ac21-4ee3-b53e-8d97b4b34e1e" providerId="ADAL" clId="{EDA6ECDA-8E4D-4334-974E-AE2001485B30}" dt="2025-11-21T10:17:19.471" v="5" actId="47"/>
        <pc:sldMkLst>
          <pc:docMk/>
          <pc:sldMk cId="3760727659" sldId="588"/>
        </pc:sldMkLst>
      </pc:sldChg>
      <pc:sldChg chg="del">
        <pc:chgData name="David Holley" userId="45123e1e-ac21-4ee3-b53e-8d97b4b34e1e" providerId="ADAL" clId="{EDA6ECDA-8E4D-4334-974E-AE2001485B30}" dt="2025-11-21T10:17:19.471" v="5" actId="47"/>
        <pc:sldMkLst>
          <pc:docMk/>
          <pc:sldMk cId="3702213419" sldId="589"/>
        </pc:sldMkLst>
      </pc:sldChg>
      <pc:sldChg chg="del">
        <pc:chgData name="David Holley" userId="45123e1e-ac21-4ee3-b53e-8d97b4b34e1e" providerId="ADAL" clId="{EDA6ECDA-8E4D-4334-974E-AE2001485B30}" dt="2025-11-21T10:17:19.471" v="5" actId="47"/>
        <pc:sldMkLst>
          <pc:docMk/>
          <pc:sldMk cId="2778280336" sldId="590"/>
        </pc:sldMkLst>
      </pc:sldChg>
      <pc:sldChg chg="del">
        <pc:chgData name="David Holley" userId="45123e1e-ac21-4ee3-b53e-8d97b4b34e1e" providerId="ADAL" clId="{EDA6ECDA-8E4D-4334-974E-AE2001485B30}" dt="2025-11-21T10:17:19.471" v="5" actId="47"/>
        <pc:sldMkLst>
          <pc:docMk/>
          <pc:sldMk cId="2450162851" sldId="591"/>
        </pc:sldMkLst>
      </pc:sldChg>
      <pc:sldChg chg="del">
        <pc:chgData name="David Holley" userId="45123e1e-ac21-4ee3-b53e-8d97b4b34e1e" providerId="ADAL" clId="{EDA6ECDA-8E4D-4334-974E-AE2001485B30}" dt="2025-11-21T10:17:19.471" v="5" actId="47"/>
        <pc:sldMkLst>
          <pc:docMk/>
          <pc:sldMk cId="646741309" sldId="592"/>
        </pc:sldMkLst>
      </pc:sldChg>
      <pc:sldChg chg="del">
        <pc:chgData name="David Holley" userId="45123e1e-ac21-4ee3-b53e-8d97b4b34e1e" providerId="ADAL" clId="{EDA6ECDA-8E4D-4334-974E-AE2001485B30}" dt="2025-11-21T10:17:19.471" v="5" actId="47"/>
        <pc:sldMkLst>
          <pc:docMk/>
          <pc:sldMk cId="2446548161" sldId="593"/>
        </pc:sldMkLst>
      </pc:sldChg>
      <pc:sldChg chg="del">
        <pc:chgData name="David Holley" userId="45123e1e-ac21-4ee3-b53e-8d97b4b34e1e" providerId="ADAL" clId="{EDA6ECDA-8E4D-4334-974E-AE2001485B30}" dt="2025-11-21T10:17:19.471" v="5" actId="47"/>
        <pc:sldMkLst>
          <pc:docMk/>
          <pc:sldMk cId="2932944113" sldId="594"/>
        </pc:sldMkLst>
      </pc:sldChg>
      <pc:sldChg chg="del">
        <pc:chgData name="David Holley" userId="45123e1e-ac21-4ee3-b53e-8d97b4b34e1e" providerId="ADAL" clId="{EDA6ECDA-8E4D-4334-974E-AE2001485B30}" dt="2025-11-21T10:17:19.471" v="5" actId="47"/>
        <pc:sldMkLst>
          <pc:docMk/>
          <pc:sldMk cId="2635703343" sldId="595"/>
        </pc:sldMkLst>
      </pc:sldChg>
      <pc:sldChg chg="del">
        <pc:chgData name="David Holley" userId="45123e1e-ac21-4ee3-b53e-8d97b4b34e1e" providerId="ADAL" clId="{EDA6ECDA-8E4D-4334-974E-AE2001485B30}" dt="2025-11-21T10:17:19.471" v="5" actId="47"/>
        <pc:sldMkLst>
          <pc:docMk/>
          <pc:sldMk cId="3952980877" sldId="596"/>
        </pc:sldMkLst>
      </pc:sldChg>
      <pc:sldChg chg="del">
        <pc:chgData name="David Holley" userId="45123e1e-ac21-4ee3-b53e-8d97b4b34e1e" providerId="ADAL" clId="{EDA6ECDA-8E4D-4334-974E-AE2001485B30}" dt="2025-11-21T10:17:19.471" v="5" actId="47"/>
        <pc:sldMkLst>
          <pc:docMk/>
          <pc:sldMk cId="3605815611" sldId="597"/>
        </pc:sldMkLst>
      </pc:sldChg>
      <pc:sldChg chg="del">
        <pc:chgData name="David Holley" userId="45123e1e-ac21-4ee3-b53e-8d97b4b34e1e" providerId="ADAL" clId="{EDA6ECDA-8E4D-4334-974E-AE2001485B30}" dt="2025-11-21T10:17:19.471" v="5" actId="47"/>
        <pc:sldMkLst>
          <pc:docMk/>
          <pc:sldMk cId="929300044" sldId="598"/>
        </pc:sldMkLst>
      </pc:sldChg>
      <pc:sldChg chg="del">
        <pc:chgData name="David Holley" userId="45123e1e-ac21-4ee3-b53e-8d97b4b34e1e" providerId="ADAL" clId="{EDA6ECDA-8E4D-4334-974E-AE2001485B30}" dt="2025-11-21T10:17:19.471" v="5" actId="47"/>
        <pc:sldMkLst>
          <pc:docMk/>
          <pc:sldMk cId="1021770548" sldId="599"/>
        </pc:sldMkLst>
      </pc:sldChg>
      <pc:sldChg chg="del">
        <pc:chgData name="David Holley" userId="45123e1e-ac21-4ee3-b53e-8d97b4b34e1e" providerId="ADAL" clId="{EDA6ECDA-8E4D-4334-974E-AE2001485B30}" dt="2025-11-21T10:17:19.471" v="5" actId="47"/>
        <pc:sldMkLst>
          <pc:docMk/>
          <pc:sldMk cId="2799353649" sldId="600"/>
        </pc:sldMkLst>
      </pc:sldChg>
      <pc:sldChg chg="del">
        <pc:chgData name="David Holley" userId="45123e1e-ac21-4ee3-b53e-8d97b4b34e1e" providerId="ADAL" clId="{EDA6ECDA-8E4D-4334-974E-AE2001485B30}" dt="2025-11-21T10:17:19.471" v="5" actId="47"/>
        <pc:sldMkLst>
          <pc:docMk/>
          <pc:sldMk cId="482129400" sldId="601"/>
        </pc:sldMkLst>
      </pc:sldChg>
      <pc:sldChg chg="del">
        <pc:chgData name="David Holley" userId="45123e1e-ac21-4ee3-b53e-8d97b4b34e1e" providerId="ADAL" clId="{EDA6ECDA-8E4D-4334-974E-AE2001485B30}" dt="2025-11-21T10:17:19.471" v="5" actId="47"/>
        <pc:sldMkLst>
          <pc:docMk/>
          <pc:sldMk cId="374661778" sldId="602"/>
        </pc:sldMkLst>
      </pc:sldChg>
      <pc:sldChg chg="del">
        <pc:chgData name="David Holley" userId="45123e1e-ac21-4ee3-b53e-8d97b4b34e1e" providerId="ADAL" clId="{EDA6ECDA-8E4D-4334-974E-AE2001485B30}" dt="2025-11-21T10:17:19.471" v="5" actId="47"/>
        <pc:sldMkLst>
          <pc:docMk/>
          <pc:sldMk cId="1930470398" sldId="603"/>
        </pc:sldMkLst>
      </pc:sldChg>
      <pc:sldChg chg="del">
        <pc:chgData name="David Holley" userId="45123e1e-ac21-4ee3-b53e-8d97b4b34e1e" providerId="ADAL" clId="{EDA6ECDA-8E4D-4334-974E-AE2001485B30}" dt="2025-11-21T10:17:19.471" v="5" actId="47"/>
        <pc:sldMkLst>
          <pc:docMk/>
          <pc:sldMk cId="1595550381" sldId="604"/>
        </pc:sldMkLst>
      </pc:sldChg>
      <pc:sldChg chg="del">
        <pc:chgData name="David Holley" userId="45123e1e-ac21-4ee3-b53e-8d97b4b34e1e" providerId="ADAL" clId="{EDA6ECDA-8E4D-4334-974E-AE2001485B30}" dt="2025-11-21T10:17:19.471" v="5" actId="47"/>
        <pc:sldMkLst>
          <pc:docMk/>
          <pc:sldMk cId="4227139158" sldId="606"/>
        </pc:sldMkLst>
      </pc:sldChg>
      <pc:sldChg chg="del">
        <pc:chgData name="David Holley" userId="45123e1e-ac21-4ee3-b53e-8d97b4b34e1e" providerId="ADAL" clId="{EDA6ECDA-8E4D-4334-974E-AE2001485B30}" dt="2025-11-21T10:17:19.471" v="5" actId="47"/>
        <pc:sldMkLst>
          <pc:docMk/>
          <pc:sldMk cId="2568947096" sldId="607"/>
        </pc:sldMkLst>
      </pc:sldChg>
      <pc:sldChg chg="del">
        <pc:chgData name="David Holley" userId="45123e1e-ac21-4ee3-b53e-8d97b4b34e1e" providerId="ADAL" clId="{EDA6ECDA-8E4D-4334-974E-AE2001485B30}" dt="2025-11-21T10:17:19.471" v="5" actId="47"/>
        <pc:sldMkLst>
          <pc:docMk/>
          <pc:sldMk cId="3036108009" sldId="608"/>
        </pc:sldMkLst>
      </pc:sldChg>
      <pc:sldChg chg="del">
        <pc:chgData name="David Holley" userId="45123e1e-ac21-4ee3-b53e-8d97b4b34e1e" providerId="ADAL" clId="{EDA6ECDA-8E4D-4334-974E-AE2001485B30}" dt="2025-11-21T10:17:19.471" v="5" actId="47"/>
        <pc:sldMkLst>
          <pc:docMk/>
          <pc:sldMk cId="825222814" sldId="609"/>
        </pc:sldMkLst>
      </pc:sldChg>
      <pc:sldChg chg="del">
        <pc:chgData name="David Holley" userId="45123e1e-ac21-4ee3-b53e-8d97b4b34e1e" providerId="ADAL" clId="{EDA6ECDA-8E4D-4334-974E-AE2001485B30}" dt="2025-11-21T10:17:19.471" v="5" actId="47"/>
        <pc:sldMkLst>
          <pc:docMk/>
          <pc:sldMk cId="2612210387" sldId="610"/>
        </pc:sldMkLst>
      </pc:sldChg>
      <pc:sldChg chg="del">
        <pc:chgData name="David Holley" userId="45123e1e-ac21-4ee3-b53e-8d97b4b34e1e" providerId="ADAL" clId="{EDA6ECDA-8E4D-4334-974E-AE2001485B30}" dt="2025-11-21T10:17:19.471" v="5" actId="47"/>
        <pc:sldMkLst>
          <pc:docMk/>
          <pc:sldMk cId="3146518956" sldId="611"/>
        </pc:sldMkLst>
      </pc:sldChg>
      <pc:sldChg chg="del">
        <pc:chgData name="David Holley" userId="45123e1e-ac21-4ee3-b53e-8d97b4b34e1e" providerId="ADAL" clId="{EDA6ECDA-8E4D-4334-974E-AE2001485B30}" dt="2025-11-21T10:17:19.471" v="5" actId="47"/>
        <pc:sldMkLst>
          <pc:docMk/>
          <pc:sldMk cId="2914728719" sldId="612"/>
        </pc:sldMkLst>
      </pc:sldChg>
      <pc:sldChg chg="del">
        <pc:chgData name="David Holley" userId="45123e1e-ac21-4ee3-b53e-8d97b4b34e1e" providerId="ADAL" clId="{EDA6ECDA-8E4D-4334-974E-AE2001485B30}" dt="2025-11-21T10:17:19.471" v="5" actId="47"/>
        <pc:sldMkLst>
          <pc:docMk/>
          <pc:sldMk cId="424998826" sldId="613"/>
        </pc:sldMkLst>
      </pc:sldChg>
      <pc:sldChg chg="del">
        <pc:chgData name="David Holley" userId="45123e1e-ac21-4ee3-b53e-8d97b4b34e1e" providerId="ADAL" clId="{EDA6ECDA-8E4D-4334-974E-AE2001485B30}" dt="2025-11-21T10:17:19.471" v="5" actId="47"/>
        <pc:sldMkLst>
          <pc:docMk/>
          <pc:sldMk cId="610667377" sldId="614"/>
        </pc:sldMkLst>
      </pc:sldChg>
      <pc:sldChg chg="del">
        <pc:chgData name="David Holley" userId="45123e1e-ac21-4ee3-b53e-8d97b4b34e1e" providerId="ADAL" clId="{EDA6ECDA-8E4D-4334-974E-AE2001485B30}" dt="2025-11-21T10:17:19.471" v="5" actId="47"/>
        <pc:sldMkLst>
          <pc:docMk/>
          <pc:sldMk cId="1417706484" sldId="615"/>
        </pc:sldMkLst>
      </pc:sldChg>
      <pc:sldChg chg="del">
        <pc:chgData name="David Holley" userId="45123e1e-ac21-4ee3-b53e-8d97b4b34e1e" providerId="ADAL" clId="{EDA6ECDA-8E4D-4334-974E-AE2001485B30}" dt="2025-11-21T10:17:19.471" v="5" actId="47"/>
        <pc:sldMkLst>
          <pc:docMk/>
          <pc:sldMk cId="3925781075" sldId="616"/>
        </pc:sldMkLst>
      </pc:sldChg>
      <pc:sldChg chg="del">
        <pc:chgData name="David Holley" userId="45123e1e-ac21-4ee3-b53e-8d97b4b34e1e" providerId="ADAL" clId="{EDA6ECDA-8E4D-4334-974E-AE2001485B30}" dt="2025-11-21T10:17:19.471" v="5" actId="47"/>
        <pc:sldMkLst>
          <pc:docMk/>
          <pc:sldMk cId="3822487321" sldId="617"/>
        </pc:sldMkLst>
      </pc:sldChg>
      <pc:sldChg chg="del">
        <pc:chgData name="David Holley" userId="45123e1e-ac21-4ee3-b53e-8d97b4b34e1e" providerId="ADAL" clId="{EDA6ECDA-8E4D-4334-974E-AE2001485B30}" dt="2025-11-21T10:17:19.471" v="5" actId="47"/>
        <pc:sldMkLst>
          <pc:docMk/>
          <pc:sldMk cId="3495091329" sldId="618"/>
        </pc:sldMkLst>
      </pc:sldChg>
      <pc:sldChg chg="del">
        <pc:chgData name="David Holley" userId="45123e1e-ac21-4ee3-b53e-8d97b4b34e1e" providerId="ADAL" clId="{EDA6ECDA-8E4D-4334-974E-AE2001485B30}" dt="2025-11-21T10:17:19.471" v="5" actId="47"/>
        <pc:sldMkLst>
          <pc:docMk/>
          <pc:sldMk cId="4210744330" sldId="619"/>
        </pc:sldMkLst>
      </pc:sldChg>
      <pc:sldChg chg="del">
        <pc:chgData name="David Holley" userId="45123e1e-ac21-4ee3-b53e-8d97b4b34e1e" providerId="ADAL" clId="{EDA6ECDA-8E4D-4334-974E-AE2001485B30}" dt="2025-11-21T10:17:19.471" v="5" actId="47"/>
        <pc:sldMkLst>
          <pc:docMk/>
          <pc:sldMk cId="2437452429" sldId="620"/>
        </pc:sldMkLst>
      </pc:sldChg>
      <pc:sldChg chg="del">
        <pc:chgData name="David Holley" userId="45123e1e-ac21-4ee3-b53e-8d97b4b34e1e" providerId="ADAL" clId="{EDA6ECDA-8E4D-4334-974E-AE2001485B30}" dt="2025-11-21T10:17:19.471" v="5" actId="47"/>
        <pc:sldMkLst>
          <pc:docMk/>
          <pc:sldMk cId="3745652599" sldId="621"/>
        </pc:sldMkLst>
      </pc:sldChg>
      <pc:sldChg chg="del">
        <pc:chgData name="David Holley" userId="45123e1e-ac21-4ee3-b53e-8d97b4b34e1e" providerId="ADAL" clId="{EDA6ECDA-8E4D-4334-974E-AE2001485B30}" dt="2025-11-21T10:17:19.471" v="5" actId="47"/>
        <pc:sldMkLst>
          <pc:docMk/>
          <pc:sldMk cId="1949050178" sldId="623"/>
        </pc:sldMkLst>
      </pc:sldChg>
      <pc:sldChg chg="del">
        <pc:chgData name="David Holley" userId="45123e1e-ac21-4ee3-b53e-8d97b4b34e1e" providerId="ADAL" clId="{EDA6ECDA-8E4D-4334-974E-AE2001485B30}" dt="2025-11-21T10:17:19.471" v="5" actId="47"/>
        <pc:sldMkLst>
          <pc:docMk/>
          <pc:sldMk cId="3373856832" sldId="624"/>
        </pc:sldMkLst>
      </pc:sldChg>
      <pc:sldChg chg="del">
        <pc:chgData name="David Holley" userId="45123e1e-ac21-4ee3-b53e-8d97b4b34e1e" providerId="ADAL" clId="{EDA6ECDA-8E4D-4334-974E-AE2001485B30}" dt="2025-11-21T10:17:19.471" v="5" actId="47"/>
        <pc:sldMkLst>
          <pc:docMk/>
          <pc:sldMk cId="1055118868" sldId="625"/>
        </pc:sldMkLst>
      </pc:sldChg>
      <pc:sldChg chg="del">
        <pc:chgData name="David Holley" userId="45123e1e-ac21-4ee3-b53e-8d97b4b34e1e" providerId="ADAL" clId="{EDA6ECDA-8E4D-4334-974E-AE2001485B30}" dt="2025-11-21T10:17:19.471" v="5" actId="47"/>
        <pc:sldMkLst>
          <pc:docMk/>
          <pc:sldMk cId="225343809" sldId="630"/>
        </pc:sldMkLst>
      </pc:sldChg>
      <pc:sldChg chg="del">
        <pc:chgData name="David Holley" userId="45123e1e-ac21-4ee3-b53e-8d97b4b34e1e" providerId="ADAL" clId="{EDA6ECDA-8E4D-4334-974E-AE2001485B30}" dt="2025-11-21T10:17:19.471" v="5" actId="47"/>
        <pc:sldMkLst>
          <pc:docMk/>
          <pc:sldMk cId="2517344852" sldId="631"/>
        </pc:sldMkLst>
      </pc:sldChg>
      <pc:sldChg chg="del">
        <pc:chgData name="David Holley" userId="45123e1e-ac21-4ee3-b53e-8d97b4b34e1e" providerId="ADAL" clId="{EDA6ECDA-8E4D-4334-974E-AE2001485B30}" dt="2025-11-21T10:17:19.471" v="5" actId="47"/>
        <pc:sldMkLst>
          <pc:docMk/>
          <pc:sldMk cId="1127172830" sldId="632"/>
        </pc:sldMkLst>
      </pc:sldChg>
      <pc:sldChg chg="del">
        <pc:chgData name="David Holley" userId="45123e1e-ac21-4ee3-b53e-8d97b4b34e1e" providerId="ADAL" clId="{EDA6ECDA-8E4D-4334-974E-AE2001485B30}" dt="2025-11-21T10:17:19.471" v="5" actId="47"/>
        <pc:sldMkLst>
          <pc:docMk/>
          <pc:sldMk cId="44773185" sldId="633"/>
        </pc:sldMkLst>
      </pc:sldChg>
      <pc:sldChg chg="del">
        <pc:chgData name="David Holley" userId="45123e1e-ac21-4ee3-b53e-8d97b4b34e1e" providerId="ADAL" clId="{EDA6ECDA-8E4D-4334-974E-AE2001485B30}" dt="2025-11-21T10:17:19.471" v="5" actId="47"/>
        <pc:sldMkLst>
          <pc:docMk/>
          <pc:sldMk cId="3065596329" sldId="634"/>
        </pc:sldMkLst>
      </pc:sldChg>
      <pc:sldChg chg="del">
        <pc:chgData name="David Holley" userId="45123e1e-ac21-4ee3-b53e-8d97b4b34e1e" providerId="ADAL" clId="{EDA6ECDA-8E4D-4334-974E-AE2001485B30}" dt="2025-11-21T10:17:19.471" v="5" actId="47"/>
        <pc:sldMkLst>
          <pc:docMk/>
          <pc:sldMk cId="2546075691" sldId="635"/>
        </pc:sldMkLst>
      </pc:sldChg>
      <pc:sldChg chg="del">
        <pc:chgData name="David Holley" userId="45123e1e-ac21-4ee3-b53e-8d97b4b34e1e" providerId="ADAL" clId="{EDA6ECDA-8E4D-4334-974E-AE2001485B30}" dt="2025-11-21T10:17:19.471" v="5" actId="47"/>
        <pc:sldMkLst>
          <pc:docMk/>
          <pc:sldMk cId="787376121" sldId="636"/>
        </pc:sldMkLst>
      </pc:sldChg>
      <pc:sldChg chg="del">
        <pc:chgData name="David Holley" userId="45123e1e-ac21-4ee3-b53e-8d97b4b34e1e" providerId="ADAL" clId="{EDA6ECDA-8E4D-4334-974E-AE2001485B30}" dt="2025-11-21T10:17:19.471" v="5" actId="47"/>
        <pc:sldMkLst>
          <pc:docMk/>
          <pc:sldMk cId="2442439425" sldId="638"/>
        </pc:sldMkLst>
      </pc:sldChg>
      <pc:sldChg chg="del">
        <pc:chgData name="David Holley" userId="45123e1e-ac21-4ee3-b53e-8d97b4b34e1e" providerId="ADAL" clId="{EDA6ECDA-8E4D-4334-974E-AE2001485B30}" dt="2025-11-21T10:17:19.471" v="5" actId="47"/>
        <pc:sldMkLst>
          <pc:docMk/>
          <pc:sldMk cId="1305171141" sldId="639"/>
        </pc:sldMkLst>
      </pc:sldChg>
      <pc:sldChg chg="del">
        <pc:chgData name="David Holley" userId="45123e1e-ac21-4ee3-b53e-8d97b4b34e1e" providerId="ADAL" clId="{EDA6ECDA-8E4D-4334-974E-AE2001485B30}" dt="2025-11-21T10:17:19.471" v="5" actId="47"/>
        <pc:sldMkLst>
          <pc:docMk/>
          <pc:sldMk cId="2520079104" sldId="640"/>
        </pc:sldMkLst>
      </pc:sldChg>
      <pc:sldChg chg="del">
        <pc:chgData name="David Holley" userId="45123e1e-ac21-4ee3-b53e-8d97b4b34e1e" providerId="ADAL" clId="{EDA6ECDA-8E4D-4334-974E-AE2001485B30}" dt="2025-11-21T10:17:19.471" v="5" actId="47"/>
        <pc:sldMkLst>
          <pc:docMk/>
          <pc:sldMk cId="4115521210" sldId="641"/>
        </pc:sldMkLst>
      </pc:sldChg>
      <pc:sldChg chg="del">
        <pc:chgData name="David Holley" userId="45123e1e-ac21-4ee3-b53e-8d97b4b34e1e" providerId="ADAL" clId="{EDA6ECDA-8E4D-4334-974E-AE2001485B30}" dt="2025-11-21T10:17:19.471" v="5" actId="47"/>
        <pc:sldMkLst>
          <pc:docMk/>
          <pc:sldMk cId="813012676" sldId="642"/>
        </pc:sldMkLst>
      </pc:sldChg>
      <pc:sldChg chg="del">
        <pc:chgData name="David Holley" userId="45123e1e-ac21-4ee3-b53e-8d97b4b34e1e" providerId="ADAL" clId="{EDA6ECDA-8E4D-4334-974E-AE2001485B30}" dt="2025-11-21T10:17:19.471" v="5" actId="47"/>
        <pc:sldMkLst>
          <pc:docMk/>
          <pc:sldMk cId="3697037914" sldId="643"/>
        </pc:sldMkLst>
      </pc:sldChg>
      <pc:sldChg chg="del">
        <pc:chgData name="David Holley" userId="45123e1e-ac21-4ee3-b53e-8d97b4b34e1e" providerId="ADAL" clId="{EDA6ECDA-8E4D-4334-974E-AE2001485B30}" dt="2025-11-21T10:17:19.471" v="5" actId="47"/>
        <pc:sldMkLst>
          <pc:docMk/>
          <pc:sldMk cId="2658617535" sldId="644"/>
        </pc:sldMkLst>
      </pc:sldChg>
      <pc:sldChg chg="del">
        <pc:chgData name="David Holley" userId="45123e1e-ac21-4ee3-b53e-8d97b4b34e1e" providerId="ADAL" clId="{EDA6ECDA-8E4D-4334-974E-AE2001485B30}" dt="2025-11-21T10:17:19.471" v="5" actId="47"/>
        <pc:sldMkLst>
          <pc:docMk/>
          <pc:sldMk cId="3649899296" sldId="645"/>
        </pc:sldMkLst>
      </pc:sldChg>
      <pc:sldChg chg="del">
        <pc:chgData name="David Holley" userId="45123e1e-ac21-4ee3-b53e-8d97b4b34e1e" providerId="ADAL" clId="{EDA6ECDA-8E4D-4334-974E-AE2001485B30}" dt="2025-11-21T10:17:19.471" v="5" actId="47"/>
        <pc:sldMkLst>
          <pc:docMk/>
          <pc:sldMk cId="1497845351" sldId="646"/>
        </pc:sldMkLst>
      </pc:sldChg>
      <pc:sldChg chg="del">
        <pc:chgData name="David Holley" userId="45123e1e-ac21-4ee3-b53e-8d97b4b34e1e" providerId="ADAL" clId="{EDA6ECDA-8E4D-4334-974E-AE2001485B30}" dt="2025-11-21T10:17:19.471" v="5" actId="47"/>
        <pc:sldMkLst>
          <pc:docMk/>
          <pc:sldMk cId="3464019580" sldId="649"/>
        </pc:sldMkLst>
      </pc:sldChg>
      <pc:sldChg chg="del">
        <pc:chgData name="David Holley" userId="45123e1e-ac21-4ee3-b53e-8d97b4b34e1e" providerId="ADAL" clId="{EDA6ECDA-8E4D-4334-974E-AE2001485B30}" dt="2025-11-21T10:17:19.471" v="5" actId="47"/>
        <pc:sldMkLst>
          <pc:docMk/>
          <pc:sldMk cId="970731483" sldId="650"/>
        </pc:sldMkLst>
      </pc:sldChg>
      <pc:sldChg chg="del">
        <pc:chgData name="David Holley" userId="45123e1e-ac21-4ee3-b53e-8d97b4b34e1e" providerId="ADAL" clId="{EDA6ECDA-8E4D-4334-974E-AE2001485B30}" dt="2025-11-21T10:17:19.471" v="5" actId="47"/>
        <pc:sldMkLst>
          <pc:docMk/>
          <pc:sldMk cId="3632570731" sldId="651"/>
        </pc:sldMkLst>
      </pc:sldChg>
      <pc:sldChg chg="del">
        <pc:chgData name="David Holley" userId="45123e1e-ac21-4ee3-b53e-8d97b4b34e1e" providerId="ADAL" clId="{EDA6ECDA-8E4D-4334-974E-AE2001485B30}" dt="2025-11-21T10:17:19.471" v="5" actId="47"/>
        <pc:sldMkLst>
          <pc:docMk/>
          <pc:sldMk cId="110567457" sldId="652"/>
        </pc:sldMkLst>
      </pc:sldChg>
      <pc:sldChg chg="del">
        <pc:chgData name="David Holley" userId="45123e1e-ac21-4ee3-b53e-8d97b4b34e1e" providerId="ADAL" clId="{EDA6ECDA-8E4D-4334-974E-AE2001485B30}" dt="2025-11-21T10:17:19.471" v="5" actId="47"/>
        <pc:sldMkLst>
          <pc:docMk/>
          <pc:sldMk cId="4106316837" sldId="654"/>
        </pc:sldMkLst>
      </pc:sldChg>
      <pc:sldChg chg="del">
        <pc:chgData name="David Holley" userId="45123e1e-ac21-4ee3-b53e-8d97b4b34e1e" providerId="ADAL" clId="{EDA6ECDA-8E4D-4334-974E-AE2001485B30}" dt="2025-11-21T10:17:19.471" v="5" actId="47"/>
        <pc:sldMkLst>
          <pc:docMk/>
          <pc:sldMk cId="639897323" sldId="655"/>
        </pc:sldMkLst>
      </pc:sldChg>
      <pc:sldChg chg="del">
        <pc:chgData name="David Holley" userId="45123e1e-ac21-4ee3-b53e-8d97b4b34e1e" providerId="ADAL" clId="{EDA6ECDA-8E4D-4334-974E-AE2001485B30}" dt="2025-11-21T10:17:19.471" v="5" actId="47"/>
        <pc:sldMkLst>
          <pc:docMk/>
          <pc:sldMk cId="4205468130" sldId="658"/>
        </pc:sldMkLst>
      </pc:sldChg>
      <pc:sldChg chg="del">
        <pc:chgData name="David Holley" userId="45123e1e-ac21-4ee3-b53e-8d97b4b34e1e" providerId="ADAL" clId="{EDA6ECDA-8E4D-4334-974E-AE2001485B30}" dt="2025-11-21T10:17:19.471" v="5" actId="47"/>
        <pc:sldMkLst>
          <pc:docMk/>
          <pc:sldMk cId="60067920" sldId="659"/>
        </pc:sldMkLst>
      </pc:sldChg>
      <pc:sldChg chg="del">
        <pc:chgData name="David Holley" userId="45123e1e-ac21-4ee3-b53e-8d97b4b34e1e" providerId="ADAL" clId="{EDA6ECDA-8E4D-4334-974E-AE2001485B30}" dt="2025-11-21T10:17:19.471" v="5" actId="47"/>
        <pc:sldMkLst>
          <pc:docMk/>
          <pc:sldMk cId="1273399719" sldId="660"/>
        </pc:sldMkLst>
      </pc:sldChg>
      <pc:sldChg chg="del">
        <pc:chgData name="David Holley" userId="45123e1e-ac21-4ee3-b53e-8d97b4b34e1e" providerId="ADAL" clId="{EDA6ECDA-8E4D-4334-974E-AE2001485B30}" dt="2025-11-21T10:17:19.471" v="5" actId="47"/>
        <pc:sldMkLst>
          <pc:docMk/>
          <pc:sldMk cId="1447021957" sldId="662"/>
        </pc:sldMkLst>
      </pc:sldChg>
      <pc:sldMasterChg chg="del delSldLayout">
        <pc:chgData name="David Holley" userId="45123e1e-ac21-4ee3-b53e-8d97b4b34e1e" providerId="ADAL" clId="{EDA6ECDA-8E4D-4334-974E-AE2001485B30}" dt="2025-11-21T10:17:19.471" v="5" actId="47"/>
        <pc:sldMasterMkLst>
          <pc:docMk/>
          <pc:sldMasterMk cId="2538755721" sldId="2147483664"/>
        </pc:sldMasterMkLst>
        <pc:sldLayoutChg chg="del">
          <pc:chgData name="David Holley" userId="45123e1e-ac21-4ee3-b53e-8d97b4b34e1e" providerId="ADAL" clId="{EDA6ECDA-8E4D-4334-974E-AE2001485B30}" dt="2025-11-21T10:17:19.471" v="5" actId="47"/>
          <pc:sldLayoutMkLst>
            <pc:docMk/>
            <pc:sldMasterMk cId="2538755721" sldId="2147483664"/>
            <pc:sldLayoutMk cId="2081944818" sldId="2147483665"/>
          </pc:sldLayoutMkLst>
        </pc:sldLayoutChg>
        <pc:sldLayoutChg chg="del">
          <pc:chgData name="David Holley" userId="45123e1e-ac21-4ee3-b53e-8d97b4b34e1e" providerId="ADAL" clId="{EDA6ECDA-8E4D-4334-974E-AE2001485B30}" dt="2025-11-21T10:17:19.471" v="5" actId="47"/>
          <pc:sldLayoutMkLst>
            <pc:docMk/>
            <pc:sldMasterMk cId="2538755721" sldId="2147483664"/>
            <pc:sldLayoutMk cId="2533990302" sldId="2147483666"/>
          </pc:sldLayoutMkLst>
        </pc:sldLayoutChg>
      </pc:sldMasterChg>
      <pc:sldMasterChg chg="del delSldLayout">
        <pc:chgData name="David Holley" userId="45123e1e-ac21-4ee3-b53e-8d97b4b34e1e" providerId="ADAL" clId="{EDA6ECDA-8E4D-4334-974E-AE2001485B30}" dt="2025-11-21T10:17:19.471" v="5" actId="47"/>
        <pc:sldMasterMkLst>
          <pc:docMk/>
          <pc:sldMasterMk cId="0" sldId="2147483674"/>
        </pc:sldMasterMkLst>
        <pc:sldLayoutChg chg="del">
          <pc:chgData name="David Holley" userId="45123e1e-ac21-4ee3-b53e-8d97b4b34e1e" providerId="ADAL" clId="{EDA6ECDA-8E4D-4334-974E-AE2001485B30}" dt="2025-11-21T10:17:19.471" v="5" actId="47"/>
          <pc:sldLayoutMkLst>
            <pc:docMk/>
            <pc:sldMasterMk cId="0" sldId="2147483674"/>
            <pc:sldLayoutMk cId="0" sldId="2147483650"/>
          </pc:sldLayoutMkLst>
        </pc:sldLayoutChg>
      </pc:sldMasterChg>
      <pc:sldMasterChg chg="delSldLayout">
        <pc:chgData name="David Holley" userId="45123e1e-ac21-4ee3-b53e-8d97b4b34e1e" providerId="ADAL" clId="{EDA6ECDA-8E4D-4334-974E-AE2001485B30}" dt="2025-11-21T10:17:19.471" v="5" actId="47"/>
        <pc:sldMasterMkLst>
          <pc:docMk/>
          <pc:sldMasterMk cId="2267814461" sldId="2147483677"/>
        </pc:sldMasterMkLst>
        <pc:sldLayoutChg chg="del">
          <pc:chgData name="David Holley" userId="45123e1e-ac21-4ee3-b53e-8d97b4b34e1e" providerId="ADAL" clId="{EDA6ECDA-8E4D-4334-974E-AE2001485B30}" dt="2025-11-21T10:17:19.471" v="5" actId="47"/>
          <pc:sldLayoutMkLst>
            <pc:docMk/>
            <pc:sldMasterMk cId="2267814461" sldId="2147483677"/>
            <pc:sldLayoutMk cId="346789413" sldId="2147483695"/>
          </pc:sldLayoutMkLst>
        </pc:sldLayoutChg>
        <pc:sldLayoutChg chg="del">
          <pc:chgData name="David Holley" userId="45123e1e-ac21-4ee3-b53e-8d97b4b34e1e" providerId="ADAL" clId="{EDA6ECDA-8E4D-4334-974E-AE2001485B30}" dt="2025-11-21T10:17:19.471" v="5" actId="47"/>
          <pc:sldLayoutMkLst>
            <pc:docMk/>
            <pc:sldMasterMk cId="2267814461" sldId="2147483677"/>
            <pc:sldLayoutMk cId="2969297992" sldId="2147483696"/>
          </pc:sldLayoutMkLst>
        </pc:sldLayoutChg>
        <pc:sldLayoutChg chg="del">
          <pc:chgData name="David Holley" userId="45123e1e-ac21-4ee3-b53e-8d97b4b34e1e" providerId="ADAL" clId="{EDA6ECDA-8E4D-4334-974E-AE2001485B30}" dt="2025-11-21T10:17:19.471" v="5" actId="47"/>
          <pc:sldLayoutMkLst>
            <pc:docMk/>
            <pc:sldMasterMk cId="2267814461" sldId="2147483677"/>
            <pc:sldLayoutMk cId="2516769363" sldId="2147483697"/>
          </pc:sldLayoutMkLst>
        </pc:sldLayoutChg>
        <pc:sldLayoutChg chg="del">
          <pc:chgData name="David Holley" userId="45123e1e-ac21-4ee3-b53e-8d97b4b34e1e" providerId="ADAL" clId="{EDA6ECDA-8E4D-4334-974E-AE2001485B30}" dt="2025-11-21T10:17:19.471" v="5" actId="47"/>
          <pc:sldLayoutMkLst>
            <pc:docMk/>
            <pc:sldMasterMk cId="2267814461" sldId="2147483677"/>
            <pc:sldLayoutMk cId="1411346049" sldId="2147483698"/>
          </pc:sldLayoutMkLst>
        </pc:sldLayoutChg>
        <pc:sldLayoutChg chg="del">
          <pc:chgData name="David Holley" userId="45123e1e-ac21-4ee3-b53e-8d97b4b34e1e" providerId="ADAL" clId="{EDA6ECDA-8E4D-4334-974E-AE2001485B30}" dt="2025-11-21T10:17:19.471" v="5" actId="47"/>
          <pc:sldLayoutMkLst>
            <pc:docMk/>
            <pc:sldMasterMk cId="2267814461" sldId="2147483677"/>
            <pc:sldLayoutMk cId="1263339977" sldId="2147483699"/>
          </pc:sldLayoutMkLst>
        </pc:sldLayoutChg>
        <pc:sldLayoutChg chg="del">
          <pc:chgData name="David Holley" userId="45123e1e-ac21-4ee3-b53e-8d97b4b34e1e" providerId="ADAL" clId="{EDA6ECDA-8E4D-4334-974E-AE2001485B30}" dt="2025-11-21T10:17:19.471" v="5" actId="47"/>
          <pc:sldLayoutMkLst>
            <pc:docMk/>
            <pc:sldMasterMk cId="2267814461" sldId="2147483677"/>
            <pc:sldLayoutMk cId="2010247527" sldId="2147483700"/>
          </pc:sldLayoutMkLst>
        </pc:sldLayoutChg>
        <pc:sldLayoutChg chg="del">
          <pc:chgData name="David Holley" userId="45123e1e-ac21-4ee3-b53e-8d97b4b34e1e" providerId="ADAL" clId="{EDA6ECDA-8E4D-4334-974E-AE2001485B30}" dt="2025-11-21T10:17:19.471" v="5" actId="47"/>
          <pc:sldLayoutMkLst>
            <pc:docMk/>
            <pc:sldMasterMk cId="2267814461" sldId="2147483677"/>
            <pc:sldLayoutMk cId="3449524932" sldId="214748370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AB1A0F-71CA-4AE4-8C1D-DFE1C0440507}" type="datetimeFigureOut">
              <a:rPr lang="en-GB" smtClean="0"/>
              <a:t>21/11/2025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E64DBC-AAC9-4C89-AA68-4C455435CD65}" type="slidenum">
              <a:rPr lang="en-GB" smtClean="0"/>
              <a:t>‹#›</a:t>
            </a:fld>
            <a:endParaRPr lang="en-GB"/>
          </a:p>
        </p:txBody>
      </p:sp>
    </p:spTree>
    <p:extLst>
      <p:ext uri="{BB962C8B-B14F-4D97-AF65-F5344CB8AC3E}">
        <p14:creationId xmlns:p14="http://schemas.microsoft.com/office/powerpoint/2010/main" val="3237514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nf1mCiAodl0"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nf1mCiAodl0"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endParaRPr lang="en-US" altLang="en-US"/>
          </a:p>
        </p:txBody>
      </p:sp>
      <p:sp>
        <p:nvSpPr>
          <p:cNvPr id="15364"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1 Basic Chemistry</a:t>
            </a:r>
          </a:p>
        </p:txBody>
      </p:sp>
      <p:sp>
        <p:nvSpPr>
          <p:cNvPr id="15365"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18131CD6-C7F7-437C-B548-64396E6F6658}" type="slidenum">
              <a:rPr lang="en-GB" altLang="en-US" smtClean="0">
                <a:solidFill>
                  <a:schemeClr val="tx1"/>
                </a:solidFill>
              </a:rPr>
              <a:pPr/>
              <a:t>9</a:t>
            </a:fld>
            <a:endParaRPr lang="en-GB" altLang="en-US">
              <a:solidFill>
                <a:schemeClr val="tx1"/>
              </a:solidFill>
            </a:endParaRPr>
          </a:p>
        </p:txBody>
      </p:sp>
    </p:spTree>
    <p:extLst>
      <p:ext uri="{BB962C8B-B14F-4D97-AF65-F5344CB8AC3E}">
        <p14:creationId xmlns:p14="http://schemas.microsoft.com/office/powerpoint/2010/main" val="2806832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endParaRPr lang="en-US" altLang="en-US"/>
          </a:p>
        </p:txBody>
      </p:sp>
      <p:sp>
        <p:nvSpPr>
          <p:cNvPr id="17412"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1 Basic Chemistry</a:t>
            </a:r>
          </a:p>
        </p:txBody>
      </p:sp>
      <p:sp>
        <p:nvSpPr>
          <p:cNvPr id="17413"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D0BE331-9178-4D46-9E29-B4BEC21B83C1}" type="slidenum">
              <a:rPr lang="en-GB" altLang="en-US" smtClean="0">
                <a:solidFill>
                  <a:schemeClr val="tx1"/>
                </a:solidFill>
              </a:rPr>
              <a:pPr/>
              <a:t>10</a:t>
            </a:fld>
            <a:endParaRPr lang="en-GB" altLang="en-US">
              <a:solidFill>
                <a:schemeClr val="tx1"/>
              </a:solidFill>
            </a:endParaRPr>
          </a:p>
        </p:txBody>
      </p:sp>
    </p:spTree>
    <p:extLst>
      <p:ext uri="{BB962C8B-B14F-4D97-AF65-F5344CB8AC3E}">
        <p14:creationId xmlns:p14="http://schemas.microsoft.com/office/powerpoint/2010/main" val="1961519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225B70-4BE0-448C-AA36-2AC793A53D7D}" type="slidenum">
              <a:rPr lang="en-GB"/>
              <a:pPr/>
              <a:t>11</a:t>
            </a:fld>
            <a:endParaRPr lang="en-GB"/>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xfrm>
            <a:off x="935038" y="4416425"/>
            <a:ext cx="5140325" cy="4183063"/>
          </a:xfrm>
        </p:spPr>
        <p:txBody>
          <a:bodyPr/>
          <a:lstStyle/>
          <a:p>
            <a:endParaRPr lang="en-US"/>
          </a:p>
        </p:txBody>
      </p:sp>
    </p:spTree>
    <p:extLst>
      <p:ext uri="{BB962C8B-B14F-4D97-AF65-F5344CB8AC3E}">
        <p14:creationId xmlns:p14="http://schemas.microsoft.com/office/powerpoint/2010/main" val="3787040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Slide Image Placeholder 1">
            <a:extLst>
              <a:ext uri="{FF2B5EF4-FFF2-40B4-BE49-F238E27FC236}">
                <a16:creationId xmlns:a16="http://schemas.microsoft.com/office/drawing/2014/main" id="{DF2C8E23-0E1E-BFAD-52A9-F61147B3186F}"/>
              </a:ext>
            </a:extLst>
          </p:cNvPr>
          <p:cNvSpPr>
            <a:spLocks noGrp="1" noRot="1" noChangeAspect="1" noTextEdit="1"/>
          </p:cNvSpPr>
          <p:nvPr>
            <p:ph type="sldImg"/>
          </p:nvPr>
        </p:nvSpPr>
        <p:spPr>
          <a:xfrm>
            <a:off x="92075" y="744538"/>
            <a:ext cx="6615113" cy="3722687"/>
          </a:xfrm>
          <a:ln/>
        </p:spPr>
      </p:sp>
      <p:sp>
        <p:nvSpPr>
          <p:cNvPr id="173059" name="Notes Placeholder 2">
            <a:extLst>
              <a:ext uri="{FF2B5EF4-FFF2-40B4-BE49-F238E27FC236}">
                <a16:creationId xmlns:a16="http://schemas.microsoft.com/office/drawing/2014/main" id="{B15A0608-FA25-FCAE-2494-4FBAEF211C16}"/>
              </a:ext>
            </a:extLst>
          </p:cNvPr>
          <p:cNvSpPr>
            <a:spLocks noGrp="1"/>
          </p:cNvSpPr>
          <p:nvPr>
            <p:ph type="body" idx="1"/>
          </p:nvPr>
        </p:nvSpPr>
        <p:spPr>
          <a:noFill/>
        </p:spPr>
        <p:txBody>
          <a:bodyPr/>
          <a:lstStyle/>
          <a:p>
            <a:r>
              <a:rPr lang="en-GB" altLang="en-US"/>
              <a:t>This is where the “introduction to chemistry” and next year’s “Advanced Chemistry” </a:t>
            </a:r>
          </a:p>
          <a:p>
            <a:r>
              <a:rPr lang="en-GB" altLang="en-US"/>
              <a:t>Don’t diverge….exactly…..but you’ll be given a simple equation and later you’ll be told “ It’s not like that!”</a:t>
            </a:r>
          </a:p>
          <a:p>
            <a:endParaRPr lang="en-GB" altLang="en-US"/>
          </a:p>
          <a:p>
            <a:r>
              <a:rPr lang="en-GB" altLang="en-US"/>
              <a:t>By basic trial and error, rather than studying an equation, we arrived at 75% Potassium nitrate, 15% Charcoal and 10% Sulphur. </a:t>
            </a:r>
          </a:p>
          <a:p>
            <a:endParaRPr lang="en-GB" altLang="en-US"/>
          </a:p>
          <a:p>
            <a:r>
              <a:rPr lang="en-GB" altLang="en-US"/>
              <a:t>I’d like to include the “Cast Equation for the combustion of gunpowder” here but have had great difficulty in finding it. Suffice it to say for the moment it’s more complicated than the simple equation above and tries to balance out the list of products at the bottom of the slide.</a:t>
            </a:r>
          </a:p>
          <a:p>
            <a:endParaRPr lang="en-GB" altLang="en-US"/>
          </a:p>
          <a:p>
            <a:endParaRPr lang="en-GB" altLang="en-US"/>
          </a:p>
          <a:p>
            <a:r>
              <a:rPr lang="en-GB" altLang="en-US"/>
              <a:t>The quantities were determined after using a bomb calorimeter and examining the residue. So that in itself may have had an influence on the products……</a:t>
            </a:r>
          </a:p>
          <a:p>
            <a:endParaRPr lang="en-GB" altLang="en-US"/>
          </a:p>
          <a:p>
            <a:r>
              <a:rPr lang="en-GB" altLang="en-US"/>
              <a:t>But is the chemistry everything?</a:t>
            </a:r>
          </a:p>
          <a:p>
            <a:endParaRPr lang="en-GB" altLang="en-US"/>
          </a:p>
          <a:p>
            <a:r>
              <a:rPr lang="en-GB" altLang="en-US"/>
              <a:t>The reverend Ron Lancaster may explain the burning of gunpowder better than me in his lecture.</a:t>
            </a:r>
          </a:p>
          <a:p>
            <a:endParaRPr lang="en-GB" altLang="en-US"/>
          </a:p>
          <a:p>
            <a:r>
              <a:rPr lang="en-GB" altLang="en-US">
                <a:hlinkClick r:id="rId3"/>
              </a:rPr>
              <a:t>https://www.youtube.com/watch?v=nf1mCiAodl0</a:t>
            </a:r>
            <a:endParaRPr lang="en-GB" altLang="en-US"/>
          </a:p>
          <a:p>
            <a:endParaRPr lang="en-GB" altLang="en-US"/>
          </a:p>
          <a:p>
            <a:r>
              <a:rPr lang="en-GB" altLang="en-US"/>
              <a:t>Note the “dragon’s egg” effect on the end…….Bismuth Trioxide will be mentioned later on in the in the ignition phase.</a:t>
            </a:r>
          </a:p>
        </p:txBody>
      </p:sp>
      <p:sp>
        <p:nvSpPr>
          <p:cNvPr id="173060" name="Slide Number Placeholder 3">
            <a:extLst>
              <a:ext uri="{FF2B5EF4-FFF2-40B4-BE49-F238E27FC236}">
                <a16:creationId xmlns:a16="http://schemas.microsoft.com/office/drawing/2014/main" id="{4594E7B9-467D-56A6-97AB-7153CA5C3BD7}"/>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D914C5DD-E64E-4279-8AF1-6E0717066600}" type="slidenum">
              <a:rPr lang="en-GB" altLang="en-US">
                <a:solidFill>
                  <a:schemeClr val="tx1"/>
                </a:solidFill>
              </a:rPr>
              <a:pPr/>
              <a:t>17</a:t>
            </a:fld>
            <a:endParaRPr lang="en-GB" altLang="en-US">
              <a:solidFill>
                <a:schemeClr val="tx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Slide Image Placeholder 1">
            <a:extLst>
              <a:ext uri="{FF2B5EF4-FFF2-40B4-BE49-F238E27FC236}">
                <a16:creationId xmlns:a16="http://schemas.microsoft.com/office/drawing/2014/main" id="{09F8E8CF-F15F-3C49-5A66-22612E7DA59E}"/>
              </a:ext>
            </a:extLst>
          </p:cNvPr>
          <p:cNvSpPr>
            <a:spLocks noGrp="1" noRot="1" noChangeAspect="1" noTextEdit="1"/>
          </p:cNvSpPr>
          <p:nvPr>
            <p:ph type="sldImg"/>
          </p:nvPr>
        </p:nvSpPr>
        <p:spPr>
          <a:xfrm>
            <a:off x="92075" y="744538"/>
            <a:ext cx="6615113" cy="3722687"/>
          </a:xfrm>
          <a:ln/>
        </p:spPr>
      </p:sp>
      <p:sp>
        <p:nvSpPr>
          <p:cNvPr id="175107" name="Notes Placeholder 2">
            <a:extLst>
              <a:ext uri="{FF2B5EF4-FFF2-40B4-BE49-F238E27FC236}">
                <a16:creationId xmlns:a16="http://schemas.microsoft.com/office/drawing/2014/main" id="{0B385CCB-7E75-6906-10B8-18EA879AE4E1}"/>
              </a:ext>
            </a:extLst>
          </p:cNvPr>
          <p:cNvSpPr>
            <a:spLocks noGrp="1"/>
          </p:cNvSpPr>
          <p:nvPr>
            <p:ph type="body" idx="1"/>
          </p:nvPr>
        </p:nvSpPr>
        <p:spPr>
          <a:noFill/>
        </p:spPr>
        <p:txBody>
          <a:bodyPr/>
          <a:lstStyle/>
          <a:p>
            <a:r>
              <a:rPr lang="en-GB" altLang="en-US" dirty="0"/>
              <a:t>By basic trial and error, rather than studying an equation, we arrived at 75% Potassium nitrate, 15% Charcoal and 10% Sulphur. </a:t>
            </a:r>
          </a:p>
          <a:p>
            <a:endParaRPr lang="en-GB" altLang="en-US" dirty="0"/>
          </a:p>
          <a:p>
            <a:r>
              <a:rPr lang="en-GB" altLang="en-US" dirty="0"/>
              <a:t>I’d like to include the “Cast Equation for the combustion of gunpowder” here but have had great difficulty in finding it. Suffice it to say for the moment it’s more complicated than the simple equation above and tries to balance out the list of products at the bottom of the slide.</a:t>
            </a:r>
          </a:p>
          <a:p>
            <a:endParaRPr lang="en-GB" altLang="en-US" dirty="0"/>
          </a:p>
          <a:p>
            <a:endParaRPr lang="en-GB" altLang="en-US" dirty="0"/>
          </a:p>
          <a:p>
            <a:r>
              <a:rPr lang="en-GB" altLang="en-US" dirty="0"/>
              <a:t>The quantities were determined after using a bomb calorimeter and examining the residue. So that in itself may have had an influence on the products……</a:t>
            </a:r>
          </a:p>
          <a:p>
            <a:endParaRPr lang="en-GB" altLang="en-US" dirty="0"/>
          </a:p>
          <a:p>
            <a:r>
              <a:rPr lang="en-GB" altLang="en-US" dirty="0"/>
              <a:t>But is the chemistry everything?</a:t>
            </a:r>
          </a:p>
          <a:p>
            <a:endParaRPr lang="en-GB" altLang="en-US" dirty="0"/>
          </a:p>
          <a:p>
            <a:r>
              <a:rPr lang="en-GB" altLang="en-US" dirty="0"/>
              <a:t>The reverend Ron Lancaster may explain the burning of gunpowder better than me in his lecture.</a:t>
            </a:r>
          </a:p>
          <a:p>
            <a:endParaRPr lang="en-GB" altLang="en-US" dirty="0"/>
          </a:p>
          <a:p>
            <a:r>
              <a:rPr lang="en-GB" altLang="en-US" dirty="0">
                <a:hlinkClick r:id="rId3"/>
              </a:rPr>
              <a:t>https://www.youtube.com/watch?v=nf1mCiAodl0</a:t>
            </a:r>
            <a:endParaRPr lang="en-GB" altLang="en-US" dirty="0"/>
          </a:p>
          <a:p>
            <a:endParaRPr lang="en-GB" altLang="en-US" dirty="0"/>
          </a:p>
          <a:p>
            <a:r>
              <a:rPr lang="en-GB" altLang="en-US" dirty="0"/>
              <a:t>Note the “dragon’s egg” effect on the end…….Bismuth Trioxide will be mentioned later on in the in the ignition phase.</a:t>
            </a:r>
          </a:p>
        </p:txBody>
      </p:sp>
      <p:sp>
        <p:nvSpPr>
          <p:cNvPr id="175108" name="Slide Number Placeholder 3">
            <a:extLst>
              <a:ext uri="{FF2B5EF4-FFF2-40B4-BE49-F238E27FC236}">
                <a16:creationId xmlns:a16="http://schemas.microsoft.com/office/drawing/2014/main" id="{51A1D624-73BA-3817-A6E8-D767FC231BC9}"/>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B6A799BC-EEEC-4F2A-94B0-CEC99007E993}" type="slidenum">
              <a:rPr lang="en-GB" altLang="en-US">
                <a:solidFill>
                  <a:schemeClr val="tx1"/>
                </a:solidFill>
              </a:rPr>
              <a:pPr/>
              <a:t>19</a:t>
            </a:fld>
            <a:endParaRPr lang="en-GB" altLang="en-US">
              <a:solidFill>
                <a:schemeClr val="tx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a:extLst>
              <a:ext uri="{FF2B5EF4-FFF2-40B4-BE49-F238E27FC236}">
                <a16:creationId xmlns:a16="http://schemas.microsoft.com/office/drawing/2014/main" id="{400E4808-8595-FD5E-6028-919273AE7FD9}"/>
              </a:ext>
            </a:extLst>
          </p:cNvPr>
          <p:cNvSpPr>
            <a:spLocks noGrp="1" noChangeArrowheads="1"/>
          </p:cNvSpPr>
          <p:nvPr>
            <p:ph type="sldNum" sz="quarter" idx="5"/>
          </p:nvPr>
        </p:nvSpPr>
        <p:spPr>
          <a:noFill/>
        </p:spPr>
        <p:txBody>
          <a:bodyPr/>
          <a:lstStyle>
            <a:lvl1pPr defTabSz="965200">
              <a:defRPr>
                <a:solidFill>
                  <a:schemeClr val="tx2"/>
                </a:solidFill>
                <a:latin typeface="Arial" panose="020B0604020202020204" pitchFamily="34" charset="0"/>
              </a:defRPr>
            </a:lvl1pPr>
            <a:lvl2pPr marL="723900" indent="-277813" defTabSz="965200">
              <a:defRPr>
                <a:solidFill>
                  <a:schemeClr val="tx2"/>
                </a:solidFill>
                <a:latin typeface="Arial" panose="020B0604020202020204" pitchFamily="34" charset="0"/>
              </a:defRPr>
            </a:lvl2pPr>
            <a:lvl3pPr marL="1114425" indent="-222250" defTabSz="965200">
              <a:defRPr>
                <a:solidFill>
                  <a:schemeClr val="tx2"/>
                </a:solidFill>
                <a:latin typeface="Arial" panose="020B0604020202020204" pitchFamily="34" charset="0"/>
              </a:defRPr>
            </a:lvl3pPr>
            <a:lvl4pPr marL="1560513" indent="-222250" defTabSz="965200">
              <a:defRPr>
                <a:solidFill>
                  <a:schemeClr val="tx2"/>
                </a:solidFill>
                <a:latin typeface="Arial" panose="020B0604020202020204" pitchFamily="34" charset="0"/>
              </a:defRPr>
            </a:lvl4pPr>
            <a:lvl5pPr marL="2006600" indent="-222250" defTabSz="965200">
              <a:defRPr>
                <a:solidFill>
                  <a:schemeClr val="tx2"/>
                </a:solidFill>
                <a:latin typeface="Arial" panose="020B0604020202020204" pitchFamily="34" charset="0"/>
              </a:defRPr>
            </a:lvl5pPr>
            <a:lvl6pPr marL="2463800" indent="-222250" defTabSz="965200" eaLnBrk="0" fontAlgn="base" hangingPunct="0">
              <a:spcBef>
                <a:spcPct val="0"/>
              </a:spcBef>
              <a:spcAft>
                <a:spcPct val="0"/>
              </a:spcAft>
              <a:defRPr>
                <a:solidFill>
                  <a:schemeClr val="tx2"/>
                </a:solidFill>
                <a:latin typeface="Arial" panose="020B0604020202020204" pitchFamily="34" charset="0"/>
              </a:defRPr>
            </a:lvl6pPr>
            <a:lvl7pPr marL="2921000" indent="-222250" defTabSz="965200" eaLnBrk="0" fontAlgn="base" hangingPunct="0">
              <a:spcBef>
                <a:spcPct val="0"/>
              </a:spcBef>
              <a:spcAft>
                <a:spcPct val="0"/>
              </a:spcAft>
              <a:defRPr>
                <a:solidFill>
                  <a:schemeClr val="tx2"/>
                </a:solidFill>
                <a:latin typeface="Arial" panose="020B0604020202020204" pitchFamily="34" charset="0"/>
              </a:defRPr>
            </a:lvl7pPr>
            <a:lvl8pPr marL="3378200" indent="-222250" defTabSz="965200" eaLnBrk="0" fontAlgn="base" hangingPunct="0">
              <a:spcBef>
                <a:spcPct val="0"/>
              </a:spcBef>
              <a:spcAft>
                <a:spcPct val="0"/>
              </a:spcAft>
              <a:defRPr>
                <a:solidFill>
                  <a:schemeClr val="tx2"/>
                </a:solidFill>
                <a:latin typeface="Arial" panose="020B0604020202020204" pitchFamily="34" charset="0"/>
              </a:defRPr>
            </a:lvl8pPr>
            <a:lvl9pPr marL="3835400" indent="-222250" defTabSz="965200" eaLnBrk="0" fontAlgn="base" hangingPunct="0">
              <a:spcBef>
                <a:spcPct val="0"/>
              </a:spcBef>
              <a:spcAft>
                <a:spcPct val="0"/>
              </a:spcAft>
              <a:defRPr>
                <a:solidFill>
                  <a:schemeClr val="tx2"/>
                </a:solidFill>
                <a:latin typeface="Arial" panose="020B0604020202020204" pitchFamily="34" charset="0"/>
              </a:defRPr>
            </a:lvl9pPr>
          </a:lstStyle>
          <a:p>
            <a:fld id="{9243EAC0-F9F5-4867-976D-271B8729332F}" type="slidenum">
              <a:rPr lang="en-US" altLang="en-US" sz="1300">
                <a:solidFill>
                  <a:schemeClr val="tx1"/>
                </a:solidFill>
                <a:ea typeface="MS PGothic" panose="020B0600070205080204" pitchFamily="34" charset="-128"/>
              </a:rPr>
              <a:pPr/>
              <a:t>21</a:t>
            </a:fld>
            <a:endParaRPr lang="en-US" altLang="en-US" sz="1300">
              <a:solidFill>
                <a:schemeClr val="tx1"/>
              </a:solidFill>
              <a:ea typeface="MS PGothic" panose="020B0600070205080204" pitchFamily="34" charset="-128"/>
            </a:endParaRPr>
          </a:p>
        </p:txBody>
      </p:sp>
      <p:sp>
        <p:nvSpPr>
          <p:cNvPr id="199683" name="Rectangle 2">
            <a:extLst>
              <a:ext uri="{FF2B5EF4-FFF2-40B4-BE49-F238E27FC236}">
                <a16:creationId xmlns:a16="http://schemas.microsoft.com/office/drawing/2014/main" id="{CABC918C-B8B0-47E7-0947-8FCE60CEAC62}"/>
              </a:ext>
            </a:extLst>
          </p:cNvPr>
          <p:cNvSpPr>
            <a:spLocks noGrp="1" noRot="1" noChangeAspect="1" noChangeArrowheads="1" noTextEdit="1"/>
          </p:cNvSpPr>
          <p:nvPr>
            <p:ph type="sldImg"/>
          </p:nvPr>
        </p:nvSpPr>
        <p:spPr>
          <a:xfrm>
            <a:off x="104775" y="750888"/>
            <a:ext cx="6678613" cy="3757612"/>
          </a:xfrm>
          <a:ln/>
        </p:spPr>
      </p:sp>
      <p:sp>
        <p:nvSpPr>
          <p:cNvPr id="199684" name="Rectangle 3">
            <a:extLst>
              <a:ext uri="{FF2B5EF4-FFF2-40B4-BE49-F238E27FC236}">
                <a16:creationId xmlns:a16="http://schemas.microsoft.com/office/drawing/2014/main" id="{9219B659-BA49-6D16-8040-6B7CBA18463D}"/>
              </a:ext>
            </a:extLst>
          </p:cNvPr>
          <p:cNvSpPr>
            <a:spLocks noGrp="1" noChangeArrowheads="1"/>
          </p:cNvSpPr>
          <p:nvPr>
            <p:ph type="body" idx="1"/>
          </p:nvPr>
        </p:nvSpPr>
        <p:spPr>
          <a:xfrm>
            <a:off x="917575" y="4759325"/>
            <a:ext cx="5053013" cy="4508500"/>
          </a:xfrm>
          <a:noFill/>
        </p:spPr>
        <p:txBody>
          <a:bodyPr/>
          <a:lstStyle/>
          <a:p>
            <a:pPr eaLnBrk="1" hangingPunct="1"/>
            <a:endParaRPr lang="en-GB" altLang="en-US"/>
          </a:p>
        </p:txBody>
      </p:sp>
      <p:sp>
        <p:nvSpPr>
          <p:cNvPr id="199685" name="Header Placeholder 1">
            <a:extLst>
              <a:ext uri="{FF2B5EF4-FFF2-40B4-BE49-F238E27FC236}">
                <a16:creationId xmlns:a16="http://schemas.microsoft.com/office/drawing/2014/main" id="{6A355FCF-B640-80D7-83F2-12A6D4D3FC7B}"/>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7 Propulsion and Gunpowder</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Slide Image Placeholder 1">
            <a:extLst>
              <a:ext uri="{FF2B5EF4-FFF2-40B4-BE49-F238E27FC236}">
                <a16:creationId xmlns:a16="http://schemas.microsoft.com/office/drawing/2014/main" id="{0E05C050-EC85-63FF-B79B-17EEEECF1186}"/>
              </a:ext>
            </a:extLst>
          </p:cNvPr>
          <p:cNvSpPr>
            <a:spLocks noGrp="1" noRot="1" noChangeAspect="1" noTextEdit="1"/>
          </p:cNvSpPr>
          <p:nvPr>
            <p:ph type="sldImg"/>
          </p:nvPr>
        </p:nvSpPr>
        <p:spPr>
          <a:xfrm>
            <a:off x="92075" y="744538"/>
            <a:ext cx="6615113" cy="3722687"/>
          </a:xfrm>
          <a:ln/>
        </p:spPr>
      </p:sp>
      <p:sp>
        <p:nvSpPr>
          <p:cNvPr id="177155" name="Notes Placeholder 2">
            <a:extLst>
              <a:ext uri="{FF2B5EF4-FFF2-40B4-BE49-F238E27FC236}">
                <a16:creationId xmlns:a16="http://schemas.microsoft.com/office/drawing/2014/main" id="{2F84F3D3-147B-C8CD-26AE-7663D872804B}"/>
              </a:ext>
            </a:extLst>
          </p:cNvPr>
          <p:cNvSpPr>
            <a:spLocks noGrp="1"/>
          </p:cNvSpPr>
          <p:nvPr>
            <p:ph type="body" idx="1"/>
          </p:nvPr>
        </p:nvSpPr>
        <p:spPr>
          <a:noFill/>
        </p:spPr>
        <p:txBody>
          <a:bodyPr/>
          <a:lstStyle/>
          <a:p>
            <a:endParaRPr lang="en-US" altLang="en-US"/>
          </a:p>
        </p:txBody>
      </p:sp>
      <p:sp>
        <p:nvSpPr>
          <p:cNvPr id="177156" name="Slide Number Placeholder 3">
            <a:extLst>
              <a:ext uri="{FF2B5EF4-FFF2-40B4-BE49-F238E27FC236}">
                <a16:creationId xmlns:a16="http://schemas.microsoft.com/office/drawing/2014/main" id="{987C1AD8-1A47-DB77-6693-F64307344A58}"/>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5BB3B68B-5D57-4BA8-8808-0D639F0F6670}" type="slidenum">
              <a:rPr lang="en-GB" altLang="en-US">
                <a:solidFill>
                  <a:schemeClr val="tx1"/>
                </a:solidFill>
              </a:rPr>
              <a:pPr/>
              <a:t>22</a:t>
            </a:fld>
            <a:endParaRPr lang="en-GB" altLang="en-US">
              <a:solidFill>
                <a:schemeClr val="tx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7">
            <a:extLst>
              <a:ext uri="{FF2B5EF4-FFF2-40B4-BE49-F238E27FC236}">
                <a16:creationId xmlns:a16="http://schemas.microsoft.com/office/drawing/2014/main" id="{A7744929-BABC-6296-FFEA-60FF06E2DEC2}"/>
              </a:ext>
            </a:extLst>
          </p:cNvPr>
          <p:cNvSpPr>
            <a:spLocks noGrp="1" noChangeArrowheads="1"/>
          </p:cNvSpPr>
          <p:nvPr>
            <p:ph type="sldNum" sz="quarter" idx="5"/>
          </p:nvPr>
        </p:nvSpPr>
        <p:spPr>
          <a:noFill/>
        </p:spPr>
        <p:txBody>
          <a:bodyPr/>
          <a:lstStyle>
            <a:lvl1pPr defTabSz="965200">
              <a:defRPr>
                <a:solidFill>
                  <a:schemeClr val="tx2"/>
                </a:solidFill>
                <a:latin typeface="Arial" panose="020B0604020202020204" pitchFamily="34" charset="0"/>
              </a:defRPr>
            </a:lvl1pPr>
            <a:lvl2pPr marL="723900" indent="-277813" defTabSz="965200">
              <a:defRPr>
                <a:solidFill>
                  <a:schemeClr val="tx2"/>
                </a:solidFill>
                <a:latin typeface="Arial" panose="020B0604020202020204" pitchFamily="34" charset="0"/>
              </a:defRPr>
            </a:lvl2pPr>
            <a:lvl3pPr marL="1114425" indent="-222250" defTabSz="965200">
              <a:defRPr>
                <a:solidFill>
                  <a:schemeClr val="tx2"/>
                </a:solidFill>
                <a:latin typeface="Arial" panose="020B0604020202020204" pitchFamily="34" charset="0"/>
              </a:defRPr>
            </a:lvl3pPr>
            <a:lvl4pPr marL="1560513" indent="-222250" defTabSz="965200">
              <a:defRPr>
                <a:solidFill>
                  <a:schemeClr val="tx2"/>
                </a:solidFill>
                <a:latin typeface="Arial" panose="020B0604020202020204" pitchFamily="34" charset="0"/>
              </a:defRPr>
            </a:lvl4pPr>
            <a:lvl5pPr marL="2006600" indent="-222250" defTabSz="965200">
              <a:defRPr>
                <a:solidFill>
                  <a:schemeClr val="tx2"/>
                </a:solidFill>
                <a:latin typeface="Arial" panose="020B0604020202020204" pitchFamily="34" charset="0"/>
              </a:defRPr>
            </a:lvl5pPr>
            <a:lvl6pPr marL="2463800" indent="-222250" defTabSz="965200" eaLnBrk="0" fontAlgn="base" hangingPunct="0">
              <a:spcBef>
                <a:spcPct val="0"/>
              </a:spcBef>
              <a:spcAft>
                <a:spcPct val="0"/>
              </a:spcAft>
              <a:defRPr>
                <a:solidFill>
                  <a:schemeClr val="tx2"/>
                </a:solidFill>
                <a:latin typeface="Arial" panose="020B0604020202020204" pitchFamily="34" charset="0"/>
              </a:defRPr>
            </a:lvl6pPr>
            <a:lvl7pPr marL="2921000" indent="-222250" defTabSz="965200" eaLnBrk="0" fontAlgn="base" hangingPunct="0">
              <a:spcBef>
                <a:spcPct val="0"/>
              </a:spcBef>
              <a:spcAft>
                <a:spcPct val="0"/>
              </a:spcAft>
              <a:defRPr>
                <a:solidFill>
                  <a:schemeClr val="tx2"/>
                </a:solidFill>
                <a:latin typeface="Arial" panose="020B0604020202020204" pitchFamily="34" charset="0"/>
              </a:defRPr>
            </a:lvl7pPr>
            <a:lvl8pPr marL="3378200" indent="-222250" defTabSz="965200" eaLnBrk="0" fontAlgn="base" hangingPunct="0">
              <a:spcBef>
                <a:spcPct val="0"/>
              </a:spcBef>
              <a:spcAft>
                <a:spcPct val="0"/>
              </a:spcAft>
              <a:defRPr>
                <a:solidFill>
                  <a:schemeClr val="tx2"/>
                </a:solidFill>
                <a:latin typeface="Arial" panose="020B0604020202020204" pitchFamily="34" charset="0"/>
              </a:defRPr>
            </a:lvl8pPr>
            <a:lvl9pPr marL="3835400" indent="-222250" defTabSz="965200" eaLnBrk="0" fontAlgn="base" hangingPunct="0">
              <a:spcBef>
                <a:spcPct val="0"/>
              </a:spcBef>
              <a:spcAft>
                <a:spcPct val="0"/>
              </a:spcAft>
              <a:defRPr>
                <a:solidFill>
                  <a:schemeClr val="tx2"/>
                </a:solidFill>
                <a:latin typeface="Arial" panose="020B0604020202020204" pitchFamily="34" charset="0"/>
              </a:defRPr>
            </a:lvl9pPr>
          </a:lstStyle>
          <a:p>
            <a:fld id="{076B1258-939F-49F3-9EB9-05648FDF0F4B}" type="slidenum">
              <a:rPr lang="en-US" altLang="en-US" sz="1300">
                <a:solidFill>
                  <a:schemeClr val="tx1"/>
                </a:solidFill>
                <a:ea typeface="MS PGothic" panose="020B0600070205080204" pitchFamily="34" charset="-128"/>
              </a:rPr>
              <a:pPr/>
              <a:t>23</a:t>
            </a:fld>
            <a:endParaRPr lang="en-US" altLang="en-US" sz="1300">
              <a:solidFill>
                <a:schemeClr val="tx1"/>
              </a:solidFill>
              <a:ea typeface="MS PGothic" panose="020B0600070205080204" pitchFamily="34" charset="-128"/>
            </a:endParaRPr>
          </a:p>
        </p:txBody>
      </p:sp>
      <p:sp>
        <p:nvSpPr>
          <p:cNvPr id="180227" name="Rectangle 2">
            <a:extLst>
              <a:ext uri="{FF2B5EF4-FFF2-40B4-BE49-F238E27FC236}">
                <a16:creationId xmlns:a16="http://schemas.microsoft.com/office/drawing/2014/main" id="{A668CCC5-ED2D-AE51-2032-76ED8899662A}"/>
              </a:ext>
            </a:extLst>
          </p:cNvPr>
          <p:cNvSpPr>
            <a:spLocks noGrp="1" noRot="1" noChangeAspect="1" noChangeArrowheads="1" noTextEdit="1"/>
          </p:cNvSpPr>
          <p:nvPr>
            <p:ph type="sldImg"/>
          </p:nvPr>
        </p:nvSpPr>
        <p:spPr>
          <a:xfrm>
            <a:off x="104775" y="750888"/>
            <a:ext cx="6678613" cy="3757612"/>
          </a:xfrm>
          <a:ln/>
        </p:spPr>
      </p:sp>
      <p:sp>
        <p:nvSpPr>
          <p:cNvPr id="180228" name="Rectangle 3">
            <a:extLst>
              <a:ext uri="{FF2B5EF4-FFF2-40B4-BE49-F238E27FC236}">
                <a16:creationId xmlns:a16="http://schemas.microsoft.com/office/drawing/2014/main" id="{5CC35489-C6A4-32E8-D1C5-F56D1028A47A}"/>
              </a:ext>
            </a:extLst>
          </p:cNvPr>
          <p:cNvSpPr>
            <a:spLocks noGrp="1" noChangeArrowheads="1"/>
          </p:cNvSpPr>
          <p:nvPr>
            <p:ph type="body" idx="1"/>
          </p:nvPr>
        </p:nvSpPr>
        <p:spPr>
          <a:xfrm>
            <a:off x="917575" y="4759325"/>
            <a:ext cx="5053013" cy="4508500"/>
          </a:xfrm>
          <a:noFill/>
        </p:spPr>
        <p:txBody>
          <a:bodyPr/>
          <a:lstStyle/>
          <a:p>
            <a:pPr eaLnBrk="1" hangingPunct="1"/>
            <a:endParaRPr lang="en-GB" altLang="en-US"/>
          </a:p>
        </p:txBody>
      </p:sp>
      <p:sp>
        <p:nvSpPr>
          <p:cNvPr id="180229" name="Header Placeholder 1">
            <a:extLst>
              <a:ext uri="{FF2B5EF4-FFF2-40B4-BE49-F238E27FC236}">
                <a16:creationId xmlns:a16="http://schemas.microsoft.com/office/drawing/2014/main" id="{9AFCDE3A-24A4-0042-0F83-80CD1E4C38A6}"/>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7 Propulsion and Gunpowder</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a:extLst>
              <a:ext uri="{FF2B5EF4-FFF2-40B4-BE49-F238E27FC236}">
                <a16:creationId xmlns:a16="http://schemas.microsoft.com/office/drawing/2014/main" id="{62B8790F-A32C-6C3D-8F50-C5D319F98D1C}"/>
              </a:ext>
            </a:extLst>
          </p:cNvPr>
          <p:cNvSpPr>
            <a:spLocks noGrp="1" noChangeArrowheads="1"/>
          </p:cNvSpPr>
          <p:nvPr>
            <p:ph type="sldNum" sz="quarter" idx="5"/>
          </p:nvPr>
        </p:nvSpPr>
        <p:spPr>
          <a:noFill/>
        </p:spPr>
        <p:txBody>
          <a:bodyPr/>
          <a:lstStyle>
            <a:lvl1pPr defTabSz="965200">
              <a:defRPr>
                <a:solidFill>
                  <a:schemeClr val="tx2"/>
                </a:solidFill>
                <a:latin typeface="Arial" panose="020B0604020202020204" pitchFamily="34" charset="0"/>
              </a:defRPr>
            </a:lvl1pPr>
            <a:lvl2pPr marL="723900" indent="-277813" defTabSz="965200">
              <a:defRPr>
                <a:solidFill>
                  <a:schemeClr val="tx2"/>
                </a:solidFill>
                <a:latin typeface="Arial" panose="020B0604020202020204" pitchFamily="34" charset="0"/>
              </a:defRPr>
            </a:lvl2pPr>
            <a:lvl3pPr marL="1114425" indent="-222250" defTabSz="965200">
              <a:defRPr>
                <a:solidFill>
                  <a:schemeClr val="tx2"/>
                </a:solidFill>
                <a:latin typeface="Arial" panose="020B0604020202020204" pitchFamily="34" charset="0"/>
              </a:defRPr>
            </a:lvl3pPr>
            <a:lvl4pPr marL="1560513" indent="-222250" defTabSz="965200">
              <a:defRPr>
                <a:solidFill>
                  <a:schemeClr val="tx2"/>
                </a:solidFill>
                <a:latin typeface="Arial" panose="020B0604020202020204" pitchFamily="34" charset="0"/>
              </a:defRPr>
            </a:lvl4pPr>
            <a:lvl5pPr marL="2006600" indent="-222250" defTabSz="965200">
              <a:defRPr>
                <a:solidFill>
                  <a:schemeClr val="tx2"/>
                </a:solidFill>
                <a:latin typeface="Arial" panose="020B0604020202020204" pitchFamily="34" charset="0"/>
              </a:defRPr>
            </a:lvl5pPr>
            <a:lvl6pPr marL="2463800" indent="-222250" defTabSz="965200" eaLnBrk="0" fontAlgn="base" hangingPunct="0">
              <a:spcBef>
                <a:spcPct val="0"/>
              </a:spcBef>
              <a:spcAft>
                <a:spcPct val="0"/>
              </a:spcAft>
              <a:defRPr>
                <a:solidFill>
                  <a:schemeClr val="tx2"/>
                </a:solidFill>
                <a:latin typeface="Arial" panose="020B0604020202020204" pitchFamily="34" charset="0"/>
              </a:defRPr>
            </a:lvl6pPr>
            <a:lvl7pPr marL="2921000" indent="-222250" defTabSz="965200" eaLnBrk="0" fontAlgn="base" hangingPunct="0">
              <a:spcBef>
                <a:spcPct val="0"/>
              </a:spcBef>
              <a:spcAft>
                <a:spcPct val="0"/>
              </a:spcAft>
              <a:defRPr>
                <a:solidFill>
                  <a:schemeClr val="tx2"/>
                </a:solidFill>
                <a:latin typeface="Arial" panose="020B0604020202020204" pitchFamily="34" charset="0"/>
              </a:defRPr>
            </a:lvl7pPr>
            <a:lvl8pPr marL="3378200" indent="-222250" defTabSz="965200" eaLnBrk="0" fontAlgn="base" hangingPunct="0">
              <a:spcBef>
                <a:spcPct val="0"/>
              </a:spcBef>
              <a:spcAft>
                <a:spcPct val="0"/>
              </a:spcAft>
              <a:defRPr>
                <a:solidFill>
                  <a:schemeClr val="tx2"/>
                </a:solidFill>
                <a:latin typeface="Arial" panose="020B0604020202020204" pitchFamily="34" charset="0"/>
              </a:defRPr>
            </a:lvl8pPr>
            <a:lvl9pPr marL="3835400" indent="-222250" defTabSz="965200" eaLnBrk="0" fontAlgn="base" hangingPunct="0">
              <a:spcBef>
                <a:spcPct val="0"/>
              </a:spcBef>
              <a:spcAft>
                <a:spcPct val="0"/>
              </a:spcAft>
              <a:defRPr>
                <a:solidFill>
                  <a:schemeClr val="tx2"/>
                </a:solidFill>
                <a:latin typeface="Arial" panose="020B0604020202020204" pitchFamily="34" charset="0"/>
              </a:defRPr>
            </a:lvl9pPr>
          </a:lstStyle>
          <a:p>
            <a:fld id="{F3A76B1C-1009-4135-8ABE-D28543C2BC1F}" type="slidenum">
              <a:rPr lang="en-US" altLang="en-US" sz="1300">
                <a:solidFill>
                  <a:schemeClr val="tx1"/>
                </a:solidFill>
                <a:ea typeface="MS PGothic" panose="020B0600070205080204" pitchFamily="34" charset="-128"/>
              </a:rPr>
              <a:pPr/>
              <a:t>24</a:t>
            </a:fld>
            <a:endParaRPr lang="en-US" altLang="en-US" sz="1300">
              <a:solidFill>
                <a:schemeClr val="tx1"/>
              </a:solidFill>
              <a:ea typeface="MS PGothic" panose="020B0600070205080204" pitchFamily="34" charset="-128"/>
            </a:endParaRPr>
          </a:p>
        </p:txBody>
      </p:sp>
      <p:sp>
        <p:nvSpPr>
          <p:cNvPr id="182275" name="Rectangle 2">
            <a:extLst>
              <a:ext uri="{FF2B5EF4-FFF2-40B4-BE49-F238E27FC236}">
                <a16:creationId xmlns:a16="http://schemas.microsoft.com/office/drawing/2014/main" id="{79052BCA-9256-06BC-E4FD-EB395CA29801}"/>
              </a:ext>
            </a:extLst>
          </p:cNvPr>
          <p:cNvSpPr>
            <a:spLocks noGrp="1" noRot="1" noChangeAspect="1" noChangeArrowheads="1" noTextEdit="1"/>
          </p:cNvSpPr>
          <p:nvPr>
            <p:ph type="sldImg"/>
          </p:nvPr>
        </p:nvSpPr>
        <p:spPr>
          <a:xfrm>
            <a:off x="104775" y="750888"/>
            <a:ext cx="6678613" cy="3757612"/>
          </a:xfrm>
          <a:ln/>
        </p:spPr>
      </p:sp>
      <p:sp>
        <p:nvSpPr>
          <p:cNvPr id="182276" name="Rectangle 3">
            <a:extLst>
              <a:ext uri="{FF2B5EF4-FFF2-40B4-BE49-F238E27FC236}">
                <a16:creationId xmlns:a16="http://schemas.microsoft.com/office/drawing/2014/main" id="{BC2D295C-B0BB-95D2-CF8F-1D8B359F5035}"/>
              </a:ext>
            </a:extLst>
          </p:cNvPr>
          <p:cNvSpPr>
            <a:spLocks noGrp="1" noChangeArrowheads="1"/>
          </p:cNvSpPr>
          <p:nvPr>
            <p:ph type="body" idx="1"/>
          </p:nvPr>
        </p:nvSpPr>
        <p:spPr>
          <a:xfrm>
            <a:off x="917575" y="4759325"/>
            <a:ext cx="5053013" cy="4508500"/>
          </a:xfrm>
          <a:noFill/>
        </p:spPr>
        <p:txBody>
          <a:bodyPr/>
          <a:lstStyle/>
          <a:p>
            <a:pPr eaLnBrk="1" hangingPunct="1"/>
            <a:endParaRPr lang="en-GB" altLang="en-US"/>
          </a:p>
        </p:txBody>
      </p:sp>
      <p:sp>
        <p:nvSpPr>
          <p:cNvPr id="182277" name="Header Placeholder 1">
            <a:extLst>
              <a:ext uri="{FF2B5EF4-FFF2-40B4-BE49-F238E27FC236}">
                <a16:creationId xmlns:a16="http://schemas.microsoft.com/office/drawing/2014/main" id="{DEC234B5-207E-EE08-D744-D0D46BA106D5}"/>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7 Propulsion and Gunpowder</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a:extLst>
              <a:ext uri="{FF2B5EF4-FFF2-40B4-BE49-F238E27FC236}">
                <a16:creationId xmlns:a16="http://schemas.microsoft.com/office/drawing/2014/main" id="{8EB89FE9-17A3-A25F-3864-196A95C91244}"/>
              </a:ext>
            </a:extLst>
          </p:cNvPr>
          <p:cNvSpPr>
            <a:spLocks noGrp="1" noChangeArrowheads="1"/>
          </p:cNvSpPr>
          <p:nvPr>
            <p:ph type="sldNum" sz="quarter" idx="5"/>
          </p:nvPr>
        </p:nvSpPr>
        <p:spPr>
          <a:noFill/>
        </p:spPr>
        <p:txBody>
          <a:bodyPr/>
          <a:lstStyle>
            <a:lvl1pPr defTabSz="965200">
              <a:defRPr>
                <a:solidFill>
                  <a:schemeClr val="tx2"/>
                </a:solidFill>
                <a:latin typeface="Arial" panose="020B0604020202020204" pitchFamily="34" charset="0"/>
              </a:defRPr>
            </a:lvl1pPr>
            <a:lvl2pPr marL="723900" indent="-277813" defTabSz="965200">
              <a:defRPr>
                <a:solidFill>
                  <a:schemeClr val="tx2"/>
                </a:solidFill>
                <a:latin typeface="Arial" panose="020B0604020202020204" pitchFamily="34" charset="0"/>
              </a:defRPr>
            </a:lvl2pPr>
            <a:lvl3pPr marL="1114425" indent="-222250" defTabSz="965200">
              <a:defRPr>
                <a:solidFill>
                  <a:schemeClr val="tx2"/>
                </a:solidFill>
                <a:latin typeface="Arial" panose="020B0604020202020204" pitchFamily="34" charset="0"/>
              </a:defRPr>
            </a:lvl3pPr>
            <a:lvl4pPr marL="1560513" indent="-222250" defTabSz="965200">
              <a:defRPr>
                <a:solidFill>
                  <a:schemeClr val="tx2"/>
                </a:solidFill>
                <a:latin typeface="Arial" panose="020B0604020202020204" pitchFamily="34" charset="0"/>
              </a:defRPr>
            </a:lvl4pPr>
            <a:lvl5pPr marL="2006600" indent="-222250" defTabSz="965200">
              <a:defRPr>
                <a:solidFill>
                  <a:schemeClr val="tx2"/>
                </a:solidFill>
                <a:latin typeface="Arial" panose="020B0604020202020204" pitchFamily="34" charset="0"/>
              </a:defRPr>
            </a:lvl5pPr>
            <a:lvl6pPr marL="2463800" indent="-222250" defTabSz="965200" eaLnBrk="0" fontAlgn="base" hangingPunct="0">
              <a:spcBef>
                <a:spcPct val="0"/>
              </a:spcBef>
              <a:spcAft>
                <a:spcPct val="0"/>
              </a:spcAft>
              <a:defRPr>
                <a:solidFill>
                  <a:schemeClr val="tx2"/>
                </a:solidFill>
                <a:latin typeface="Arial" panose="020B0604020202020204" pitchFamily="34" charset="0"/>
              </a:defRPr>
            </a:lvl6pPr>
            <a:lvl7pPr marL="2921000" indent="-222250" defTabSz="965200" eaLnBrk="0" fontAlgn="base" hangingPunct="0">
              <a:spcBef>
                <a:spcPct val="0"/>
              </a:spcBef>
              <a:spcAft>
                <a:spcPct val="0"/>
              </a:spcAft>
              <a:defRPr>
                <a:solidFill>
                  <a:schemeClr val="tx2"/>
                </a:solidFill>
                <a:latin typeface="Arial" panose="020B0604020202020204" pitchFamily="34" charset="0"/>
              </a:defRPr>
            </a:lvl7pPr>
            <a:lvl8pPr marL="3378200" indent="-222250" defTabSz="965200" eaLnBrk="0" fontAlgn="base" hangingPunct="0">
              <a:spcBef>
                <a:spcPct val="0"/>
              </a:spcBef>
              <a:spcAft>
                <a:spcPct val="0"/>
              </a:spcAft>
              <a:defRPr>
                <a:solidFill>
                  <a:schemeClr val="tx2"/>
                </a:solidFill>
                <a:latin typeface="Arial" panose="020B0604020202020204" pitchFamily="34" charset="0"/>
              </a:defRPr>
            </a:lvl8pPr>
            <a:lvl9pPr marL="3835400" indent="-222250" defTabSz="965200" eaLnBrk="0" fontAlgn="base" hangingPunct="0">
              <a:spcBef>
                <a:spcPct val="0"/>
              </a:spcBef>
              <a:spcAft>
                <a:spcPct val="0"/>
              </a:spcAft>
              <a:defRPr>
                <a:solidFill>
                  <a:schemeClr val="tx2"/>
                </a:solidFill>
                <a:latin typeface="Arial" panose="020B0604020202020204" pitchFamily="34" charset="0"/>
              </a:defRPr>
            </a:lvl9pPr>
          </a:lstStyle>
          <a:p>
            <a:fld id="{EFD0626E-4268-4284-9E48-E5A13C007120}" type="slidenum">
              <a:rPr lang="en-US" altLang="en-US" sz="1300">
                <a:solidFill>
                  <a:schemeClr val="tx1"/>
                </a:solidFill>
                <a:ea typeface="MS PGothic" panose="020B0600070205080204" pitchFamily="34" charset="-128"/>
              </a:rPr>
              <a:pPr/>
              <a:t>25</a:t>
            </a:fld>
            <a:endParaRPr lang="en-US" altLang="en-US" sz="1300">
              <a:solidFill>
                <a:schemeClr val="tx1"/>
              </a:solidFill>
              <a:ea typeface="MS PGothic" panose="020B0600070205080204" pitchFamily="34" charset="-128"/>
            </a:endParaRPr>
          </a:p>
        </p:txBody>
      </p:sp>
      <p:sp>
        <p:nvSpPr>
          <p:cNvPr id="184323" name="Rectangle 2">
            <a:extLst>
              <a:ext uri="{FF2B5EF4-FFF2-40B4-BE49-F238E27FC236}">
                <a16:creationId xmlns:a16="http://schemas.microsoft.com/office/drawing/2014/main" id="{41AD0A14-8B99-6C86-DB68-CE86DBB8BE9D}"/>
              </a:ext>
            </a:extLst>
          </p:cNvPr>
          <p:cNvSpPr>
            <a:spLocks noGrp="1" noRot="1" noChangeAspect="1" noChangeArrowheads="1" noTextEdit="1"/>
          </p:cNvSpPr>
          <p:nvPr>
            <p:ph type="sldImg"/>
          </p:nvPr>
        </p:nvSpPr>
        <p:spPr>
          <a:xfrm>
            <a:off x="104775" y="750888"/>
            <a:ext cx="6678613" cy="3757612"/>
          </a:xfrm>
          <a:ln/>
        </p:spPr>
      </p:sp>
      <p:sp>
        <p:nvSpPr>
          <p:cNvPr id="184324" name="Rectangle 3">
            <a:extLst>
              <a:ext uri="{FF2B5EF4-FFF2-40B4-BE49-F238E27FC236}">
                <a16:creationId xmlns:a16="http://schemas.microsoft.com/office/drawing/2014/main" id="{F5C3B98F-DDCC-9263-D3E7-DCE892B43C32}"/>
              </a:ext>
            </a:extLst>
          </p:cNvPr>
          <p:cNvSpPr>
            <a:spLocks noGrp="1" noChangeArrowheads="1"/>
          </p:cNvSpPr>
          <p:nvPr>
            <p:ph type="body" idx="1"/>
          </p:nvPr>
        </p:nvSpPr>
        <p:spPr>
          <a:xfrm>
            <a:off x="917575" y="4759325"/>
            <a:ext cx="5053013" cy="4508500"/>
          </a:xfrm>
          <a:noFill/>
        </p:spPr>
        <p:txBody>
          <a:bodyPr/>
          <a:lstStyle/>
          <a:p>
            <a:pPr eaLnBrk="1" hangingPunct="1"/>
            <a:endParaRPr lang="en-GB" altLang="en-US"/>
          </a:p>
        </p:txBody>
      </p:sp>
      <p:sp>
        <p:nvSpPr>
          <p:cNvPr id="184325" name="Header Placeholder 1">
            <a:extLst>
              <a:ext uri="{FF2B5EF4-FFF2-40B4-BE49-F238E27FC236}">
                <a16:creationId xmlns:a16="http://schemas.microsoft.com/office/drawing/2014/main" id="{CC207CBA-6959-14BC-D785-DF8B0DEA1995}"/>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7 Propulsion and Gunpowder</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7">
            <a:extLst>
              <a:ext uri="{FF2B5EF4-FFF2-40B4-BE49-F238E27FC236}">
                <a16:creationId xmlns:a16="http://schemas.microsoft.com/office/drawing/2014/main" id="{5197A351-EFB8-1741-930F-CE3F84042BBE}"/>
              </a:ext>
            </a:extLst>
          </p:cNvPr>
          <p:cNvSpPr>
            <a:spLocks noGrp="1" noChangeArrowheads="1"/>
          </p:cNvSpPr>
          <p:nvPr>
            <p:ph type="sldNum" sz="quarter" idx="5"/>
          </p:nvPr>
        </p:nvSpPr>
        <p:spPr>
          <a:noFill/>
        </p:spPr>
        <p:txBody>
          <a:bodyPr/>
          <a:lstStyle>
            <a:lvl1pPr defTabSz="965200">
              <a:defRPr>
                <a:solidFill>
                  <a:schemeClr val="tx2"/>
                </a:solidFill>
                <a:latin typeface="Arial" panose="020B0604020202020204" pitchFamily="34" charset="0"/>
              </a:defRPr>
            </a:lvl1pPr>
            <a:lvl2pPr marL="723900" indent="-277813" defTabSz="965200">
              <a:defRPr>
                <a:solidFill>
                  <a:schemeClr val="tx2"/>
                </a:solidFill>
                <a:latin typeface="Arial" panose="020B0604020202020204" pitchFamily="34" charset="0"/>
              </a:defRPr>
            </a:lvl2pPr>
            <a:lvl3pPr marL="1114425" indent="-222250" defTabSz="965200">
              <a:defRPr>
                <a:solidFill>
                  <a:schemeClr val="tx2"/>
                </a:solidFill>
                <a:latin typeface="Arial" panose="020B0604020202020204" pitchFamily="34" charset="0"/>
              </a:defRPr>
            </a:lvl3pPr>
            <a:lvl4pPr marL="1560513" indent="-222250" defTabSz="965200">
              <a:defRPr>
                <a:solidFill>
                  <a:schemeClr val="tx2"/>
                </a:solidFill>
                <a:latin typeface="Arial" panose="020B0604020202020204" pitchFamily="34" charset="0"/>
              </a:defRPr>
            </a:lvl4pPr>
            <a:lvl5pPr marL="2006600" indent="-222250" defTabSz="965200">
              <a:defRPr>
                <a:solidFill>
                  <a:schemeClr val="tx2"/>
                </a:solidFill>
                <a:latin typeface="Arial" panose="020B0604020202020204" pitchFamily="34" charset="0"/>
              </a:defRPr>
            </a:lvl5pPr>
            <a:lvl6pPr marL="2463800" indent="-222250" defTabSz="965200" eaLnBrk="0" fontAlgn="base" hangingPunct="0">
              <a:spcBef>
                <a:spcPct val="0"/>
              </a:spcBef>
              <a:spcAft>
                <a:spcPct val="0"/>
              </a:spcAft>
              <a:defRPr>
                <a:solidFill>
                  <a:schemeClr val="tx2"/>
                </a:solidFill>
                <a:latin typeface="Arial" panose="020B0604020202020204" pitchFamily="34" charset="0"/>
              </a:defRPr>
            </a:lvl6pPr>
            <a:lvl7pPr marL="2921000" indent="-222250" defTabSz="965200" eaLnBrk="0" fontAlgn="base" hangingPunct="0">
              <a:spcBef>
                <a:spcPct val="0"/>
              </a:spcBef>
              <a:spcAft>
                <a:spcPct val="0"/>
              </a:spcAft>
              <a:defRPr>
                <a:solidFill>
                  <a:schemeClr val="tx2"/>
                </a:solidFill>
                <a:latin typeface="Arial" panose="020B0604020202020204" pitchFamily="34" charset="0"/>
              </a:defRPr>
            </a:lvl7pPr>
            <a:lvl8pPr marL="3378200" indent="-222250" defTabSz="965200" eaLnBrk="0" fontAlgn="base" hangingPunct="0">
              <a:spcBef>
                <a:spcPct val="0"/>
              </a:spcBef>
              <a:spcAft>
                <a:spcPct val="0"/>
              </a:spcAft>
              <a:defRPr>
                <a:solidFill>
                  <a:schemeClr val="tx2"/>
                </a:solidFill>
                <a:latin typeface="Arial" panose="020B0604020202020204" pitchFamily="34" charset="0"/>
              </a:defRPr>
            </a:lvl8pPr>
            <a:lvl9pPr marL="3835400" indent="-222250" defTabSz="965200" eaLnBrk="0" fontAlgn="base" hangingPunct="0">
              <a:spcBef>
                <a:spcPct val="0"/>
              </a:spcBef>
              <a:spcAft>
                <a:spcPct val="0"/>
              </a:spcAft>
              <a:defRPr>
                <a:solidFill>
                  <a:schemeClr val="tx2"/>
                </a:solidFill>
                <a:latin typeface="Arial" panose="020B0604020202020204" pitchFamily="34" charset="0"/>
              </a:defRPr>
            </a:lvl9pPr>
          </a:lstStyle>
          <a:p>
            <a:fld id="{91959097-EF90-45B2-96A9-147F40D9DF2F}" type="slidenum">
              <a:rPr lang="en-US" altLang="en-US" sz="1300">
                <a:solidFill>
                  <a:schemeClr val="tx1"/>
                </a:solidFill>
                <a:ea typeface="MS PGothic" panose="020B0600070205080204" pitchFamily="34" charset="-128"/>
              </a:rPr>
              <a:pPr/>
              <a:t>26</a:t>
            </a:fld>
            <a:endParaRPr lang="en-US" altLang="en-US" sz="1300">
              <a:solidFill>
                <a:schemeClr val="tx1"/>
              </a:solidFill>
              <a:ea typeface="MS PGothic" panose="020B0600070205080204" pitchFamily="34" charset="-128"/>
            </a:endParaRPr>
          </a:p>
        </p:txBody>
      </p:sp>
      <p:sp>
        <p:nvSpPr>
          <p:cNvPr id="186371" name="Rectangle 2">
            <a:extLst>
              <a:ext uri="{FF2B5EF4-FFF2-40B4-BE49-F238E27FC236}">
                <a16:creationId xmlns:a16="http://schemas.microsoft.com/office/drawing/2014/main" id="{870D6859-1AAA-04FC-695B-940767D321CE}"/>
              </a:ext>
            </a:extLst>
          </p:cNvPr>
          <p:cNvSpPr>
            <a:spLocks noGrp="1" noRot="1" noChangeAspect="1" noChangeArrowheads="1" noTextEdit="1"/>
          </p:cNvSpPr>
          <p:nvPr>
            <p:ph type="sldImg"/>
          </p:nvPr>
        </p:nvSpPr>
        <p:spPr>
          <a:xfrm>
            <a:off x="104775" y="750888"/>
            <a:ext cx="6678613" cy="3757612"/>
          </a:xfrm>
          <a:ln/>
        </p:spPr>
      </p:sp>
      <p:sp>
        <p:nvSpPr>
          <p:cNvPr id="186372" name="Rectangle 3">
            <a:extLst>
              <a:ext uri="{FF2B5EF4-FFF2-40B4-BE49-F238E27FC236}">
                <a16:creationId xmlns:a16="http://schemas.microsoft.com/office/drawing/2014/main" id="{DF203057-9DB4-D6A2-CE4E-9CEC4FFA84B9}"/>
              </a:ext>
            </a:extLst>
          </p:cNvPr>
          <p:cNvSpPr>
            <a:spLocks noGrp="1" noChangeArrowheads="1"/>
          </p:cNvSpPr>
          <p:nvPr>
            <p:ph type="body" idx="1"/>
          </p:nvPr>
        </p:nvSpPr>
        <p:spPr>
          <a:xfrm>
            <a:off x="917575" y="4759325"/>
            <a:ext cx="5053013" cy="4508500"/>
          </a:xfrm>
          <a:noFill/>
        </p:spPr>
        <p:txBody>
          <a:bodyPr/>
          <a:lstStyle/>
          <a:p>
            <a:pPr eaLnBrk="1" hangingPunct="1"/>
            <a:endParaRPr lang="en-GB" altLang="en-US"/>
          </a:p>
        </p:txBody>
      </p:sp>
      <p:sp>
        <p:nvSpPr>
          <p:cNvPr id="186373" name="Header Placeholder 1">
            <a:extLst>
              <a:ext uri="{FF2B5EF4-FFF2-40B4-BE49-F238E27FC236}">
                <a16:creationId xmlns:a16="http://schemas.microsoft.com/office/drawing/2014/main" id="{C7FA9F32-C69B-2066-B5C0-D116C12F7411}"/>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7 Propulsion and Gunpowder</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7">
            <a:extLst>
              <a:ext uri="{FF2B5EF4-FFF2-40B4-BE49-F238E27FC236}">
                <a16:creationId xmlns:a16="http://schemas.microsoft.com/office/drawing/2014/main" id="{5E59A867-0BF6-2E3D-725F-CEE281A156AB}"/>
              </a:ext>
            </a:extLst>
          </p:cNvPr>
          <p:cNvSpPr>
            <a:spLocks noGrp="1" noChangeArrowheads="1"/>
          </p:cNvSpPr>
          <p:nvPr>
            <p:ph type="sldNum" sz="quarter" idx="5"/>
          </p:nvPr>
        </p:nvSpPr>
        <p:spPr>
          <a:noFill/>
        </p:spPr>
        <p:txBody>
          <a:bodyPr/>
          <a:lstStyle>
            <a:lvl1pPr defTabSz="965200">
              <a:defRPr>
                <a:solidFill>
                  <a:schemeClr val="tx2"/>
                </a:solidFill>
                <a:latin typeface="Arial" panose="020B0604020202020204" pitchFamily="34" charset="0"/>
              </a:defRPr>
            </a:lvl1pPr>
            <a:lvl2pPr marL="723900" indent="-277813" defTabSz="965200">
              <a:defRPr>
                <a:solidFill>
                  <a:schemeClr val="tx2"/>
                </a:solidFill>
                <a:latin typeface="Arial" panose="020B0604020202020204" pitchFamily="34" charset="0"/>
              </a:defRPr>
            </a:lvl2pPr>
            <a:lvl3pPr marL="1114425" indent="-222250" defTabSz="965200">
              <a:defRPr>
                <a:solidFill>
                  <a:schemeClr val="tx2"/>
                </a:solidFill>
                <a:latin typeface="Arial" panose="020B0604020202020204" pitchFamily="34" charset="0"/>
              </a:defRPr>
            </a:lvl3pPr>
            <a:lvl4pPr marL="1560513" indent="-222250" defTabSz="965200">
              <a:defRPr>
                <a:solidFill>
                  <a:schemeClr val="tx2"/>
                </a:solidFill>
                <a:latin typeface="Arial" panose="020B0604020202020204" pitchFamily="34" charset="0"/>
              </a:defRPr>
            </a:lvl4pPr>
            <a:lvl5pPr marL="2006600" indent="-222250" defTabSz="965200">
              <a:defRPr>
                <a:solidFill>
                  <a:schemeClr val="tx2"/>
                </a:solidFill>
                <a:latin typeface="Arial" panose="020B0604020202020204" pitchFamily="34" charset="0"/>
              </a:defRPr>
            </a:lvl5pPr>
            <a:lvl6pPr marL="2463800" indent="-222250" defTabSz="965200" eaLnBrk="0" fontAlgn="base" hangingPunct="0">
              <a:spcBef>
                <a:spcPct val="0"/>
              </a:spcBef>
              <a:spcAft>
                <a:spcPct val="0"/>
              </a:spcAft>
              <a:defRPr>
                <a:solidFill>
                  <a:schemeClr val="tx2"/>
                </a:solidFill>
                <a:latin typeface="Arial" panose="020B0604020202020204" pitchFamily="34" charset="0"/>
              </a:defRPr>
            </a:lvl6pPr>
            <a:lvl7pPr marL="2921000" indent="-222250" defTabSz="965200" eaLnBrk="0" fontAlgn="base" hangingPunct="0">
              <a:spcBef>
                <a:spcPct val="0"/>
              </a:spcBef>
              <a:spcAft>
                <a:spcPct val="0"/>
              </a:spcAft>
              <a:defRPr>
                <a:solidFill>
                  <a:schemeClr val="tx2"/>
                </a:solidFill>
                <a:latin typeface="Arial" panose="020B0604020202020204" pitchFamily="34" charset="0"/>
              </a:defRPr>
            </a:lvl7pPr>
            <a:lvl8pPr marL="3378200" indent="-222250" defTabSz="965200" eaLnBrk="0" fontAlgn="base" hangingPunct="0">
              <a:spcBef>
                <a:spcPct val="0"/>
              </a:spcBef>
              <a:spcAft>
                <a:spcPct val="0"/>
              </a:spcAft>
              <a:defRPr>
                <a:solidFill>
                  <a:schemeClr val="tx2"/>
                </a:solidFill>
                <a:latin typeface="Arial" panose="020B0604020202020204" pitchFamily="34" charset="0"/>
              </a:defRPr>
            </a:lvl8pPr>
            <a:lvl9pPr marL="3835400" indent="-222250" defTabSz="965200" eaLnBrk="0" fontAlgn="base" hangingPunct="0">
              <a:spcBef>
                <a:spcPct val="0"/>
              </a:spcBef>
              <a:spcAft>
                <a:spcPct val="0"/>
              </a:spcAft>
              <a:defRPr>
                <a:solidFill>
                  <a:schemeClr val="tx2"/>
                </a:solidFill>
                <a:latin typeface="Arial" panose="020B0604020202020204" pitchFamily="34" charset="0"/>
              </a:defRPr>
            </a:lvl9pPr>
          </a:lstStyle>
          <a:p>
            <a:fld id="{D5EA2DE2-8C1D-4601-9160-E07AE444B766}" type="slidenum">
              <a:rPr lang="en-US" altLang="en-US" sz="1300">
                <a:solidFill>
                  <a:schemeClr val="tx1"/>
                </a:solidFill>
                <a:ea typeface="MS PGothic" panose="020B0600070205080204" pitchFamily="34" charset="-128"/>
              </a:rPr>
              <a:pPr/>
              <a:t>27</a:t>
            </a:fld>
            <a:endParaRPr lang="en-US" altLang="en-US" sz="1300">
              <a:solidFill>
                <a:schemeClr val="tx1"/>
              </a:solidFill>
              <a:ea typeface="MS PGothic" panose="020B0600070205080204" pitchFamily="34" charset="-128"/>
            </a:endParaRPr>
          </a:p>
        </p:txBody>
      </p:sp>
      <p:sp>
        <p:nvSpPr>
          <p:cNvPr id="188419" name="Rectangle 2">
            <a:extLst>
              <a:ext uri="{FF2B5EF4-FFF2-40B4-BE49-F238E27FC236}">
                <a16:creationId xmlns:a16="http://schemas.microsoft.com/office/drawing/2014/main" id="{78DD80E8-69C3-0DE6-7DA6-D233A6F9D20B}"/>
              </a:ext>
            </a:extLst>
          </p:cNvPr>
          <p:cNvSpPr>
            <a:spLocks noGrp="1" noRot="1" noChangeAspect="1" noChangeArrowheads="1" noTextEdit="1"/>
          </p:cNvSpPr>
          <p:nvPr>
            <p:ph type="sldImg"/>
          </p:nvPr>
        </p:nvSpPr>
        <p:spPr>
          <a:xfrm>
            <a:off x="104775" y="750888"/>
            <a:ext cx="6678613" cy="3757612"/>
          </a:xfrm>
          <a:ln/>
        </p:spPr>
      </p:sp>
      <p:sp>
        <p:nvSpPr>
          <p:cNvPr id="188420" name="Rectangle 3">
            <a:extLst>
              <a:ext uri="{FF2B5EF4-FFF2-40B4-BE49-F238E27FC236}">
                <a16:creationId xmlns:a16="http://schemas.microsoft.com/office/drawing/2014/main" id="{3906D6F3-26F4-8F03-B17D-B9B450B4DDD0}"/>
              </a:ext>
            </a:extLst>
          </p:cNvPr>
          <p:cNvSpPr>
            <a:spLocks noGrp="1" noChangeArrowheads="1"/>
          </p:cNvSpPr>
          <p:nvPr>
            <p:ph type="body" idx="1"/>
          </p:nvPr>
        </p:nvSpPr>
        <p:spPr>
          <a:xfrm>
            <a:off x="917575" y="4759325"/>
            <a:ext cx="5053013" cy="4508500"/>
          </a:xfrm>
          <a:noFill/>
        </p:spPr>
        <p:txBody>
          <a:bodyPr/>
          <a:lstStyle/>
          <a:p>
            <a:pPr eaLnBrk="1" hangingPunct="1"/>
            <a:endParaRPr lang="en-GB" altLang="en-US"/>
          </a:p>
        </p:txBody>
      </p:sp>
      <p:sp>
        <p:nvSpPr>
          <p:cNvPr id="188421" name="Header Placeholder 1">
            <a:extLst>
              <a:ext uri="{FF2B5EF4-FFF2-40B4-BE49-F238E27FC236}">
                <a16:creationId xmlns:a16="http://schemas.microsoft.com/office/drawing/2014/main" id="{CBDDC134-4772-93EE-95BF-0D783F4E2F97}"/>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7 Propulsion and Gunpowder</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7">
            <a:extLst>
              <a:ext uri="{FF2B5EF4-FFF2-40B4-BE49-F238E27FC236}">
                <a16:creationId xmlns:a16="http://schemas.microsoft.com/office/drawing/2014/main" id="{371C7FE1-F795-6C19-2AC6-455AF582186C}"/>
              </a:ext>
            </a:extLst>
          </p:cNvPr>
          <p:cNvSpPr>
            <a:spLocks noGrp="1" noChangeArrowheads="1"/>
          </p:cNvSpPr>
          <p:nvPr>
            <p:ph type="sldNum" sz="quarter" idx="5"/>
          </p:nvPr>
        </p:nvSpPr>
        <p:spPr>
          <a:noFill/>
        </p:spPr>
        <p:txBody>
          <a:bodyPr/>
          <a:lstStyle>
            <a:lvl1pPr defTabSz="965200">
              <a:defRPr>
                <a:solidFill>
                  <a:schemeClr val="tx2"/>
                </a:solidFill>
                <a:latin typeface="Arial" panose="020B0604020202020204" pitchFamily="34" charset="0"/>
              </a:defRPr>
            </a:lvl1pPr>
            <a:lvl2pPr marL="723900" indent="-277813" defTabSz="965200">
              <a:defRPr>
                <a:solidFill>
                  <a:schemeClr val="tx2"/>
                </a:solidFill>
                <a:latin typeface="Arial" panose="020B0604020202020204" pitchFamily="34" charset="0"/>
              </a:defRPr>
            </a:lvl2pPr>
            <a:lvl3pPr marL="1114425" indent="-222250" defTabSz="965200">
              <a:defRPr>
                <a:solidFill>
                  <a:schemeClr val="tx2"/>
                </a:solidFill>
                <a:latin typeface="Arial" panose="020B0604020202020204" pitchFamily="34" charset="0"/>
              </a:defRPr>
            </a:lvl3pPr>
            <a:lvl4pPr marL="1560513" indent="-222250" defTabSz="965200">
              <a:defRPr>
                <a:solidFill>
                  <a:schemeClr val="tx2"/>
                </a:solidFill>
                <a:latin typeface="Arial" panose="020B0604020202020204" pitchFamily="34" charset="0"/>
              </a:defRPr>
            </a:lvl4pPr>
            <a:lvl5pPr marL="2006600" indent="-222250" defTabSz="965200">
              <a:defRPr>
                <a:solidFill>
                  <a:schemeClr val="tx2"/>
                </a:solidFill>
                <a:latin typeface="Arial" panose="020B0604020202020204" pitchFamily="34" charset="0"/>
              </a:defRPr>
            </a:lvl5pPr>
            <a:lvl6pPr marL="2463800" indent="-222250" defTabSz="965200" eaLnBrk="0" fontAlgn="base" hangingPunct="0">
              <a:spcBef>
                <a:spcPct val="0"/>
              </a:spcBef>
              <a:spcAft>
                <a:spcPct val="0"/>
              </a:spcAft>
              <a:defRPr>
                <a:solidFill>
                  <a:schemeClr val="tx2"/>
                </a:solidFill>
                <a:latin typeface="Arial" panose="020B0604020202020204" pitchFamily="34" charset="0"/>
              </a:defRPr>
            </a:lvl6pPr>
            <a:lvl7pPr marL="2921000" indent="-222250" defTabSz="965200" eaLnBrk="0" fontAlgn="base" hangingPunct="0">
              <a:spcBef>
                <a:spcPct val="0"/>
              </a:spcBef>
              <a:spcAft>
                <a:spcPct val="0"/>
              </a:spcAft>
              <a:defRPr>
                <a:solidFill>
                  <a:schemeClr val="tx2"/>
                </a:solidFill>
                <a:latin typeface="Arial" panose="020B0604020202020204" pitchFamily="34" charset="0"/>
              </a:defRPr>
            </a:lvl7pPr>
            <a:lvl8pPr marL="3378200" indent="-222250" defTabSz="965200" eaLnBrk="0" fontAlgn="base" hangingPunct="0">
              <a:spcBef>
                <a:spcPct val="0"/>
              </a:spcBef>
              <a:spcAft>
                <a:spcPct val="0"/>
              </a:spcAft>
              <a:defRPr>
                <a:solidFill>
                  <a:schemeClr val="tx2"/>
                </a:solidFill>
                <a:latin typeface="Arial" panose="020B0604020202020204" pitchFamily="34" charset="0"/>
              </a:defRPr>
            </a:lvl8pPr>
            <a:lvl9pPr marL="3835400" indent="-222250" defTabSz="965200" eaLnBrk="0" fontAlgn="base" hangingPunct="0">
              <a:spcBef>
                <a:spcPct val="0"/>
              </a:spcBef>
              <a:spcAft>
                <a:spcPct val="0"/>
              </a:spcAft>
              <a:defRPr>
                <a:solidFill>
                  <a:schemeClr val="tx2"/>
                </a:solidFill>
                <a:latin typeface="Arial" panose="020B0604020202020204" pitchFamily="34" charset="0"/>
              </a:defRPr>
            </a:lvl9pPr>
          </a:lstStyle>
          <a:p>
            <a:fld id="{4EEA039D-9D92-41E4-B09B-16A199082C65}" type="slidenum">
              <a:rPr lang="en-US" altLang="en-US" sz="1300">
                <a:solidFill>
                  <a:schemeClr val="tx1"/>
                </a:solidFill>
                <a:ea typeface="MS PGothic" panose="020B0600070205080204" pitchFamily="34" charset="-128"/>
              </a:rPr>
              <a:pPr/>
              <a:t>28</a:t>
            </a:fld>
            <a:endParaRPr lang="en-US" altLang="en-US" sz="1300">
              <a:solidFill>
                <a:schemeClr val="tx1"/>
              </a:solidFill>
              <a:ea typeface="MS PGothic" panose="020B0600070205080204" pitchFamily="34" charset="-128"/>
            </a:endParaRPr>
          </a:p>
        </p:txBody>
      </p:sp>
      <p:sp>
        <p:nvSpPr>
          <p:cNvPr id="190467" name="Rectangle 2">
            <a:extLst>
              <a:ext uri="{FF2B5EF4-FFF2-40B4-BE49-F238E27FC236}">
                <a16:creationId xmlns:a16="http://schemas.microsoft.com/office/drawing/2014/main" id="{8742CC71-6E69-A06F-F158-FE0FB9E45A5E}"/>
              </a:ext>
            </a:extLst>
          </p:cNvPr>
          <p:cNvSpPr>
            <a:spLocks noGrp="1" noRot="1" noChangeAspect="1" noChangeArrowheads="1" noTextEdit="1"/>
          </p:cNvSpPr>
          <p:nvPr>
            <p:ph type="sldImg"/>
          </p:nvPr>
        </p:nvSpPr>
        <p:spPr>
          <a:xfrm>
            <a:off x="104775" y="750888"/>
            <a:ext cx="6678613" cy="3757612"/>
          </a:xfrm>
          <a:ln/>
        </p:spPr>
      </p:sp>
      <p:sp>
        <p:nvSpPr>
          <p:cNvPr id="190468" name="Rectangle 3">
            <a:extLst>
              <a:ext uri="{FF2B5EF4-FFF2-40B4-BE49-F238E27FC236}">
                <a16:creationId xmlns:a16="http://schemas.microsoft.com/office/drawing/2014/main" id="{4F9FC643-830E-A194-1409-B05CF33C366B}"/>
              </a:ext>
            </a:extLst>
          </p:cNvPr>
          <p:cNvSpPr>
            <a:spLocks noGrp="1" noChangeArrowheads="1"/>
          </p:cNvSpPr>
          <p:nvPr>
            <p:ph type="body" idx="1"/>
          </p:nvPr>
        </p:nvSpPr>
        <p:spPr>
          <a:xfrm>
            <a:off x="917575" y="4759325"/>
            <a:ext cx="5053013" cy="4508500"/>
          </a:xfrm>
          <a:noFill/>
        </p:spPr>
        <p:txBody>
          <a:bodyPr/>
          <a:lstStyle/>
          <a:p>
            <a:pPr eaLnBrk="1" hangingPunct="1"/>
            <a:endParaRPr lang="en-GB" altLang="en-US"/>
          </a:p>
        </p:txBody>
      </p:sp>
      <p:sp>
        <p:nvSpPr>
          <p:cNvPr id="190469" name="Header Placeholder 1">
            <a:extLst>
              <a:ext uri="{FF2B5EF4-FFF2-40B4-BE49-F238E27FC236}">
                <a16:creationId xmlns:a16="http://schemas.microsoft.com/office/drawing/2014/main" id="{22916923-C0D0-1F57-5986-650C042EB2E6}"/>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7 Propulsion and Gunpowder</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7">
            <a:extLst>
              <a:ext uri="{FF2B5EF4-FFF2-40B4-BE49-F238E27FC236}">
                <a16:creationId xmlns:a16="http://schemas.microsoft.com/office/drawing/2014/main" id="{D661417C-46ED-4F14-2839-98126FAFC569}"/>
              </a:ext>
            </a:extLst>
          </p:cNvPr>
          <p:cNvSpPr>
            <a:spLocks noGrp="1" noChangeArrowheads="1"/>
          </p:cNvSpPr>
          <p:nvPr>
            <p:ph type="sldNum" sz="quarter" idx="5"/>
          </p:nvPr>
        </p:nvSpPr>
        <p:spPr>
          <a:noFill/>
        </p:spPr>
        <p:txBody>
          <a:bodyPr/>
          <a:lstStyle>
            <a:lvl1pPr defTabSz="965200">
              <a:defRPr>
                <a:solidFill>
                  <a:schemeClr val="tx2"/>
                </a:solidFill>
                <a:latin typeface="Arial" panose="020B0604020202020204" pitchFamily="34" charset="0"/>
              </a:defRPr>
            </a:lvl1pPr>
            <a:lvl2pPr marL="723900" indent="-277813" defTabSz="965200">
              <a:defRPr>
                <a:solidFill>
                  <a:schemeClr val="tx2"/>
                </a:solidFill>
                <a:latin typeface="Arial" panose="020B0604020202020204" pitchFamily="34" charset="0"/>
              </a:defRPr>
            </a:lvl2pPr>
            <a:lvl3pPr marL="1114425" indent="-222250" defTabSz="965200">
              <a:defRPr>
                <a:solidFill>
                  <a:schemeClr val="tx2"/>
                </a:solidFill>
                <a:latin typeface="Arial" panose="020B0604020202020204" pitchFamily="34" charset="0"/>
              </a:defRPr>
            </a:lvl3pPr>
            <a:lvl4pPr marL="1560513" indent="-222250" defTabSz="965200">
              <a:defRPr>
                <a:solidFill>
                  <a:schemeClr val="tx2"/>
                </a:solidFill>
                <a:latin typeface="Arial" panose="020B0604020202020204" pitchFamily="34" charset="0"/>
              </a:defRPr>
            </a:lvl4pPr>
            <a:lvl5pPr marL="2006600" indent="-222250" defTabSz="965200">
              <a:defRPr>
                <a:solidFill>
                  <a:schemeClr val="tx2"/>
                </a:solidFill>
                <a:latin typeface="Arial" panose="020B0604020202020204" pitchFamily="34" charset="0"/>
              </a:defRPr>
            </a:lvl5pPr>
            <a:lvl6pPr marL="2463800" indent="-222250" defTabSz="965200" eaLnBrk="0" fontAlgn="base" hangingPunct="0">
              <a:spcBef>
                <a:spcPct val="0"/>
              </a:spcBef>
              <a:spcAft>
                <a:spcPct val="0"/>
              </a:spcAft>
              <a:defRPr>
                <a:solidFill>
                  <a:schemeClr val="tx2"/>
                </a:solidFill>
                <a:latin typeface="Arial" panose="020B0604020202020204" pitchFamily="34" charset="0"/>
              </a:defRPr>
            </a:lvl6pPr>
            <a:lvl7pPr marL="2921000" indent="-222250" defTabSz="965200" eaLnBrk="0" fontAlgn="base" hangingPunct="0">
              <a:spcBef>
                <a:spcPct val="0"/>
              </a:spcBef>
              <a:spcAft>
                <a:spcPct val="0"/>
              </a:spcAft>
              <a:defRPr>
                <a:solidFill>
                  <a:schemeClr val="tx2"/>
                </a:solidFill>
                <a:latin typeface="Arial" panose="020B0604020202020204" pitchFamily="34" charset="0"/>
              </a:defRPr>
            </a:lvl7pPr>
            <a:lvl8pPr marL="3378200" indent="-222250" defTabSz="965200" eaLnBrk="0" fontAlgn="base" hangingPunct="0">
              <a:spcBef>
                <a:spcPct val="0"/>
              </a:spcBef>
              <a:spcAft>
                <a:spcPct val="0"/>
              </a:spcAft>
              <a:defRPr>
                <a:solidFill>
                  <a:schemeClr val="tx2"/>
                </a:solidFill>
                <a:latin typeface="Arial" panose="020B0604020202020204" pitchFamily="34" charset="0"/>
              </a:defRPr>
            </a:lvl8pPr>
            <a:lvl9pPr marL="3835400" indent="-222250" defTabSz="965200" eaLnBrk="0" fontAlgn="base" hangingPunct="0">
              <a:spcBef>
                <a:spcPct val="0"/>
              </a:spcBef>
              <a:spcAft>
                <a:spcPct val="0"/>
              </a:spcAft>
              <a:defRPr>
                <a:solidFill>
                  <a:schemeClr val="tx2"/>
                </a:solidFill>
                <a:latin typeface="Arial" panose="020B0604020202020204" pitchFamily="34" charset="0"/>
              </a:defRPr>
            </a:lvl9pPr>
          </a:lstStyle>
          <a:p>
            <a:fld id="{FF172965-8207-421B-BA3D-9582441AA027}" type="slidenum">
              <a:rPr lang="en-US" altLang="en-US" sz="1300">
                <a:solidFill>
                  <a:schemeClr val="tx1"/>
                </a:solidFill>
                <a:ea typeface="MS PGothic" panose="020B0600070205080204" pitchFamily="34" charset="-128"/>
              </a:rPr>
              <a:pPr/>
              <a:t>29</a:t>
            </a:fld>
            <a:endParaRPr lang="en-US" altLang="en-US" sz="1300">
              <a:solidFill>
                <a:schemeClr val="tx1"/>
              </a:solidFill>
              <a:ea typeface="MS PGothic" panose="020B0600070205080204" pitchFamily="34" charset="-128"/>
            </a:endParaRPr>
          </a:p>
        </p:txBody>
      </p:sp>
      <p:sp>
        <p:nvSpPr>
          <p:cNvPr id="192515" name="Rectangle 2">
            <a:extLst>
              <a:ext uri="{FF2B5EF4-FFF2-40B4-BE49-F238E27FC236}">
                <a16:creationId xmlns:a16="http://schemas.microsoft.com/office/drawing/2014/main" id="{044FEE2E-F417-89EC-149C-813B554196AF}"/>
              </a:ext>
            </a:extLst>
          </p:cNvPr>
          <p:cNvSpPr>
            <a:spLocks noGrp="1" noRot="1" noChangeAspect="1" noChangeArrowheads="1" noTextEdit="1"/>
          </p:cNvSpPr>
          <p:nvPr>
            <p:ph type="sldImg"/>
          </p:nvPr>
        </p:nvSpPr>
        <p:spPr>
          <a:xfrm>
            <a:off x="104775" y="750888"/>
            <a:ext cx="6678613" cy="3757612"/>
          </a:xfrm>
          <a:ln/>
        </p:spPr>
      </p:sp>
      <p:sp>
        <p:nvSpPr>
          <p:cNvPr id="192516" name="Rectangle 3">
            <a:extLst>
              <a:ext uri="{FF2B5EF4-FFF2-40B4-BE49-F238E27FC236}">
                <a16:creationId xmlns:a16="http://schemas.microsoft.com/office/drawing/2014/main" id="{9DC719B7-694F-01E9-C2E2-55EC6C608387}"/>
              </a:ext>
            </a:extLst>
          </p:cNvPr>
          <p:cNvSpPr>
            <a:spLocks noGrp="1" noChangeArrowheads="1"/>
          </p:cNvSpPr>
          <p:nvPr>
            <p:ph type="body" idx="1"/>
          </p:nvPr>
        </p:nvSpPr>
        <p:spPr>
          <a:xfrm>
            <a:off x="917575" y="4759325"/>
            <a:ext cx="5053013" cy="4508500"/>
          </a:xfrm>
          <a:noFill/>
        </p:spPr>
        <p:txBody>
          <a:bodyPr/>
          <a:lstStyle/>
          <a:p>
            <a:pPr eaLnBrk="1" hangingPunct="1"/>
            <a:endParaRPr lang="en-GB" altLang="en-US"/>
          </a:p>
        </p:txBody>
      </p:sp>
      <p:sp>
        <p:nvSpPr>
          <p:cNvPr id="192517" name="Header Placeholder 1">
            <a:extLst>
              <a:ext uri="{FF2B5EF4-FFF2-40B4-BE49-F238E27FC236}">
                <a16:creationId xmlns:a16="http://schemas.microsoft.com/office/drawing/2014/main" id="{F73FE5D8-9268-9134-F2B2-2FBEB99EECD6}"/>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7 Propulsion and Gunpowder</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7">
            <a:extLst>
              <a:ext uri="{FF2B5EF4-FFF2-40B4-BE49-F238E27FC236}">
                <a16:creationId xmlns:a16="http://schemas.microsoft.com/office/drawing/2014/main" id="{37CE2774-31AE-E316-39B6-5B63550981C7}"/>
              </a:ext>
            </a:extLst>
          </p:cNvPr>
          <p:cNvSpPr>
            <a:spLocks noGrp="1" noChangeArrowheads="1"/>
          </p:cNvSpPr>
          <p:nvPr>
            <p:ph type="sldNum" sz="quarter" idx="5"/>
          </p:nvPr>
        </p:nvSpPr>
        <p:spPr>
          <a:noFill/>
        </p:spPr>
        <p:txBody>
          <a:bodyPr/>
          <a:lstStyle>
            <a:lvl1pPr defTabSz="965200">
              <a:defRPr>
                <a:solidFill>
                  <a:schemeClr val="tx2"/>
                </a:solidFill>
                <a:latin typeface="Arial" panose="020B0604020202020204" pitchFamily="34" charset="0"/>
              </a:defRPr>
            </a:lvl1pPr>
            <a:lvl2pPr marL="723900" indent="-277813" defTabSz="965200">
              <a:defRPr>
                <a:solidFill>
                  <a:schemeClr val="tx2"/>
                </a:solidFill>
                <a:latin typeface="Arial" panose="020B0604020202020204" pitchFamily="34" charset="0"/>
              </a:defRPr>
            </a:lvl2pPr>
            <a:lvl3pPr marL="1114425" indent="-222250" defTabSz="965200">
              <a:defRPr>
                <a:solidFill>
                  <a:schemeClr val="tx2"/>
                </a:solidFill>
                <a:latin typeface="Arial" panose="020B0604020202020204" pitchFamily="34" charset="0"/>
              </a:defRPr>
            </a:lvl3pPr>
            <a:lvl4pPr marL="1560513" indent="-222250" defTabSz="965200">
              <a:defRPr>
                <a:solidFill>
                  <a:schemeClr val="tx2"/>
                </a:solidFill>
                <a:latin typeface="Arial" panose="020B0604020202020204" pitchFamily="34" charset="0"/>
              </a:defRPr>
            </a:lvl4pPr>
            <a:lvl5pPr marL="2006600" indent="-222250" defTabSz="965200">
              <a:defRPr>
                <a:solidFill>
                  <a:schemeClr val="tx2"/>
                </a:solidFill>
                <a:latin typeface="Arial" panose="020B0604020202020204" pitchFamily="34" charset="0"/>
              </a:defRPr>
            </a:lvl5pPr>
            <a:lvl6pPr marL="2463800" indent="-222250" defTabSz="965200" eaLnBrk="0" fontAlgn="base" hangingPunct="0">
              <a:spcBef>
                <a:spcPct val="0"/>
              </a:spcBef>
              <a:spcAft>
                <a:spcPct val="0"/>
              </a:spcAft>
              <a:defRPr>
                <a:solidFill>
                  <a:schemeClr val="tx2"/>
                </a:solidFill>
                <a:latin typeface="Arial" panose="020B0604020202020204" pitchFamily="34" charset="0"/>
              </a:defRPr>
            </a:lvl6pPr>
            <a:lvl7pPr marL="2921000" indent="-222250" defTabSz="965200" eaLnBrk="0" fontAlgn="base" hangingPunct="0">
              <a:spcBef>
                <a:spcPct val="0"/>
              </a:spcBef>
              <a:spcAft>
                <a:spcPct val="0"/>
              </a:spcAft>
              <a:defRPr>
                <a:solidFill>
                  <a:schemeClr val="tx2"/>
                </a:solidFill>
                <a:latin typeface="Arial" panose="020B0604020202020204" pitchFamily="34" charset="0"/>
              </a:defRPr>
            </a:lvl7pPr>
            <a:lvl8pPr marL="3378200" indent="-222250" defTabSz="965200" eaLnBrk="0" fontAlgn="base" hangingPunct="0">
              <a:spcBef>
                <a:spcPct val="0"/>
              </a:spcBef>
              <a:spcAft>
                <a:spcPct val="0"/>
              </a:spcAft>
              <a:defRPr>
                <a:solidFill>
                  <a:schemeClr val="tx2"/>
                </a:solidFill>
                <a:latin typeface="Arial" panose="020B0604020202020204" pitchFamily="34" charset="0"/>
              </a:defRPr>
            </a:lvl8pPr>
            <a:lvl9pPr marL="3835400" indent="-222250" defTabSz="965200" eaLnBrk="0" fontAlgn="base" hangingPunct="0">
              <a:spcBef>
                <a:spcPct val="0"/>
              </a:spcBef>
              <a:spcAft>
                <a:spcPct val="0"/>
              </a:spcAft>
              <a:defRPr>
                <a:solidFill>
                  <a:schemeClr val="tx2"/>
                </a:solidFill>
                <a:latin typeface="Arial" panose="020B0604020202020204" pitchFamily="34" charset="0"/>
              </a:defRPr>
            </a:lvl9pPr>
          </a:lstStyle>
          <a:p>
            <a:fld id="{5B57CDEB-2F6C-469C-AFCD-4224247FAF4C}" type="slidenum">
              <a:rPr lang="en-US" altLang="en-US" sz="1300">
                <a:solidFill>
                  <a:schemeClr val="tx1"/>
                </a:solidFill>
                <a:ea typeface="MS PGothic" panose="020B0600070205080204" pitchFamily="34" charset="-128"/>
              </a:rPr>
              <a:pPr/>
              <a:t>34</a:t>
            </a:fld>
            <a:endParaRPr lang="en-US" altLang="en-US" sz="1300">
              <a:solidFill>
                <a:schemeClr val="tx1"/>
              </a:solidFill>
              <a:ea typeface="MS PGothic" panose="020B0600070205080204" pitchFamily="34" charset="-128"/>
            </a:endParaRPr>
          </a:p>
        </p:txBody>
      </p:sp>
      <p:sp>
        <p:nvSpPr>
          <p:cNvPr id="201731" name="Rectangle 2">
            <a:extLst>
              <a:ext uri="{FF2B5EF4-FFF2-40B4-BE49-F238E27FC236}">
                <a16:creationId xmlns:a16="http://schemas.microsoft.com/office/drawing/2014/main" id="{10D96C47-030C-145F-FB16-541D05C388EA}"/>
              </a:ext>
            </a:extLst>
          </p:cNvPr>
          <p:cNvSpPr>
            <a:spLocks noGrp="1" noRot="1" noChangeAspect="1" noChangeArrowheads="1" noTextEdit="1"/>
          </p:cNvSpPr>
          <p:nvPr>
            <p:ph type="sldImg"/>
          </p:nvPr>
        </p:nvSpPr>
        <p:spPr>
          <a:xfrm>
            <a:off x="104775" y="750888"/>
            <a:ext cx="6678613" cy="3757612"/>
          </a:xfrm>
          <a:ln/>
        </p:spPr>
      </p:sp>
      <p:sp>
        <p:nvSpPr>
          <p:cNvPr id="201732" name="Rectangle 3">
            <a:extLst>
              <a:ext uri="{FF2B5EF4-FFF2-40B4-BE49-F238E27FC236}">
                <a16:creationId xmlns:a16="http://schemas.microsoft.com/office/drawing/2014/main" id="{3B5D79A3-EC32-C4C3-44C4-BA7DD852B263}"/>
              </a:ext>
            </a:extLst>
          </p:cNvPr>
          <p:cNvSpPr>
            <a:spLocks noGrp="1" noChangeArrowheads="1"/>
          </p:cNvSpPr>
          <p:nvPr>
            <p:ph type="body" idx="1"/>
          </p:nvPr>
        </p:nvSpPr>
        <p:spPr>
          <a:xfrm>
            <a:off x="917575" y="4759325"/>
            <a:ext cx="5053013" cy="4508500"/>
          </a:xfrm>
          <a:noFill/>
        </p:spPr>
        <p:txBody>
          <a:bodyPr/>
          <a:lstStyle/>
          <a:p>
            <a:pPr eaLnBrk="1" hangingPunct="1"/>
            <a:endParaRPr lang="en-GB" altLang="en-US"/>
          </a:p>
        </p:txBody>
      </p:sp>
      <p:sp>
        <p:nvSpPr>
          <p:cNvPr id="201733" name="Header Placeholder 1">
            <a:extLst>
              <a:ext uri="{FF2B5EF4-FFF2-40B4-BE49-F238E27FC236}">
                <a16:creationId xmlns:a16="http://schemas.microsoft.com/office/drawing/2014/main" id="{C32AF761-FB31-58FD-A656-FC272D2716AF}"/>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7 Propulsion and Gunpowder</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29C9F26B-2406-44D2-9F0E-8209DBD6B11D}"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35</a:t>
            </a:fld>
            <a:endParaRPr lang="en-US" altLang="en-US" sz="1400">
              <a:latin typeface="Arial" charset="0"/>
              <a:ea typeface="ＭＳ Ｐゴシック" pitchFamily="34" charset="-128"/>
              <a:cs typeface="Arial" charset="0"/>
            </a:endParaRPr>
          </a:p>
        </p:txBody>
      </p:sp>
      <p:sp>
        <p:nvSpPr>
          <p:cNvPr id="70658"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70659"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70660"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70661"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4153294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D73F677C-C5C2-4354-8D64-3B98956C5B7C}"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36</a:t>
            </a:fld>
            <a:endParaRPr lang="en-US" altLang="en-US" sz="1400">
              <a:latin typeface="Arial" charset="0"/>
              <a:ea typeface="ＭＳ Ｐゴシック" pitchFamily="34" charset="-128"/>
              <a:cs typeface="Arial" charset="0"/>
            </a:endParaRPr>
          </a:p>
        </p:txBody>
      </p:sp>
      <p:sp>
        <p:nvSpPr>
          <p:cNvPr id="72706"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72707"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72708"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72709"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1881345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757E05BB-1940-469C-AF53-D792DA4A7CB1}"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37</a:t>
            </a:fld>
            <a:endParaRPr lang="en-US" altLang="en-US" sz="1400">
              <a:latin typeface="Arial" charset="0"/>
              <a:ea typeface="ＭＳ Ｐゴシック" pitchFamily="34" charset="-128"/>
              <a:cs typeface="Arial" charset="0"/>
            </a:endParaRPr>
          </a:p>
        </p:txBody>
      </p:sp>
      <p:sp>
        <p:nvSpPr>
          <p:cNvPr id="74754"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74755"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74756"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74757"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859682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615674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98017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74322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108913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11/21/2025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67782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81573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12984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49067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66449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85892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02918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10164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14812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71583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98143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67437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878011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11/21/2025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267814461"/>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6.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1.xml"/><Relationship Id="rId5" Type="http://schemas.openxmlformats.org/officeDocument/2006/relationships/image" Target="../media/image6.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6.png"/><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3.xml"/><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4.xml"/><Relationship Id="rId6" Type="http://schemas.openxmlformats.org/officeDocument/2006/relationships/image" Target="../media/image6.png"/><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5.xml"/><Relationship Id="rId6" Type="http://schemas.openxmlformats.org/officeDocument/2006/relationships/image" Target="../media/image6.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media12.m4a"/><Relationship Id="rId7" Type="http://schemas.openxmlformats.org/officeDocument/2006/relationships/image" Target="../media/image13.png"/><Relationship Id="rId2" Type="http://schemas.microsoft.com/office/2007/relationships/media" Target="../media/media12.m4a"/><Relationship Id="rId1" Type="http://schemas.openxmlformats.org/officeDocument/2006/relationships/tags" Target="../tags/tag6.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slideLayout" Target="../slideLayouts/slideLayout2.xml"/><Relationship Id="rId9"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7.xml"/><Relationship Id="rId5" Type="http://schemas.openxmlformats.org/officeDocument/2006/relationships/image" Target="../media/image6.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6.png"/><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8.xml"/><Relationship Id="rId5" Type="http://schemas.openxmlformats.org/officeDocument/2006/relationships/image" Target="../media/image6.png"/><Relationship Id="rId4"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youtube.com/watch?v=nf1mCiAodl0" TargetMode="External"/><Relationship Id="rId5" Type="http://schemas.openxmlformats.org/officeDocument/2006/relationships/hyperlink" Target="https://www.bing.com/videos/search?q=Gunpowder+Reverend+Ron+Lancaster&amp;&amp;view=detail&amp;mid=2FFEB8BC3BD93F780F852FFEB8BC3BD93F780F85&amp;&amp;FORM=VRDGAR&amp;ru=%2Fvideos%2Fsearch%3Fq%3DGunpowder%2BReverend%2BRon%2BLancaster%26FORM%3DHDRSC4" TargetMode="External"/><Relationship Id="rId4" Type="http://schemas.openxmlformats.org/officeDocument/2006/relationships/notesSlide" Target="../notesSlides/notesSlide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www.youtube.com/watch?v=rmtK2BgmGCw" TargetMode="External"/><Relationship Id="rId5" Type="http://schemas.openxmlformats.org/officeDocument/2006/relationships/image" Target="../media/image16.png"/><Relationship Id="rId4" Type="http://schemas.openxmlformats.org/officeDocument/2006/relationships/notesSlide" Target="../notesSlides/notesSlide5.xml"/></Relationships>
</file>

<file path=ppt/slides/_rels/slide20.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9.xml"/><Relationship Id="rId5" Type="http://schemas.openxmlformats.org/officeDocument/2006/relationships/image" Target="../media/image6.png"/><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6.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7.emf"/><Relationship Id="rId5" Type="http://schemas.openxmlformats.org/officeDocument/2006/relationships/oleObject" Target="../embeddings/oleObject1.bin"/><Relationship Id="rId4" Type="http://schemas.openxmlformats.org/officeDocument/2006/relationships/notesSlide" Target="../notesSlides/notesSlide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hyperlink" Target="https://pyrodata.com/chemicals/Charcoal" TargetMode="External"/><Relationship Id="rId5" Type="http://schemas.openxmlformats.org/officeDocument/2006/relationships/image" Target="../media/image18.png"/><Relationship Id="rId4" Type="http://schemas.openxmlformats.org/officeDocument/2006/relationships/notesSlide" Target="../notesSlides/notesSlide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7" Type="http://schemas.openxmlformats.org/officeDocument/2006/relationships/image" Target="../media/image6.png"/><Relationship Id="rId2" Type="http://schemas.microsoft.com/office/2007/relationships/media" Target="../media/media24.m4a"/><Relationship Id="rId1" Type="http://schemas.openxmlformats.org/officeDocument/2006/relationships/tags" Target="../tags/tag10.xml"/><Relationship Id="rId6" Type="http://schemas.openxmlformats.org/officeDocument/2006/relationships/image" Target="../media/image19.jpe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6.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notesSlide" Target="../notesSlides/notesSlide10.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6.png"/><Relationship Id="rId5" Type="http://schemas.openxmlformats.org/officeDocument/2006/relationships/image" Target="../media/image22.png"/><Relationship Id="rId4" Type="http://schemas.openxmlformats.org/officeDocument/2006/relationships/notesSlide" Target="../notesSlides/notesSlide11.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6.png"/><Relationship Id="rId5" Type="http://schemas.openxmlformats.org/officeDocument/2006/relationships/image" Target="../media/image23.png"/><Relationship Id="rId4" Type="http://schemas.openxmlformats.org/officeDocument/2006/relationships/notesSlide" Target="../notesSlides/notesSlide1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6.png"/><Relationship Id="rId5" Type="http://schemas.openxmlformats.org/officeDocument/2006/relationships/image" Target="../media/image24.png"/><Relationship Id="rId4" Type="http://schemas.openxmlformats.org/officeDocument/2006/relationships/notesSlide" Target="../notesSlides/notesSlide13.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6.png"/><Relationship Id="rId5" Type="http://schemas.openxmlformats.org/officeDocument/2006/relationships/image" Target="../media/image25.png"/><Relationship Id="rId4" Type="http://schemas.openxmlformats.org/officeDocument/2006/relationships/notesSlide" Target="../notesSlides/notesSlide14.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6.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8.jpeg"/><Relationship Id="rId5" Type="http://schemas.openxmlformats.org/officeDocument/2006/relationships/image" Target="../media/image27.png"/><Relationship Id="rId4" Type="http://schemas.openxmlformats.org/officeDocument/2006/relationships/image" Target="../media/image26.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6.png"/><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6.png"/><Relationship Id="rId4" Type="http://schemas.openxmlformats.org/officeDocument/2006/relationships/image" Target="../media/image30.png"/></Relationships>
</file>

<file path=ppt/slides/_rels/slide34.xml.rels><?xml version="1.0" encoding="UTF-8" standalone="yes"?>
<Relationships xmlns="http://schemas.openxmlformats.org/package/2006/relationships"><Relationship Id="rId3" Type="http://schemas.openxmlformats.org/officeDocument/2006/relationships/audio" Target="../media/media34.m4a"/><Relationship Id="rId2" Type="http://schemas.microsoft.com/office/2007/relationships/media" Target="../media/media34.m4a"/><Relationship Id="rId1" Type="http://schemas.openxmlformats.org/officeDocument/2006/relationships/tags" Target="../tags/tag11.xml"/><Relationship Id="rId6" Type="http://schemas.openxmlformats.org/officeDocument/2006/relationships/image" Target="../media/image6.png"/><Relationship Id="rId5" Type="http://schemas.openxmlformats.org/officeDocument/2006/relationships/notesSlide" Target="../notesSlides/notesSlide15.xml"/><Relationship Id="rId4"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6.png"/><Relationship Id="rId5" Type="http://schemas.openxmlformats.org/officeDocument/2006/relationships/image" Target="../media/image31.jpeg"/><Relationship Id="rId4" Type="http://schemas.openxmlformats.org/officeDocument/2006/relationships/notesSlide" Target="../notesSlides/notesSlide16.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6.png"/><Relationship Id="rId5" Type="http://schemas.openxmlformats.org/officeDocument/2006/relationships/image" Target="../media/image32.jpeg"/><Relationship Id="rId4" Type="http://schemas.openxmlformats.org/officeDocument/2006/relationships/notesSlide" Target="../notesSlides/notesSlide17.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6.png"/><Relationship Id="rId5" Type="http://schemas.openxmlformats.org/officeDocument/2006/relationships/image" Target="../media/image33.jpeg"/><Relationship Id="rId4" Type="http://schemas.openxmlformats.org/officeDocument/2006/relationships/notesSlide" Target="../notesSlides/notesSlide18.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6.png"/><Relationship Id="rId4" Type="http://schemas.openxmlformats.org/officeDocument/2006/relationships/image" Target="../media/image3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4" y="1447800"/>
            <a:ext cx="9623881" cy="3329581"/>
          </a:xfrm>
        </p:spPr>
        <p:txBody>
          <a:bodyPr/>
          <a:lstStyle/>
          <a:p>
            <a:r>
              <a:rPr lang="en-GB" dirty="0"/>
              <a:t>Pyrotechnics</a:t>
            </a:r>
          </a:p>
        </p:txBody>
      </p:sp>
      <p:sp>
        <p:nvSpPr>
          <p:cNvPr id="3" name="Subtitle 2"/>
          <p:cNvSpPr>
            <a:spLocks noGrp="1"/>
          </p:cNvSpPr>
          <p:nvPr>
            <p:ph type="subTitle" idx="1"/>
          </p:nvPr>
        </p:nvSpPr>
        <p:spPr/>
        <p:txBody>
          <a:bodyPr/>
          <a:lstStyle/>
          <a:p>
            <a:r>
              <a:rPr lang="en-GB" dirty="0"/>
              <a:t>Converting a Black art to a black science</a:t>
            </a:r>
          </a:p>
        </p:txBody>
      </p:sp>
      <p:pic>
        <p:nvPicPr>
          <p:cNvPr id="75" name="Audio 74">
            <a:hlinkClick r:id="" action="ppaction://media"/>
            <a:extLst>
              <a:ext uri="{FF2B5EF4-FFF2-40B4-BE49-F238E27FC236}">
                <a16:creationId xmlns:a16="http://schemas.microsoft.com/office/drawing/2014/main" id="{1FE37BE2-9E8B-86BA-8B87-2554A6F8057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66766279"/>
      </p:ext>
    </p:extLst>
  </p:cSld>
  <p:clrMapOvr>
    <a:masterClrMapping/>
  </p:clrMapOvr>
  <mc:AlternateContent xmlns:mc="http://schemas.openxmlformats.org/markup-compatibility/2006" xmlns:p14="http://schemas.microsoft.com/office/powerpoint/2010/main">
    <mc:Choice Requires="p14">
      <p:transition spd="slow" p14:dur="2000" advTm="14446"/>
    </mc:Choice>
    <mc:Fallback xmlns="">
      <p:transition spd="slow" advTm="14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Material</a:t>
            </a:r>
          </a:p>
        </p:txBody>
      </p:sp>
      <p:sp>
        <p:nvSpPr>
          <p:cNvPr id="3" name="Content Placeholder 2"/>
          <p:cNvSpPr>
            <a:spLocks noGrp="1"/>
          </p:cNvSpPr>
          <p:nvPr>
            <p:ph idx="1"/>
          </p:nvPr>
        </p:nvSpPr>
        <p:spPr/>
        <p:txBody>
          <a:bodyPr/>
          <a:lstStyle/>
          <a:p>
            <a:r>
              <a:rPr lang="en-GB" dirty="0"/>
              <a:t>JSP 333 “Service Book of Explosives” Chapter 10, Pyrotechnics.</a:t>
            </a:r>
          </a:p>
          <a:p>
            <a:pPr lvl="1"/>
            <a:r>
              <a:rPr lang="en-GB" dirty="0"/>
              <a:t>JSP 333 is a good text for this whole module.</a:t>
            </a:r>
          </a:p>
          <a:p>
            <a:r>
              <a:rPr lang="en-GB" dirty="0"/>
              <a:t>Fundamentals of Pyrotechnics Parts 1 and 2. (Anatoly </a:t>
            </a:r>
            <a:r>
              <a:rPr lang="en-GB" dirty="0" err="1"/>
              <a:t>Shidlovsky</a:t>
            </a:r>
            <a:r>
              <a:rPr lang="en-GB" dirty="0"/>
              <a:t>.)</a:t>
            </a:r>
          </a:p>
          <a:p>
            <a:r>
              <a:rPr lang="en-GB" dirty="0"/>
              <a:t>Pyrotechnics, John Conkling.</a:t>
            </a:r>
          </a:p>
          <a:p>
            <a:r>
              <a:rPr lang="en-GB" dirty="0"/>
              <a:t>Monograph on Pyrotechnic Compositions (J. C. </a:t>
            </a:r>
            <a:r>
              <a:rPr lang="en-GB" dirty="0" err="1"/>
              <a:t>Cacket</a:t>
            </a:r>
            <a:r>
              <a:rPr lang="en-GB" dirty="0"/>
              <a:t> RARDE)</a:t>
            </a:r>
          </a:p>
          <a:p>
            <a:pPr lvl="1"/>
            <a:r>
              <a:rPr lang="en-GB" dirty="0"/>
              <a:t>1965, Good description but units are from the stone age!</a:t>
            </a:r>
          </a:p>
          <a:p>
            <a:endParaRPr lang="en-GB" dirty="0"/>
          </a:p>
          <a:p>
            <a:r>
              <a:rPr lang="en-GB" dirty="0"/>
              <a:t>Notes on Pyrotechnics, Dr N. Davies, Cranfield University.</a:t>
            </a:r>
          </a:p>
          <a:p>
            <a:pPr lvl="1"/>
            <a:r>
              <a:rPr lang="en-GB" dirty="0"/>
              <a:t>Notes made as a supplement to the Missile Systems course.</a:t>
            </a:r>
          </a:p>
          <a:p>
            <a:endParaRPr lang="en-GB" dirty="0"/>
          </a:p>
          <a:p>
            <a:endParaRPr lang="en-GB" dirty="0"/>
          </a:p>
        </p:txBody>
      </p:sp>
      <p:pic>
        <p:nvPicPr>
          <p:cNvPr id="31" name="Audio 30">
            <a:hlinkClick r:id="" action="ppaction://media"/>
            <a:extLst>
              <a:ext uri="{FF2B5EF4-FFF2-40B4-BE49-F238E27FC236}">
                <a16:creationId xmlns:a16="http://schemas.microsoft.com/office/drawing/2014/main" id="{D1B153E2-7402-6068-6E91-480343F533C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6132011"/>
      </p:ext>
    </p:extLst>
  </p:cSld>
  <p:clrMapOvr>
    <a:masterClrMapping/>
  </p:clrMapOvr>
  <mc:AlternateContent xmlns:mc="http://schemas.openxmlformats.org/markup-compatibility/2006" xmlns:p14="http://schemas.microsoft.com/office/powerpoint/2010/main">
    <mc:Choice Requires="p14">
      <p:transition spd="slow" p14:dur="2000" advTm="17884"/>
    </mc:Choice>
    <mc:Fallback xmlns="">
      <p:transition spd="slow" advTm="17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Material</a:t>
            </a:r>
          </a:p>
        </p:txBody>
      </p:sp>
      <p:sp>
        <p:nvSpPr>
          <p:cNvPr id="3" name="Content Placeholder 2"/>
          <p:cNvSpPr>
            <a:spLocks noGrp="1"/>
          </p:cNvSpPr>
          <p:nvPr>
            <p:ph idx="1"/>
          </p:nvPr>
        </p:nvSpPr>
        <p:spPr/>
        <p:txBody>
          <a:bodyPr/>
          <a:lstStyle/>
          <a:p>
            <a:r>
              <a:rPr lang="en-GB" dirty="0"/>
              <a:t>JSP 333 “Service Book of Explosives” Chapter 10, Pyrotechnics.</a:t>
            </a:r>
          </a:p>
          <a:p>
            <a:pPr lvl="1"/>
            <a:r>
              <a:rPr lang="en-GB" dirty="0"/>
              <a:t>JSP 333 is a good text for this module.</a:t>
            </a:r>
          </a:p>
          <a:p>
            <a:r>
              <a:rPr lang="en-GB" dirty="0">
                <a:solidFill>
                  <a:srgbClr val="FFFF00"/>
                </a:solidFill>
              </a:rPr>
              <a:t>Fundamentals of Pyrotechnics Parts 1 and 2. (Anatoly </a:t>
            </a:r>
            <a:r>
              <a:rPr lang="en-GB" dirty="0" err="1">
                <a:solidFill>
                  <a:srgbClr val="FFFF00"/>
                </a:solidFill>
              </a:rPr>
              <a:t>Shidlovsky</a:t>
            </a:r>
            <a:r>
              <a:rPr lang="en-GB" dirty="0">
                <a:solidFill>
                  <a:srgbClr val="FFFF00"/>
                </a:solidFill>
              </a:rPr>
              <a:t>.)</a:t>
            </a:r>
          </a:p>
          <a:p>
            <a:r>
              <a:rPr lang="en-GB" dirty="0"/>
              <a:t>Pyrotechnics, John Conkling.</a:t>
            </a:r>
          </a:p>
          <a:p>
            <a:r>
              <a:rPr lang="en-GB" dirty="0">
                <a:solidFill>
                  <a:srgbClr val="FFFF00"/>
                </a:solidFill>
              </a:rPr>
              <a:t>Monograph on Pyrotechnic Compositions (J. C. </a:t>
            </a:r>
            <a:r>
              <a:rPr lang="en-GB" dirty="0" err="1">
                <a:solidFill>
                  <a:srgbClr val="FFFF00"/>
                </a:solidFill>
              </a:rPr>
              <a:t>Cacket</a:t>
            </a:r>
            <a:r>
              <a:rPr lang="en-GB" dirty="0">
                <a:solidFill>
                  <a:srgbClr val="FFFF00"/>
                </a:solidFill>
              </a:rPr>
              <a:t> RARDE)</a:t>
            </a:r>
          </a:p>
          <a:p>
            <a:pPr lvl="1"/>
            <a:r>
              <a:rPr lang="en-GB" dirty="0">
                <a:solidFill>
                  <a:srgbClr val="FFFF00"/>
                </a:solidFill>
              </a:rPr>
              <a:t>1965, Good description but units are from the stone age!</a:t>
            </a:r>
          </a:p>
          <a:p>
            <a:endParaRPr lang="en-GB" dirty="0"/>
          </a:p>
          <a:p>
            <a:r>
              <a:rPr lang="en-GB" dirty="0">
                <a:solidFill>
                  <a:srgbClr val="FFFF00"/>
                </a:solidFill>
              </a:rPr>
              <a:t>Notes on Pyrotechnics, Dr N. Davies, Cranfield University.</a:t>
            </a:r>
          </a:p>
          <a:p>
            <a:pPr lvl="1"/>
            <a:r>
              <a:rPr lang="en-GB" dirty="0">
                <a:solidFill>
                  <a:srgbClr val="FFFF00"/>
                </a:solidFill>
              </a:rPr>
              <a:t>Notes made as a supplement to the Missile Systems course.</a:t>
            </a:r>
          </a:p>
          <a:p>
            <a:endParaRPr lang="en-GB" dirty="0">
              <a:solidFill>
                <a:srgbClr val="FFC000"/>
              </a:solidFill>
            </a:endParaRPr>
          </a:p>
          <a:p>
            <a:endParaRPr lang="en-GB" dirty="0"/>
          </a:p>
        </p:txBody>
      </p:sp>
      <p:pic>
        <p:nvPicPr>
          <p:cNvPr id="31" name="Audio 30">
            <a:hlinkClick r:id="" action="ppaction://media"/>
            <a:extLst>
              <a:ext uri="{FF2B5EF4-FFF2-40B4-BE49-F238E27FC236}">
                <a16:creationId xmlns:a16="http://schemas.microsoft.com/office/drawing/2014/main" id="{D3349CD2-56D1-49BD-4F99-A9F718512CD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1537608"/>
      </p:ext>
    </p:extLst>
  </p:cSld>
  <p:clrMapOvr>
    <a:masterClrMapping/>
  </p:clrMapOvr>
  <mc:AlternateContent xmlns:mc="http://schemas.openxmlformats.org/markup-compatibility/2006" xmlns:p14="http://schemas.microsoft.com/office/powerpoint/2010/main">
    <mc:Choice Requires="p14">
      <p:transition spd="slow" p14:dur="2000" advTm="68781"/>
    </mc:Choice>
    <mc:Fallback xmlns="">
      <p:transition spd="slow" advTm="68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mixture of sciences</a:t>
            </a:r>
          </a:p>
        </p:txBody>
      </p:sp>
      <p:sp>
        <p:nvSpPr>
          <p:cNvPr id="3" name="Content Placeholder 2"/>
          <p:cNvSpPr>
            <a:spLocks noGrp="1"/>
          </p:cNvSpPr>
          <p:nvPr>
            <p:ph idx="1"/>
          </p:nvPr>
        </p:nvSpPr>
        <p:spPr>
          <a:xfrm>
            <a:off x="646111" y="1656167"/>
            <a:ext cx="6705874" cy="4195481"/>
          </a:xfrm>
        </p:spPr>
        <p:txBody>
          <a:bodyPr/>
          <a:lstStyle/>
          <a:p>
            <a:r>
              <a:rPr lang="en-GB" dirty="0"/>
              <a:t>Not all of the information we need stems from pure chemistry.</a:t>
            </a:r>
          </a:p>
          <a:p>
            <a:r>
              <a:rPr lang="en-GB" dirty="0"/>
              <a:t>………which is possibly where the (false) accusations of witchcraft and sorcery are born.</a:t>
            </a:r>
          </a:p>
          <a:p>
            <a:endParaRPr lang="en-GB" dirty="0"/>
          </a:p>
          <a:p>
            <a:r>
              <a:rPr lang="en-GB" sz="2400" b="1" u="sng" dirty="0">
                <a:solidFill>
                  <a:schemeClr val="accent3">
                    <a:lumMod val="40000"/>
                    <a:lumOff val="60000"/>
                  </a:schemeClr>
                </a:solidFill>
              </a:rPr>
              <a:t>“It’s a black art!”</a:t>
            </a:r>
          </a:p>
          <a:p>
            <a:endParaRPr lang="en-GB" dirty="0"/>
          </a:p>
          <a:p>
            <a:r>
              <a:rPr lang="en-GB" dirty="0"/>
              <a:t>It is a complex issue, but the mechanisms can be understood. </a:t>
            </a:r>
          </a:p>
          <a:p>
            <a:r>
              <a:rPr lang="en-GB" dirty="0"/>
              <a:t>All it takes is a little thought.</a:t>
            </a:r>
          </a:p>
          <a:p>
            <a:endParaRPr lang="en-GB" dirty="0"/>
          </a:p>
          <a:p>
            <a:endParaRPr lang="en-GB" dirty="0"/>
          </a:p>
          <a:p>
            <a:endParaRPr lang="en-GB" dirty="0"/>
          </a:p>
        </p:txBody>
      </p:sp>
      <p:pic>
        <p:nvPicPr>
          <p:cNvPr id="5" name="Picture 4" descr="File:Witchcraft; witches giving babies to the devil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88619" y="1656167"/>
            <a:ext cx="4601646" cy="3955272"/>
          </a:xfrm>
          <a:prstGeom prst="rect">
            <a:avLst/>
          </a:prstGeom>
        </p:spPr>
      </p:pic>
      <p:pic>
        <p:nvPicPr>
          <p:cNvPr id="19" name="Audio 18">
            <a:hlinkClick r:id="" action="ppaction://media"/>
            <a:extLst>
              <a:ext uri="{FF2B5EF4-FFF2-40B4-BE49-F238E27FC236}">
                <a16:creationId xmlns:a16="http://schemas.microsoft.com/office/drawing/2014/main" id="{87DBA3F1-C876-B894-224D-20551B2E34A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680345"/>
      </p:ext>
    </p:extLst>
  </p:cSld>
  <p:clrMapOvr>
    <a:masterClrMapping/>
  </p:clrMapOvr>
  <mc:AlternateContent xmlns:mc="http://schemas.openxmlformats.org/markup-compatibility/2006" xmlns:p14="http://schemas.microsoft.com/office/powerpoint/2010/main">
    <mc:Choice Requires="p14">
      <p:transition spd="slow" p14:dur="2000" advTm="50552"/>
    </mc:Choice>
    <mc:Fallback xmlns="">
      <p:transition spd="slow" advTm="50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Pyrotechnics</a:t>
            </a:r>
          </a:p>
        </p:txBody>
      </p:sp>
      <p:sp>
        <p:nvSpPr>
          <p:cNvPr id="3" name="Content Placeholder 2"/>
          <p:cNvSpPr>
            <a:spLocks noGrp="1"/>
          </p:cNvSpPr>
          <p:nvPr>
            <p:ph idx="1"/>
          </p:nvPr>
        </p:nvSpPr>
        <p:spPr>
          <a:xfrm>
            <a:off x="814063" y="2118232"/>
            <a:ext cx="10037439" cy="4195481"/>
          </a:xfrm>
        </p:spPr>
        <p:txBody>
          <a:bodyPr>
            <a:normAutofit/>
          </a:bodyPr>
          <a:lstStyle/>
          <a:p>
            <a:r>
              <a:rPr lang="en-GB" sz="2400" dirty="0"/>
              <a:t>Pyrotechnic compositions can be defined as materials which when correctly initiated, burn and produce a special effect. </a:t>
            </a:r>
          </a:p>
          <a:p>
            <a:r>
              <a:rPr lang="en-GB" sz="2400" dirty="0"/>
              <a:t>Thus in their designed use these compositions do not detonate, however………………………..</a:t>
            </a:r>
          </a:p>
          <a:p>
            <a:r>
              <a:rPr lang="en-GB" sz="2400" dirty="0">
                <a:solidFill>
                  <a:srgbClr val="FFC000"/>
                </a:solidFill>
              </a:rPr>
              <a:t>N.B. This does not mean that certain of the compositions are not capable of detonation.</a:t>
            </a:r>
          </a:p>
        </p:txBody>
      </p:sp>
      <p:pic>
        <p:nvPicPr>
          <p:cNvPr id="18" name="Audio 17">
            <a:hlinkClick r:id="" action="ppaction://media"/>
            <a:extLst>
              <a:ext uri="{FF2B5EF4-FFF2-40B4-BE49-F238E27FC236}">
                <a16:creationId xmlns:a16="http://schemas.microsoft.com/office/drawing/2014/main" id="{12490B62-0305-AB30-AC4B-F9DFE07132F3}"/>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521807456"/>
      </p:ext>
    </p:extLst>
  </p:cSld>
  <p:clrMapOvr>
    <a:masterClrMapping/>
  </p:clrMapOvr>
  <mc:AlternateContent xmlns:mc="http://schemas.openxmlformats.org/markup-compatibility/2006" xmlns:p14="http://schemas.microsoft.com/office/powerpoint/2010/main">
    <mc:Choice Requires="p14">
      <p:transition spd="slow" p14:dur="2000" advTm="61290"/>
    </mc:Choice>
    <mc:Fallback xmlns="">
      <p:transition spd="slow" advTm="61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572277" y="411161"/>
            <a:ext cx="8229600" cy="777875"/>
          </a:xfrm>
        </p:spPr>
        <p:txBody>
          <a:bodyPr/>
          <a:lstStyle/>
          <a:p>
            <a:pPr eaLnBrk="1" hangingPunct="1"/>
            <a:r>
              <a:rPr lang="en-GB" altLang="en-US" sz="3600" dirty="0"/>
              <a:t>Combustion of MTV</a:t>
            </a:r>
          </a:p>
        </p:txBody>
      </p:sp>
      <p:pic>
        <p:nvPicPr>
          <p:cNvPr id="48131"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51088" y="1628775"/>
            <a:ext cx="3600450" cy="270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56363" y="1628775"/>
            <a:ext cx="3600450" cy="270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3" name="TextBox 3"/>
          <p:cNvSpPr txBox="1">
            <a:spLocks noChangeArrowheads="1"/>
          </p:cNvSpPr>
          <p:nvPr/>
        </p:nvSpPr>
        <p:spPr bwMode="auto">
          <a:xfrm>
            <a:off x="4872038" y="5157789"/>
            <a:ext cx="280035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Times New Roman" panose="02020603050405020304" pitchFamily="18" charset="0"/>
                <a:cs typeface="Times New Roman" panose="02020603050405020304" pitchFamily="18" charset="0"/>
              </a:rPr>
              <a:t>~100 g MTV powder</a:t>
            </a:r>
          </a:p>
        </p:txBody>
      </p:sp>
      <p:pic>
        <p:nvPicPr>
          <p:cNvPr id="25" name="Audio 24">
            <a:hlinkClick r:id="" action="ppaction://media"/>
            <a:extLst>
              <a:ext uri="{FF2B5EF4-FFF2-40B4-BE49-F238E27FC236}">
                <a16:creationId xmlns:a16="http://schemas.microsoft.com/office/drawing/2014/main" id="{05ED3876-2B3F-DCC4-E4E1-D79C3A1609D8}"/>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75709346"/>
      </p:ext>
    </p:extLst>
  </p:cSld>
  <p:clrMapOvr>
    <a:masterClrMapping/>
  </p:clrMapOvr>
  <mc:AlternateContent xmlns:mc="http://schemas.openxmlformats.org/markup-compatibility/2006" xmlns:p14="http://schemas.microsoft.com/office/powerpoint/2010/main">
    <mc:Choice Requires="p14">
      <p:transition spd="slow" p14:dur="2000" advTm="67704"/>
    </mc:Choice>
    <mc:Fallback xmlns="">
      <p:transition spd="slow" advTm="67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2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357674" y="186644"/>
            <a:ext cx="8229600" cy="706437"/>
          </a:xfrm>
        </p:spPr>
        <p:txBody>
          <a:bodyPr/>
          <a:lstStyle/>
          <a:p>
            <a:pPr eaLnBrk="1" hangingPunct="1"/>
            <a:r>
              <a:rPr lang="en-GB" altLang="en-US" sz="3600" dirty="0"/>
              <a:t>Overpressure from exploding MTV</a:t>
            </a:r>
          </a:p>
        </p:txBody>
      </p:sp>
      <p:pic>
        <p:nvPicPr>
          <p:cNvPr id="4915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5914" y="1504950"/>
            <a:ext cx="6207125" cy="473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Group 5"/>
          <p:cNvGrpSpPr>
            <a:grpSpLocks/>
          </p:cNvGrpSpPr>
          <p:nvPr/>
        </p:nvGrpSpPr>
        <p:grpSpPr bwMode="auto">
          <a:xfrm>
            <a:off x="4727575" y="4076701"/>
            <a:ext cx="539750" cy="1630363"/>
            <a:chOff x="792711" y="3833313"/>
            <a:chExt cx="538930" cy="1630495"/>
          </a:xfrm>
          <a:solidFill>
            <a:schemeClr val="accent1"/>
          </a:solidFill>
        </p:grpSpPr>
        <p:sp>
          <p:nvSpPr>
            <p:cNvPr id="49166" name="TextBox 3"/>
            <p:cNvSpPr txBox="1">
              <a:spLocks noChangeArrowheads="1"/>
            </p:cNvSpPr>
            <p:nvPr/>
          </p:nvSpPr>
          <p:spPr bwMode="auto">
            <a:xfrm>
              <a:off x="792711" y="5094476"/>
              <a:ext cx="538930" cy="36933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Calibri" panose="020F0502020204030204" pitchFamily="34" charset="0"/>
                </a:rPr>
                <a:t>1 m</a:t>
              </a:r>
            </a:p>
          </p:txBody>
        </p:sp>
        <p:sp>
          <p:nvSpPr>
            <p:cNvPr id="5" name="Up Arrow 4"/>
            <p:cNvSpPr/>
            <p:nvPr/>
          </p:nvSpPr>
          <p:spPr>
            <a:xfrm>
              <a:off x="1008283" y="3833313"/>
              <a:ext cx="107786" cy="1368536"/>
            </a:xfrm>
            <a:prstGeom prst="upArrow">
              <a:avLst/>
            </a:prstGeom>
            <a:grpFill/>
            <a:ln>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3" name="Group 12"/>
          <p:cNvGrpSpPr>
            <a:grpSpLocks/>
          </p:cNvGrpSpPr>
          <p:nvPr/>
        </p:nvGrpSpPr>
        <p:grpSpPr bwMode="auto">
          <a:xfrm>
            <a:off x="5159375" y="4076701"/>
            <a:ext cx="539750" cy="1630363"/>
            <a:chOff x="792711" y="3833313"/>
            <a:chExt cx="538930" cy="1630495"/>
          </a:xfrm>
          <a:solidFill>
            <a:schemeClr val="accent1"/>
          </a:solidFill>
        </p:grpSpPr>
        <p:sp>
          <p:nvSpPr>
            <p:cNvPr id="49164" name="TextBox 13"/>
            <p:cNvSpPr txBox="1">
              <a:spLocks noChangeArrowheads="1"/>
            </p:cNvSpPr>
            <p:nvPr/>
          </p:nvSpPr>
          <p:spPr bwMode="auto">
            <a:xfrm>
              <a:off x="792711" y="5094476"/>
              <a:ext cx="538930" cy="36933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latin typeface="Calibri" panose="020F0502020204030204" pitchFamily="34" charset="0"/>
                </a:rPr>
                <a:t>2 m</a:t>
              </a:r>
            </a:p>
          </p:txBody>
        </p:sp>
        <p:sp>
          <p:nvSpPr>
            <p:cNvPr id="15" name="Up Arrow 14"/>
            <p:cNvSpPr/>
            <p:nvPr/>
          </p:nvSpPr>
          <p:spPr>
            <a:xfrm>
              <a:off x="1008283" y="3833313"/>
              <a:ext cx="107786" cy="1368536"/>
            </a:xfrm>
            <a:prstGeom prst="upArrow">
              <a:avLst/>
            </a:prstGeom>
            <a:grpFill/>
            <a:ln>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grpSp>
      <p:grpSp>
        <p:nvGrpSpPr>
          <p:cNvPr id="16" name="Group 15"/>
          <p:cNvGrpSpPr>
            <a:grpSpLocks/>
          </p:cNvGrpSpPr>
          <p:nvPr/>
        </p:nvGrpSpPr>
        <p:grpSpPr bwMode="auto">
          <a:xfrm>
            <a:off x="5880101" y="4076701"/>
            <a:ext cx="538163" cy="1630363"/>
            <a:chOff x="792711" y="3833313"/>
            <a:chExt cx="538930" cy="1630495"/>
          </a:xfrm>
          <a:solidFill>
            <a:schemeClr val="accent1"/>
          </a:solidFill>
        </p:grpSpPr>
        <p:sp>
          <p:nvSpPr>
            <p:cNvPr id="49162" name="TextBox 16"/>
            <p:cNvSpPr txBox="1">
              <a:spLocks noChangeArrowheads="1"/>
            </p:cNvSpPr>
            <p:nvPr/>
          </p:nvSpPr>
          <p:spPr bwMode="auto">
            <a:xfrm>
              <a:off x="792711" y="5094476"/>
              <a:ext cx="538930" cy="36933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solidFill>
                    <a:schemeClr val="tx1"/>
                  </a:solidFill>
                  <a:latin typeface="Calibri" panose="020F0502020204030204" pitchFamily="34" charset="0"/>
                </a:rPr>
                <a:t>3 m</a:t>
              </a:r>
            </a:p>
          </p:txBody>
        </p:sp>
        <p:sp>
          <p:nvSpPr>
            <p:cNvPr id="18" name="Up Arrow 17"/>
            <p:cNvSpPr/>
            <p:nvPr/>
          </p:nvSpPr>
          <p:spPr>
            <a:xfrm>
              <a:off x="1008919" y="3833313"/>
              <a:ext cx="106515" cy="1368536"/>
            </a:xfrm>
            <a:prstGeom prst="upArrow">
              <a:avLst/>
            </a:prstGeom>
            <a:grpFill/>
            <a:ln>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grpSp>
      <p:grpSp>
        <p:nvGrpSpPr>
          <p:cNvPr id="19" name="Group 18"/>
          <p:cNvGrpSpPr>
            <a:grpSpLocks/>
          </p:cNvGrpSpPr>
          <p:nvPr/>
        </p:nvGrpSpPr>
        <p:grpSpPr bwMode="auto">
          <a:xfrm>
            <a:off x="6795406" y="4076701"/>
            <a:ext cx="538163" cy="1630363"/>
            <a:chOff x="792711" y="3833313"/>
            <a:chExt cx="538930" cy="1630495"/>
          </a:xfrm>
          <a:solidFill>
            <a:schemeClr val="accent1"/>
          </a:solidFill>
        </p:grpSpPr>
        <p:sp>
          <p:nvSpPr>
            <p:cNvPr id="49160" name="TextBox 19"/>
            <p:cNvSpPr txBox="1">
              <a:spLocks noChangeArrowheads="1"/>
            </p:cNvSpPr>
            <p:nvPr/>
          </p:nvSpPr>
          <p:spPr bwMode="auto">
            <a:xfrm>
              <a:off x="792711" y="5094476"/>
              <a:ext cx="538930" cy="36933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latin typeface="Calibri" panose="020F0502020204030204" pitchFamily="34" charset="0"/>
                </a:rPr>
                <a:t>4 m</a:t>
              </a:r>
            </a:p>
          </p:txBody>
        </p:sp>
        <p:sp>
          <p:nvSpPr>
            <p:cNvPr id="21" name="Up Arrow 20"/>
            <p:cNvSpPr/>
            <p:nvPr/>
          </p:nvSpPr>
          <p:spPr>
            <a:xfrm>
              <a:off x="1008919" y="3833313"/>
              <a:ext cx="106515" cy="1368536"/>
            </a:xfrm>
            <a:prstGeom prst="upArrow">
              <a:avLst/>
            </a:prstGeom>
            <a:grpFill/>
            <a:ln>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grpSp>
      <p:pic>
        <p:nvPicPr>
          <p:cNvPr id="26" name="Audio 25">
            <a:hlinkClick r:id="" action="ppaction://media"/>
            <a:extLst>
              <a:ext uri="{FF2B5EF4-FFF2-40B4-BE49-F238E27FC236}">
                <a16:creationId xmlns:a16="http://schemas.microsoft.com/office/drawing/2014/main" id="{4B1E95F6-F9E4-01D3-FA45-768EF95520C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848567063"/>
      </p:ext>
    </p:extLst>
  </p:cSld>
  <p:clrMapOvr>
    <a:masterClrMapping/>
  </p:clrMapOvr>
  <mc:AlternateContent xmlns:mc="http://schemas.openxmlformats.org/markup-compatibility/2006" xmlns:p14="http://schemas.microsoft.com/office/powerpoint/2010/main">
    <mc:Choice Requires="p14">
      <p:transition spd="slow" p14:dur="2000" advTm="55124"/>
    </mc:Choice>
    <mc:Fallback xmlns="">
      <p:transition spd="slow" advTm="55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2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Pyrotechnics</a:t>
            </a:r>
          </a:p>
        </p:txBody>
      </p:sp>
      <p:sp>
        <p:nvSpPr>
          <p:cNvPr id="3" name="Content Placeholder 2"/>
          <p:cNvSpPr>
            <a:spLocks noGrp="1"/>
          </p:cNvSpPr>
          <p:nvPr>
            <p:ph idx="1"/>
          </p:nvPr>
        </p:nvSpPr>
        <p:spPr>
          <a:xfrm>
            <a:off x="646111" y="1711927"/>
            <a:ext cx="10614956" cy="4195481"/>
          </a:xfrm>
        </p:spPr>
        <p:txBody>
          <a:bodyPr>
            <a:normAutofit lnSpcReduction="10000"/>
          </a:bodyPr>
          <a:lstStyle/>
          <a:p>
            <a:r>
              <a:rPr lang="en-GB" sz="2400" dirty="0"/>
              <a:t>They are generally admixtures containing.</a:t>
            </a:r>
          </a:p>
          <a:p>
            <a:pPr lvl="1"/>
            <a:r>
              <a:rPr lang="en-GB" sz="2200" dirty="0">
                <a:solidFill>
                  <a:srgbClr val="FFC000"/>
                </a:solidFill>
              </a:rPr>
              <a:t>Fuel</a:t>
            </a:r>
          </a:p>
          <a:p>
            <a:pPr lvl="1"/>
            <a:r>
              <a:rPr lang="en-GB" sz="2200" dirty="0">
                <a:solidFill>
                  <a:srgbClr val="FFC000"/>
                </a:solidFill>
              </a:rPr>
              <a:t>Oxidising agent</a:t>
            </a:r>
            <a:endParaRPr lang="en-GB" sz="2400" dirty="0">
              <a:solidFill>
                <a:srgbClr val="FFC000"/>
              </a:solidFill>
            </a:endParaRPr>
          </a:p>
          <a:p>
            <a:r>
              <a:rPr lang="en-GB" sz="2400" dirty="0"/>
              <a:t>If it were only that simple the world would be a better place, but we also need other ingredients to cope with the requirements of modern day ammunition.</a:t>
            </a:r>
          </a:p>
          <a:p>
            <a:pPr lvl="1"/>
            <a:r>
              <a:rPr lang="en-GB" sz="2200" dirty="0"/>
              <a:t>Binders</a:t>
            </a:r>
          </a:p>
          <a:p>
            <a:pPr lvl="1"/>
            <a:r>
              <a:rPr lang="en-GB" sz="2200" dirty="0"/>
              <a:t>Antioxidants</a:t>
            </a:r>
          </a:p>
          <a:p>
            <a:pPr lvl="1"/>
            <a:r>
              <a:rPr lang="en-GB" sz="2200" dirty="0"/>
              <a:t>Burning rate modifiers</a:t>
            </a:r>
          </a:p>
          <a:p>
            <a:pPr lvl="1"/>
            <a:r>
              <a:rPr lang="en-GB" sz="2200" dirty="0"/>
              <a:t>Flow agents</a:t>
            </a:r>
          </a:p>
          <a:p>
            <a:pPr lvl="1"/>
            <a:endParaRPr lang="en-GB" sz="2200" dirty="0"/>
          </a:p>
          <a:p>
            <a:pPr lvl="1"/>
            <a:endParaRPr lang="en-GB" sz="2200" dirty="0">
              <a:solidFill>
                <a:srgbClr val="FFC000"/>
              </a:solidFill>
            </a:endParaRPr>
          </a:p>
          <a:p>
            <a:pPr lvl="1"/>
            <a:endParaRPr lang="en-GB" sz="2200" dirty="0">
              <a:solidFill>
                <a:srgbClr val="FFC000"/>
              </a:solidFill>
            </a:endParaRPr>
          </a:p>
        </p:txBody>
      </p:sp>
      <p:pic>
        <p:nvPicPr>
          <p:cNvPr id="23" name="Audio 22">
            <a:hlinkClick r:id="" action="ppaction://media"/>
            <a:extLst>
              <a:ext uri="{FF2B5EF4-FFF2-40B4-BE49-F238E27FC236}">
                <a16:creationId xmlns:a16="http://schemas.microsoft.com/office/drawing/2014/main" id="{F39D91C5-ABE1-9C9F-1030-3DE36A8AF5A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8126121"/>
      </p:ext>
    </p:extLst>
  </p:cSld>
  <p:clrMapOvr>
    <a:masterClrMapping/>
  </p:clrMapOvr>
  <mc:AlternateContent xmlns:mc="http://schemas.openxmlformats.org/markup-compatibility/2006" xmlns:p14="http://schemas.microsoft.com/office/powerpoint/2010/main">
    <mc:Choice Requires="p14">
      <p:transition spd="slow" p14:dur="2000" advTm="82024"/>
    </mc:Choice>
    <mc:Fallback xmlns="">
      <p:transition spd="slow" advTm="82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18">
            <a:extLst>
              <a:ext uri="{FF2B5EF4-FFF2-40B4-BE49-F238E27FC236}">
                <a16:creationId xmlns:a16="http://schemas.microsoft.com/office/drawing/2014/main" id="{AC295590-C6AE-5194-B3CE-5C51D49F7C05}"/>
              </a:ext>
            </a:extLst>
          </p:cNvPr>
          <p:cNvSpPr>
            <a:spLocks noChangeArrowheads="1"/>
          </p:cNvSpPr>
          <p:nvPr/>
        </p:nvSpPr>
        <p:spPr bwMode="auto">
          <a:xfrm>
            <a:off x="8647172" y="2674249"/>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6" name="Rectangle 218"/>
          <p:cNvSpPr>
            <a:spLocks noChangeArrowheads="1"/>
          </p:cNvSpPr>
          <p:nvPr/>
        </p:nvSpPr>
        <p:spPr bwMode="auto">
          <a:xfrm>
            <a:off x="7450083" y="2679662"/>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5" name="Rectangle 4">
            <a:extLst>
              <a:ext uri="{FF2B5EF4-FFF2-40B4-BE49-F238E27FC236}">
                <a16:creationId xmlns:a16="http://schemas.microsoft.com/office/drawing/2014/main" id="{5AB47F0A-CDC2-0C78-DF49-DF3333616AC6}"/>
              </a:ext>
            </a:extLst>
          </p:cNvPr>
          <p:cNvSpPr/>
          <p:nvPr/>
        </p:nvSpPr>
        <p:spPr>
          <a:xfrm>
            <a:off x="2753666" y="3156744"/>
            <a:ext cx="269872" cy="361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Rectangle 3"/>
          <p:cNvSpPr>
            <a:spLocks noChangeArrowheads="1"/>
          </p:cNvSpPr>
          <p:nvPr/>
        </p:nvSpPr>
        <p:spPr bwMode="auto">
          <a:xfrm>
            <a:off x="2635250" y="1736726"/>
            <a:ext cx="3825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4339" name="Rectangle 212"/>
          <p:cNvSpPr>
            <a:spLocks noChangeArrowheads="1"/>
          </p:cNvSpPr>
          <p:nvPr/>
        </p:nvSpPr>
        <p:spPr bwMode="auto">
          <a:xfrm>
            <a:off x="7867651" y="218757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4340" name="Rectangle 213"/>
          <p:cNvSpPr>
            <a:spLocks noChangeArrowheads="1"/>
          </p:cNvSpPr>
          <p:nvPr/>
        </p:nvSpPr>
        <p:spPr bwMode="auto">
          <a:xfrm>
            <a:off x="8261350" y="2174876"/>
            <a:ext cx="3444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4341" name="Rectangle 214"/>
          <p:cNvSpPr>
            <a:spLocks noChangeArrowheads="1"/>
          </p:cNvSpPr>
          <p:nvPr/>
        </p:nvSpPr>
        <p:spPr bwMode="auto">
          <a:xfrm>
            <a:off x="8678864" y="2187576"/>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2" name="Title 1"/>
          <p:cNvSpPr>
            <a:spLocks noGrp="1"/>
          </p:cNvSpPr>
          <p:nvPr>
            <p:ph type="title"/>
          </p:nvPr>
        </p:nvSpPr>
        <p:spPr>
          <a:xfrm>
            <a:off x="92354" y="80171"/>
            <a:ext cx="8229600" cy="744537"/>
          </a:xfrm>
        </p:spPr>
        <p:txBody>
          <a:bodyPr>
            <a:normAutofit/>
          </a:bodyPr>
          <a:lstStyle/>
          <a:p>
            <a:pPr>
              <a:defRPr/>
            </a:pPr>
            <a:r>
              <a:rPr lang="en-GB" sz="3323" dirty="0"/>
              <a:t>Periodic Table, Propellant and HE</a:t>
            </a:r>
          </a:p>
        </p:txBody>
      </p:sp>
      <p:sp>
        <p:nvSpPr>
          <p:cNvPr id="14344" name="TextBox 16"/>
          <p:cNvSpPr txBox="1">
            <a:spLocks noChangeArrowheads="1"/>
          </p:cNvSpPr>
          <p:nvPr/>
        </p:nvSpPr>
        <p:spPr bwMode="auto">
          <a:xfrm>
            <a:off x="2708276" y="1416051"/>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2157414" y="4475164"/>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2640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038475" y="1727201"/>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974851"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424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2697163" y="1724026"/>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2708268" y="2165351"/>
            <a:ext cx="296876" cy="461665"/>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7424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2640227" y="2632076"/>
            <a:ext cx="415499" cy="46166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1974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671763" y="3095626"/>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2643525" y="3562351"/>
            <a:ext cx="389850" cy="461665"/>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2644776"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2668588" y="4492626"/>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1970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974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974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970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2201756" y="1727200"/>
            <a:ext cx="317715" cy="433324"/>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2095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2095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1987334" y="3095625"/>
            <a:ext cx="668773" cy="433324"/>
          </a:xfrm>
          <a:prstGeom prst="rect">
            <a:avLst/>
          </a:prstGeom>
          <a:noFill/>
        </p:spPr>
        <p:txBody>
          <a:bodyPr wrap="none">
            <a:spAutoFit/>
          </a:bodyPr>
          <a:lstStyle/>
          <a:p>
            <a:pPr algn="ctr">
              <a:defRPr/>
            </a:pPr>
            <a:r>
              <a:rPr lang="en-GB" sz="1108" dirty="0"/>
              <a:t>4</a:t>
            </a:r>
          </a:p>
          <a:p>
            <a:pPr algn="ctr">
              <a:defRPr/>
            </a:pPr>
            <a:r>
              <a:rPr lang="en-GB" sz="1108" dirty="0"/>
              <a:t>4s4d5p</a:t>
            </a:r>
          </a:p>
        </p:txBody>
      </p:sp>
      <p:sp>
        <p:nvSpPr>
          <p:cNvPr id="43" name="TextBox 42"/>
          <p:cNvSpPr txBox="1"/>
          <p:nvPr/>
        </p:nvSpPr>
        <p:spPr>
          <a:xfrm>
            <a:off x="1987334" y="3562350"/>
            <a:ext cx="668773" cy="433324"/>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2174876"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1974850" y="1168401"/>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2033589" y="1301751"/>
            <a:ext cx="623889" cy="262829"/>
          </a:xfrm>
          <a:prstGeom prst="rect">
            <a:avLst/>
          </a:prstGeom>
          <a:noFill/>
        </p:spPr>
        <p:txBody>
          <a:bodyPr wrap="none">
            <a:spAutoFit/>
          </a:bodyPr>
          <a:lstStyle/>
          <a:p>
            <a:pPr>
              <a:defRPr/>
            </a:pPr>
            <a:r>
              <a:rPr lang="en-GB" sz="1108" dirty="0"/>
              <a:t>Period</a:t>
            </a:r>
          </a:p>
        </p:txBody>
      </p:sp>
      <p:sp>
        <p:nvSpPr>
          <p:cNvPr id="48" name="TextBox 47"/>
          <p:cNvSpPr txBox="1"/>
          <p:nvPr/>
        </p:nvSpPr>
        <p:spPr>
          <a:xfrm>
            <a:off x="5741989" y="1171576"/>
            <a:ext cx="627095" cy="262829"/>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1974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373" name="TextBox 57"/>
          <p:cNvSpPr txBox="1">
            <a:spLocks noChangeArrowheads="1"/>
          </p:cNvSpPr>
          <p:nvPr/>
        </p:nvSpPr>
        <p:spPr bwMode="auto">
          <a:xfrm>
            <a:off x="3081339"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3051176" y="2165351"/>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3020301" y="2632076"/>
            <a:ext cx="442750" cy="46166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3024362" y="3095626"/>
            <a:ext cx="423514" cy="461665"/>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3061270" y="3562351"/>
            <a:ext cx="341760" cy="461665"/>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3038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3038475" y="4492626"/>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4380" name="TextBox 66"/>
          <p:cNvSpPr txBox="1">
            <a:spLocks noChangeArrowheads="1"/>
          </p:cNvSpPr>
          <p:nvPr/>
        </p:nvSpPr>
        <p:spPr bwMode="auto">
          <a:xfrm>
            <a:off x="5386389" y="2841626"/>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3436938" y="2165351"/>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3835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383" name="TextBox 78"/>
          <p:cNvSpPr txBox="1">
            <a:spLocks noChangeArrowheads="1"/>
          </p:cNvSpPr>
          <p:nvPr/>
        </p:nvSpPr>
        <p:spPr bwMode="auto">
          <a:xfrm>
            <a:off x="3541714"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3452813" y="3095626"/>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3495676" y="3562351"/>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3451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3433745" y="4492626"/>
            <a:ext cx="463589" cy="461665"/>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4235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389" name="TextBox 87"/>
          <p:cNvSpPr txBox="1">
            <a:spLocks noChangeArrowheads="1"/>
          </p:cNvSpPr>
          <p:nvPr/>
        </p:nvSpPr>
        <p:spPr bwMode="auto">
          <a:xfrm>
            <a:off x="3873501"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3894138" y="3095626"/>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3884614" y="3562351"/>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3893112" y="4027489"/>
            <a:ext cx="343364" cy="461665"/>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4633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4303713" y="3097214"/>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4261858" y="3565526"/>
            <a:ext cx="415498" cy="46166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4291014"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4397" name="TextBox 102"/>
          <p:cNvSpPr txBox="1">
            <a:spLocks noChangeArrowheads="1"/>
          </p:cNvSpPr>
          <p:nvPr/>
        </p:nvSpPr>
        <p:spPr bwMode="auto">
          <a:xfrm>
            <a:off x="432117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5032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4668838" y="3097214"/>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4629247" y="3565526"/>
            <a:ext cx="439544" cy="46166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4687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4402" name="TextBox 110"/>
          <p:cNvSpPr txBox="1">
            <a:spLocks noChangeArrowheads="1"/>
          </p:cNvSpPr>
          <p:nvPr/>
        </p:nvSpPr>
        <p:spPr bwMode="auto">
          <a:xfrm>
            <a:off x="4706939"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5430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04" name="TextBox 113"/>
          <p:cNvSpPr txBox="1">
            <a:spLocks noChangeArrowheads="1"/>
          </p:cNvSpPr>
          <p:nvPr/>
        </p:nvSpPr>
        <p:spPr bwMode="auto">
          <a:xfrm>
            <a:off x="510222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5008691" y="3097214"/>
            <a:ext cx="433132" cy="46166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5038725" y="3565526"/>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5026026"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5830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5473701" y="3097214"/>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5468528" y="3565526"/>
            <a:ext cx="380232" cy="46166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5426076"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6229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6627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5851715" y="3097214"/>
            <a:ext cx="420308" cy="46166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5866990" y="3562351"/>
            <a:ext cx="380232" cy="461665"/>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5873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6278564" y="3097214"/>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6254751" y="3562351"/>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6256338" y="4029076"/>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7026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6655815" y="3097214"/>
            <a:ext cx="413896" cy="46166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6650251" y="3562351"/>
            <a:ext cx="415498" cy="461665"/>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6659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742473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25" name="TextBox 141"/>
          <p:cNvSpPr txBox="1">
            <a:spLocks noChangeArrowheads="1"/>
          </p:cNvSpPr>
          <p:nvPr/>
        </p:nvSpPr>
        <p:spPr bwMode="auto">
          <a:xfrm>
            <a:off x="7073901" y="2841626"/>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7079109" y="3097214"/>
            <a:ext cx="367408" cy="46166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7046293" y="3562351"/>
            <a:ext cx="423514" cy="461665"/>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7059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782478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7528790" y="2165351"/>
            <a:ext cx="280846" cy="461665"/>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7436645" y="2601639"/>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7439153" y="3095626"/>
            <a:ext cx="433132" cy="461665"/>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7480300" y="3562351"/>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7480023" y="4027489"/>
            <a:ext cx="352981" cy="461665"/>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4435" name="TextBox 152"/>
          <p:cNvSpPr txBox="1">
            <a:spLocks noChangeArrowheads="1"/>
          </p:cNvSpPr>
          <p:nvPr/>
        </p:nvSpPr>
        <p:spPr bwMode="auto">
          <a:xfrm>
            <a:off x="74231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8223250"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37" name="TextBox 154"/>
          <p:cNvSpPr txBox="1">
            <a:spLocks noChangeArrowheads="1"/>
          </p:cNvSpPr>
          <p:nvPr/>
        </p:nvSpPr>
        <p:spPr bwMode="auto">
          <a:xfrm>
            <a:off x="7826375"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7873908" y="2139951"/>
            <a:ext cx="314510" cy="461665"/>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7851776"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7802706" y="3070226"/>
            <a:ext cx="429926" cy="461665"/>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7827599" y="3536951"/>
            <a:ext cx="370614" cy="46166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7827964" y="4021139"/>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8621713"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44" name="TextBox 161"/>
          <p:cNvSpPr txBox="1">
            <a:spLocks noChangeArrowheads="1"/>
          </p:cNvSpPr>
          <p:nvPr/>
        </p:nvSpPr>
        <p:spPr bwMode="auto">
          <a:xfrm>
            <a:off x="82740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8320088" y="2165351"/>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8293101" y="2632076"/>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8269679" y="3095626"/>
            <a:ext cx="378630" cy="461665"/>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8256589" y="3562351"/>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8283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9020175"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51" name="TextBox 168"/>
          <p:cNvSpPr txBox="1">
            <a:spLocks noChangeArrowheads="1"/>
          </p:cNvSpPr>
          <p:nvPr/>
        </p:nvSpPr>
        <p:spPr bwMode="auto">
          <a:xfrm>
            <a:off x="8662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8715376" y="2165351"/>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flipH="1">
            <a:off x="8640998" y="2644776"/>
            <a:ext cx="380241" cy="460375"/>
          </a:xfrm>
          <a:prstGeom prst="rect">
            <a:avLst/>
          </a:prstGeom>
          <a:noFill/>
        </p:spPr>
        <p:txBody>
          <a:bodyPr wrap="squar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8647113" y="3095626"/>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8653464" y="3562351"/>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8642351"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9420225" y="1690689"/>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58" name="TextBox 175"/>
          <p:cNvSpPr txBox="1">
            <a:spLocks noChangeArrowheads="1"/>
          </p:cNvSpPr>
          <p:nvPr/>
        </p:nvSpPr>
        <p:spPr bwMode="auto">
          <a:xfrm>
            <a:off x="9043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9130655" y="2165351"/>
            <a:ext cx="264816" cy="461665"/>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9077040" y="2632076"/>
            <a:ext cx="354584" cy="46166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9078689" y="3095626"/>
            <a:ext cx="341760" cy="461665"/>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9074151" y="3556001"/>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9069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9818688" y="1168401"/>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465" name="TextBox 202"/>
          <p:cNvSpPr txBox="1">
            <a:spLocks noChangeArrowheads="1"/>
          </p:cNvSpPr>
          <p:nvPr/>
        </p:nvSpPr>
        <p:spPr bwMode="auto">
          <a:xfrm>
            <a:off x="9439275" y="1435101"/>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9426805" y="2165351"/>
            <a:ext cx="412292" cy="461665"/>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9451975" y="2632076"/>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9460483" y="3095626"/>
            <a:ext cx="341760" cy="461665"/>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9425263" y="3556001"/>
            <a:ext cx="402674" cy="461665"/>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9441247" y="4021139"/>
            <a:ext cx="380232" cy="461665"/>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9419708" y="1739901"/>
            <a:ext cx="402675" cy="461665"/>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1974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974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474" name="Group 438"/>
          <p:cNvGrpSpPr>
            <a:grpSpLocks/>
          </p:cNvGrpSpPr>
          <p:nvPr/>
        </p:nvGrpSpPr>
        <p:grpSpPr bwMode="auto">
          <a:xfrm>
            <a:off x="2174876"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89209" y="5480033"/>
              <a:ext cx="455382" cy="500448"/>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40321" cy="315630"/>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752750" cy="315630"/>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23960" y="5965316"/>
              <a:ext cx="382437" cy="500448"/>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63472" y="5473150"/>
              <a:ext cx="370279" cy="500448"/>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55241" y="5473150"/>
              <a:ext cx="450171" cy="500448"/>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86955" y="5994570"/>
              <a:ext cx="450171" cy="500448"/>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39509" y="5994570"/>
              <a:ext cx="408488" cy="500448"/>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76417" y="5473150"/>
              <a:ext cx="401541" cy="500448"/>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26059" y="5994570"/>
              <a:ext cx="500538" cy="500448"/>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74263" y="5473150"/>
              <a:ext cx="469276" cy="500448"/>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53431" y="5994570"/>
              <a:ext cx="509221" cy="500448"/>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44185" y="5473150"/>
              <a:ext cx="392859" cy="500448"/>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35510" y="5994570"/>
              <a:ext cx="408488" cy="500448"/>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418033" y="5994570"/>
              <a:ext cx="372017" cy="500448"/>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52336" y="5473150"/>
              <a:ext cx="370279" cy="500448"/>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47578" y="5473150"/>
              <a:ext cx="443224" cy="500448"/>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28481" y="5994570"/>
              <a:ext cx="479697" cy="500448"/>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40521" y="5473150"/>
              <a:ext cx="385911" cy="500448"/>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4475" name="TextBox 237"/>
          <p:cNvSpPr txBox="1">
            <a:spLocks noChangeArrowheads="1"/>
          </p:cNvSpPr>
          <p:nvPr/>
        </p:nvSpPr>
        <p:spPr bwMode="auto">
          <a:xfrm>
            <a:off x="6680200" y="2841626"/>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9420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20" name="Audio 19">
            <a:hlinkClick r:id="" action="ppaction://media"/>
            <a:extLst>
              <a:ext uri="{FF2B5EF4-FFF2-40B4-BE49-F238E27FC236}">
                <a16:creationId xmlns:a16="http://schemas.microsoft.com/office/drawing/2014/main" id="{09AA54D6-E451-AABC-1D76-BF9226C6FBB9}"/>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363584973"/>
      </p:ext>
    </p:extLst>
  </p:cSld>
  <p:clrMapOvr>
    <a:masterClrMapping/>
  </p:clrMapOvr>
  <mc:AlternateContent xmlns:mc="http://schemas.openxmlformats.org/markup-compatibility/2006" xmlns:p14="http://schemas.microsoft.com/office/powerpoint/2010/main">
    <mc:Choice Requires="p14">
      <p:transition spd="slow" p14:dur="2000" advTm="28579"/>
    </mc:Choice>
    <mc:Fallback xmlns="">
      <p:transition spd="slow" advTm="28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20"/>
                </p:tgtEl>
              </p:cMediaNode>
            </p:audio>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33"/>
          <p:cNvSpPr>
            <a:spLocks noChangeArrowheads="1"/>
          </p:cNvSpPr>
          <p:nvPr/>
        </p:nvSpPr>
        <p:spPr bwMode="auto">
          <a:xfrm>
            <a:off x="7442201" y="21923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87" name="Rectangle 216"/>
          <p:cNvSpPr>
            <a:spLocks noChangeArrowheads="1"/>
          </p:cNvSpPr>
          <p:nvPr/>
        </p:nvSpPr>
        <p:spPr bwMode="auto">
          <a:xfrm>
            <a:off x="2674939" y="26844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88" name="Rectangle 217"/>
          <p:cNvSpPr>
            <a:spLocks noChangeArrowheads="1"/>
          </p:cNvSpPr>
          <p:nvPr/>
        </p:nvSpPr>
        <p:spPr bwMode="auto">
          <a:xfrm>
            <a:off x="2682876" y="314642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89" name="Rectangle 219"/>
          <p:cNvSpPr>
            <a:spLocks noChangeArrowheads="1"/>
          </p:cNvSpPr>
          <p:nvPr/>
        </p:nvSpPr>
        <p:spPr bwMode="auto">
          <a:xfrm>
            <a:off x="2676526" y="406717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0" name="Rectangle 220"/>
          <p:cNvSpPr>
            <a:spLocks noChangeArrowheads="1"/>
          </p:cNvSpPr>
          <p:nvPr/>
        </p:nvSpPr>
        <p:spPr bwMode="auto">
          <a:xfrm>
            <a:off x="3070226" y="40624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1" name="Rectangle 221"/>
          <p:cNvSpPr>
            <a:spLocks noChangeArrowheads="1"/>
          </p:cNvSpPr>
          <p:nvPr/>
        </p:nvSpPr>
        <p:spPr bwMode="auto">
          <a:xfrm>
            <a:off x="3062289" y="36115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2" name="Rectangle 222"/>
          <p:cNvSpPr>
            <a:spLocks noChangeArrowheads="1"/>
          </p:cNvSpPr>
          <p:nvPr/>
        </p:nvSpPr>
        <p:spPr bwMode="auto">
          <a:xfrm>
            <a:off x="3068638" y="3148014"/>
            <a:ext cx="354012"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3" name="Rectangle 224"/>
          <p:cNvSpPr>
            <a:spLocks noChangeArrowheads="1"/>
          </p:cNvSpPr>
          <p:nvPr/>
        </p:nvSpPr>
        <p:spPr bwMode="auto">
          <a:xfrm>
            <a:off x="3068638" y="2678114"/>
            <a:ext cx="354012"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4" name="Rectangle 225"/>
          <p:cNvSpPr>
            <a:spLocks noChangeArrowheads="1"/>
          </p:cNvSpPr>
          <p:nvPr/>
        </p:nvSpPr>
        <p:spPr bwMode="auto">
          <a:xfrm>
            <a:off x="3868739" y="31480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5" name="Rectangle 226"/>
          <p:cNvSpPr>
            <a:spLocks noChangeArrowheads="1"/>
          </p:cNvSpPr>
          <p:nvPr/>
        </p:nvSpPr>
        <p:spPr bwMode="auto">
          <a:xfrm>
            <a:off x="3868739" y="36052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6" name="Rectangle 227"/>
          <p:cNvSpPr>
            <a:spLocks noChangeArrowheads="1"/>
          </p:cNvSpPr>
          <p:nvPr/>
        </p:nvSpPr>
        <p:spPr bwMode="auto">
          <a:xfrm>
            <a:off x="3856039" y="40687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7" name="Rectangle 228"/>
          <p:cNvSpPr>
            <a:spLocks noChangeArrowheads="1"/>
          </p:cNvSpPr>
          <p:nvPr/>
        </p:nvSpPr>
        <p:spPr bwMode="auto">
          <a:xfrm>
            <a:off x="4675189" y="31511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8" name="Rectangle 229"/>
          <p:cNvSpPr>
            <a:spLocks noChangeArrowheads="1"/>
          </p:cNvSpPr>
          <p:nvPr/>
        </p:nvSpPr>
        <p:spPr bwMode="auto">
          <a:xfrm>
            <a:off x="505618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9" name="Rectangle 230"/>
          <p:cNvSpPr>
            <a:spLocks noChangeArrowheads="1"/>
          </p:cNvSpPr>
          <p:nvPr/>
        </p:nvSpPr>
        <p:spPr bwMode="auto">
          <a:xfrm>
            <a:off x="546893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0" name="Rectangle 231"/>
          <p:cNvSpPr>
            <a:spLocks noChangeArrowheads="1"/>
          </p:cNvSpPr>
          <p:nvPr/>
        </p:nvSpPr>
        <p:spPr bwMode="auto">
          <a:xfrm>
            <a:off x="666273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1" name="Rectangle 232"/>
          <p:cNvSpPr>
            <a:spLocks noChangeArrowheads="1"/>
          </p:cNvSpPr>
          <p:nvPr/>
        </p:nvSpPr>
        <p:spPr bwMode="auto">
          <a:xfrm>
            <a:off x="7061201"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2" name="Rectangle 234"/>
          <p:cNvSpPr>
            <a:spLocks noChangeArrowheads="1"/>
          </p:cNvSpPr>
          <p:nvPr/>
        </p:nvSpPr>
        <p:spPr bwMode="auto">
          <a:xfrm>
            <a:off x="7448551" y="267335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3" name="Rectangle 235"/>
          <p:cNvSpPr>
            <a:spLocks noChangeArrowheads="1"/>
          </p:cNvSpPr>
          <p:nvPr/>
        </p:nvSpPr>
        <p:spPr bwMode="auto">
          <a:xfrm>
            <a:off x="7842251" y="26543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4" name="Rectangle 236"/>
          <p:cNvSpPr>
            <a:spLocks noChangeArrowheads="1"/>
          </p:cNvSpPr>
          <p:nvPr/>
        </p:nvSpPr>
        <p:spPr bwMode="auto">
          <a:xfrm>
            <a:off x="8242301" y="266065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5" name="Rectangle 238"/>
          <p:cNvSpPr>
            <a:spLocks noChangeArrowheads="1"/>
          </p:cNvSpPr>
          <p:nvPr/>
        </p:nvSpPr>
        <p:spPr bwMode="auto">
          <a:xfrm>
            <a:off x="9040814" y="21844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6" name="Rectangle 239"/>
          <p:cNvSpPr>
            <a:spLocks noChangeArrowheads="1"/>
          </p:cNvSpPr>
          <p:nvPr/>
        </p:nvSpPr>
        <p:spPr bwMode="auto">
          <a:xfrm>
            <a:off x="9053514" y="26670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7" name="Rectangle 240"/>
          <p:cNvSpPr>
            <a:spLocks noChangeArrowheads="1"/>
          </p:cNvSpPr>
          <p:nvPr/>
        </p:nvSpPr>
        <p:spPr bwMode="auto">
          <a:xfrm>
            <a:off x="7848601" y="40497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8" name="Rectangle 241"/>
          <p:cNvSpPr>
            <a:spLocks noChangeArrowheads="1"/>
          </p:cNvSpPr>
          <p:nvPr/>
        </p:nvSpPr>
        <p:spPr bwMode="auto">
          <a:xfrm>
            <a:off x="8229601" y="403542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9" name="Rectangle 242"/>
          <p:cNvSpPr>
            <a:spLocks noChangeArrowheads="1"/>
          </p:cNvSpPr>
          <p:nvPr/>
        </p:nvSpPr>
        <p:spPr bwMode="auto">
          <a:xfrm>
            <a:off x="4668839" y="36083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0" name="Rectangle 243"/>
          <p:cNvSpPr>
            <a:spLocks noChangeArrowheads="1"/>
          </p:cNvSpPr>
          <p:nvPr/>
        </p:nvSpPr>
        <p:spPr bwMode="auto">
          <a:xfrm>
            <a:off x="4675189" y="40528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2" name="Rectangle 3"/>
          <p:cNvSpPr>
            <a:spLocks noChangeArrowheads="1"/>
          </p:cNvSpPr>
          <p:nvPr/>
        </p:nvSpPr>
        <p:spPr bwMode="auto">
          <a:xfrm>
            <a:off x="2635250" y="1736726"/>
            <a:ext cx="3825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3" name="Rectangle 212"/>
          <p:cNvSpPr>
            <a:spLocks noChangeArrowheads="1"/>
          </p:cNvSpPr>
          <p:nvPr/>
        </p:nvSpPr>
        <p:spPr bwMode="auto">
          <a:xfrm>
            <a:off x="7867651" y="218757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4" name="Rectangle 213"/>
          <p:cNvSpPr>
            <a:spLocks noChangeArrowheads="1"/>
          </p:cNvSpPr>
          <p:nvPr/>
        </p:nvSpPr>
        <p:spPr bwMode="auto">
          <a:xfrm>
            <a:off x="8261350" y="2174876"/>
            <a:ext cx="3444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5" name="Rectangle 214"/>
          <p:cNvSpPr>
            <a:spLocks noChangeArrowheads="1"/>
          </p:cNvSpPr>
          <p:nvPr/>
        </p:nvSpPr>
        <p:spPr bwMode="auto">
          <a:xfrm>
            <a:off x="8678864" y="2187576"/>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6" name="Rectangle 218"/>
          <p:cNvSpPr>
            <a:spLocks noChangeArrowheads="1"/>
          </p:cNvSpPr>
          <p:nvPr/>
        </p:nvSpPr>
        <p:spPr bwMode="auto">
          <a:xfrm>
            <a:off x="8653464" y="2651126"/>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2" name="Title 1"/>
          <p:cNvSpPr>
            <a:spLocks noGrp="1"/>
          </p:cNvSpPr>
          <p:nvPr>
            <p:ph type="title"/>
          </p:nvPr>
        </p:nvSpPr>
        <p:spPr>
          <a:xfrm>
            <a:off x="106364" y="84933"/>
            <a:ext cx="8229600" cy="744537"/>
          </a:xfrm>
        </p:spPr>
        <p:txBody>
          <a:bodyPr>
            <a:normAutofit/>
          </a:bodyPr>
          <a:lstStyle/>
          <a:p>
            <a:pPr>
              <a:defRPr/>
            </a:pPr>
            <a:r>
              <a:rPr lang="en-GB" sz="3323" dirty="0"/>
              <a:t>Periodic Table, Pyrotechnics</a:t>
            </a:r>
          </a:p>
        </p:txBody>
      </p:sp>
      <p:sp>
        <p:nvSpPr>
          <p:cNvPr id="3" name="Slide Number Placeholder 2"/>
          <p:cNvSpPr>
            <a:spLocks noGrp="1"/>
          </p:cNvSpPr>
          <p:nvPr>
            <p:ph type="sldNum" sz="quarter" idx="12"/>
          </p:nvPr>
        </p:nvSpPr>
        <p:spPr>
          <a:xfrm>
            <a:off x="1524000" y="0"/>
            <a:ext cx="0" cy="0"/>
          </a:xfrm>
        </p:spPr>
        <p:txBody>
          <a:bodyPr/>
          <a:lstStyle/>
          <a:p>
            <a:pPr>
              <a:defRPr/>
            </a:pPr>
            <a:fld id="{0192C225-4BC0-4584-BE10-A0E170765019}" type="slidenum">
              <a:rPr lang="en-GB" sz="1477" b="1">
                <a:solidFill>
                  <a:schemeClr val="tx1"/>
                </a:solidFill>
              </a:rPr>
              <a:pPr>
                <a:defRPr/>
              </a:pPr>
              <a:t>10</a:t>
            </a:fld>
            <a:endParaRPr lang="en-GB" sz="1477" b="1" dirty="0">
              <a:solidFill>
                <a:schemeClr val="tx1"/>
              </a:solidFill>
            </a:endParaRPr>
          </a:p>
        </p:txBody>
      </p:sp>
      <p:sp>
        <p:nvSpPr>
          <p:cNvPr id="16419" name="TextBox 16"/>
          <p:cNvSpPr txBox="1">
            <a:spLocks noChangeArrowheads="1"/>
          </p:cNvSpPr>
          <p:nvPr/>
        </p:nvSpPr>
        <p:spPr bwMode="auto">
          <a:xfrm>
            <a:off x="2708276" y="1416051"/>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2157414" y="4475164"/>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2640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038475" y="1727201"/>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974851"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424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2697163" y="1724026"/>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2708268" y="2165351"/>
            <a:ext cx="296876" cy="461665"/>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7424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2640227" y="2632076"/>
            <a:ext cx="415499" cy="46166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1974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671763" y="3095626"/>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2643525" y="3562351"/>
            <a:ext cx="389850" cy="461665"/>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2644776"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2668588" y="4492626"/>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1970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974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974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970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2201756" y="1727200"/>
            <a:ext cx="317715" cy="433324"/>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2095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2095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1987334" y="3095625"/>
            <a:ext cx="668773" cy="433324"/>
          </a:xfrm>
          <a:prstGeom prst="rect">
            <a:avLst/>
          </a:prstGeom>
          <a:noFill/>
        </p:spPr>
        <p:txBody>
          <a:bodyPr wrap="none">
            <a:spAutoFit/>
          </a:bodyPr>
          <a:lstStyle/>
          <a:p>
            <a:pPr algn="ctr">
              <a:defRPr/>
            </a:pPr>
            <a:r>
              <a:rPr lang="en-GB" sz="1108" dirty="0"/>
              <a:t>4</a:t>
            </a:r>
          </a:p>
          <a:p>
            <a:pPr algn="ctr">
              <a:defRPr/>
            </a:pPr>
            <a:r>
              <a:rPr lang="en-GB" sz="1108" dirty="0"/>
              <a:t>4s4d5p</a:t>
            </a:r>
          </a:p>
        </p:txBody>
      </p:sp>
      <p:sp>
        <p:nvSpPr>
          <p:cNvPr id="43" name="TextBox 42"/>
          <p:cNvSpPr txBox="1"/>
          <p:nvPr/>
        </p:nvSpPr>
        <p:spPr>
          <a:xfrm>
            <a:off x="1987334" y="3562350"/>
            <a:ext cx="668773" cy="433324"/>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2174876"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1974850" y="1168401"/>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2033589" y="1301751"/>
            <a:ext cx="623889" cy="262829"/>
          </a:xfrm>
          <a:prstGeom prst="rect">
            <a:avLst/>
          </a:prstGeom>
          <a:noFill/>
        </p:spPr>
        <p:txBody>
          <a:bodyPr wrap="none">
            <a:spAutoFit/>
          </a:bodyPr>
          <a:lstStyle/>
          <a:p>
            <a:pPr>
              <a:defRPr/>
            </a:pPr>
            <a:r>
              <a:rPr lang="en-GB" sz="1108" dirty="0"/>
              <a:t>Period</a:t>
            </a:r>
          </a:p>
        </p:txBody>
      </p:sp>
      <p:sp>
        <p:nvSpPr>
          <p:cNvPr id="48" name="TextBox 47"/>
          <p:cNvSpPr txBox="1"/>
          <p:nvPr/>
        </p:nvSpPr>
        <p:spPr>
          <a:xfrm>
            <a:off x="5741989" y="1171576"/>
            <a:ext cx="627095" cy="262829"/>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1974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48" name="TextBox 57"/>
          <p:cNvSpPr txBox="1">
            <a:spLocks noChangeArrowheads="1"/>
          </p:cNvSpPr>
          <p:nvPr/>
        </p:nvSpPr>
        <p:spPr bwMode="auto">
          <a:xfrm>
            <a:off x="3081339"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3051176" y="2165351"/>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3020301" y="2632076"/>
            <a:ext cx="442750" cy="46166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3024362" y="3095626"/>
            <a:ext cx="423514" cy="461665"/>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3061270" y="3562351"/>
            <a:ext cx="341760" cy="461665"/>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3038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3038475" y="4492626"/>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6455" name="TextBox 66"/>
          <p:cNvSpPr txBox="1">
            <a:spLocks noChangeArrowheads="1"/>
          </p:cNvSpPr>
          <p:nvPr/>
        </p:nvSpPr>
        <p:spPr bwMode="auto">
          <a:xfrm>
            <a:off x="5386389" y="2841626"/>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3436938" y="2165351"/>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3835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58" name="TextBox 78"/>
          <p:cNvSpPr txBox="1">
            <a:spLocks noChangeArrowheads="1"/>
          </p:cNvSpPr>
          <p:nvPr/>
        </p:nvSpPr>
        <p:spPr bwMode="auto">
          <a:xfrm>
            <a:off x="3541714"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3452813" y="3095626"/>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3495676" y="3562351"/>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3451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3433745" y="4492626"/>
            <a:ext cx="463589" cy="461665"/>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4235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64" name="TextBox 87"/>
          <p:cNvSpPr txBox="1">
            <a:spLocks noChangeArrowheads="1"/>
          </p:cNvSpPr>
          <p:nvPr/>
        </p:nvSpPr>
        <p:spPr bwMode="auto">
          <a:xfrm>
            <a:off x="3873501"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3894138" y="3095626"/>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3884614" y="3562351"/>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3893112" y="4027489"/>
            <a:ext cx="343364" cy="461665"/>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4633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4303713" y="3097214"/>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4261858" y="3565526"/>
            <a:ext cx="415498" cy="46166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4291014"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6472" name="TextBox 102"/>
          <p:cNvSpPr txBox="1">
            <a:spLocks noChangeArrowheads="1"/>
          </p:cNvSpPr>
          <p:nvPr/>
        </p:nvSpPr>
        <p:spPr bwMode="auto">
          <a:xfrm>
            <a:off x="432117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5032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4668838" y="3097214"/>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4629247" y="3565526"/>
            <a:ext cx="439544" cy="46166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4687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6477" name="TextBox 110"/>
          <p:cNvSpPr txBox="1">
            <a:spLocks noChangeArrowheads="1"/>
          </p:cNvSpPr>
          <p:nvPr/>
        </p:nvSpPr>
        <p:spPr bwMode="auto">
          <a:xfrm>
            <a:off x="4706939"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5430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79" name="TextBox 113"/>
          <p:cNvSpPr txBox="1">
            <a:spLocks noChangeArrowheads="1"/>
          </p:cNvSpPr>
          <p:nvPr/>
        </p:nvSpPr>
        <p:spPr bwMode="auto">
          <a:xfrm>
            <a:off x="510222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5008691" y="3097214"/>
            <a:ext cx="433132" cy="46166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5038725" y="3565526"/>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5026026"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5830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5473701" y="3097214"/>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5468528" y="3565526"/>
            <a:ext cx="380232" cy="46166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5426076"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6229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6627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5851715" y="3097214"/>
            <a:ext cx="420308" cy="46166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5866990" y="3562351"/>
            <a:ext cx="380232" cy="461665"/>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5873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6278564" y="3097214"/>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6254751" y="3562351"/>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6256338" y="4029076"/>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7026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6655815" y="3097214"/>
            <a:ext cx="413896" cy="46166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6611528" y="3584688"/>
            <a:ext cx="415498" cy="461665"/>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6659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742473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00" name="TextBox 141"/>
          <p:cNvSpPr txBox="1">
            <a:spLocks noChangeArrowheads="1"/>
          </p:cNvSpPr>
          <p:nvPr/>
        </p:nvSpPr>
        <p:spPr bwMode="auto">
          <a:xfrm>
            <a:off x="7073901" y="2841626"/>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7079109" y="3097214"/>
            <a:ext cx="367408" cy="46166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7046293" y="3562351"/>
            <a:ext cx="423514" cy="461665"/>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7059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782478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7528790" y="2165351"/>
            <a:ext cx="280846" cy="461665"/>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7491413" y="2632076"/>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7439153" y="3095626"/>
            <a:ext cx="433132" cy="461665"/>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7480300" y="3562351"/>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7438719" y="4020164"/>
            <a:ext cx="352981" cy="461665"/>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6510" name="TextBox 152"/>
          <p:cNvSpPr txBox="1">
            <a:spLocks noChangeArrowheads="1"/>
          </p:cNvSpPr>
          <p:nvPr/>
        </p:nvSpPr>
        <p:spPr bwMode="auto">
          <a:xfrm>
            <a:off x="74231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8223250"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12" name="TextBox 154"/>
          <p:cNvSpPr txBox="1">
            <a:spLocks noChangeArrowheads="1"/>
          </p:cNvSpPr>
          <p:nvPr/>
        </p:nvSpPr>
        <p:spPr bwMode="auto">
          <a:xfrm>
            <a:off x="7826375"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7859620" y="2160589"/>
            <a:ext cx="314510" cy="461665"/>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7851776"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7802706" y="3070226"/>
            <a:ext cx="429926" cy="461665"/>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7827599" y="3536951"/>
            <a:ext cx="370614" cy="46166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7827964" y="4021139"/>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8621713"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19" name="TextBox 161"/>
          <p:cNvSpPr txBox="1">
            <a:spLocks noChangeArrowheads="1"/>
          </p:cNvSpPr>
          <p:nvPr/>
        </p:nvSpPr>
        <p:spPr bwMode="auto">
          <a:xfrm>
            <a:off x="82740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8320088" y="2165351"/>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8293101" y="2632076"/>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8269679" y="3095626"/>
            <a:ext cx="378630" cy="461665"/>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8256589" y="3562351"/>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8283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9020175"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26" name="TextBox 168"/>
          <p:cNvSpPr txBox="1">
            <a:spLocks noChangeArrowheads="1"/>
          </p:cNvSpPr>
          <p:nvPr/>
        </p:nvSpPr>
        <p:spPr bwMode="auto">
          <a:xfrm>
            <a:off x="8662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8715376" y="2165351"/>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a:off x="8675688" y="2632076"/>
            <a:ext cx="341312" cy="460375"/>
          </a:xfrm>
          <a:prstGeom prst="rect">
            <a:avLst/>
          </a:prstGeom>
          <a:noFill/>
        </p:spPr>
        <p:txBody>
          <a:bodyPr wrap="non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8647113" y="3095626"/>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8653464" y="3562351"/>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8642351"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9420225" y="1690689"/>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33" name="TextBox 175"/>
          <p:cNvSpPr txBox="1">
            <a:spLocks noChangeArrowheads="1"/>
          </p:cNvSpPr>
          <p:nvPr/>
        </p:nvSpPr>
        <p:spPr bwMode="auto">
          <a:xfrm>
            <a:off x="9043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9130655" y="2165351"/>
            <a:ext cx="264816" cy="461665"/>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9077040" y="2632076"/>
            <a:ext cx="354584" cy="46166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9078689" y="3095626"/>
            <a:ext cx="341760" cy="461665"/>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9074151" y="3556001"/>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9069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9818688" y="1168401"/>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40" name="TextBox 202"/>
          <p:cNvSpPr txBox="1">
            <a:spLocks noChangeArrowheads="1"/>
          </p:cNvSpPr>
          <p:nvPr/>
        </p:nvSpPr>
        <p:spPr bwMode="auto">
          <a:xfrm>
            <a:off x="9439275" y="1435101"/>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9426805" y="2165351"/>
            <a:ext cx="412292" cy="461665"/>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9451975" y="2632076"/>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9460483" y="3095626"/>
            <a:ext cx="341760" cy="461665"/>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9425263" y="3556001"/>
            <a:ext cx="402674" cy="461665"/>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9441247" y="4021139"/>
            <a:ext cx="380232" cy="461665"/>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9419708" y="1739901"/>
            <a:ext cx="402675" cy="461665"/>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1974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974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6549" name="Group 438"/>
          <p:cNvGrpSpPr>
            <a:grpSpLocks/>
          </p:cNvGrpSpPr>
          <p:nvPr/>
        </p:nvGrpSpPr>
        <p:grpSpPr bwMode="auto">
          <a:xfrm>
            <a:off x="2174876"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89209" y="5480033"/>
              <a:ext cx="455382" cy="500448"/>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40321" cy="315630"/>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752750" cy="315630"/>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23960" y="5965316"/>
              <a:ext cx="382437" cy="500448"/>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63472" y="5473150"/>
              <a:ext cx="370279" cy="500448"/>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55241" y="5473150"/>
              <a:ext cx="450171" cy="500448"/>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86955" y="5994570"/>
              <a:ext cx="450171" cy="500448"/>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39509" y="5994570"/>
              <a:ext cx="408488" cy="500448"/>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76417" y="5473150"/>
              <a:ext cx="401541" cy="500448"/>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26059" y="5994570"/>
              <a:ext cx="500538" cy="500448"/>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74263" y="5473150"/>
              <a:ext cx="469276" cy="500448"/>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53431" y="5994570"/>
              <a:ext cx="509221" cy="500448"/>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44185" y="5473150"/>
              <a:ext cx="392859" cy="500448"/>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35510" y="5994570"/>
              <a:ext cx="408488" cy="500448"/>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418033" y="5994570"/>
              <a:ext cx="372017" cy="500448"/>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52336" y="5473150"/>
              <a:ext cx="370279" cy="500448"/>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47578" y="5473150"/>
              <a:ext cx="443224" cy="500448"/>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28481" y="5994570"/>
              <a:ext cx="479697" cy="500448"/>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40521" y="5473150"/>
              <a:ext cx="385911" cy="500448"/>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6550" name="TextBox 237"/>
          <p:cNvSpPr txBox="1">
            <a:spLocks noChangeArrowheads="1"/>
          </p:cNvSpPr>
          <p:nvPr/>
        </p:nvSpPr>
        <p:spPr bwMode="auto">
          <a:xfrm>
            <a:off x="6680200" y="2841626"/>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9420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Audio 11">
            <a:hlinkClick r:id="" action="ppaction://media"/>
            <a:extLst>
              <a:ext uri="{FF2B5EF4-FFF2-40B4-BE49-F238E27FC236}">
                <a16:creationId xmlns:a16="http://schemas.microsoft.com/office/drawing/2014/main" id="{26C50EB0-D50D-63DE-3099-33ADD0324D3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1850949"/>
      </p:ext>
    </p:extLst>
  </p:cSld>
  <p:clrMapOvr>
    <a:masterClrMapping/>
  </p:clrMapOvr>
  <mc:AlternateContent xmlns:mc="http://schemas.openxmlformats.org/markup-compatibility/2006" xmlns:p14="http://schemas.microsoft.com/office/powerpoint/2010/main">
    <mc:Choice Requires="p14">
      <p:transition spd="slow" p14:dur="2000" advTm="42834"/>
    </mc:Choice>
    <mc:Fallback xmlns="">
      <p:transition spd="slow" advTm="42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218599" y="132084"/>
            <a:ext cx="9404723" cy="1400530"/>
          </a:xfrm>
        </p:spPr>
        <p:txBody>
          <a:bodyPr/>
          <a:lstStyle/>
          <a:p>
            <a:r>
              <a:rPr lang="en-GB" dirty="0"/>
              <a:t>Pyrotechnic Effects</a:t>
            </a:r>
          </a:p>
        </p:txBody>
      </p:sp>
      <p:sp>
        <p:nvSpPr>
          <p:cNvPr id="76803" name="Rectangle 3"/>
          <p:cNvSpPr>
            <a:spLocks noGrp="1" noChangeArrowheads="1"/>
          </p:cNvSpPr>
          <p:nvPr>
            <p:ph idx="1"/>
          </p:nvPr>
        </p:nvSpPr>
        <p:spPr>
          <a:xfrm>
            <a:off x="745775" y="1152983"/>
            <a:ext cx="10393280" cy="5342820"/>
          </a:xfrm>
        </p:spPr>
        <p:txBody>
          <a:bodyPr>
            <a:normAutofit fontScale="92500" lnSpcReduction="10000"/>
          </a:bodyPr>
          <a:lstStyle/>
          <a:p>
            <a:pPr>
              <a:lnSpc>
                <a:spcPct val="80000"/>
              </a:lnSpc>
            </a:pPr>
            <a:r>
              <a:rPr lang="en-GB" dirty="0"/>
              <a:t>Produce light. </a:t>
            </a:r>
          </a:p>
          <a:p>
            <a:pPr lvl="1">
              <a:lnSpc>
                <a:spcPct val="80000"/>
              </a:lnSpc>
            </a:pPr>
            <a:r>
              <a:rPr lang="en-GB" dirty="0"/>
              <a:t>Illuminating Compositions, Tracers, Tracking Flares, Signal Flares.</a:t>
            </a:r>
          </a:p>
          <a:p>
            <a:pPr>
              <a:lnSpc>
                <a:spcPct val="80000"/>
              </a:lnSpc>
            </a:pPr>
            <a:r>
              <a:rPr lang="en-GB" dirty="0"/>
              <a:t>Produce heat.</a:t>
            </a:r>
          </a:p>
          <a:p>
            <a:pPr lvl="1">
              <a:lnSpc>
                <a:spcPct val="80000"/>
              </a:lnSpc>
            </a:pPr>
            <a:r>
              <a:rPr lang="en-GB" dirty="0"/>
              <a:t>They all do this but some compositions are especially designed as heater mixes or priming compositions.</a:t>
            </a:r>
          </a:p>
          <a:p>
            <a:pPr lvl="1">
              <a:lnSpc>
                <a:spcPct val="80000"/>
              </a:lnSpc>
            </a:pPr>
            <a:r>
              <a:rPr lang="en-GB" dirty="0"/>
              <a:t>Decoy flares</a:t>
            </a:r>
          </a:p>
          <a:p>
            <a:pPr lvl="1">
              <a:lnSpc>
                <a:spcPct val="80000"/>
              </a:lnSpc>
            </a:pPr>
            <a:r>
              <a:rPr lang="en-GB" dirty="0"/>
              <a:t>Incendiary devices.</a:t>
            </a:r>
          </a:p>
          <a:p>
            <a:pPr>
              <a:lnSpc>
                <a:spcPct val="80000"/>
              </a:lnSpc>
            </a:pPr>
            <a:r>
              <a:rPr lang="en-GB" dirty="0"/>
              <a:t>Produce noise.</a:t>
            </a:r>
          </a:p>
          <a:p>
            <a:pPr lvl="1">
              <a:lnSpc>
                <a:spcPct val="80000"/>
              </a:lnSpc>
            </a:pPr>
            <a:r>
              <a:rPr lang="en-GB" dirty="0"/>
              <a:t>Bangs and whistles.</a:t>
            </a:r>
          </a:p>
          <a:p>
            <a:pPr>
              <a:lnSpc>
                <a:spcPct val="80000"/>
              </a:lnSpc>
            </a:pPr>
            <a:r>
              <a:rPr lang="en-GB" dirty="0"/>
              <a:t>Produce delays.</a:t>
            </a:r>
          </a:p>
          <a:p>
            <a:pPr lvl="1">
              <a:lnSpc>
                <a:spcPct val="80000"/>
              </a:lnSpc>
            </a:pPr>
            <a:r>
              <a:rPr lang="en-GB" dirty="0"/>
              <a:t>Timed event in an ignition train</a:t>
            </a:r>
          </a:p>
          <a:p>
            <a:pPr>
              <a:lnSpc>
                <a:spcPct val="80000"/>
              </a:lnSpc>
            </a:pPr>
            <a:r>
              <a:rPr lang="en-GB" dirty="0"/>
              <a:t>Produce flame.</a:t>
            </a:r>
          </a:p>
          <a:p>
            <a:pPr lvl="1">
              <a:lnSpc>
                <a:spcPct val="80000"/>
              </a:lnSpc>
            </a:pPr>
            <a:r>
              <a:rPr lang="en-GB" dirty="0"/>
              <a:t>Igniters. Gun primers, Flash tubes</a:t>
            </a:r>
          </a:p>
          <a:p>
            <a:pPr>
              <a:lnSpc>
                <a:spcPct val="80000"/>
              </a:lnSpc>
            </a:pPr>
            <a:r>
              <a:rPr lang="en-GB" dirty="0"/>
              <a:t>Produce gas.</a:t>
            </a:r>
          </a:p>
          <a:p>
            <a:pPr lvl="1">
              <a:lnSpc>
                <a:spcPct val="80000"/>
              </a:lnSpc>
            </a:pPr>
            <a:r>
              <a:rPr lang="en-GB" dirty="0"/>
              <a:t>Gas generators. Airbag compositions.</a:t>
            </a:r>
          </a:p>
          <a:p>
            <a:pPr>
              <a:lnSpc>
                <a:spcPct val="80000"/>
              </a:lnSpc>
            </a:pPr>
            <a:r>
              <a:rPr lang="en-GB" dirty="0"/>
              <a:t>Produce smoke.</a:t>
            </a:r>
          </a:p>
          <a:p>
            <a:pPr lvl="1">
              <a:lnSpc>
                <a:spcPct val="80000"/>
              </a:lnSpc>
            </a:pPr>
            <a:r>
              <a:rPr lang="en-GB" dirty="0"/>
              <a:t>Screening and signalling smokes</a:t>
            </a:r>
          </a:p>
          <a:p>
            <a:pPr>
              <a:lnSpc>
                <a:spcPct val="80000"/>
              </a:lnSpc>
            </a:pPr>
            <a:endParaRPr lang="en-GB" dirty="0"/>
          </a:p>
        </p:txBody>
      </p:sp>
      <p:pic>
        <p:nvPicPr>
          <p:cNvPr id="14" name="Audio 13">
            <a:hlinkClick r:id="" action="ppaction://media"/>
            <a:extLst>
              <a:ext uri="{FF2B5EF4-FFF2-40B4-BE49-F238E27FC236}">
                <a16:creationId xmlns:a16="http://schemas.microsoft.com/office/drawing/2014/main" id="{53F95E84-5261-2DAC-CF22-FC2CD3568375}"/>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06418847"/>
      </p:ext>
    </p:extLst>
  </p:cSld>
  <p:clrMapOvr>
    <a:masterClrMapping/>
  </p:clrMapOvr>
  <p:transition advTm="17168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680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680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680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680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680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680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680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680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6803">
                                            <p:txEl>
                                              <p:pRg st="8" end="8"/>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680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6803">
                                            <p:txEl>
                                              <p:pRg st="10" end="10"/>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6803">
                                            <p:txEl>
                                              <p:pRg st="11" end="11"/>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6803">
                                            <p:txEl>
                                              <p:pRg st="12" end="12"/>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6803">
                                            <p:txEl>
                                              <p:pRg st="13" end="1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6803">
                                            <p:txEl>
                                              <p:pRg st="14" end="14"/>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7680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3" fill="hold" display="0">
                  <p:stCondLst>
                    <p:cond delay="indefinite"/>
                  </p:stCondLst>
                  <p:endCondLst>
                    <p:cond evt="onStopAudio" delay="0">
                      <p:tgtEl>
                        <p:sldTgt/>
                      </p:tgtEl>
                    </p:cond>
                  </p:endCondLst>
                </p:cTn>
                <p:tgtEl>
                  <p:spTgt spid="14"/>
                </p:tgtEl>
              </p:cMediaNode>
            </p:audio>
          </p:childTnLst>
        </p:cTn>
      </p:par>
    </p:tnLst>
    <p:bldLst>
      <p:bldP spid="7680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0"/>
            <a:ext cx="9281661" cy="906966"/>
          </a:xfrm>
        </p:spPr>
        <p:txBody>
          <a:bodyPr/>
          <a:lstStyle/>
          <a:p>
            <a:r>
              <a:rPr lang="en-GB" dirty="0"/>
              <a:t>…………..</a:t>
            </a:r>
            <a:r>
              <a:rPr lang="en-GB" sz="3200" dirty="0"/>
              <a:t>And for the Chemist! (Cook?)</a:t>
            </a:r>
          </a:p>
        </p:txBody>
      </p:sp>
      <p:sp>
        <p:nvSpPr>
          <p:cNvPr id="78851" name="Rectangle 3"/>
          <p:cNvSpPr>
            <a:spLocks noGrp="1" noChangeArrowheads="1"/>
          </p:cNvSpPr>
          <p:nvPr>
            <p:ph idx="1"/>
          </p:nvPr>
        </p:nvSpPr>
        <p:spPr>
          <a:xfrm>
            <a:off x="191568" y="926436"/>
            <a:ext cx="4973828" cy="5705017"/>
          </a:xfrm>
          <a:ln>
            <a:solidFill>
              <a:schemeClr val="tx1"/>
            </a:solidFill>
          </a:ln>
        </p:spPr>
        <p:txBody>
          <a:bodyPr>
            <a:noAutofit/>
          </a:bodyPr>
          <a:lstStyle/>
          <a:p>
            <a:pPr>
              <a:lnSpc>
                <a:spcPct val="80000"/>
              </a:lnSpc>
            </a:pPr>
            <a:r>
              <a:rPr lang="en-GB" sz="1600" b="1" u="sng" dirty="0">
                <a:solidFill>
                  <a:schemeClr val="accent3">
                    <a:lumMod val="40000"/>
                    <a:lumOff val="60000"/>
                  </a:schemeClr>
                </a:solidFill>
              </a:rPr>
              <a:t>Produce light. </a:t>
            </a:r>
          </a:p>
          <a:p>
            <a:pPr lvl="1">
              <a:lnSpc>
                <a:spcPct val="80000"/>
              </a:lnSpc>
            </a:pPr>
            <a:r>
              <a:rPr lang="en-GB" sz="1400" dirty="0"/>
              <a:t>Magnesium Powder, Sodium Nitrate, Boiled linseed Oil, Talc</a:t>
            </a:r>
          </a:p>
          <a:p>
            <a:pPr>
              <a:lnSpc>
                <a:spcPct val="80000"/>
              </a:lnSpc>
            </a:pPr>
            <a:r>
              <a:rPr lang="en-GB" sz="1600" b="1" u="sng" dirty="0">
                <a:solidFill>
                  <a:schemeClr val="accent3">
                    <a:lumMod val="40000"/>
                    <a:lumOff val="60000"/>
                  </a:schemeClr>
                </a:solidFill>
              </a:rPr>
              <a:t>Produce heat.</a:t>
            </a:r>
          </a:p>
          <a:p>
            <a:pPr lvl="1">
              <a:lnSpc>
                <a:spcPct val="80000"/>
              </a:lnSpc>
            </a:pPr>
            <a:r>
              <a:rPr lang="en-GB" sz="1400" dirty="0"/>
              <a:t>Hammer Scale, Aluminium Powder, Resin</a:t>
            </a:r>
          </a:p>
          <a:p>
            <a:pPr lvl="1">
              <a:lnSpc>
                <a:spcPct val="80000"/>
              </a:lnSpc>
            </a:pPr>
            <a:r>
              <a:rPr lang="en-GB" sz="1400" dirty="0"/>
              <a:t>Aluminium Powder. Potassium nitrate, Silicon Powder.</a:t>
            </a:r>
          </a:p>
          <a:p>
            <a:pPr lvl="1">
              <a:lnSpc>
                <a:spcPct val="80000"/>
              </a:lnSpc>
            </a:pPr>
            <a:r>
              <a:rPr lang="en-GB" sz="1400" dirty="0"/>
              <a:t>Gunpowder. (Charcoal, Sulphur, Potassium Nitrate)</a:t>
            </a:r>
          </a:p>
          <a:p>
            <a:pPr lvl="1">
              <a:lnSpc>
                <a:spcPct val="80000"/>
              </a:lnSpc>
            </a:pPr>
            <a:r>
              <a:rPr lang="en-GB" sz="1400" dirty="0"/>
              <a:t>Amorphous Boron, Potassium Nitrate, Poly-sulphide Rubber</a:t>
            </a:r>
          </a:p>
          <a:p>
            <a:pPr>
              <a:lnSpc>
                <a:spcPct val="80000"/>
              </a:lnSpc>
            </a:pPr>
            <a:r>
              <a:rPr lang="en-GB" sz="1600" b="1" u="sng" dirty="0">
                <a:solidFill>
                  <a:schemeClr val="accent3">
                    <a:lumMod val="40000"/>
                    <a:lumOff val="60000"/>
                  </a:schemeClr>
                </a:solidFill>
              </a:rPr>
              <a:t>Produce noise.</a:t>
            </a:r>
          </a:p>
          <a:p>
            <a:pPr lvl="1">
              <a:lnSpc>
                <a:spcPct val="80000"/>
              </a:lnSpc>
            </a:pPr>
            <a:r>
              <a:rPr lang="en-GB" sz="1400" dirty="0"/>
              <a:t>Potassium Perchlorate, Potassium Benzoate, </a:t>
            </a:r>
          </a:p>
          <a:p>
            <a:pPr lvl="1">
              <a:lnSpc>
                <a:spcPct val="80000"/>
              </a:lnSpc>
            </a:pPr>
            <a:r>
              <a:rPr lang="en-GB" sz="1400" dirty="0"/>
              <a:t>Magnesium Powder, Potassium Perchlorate, Graphite</a:t>
            </a:r>
          </a:p>
          <a:p>
            <a:pPr>
              <a:lnSpc>
                <a:spcPct val="80000"/>
              </a:lnSpc>
            </a:pPr>
            <a:r>
              <a:rPr lang="en-GB" sz="1600" b="1" u="sng" dirty="0">
                <a:solidFill>
                  <a:schemeClr val="accent3">
                    <a:lumMod val="40000"/>
                    <a:lumOff val="60000"/>
                  </a:schemeClr>
                </a:solidFill>
              </a:rPr>
              <a:t>Produce delays.</a:t>
            </a:r>
          </a:p>
          <a:p>
            <a:pPr lvl="1">
              <a:lnSpc>
                <a:spcPct val="80000"/>
              </a:lnSpc>
            </a:pPr>
            <a:r>
              <a:rPr lang="en-GB" sz="1400" dirty="0" err="1"/>
              <a:t>Purpurin</a:t>
            </a:r>
            <a:r>
              <a:rPr lang="en-GB" sz="1400" dirty="0"/>
              <a:t>, Barium Nitrate, Potassium Nitrate.</a:t>
            </a:r>
          </a:p>
          <a:p>
            <a:pPr lvl="1">
              <a:lnSpc>
                <a:spcPct val="80000"/>
              </a:lnSpc>
            </a:pPr>
            <a:r>
              <a:rPr lang="en-GB" sz="1400" dirty="0"/>
              <a:t>Boron, Bismuth Oxide, Chromic Oxide,</a:t>
            </a:r>
          </a:p>
          <a:p>
            <a:pPr lvl="1">
              <a:lnSpc>
                <a:spcPct val="80000"/>
              </a:lnSpc>
            </a:pPr>
            <a:r>
              <a:rPr lang="en-GB" sz="1400" dirty="0"/>
              <a:t>Gunpowder. (Charcoal, Sulphur, Potassium Nitrate)</a:t>
            </a:r>
          </a:p>
        </p:txBody>
      </p:sp>
      <p:grpSp>
        <p:nvGrpSpPr>
          <p:cNvPr id="78856" name="Group 8"/>
          <p:cNvGrpSpPr>
            <a:grpSpLocks/>
          </p:cNvGrpSpPr>
          <p:nvPr/>
        </p:nvGrpSpPr>
        <p:grpSpPr bwMode="auto">
          <a:xfrm>
            <a:off x="10021887" y="926436"/>
            <a:ext cx="2170113" cy="5807075"/>
            <a:chOff x="4527" y="461"/>
            <a:chExt cx="1252" cy="3509"/>
          </a:xfrm>
        </p:grpSpPr>
        <p:pic>
          <p:nvPicPr>
            <p:cNvPr id="78852" name="Picture 4" descr="rubber grenade"/>
            <p:cNvPicPr>
              <a:picLocks noChangeAspect="1" noChangeArrowheads="1"/>
            </p:cNvPicPr>
            <p:nvPr/>
          </p:nvPicPr>
          <p:blipFill>
            <a:blip r:embed="rId5"/>
            <a:srcRect b="57829"/>
            <a:stretch>
              <a:fillRect/>
            </a:stretch>
          </p:blipFill>
          <p:spPr bwMode="auto">
            <a:xfrm>
              <a:off x="4527" y="461"/>
              <a:ext cx="1225" cy="740"/>
            </a:xfrm>
            <a:prstGeom prst="rect">
              <a:avLst/>
            </a:prstGeom>
            <a:noFill/>
          </p:spPr>
        </p:pic>
        <p:pic>
          <p:nvPicPr>
            <p:cNvPr id="78853" name="Picture 5" descr="MH47E%20duskflare_web"/>
            <p:cNvPicPr>
              <a:picLocks noChangeAspect="1" noChangeArrowheads="1"/>
            </p:cNvPicPr>
            <p:nvPr/>
          </p:nvPicPr>
          <p:blipFill>
            <a:blip r:embed="rId6"/>
            <a:srcRect/>
            <a:stretch>
              <a:fillRect/>
            </a:stretch>
          </p:blipFill>
          <p:spPr bwMode="auto">
            <a:xfrm>
              <a:off x="4535" y="1191"/>
              <a:ext cx="1225" cy="900"/>
            </a:xfrm>
            <a:prstGeom prst="rect">
              <a:avLst/>
            </a:prstGeom>
            <a:noFill/>
          </p:spPr>
        </p:pic>
        <p:pic>
          <p:nvPicPr>
            <p:cNvPr id="78854" name="Picture 6" descr="atest"/>
            <p:cNvPicPr>
              <a:picLocks noChangeAspect="1" noChangeArrowheads="1"/>
            </p:cNvPicPr>
            <p:nvPr/>
          </p:nvPicPr>
          <p:blipFill>
            <a:blip r:embed="rId7"/>
            <a:srcRect/>
            <a:stretch>
              <a:fillRect/>
            </a:stretch>
          </p:blipFill>
          <p:spPr bwMode="auto">
            <a:xfrm>
              <a:off x="4533" y="2080"/>
              <a:ext cx="1237" cy="1001"/>
            </a:xfrm>
            <a:prstGeom prst="rect">
              <a:avLst/>
            </a:prstGeom>
            <a:noFill/>
          </p:spPr>
        </p:pic>
        <p:pic>
          <p:nvPicPr>
            <p:cNvPr id="78855" name="Picture 7" descr="round14"/>
            <p:cNvPicPr>
              <a:picLocks noChangeAspect="1" noChangeArrowheads="1"/>
            </p:cNvPicPr>
            <p:nvPr/>
          </p:nvPicPr>
          <p:blipFill>
            <a:blip r:embed="rId8"/>
            <a:srcRect/>
            <a:stretch>
              <a:fillRect/>
            </a:stretch>
          </p:blipFill>
          <p:spPr bwMode="auto">
            <a:xfrm>
              <a:off x="4532" y="3073"/>
              <a:ext cx="1247" cy="897"/>
            </a:xfrm>
            <a:prstGeom prst="rect">
              <a:avLst/>
            </a:prstGeom>
            <a:noFill/>
          </p:spPr>
        </p:pic>
      </p:grpSp>
      <p:sp>
        <p:nvSpPr>
          <p:cNvPr id="9" name="Rectangle 3"/>
          <p:cNvSpPr txBox="1">
            <a:spLocks noChangeArrowheads="1"/>
          </p:cNvSpPr>
          <p:nvPr/>
        </p:nvSpPr>
        <p:spPr>
          <a:xfrm>
            <a:off x="5356964" y="906966"/>
            <a:ext cx="4647590" cy="5705017"/>
          </a:xfrm>
          <a:prstGeom prst="rect">
            <a:avLst/>
          </a:prstGeom>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nSpc>
                <a:spcPct val="80000"/>
              </a:lnSpc>
            </a:pPr>
            <a:r>
              <a:rPr lang="en-GB" sz="1600" b="1" u="sng" dirty="0">
                <a:solidFill>
                  <a:schemeClr val="accent3">
                    <a:lumMod val="40000"/>
                    <a:lumOff val="60000"/>
                  </a:schemeClr>
                </a:solidFill>
              </a:rPr>
              <a:t>Produce flame</a:t>
            </a:r>
            <a:r>
              <a:rPr lang="en-GB" sz="1600" dirty="0"/>
              <a:t>.</a:t>
            </a:r>
          </a:p>
          <a:p>
            <a:pPr lvl="1">
              <a:lnSpc>
                <a:spcPct val="80000"/>
              </a:lnSpc>
            </a:pPr>
            <a:r>
              <a:rPr lang="en-GB" sz="1600" dirty="0"/>
              <a:t>Gunpowder. (Charcoal, Sulphur, Potassium Nitrate)</a:t>
            </a:r>
          </a:p>
          <a:p>
            <a:pPr lvl="1">
              <a:lnSpc>
                <a:spcPct val="80000"/>
              </a:lnSpc>
            </a:pPr>
            <a:r>
              <a:rPr lang="en-GB" sz="1600" dirty="0"/>
              <a:t>Magnesium Powder, Barium peroxide, Potassium Nitrate, Shellac.</a:t>
            </a:r>
          </a:p>
          <a:p>
            <a:pPr>
              <a:lnSpc>
                <a:spcPct val="80000"/>
              </a:lnSpc>
            </a:pPr>
            <a:r>
              <a:rPr lang="en-GB" sz="1600" b="1" u="sng" dirty="0">
                <a:solidFill>
                  <a:schemeClr val="accent3">
                    <a:lumMod val="40000"/>
                    <a:lumOff val="60000"/>
                  </a:schemeClr>
                </a:solidFill>
              </a:rPr>
              <a:t>Produce gas.</a:t>
            </a:r>
          </a:p>
          <a:p>
            <a:pPr lvl="1">
              <a:lnSpc>
                <a:spcPct val="80000"/>
              </a:lnSpc>
            </a:pPr>
            <a:r>
              <a:rPr lang="en-GB" sz="1600" dirty="0"/>
              <a:t>Gunpowder. (Charcoal, Sulphur, Potassium Nitrate)</a:t>
            </a:r>
          </a:p>
          <a:p>
            <a:pPr lvl="1">
              <a:lnSpc>
                <a:spcPct val="80000"/>
              </a:lnSpc>
            </a:pPr>
            <a:r>
              <a:rPr lang="en-GB" sz="1600" dirty="0"/>
              <a:t>Ammonium Perchlorate, Aluminium Powder, HTPB.</a:t>
            </a:r>
          </a:p>
          <a:p>
            <a:pPr>
              <a:lnSpc>
                <a:spcPct val="80000"/>
              </a:lnSpc>
            </a:pPr>
            <a:r>
              <a:rPr lang="en-GB" sz="1600" b="1" u="sng" dirty="0">
                <a:solidFill>
                  <a:schemeClr val="accent3">
                    <a:lumMod val="40000"/>
                    <a:lumOff val="60000"/>
                  </a:schemeClr>
                </a:solidFill>
              </a:rPr>
              <a:t>Produce smoke.</a:t>
            </a:r>
          </a:p>
          <a:p>
            <a:pPr lvl="1">
              <a:lnSpc>
                <a:spcPct val="80000"/>
              </a:lnSpc>
            </a:pPr>
            <a:r>
              <a:rPr lang="en-GB" sz="1600" dirty="0"/>
              <a:t>Magnesium, Sodium Nitrate, Red Phosphorus, Viton</a:t>
            </a:r>
          </a:p>
          <a:p>
            <a:pPr lvl="1">
              <a:lnSpc>
                <a:spcPct val="80000"/>
              </a:lnSpc>
            </a:pPr>
            <a:r>
              <a:rPr lang="en-GB" sz="1600" dirty="0"/>
              <a:t>Lactose, Potassium Chlorate, Dye.</a:t>
            </a:r>
          </a:p>
          <a:p>
            <a:pPr lvl="1">
              <a:lnSpc>
                <a:spcPct val="80000"/>
              </a:lnSpc>
            </a:pPr>
            <a:endParaRPr lang="en-GB" sz="1600" dirty="0"/>
          </a:p>
          <a:p>
            <a:pPr lvl="1">
              <a:lnSpc>
                <a:spcPct val="80000"/>
              </a:lnSpc>
            </a:pPr>
            <a:endParaRPr lang="en-GB" sz="1600" dirty="0"/>
          </a:p>
          <a:p>
            <a:pPr>
              <a:lnSpc>
                <a:spcPct val="80000"/>
              </a:lnSpc>
            </a:pPr>
            <a:r>
              <a:rPr lang="en-GB" sz="1600" b="1" dirty="0">
                <a:solidFill>
                  <a:srgbClr val="FFFF00"/>
                </a:solidFill>
              </a:rPr>
              <a:t>No Wonder Pyrotechnics gets referred to as a “black art!”</a:t>
            </a:r>
          </a:p>
        </p:txBody>
      </p:sp>
      <p:pic>
        <p:nvPicPr>
          <p:cNvPr id="25" name="Audio 24">
            <a:hlinkClick r:id="" action="ppaction://media"/>
            <a:extLst>
              <a:ext uri="{FF2B5EF4-FFF2-40B4-BE49-F238E27FC236}">
                <a16:creationId xmlns:a16="http://schemas.microsoft.com/office/drawing/2014/main" id="{1CFDACAF-FF8D-0A9B-C404-8E4ED2B33F68}"/>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64688866"/>
      </p:ext>
    </p:extLst>
  </p:cSld>
  <p:clrMapOvr>
    <a:masterClrMapping/>
  </p:clrMapOvr>
  <p:transition advTm="18939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8851">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8851">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8851">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8851">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885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8851">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8851">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8851">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8851">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8851">
                                            <p:txEl>
                                              <p:pRg st="10" end="10"/>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8851">
                                            <p:txEl>
                                              <p:pRg st="11" end="11"/>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8851">
                                            <p:txEl>
                                              <p:pRg st="12" end="12"/>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8851">
                                            <p:txEl>
                                              <p:pRg st="13" end="1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bg/>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
                                            <p:txEl>
                                              <p:pRg st="0" end="0"/>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9">
                                            <p:txEl>
                                              <p:pRg st="1" end="1"/>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9">
                                            <p:txEl>
                                              <p:pRg st="3" end="3"/>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9">
                                            <p:txEl>
                                              <p:pRg st="4" end="4"/>
                                            </p:txEl>
                                          </p:spTgt>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9">
                                            <p:txEl>
                                              <p:pRg st="6" end="6"/>
                                            </p:txEl>
                                          </p:spTgt>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9">
                                            <p:txEl>
                                              <p:pRg st="7" end="7"/>
                                            </p:txEl>
                                          </p:spTgt>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5" fill="hold" display="0">
                  <p:stCondLst>
                    <p:cond delay="indefinite"/>
                  </p:stCondLst>
                  <p:endCondLst>
                    <p:cond evt="onStopAudio" delay="0">
                      <p:tgtEl>
                        <p:sldTgt/>
                      </p:tgtEl>
                    </p:cond>
                  </p:endCondLst>
                </p:cTn>
                <p:tgtEl>
                  <p:spTgt spid="25"/>
                </p:tgtEl>
              </p:cMediaNode>
            </p:audio>
          </p:childTnLst>
        </p:cTn>
      </p:par>
    </p:tnLst>
    <p:bldLst>
      <p:bldP spid="78851" grpId="0" build="p"/>
      <p:bldP spid="9"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50642-2BC1-45B2-D221-6DBC21931969}"/>
              </a:ext>
            </a:extLst>
          </p:cNvPr>
          <p:cNvSpPr>
            <a:spLocks noGrp="1"/>
          </p:cNvSpPr>
          <p:nvPr>
            <p:ph type="title"/>
          </p:nvPr>
        </p:nvSpPr>
        <p:spPr/>
        <p:txBody>
          <a:bodyPr/>
          <a:lstStyle/>
          <a:p>
            <a:r>
              <a:rPr lang="en-GB" dirty="0"/>
              <a:t>Pyrotechnic “Forms”</a:t>
            </a:r>
          </a:p>
        </p:txBody>
      </p:sp>
      <p:sp>
        <p:nvSpPr>
          <p:cNvPr id="3" name="Content Placeholder 2">
            <a:extLst>
              <a:ext uri="{FF2B5EF4-FFF2-40B4-BE49-F238E27FC236}">
                <a16:creationId xmlns:a16="http://schemas.microsoft.com/office/drawing/2014/main" id="{DD61C485-A2A3-B3CA-95CB-E41E5C6A8463}"/>
              </a:ext>
            </a:extLst>
          </p:cNvPr>
          <p:cNvSpPr>
            <a:spLocks noGrp="1"/>
          </p:cNvSpPr>
          <p:nvPr>
            <p:ph idx="1"/>
          </p:nvPr>
        </p:nvSpPr>
        <p:spPr/>
        <p:txBody>
          <a:bodyPr>
            <a:normAutofit fontScale="85000" lnSpcReduction="20000"/>
          </a:bodyPr>
          <a:lstStyle/>
          <a:p>
            <a:r>
              <a:rPr lang="en-GB" dirty="0"/>
              <a:t>Powder.</a:t>
            </a:r>
          </a:p>
          <a:p>
            <a:pPr lvl="1"/>
            <a:r>
              <a:rPr lang="en-GB" dirty="0"/>
              <a:t>Loose powder mix. Usually for flashes and bangs</a:t>
            </a:r>
          </a:p>
          <a:p>
            <a:r>
              <a:rPr lang="en-GB" dirty="0"/>
              <a:t>Pellets</a:t>
            </a:r>
          </a:p>
          <a:p>
            <a:pPr lvl="1"/>
            <a:r>
              <a:rPr lang="en-GB" dirty="0"/>
              <a:t>Compacted pellets of material, burning over their whole surface</a:t>
            </a:r>
          </a:p>
          <a:p>
            <a:pPr lvl="1"/>
            <a:r>
              <a:rPr lang="en-GB" dirty="0"/>
              <a:t>Gunpowder can be considered in this space</a:t>
            </a:r>
          </a:p>
          <a:p>
            <a:pPr lvl="1"/>
            <a:r>
              <a:rPr lang="en-GB" dirty="0"/>
              <a:t>Smoke pellets</a:t>
            </a:r>
          </a:p>
          <a:p>
            <a:pPr lvl="1"/>
            <a:r>
              <a:rPr lang="en-GB" dirty="0"/>
              <a:t>Decoy Flares</a:t>
            </a:r>
          </a:p>
          <a:p>
            <a:pPr lvl="1"/>
            <a:r>
              <a:rPr lang="en-GB" dirty="0"/>
              <a:t>Firework Stars</a:t>
            </a:r>
          </a:p>
          <a:p>
            <a:r>
              <a:rPr lang="en-GB" dirty="0"/>
              <a:t>Compacts</a:t>
            </a:r>
          </a:p>
          <a:p>
            <a:pPr lvl="1"/>
            <a:r>
              <a:rPr lang="en-GB" dirty="0"/>
              <a:t>Compacted columns of powder, burning in “Cigarette Fashion”</a:t>
            </a:r>
          </a:p>
          <a:p>
            <a:pPr lvl="1"/>
            <a:r>
              <a:rPr lang="en-GB" dirty="0"/>
              <a:t>Delays, tracers, illuminating flares, smoke pots……..etc.</a:t>
            </a:r>
          </a:p>
          <a:p>
            <a:pPr lvl="1"/>
            <a:r>
              <a:rPr lang="en-GB" dirty="0"/>
              <a:t>Firework candles </a:t>
            </a:r>
            <a:r>
              <a:rPr lang="en-GB"/>
              <a:t>and lances</a:t>
            </a:r>
            <a:r>
              <a:rPr lang="en-GB" dirty="0"/>
              <a:t>	</a:t>
            </a:r>
          </a:p>
          <a:p>
            <a:pPr marL="457200" lvl="1" indent="0">
              <a:buNone/>
            </a:pPr>
            <a:r>
              <a:rPr lang="en-GB" dirty="0"/>
              <a:t>		</a:t>
            </a:r>
          </a:p>
          <a:p>
            <a:pPr lvl="1"/>
            <a:endParaRPr lang="en-GB" dirty="0"/>
          </a:p>
          <a:p>
            <a:pPr marL="457200" lvl="1" indent="0">
              <a:buNone/>
            </a:pPr>
            <a:endParaRPr lang="en-GB" dirty="0"/>
          </a:p>
        </p:txBody>
      </p:sp>
      <p:pic>
        <p:nvPicPr>
          <p:cNvPr id="13" name="Audio 12">
            <a:hlinkClick r:id="" action="ppaction://media"/>
            <a:extLst>
              <a:ext uri="{FF2B5EF4-FFF2-40B4-BE49-F238E27FC236}">
                <a16:creationId xmlns:a16="http://schemas.microsoft.com/office/drawing/2014/main" id="{C45813DD-DA07-521B-ADF9-8AF740D0D6A6}"/>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055699404"/>
      </p:ext>
    </p:extLst>
  </p:cSld>
  <p:clrMapOvr>
    <a:masterClrMapping/>
  </p:clrMapOvr>
  <mc:AlternateContent xmlns:mc="http://schemas.openxmlformats.org/markup-compatibility/2006" xmlns:p14="http://schemas.microsoft.com/office/powerpoint/2010/main">
    <mc:Choice Requires="p14">
      <p:transition spd="slow" p14:dur="2000" advTm="99082"/>
    </mc:Choice>
    <mc:Fallback xmlns="">
      <p:transition spd="slow" advTm="99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2AD6F-D6CC-AE80-5ED4-762F7DD4C8A6}"/>
              </a:ext>
            </a:extLst>
          </p:cNvPr>
          <p:cNvSpPr>
            <a:spLocks noGrp="1"/>
          </p:cNvSpPr>
          <p:nvPr>
            <p:ph type="title"/>
          </p:nvPr>
        </p:nvSpPr>
        <p:spPr/>
        <p:txBody>
          <a:bodyPr/>
          <a:lstStyle/>
          <a:p>
            <a:r>
              <a:rPr lang="en-GB" dirty="0"/>
              <a:t>Gunpowder!</a:t>
            </a:r>
          </a:p>
        </p:txBody>
      </p:sp>
      <p:sp>
        <p:nvSpPr>
          <p:cNvPr id="3" name="Content Placeholder 2">
            <a:extLst>
              <a:ext uri="{FF2B5EF4-FFF2-40B4-BE49-F238E27FC236}">
                <a16:creationId xmlns:a16="http://schemas.microsoft.com/office/drawing/2014/main" id="{DE2F00A8-D820-D494-A391-200EB1692530}"/>
              </a:ext>
            </a:extLst>
          </p:cNvPr>
          <p:cNvSpPr>
            <a:spLocks noGrp="1"/>
          </p:cNvSpPr>
          <p:nvPr>
            <p:ph idx="1"/>
          </p:nvPr>
        </p:nvSpPr>
        <p:spPr/>
        <p:txBody>
          <a:bodyPr>
            <a:normAutofit/>
          </a:bodyPr>
          <a:lstStyle/>
          <a:p>
            <a:r>
              <a:rPr lang="en-GB" sz="3200" dirty="0"/>
              <a:t>The first pyrotechnic?</a:t>
            </a:r>
          </a:p>
        </p:txBody>
      </p:sp>
      <p:pic>
        <p:nvPicPr>
          <p:cNvPr id="14" name="Audio 13">
            <a:hlinkClick r:id="" action="ppaction://media"/>
            <a:extLst>
              <a:ext uri="{FF2B5EF4-FFF2-40B4-BE49-F238E27FC236}">
                <a16:creationId xmlns:a16="http://schemas.microsoft.com/office/drawing/2014/main" id="{41150943-DE14-B8D2-3948-76F16A1D5E0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06255782"/>
      </p:ext>
    </p:extLst>
  </p:cSld>
  <p:clrMapOvr>
    <a:masterClrMapping/>
  </p:clrMapOvr>
  <mc:AlternateContent xmlns:mc="http://schemas.openxmlformats.org/markup-compatibility/2006" xmlns:p14="http://schemas.microsoft.com/office/powerpoint/2010/main">
    <mc:Choice Requires="p14">
      <p:transition spd="slow" p14:dur="2000" advTm="11528"/>
    </mc:Choice>
    <mc:Fallback xmlns="">
      <p:transition spd="slow" advTm="11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Title 1">
            <a:extLst>
              <a:ext uri="{FF2B5EF4-FFF2-40B4-BE49-F238E27FC236}">
                <a16:creationId xmlns:a16="http://schemas.microsoft.com/office/drawing/2014/main" id="{387611DA-C6F0-1F8D-465E-D565D9022F90}"/>
              </a:ext>
            </a:extLst>
          </p:cNvPr>
          <p:cNvSpPr>
            <a:spLocks noGrp="1"/>
          </p:cNvSpPr>
          <p:nvPr>
            <p:ph type="title"/>
          </p:nvPr>
        </p:nvSpPr>
        <p:spPr>
          <a:xfrm>
            <a:off x="198275" y="208453"/>
            <a:ext cx="8341793" cy="522288"/>
          </a:xfrm>
        </p:spPr>
        <p:txBody>
          <a:bodyPr/>
          <a:lstStyle/>
          <a:p>
            <a:r>
              <a:rPr lang="en-GB" altLang="en-US" dirty="0"/>
              <a:t>OK! So let’s blow something up!</a:t>
            </a:r>
          </a:p>
        </p:txBody>
      </p:sp>
      <p:sp>
        <p:nvSpPr>
          <p:cNvPr id="169987" name="TextBox 2">
            <a:extLst>
              <a:ext uri="{FF2B5EF4-FFF2-40B4-BE49-F238E27FC236}">
                <a16:creationId xmlns:a16="http://schemas.microsoft.com/office/drawing/2014/main" id="{5776BD4E-D64C-F5CC-986B-7E9D90E8E339}"/>
              </a:ext>
            </a:extLst>
          </p:cNvPr>
          <p:cNvSpPr txBox="1">
            <a:spLocks noChangeArrowheads="1"/>
          </p:cNvSpPr>
          <p:nvPr/>
        </p:nvSpPr>
        <p:spPr bwMode="auto">
          <a:xfrm>
            <a:off x="198275" y="1532213"/>
            <a:ext cx="11795450"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The first exploration of OME chemistry/pyrotechnics should start with gunpowder. It really is wonderful stuff.</a:t>
            </a:r>
          </a:p>
          <a:p>
            <a:endParaRPr lang="en-GB" altLang="en-US" dirty="0"/>
          </a:p>
          <a:p>
            <a:r>
              <a:rPr lang="en-GB" altLang="en-US" dirty="0"/>
              <a:t>It all started with the Chinese who decided to heat honey with potassium nitrate (or saltpetre)</a:t>
            </a:r>
          </a:p>
          <a:p>
            <a:endParaRPr lang="en-GB" altLang="en-US" dirty="0"/>
          </a:p>
          <a:p>
            <a:r>
              <a:rPr lang="en-GB" altLang="en-US" dirty="0"/>
              <a:t>“Besides selecting their raw materials carefully, the ancients learned to improve on nature by saturating the tinder with blood and urine, mixed with potash-rich ashes. Later, this slow biological action was speeded up in 'nitre beds' - the waste and plant ashes were heaped up together, exposed to the air and watered at intervals. Eventually after the piles had been turned many times, this manure produced saltpetre.”</a:t>
            </a:r>
          </a:p>
          <a:p>
            <a:endParaRPr lang="en-GB" altLang="en-US" dirty="0"/>
          </a:p>
          <a:p>
            <a:endParaRPr lang="en-GB" altLang="en-US" dirty="0"/>
          </a:p>
          <a:p>
            <a:pPr algn="ctr"/>
            <a:endParaRPr lang="en-GB" altLang="en-US" dirty="0"/>
          </a:p>
          <a:p>
            <a:pPr algn="ctr"/>
            <a:endParaRPr lang="en-GB" altLang="en-US" dirty="0"/>
          </a:p>
          <a:p>
            <a:pPr algn="ctr"/>
            <a:endParaRPr lang="en-GB" altLang="en-US" dirty="0"/>
          </a:p>
          <a:p>
            <a:pPr algn="ctr"/>
            <a:r>
              <a:rPr lang="en-GB" altLang="en-US" dirty="0"/>
              <a:t>Roman loo [public] </a:t>
            </a:r>
          </a:p>
          <a:p>
            <a:endParaRPr lang="en-GB" altLang="en-US" dirty="0"/>
          </a:p>
        </p:txBody>
      </p:sp>
      <p:pic>
        <p:nvPicPr>
          <p:cNvPr id="169988" name="Picture 6" descr="Roman loo [public]">
            <a:extLst>
              <a:ext uri="{FF2B5EF4-FFF2-40B4-BE49-F238E27FC236}">
                <a16:creationId xmlns:a16="http://schemas.microsoft.com/office/drawing/2014/main" id="{646D4FE1-219D-7533-DD23-1B4C41985C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54649" y="4264025"/>
            <a:ext cx="1485900" cy="259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Audio 26">
            <a:hlinkClick r:id="" action="ppaction://media"/>
            <a:extLst>
              <a:ext uri="{FF2B5EF4-FFF2-40B4-BE49-F238E27FC236}">
                <a16:creationId xmlns:a16="http://schemas.microsoft.com/office/drawing/2014/main" id="{3DB4F164-EF69-6A89-0755-EF0CD5E8645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4690366"/>
      </p:ext>
    </p:extLst>
  </p:cSld>
  <p:clrMapOvr>
    <a:masterClrMapping/>
  </p:clrMapOvr>
  <p:transition advTm="89760">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Title 1">
            <a:extLst>
              <a:ext uri="{FF2B5EF4-FFF2-40B4-BE49-F238E27FC236}">
                <a16:creationId xmlns:a16="http://schemas.microsoft.com/office/drawing/2014/main" id="{A8D3307A-B3EA-7D16-23DD-510C7C4BC181}"/>
              </a:ext>
            </a:extLst>
          </p:cNvPr>
          <p:cNvSpPr>
            <a:spLocks noGrp="1"/>
          </p:cNvSpPr>
          <p:nvPr>
            <p:ph type="title"/>
          </p:nvPr>
        </p:nvSpPr>
        <p:spPr>
          <a:xfrm>
            <a:off x="3902495" y="2606661"/>
            <a:ext cx="9404723" cy="1400530"/>
          </a:xfrm>
        </p:spPr>
        <p:txBody>
          <a:bodyPr/>
          <a:lstStyle/>
          <a:p>
            <a:br>
              <a:rPr lang="en-GB" altLang="en-US" dirty="0"/>
            </a:br>
            <a:br>
              <a:rPr lang="en-GB" altLang="en-US" dirty="0"/>
            </a:br>
            <a:r>
              <a:rPr lang="en-GB" altLang="en-US" dirty="0"/>
              <a:t>Gunpowder</a:t>
            </a:r>
            <a:br>
              <a:rPr lang="en-GB" altLang="en-US" dirty="0"/>
            </a:br>
            <a:br>
              <a:rPr lang="en-GB" altLang="en-US" dirty="0"/>
            </a:br>
            <a:endParaRPr lang="en-GB" altLang="en-US" dirty="0"/>
          </a:p>
        </p:txBody>
      </p:sp>
      <p:sp>
        <p:nvSpPr>
          <p:cNvPr id="171011" name="TextBox 2">
            <a:extLst>
              <a:ext uri="{FF2B5EF4-FFF2-40B4-BE49-F238E27FC236}">
                <a16:creationId xmlns:a16="http://schemas.microsoft.com/office/drawing/2014/main" id="{FC452243-2A67-054F-1AD7-4DD0A3342B17}"/>
              </a:ext>
            </a:extLst>
          </p:cNvPr>
          <p:cNvSpPr txBox="1">
            <a:spLocks noChangeArrowheads="1"/>
          </p:cNvSpPr>
          <p:nvPr/>
        </p:nvSpPr>
        <p:spPr bwMode="auto">
          <a:xfrm>
            <a:off x="1697696" y="2505670"/>
            <a:ext cx="879660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They heated the mixture of honey and saltpetre and it burned………...Eventually</a:t>
            </a:r>
          </a:p>
          <a:p>
            <a:endParaRPr lang="en-GB" altLang="en-US" dirty="0"/>
          </a:p>
          <a:p>
            <a:endParaRPr lang="en-GB" altLang="en-US" dirty="0"/>
          </a:p>
        </p:txBody>
      </p:sp>
      <p:sp>
        <p:nvSpPr>
          <p:cNvPr id="2" name="Arrow: Down 1">
            <a:extLst>
              <a:ext uri="{FF2B5EF4-FFF2-40B4-BE49-F238E27FC236}">
                <a16:creationId xmlns:a16="http://schemas.microsoft.com/office/drawing/2014/main" id="{6D3B6FBF-75BE-8402-A957-A8F53B0962D1}"/>
              </a:ext>
            </a:extLst>
          </p:cNvPr>
          <p:cNvSpPr/>
          <p:nvPr/>
        </p:nvSpPr>
        <p:spPr>
          <a:xfrm>
            <a:off x="5337110" y="3040787"/>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a:extLst>
              <a:ext uri="{FF2B5EF4-FFF2-40B4-BE49-F238E27FC236}">
                <a16:creationId xmlns:a16="http://schemas.microsoft.com/office/drawing/2014/main" id="{275E1022-6A99-51CB-28F9-EFBD507592C9}"/>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04664718"/>
      </p:ext>
    </p:extLst>
  </p:cSld>
  <p:clrMapOvr>
    <a:masterClrMapping/>
  </p:clrMapOvr>
  <p:transition advTm="21179">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10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10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171010" grpId="0"/>
      <p:bldP spid="171011" grpId="0"/>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Title 1">
            <a:extLst>
              <a:ext uri="{FF2B5EF4-FFF2-40B4-BE49-F238E27FC236}">
                <a16:creationId xmlns:a16="http://schemas.microsoft.com/office/drawing/2014/main" id="{FC8EF3FA-26D7-B91E-3F7B-D2A1FBB6E4B6}"/>
              </a:ext>
            </a:extLst>
          </p:cNvPr>
          <p:cNvSpPr>
            <a:spLocks noGrp="1"/>
          </p:cNvSpPr>
          <p:nvPr>
            <p:ph type="title"/>
          </p:nvPr>
        </p:nvSpPr>
        <p:spPr>
          <a:xfrm>
            <a:off x="75828" y="23634"/>
            <a:ext cx="9404723" cy="1400530"/>
          </a:xfrm>
        </p:spPr>
        <p:txBody>
          <a:bodyPr/>
          <a:lstStyle/>
          <a:p>
            <a:r>
              <a:rPr lang="en-GB" altLang="en-US" dirty="0"/>
              <a:t>Chemistry!</a:t>
            </a:r>
          </a:p>
        </p:txBody>
      </p:sp>
      <p:sp>
        <p:nvSpPr>
          <p:cNvPr id="3" name="Content Placeholder 2">
            <a:extLst>
              <a:ext uri="{FF2B5EF4-FFF2-40B4-BE49-F238E27FC236}">
                <a16:creationId xmlns:a16="http://schemas.microsoft.com/office/drawing/2014/main" id="{02CF87E5-C0BB-6A12-A999-308D3F2CEE10}"/>
              </a:ext>
            </a:extLst>
          </p:cNvPr>
          <p:cNvSpPr>
            <a:spLocks noGrp="1"/>
          </p:cNvSpPr>
          <p:nvPr>
            <p:ph idx="1"/>
          </p:nvPr>
        </p:nvSpPr>
        <p:spPr>
          <a:xfrm>
            <a:off x="310307" y="794723"/>
            <a:ext cx="11679530" cy="5268553"/>
          </a:xfrm>
        </p:spPr>
        <p:txBody>
          <a:bodyPr>
            <a:normAutofit fontScale="32500" lnSpcReduction="20000"/>
          </a:bodyPr>
          <a:lstStyle/>
          <a:p>
            <a:pPr>
              <a:defRPr/>
            </a:pPr>
            <a:r>
              <a:rPr lang="en-GB" sz="8000" dirty="0"/>
              <a:t>Gunpowder</a:t>
            </a:r>
            <a:endParaRPr lang="en-GB" dirty="0"/>
          </a:p>
          <a:p>
            <a:pPr>
              <a:defRPr/>
            </a:pPr>
            <a:endParaRPr lang="en-GB" dirty="0"/>
          </a:p>
          <a:p>
            <a:pPr marL="0" indent="0">
              <a:buFont typeface="Wingdings" panose="05000000000000000000" pitchFamily="2" charset="2"/>
              <a:buNone/>
              <a:defRPr/>
            </a:pPr>
            <a:r>
              <a:rPr lang="en-GB" sz="5600" dirty="0"/>
              <a:t>A simple, commonly cited, chemical equation for the combustion of black powder is</a:t>
            </a:r>
          </a:p>
          <a:p>
            <a:pPr marL="0" indent="0">
              <a:buFont typeface="Wingdings" panose="05000000000000000000" pitchFamily="2" charset="2"/>
              <a:buNone/>
              <a:defRPr/>
            </a:pPr>
            <a:r>
              <a:rPr lang="en-GB" sz="5600" dirty="0">
                <a:solidFill>
                  <a:srgbClr val="FFFF00"/>
                </a:solidFill>
              </a:rPr>
              <a:t>2 KNO</a:t>
            </a:r>
            <a:r>
              <a:rPr lang="en-GB" sz="5600" baseline="-25000" dirty="0">
                <a:solidFill>
                  <a:srgbClr val="FFFF00"/>
                </a:solidFill>
              </a:rPr>
              <a:t>3</a:t>
            </a:r>
            <a:r>
              <a:rPr lang="en-GB" sz="5600" dirty="0">
                <a:solidFill>
                  <a:srgbClr val="FFFF00"/>
                </a:solidFill>
              </a:rPr>
              <a:t> + S + 3 C → K</a:t>
            </a:r>
            <a:r>
              <a:rPr lang="en-GB" sz="5600" baseline="-25000" dirty="0">
                <a:solidFill>
                  <a:srgbClr val="FFFF00"/>
                </a:solidFill>
              </a:rPr>
              <a:t>2</a:t>
            </a:r>
            <a:r>
              <a:rPr lang="en-GB" sz="5600" dirty="0">
                <a:solidFill>
                  <a:srgbClr val="FFFF00"/>
                </a:solidFill>
              </a:rPr>
              <a:t>S + N</a:t>
            </a:r>
            <a:r>
              <a:rPr lang="en-GB" sz="5600" baseline="-25000" dirty="0">
                <a:solidFill>
                  <a:srgbClr val="FFFF00"/>
                </a:solidFill>
              </a:rPr>
              <a:t>2</a:t>
            </a:r>
            <a:r>
              <a:rPr lang="en-GB" sz="5600" dirty="0">
                <a:solidFill>
                  <a:srgbClr val="FFFF00"/>
                </a:solidFill>
              </a:rPr>
              <a:t> + 3 CO</a:t>
            </a:r>
            <a:r>
              <a:rPr lang="en-GB" sz="5600" baseline="-25000" dirty="0">
                <a:solidFill>
                  <a:srgbClr val="FFFF00"/>
                </a:solidFill>
              </a:rPr>
              <a:t>2</a:t>
            </a:r>
            <a:r>
              <a:rPr lang="en-GB" sz="5600" dirty="0">
                <a:solidFill>
                  <a:srgbClr val="FFFF00"/>
                </a:solidFill>
              </a:rPr>
              <a:t>.</a:t>
            </a:r>
          </a:p>
          <a:p>
            <a:pPr marL="0" indent="0">
              <a:buFont typeface="Wingdings" panose="05000000000000000000" pitchFamily="2" charset="2"/>
              <a:buNone/>
              <a:defRPr/>
            </a:pPr>
            <a:r>
              <a:rPr lang="en-GB" sz="5600" dirty="0"/>
              <a:t>A balanced, but still simplified, equation is</a:t>
            </a:r>
          </a:p>
          <a:p>
            <a:pPr marL="0" indent="0">
              <a:buFont typeface="Wingdings" panose="05000000000000000000" pitchFamily="2" charset="2"/>
              <a:buNone/>
              <a:defRPr/>
            </a:pPr>
            <a:r>
              <a:rPr lang="en-GB" sz="5600" dirty="0">
                <a:solidFill>
                  <a:srgbClr val="FFFF00"/>
                </a:solidFill>
              </a:rPr>
              <a:t>10 KNO</a:t>
            </a:r>
            <a:r>
              <a:rPr lang="en-GB" sz="5600" baseline="-25000" dirty="0">
                <a:solidFill>
                  <a:srgbClr val="FFFF00"/>
                </a:solidFill>
              </a:rPr>
              <a:t>3</a:t>
            </a:r>
            <a:r>
              <a:rPr lang="en-GB" sz="5600" dirty="0">
                <a:solidFill>
                  <a:srgbClr val="FFFF00"/>
                </a:solidFill>
              </a:rPr>
              <a:t> + 3 S + 8 C → 2 K</a:t>
            </a:r>
            <a:r>
              <a:rPr lang="en-GB" sz="5600" baseline="-25000" dirty="0">
                <a:solidFill>
                  <a:srgbClr val="FFFF00"/>
                </a:solidFill>
              </a:rPr>
              <a:t>2</a:t>
            </a:r>
            <a:r>
              <a:rPr lang="en-GB" sz="5600" dirty="0">
                <a:solidFill>
                  <a:srgbClr val="FFFF00"/>
                </a:solidFill>
              </a:rPr>
              <a:t>CO</a:t>
            </a:r>
            <a:r>
              <a:rPr lang="en-GB" sz="5600" baseline="-25000" dirty="0">
                <a:solidFill>
                  <a:srgbClr val="FFFF00"/>
                </a:solidFill>
              </a:rPr>
              <a:t>3</a:t>
            </a:r>
            <a:r>
              <a:rPr lang="en-GB" sz="5600" dirty="0">
                <a:solidFill>
                  <a:srgbClr val="FFFF00"/>
                </a:solidFill>
              </a:rPr>
              <a:t> + 3 K</a:t>
            </a:r>
            <a:r>
              <a:rPr lang="en-GB" sz="5600" baseline="-25000" dirty="0">
                <a:solidFill>
                  <a:srgbClr val="FFFF00"/>
                </a:solidFill>
              </a:rPr>
              <a:t>2</a:t>
            </a:r>
            <a:r>
              <a:rPr lang="en-GB" sz="5600" dirty="0">
                <a:solidFill>
                  <a:srgbClr val="FFFF00"/>
                </a:solidFill>
              </a:rPr>
              <a:t>SO</a:t>
            </a:r>
            <a:r>
              <a:rPr lang="en-GB" sz="5600" baseline="-25000" dirty="0">
                <a:solidFill>
                  <a:srgbClr val="FFFF00"/>
                </a:solidFill>
              </a:rPr>
              <a:t>4</a:t>
            </a:r>
            <a:r>
              <a:rPr lang="en-GB" sz="5600" dirty="0">
                <a:solidFill>
                  <a:srgbClr val="FFFF00"/>
                </a:solidFill>
              </a:rPr>
              <a:t> + 6 CO</a:t>
            </a:r>
            <a:r>
              <a:rPr lang="en-GB" sz="5600" baseline="-25000" dirty="0">
                <a:solidFill>
                  <a:srgbClr val="FFFF00"/>
                </a:solidFill>
              </a:rPr>
              <a:t>2</a:t>
            </a:r>
            <a:r>
              <a:rPr lang="en-GB" sz="5600" dirty="0">
                <a:solidFill>
                  <a:srgbClr val="FFFF00"/>
                </a:solidFill>
              </a:rPr>
              <a:t> + 5 N</a:t>
            </a:r>
            <a:r>
              <a:rPr lang="en-GB" sz="5600" baseline="-25000" dirty="0">
                <a:solidFill>
                  <a:srgbClr val="FFFF00"/>
                </a:solidFill>
              </a:rPr>
              <a:t>2</a:t>
            </a:r>
            <a:r>
              <a:rPr lang="en-GB" sz="5600" dirty="0">
                <a:solidFill>
                  <a:srgbClr val="FFFF00"/>
                </a:solidFill>
              </a:rPr>
              <a:t>.</a:t>
            </a:r>
          </a:p>
          <a:p>
            <a:pPr marL="0" indent="0">
              <a:buFont typeface="Wingdings" panose="05000000000000000000" pitchFamily="2" charset="2"/>
              <a:buNone/>
              <a:defRPr/>
            </a:pPr>
            <a:r>
              <a:rPr lang="en-GB" sz="5600" dirty="0"/>
              <a:t>Although charcoal's chemical formula varies, it can be best summed up by its empirical formula: C</a:t>
            </a:r>
            <a:r>
              <a:rPr lang="en-GB" sz="5600" baseline="-25000" dirty="0"/>
              <a:t>7</a:t>
            </a:r>
            <a:r>
              <a:rPr lang="en-GB" sz="5600" dirty="0"/>
              <a:t>H</a:t>
            </a:r>
            <a:r>
              <a:rPr lang="en-GB" sz="5600" baseline="-25000" dirty="0"/>
              <a:t>4</a:t>
            </a:r>
            <a:r>
              <a:rPr lang="en-GB" sz="5600" dirty="0"/>
              <a:t>O</a:t>
            </a:r>
          </a:p>
          <a:p>
            <a:pPr marL="0" indent="0">
              <a:buFont typeface="Wingdings" panose="05000000000000000000" pitchFamily="2" charset="2"/>
              <a:buNone/>
              <a:defRPr/>
            </a:pPr>
            <a:r>
              <a:rPr lang="en-GB" sz="5600" dirty="0"/>
              <a:t>An even more accurate equation of the decomposition of regular black powder with the use of sulphur can be described as: </a:t>
            </a:r>
            <a:r>
              <a:rPr lang="en-GB" sz="5600" dirty="0">
                <a:solidFill>
                  <a:srgbClr val="FFFF00"/>
                </a:solidFill>
              </a:rPr>
              <a:t>4 KNO</a:t>
            </a:r>
            <a:r>
              <a:rPr lang="en-GB" sz="5600" baseline="-25000" dirty="0">
                <a:solidFill>
                  <a:srgbClr val="FFFF00"/>
                </a:solidFill>
              </a:rPr>
              <a:t>3</a:t>
            </a:r>
            <a:r>
              <a:rPr lang="en-GB" sz="5600" dirty="0">
                <a:solidFill>
                  <a:srgbClr val="FFFF00"/>
                </a:solidFill>
              </a:rPr>
              <a:t> + C</a:t>
            </a:r>
            <a:r>
              <a:rPr lang="en-GB" sz="5600" baseline="-25000" dirty="0">
                <a:solidFill>
                  <a:srgbClr val="FFFF00"/>
                </a:solidFill>
              </a:rPr>
              <a:t>7</a:t>
            </a:r>
            <a:r>
              <a:rPr lang="en-GB" sz="5600" dirty="0">
                <a:solidFill>
                  <a:srgbClr val="FFFF00"/>
                </a:solidFill>
              </a:rPr>
              <a:t>H</a:t>
            </a:r>
            <a:r>
              <a:rPr lang="en-GB" sz="5600" baseline="-25000" dirty="0">
                <a:solidFill>
                  <a:srgbClr val="FFFF00"/>
                </a:solidFill>
              </a:rPr>
              <a:t>4</a:t>
            </a:r>
            <a:r>
              <a:rPr lang="en-GB" sz="5600" dirty="0">
                <a:solidFill>
                  <a:srgbClr val="FFFF00"/>
                </a:solidFill>
              </a:rPr>
              <a:t>O + 2 S —&gt; 2 K</a:t>
            </a:r>
            <a:r>
              <a:rPr lang="en-GB" sz="5600" baseline="-25000" dirty="0">
                <a:solidFill>
                  <a:srgbClr val="FFFF00"/>
                </a:solidFill>
              </a:rPr>
              <a:t>2</a:t>
            </a:r>
            <a:r>
              <a:rPr lang="en-GB" sz="5600" dirty="0">
                <a:solidFill>
                  <a:srgbClr val="FFFF00"/>
                </a:solidFill>
              </a:rPr>
              <a:t>S + 4 CO</a:t>
            </a:r>
            <a:r>
              <a:rPr lang="en-GB" sz="5600" baseline="-25000" dirty="0">
                <a:solidFill>
                  <a:srgbClr val="FFFF00"/>
                </a:solidFill>
              </a:rPr>
              <a:t>2</a:t>
            </a:r>
            <a:r>
              <a:rPr lang="en-GB" sz="5600" dirty="0">
                <a:solidFill>
                  <a:srgbClr val="FFFF00"/>
                </a:solidFill>
              </a:rPr>
              <a:t> + 3 CO + 2 H</a:t>
            </a:r>
            <a:r>
              <a:rPr lang="en-GB" sz="5600" baseline="-25000" dirty="0">
                <a:solidFill>
                  <a:srgbClr val="FFFF00"/>
                </a:solidFill>
              </a:rPr>
              <a:t>2</a:t>
            </a:r>
            <a:r>
              <a:rPr lang="en-GB" sz="5600" dirty="0">
                <a:solidFill>
                  <a:srgbClr val="FFFF00"/>
                </a:solidFill>
              </a:rPr>
              <a:t>O + 2 N2</a:t>
            </a:r>
          </a:p>
          <a:p>
            <a:pPr marL="0" indent="0">
              <a:buFont typeface="Wingdings" panose="05000000000000000000" pitchFamily="2" charset="2"/>
              <a:buNone/>
              <a:defRPr/>
            </a:pPr>
            <a:r>
              <a:rPr lang="en-GB" sz="5600" dirty="0"/>
              <a:t>Black powder without the use of sulphur:</a:t>
            </a:r>
          </a:p>
          <a:p>
            <a:pPr marL="0" indent="0">
              <a:buFont typeface="Wingdings" panose="05000000000000000000" pitchFamily="2" charset="2"/>
              <a:buNone/>
              <a:defRPr/>
            </a:pPr>
            <a:r>
              <a:rPr lang="en-GB" sz="5600" dirty="0">
                <a:solidFill>
                  <a:srgbClr val="FFFF00"/>
                </a:solidFill>
              </a:rPr>
              <a:t>6 KNO</a:t>
            </a:r>
            <a:r>
              <a:rPr lang="en-GB" sz="5600" baseline="-25000" dirty="0">
                <a:solidFill>
                  <a:srgbClr val="FFFF00"/>
                </a:solidFill>
              </a:rPr>
              <a:t>3</a:t>
            </a:r>
            <a:r>
              <a:rPr lang="en-GB" sz="5600" dirty="0">
                <a:solidFill>
                  <a:srgbClr val="FFFF00"/>
                </a:solidFill>
              </a:rPr>
              <a:t> + C</a:t>
            </a:r>
            <a:r>
              <a:rPr lang="en-GB" sz="5600" baseline="-25000" dirty="0">
                <a:solidFill>
                  <a:srgbClr val="FFFF00"/>
                </a:solidFill>
              </a:rPr>
              <a:t>7</a:t>
            </a:r>
            <a:r>
              <a:rPr lang="en-GB" sz="5600" dirty="0">
                <a:solidFill>
                  <a:srgbClr val="FFFF00"/>
                </a:solidFill>
              </a:rPr>
              <a:t>H</a:t>
            </a:r>
            <a:r>
              <a:rPr lang="en-GB" sz="5600" baseline="-25000" dirty="0">
                <a:solidFill>
                  <a:srgbClr val="FFFF00"/>
                </a:solidFill>
              </a:rPr>
              <a:t>4</a:t>
            </a:r>
            <a:r>
              <a:rPr lang="en-GB" sz="5600" dirty="0">
                <a:solidFill>
                  <a:srgbClr val="FFFF00"/>
                </a:solidFill>
              </a:rPr>
              <a:t>O —&gt; 3 K</a:t>
            </a:r>
            <a:r>
              <a:rPr lang="en-GB" sz="5600" baseline="-25000" dirty="0">
                <a:solidFill>
                  <a:srgbClr val="FFFF00"/>
                </a:solidFill>
              </a:rPr>
              <a:t>2</a:t>
            </a:r>
            <a:r>
              <a:rPr lang="en-GB" sz="5600" dirty="0">
                <a:solidFill>
                  <a:srgbClr val="FFFF00"/>
                </a:solidFill>
              </a:rPr>
              <a:t>CO3 + CO</a:t>
            </a:r>
            <a:r>
              <a:rPr lang="en-GB" sz="5600" baseline="-25000" dirty="0">
                <a:solidFill>
                  <a:srgbClr val="FFFF00"/>
                </a:solidFill>
              </a:rPr>
              <a:t>2</a:t>
            </a:r>
            <a:r>
              <a:rPr lang="en-GB" sz="5600" dirty="0">
                <a:solidFill>
                  <a:srgbClr val="FFFF00"/>
                </a:solidFill>
              </a:rPr>
              <a:t> + 6 CO + 2 H</a:t>
            </a:r>
            <a:r>
              <a:rPr lang="en-GB" sz="5600" baseline="-25000" dirty="0">
                <a:solidFill>
                  <a:srgbClr val="FFFF00"/>
                </a:solidFill>
              </a:rPr>
              <a:t>2</a:t>
            </a:r>
            <a:r>
              <a:rPr lang="en-GB" sz="5600" dirty="0">
                <a:solidFill>
                  <a:srgbClr val="FFFF00"/>
                </a:solidFill>
              </a:rPr>
              <a:t>O + 2 N</a:t>
            </a:r>
            <a:r>
              <a:rPr lang="en-GB" sz="5600" baseline="-25000" dirty="0">
                <a:solidFill>
                  <a:srgbClr val="FFFF00"/>
                </a:solidFill>
              </a:rPr>
              <a:t>2</a:t>
            </a:r>
            <a:endParaRPr lang="en-GB" sz="5600" dirty="0">
              <a:solidFill>
                <a:srgbClr val="FFFF00"/>
              </a:solidFill>
            </a:endParaRPr>
          </a:p>
          <a:p>
            <a:pPr marL="0" indent="0">
              <a:buFont typeface="Wingdings" panose="05000000000000000000" pitchFamily="2" charset="2"/>
              <a:buNone/>
              <a:defRPr/>
            </a:pPr>
            <a:r>
              <a:rPr lang="en-GB" sz="5600" dirty="0"/>
              <a:t>The burning of gunpowder does not take place as a single reaction, however, and the by-products are not easily predicted. </a:t>
            </a:r>
          </a:p>
          <a:p>
            <a:pPr marL="0" indent="0">
              <a:buFont typeface="Wingdings" panose="05000000000000000000" pitchFamily="2" charset="2"/>
              <a:buNone/>
              <a:defRPr/>
            </a:pPr>
            <a:r>
              <a:rPr lang="en-GB" sz="5600" dirty="0"/>
              <a:t>One study's results showed that it produced (in order of descending quantities) 55.91% solid products: potassium carbonate, potassium sulphate, potassium sulphide, sulphur, potassium nitrate, potassium thiocyanate, carbon, ammonium carbonate and 42.98% gaseous products: carbon dioxide, nitrogen, carbon monoxide, hydrogen sulphide, hydrogen, methane, 1.11% water.</a:t>
            </a:r>
          </a:p>
        </p:txBody>
      </p:sp>
      <p:sp>
        <p:nvSpPr>
          <p:cNvPr id="4" name="Slide Number Placeholder 3">
            <a:extLst>
              <a:ext uri="{FF2B5EF4-FFF2-40B4-BE49-F238E27FC236}">
                <a16:creationId xmlns:a16="http://schemas.microsoft.com/office/drawing/2014/main" id="{55E4F129-768B-9EAC-C5A0-ECF242CF2C0F}"/>
              </a:ext>
            </a:extLst>
          </p:cNvPr>
          <p:cNvSpPr>
            <a:spLocks noGrp="1"/>
          </p:cNvSpPr>
          <p:nvPr>
            <p:ph type="sldNum" sz="quarter" idx="12"/>
          </p:nvPr>
        </p:nvSpPr>
        <p:spPr>
          <a:xfrm>
            <a:off x="705224" y="6545469"/>
            <a:ext cx="11125992" cy="288896"/>
          </a:xfrm>
        </p:spPr>
        <p:txBody>
          <a:bodyPr/>
          <a:lstStyle/>
          <a:p>
            <a:pPr>
              <a:defRPr/>
            </a:pPr>
            <a:r>
              <a:rPr lang="en-GB" sz="1050" dirty="0">
                <a:hlinkClick r:id="rId5"/>
              </a:rPr>
              <a:t>https://www.bing.com/videos/search?q=Gunpowder+Reverend+Ron+Lancaster&amp;&amp;view=detail&amp;mid=2FFEB8BC3BD93F780F852FFEB8BC3BD93F780F85&amp;&amp;FORM=VRDGAR&amp;ru=%2Fvideos%2Fsearch%3Fq%3DGunpowder%2BReverend%2BRon%2BLancaster%26FORM%3DHDRSC4</a:t>
            </a:r>
            <a:endParaRPr lang="en-GB" sz="1050" dirty="0"/>
          </a:p>
        </p:txBody>
      </p:sp>
      <p:sp>
        <p:nvSpPr>
          <p:cNvPr id="172037" name="TextBox 4">
            <a:extLst>
              <a:ext uri="{FF2B5EF4-FFF2-40B4-BE49-F238E27FC236}">
                <a16:creationId xmlns:a16="http://schemas.microsoft.com/office/drawing/2014/main" id="{93354D1E-36FF-149E-542B-3506AE506096}"/>
              </a:ext>
            </a:extLst>
          </p:cNvPr>
          <p:cNvSpPr txBox="1">
            <a:spLocks noChangeArrowheads="1"/>
          </p:cNvSpPr>
          <p:nvPr/>
        </p:nvSpPr>
        <p:spPr bwMode="auto">
          <a:xfrm>
            <a:off x="705224" y="6229482"/>
            <a:ext cx="1018439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000">
                <a:hlinkClick r:id="rId6"/>
              </a:rPr>
              <a:t>https://www.youtube.com/watch?v=nf1mCiAodl0</a:t>
            </a:r>
            <a:endParaRPr lang="en-GB" altLang="en-US" sz="1000"/>
          </a:p>
          <a:p>
            <a:endParaRPr lang="en-GB" altLang="en-US" sz="1000" dirty="0"/>
          </a:p>
        </p:txBody>
      </p:sp>
      <p:sp>
        <p:nvSpPr>
          <p:cNvPr id="172038" name="TextBox 6">
            <a:extLst>
              <a:ext uri="{FF2B5EF4-FFF2-40B4-BE49-F238E27FC236}">
                <a16:creationId xmlns:a16="http://schemas.microsoft.com/office/drawing/2014/main" id="{5FE33F55-05FD-BCAF-CA52-C994378C1A9F}"/>
              </a:ext>
            </a:extLst>
          </p:cNvPr>
          <p:cNvSpPr txBox="1">
            <a:spLocks noChangeArrowheads="1"/>
          </p:cNvSpPr>
          <p:nvPr/>
        </p:nvSpPr>
        <p:spPr bwMode="auto">
          <a:xfrm>
            <a:off x="310307" y="6008267"/>
            <a:ext cx="15303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dirty="0"/>
              <a:t>Rev. Ron Lancaster</a:t>
            </a:r>
          </a:p>
        </p:txBody>
      </p:sp>
      <p:pic>
        <p:nvPicPr>
          <p:cNvPr id="10" name="Audio 9">
            <a:hlinkClick r:id="" action="ppaction://media"/>
            <a:extLst>
              <a:ext uri="{FF2B5EF4-FFF2-40B4-BE49-F238E27FC236}">
                <a16:creationId xmlns:a16="http://schemas.microsoft.com/office/drawing/2014/main" id="{CE13AA44-B0E6-4710-2DD6-9B6A82CDD09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456579"/>
      </p:ext>
    </p:extLst>
  </p:cSld>
  <p:clrMapOvr>
    <a:masterClrMapping/>
  </p:clrMapOvr>
  <p:transition advTm="212733">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Title 1">
            <a:extLst>
              <a:ext uri="{FF2B5EF4-FFF2-40B4-BE49-F238E27FC236}">
                <a16:creationId xmlns:a16="http://schemas.microsoft.com/office/drawing/2014/main" id="{73548A33-B83F-83F3-852F-5F917D5FA331}"/>
              </a:ext>
            </a:extLst>
          </p:cNvPr>
          <p:cNvSpPr>
            <a:spLocks noGrp="1"/>
          </p:cNvSpPr>
          <p:nvPr>
            <p:ph type="title"/>
          </p:nvPr>
        </p:nvSpPr>
        <p:spPr/>
        <p:txBody>
          <a:bodyPr/>
          <a:lstStyle/>
          <a:p>
            <a:r>
              <a:rPr lang="en-GB" altLang="en-US"/>
              <a:t>Observations</a:t>
            </a:r>
          </a:p>
        </p:txBody>
      </p:sp>
      <p:sp>
        <p:nvSpPr>
          <p:cNvPr id="178179" name="Content Placeholder 2">
            <a:extLst>
              <a:ext uri="{FF2B5EF4-FFF2-40B4-BE49-F238E27FC236}">
                <a16:creationId xmlns:a16="http://schemas.microsoft.com/office/drawing/2014/main" id="{B89B7C32-520F-BE11-C795-DB79A9263280}"/>
              </a:ext>
            </a:extLst>
          </p:cNvPr>
          <p:cNvSpPr>
            <a:spLocks noGrp="1"/>
          </p:cNvSpPr>
          <p:nvPr>
            <p:ph idx="1"/>
          </p:nvPr>
        </p:nvSpPr>
        <p:spPr>
          <a:xfrm>
            <a:off x="646111" y="1853248"/>
            <a:ext cx="10670688" cy="4195481"/>
          </a:xfrm>
        </p:spPr>
        <p:txBody>
          <a:bodyPr/>
          <a:lstStyle/>
          <a:p>
            <a:r>
              <a:rPr lang="en-GB" altLang="en-US" dirty="0"/>
              <a:t>I hope you enjoyed watching the Rev. Ron instead of listening to me.</a:t>
            </a:r>
          </a:p>
          <a:p>
            <a:r>
              <a:rPr lang="en-GB" altLang="en-US" dirty="0"/>
              <a:t>What was the point of that little exercise?</a:t>
            </a:r>
          </a:p>
          <a:p>
            <a:endParaRPr lang="en-GB" altLang="en-US" dirty="0"/>
          </a:p>
          <a:p>
            <a:r>
              <a:rPr lang="en-GB" altLang="en-US" sz="2000" dirty="0"/>
              <a:t>Although we are learning about chemistry there is much more governing the rate of reaction and the effects we can achieve than </a:t>
            </a:r>
            <a:r>
              <a:rPr lang="en-GB" altLang="en-US" sz="2000" dirty="0" err="1"/>
              <a:t>a+b</a:t>
            </a:r>
            <a:r>
              <a:rPr lang="en-GB" altLang="en-US" sz="2000" dirty="0"/>
              <a:t>=c!</a:t>
            </a:r>
          </a:p>
          <a:p>
            <a:r>
              <a:rPr lang="en-GB" altLang="en-US" sz="2000" dirty="0"/>
              <a:t>Also, when there is a reaction we need to observe very carefully what is going on.</a:t>
            </a:r>
          </a:p>
          <a:p>
            <a:r>
              <a:rPr lang="en-GB" altLang="en-US" sz="2000" dirty="0"/>
              <a:t>We also need to examine what is left (assuming we can find it) to analyse what went on</a:t>
            </a:r>
          </a:p>
        </p:txBody>
      </p:sp>
      <p:pic>
        <p:nvPicPr>
          <p:cNvPr id="5" name="Audio 4">
            <a:hlinkClick r:id="" action="ppaction://media"/>
            <a:extLst>
              <a:ext uri="{FF2B5EF4-FFF2-40B4-BE49-F238E27FC236}">
                <a16:creationId xmlns:a16="http://schemas.microsoft.com/office/drawing/2014/main" id="{679D6306-1601-675B-840E-4A268C21B08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8625098"/>
      </p:ext>
    </p:extLst>
  </p:cSld>
  <p:clrMapOvr>
    <a:masterClrMapping/>
  </p:clrMapOvr>
  <p:transition advTm="74857">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Title 1">
            <a:extLst>
              <a:ext uri="{FF2B5EF4-FFF2-40B4-BE49-F238E27FC236}">
                <a16:creationId xmlns:a16="http://schemas.microsoft.com/office/drawing/2014/main" id="{6146E355-FA41-03B3-635A-9580453FCFCE}"/>
              </a:ext>
            </a:extLst>
          </p:cNvPr>
          <p:cNvSpPr>
            <a:spLocks noGrp="1"/>
          </p:cNvSpPr>
          <p:nvPr>
            <p:ph type="title"/>
          </p:nvPr>
        </p:nvSpPr>
        <p:spPr>
          <a:xfrm>
            <a:off x="0" y="7556"/>
            <a:ext cx="9404723" cy="1400530"/>
          </a:xfrm>
        </p:spPr>
        <p:txBody>
          <a:bodyPr/>
          <a:lstStyle/>
          <a:p>
            <a:r>
              <a:rPr lang="en-GB" altLang="en-US" dirty="0"/>
              <a:t>Gunpowder Chemistry</a:t>
            </a:r>
          </a:p>
        </p:txBody>
      </p:sp>
      <p:pic>
        <p:nvPicPr>
          <p:cNvPr id="174083" name="Content Placeholder 4" descr="Screen Clipping">
            <a:extLst>
              <a:ext uri="{FF2B5EF4-FFF2-40B4-BE49-F238E27FC236}">
                <a16:creationId xmlns:a16="http://schemas.microsoft.com/office/drawing/2014/main" id="{D1A5C2B1-850C-8796-0C57-EEC95C5C9956}"/>
              </a:ext>
            </a:extLst>
          </p:cNvPr>
          <p:cNvPicPr>
            <a:picLocks noGrp="1" noChangeAspect="1"/>
          </p:cNvPicPr>
          <p:nvPr>
            <p:ph idx="1"/>
          </p:nvPr>
        </p:nvPicPr>
        <p:blipFill>
          <a:blip r:embed="rId5">
            <a:extLst>
              <a:ext uri="{28A0092B-C50C-407E-A947-70E740481C1C}">
                <a14:useLocalDpi xmlns:a14="http://schemas.microsoft.com/office/drawing/2010/main" val="0"/>
              </a:ext>
            </a:extLst>
          </a:blip>
          <a:srcRect/>
          <a:stretch>
            <a:fillRect/>
          </a:stretch>
        </p:blipFill>
        <p:spPr>
          <a:xfrm>
            <a:off x="629865" y="1052513"/>
            <a:ext cx="9755106" cy="4525962"/>
          </a:xfrm>
        </p:spPr>
      </p:pic>
      <p:sp>
        <p:nvSpPr>
          <p:cNvPr id="174084" name="TextBox 5">
            <a:extLst>
              <a:ext uri="{FF2B5EF4-FFF2-40B4-BE49-F238E27FC236}">
                <a16:creationId xmlns:a16="http://schemas.microsoft.com/office/drawing/2014/main" id="{F594955F-C0E6-132E-888A-5072947C39E9}"/>
              </a:ext>
            </a:extLst>
          </p:cNvPr>
          <p:cNvSpPr txBox="1">
            <a:spLocks noChangeArrowheads="1"/>
          </p:cNvSpPr>
          <p:nvPr/>
        </p:nvSpPr>
        <p:spPr bwMode="auto">
          <a:xfrm>
            <a:off x="2063751" y="5830889"/>
            <a:ext cx="508952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hlinkClick r:id="rId6"/>
              </a:rPr>
              <a:t>https://www.youtube.com/watch?v=rmtK2BgmGCw</a:t>
            </a:r>
            <a:r>
              <a:rPr lang="en-GB" altLang="en-US" dirty="0"/>
              <a:t>  14m 04s</a:t>
            </a:r>
          </a:p>
        </p:txBody>
      </p:sp>
      <p:pic>
        <p:nvPicPr>
          <p:cNvPr id="5" name="Audio 4">
            <a:hlinkClick r:id="" action="ppaction://media"/>
            <a:extLst>
              <a:ext uri="{FF2B5EF4-FFF2-40B4-BE49-F238E27FC236}">
                <a16:creationId xmlns:a16="http://schemas.microsoft.com/office/drawing/2014/main" id="{B751A26C-E16A-1676-388A-24DCD11ABB6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80603253"/>
      </p:ext>
    </p:extLst>
  </p:cSld>
  <p:clrMapOvr>
    <a:masterClrMapping/>
  </p:clrMapOvr>
  <p:transition advTm="55426">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7" name="Rectangle 2">
            <a:extLst>
              <a:ext uri="{FF2B5EF4-FFF2-40B4-BE49-F238E27FC236}">
                <a16:creationId xmlns:a16="http://schemas.microsoft.com/office/drawing/2014/main" id="{0D8297B6-4AAA-BC89-A8DD-C6C93E4C2C01}"/>
              </a:ext>
            </a:extLst>
          </p:cNvPr>
          <p:cNvSpPr>
            <a:spLocks noGrp="1" noChangeArrowheads="1"/>
          </p:cNvSpPr>
          <p:nvPr>
            <p:ph type="title"/>
          </p:nvPr>
        </p:nvSpPr>
        <p:spPr>
          <a:xfrm>
            <a:off x="1981200" y="274639"/>
            <a:ext cx="8229600" cy="777875"/>
          </a:xfrm>
        </p:spPr>
        <p:txBody>
          <a:bodyPr/>
          <a:lstStyle/>
          <a:p>
            <a:pPr eaLnBrk="1" hangingPunct="1"/>
            <a:r>
              <a:rPr lang="en-US" altLang="en-US" sz="3600"/>
              <a:t>Black Powder - Reactions</a:t>
            </a:r>
            <a:endParaRPr lang="en-GB" altLang="en-US" sz="3600"/>
          </a:p>
        </p:txBody>
      </p:sp>
      <p:sp>
        <p:nvSpPr>
          <p:cNvPr id="223235" name="Rectangle 3">
            <a:extLst>
              <a:ext uri="{FF2B5EF4-FFF2-40B4-BE49-F238E27FC236}">
                <a16:creationId xmlns:a16="http://schemas.microsoft.com/office/drawing/2014/main" id="{AA832F0F-0229-5F1F-0DEA-E2C30C55D72F}"/>
              </a:ext>
            </a:extLst>
          </p:cNvPr>
          <p:cNvSpPr>
            <a:spLocks noGrp="1" noChangeArrowheads="1"/>
          </p:cNvSpPr>
          <p:nvPr>
            <p:ph idx="1"/>
          </p:nvPr>
        </p:nvSpPr>
        <p:spPr>
          <a:xfrm>
            <a:off x="1774825" y="1341438"/>
            <a:ext cx="8642350" cy="4895850"/>
          </a:xfrm>
        </p:spPr>
        <p:txBody>
          <a:bodyPr>
            <a:normAutofit/>
          </a:bodyPr>
          <a:lstStyle/>
          <a:p>
            <a:pPr eaLnBrk="1" hangingPunct="1">
              <a:lnSpc>
                <a:spcPct val="90000"/>
              </a:lnSpc>
              <a:defRPr/>
            </a:pPr>
            <a:r>
              <a:rPr lang="en-GB" altLang="en-US" b="1" u="sng" dirty="0">
                <a:solidFill>
                  <a:srgbClr val="FFFF00"/>
                </a:solidFill>
                <a:latin typeface="Times New Roman" panose="02020603050405020304" pitchFamily="18" charset="0"/>
                <a:cs typeface="Times New Roman" panose="02020603050405020304" pitchFamily="18" charset="0"/>
              </a:rPr>
              <a:t>The chemistry is very complicated.</a:t>
            </a:r>
          </a:p>
          <a:p>
            <a:pPr marL="0" indent="0" eaLnBrk="1" hangingPunct="1">
              <a:lnSpc>
                <a:spcPct val="90000"/>
              </a:lnSpc>
              <a:buFont typeface="Wingdings" panose="05000000000000000000" pitchFamily="2" charset="2"/>
              <a:buNone/>
              <a:defRPr/>
            </a:pPr>
            <a:endParaRPr lang="en-GB" altLang="en-US" dirty="0">
              <a:latin typeface="Times New Roman" panose="02020603050405020304" pitchFamily="18" charset="0"/>
              <a:cs typeface="Times New Roman" panose="02020603050405020304" pitchFamily="18" charset="0"/>
            </a:endParaRPr>
          </a:p>
          <a:p>
            <a:pPr eaLnBrk="1" hangingPunct="1">
              <a:lnSpc>
                <a:spcPct val="90000"/>
              </a:lnSpc>
              <a:defRPr/>
            </a:pPr>
            <a:r>
              <a:rPr lang="en-GB" altLang="en-US" dirty="0">
                <a:latin typeface="Times New Roman" panose="02020603050405020304" pitchFamily="18" charset="0"/>
                <a:cs typeface="Times New Roman" panose="02020603050405020304" pitchFamily="18" charset="0"/>
              </a:rPr>
              <a:t>The initial reactions are between potassium nitrate and sulphur:</a:t>
            </a:r>
          </a:p>
          <a:p>
            <a:pPr lvl="1" eaLnBrk="1" hangingPunct="1">
              <a:lnSpc>
                <a:spcPct val="90000"/>
              </a:lnSpc>
              <a:buFont typeface="Arial" charset="0"/>
              <a:buChar char=" "/>
              <a:defRPr/>
            </a:pPr>
            <a:r>
              <a:rPr lang="en-GB" altLang="en-US" dirty="0">
                <a:latin typeface="Times New Roman" panose="02020603050405020304" pitchFamily="18" charset="0"/>
                <a:cs typeface="Times New Roman" panose="02020603050405020304" pitchFamily="18" charset="0"/>
              </a:rPr>
              <a:t>S + 2KNO</a:t>
            </a:r>
            <a:r>
              <a:rPr lang="en-GB" altLang="en-US" baseline="-25000" dirty="0">
                <a:latin typeface="Times New Roman" pitchFamily="18" charset="0"/>
                <a:cs typeface="Times New Roman" panose="02020603050405020304" pitchFamily="18" charset="0"/>
              </a:rPr>
              <a:t>3</a:t>
            </a:r>
            <a:r>
              <a:rPr lang="en-GB" altLang="en-US" dirty="0">
                <a:latin typeface="Times New Roman" pitchFamily="18" charset="0"/>
                <a:cs typeface="Times New Roman" panose="02020603050405020304" pitchFamily="18" charset="0"/>
              </a:rPr>
              <a:t> = K</a:t>
            </a:r>
            <a:r>
              <a:rPr lang="en-GB" altLang="en-US" baseline="-25000" dirty="0">
                <a:latin typeface="Times New Roman" pitchFamily="18" charset="0"/>
                <a:cs typeface="Times New Roman" panose="02020603050405020304" pitchFamily="18" charset="0"/>
              </a:rPr>
              <a:t>2</a:t>
            </a:r>
            <a:r>
              <a:rPr lang="en-GB" altLang="en-US" dirty="0">
                <a:latin typeface="Times New Roman" pitchFamily="18" charset="0"/>
                <a:cs typeface="Times New Roman" panose="02020603050405020304" pitchFamily="18" charset="0"/>
              </a:rPr>
              <a:t>SO</a:t>
            </a:r>
            <a:r>
              <a:rPr lang="en-GB" altLang="en-US" baseline="-25000" dirty="0">
                <a:latin typeface="Times New Roman" pitchFamily="18" charset="0"/>
                <a:cs typeface="Times New Roman" panose="02020603050405020304" pitchFamily="18" charset="0"/>
              </a:rPr>
              <a:t>4</a:t>
            </a:r>
            <a:r>
              <a:rPr lang="en-GB" altLang="en-US" dirty="0">
                <a:latin typeface="Times New Roman" pitchFamily="18" charset="0"/>
                <a:cs typeface="Times New Roman" panose="02020603050405020304" pitchFamily="18" charset="0"/>
              </a:rPr>
              <a:t> + 2NO</a:t>
            </a:r>
          </a:p>
          <a:p>
            <a:pPr eaLnBrk="1" hangingPunct="1">
              <a:lnSpc>
                <a:spcPct val="90000"/>
              </a:lnSpc>
              <a:buFont typeface="Arial" charset="0"/>
              <a:buChar char=" "/>
              <a:defRPr/>
            </a:pPr>
            <a:r>
              <a:rPr lang="en-GB" altLang="en-US" dirty="0">
                <a:latin typeface="Times New Roman" pitchFamily="18" charset="0"/>
                <a:cs typeface="Times New Roman" panose="02020603050405020304" pitchFamily="18" charset="0"/>
              </a:rPr>
              <a:t>and between potassium nitrate and volatile chemicals in the charcoal:</a:t>
            </a:r>
          </a:p>
          <a:p>
            <a:pPr lvl="1" eaLnBrk="1" hangingPunct="1">
              <a:lnSpc>
                <a:spcPct val="90000"/>
              </a:lnSpc>
              <a:buFont typeface="Arial" charset="0"/>
              <a:buChar char=" "/>
              <a:defRPr/>
            </a:pPr>
            <a:r>
              <a:rPr lang="en-GB" altLang="en-US" dirty="0">
                <a:latin typeface="Times New Roman" pitchFamily="18" charset="0"/>
                <a:cs typeface="Times New Roman" panose="02020603050405020304" pitchFamily="18" charset="0"/>
              </a:rPr>
              <a:t>“CHO” + KNO</a:t>
            </a:r>
            <a:r>
              <a:rPr lang="en-GB" altLang="en-US" baseline="-25000" dirty="0">
                <a:latin typeface="Times New Roman" pitchFamily="18" charset="0"/>
                <a:cs typeface="Times New Roman" panose="02020603050405020304" pitchFamily="18" charset="0"/>
              </a:rPr>
              <a:t>3</a:t>
            </a:r>
            <a:r>
              <a:rPr lang="en-GB" altLang="en-US" dirty="0">
                <a:latin typeface="Times New Roman" pitchFamily="18" charset="0"/>
                <a:cs typeface="Times New Roman" panose="02020603050405020304" pitchFamily="18" charset="0"/>
              </a:rPr>
              <a:t> = CO</a:t>
            </a:r>
            <a:r>
              <a:rPr lang="en-GB" altLang="en-US" baseline="-25000" dirty="0">
                <a:latin typeface="Times New Roman" pitchFamily="18" charset="0"/>
                <a:cs typeface="Times New Roman" panose="02020603050405020304" pitchFamily="18" charset="0"/>
              </a:rPr>
              <a:t>2</a:t>
            </a:r>
            <a:r>
              <a:rPr lang="en-GB" altLang="en-US" dirty="0">
                <a:latin typeface="Times New Roman" pitchFamily="18" charset="0"/>
                <a:cs typeface="Times New Roman" panose="02020603050405020304" pitchFamily="18" charset="0"/>
              </a:rPr>
              <a:t>  + H</a:t>
            </a:r>
            <a:r>
              <a:rPr lang="en-GB" altLang="en-US" baseline="-25000" dirty="0">
                <a:latin typeface="Times New Roman" pitchFamily="18" charset="0"/>
                <a:cs typeface="Times New Roman" panose="02020603050405020304" pitchFamily="18" charset="0"/>
              </a:rPr>
              <a:t>2</a:t>
            </a:r>
            <a:r>
              <a:rPr lang="en-GB" altLang="en-US" dirty="0">
                <a:latin typeface="Times New Roman" pitchFamily="18" charset="0"/>
                <a:cs typeface="Times New Roman" panose="02020603050405020304" pitchFamily="18" charset="0"/>
              </a:rPr>
              <a:t>O   + ? </a:t>
            </a:r>
          </a:p>
          <a:p>
            <a:pPr lvl="1" eaLnBrk="1" hangingPunct="1">
              <a:lnSpc>
                <a:spcPct val="90000"/>
              </a:lnSpc>
              <a:buFont typeface="Arial" charset="0"/>
              <a:buChar char=" "/>
              <a:defRPr/>
            </a:pPr>
            <a:endParaRPr lang="en-GB" altLang="en-US" dirty="0">
              <a:latin typeface="Times New Roman" pitchFamily="18" charset="0"/>
              <a:cs typeface="Times New Roman" panose="02020603050405020304" pitchFamily="18" charset="0"/>
            </a:endParaRPr>
          </a:p>
          <a:p>
            <a:pPr eaLnBrk="1" hangingPunct="1">
              <a:lnSpc>
                <a:spcPct val="90000"/>
              </a:lnSpc>
              <a:defRPr/>
            </a:pPr>
            <a:r>
              <a:rPr lang="en-GB" altLang="en-US" dirty="0">
                <a:latin typeface="Times New Roman" pitchFamily="18" charset="0"/>
                <a:cs typeface="Times New Roman" panose="02020603050405020304" pitchFamily="18" charset="0"/>
              </a:rPr>
              <a:t>The energy released by these reactions raises the temperature so that the next reaction proceeds</a:t>
            </a:r>
          </a:p>
          <a:p>
            <a:pPr lvl="1" eaLnBrk="1" hangingPunct="1">
              <a:lnSpc>
                <a:spcPct val="90000"/>
              </a:lnSpc>
              <a:buFont typeface="Arial" charset="0"/>
              <a:buChar char=" "/>
              <a:defRPr/>
            </a:pPr>
            <a:r>
              <a:rPr lang="en-GB" altLang="en-US" dirty="0">
                <a:latin typeface="Times New Roman" pitchFamily="18" charset="0"/>
                <a:cs typeface="Times New Roman" panose="02020603050405020304" pitchFamily="18" charset="0"/>
              </a:rPr>
              <a:t>3C + 2KNO</a:t>
            </a:r>
            <a:r>
              <a:rPr lang="en-GB" altLang="en-US" baseline="-25000" dirty="0">
                <a:latin typeface="Times New Roman" pitchFamily="18" charset="0"/>
                <a:cs typeface="Times New Roman" panose="02020603050405020304" pitchFamily="18" charset="0"/>
              </a:rPr>
              <a:t>3</a:t>
            </a:r>
            <a:r>
              <a:rPr lang="en-GB" altLang="en-US" dirty="0">
                <a:latin typeface="Times New Roman" pitchFamily="18" charset="0"/>
                <a:cs typeface="Times New Roman" panose="02020603050405020304" pitchFamily="18" charset="0"/>
              </a:rPr>
              <a:t> = K</a:t>
            </a:r>
            <a:r>
              <a:rPr lang="en-GB" altLang="en-US" baseline="-25000" dirty="0">
                <a:latin typeface="Times New Roman" pitchFamily="18" charset="0"/>
                <a:cs typeface="Times New Roman" panose="02020603050405020304" pitchFamily="18" charset="0"/>
              </a:rPr>
              <a:t>2</a:t>
            </a:r>
            <a:r>
              <a:rPr lang="en-GB" altLang="en-US" dirty="0">
                <a:latin typeface="Times New Roman" pitchFamily="18" charset="0"/>
                <a:cs typeface="Times New Roman" panose="02020603050405020304" pitchFamily="18" charset="0"/>
              </a:rPr>
              <a:t>CO</a:t>
            </a:r>
            <a:r>
              <a:rPr lang="en-GB" altLang="en-US" baseline="-25000" dirty="0">
                <a:latin typeface="Times New Roman" pitchFamily="18" charset="0"/>
                <a:cs typeface="Times New Roman" panose="02020603050405020304" pitchFamily="18" charset="0"/>
              </a:rPr>
              <a:t>3</a:t>
            </a:r>
            <a:r>
              <a:rPr lang="en-GB" altLang="en-US" dirty="0">
                <a:latin typeface="Times New Roman" pitchFamily="18" charset="0"/>
                <a:cs typeface="Times New Roman" panose="02020603050405020304" pitchFamily="18" charset="0"/>
              </a:rPr>
              <a:t> + N</a:t>
            </a:r>
            <a:r>
              <a:rPr lang="en-GB" altLang="en-US" baseline="-25000" dirty="0">
                <a:latin typeface="Times New Roman" pitchFamily="18" charset="0"/>
                <a:cs typeface="Times New Roman" panose="02020603050405020304" pitchFamily="18" charset="0"/>
              </a:rPr>
              <a:t>2</a:t>
            </a:r>
            <a:r>
              <a:rPr lang="en-GB" altLang="en-US" dirty="0">
                <a:latin typeface="Times New Roman" pitchFamily="18" charset="0"/>
                <a:cs typeface="Times New Roman" panose="02020603050405020304" pitchFamily="18" charset="0"/>
              </a:rPr>
              <a:t>   + CO</a:t>
            </a:r>
            <a:r>
              <a:rPr lang="en-GB" altLang="en-US" baseline="-25000" dirty="0">
                <a:latin typeface="Times New Roman" pitchFamily="18" charset="0"/>
                <a:cs typeface="Times New Roman" panose="02020603050405020304" pitchFamily="18" charset="0"/>
              </a:rPr>
              <a:t>2</a:t>
            </a:r>
            <a:r>
              <a:rPr lang="en-GB" altLang="en-US" dirty="0">
                <a:latin typeface="Times New Roman" pitchFamily="18" charset="0"/>
                <a:cs typeface="Times New Roman" panose="02020603050405020304" pitchFamily="18" charset="0"/>
              </a:rPr>
              <a:t>  + CO</a:t>
            </a:r>
          </a:p>
        </p:txBody>
      </p:sp>
      <p:cxnSp>
        <p:nvCxnSpPr>
          <p:cNvPr id="3" name="Straight Arrow Connector 2">
            <a:extLst>
              <a:ext uri="{FF2B5EF4-FFF2-40B4-BE49-F238E27FC236}">
                <a16:creationId xmlns:a16="http://schemas.microsoft.com/office/drawing/2014/main" id="{C2D5A17B-55C8-88DC-2C36-DF29FB891868}"/>
              </a:ext>
            </a:extLst>
          </p:cNvPr>
          <p:cNvCxnSpPr/>
          <p:nvPr/>
        </p:nvCxnSpPr>
        <p:spPr>
          <a:xfrm flipV="1">
            <a:off x="5288870" y="2595983"/>
            <a:ext cx="0" cy="21590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878EF75-2196-95A9-126D-829AAA784292}"/>
              </a:ext>
            </a:extLst>
          </p:cNvPr>
          <p:cNvCxnSpPr/>
          <p:nvPr/>
        </p:nvCxnSpPr>
        <p:spPr>
          <a:xfrm flipV="1">
            <a:off x="4801573" y="3352083"/>
            <a:ext cx="0" cy="21590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4074DEEB-6227-727E-A3E9-53DB2F53AA01}"/>
              </a:ext>
            </a:extLst>
          </p:cNvPr>
          <p:cNvCxnSpPr/>
          <p:nvPr/>
        </p:nvCxnSpPr>
        <p:spPr>
          <a:xfrm flipV="1">
            <a:off x="5531721" y="3352083"/>
            <a:ext cx="0" cy="21590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C9FBEA8C-EE2A-5976-3E78-7D0B0E80B496}"/>
              </a:ext>
            </a:extLst>
          </p:cNvPr>
          <p:cNvCxnSpPr/>
          <p:nvPr/>
        </p:nvCxnSpPr>
        <p:spPr>
          <a:xfrm flipV="1">
            <a:off x="5208075" y="4780219"/>
            <a:ext cx="0" cy="217488"/>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DD324B8-79E7-39D6-EE0E-6AB6104E4BD4}"/>
              </a:ext>
            </a:extLst>
          </p:cNvPr>
          <p:cNvCxnSpPr/>
          <p:nvPr/>
        </p:nvCxnSpPr>
        <p:spPr>
          <a:xfrm flipV="1">
            <a:off x="5943857" y="4780219"/>
            <a:ext cx="0" cy="217488"/>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97D619C-21BF-8D1B-C39A-7E3481CF5C7D}"/>
              </a:ext>
            </a:extLst>
          </p:cNvPr>
          <p:cNvCxnSpPr/>
          <p:nvPr/>
        </p:nvCxnSpPr>
        <p:spPr>
          <a:xfrm flipV="1">
            <a:off x="6598367" y="4780219"/>
            <a:ext cx="0" cy="217488"/>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pic>
        <p:nvPicPr>
          <p:cNvPr id="20" name="Audio 19">
            <a:hlinkClick r:id="" action="ppaction://media"/>
            <a:extLst>
              <a:ext uri="{FF2B5EF4-FFF2-40B4-BE49-F238E27FC236}">
                <a16:creationId xmlns:a16="http://schemas.microsoft.com/office/drawing/2014/main" id="{C0CFC72F-D576-D795-0B28-79B84C015098}"/>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5724273"/>
      </p:ext>
    </p:extLst>
  </p:cSld>
  <p:clrMapOvr>
    <a:masterClrMapping/>
  </p:clrMapOvr>
  <p:transition advTm="7876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2323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20"/>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1">
            <a:extLst>
              <a:ext uri="{FF2B5EF4-FFF2-40B4-BE49-F238E27FC236}">
                <a16:creationId xmlns:a16="http://schemas.microsoft.com/office/drawing/2014/main" id="{ED3DCA17-2F03-FF5C-92A0-EBE1F4DF1775}"/>
              </a:ext>
            </a:extLst>
          </p:cNvPr>
          <p:cNvSpPr>
            <a:spLocks noChangeArrowheads="1"/>
          </p:cNvSpPr>
          <p:nvPr/>
        </p:nvSpPr>
        <p:spPr bwMode="auto">
          <a:xfrm>
            <a:off x="2208213" y="2089942"/>
            <a:ext cx="7491413" cy="3470275"/>
          </a:xfrm>
          <a:prstGeom prst="rect">
            <a:avLst/>
          </a:prstGeom>
          <a:solidFill>
            <a:srgbClr val="FFFF99"/>
          </a:solidFill>
          <a:ln>
            <a:noFill/>
          </a:ln>
          <a:effectLst/>
          <a:extLst>
            <a:ext uri="{91240B29-F687-4F45-9708-019B960494DF}">
              <a14:hiddenLine xmlns:a14="http://schemas.microsoft.com/office/drawing/2010/main" w="9525" algn="ctr">
                <a:solidFill>
                  <a:srgbClr val="FF66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24580" name="Rectangle 3">
            <a:extLst>
              <a:ext uri="{FF2B5EF4-FFF2-40B4-BE49-F238E27FC236}">
                <a16:creationId xmlns:a16="http://schemas.microsoft.com/office/drawing/2014/main" id="{B243B733-E767-17C8-3000-A3491ADA9DDC}"/>
              </a:ext>
            </a:extLst>
          </p:cNvPr>
          <p:cNvSpPr>
            <a:spLocks noGrp="1" noChangeArrowheads="1"/>
          </p:cNvSpPr>
          <p:nvPr>
            <p:ph type="title"/>
          </p:nvPr>
        </p:nvSpPr>
        <p:spPr>
          <a:xfrm>
            <a:off x="2208213" y="355601"/>
            <a:ext cx="8229600" cy="777875"/>
          </a:xfrm>
        </p:spPr>
        <p:txBody>
          <a:bodyPr>
            <a:normAutofit fontScale="90000"/>
          </a:bodyPr>
          <a:lstStyle/>
          <a:p>
            <a:pPr eaLnBrk="1" hangingPunct="1">
              <a:defRPr/>
            </a:pPr>
            <a:r>
              <a:rPr lang="en-GB" altLang="en-US" sz="3600" dirty="0"/>
              <a:t>Typical Modern </a:t>
            </a:r>
            <a:r>
              <a:rPr lang="en-US" altLang="en-US" sz="3600" dirty="0"/>
              <a:t>Black Powder</a:t>
            </a:r>
            <a:r>
              <a:rPr lang="en-GB" altLang="en-US" sz="3600" dirty="0"/>
              <a:t> Recipes</a:t>
            </a:r>
          </a:p>
        </p:txBody>
      </p:sp>
      <p:graphicFrame>
        <p:nvGraphicFramePr>
          <p:cNvPr id="198660" name="Object 2">
            <a:extLst>
              <a:ext uri="{FF2B5EF4-FFF2-40B4-BE49-F238E27FC236}">
                <a16:creationId xmlns:a16="http://schemas.microsoft.com/office/drawing/2014/main" id="{6AAD7075-E7A4-9161-6CDC-B7316C8AFE3E}"/>
              </a:ext>
            </a:extLst>
          </p:cNvPr>
          <p:cNvGraphicFramePr>
            <a:graphicFrameLocks noGrp="1" noChangeAspect="1"/>
          </p:cNvGraphicFramePr>
          <p:nvPr>
            <p:ph type="tbl" idx="4294967295"/>
            <p:extLst>
              <p:ext uri="{D42A27DB-BD31-4B8C-83A1-F6EECF244321}">
                <p14:modId xmlns:p14="http://schemas.microsoft.com/office/powerpoint/2010/main" val="3514170635"/>
              </p:ext>
            </p:extLst>
          </p:nvPr>
        </p:nvGraphicFramePr>
        <p:xfrm>
          <a:off x="1487488" y="2205035"/>
          <a:ext cx="8212138" cy="3240087"/>
        </p:xfrm>
        <a:graphic>
          <a:graphicData uri="http://schemas.openxmlformats.org/presentationml/2006/ole">
            <mc:AlternateContent xmlns:mc="http://schemas.openxmlformats.org/markup-compatibility/2006">
              <mc:Choice xmlns:v="urn:schemas-microsoft-com:vml" Requires="v">
                <p:oleObj name="Document" r:id="rId5" imgW="7175299" imgH="2830449" progId="Word.Document.8">
                  <p:embed/>
                </p:oleObj>
              </mc:Choice>
              <mc:Fallback>
                <p:oleObj name="Document" r:id="rId5" imgW="7175299" imgH="2830449" progId="Word.Document.8">
                  <p:embed/>
                  <p:pic>
                    <p:nvPicPr>
                      <p:cNvPr id="198660" name="Object 2">
                        <a:extLst>
                          <a:ext uri="{FF2B5EF4-FFF2-40B4-BE49-F238E27FC236}">
                            <a16:creationId xmlns:a16="http://schemas.microsoft.com/office/drawing/2014/main" id="{6AAD7075-E7A4-9161-6CDC-B7316C8AFE3E}"/>
                          </a:ext>
                        </a:extLst>
                      </p:cNvPr>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87488" y="2205035"/>
                        <a:ext cx="8212138" cy="3240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pic>
        <p:nvPicPr>
          <p:cNvPr id="6" name="Audio 5">
            <a:hlinkClick r:id="" action="ppaction://media"/>
            <a:extLst>
              <a:ext uri="{FF2B5EF4-FFF2-40B4-BE49-F238E27FC236}">
                <a16:creationId xmlns:a16="http://schemas.microsoft.com/office/drawing/2014/main" id="{698CD92F-E4FD-3565-7D88-02BD987B73D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9280571"/>
      </p:ext>
    </p:extLst>
  </p:cSld>
  <p:clrMapOvr>
    <a:masterClrMapping/>
  </p:clrMapOvr>
  <p:transition advTm="45011">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Clipping">
            <a:extLst>
              <a:ext uri="{FF2B5EF4-FFF2-40B4-BE49-F238E27FC236}">
                <a16:creationId xmlns:a16="http://schemas.microsoft.com/office/drawing/2014/main" id="{434040FB-55F2-841B-14B9-B1815318E4C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923214" y="2908463"/>
            <a:ext cx="3622675" cy="247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6131" name="Title 1">
            <a:extLst>
              <a:ext uri="{FF2B5EF4-FFF2-40B4-BE49-F238E27FC236}">
                <a16:creationId xmlns:a16="http://schemas.microsoft.com/office/drawing/2014/main" id="{20C066A1-ED3A-2AEA-811C-E6EDEC95C151}"/>
              </a:ext>
            </a:extLst>
          </p:cNvPr>
          <p:cNvSpPr>
            <a:spLocks noGrp="1"/>
          </p:cNvSpPr>
          <p:nvPr>
            <p:ph type="title"/>
          </p:nvPr>
        </p:nvSpPr>
        <p:spPr/>
        <p:txBody>
          <a:bodyPr/>
          <a:lstStyle/>
          <a:p>
            <a:r>
              <a:rPr lang="en-GB" altLang="en-US"/>
              <a:t>Non Chemical Factors</a:t>
            </a:r>
          </a:p>
        </p:txBody>
      </p:sp>
      <p:sp>
        <p:nvSpPr>
          <p:cNvPr id="3" name="Content Placeholder 2">
            <a:extLst>
              <a:ext uri="{FF2B5EF4-FFF2-40B4-BE49-F238E27FC236}">
                <a16:creationId xmlns:a16="http://schemas.microsoft.com/office/drawing/2014/main" id="{DCF782C9-4C88-B62A-E4E8-2FE3213F2407}"/>
              </a:ext>
            </a:extLst>
          </p:cNvPr>
          <p:cNvSpPr>
            <a:spLocks noGrp="1"/>
          </p:cNvSpPr>
          <p:nvPr>
            <p:ph idx="1"/>
          </p:nvPr>
        </p:nvSpPr>
        <p:spPr>
          <a:xfrm>
            <a:off x="849813" y="1530286"/>
            <a:ext cx="6568023" cy="4749216"/>
          </a:xfrm>
        </p:spPr>
        <p:txBody>
          <a:bodyPr>
            <a:normAutofit fontScale="85000" lnSpcReduction="10000"/>
          </a:bodyPr>
          <a:lstStyle/>
          <a:p>
            <a:pPr>
              <a:defRPr/>
            </a:pPr>
            <a:r>
              <a:rPr lang="en-GB" dirty="0"/>
              <a:t>Particle size.</a:t>
            </a:r>
          </a:p>
          <a:p>
            <a:pPr>
              <a:defRPr/>
            </a:pPr>
            <a:r>
              <a:rPr lang="en-GB" dirty="0"/>
              <a:t>Type of charcoal </a:t>
            </a:r>
          </a:p>
          <a:p>
            <a:pPr lvl="2">
              <a:defRPr/>
            </a:pPr>
            <a:r>
              <a:rPr lang="en-GB" dirty="0"/>
              <a:t>Different woods give different effects.</a:t>
            </a:r>
          </a:p>
          <a:p>
            <a:pPr lvl="2">
              <a:defRPr/>
            </a:pPr>
            <a:r>
              <a:rPr lang="en-GB" dirty="0"/>
              <a:t>(</a:t>
            </a:r>
            <a:r>
              <a:rPr lang="en-GB" dirty="0">
                <a:hlinkClick r:id="rId6"/>
              </a:rPr>
              <a:t>https://pyrodata.com/chemicals/Charcoal</a:t>
            </a:r>
            <a:r>
              <a:rPr lang="en-GB" dirty="0"/>
              <a:t>)</a:t>
            </a:r>
          </a:p>
          <a:p>
            <a:pPr>
              <a:defRPr/>
            </a:pPr>
            <a:r>
              <a:rPr lang="en-GB" dirty="0"/>
              <a:t>Method of mixing (Reverend Ron Experiments)</a:t>
            </a:r>
          </a:p>
          <a:p>
            <a:pPr>
              <a:defRPr/>
            </a:pPr>
            <a:r>
              <a:rPr lang="en-GB" dirty="0"/>
              <a:t>Confinement</a:t>
            </a:r>
          </a:p>
          <a:p>
            <a:pPr lvl="1">
              <a:defRPr/>
            </a:pPr>
            <a:r>
              <a:rPr lang="en-GB" dirty="0"/>
              <a:t>Induction, compression, power, exhaust.</a:t>
            </a:r>
          </a:p>
          <a:p>
            <a:pPr lvl="1">
              <a:defRPr/>
            </a:pPr>
            <a:r>
              <a:rPr lang="en-GB" dirty="0"/>
              <a:t>A cannon ball is basically a piston with no con-rod</a:t>
            </a:r>
          </a:p>
          <a:p>
            <a:pPr>
              <a:defRPr/>
            </a:pPr>
            <a:endParaRPr lang="en-GB" dirty="0"/>
          </a:p>
          <a:p>
            <a:pPr>
              <a:defRPr/>
            </a:pPr>
            <a:r>
              <a:rPr lang="en-GB" dirty="0"/>
              <a:t>Tests for gunpowder.</a:t>
            </a:r>
          </a:p>
          <a:p>
            <a:pPr lvl="1">
              <a:defRPr/>
            </a:pPr>
            <a:r>
              <a:rPr lang="en-GB" dirty="0"/>
              <a:t>Particle size.</a:t>
            </a:r>
          </a:p>
          <a:p>
            <a:pPr lvl="1">
              <a:defRPr/>
            </a:pPr>
            <a:r>
              <a:rPr lang="en-GB" dirty="0"/>
              <a:t>Volatile Matter</a:t>
            </a:r>
          </a:p>
          <a:p>
            <a:pPr lvl="1">
              <a:defRPr/>
            </a:pPr>
            <a:r>
              <a:rPr lang="en-GB" dirty="0"/>
              <a:t>Highly recommended but often ignored. A closed vessel test.</a:t>
            </a:r>
          </a:p>
          <a:p>
            <a:pPr lvl="2">
              <a:defRPr/>
            </a:pPr>
            <a:r>
              <a:rPr lang="en-GB" dirty="0"/>
              <a:t>Pressure time curve</a:t>
            </a:r>
          </a:p>
          <a:p>
            <a:pPr>
              <a:defRPr/>
            </a:pPr>
            <a:endParaRPr lang="en-GB" dirty="0"/>
          </a:p>
          <a:p>
            <a:pPr>
              <a:defRPr/>
            </a:pPr>
            <a:endParaRPr lang="en-GB" dirty="0"/>
          </a:p>
        </p:txBody>
      </p:sp>
      <p:pic>
        <p:nvPicPr>
          <p:cNvPr id="8" name="Audio 7">
            <a:hlinkClick r:id="" action="ppaction://media"/>
            <a:extLst>
              <a:ext uri="{FF2B5EF4-FFF2-40B4-BE49-F238E27FC236}">
                <a16:creationId xmlns:a16="http://schemas.microsoft.com/office/drawing/2014/main" id="{65D5532E-D9BA-5DD8-EAC4-E5997D9799C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2411719"/>
      </p:ext>
    </p:extLst>
  </p:cSld>
  <p:clrMapOvr>
    <a:masterClrMapping/>
  </p:clrMapOvr>
  <p:transition advTm="133360">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8"/>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3" name="Rectangle 4">
            <a:extLst>
              <a:ext uri="{FF2B5EF4-FFF2-40B4-BE49-F238E27FC236}">
                <a16:creationId xmlns:a16="http://schemas.microsoft.com/office/drawing/2014/main" id="{56D629BF-0602-72E0-1407-C305CC822B56}"/>
              </a:ext>
            </a:extLst>
          </p:cNvPr>
          <p:cNvSpPr>
            <a:spLocks noGrp="1" noChangeArrowheads="1"/>
          </p:cNvSpPr>
          <p:nvPr>
            <p:ph type="title"/>
          </p:nvPr>
        </p:nvSpPr>
        <p:spPr>
          <a:xfrm>
            <a:off x="176367" y="255588"/>
            <a:ext cx="8229600" cy="777875"/>
          </a:xfrm>
        </p:spPr>
        <p:txBody>
          <a:bodyPr/>
          <a:lstStyle/>
          <a:p>
            <a:pPr eaLnBrk="1" hangingPunct="1"/>
            <a:r>
              <a:rPr lang="en-GB" altLang="en-US" sz="3600" dirty="0"/>
              <a:t>Manufacture of </a:t>
            </a:r>
            <a:r>
              <a:rPr lang="en-US" altLang="en-US" sz="3600" dirty="0"/>
              <a:t>Gunpowder</a:t>
            </a:r>
            <a:endParaRPr lang="en-GB" altLang="en-US" sz="3600" dirty="0"/>
          </a:p>
        </p:txBody>
      </p:sp>
      <p:sp>
        <p:nvSpPr>
          <p:cNvPr id="179204" name="Rectangle 5">
            <a:extLst>
              <a:ext uri="{FF2B5EF4-FFF2-40B4-BE49-F238E27FC236}">
                <a16:creationId xmlns:a16="http://schemas.microsoft.com/office/drawing/2014/main" id="{BEABE01C-A1F7-6C0E-C7F0-14CE30969D55}"/>
              </a:ext>
            </a:extLst>
          </p:cNvPr>
          <p:cNvSpPr>
            <a:spLocks noGrp="1" noChangeArrowheads="1"/>
          </p:cNvSpPr>
          <p:nvPr>
            <p:ph idx="1"/>
          </p:nvPr>
        </p:nvSpPr>
        <p:spPr>
          <a:xfrm>
            <a:off x="2138619" y="2611489"/>
            <a:ext cx="8642350" cy="2890838"/>
          </a:xfrm>
        </p:spPr>
        <p:txBody>
          <a:bodyPr/>
          <a:lstStyle/>
          <a:p>
            <a:pPr eaLnBrk="1" hangingPunct="1"/>
            <a:r>
              <a:rPr lang="en-GB" altLang="en-US" dirty="0">
                <a:latin typeface="Times New Roman" panose="02020603050405020304" pitchFamily="18" charset="0"/>
                <a:cs typeface="Times New Roman" panose="02020603050405020304" pitchFamily="18" charset="0"/>
              </a:rPr>
              <a:t>Ingredients milled together for long time.</a:t>
            </a:r>
          </a:p>
          <a:p>
            <a:pPr eaLnBrk="1" hangingPunct="1"/>
            <a:r>
              <a:rPr lang="en-GB" altLang="en-US" dirty="0">
                <a:latin typeface="Times New Roman" panose="02020603050405020304" pitchFamily="18" charset="0"/>
                <a:cs typeface="Times New Roman" panose="02020603050405020304" pitchFamily="18" charset="0"/>
              </a:rPr>
              <a:t>Pressed into cake.</a:t>
            </a:r>
          </a:p>
          <a:p>
            <a:pPr eaLnBrk="1" hangingPunct="1"/>
            <a:r>
              <a:rPr lang="en-GB" altLang="en-US" dirty="0">
                <a:latin typeface="Times New Roman" panose="02020603050405020304" pitchFamily="18" charset="0"/>
                <a:cs typeface="Times New Roman" panose="02020603050405020304" pitchFamily="18" charset="0"/>
              </a:rPr>
              <a:t>Broken up to required size.</a:t>
            </a:r>
          </a:p>
          <a:p>
            <a:pPr eaLnBrk="1" hangingPunct="1"/>
            <a:r>
              <a:rPr lang="en-GB" altLang="en-US" dirty="0">
                <a:latin typeface="Times New Roman" panose="02020603050405020304" pitchFamily="18" charset="0"/>
                <a:cs typeface="Times New Roman" panose="02020603050405020304" pitchFamily="18" charset="0"/>
              </a:rPr>
              <a:t>Grains are tumbled to remove rough edges.</a:t>
            </a:r>
          </a:p>
          <a:p>
            <a:pPr eaLnBrk="1" hangingPunct="1"/>
            <a:r>
              <a:rPr lang="en-GB" altLang="en-US" dirty="0">
                <a:latin typeface="Times New Roman" panose="02020603050405020304" pitchFamily="18" charset="0"/>
                <a:cs typeface="Times New Roman" panose="02020603050405020304" pitchFamily="18" charset="0"/>
              </a:rPr>
              <a:t>Glazed with graphite.</a:t>
            </a:r>
          </a:p>
        </p:txBody>
      </p:sp>
      <p:sp>
        <p:nvSpPr>
          <p:cNvPr id="179205" name="Text Box 6">
            <a:extLst>
              <a:ext uri="{FF2B5EF4-FFF2-40B4-BE49-F238E27FC236}">
                <a16:creationId xmlns:a16="http://schemas.microsoft.com/office/drawing/2014/main" id="{462884D5-B882-EE07-AAE9-8F5F0DCEFD97}"/>
              </a:ext>
            </a:extLst>
          </p:cNvPr>
          <p:cNvSpPr txBox="1">
            <a:spLocks noChangeArrowheads="1"/>
          </p:cNvSpPr>
          <p:nvPr/>
        </p:nvSpPr>
        <p:spPr bwMode="auto">
          <a:xfrm>
            <a:off x="1111505" y="1697580"/>
            <a:ext cx="7901865" cy="523220"/>
          </a:xfrm>
          <a:prstGeom prst="rect">
            <a:avLst/>
          </a:prstGeom>
          <a:noFill/>
          <a:ln w="9525">
            <a:noFill/>
            <a:miter lim="800000"/>
            <a:headEnd/>
            <a:tailEnd/>
          </a:ln>
          <a:effec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800" dirty="0">
                <a:solidFill>
                  <a:schemeClr val="tx1"/>
                </a:solidFill>
                <a:ea typeface="MS PGothic" panose="020B0600070205080204" pitchFamily="34" charset="-128"/>
              </a:rPr>
              <a:t>By Pressing the Ingredients Together</a:t>
            </a:r>
          </a:p>
        </p:txBody>
      </p:sp>
      <p:sp>
        <p:nvSpPr>
          <p:cNvPr id="2" name="Rectangle 1">
            <a:extLst>
              <a:ext uri="{FF2B5EF4-FFF2-40B4-BE49-F238E27FC236}">
                <a16:creationId xmlns:a16="http://schemas.microsoft.com/office/drawing/2014/main" id="{51A3D37C-98C7-AC91-B058-1FE77FD6525E}"/>
              </a:ext>
            </a:extLst>
          </p:cNvPr>
          <p:cNvSpPr/>
          <p:nvPr/>
        </p:nvSpPr>
        <p:spPr>
          <a:xfrm>
            <a:off x="-922338" y="71438"/>
            <a:ext cx="568325" cy="368300"/>
          </a:xfrm>
          <a:prstGeom prst="rect">
            <a:avLst/>
          </a:prstGeom>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fld id="{1718C048-7458-4831-9974-AFBB9EC8A75D}" type="slidenum">
              <a:rPr lang="en-US" altLang="en-US" b="1"/>
              <a:pPr/>
              <a:t>23</a:t>
            </a:fld>
            <a:endParaRPr lang="en-GB" altLang="en-US"/>
          </a:p>
        </p:txBody>
      </p:sp>
      <p:pic>
        <p:nvPicPr>
          <p:cNvPr id="19" name="Audio 18">
            <a:hlinkClick r:id="" action="ppaction://media"/>
            <a:extLst>
              <a:ext uri="{FF2B5EF4-FFF2-40B4-BE49-F238E27FC236}">
                <a16:creationId xmlns:a16="http://schemas.microsoft.com/office/drawing/2014/main" id="{A93C4990-8D1B-2857-B986-21CD739E5BF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51543136"/>
      </p:ext>
    </p:extLst>
  </p:cSld>
  <p:clrMapOvr>
    <a:masterClrMapping/>
  </p:clrMapOvr>
  <p:transition advTm="4558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1251" name="Picture 2" descr="manufacture - gunpowder - stamp mill">
            <a:extLst>
              <a:ext uri="{FF2B5EF4-FFF2-40B4-BE49-F238E27FC236}">
                <a16:creationId xmlns:a16="http://schemas.microsoft.com/office/drawing/2014/main" id="{6B4EE0EA-1D13-BEF5-232A-CFFF74DD577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31951" y="1100138"/>
            <a:ext cx="3992563" cy="556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1252" name="Text Box 3">
            <a:extLst>
              <a:ext uri="{FF2B5EF4-FFF2-40B4-BE49-F238E27FC236}">
                <a16:creationId xmlns:a16="http://schemas.microsoft.com/office/drawing/2014/main" id="{349836FF-6697-1F94-6526-9B358BCE1437}"/>
              </a:ext>
            </a:extLst>
          </p:cNvPr>
          <p:cNvSpPr txBox="1">
            <a:spLocks noChangeArrowheads="1"/>
          </p:cNvSpPr>
          <p:nvPr/>
        </p:nvSpPr>
        <p:spPr bwMode="auto">
          <a:xfrm>
            <a:off x="5735638" y="5734051"/>
            <a:ext cx="4608512" cy="923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i="1">
                <a:solidFill>
                  <a:schemeClr val="tx1"/>
                </a:solidFill>
                <a:latin typeface="Times New Roman" panose="02020603050405020304" pitchFamily="18" charset="0"/>
                <a:ea typeface="MS PGothic" panose="020B0600070205080204" pitchFamily="34" charset="-128"/>
              </a:rPr>
              <a:t>from </a:t>
            </a:r>
            <a:r>
              <a:rPr lang="en-GB" altLang="en-US">
                <a:solidFill>
                  <a:schemeClr val="tx1"/>
                </a:solidFill>
                <a:latin typeface="Times New Roman" panose="02020603050405020304" pitchFamily="18" charset="0"/>
                <a:ea typeface="MS PGothic" panose="020B0600070205080204" pitchFamily="34" charset="-128"/>
              </a:rPr>
              <a:t>The Gunpowder Book</a:t>
            </a:r>
            <a:r>
              <a:rPr lang="en-GB" altLang="en-US" i="1">
                <a:solidFill>
                  <a:schemeClr val="tx1"/>
                </a:solidFill>
                <a:latin typeface="Times New Roman" panose="02020603050405020304" pitchFamily="18" charset="0"/>
                <a:ea typeface="MS PGothic" panose="020B0600070205080204" pitchFamily="34" charset="-128"/>
              </a:rPr>
              <a:t>. </a:t>
            </a:r>
          </a:p>
          <a:p>
            <a:r>
              <a:rPr lang="en-GB" altLang="en-US" i="1">
                <a:solidFill>
                  <a:schemeClr val="tx1"/>
                </a:solidFill>
                <a:latin typeface="Times New Roman" panose="02020603050405020304" pitchFamily="18" charset="0"/>
                <a:ea typeface="MS PGothic" panose="020B0600070205080204" pitchFamily="34" charset="-128"/>
              </a:rPr>
              <a:t>Royal Armouries</a:t>
            </a:r>
            <a:r>
              <a:rPr lang="en-GB" altLang="en-US">
                <a:solidFill>
                  <a:schemeClr val="tx1"/>
                </a:solidFill>
                <a:latin typeface="Times New Roman" panose="02020603050405020304" pitchFamily="18" charset="0"/>
                <a:ea typeface="MS PGothic" panose="020B0600070205080204" pitchFamily="34" charset="-128"/>
              </a:rPr>
              <a:t> London</a:t>
            </a:r>
          </a:p>
          <a:p>
            <a:r>
              <a:rPr lang="en-GB" altLang="en-US" i="1">
                <a:solidFill>
                  <a:schemeClr val="tx1"/>
                </a:solidFill>
                <a:latin typeface="Times New Roman" panose="02020603050405020304" pitchFamily="18" charset="0"/>
                <a:ea typeface="MS PGothic" panose="020B0600070205080204" pitchFamily="34" charset="-128"/>
              </a:rPr>
              <a:t>c.1400?</a:t>
            </a:r>
          </a:p>
        </p:txBody>
      </p:sp>
      <p:sp>
        <p:nvSpPr>
          <p:cNvPr id="181253" name="Rectangle 4">
            <a:extLst>
              <a:ext uri="{FF2B5EF4-FFF2-40B4-BE49-F238E27FC236}">
                <a16:creationId xmlns:a16="http://schemas.microsoft.com/office/drawing/2014/main" id="{0011155D-60D8-F01B-1198-62B3C32E52C1}"/>
              </a:ext>
            </a:extLst>
          </p:cNvPr>
          <p:cNvSpPr>
            <a:spLocks noGrp="1" noChangeArrowheads="1"/>
          </p:cNvSpPr>
          <p:nvPr>
            <p:ph type="title"/>
          </p:nvPr>
        </p:nvSpPr>
        <p:spPr>
          <a:xfrm>
            <a:off x="99219" y="115887"/>
            <a:ext cx="8229600" cy="777875"/>
          </a:xfrm>
        </p:spPr>
        <p:txBody>
          <a:bodyPr/>
          <a:lstStyle/>
          <a:p>
            <a:pPr eaLnBrk="1" hangingPunct="1"/>
            <a:r>
              <a:rPr lang="en-GB" altLang="en-US" sz="3600" dirty="0"/>
              <a:t>Manufacture – Stamp Mills</a:t>
            </a:r>
          </a:p>
        </p:txBody>
      </p:sp>
      <p:sp>
        <p:nvSpPr>
          <p:cNvPr id="84997" name="Rectangle 5">
            <a:extLst>
              <a:ext uri="{FF2B5EF4-FFF2-40B4-BE49-F238E27FC236}">
                <a16:creationId xmlns:a16="http://schemas.microsoft.com/office/drawing/2014/main" id="{6018213D-2A74-4319-D445-EB7F653C5B59}"/>
              </a:ext>
            </a:extLst>
          </p:cNvPr>
          <p:cNvSpPr>
            <a:spLocks noGrp="1" noChangeArrowheads="1"/>
          </p:cNvSpPr>
          <p:nvPr>
            <p:ph idx="1"/>
          </p:nvPr>
        </p:nvSpPr>
        <p:spPr>
          <a:xfrm>
            <a:off x="6240463" y="1341438"/>
            <a:ext cx="4176712" cy="3167062"/>
          </a:xfrm>
        </p:spPr>
        <p:txBody>
          <a:bodyPr>
            <a:normAutofit fontScale="92500" lnSpcReduction="10000"/>
          </a:bodyPr>
          <a:lstStyle/>
          <a:p>
            <a:pPr eaLnBrk="1" hangingPunct="1">
              <a:lnSpc>
                <a:spcPct val="90000"/>
              </a:lnSpc>
              <a:defRPr/>
            </a:pPr>
            <a:r>
              <a:rPr lang="en-GB" altLang="en-US" sz="2400" dirty="0"/>
              <a:t>Stamp Mills were used to grind and incorporate ingredients thoroughly.</a:t>
            </a:r>
          </a:p>
          <a:p>
            <a:pPr eaLnBrk="1" hangingPunct="1">
              <a:lnSpc>
                <a:spcPct val="90000"/>
              </a:lnSpc>
              <a:defRPr/>
            </a:pPr>
            <a:endParaRPr lang="en-GB" altLang="en-US" sz="2400" dirty="0"/>
          </a:p>
          <a:p>
            <a:pPr eaLnBrk="1" hangingPunct="1">
              <a:lnSpc>
                <a:spcPct val="90000"/>
              </a:lnSpc>
              <a:defRPr/>
            </a:pPr>
            <a:r>
              <a:rPr lang="en-GB" altLang="en-US" sz="2400" dirty="0"/>
              <a:t>Dangerous.</a:t>
            </a:r>
          </a:p>
          <a:p>
            <a:pPr eaLnBrk="1" hangingPunct="1">
              <a:lnSpc>
                <a:spcPct val="90000"/>
              </a:lnSpc>
              <a:defRPr/>
            </a:pPr>
            <a:endParaRPr lang="en-GB" altLang="en-US" sz="2400" dirty="0"/>
          </a:p>
          <a:p>
            <a:pPr eaLnBrk="1" hangingPunct="1">
              <a:lnSpc>
                <a:spcPct val="90000"/>
              </a:lnSpc>
              <a:defRPr/>
            </a:pPr>
            <a:r>
              <a:rPr lang="en-GB" altLang="en-US" sz="2400" dirty="0"/>
              <a:t>Became illegal in Germany during 16th Century.</a:t>
            </a:r>
          </a:p>
        </p:txBody>
      </p:sp>
      <p:pic>
        <p:nvPicPr>
          <p:cNvPr id="5" name="Audio 4">
            <a:hlinkClick r:id="" action="ppaction://media"/>
            <a:extLst>
              <a:ext uri="{FF2B5EF4-FFF2-40B4-BE49-F238E27FC236}">
                <a16:creationId xmlns:a16="http://schemas.microsoft.com/office/drawing/2014/main" id="{53A894F0-2436-41F4-0A4E-9D22ABA6770E}"/>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846700475"/>
      </p:ext>
    </p:extLst>
  </p:cSld>
  <p:clrMapOvr>
    <a:masterClrMapping/>
  </p:clrMapOvr>
  <p:transition advTm="39865">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499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499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3299" name="Picture 2" descr="manufacture - gunpowder mill">
            <a:extLst>
              <a:ext uri="{FF2B5EF4-FFF2-40B4-BE49-F238E27FC236}">
                <a16:creationId xmlns:a16="http://schemas.microsoft.com/office/drawing/2014/main" id="{BFFA22DE-6CB6-F57D-36CE-9D5A8B7914B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11675" y="1038226"/>
            <a:ext cx="5761038" cy="520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3300" name="Text Box 3">
            <a:extLst>
              <a:ext uri="{FF2B5EF4-FFF2-40B4-BE49-F238E27FC236}">
                <a16:creationId xmlns:a16="http://schemas.microsoft.com/office/drawing/2014/main" id="{671FC38B-463C-65EC-5B0C-3E519EEBAFE1}"/>
              </a:ext>
            </a:extLst>
          </p:cNvPr>
          <p:cNvSpPr txBox="1">
            <a:spLocks noChangeArrowheads="1"/>
          </p:cNvSpPr>
          <p:nvPr/>
        </p:nvSpPr>
        <p:spPr bwMode="auto">
          <a:xfrm>
            <a:off x="1703389" y="1520825"/>
            <a:ext cx="2541587" cy="1570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solidFill>
                  <a:schemeClr val="tx1"/>
                </a:solidFill>
                <a:latin typeface="Times New Roman" panose="02020603050405020304" pitchFamily="18" charset="0"/>
                <a:ea typeface="MS PGothic" panose="020B0600070205080204" pitchFamily="34" charset="-128"/>
                <a:cs typeface="Times New Roman" panose="02020603050405020304" pitchFamily="18" charset="0"/>
              </a:rPr>
              <a:t>Incorporating Mill.</a:t>
            </a:r>
          </a:p>
          <a:p>
            <a:endParaRPr lang="en-GB" altLang="en-US" sz="2400">
              <a:solidFill>
                <a:schemeClr val="tx1"/>
              </a:solidFill>
              <a:latin typeface="Times New Roman" panose="02020603050405020304" pitchFamily="18" charset="0"/>
              <a:ea typeface="MS PGothic" panose="020B0600070205080204" pitchFamily="34" charset="-128"/>
              <a:cs typeface="Times New Roman" panose="02020603050405020304" pitchFamily="18" charset="0"/>
            </a:endParaRPr>
          </a:p>
          <a:p>
            <a:r>
              <a:rPr lang="en-GB" altLang="en-US" sz="2400">
                <a:solidFill>
                  <a:schemeClr val="tx1"/>
                </a:solidFill>
                <a:latin typeface="Times New Roman" panose="02020603050405020304" pitchFamily="18" charset="0"/>
                <a:ea typeface="MS PGothic" panose="020B0600070205080204" pitchFamily="34" charset="-128"/>
                <a:cs typeface="Times New Roman" panose="02020603050405020304" pitchFamily="18" charset="0"/>
              </a:rPr>
              <a:t>Balincollig, Eire</a:t>
            </a:r>
          </a:p>
          <a:p>
            <a:r>
              <a:rPr lang="en-GB" altLang="en-US" sz="2400">
                <a:solidFill>
                  <a:schemeClr val="tx1"/>
                </a:solidFill>
                <a:latin typeface="Times New Roman" panose="02020603050405020304" pitchFamily="18" charset="0"/>
                <a:ea typeface="MS PGothic" panose="020B0600070205080204" pitchFamily="34" charset="-128"/>
                <a:cs typeface="Times New Roman" panose="02020603050405020304" pitchFamily="18" charset="0"/>
              </a:rPr>
              <a:t>1794-1903</a:t>
            </a:r>
          </a:p>
        </p:txBody>
      </p:sp>
      <p:sp>
        <p:nvSpPr>
          <p:cNvPr id="183301" name="Rectangle 4">
            <a:extLst>
              <a:ext uri="{FF2B5EF4-FFF2-40B4-BE49-F238E27FC236}">
                <a16:creationId xmlns:a16="http://schemas.microsoft.com/office/drawing/2014/main" id="{C90E70CB-60AE-58EE-920E-2B0958FD6861}"/>
              </a:ext>
            </a:extLst>
          </p:cNvPr>
          <p:cNvSpPr>
            <a:spLocks noGrp="1" noChangeArrowheads="1"/>
          </p:cNvSpPr>
          <p:nvPr>
            <p:ph type="title"/>
          </p:nvPr>
        </p:nvSpPr>
        <p:spPr>
          <a:xfrm>
            <a:off x="1981200" y="274639"/>
            <a:ext cx="8229600" cy="763587"/>
          </a:xfrm>
        </p:spPr>
        <p:txBody>
          <a:bodyPr/>
          <a:lstStyle/>
          <a:p>
            <a:pPr eaLnBrk="1" hangingPunct="1"/>
            <a:r>
              <a:rPr lang="en-US" altLang="en-US" sz="3600"/>
              <a:t>Black Powder</a:t>
            </a:r>
            <a:r>
              <a:rPr lang="en-GB" altLang="en-US" sz="3600"/>
              <a:t> - Manufacture</a:t>
            </a:r>
          </a:p>
        </p:txBody>
      </p:sp>
      <p:pic>
        <p:nvPicPr>
          <p:cNvPr id="183302" name="Picture 5">
            <a:extLst>
              <a:ext uri="{FF2B5EF4-FFF2-40B4-BE49-F238E27FC236}">
                <a16:creationId xmlns:a16="http://schemas.microsoft.com/office/drawing/2014/main" id="{C10370D7-7DFC-7EB9-F63F-98A2B2645D79}"/>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063751" y="4581525"/>
            <a:ext cx="1800225" cy="116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Audio 12">
            <a:hlinkClick r:id="" action="ppaction://media"/>
            <a:extLst>
              <a:ext uri="{FF2B5EF4-FFF2-40B4-BE49-F238E27FC236}">
                <a16:creationId xmlns:a16="http://schemas.microsoft.com/office/drawing/2014/main" id="{050DD2EE-2ACA-4F78-8E8D-77A91FDC3A4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96438679"/>
      </p:ext>
    </p:extLst>
  </p:cSld>
  <p:clrMapOvr>
    <a:masterClrMapping/>
  </p:clrMapOvr>
  <p:transition advTm="31060">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7" name="Text Box 3">
            <a:extLst>
              <a:ext uri="{FF2B5EF4-FFF2-40B4-BE49-F238E27FC236}">
                <a16:creationId xmlns:a16="http://schemas.microsoft.com/office/drawing/2014/main" id="{AC5F32DD-2A41-3FF6-1A60-B3A38A1E8395}"/>
              </a:ext>
            </a:extLst>
          </p:cNvPr>
          <p:cNvSpPr txBox="1">
            <a:spLocks noChangeArrowheads="1"/>
          </p:cNvSpPr>
          <p:nvPr/>
        </p:nvSpPr>
        <p:spPr bwMode="auto">
          <a:xfrm>
            <a:off x="3579813" y="1052513"/>
            <a:ext cx="4806950" cy="461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solidFill>
                  <a:schemeClr val="tx1"/>
                </a:solidFill>
                <a:latin typeface="Times New Roman" panose="02020603050405020304" pitchFamily="18" charset="0"/>
                <a:ea typeface="MS PGothic" panose="020B0600070205080204" pitchFamily="34" charset="-128"/>
                <a:cs typeface="Times New Roman" panose="02020603050405020304" pitchFamily="18" charset="0"/>
              </a:rPr>
              <a:t>Manufacture of black powder (USA)</a:t>
            </a:r>
            <a:endParaRPr lang="en-GB" altLang="en-US" sz="2000">
              <a:solidFill>
                <a:schemeClr val="tx1"/>
              </a:solidFill>
              <a:latin typeface="Times New Roman" panose="02020603050405020304" pitchFamily="18" charset="0"/>
              <a:ea typeface="MS PGothic" panose="020B0600070205080204" pitchFamily="34" charset="-128"/>
              <a:cs typeface="Times New Roman" panose="02020603050405020304" pitchFamily="18" charset="0"/>
            </a:endParaRPr>
          </a:p>
        </p:txBody>
      </p:sp>
      <p:sp>
        <p:nvSpPr>
          <p:cNvPr id="185348" name="Rectangle 4">
            <a:extLst>
              <a:ext uri="{FF2B5EF4-FFF2-40B4-BE49-F238E27FC236}">
                <a16:creationId xmlns:a16="http://schemas.microsoft.com/office/drawing/2014/main" id="{034D60F3-6C09-F75D-8C8E-837C0C185B04}"/>
              </a:ext>
            </a:extLst>
          </p:cNvPr>
          <p:cNvSpPr>
            <a:spLocks noGrp="1" noChangeArrowheads="1"/>
          </p:cNvSpPr>
          <p:nvPr>
            <p:ph type="title"/>
          </p:nvPr>
        </p:nvSpPr>
        <p:spPr>
          <a:xfrm>
            <a:off x="1981200" y="274639"/>
            <a:ext cx="8229600" cy="763587"/>
          </a:xfrm>
        </p:spPr>
        <p:txBody>
          <a:bodyPr/>
          <a:lstStyle/>
          <a:p>
            <a:pPr eaLnBrk="1" hangingPunct="1"/>
            <a:r>
              <a:rPr lang="en-US" altLang="en-US" sz="3600"/>
              <a:t>Black Powder</a:t>
            </a:r>
            <a:r>
              <a:rPr lang="en-GB" altLang="en-US" sz="3600"/>
              <a:t> - Manufacture</a:t>
            </a:r>
          </a:p>
        </p:txBody>
      </p:sp>
      <p:pic>
        <p:nvPicPr>
          <p:cNvPr id="185349" name="Picture 5">
            <a:extLst>
              <a:ext uri="{FF2B5EF4-FFF2-40B4-BE49-F238E27FC236}">
                <a16:creationId xmlns:a16="http://schemas.microsoft.com/office/drawing/2014/main" id="{F9511136-0BE4-BBA7-DC76-BC7C86D0117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751013" y="1658938"/>
            <a:ext cx="8737600" cy="479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Audio 19">
            <a:hlinkClick r:id="" action="ppaction://media"/>
            <a:extLst>
              <a:ext uri="{FF2B5EF4-FFF2-40B4-BE49-F238E27FC236}">
                <a16:creationId xmlns:a16="http://schemas.microsoft.com/office/drawing/2014/main" id="{4C1BB8F1-58E1-3B8D-9C2F-635E046BAA6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7287035"/>
      </p:ext>
    </p:extLst>
  </p:cSld>
  <p:clrMapOvr>
    <a:masterClrMapping/>
  </p:clrMapOvr>
  <p:transition advTm="60063">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5" name="Rectangle 4">
            <a:extLst>
              <a:ext uri="{FF2B5EF4-FFF2-40B4-BE49-F238E27FC236}">
                <a16:creationId xmlns:a16="http://schemas.microsoft.com/office/drawing/2014/main" id="{F048D08A-7101-D619-2DF3-FF6BCAD66A7C}"/>
              </a:ext>
            </a:extLst>
          </p:cNvPr>
          <p:cNvSpPr>
            <a:spLocks noGrp="1" noChangeArrowheads="1"/>
          </p:cNvSpPr>
          <p:nvPr>
            <p:ph type="title"/>
          </p:nvPr>
        </p:nvSpPr>
        <p:spPr>
          <a:xfrm>
            <a:off x="201561" y="159763"/>
            <a:ext cx="8229600" cy="763587"/>
          </a:xfrm>
        </p:spPr>
        <p:txBody>
          <a:bodyPr/>
          <a:lstStyle/>
          <a:p>
            <a:pPr eaLnBrk="1" hangingPunct="1"/>
            <a:r>
              <a:rPr lang="en-US" altLang="en-US" sz="3600" dirty="0"/>
              <a:t>Black Powder</a:t>
            </a:r>
            <a:r>
              <a:rPr lang="en-GB" altLang="en-US" sz="3600" dirty="0"/>
              <a:t> - Composition</a:t>
            </a:r>
          </a:p>
        </p:txBody>
      </p:sp>
      <p:pic>
        <p:nvPicPr>
          <p:cNvPr id="187396" name="Picture 2">
            <a:extLst>
              <a:ext uri="{FF2B5EF4-FFF2-40B4-BE49-F238E27FC236}">
                <a16:creationId xmlns:a16="http://schemas.microsoft.com/office/drawing/2014/main" id="{E697B99E-0AA6-9967-11DA-74777A3C9C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5550" y="1201738"/>
            <a:ext cx="7488238" cy="4748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7397" name="TextBox 1">
            <a:extLst>
              <a:ext uri="{FF2B5EF4-FFF2-40B4-BE49-F238E27FC236}">
                <a16:creationId xmlns:a16="http://schemas.microsoft.com/office/drawing/2014/main" id="{B6C91FD0-9571-D99E-C46D-465393B9C5CC}"/>
              </a:ext>
            </a:extLst>
          </p:cNvPr>
          <p:cNvSpPr txBox="1">
            <a:spLocks noChangeArrowheads="1"/>
          </p:cNvSpPr>
          <p:nvPr/>
        </p:nvSpPr>
        <p:spPr bwMode="auto">
          <a:xfrm>
            <a:off x="1582993" y="6113462"/>
            <a:ext cx="1031403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dirty="0"/>
              <a:t>Shimizu, T., (1976), </a:t>
            </a:r>
            <a:r>
              <a:rPr lang="en-GB" altLang="en-US" sz="1600" dirty="0" err="1"/>
              <a:t>Feuerwerk</a:t>
            </a:r>
            <a:r>
              <a:rPr lang="en-GB" altLang="en-US" sz="1600" dirty="0"/>
              <a:t> </a:t>
            </a:r>
            <a:r>
              <a:rPr lang="en-GB" altLang="en-US" sz="1600" dirty="0" err="1"/>
              <a:t>vom</a:t>
            </a:r>
            <a:r>
              <a:rPr lang="en-GB" altLang="en-US" sz="1600" dirty="0"/>
              <a:t> </a:t>
            </a:r>
            <a:r>
              <a:rPr lang="en-GB" altLang="en-US" sz="1600" dirty="0" err="1"/>
              <a:t>physikalischen</a:t>
            </a:r>
            <a:r>
              <a:rPr lang="en-GB" altLang="en-US" sz="1600" dirty="0"/>
              <a:t> </a:t>
            </a:r>
            <a:r>
              <a:rPr lang="en-GB" altLang="en-US" sz="1600" dirty="0" err="1"/>
              <a:t>Standpunkt</a:t>
            </a:r>
            <a:r>
              <a:rPr lang="en-GB" altLang="en-US" sz="1600" dirty="0"/>
              <a:t> </a:t>
            </a:r>
            <a:r>
              <a:rPr lang="en-GB" altLang="en-US" sz="1600" dirty="0" err="1"/>
              <a:t>aus</a:t>
            </a:r>
            <a:r>
              <a:rPr lang="en-GB" altLang="en-US" sz="1600" dirty="0"/>
              <a:t>, </a:t>
            </a:r>
            <a:r>
              <a:rPr lang="en-GB" altLang="en-US" sz="1600" dirty="0" err="1"/>
              <a:t>Hower</a:t>
            </a:r>
            <a:r>
              <a:rPr lang="en-GB" altLang="en-US" sz="1600" dirty="0"/>
              <a:t> Verlag Hamburg, S. 63.</a:t>
            </a:r>
          </a:p>
          <a:p>
            <a:r>
              <a:rPr lang="en-GB" altLang="en-US" sz="1600" dirty="0" err="1"/>
              <a:t>Siegelin</a:t>
            </a:r>
            <a:r>
              <a:rPr lang="en-GB" altLang="en-US" sz="1600" dirty="0"/>
              <a:t>, W., (1997), </a:t>
            </a:r>
            <a:r>
              <a:rPr lang="en-GB" altLang="en-US" sz="1600" dirty="0" err="1"/>
              <a:t>Schwarzpulver</a:t>
            </a:r>
            <a:r>
              <a:rPr lang="en-GB" altLang="en-US" sz="1600" dirty="0"/>
              <a:t>, </a:t>
            </a:r>
            <a:r>
              <a:rPr lang="en-GB" altLang="en-US" sz="1600" dirty="0" err="1"/>
              <a:t>Manuskript</a:t>
            </a:r>
            <a:r>
              <a:rPr lang="en-GB" altLang="en-US" sz="1600" dirty="0"/>
              <a:t> für die Carl </a:t>
            </a:r>
            <a:r>
              <a:rPr lang="en-GB" altLang="en-US" sz="1600" dirty="0" err="1"/>
              <a:t>Cranz</a:t>
            </a:r>
            <a:r>
              <a:rPr lang="en-GB" altLang="en-US" sz="1600" dirty="0"/>
              <a:t> Gesellschaft, Weil am Rhein</a:t>
            </a:r>
          </a:p>
        </p:txBody>
      </p:sp>
      <p:pic>
        <p:nvPicPr>
          <p:cNvPr id="11" name="Audio 10">
            <a:hlinkClick r:id="" action="ppaction://media"/>
            <a:extLst>
              <a:ext uri="{FF2B5EF4-FFF2-40B4-BE49-F238E27FC236}">
                <a16:creationId xmlns:a16="http://schemas.microsoft.com/office/drawing/2014/main" id="{4DA8BC6E-E665-0669-AA5E-FB158FE6250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3669794"/>
      </p:ext>
    </p:extLst>
  </p:cSld>
  <p:clrMapOvr>
    <a:masterClrMapping/>
  </p:clrMapOvr>
  <p:transition advTm="61370">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3" name="Rectangle 4">
            <a:extLst>
              <a:ext uri="{FF2B5EF4-FFF2-40B4-BE49-F238E27FC236}">
                <a16:creationId xmlns:a16="http://schemas.microsoft.com/office/drawing/2014/main" id="{45695872-CFCA-F19F-C507-8B99C1CC67A6}"/>
              </a:ext>
            </a:extLst>
          </p:cNvPr>
          <p:cNvSpPr>
            <a:spLocks noGrp="1" noChangeArrowheads="1"/>
          </p:cNvSpPr>
          <p:nvPr>
            <p:ph type="title"/>
          </p:nvPr>
        </p:nvSpPr>
        <p:spPr>
          <a:xfrm>
            <a:off x="1981200" y="274639"/>
            <a:ext cx="8229600" cy="763587"/>
          </a:xfrm>
        </p:spPr>
        <p:txBody>
          <a:bodyPr/>
          <a:lstStyle/>
          <a:p>
            <a:pPr eaLnBrk="1" hangingPunct="1"/>
            <a:r>
              <a:rPr lang="en-US" altLang="en-US" sz="3600"/>
              <a:t>Black Powder</a:t>
            </a:r>
            <a:r>
              <a:rPr lang="en-GB" altLang="en-US" sz="3600"/>
              <a:t> - Composition</a:t>
            </a:r>
          </a:p>
        </p:txBody>
      </p:sp>
      <p:pic>
        <p:nvPicPr>
          <p:cNvPr id="189444" name="Picture 2">
            <a:extLst>
              <a:ext uri="{FF2B5EF4-FFF2-40B4-BE49-F238E27FC236}">
                <a16:creationId xmlns:a16="http://schemas.microsoft.com/office/drawing/2014/main" id="{AAF1AB5C-EF9A-804F-E528-BB97D3F4A47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8213" y="1196976"/>
            <a:ext cx="7199312" cy="4873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9445" name="Rectangle 2">
            <a:extLst>
              <a:ext uri="{FF2B5EF4-FFF2-40B4-BE49-F238E27FC236}">
                <a16:creationId xmlns:a16="http://schemas.microsoft.com/office/drawing/2014/main" id="{7248C9AF-6E76-FD71-EF6F-B59722843745}"/>
              </a:ext>
            </a:extLst>
          </p:cNvPr>
          <p:cNvSpPr>
            <a:spLocks noChangeArrowheads="1"/>
          </p:cNvSpPr>
          <p:nvPr/>
        </p:nvSpPr>
        <p:spPr bwMode="auto">
          <a:xfrm>
            <a:off x="1703388" y="6156325"/>
            <a:ext cx="84963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a:t>Brown, M. E., Rugunanan, R. A., (1989), A Temperature-Profile Study of the Combustion of Black Powder and its Constituent Binary Mixture, Propellants Explos. Pyrotech, </a:t>
            </a:r>
            <a:r>
              <a:rPr lang="en-GB" altLang="en-US" sz="1600" u="sng"/>
              <a:t>14</a:t>
            </a:r>
            <a:r>
              <a:rPr lang="en-GB" altLang="en-US" sz="1600"/>
              <a:t>, 69-75.</a:t>
            </a:r>
          </a:p>
        </p:txBody>
      </p:sp>
      <p:pic>
        <p:nvPicPr>
          <p:cNvPr id="7" name="Audio 6">
            <a:hlinkClick r:id="" action="ppaction://media"/>
            <a:extLst>
              <a:ext uri="{FF2B5EF4-FFF2-40B4-BE49-F238E27FC236}">
                <a16:creationId xmlns:a16="http://schemas.microsoft.com/office/drawing/2014/main" id="{B1BB40D4-D000-C3EE-E6BD-8271FCAF457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15580133"/>
      </p:ext>
    </p:extLst>
  </p:cSld>
  <p:clrMapOvr>
    <a:masterClrMapping/>
  </p:clrMapOvr>
  <p:transition advTm="45171">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1" name="Rectangle 4">
            <a:extLst>
              <a:ext uri="{FF2B5EF4-FFF2-40B4-BE49-F238E27FC236}">
                <a16:creationId xmlns:a16="http://schemas.microsoft.com/office/drawing/2014/main" id="{72DFD479-AE34-5665-0307-0ED93CDCB764}"/>
              </a:ext>
            </a:extLst>
          </p:cNvPr>
          <p:cNvSpPr>
            <a:spLocks noGrp="1" noChangeArrowheads="1"/>
          </p:cNvSpPr>
          <p:nvPr>
            <p:ph type="title"/>
          </p:nvPr>
        </p:nvSpPr>
        <p:spPr>
          <a:xfrm>
            <a:off x="1981200" y="274639"/>
            <a:ext cx="8229600" cy="763587"/>
          </a:xfrm>
        </p:spPr>
        <p:txBody>
          <a:bodyPr/>
          <a:lstStyle/>
          <a:p>
            <a:pPr eaLnBrk="1" hangingPunct="1"/>
            <a:r>
              <a:rPr lang="en-US" altLang="en-US" sz="3600"/>
              <a:t>Black Powder</a:t>
            </a:r>
            <a:r>
              <a:rPr lang="en-GB" altLang="en-US" sz="3600"/>
              <a:t> – Ignition Temperature</a:t>
            </a:r>
          </a:p>
        </p:txBody>
      </p:sp>
      <p:pic>
        <p:nvPicPr>
          <p:cNvPr id="191492" name="Picture 2">
            <a:extLst>
              <a:ext uri="{FF2B5EF4-FFF2-40B4-BE49-F238E27FC236}">
                <a16:creationId xmlns:a16="http://schemas.microsoft.com/office/drawing/2014/main" id="{1E0F537D-2034-F9F0-7134-1F5DAE69F5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98675" y="1796230"/>
            <a:ext cx="6318250" cy="4730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1493" name="TextBox 3">
            <a:extLst>
              <a:ext uri="{FF2B5EF4-FFF2-40B4-BE49-F238E27FC236}">
                <a16:creationId xmlns:a16="http://schemas.microsoft.com/office/drawing/2014/main" id="{7C1D38ED-90C8-8B33-A23E-8D2BBC0A81F7}"/>
              </a:ext>
            </a:extLst>
          </p:cNvPr>
          <p:cNvSpPr txBox="1">
            <a:spLocks noChangeArrowheads="1"/>
          </p:cNvSpPr>
          <p:nvPr/>
        </p:nvSpPr>
        <p:spPr bwMode="auto">
          <a:xfrm>
            <a:off x="6653981" y="4034761"/>
            <a:ext cx="20510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solidFill>
                  <a:schemeClr val="bg1"/>
                </a:solidFill>
              </a:rPr>
              <a:t>Black alder charcoal</a:t>
            </a:r>
          </a:p>
        </p:txBody>
      </p:sp>
      <p:pic>
        <p:nvPicPr>
          <p:cNvPr id="20" name="Audio 19">
            <a:hlinkClick r:id="" action="ppaction://media"/>
            <a:extLst>
              <a:ext uri="{FF2B5EF4-FFF2-40B4-BE49-F238E27FC236}">
                <a16:creationId xmlns:a16="http://schemas.microsoft.com/office/drawing/2014/main" id="{F9982652-E638-510E-5DE9-1AC4AB949F0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3651057"/>
      </p:ext>
    </p:extLst>
  </p:cSld>
  <p:clrMapOvr>
    <a:masterClrMapping/>
  </p:clrMapOvr>
  <p:transition advTm="3583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9" name="Rectangle 4">
            <a:extLst>
              <a:ext uri="{FF2B5EF4-FFF2-40B4-BE49-F238E27FC236}">
                <a16:creationId xmlns:a16="http://schemas.microsoft.com/office/drawing/2014/main" id="{30A4B22C-AD9A-F02C-5B24-E4561AD43A54}"/>
              </a:ext>
            </a:extLst>
          </p:cNvPr>
          <p:cNvSpPr>
            <a:spLocks noGrp="1" noChangeArrowheads="1"/>
          </p:cNvSpPr>
          <p:nvPr>
            <p:ph type="title"/>
          </p:nvPr>
        </p:nvSpPr>
        <p:spPr>
          <a:xfrm>
            <a:off x="1981200" y="274639"/>
            <a:ext cx="8229600" cy="777875"/>
          </a:xfrm>
        </p:spPr>
        <p:txBody>
          <a:bodyPr/>
          <a:lstStyle/>
          <a:p>
            <a:pPr eaLnBrk="1" hangingPunct="1"/>
            <a:r>
              <a:rPr lang="en-GB" altLang="en-US" sz="3600"/>
              <a:t>Ingredients - Charcoal</a:t>
            </a:r>
          </a:p>
        </p:txBody>
      </p:sp>
      <p:sp>
        <p:nvSpPr>
          <p:cNvPr id="16388" name="Rectangle 6">
            <a:extLst>
              <a:ext uri="{FF2B5EF4-FFF2-40B4-BE49-F238E27FC236}">
                <a16:creationId xmlns:a16="http://schemas.microsoft.com/office/drawing/2014/main" id="{38FD7C9A-1517-243D-5AFF-9F00CCFB8D82}"/>
              </a:ext>
            </a:extLst>
          </p:cNvPr>
          <p:cNvSpPr>
            <a:spLocks noGrp="1" noChangeArrowheads="1"/>
          </p:cNvSpPr>
          <p:nvPr>
            <p:ph idx="1"/>
          </p:nvPr>
        </p:nvSpPr>
        <p:spPr>
          <a:xfrm>
            <a:off x="1631951" y="1401764"/>
            <a:ext cx="8785225" cy="4764087"/>
          </a:xfrm>
        </p:spPr>
        <p:txBody>
          <a:bodyPr>
            <a:normAutofit fontScale="92500" lnSpcReduction="20000"/>
          </a:bodyPr>
          <a:lstStyle/>
          <a:p>
            <a:pPr eaLnBrk="1" hangingPunct="1">
              <a:defRPr/>
            </a:pPr>
            <a:r>
              <a:rPr lang="en-GB" altLang="en-US" sz="2600" dirty="0">
                <a:latin typeface="+mj-lt"/>
                <a:cs typeface="Times New Roman" panose="02020603050405020304" pitchFamily="18" charset="0"/>
              </a:rPr>
              <a:t>Different woods may be used for different purposes.</a:t>
            </a:r>
          </a:p>
          <a:p>
            <a:pPr eaLnBrk="1" hangingPunct="1">
              <a:defRPr/>
            </a:pPr>
            <a:endParaRPr lang="en-GB" altLang="en-US" sz="2600" dirty="0">
              <a:latin typeface="+mj-lt"/>
              <a:cs typeface="Times New Roman" panose="02020603050405020304" pitchFamily="18" charset="0"/>
            </a:endParaRPr>
          </a:p>
          <a:p>
            <a:pPr eaLnBrk="1" hangingPunct="1">
              <a:defRPr/>
            </a:pPr>
            <a:r>
              <a:rPr lang="en-GB" altLang="en-US" sz="2600" dirty="0">
                <a:latin typeface="+mj-lt"/>
                <a:cs typeface="Times New Roman" panose="02020603050405020304" pitchFamily="18" charset="0"/>
              </a:rPr>
              <a:t>In UK it was traditional to use:</a:t>
            </a:r>
          </a:p>
          <a:p>
            <a:pPr lvl="1" eaLnBrk="1" hangingPunct="1">
              <a:defRPr/>
            </a:pPr>
            <a:r>
              <a:rPr lang="en-GB" altLang="en-US" sz="2600" dirty="0">
                <a:latin typeface="+mj-lt"/>
                <a:cs typeface="Times New Roman" panose="02020603050405020304" pitchFamily="18" charset="0"/>
              </a:rPr>
              <a:t>Alder (</a:t>
            </a:r>
            <a:r>
              <a:rPr lang="en-GB" altLang="en-US" sz="2600" i="1" dirty="0" err="1">
                <a:latin typeface="+mj-lt"/>
                <a:cs typeface="Times New Roman" panose="02020603050405020304" pitchFamily="18" charset="0"/>
              </a:rPr>
              <a:t>alnus</a:t>
            </a:r>
            <a:r>
              <a:rPr lang="en-GB" altLang="en-US" sz="2600" i="1" dirty="0">
                <a:latin typeface="+mj-lt"/>
                <a:cs typeface="Times New Roman" panose="02020603050405020304" pitchFamily="18" charset="0"/>
              </a:rPr>
              <a:t> </a:t>
            </a:r>
            <a:r>
              <a:rPr lang="en-GB" altLang="en-US" sz="2600" i="1" dirty="0" err="1">
                <a:latin typeface="+mj-lt"/>
                <a:cs typeface="Times New Roman" panose="02020603050405020304" pitchFamily="18" charset="0"/>
              </a:rPr>
              <a:t>glutinosa</a:t>
            </a:r>
            <a:r>
              <a:rPr lang="en-GB" altLang="en-US" sz="2600" dirty="0">
                <a:latin typeface="+mj-lt"/>
                <a:cs typeface="Times New Roman" panose="02020603050405020304" pitchFamily="18" charset="0"/>
              </a:rPr>
              <a:t>) - for general purpose black powder</a:t>
            </a:r>
          </a:p>
          <a:p>
            <a:pPr lvl="1" eaLnBrk="1" hangingPunct="1">
              <a:defRPr/>
            </a:pPr>
            <a:r>
              <a:rPr lang="en-GB" altLang="en-US" sz="2600" dirty="0">
                <a:latin typeface="+mj-lt"/>
                <a:cs typeface="Times New Roman" panose="02020603050405020304" pitchFamily="18" charset="0"/>
              </a:rPr>
              <a:t>Beech (</a:t>
            </a:r>
            <a:r>
              <a:rPr lang="en-GB" altLang="en-US" sz="2600" i="1" dirty="0" err="1">
                <a:latin typeface="+mj-lt"/>
                <a:cs typeface="Times New Roman" panose="02020603050405020304" pitchFamily="18" charset="0"/>
              </a:rPr>
              <a:t>betula</a:t>
            </a:r>
            <a:r>
              <a:rPr lang="en-GB" altLang="en-US" sz="2600" i="1" dirty="0">
                <a:latin typeface="+mj-lt"/>
                <a:cs typeface="Times New Roman" panose="02020603050405020304" pitchFamily="18" charset="0"/>
              </a:rPr>
              <a:t> pendula</a:t>
            </a:r>
            <a:r>
              <a:rPr lang="en-GB" altLang="en-US" sz="2600" dirty="0">
                <a:latin typeface="+mj-lt"/>
                <a:cs typeface="Times New Roman" panose="02020603050405020304" pitchFamily="18" charset="0"/>
              </a:rPr>
              <a:t>) – for propellant for large guns</a:t>
            </a:r>
          </a:p>
          <a:p>
            <a:pPr lvl="1" eaLnBrk="1" hangingPunct="1">
              <a:defRPr/>
            </a:pPr>
            <a:r>
              <a:rPr lang="en-GB" altLang="en-US" sz="2600" dirty="0">
                <a:latin typeface="+mj-lt"/>
                <a:cs typeface="Times New Roman" panose="02020603050405020304" pitchFamily="18" charset="0"/>
              </a:rPr>
              <a:t>Alder buckthorn (</a:t>
            </a:r>
            <a:r>
              <a:rPr lang="en-GB" altLang="en-US" sz="2600" i="1" dirty="0" err="1">
                <a:latin typeface="+mj-lt"/>
                <a:cs typeface="Times New Roman" panose="02020603050405020304" pitchFamily="18" charset="0"/>
              </a:rPr>
              <a:t>frangula</a:t>
            </a:r>
            <a:r>
              <a:rPr lang="en-GB" altLang="en-US" sz="2600" i="1" dirty="0">
                <a:latin typeface="+mj-lt"/>
                <a:cs typeface="Times New Roman" panose="02020603050405020304" pitchFamily="18" charset="0"/>
              </a:rPr>
              <a:t> </a:t>
            </a:r>
            <a:r>
              <a:rPr lang="en-GB" altLang="en-US" sz="2600" i="1" dirty="0" err="1">
                <a:latin typeface="+mj-lt"/>
                <a:cs typeface="Times New Roman" panose="02020603050405020304" pitchFamily="18" charset="0"/>
              </a:rPr>
              <a:t>alnus</a:t>
            </a:r>
            <a:r>
              <a:rPr lang="en-GB" altLang="en-US" sz="2600" dirty="0">
                <a:latin typeface="+mj-lt"/>
                <a:cs typeface="Times New Roman" panose="02020603050405020304" pitchFamily="18" charset="0"/>
              </a:rPr>
              <a:t>) for </a:t>
            </a:r>
            <a:r>
              <a:rPr lang="en-GB" altLang="en-US" sz="2600" dirty="0" err="1">
                <a:latin typeface="+mj-lt"/>
                <a:cs typeface="Times New Roman" panose="02020603050405020304" pitchFamily="18" charset="0"/>
              </a:rPr>
              <a:t>fuze</a:t>
            </a:r>
            <a:r>
              <a:rPr lang="en-GB" altLang="en-US" sz="2600" dirty="0">
                <a:latin typeface="+mj-lt"/>
                <a:cs typeface="Times New Roman" panose="02020603050405020304" pitchFamily="18" charset="0"/>
              </a:rPr>
              <a:t> powder (required to burn evenly at low pressure)</a:t>
            </a:r>
          </a:p>
          <a:p>
            <a:pPr lvl="1" eaLnBrk="1" hangingPunct="1">
              <a:defRPr/>
            </a:pPr>
            <a:endParaRPr lang="en-GB" altLang="en-US" sz="2600" dirty="0">
              <a:latin typeface="+mj-lt"/>
              <a:cs typeface="Times New Roman" panose="02020603050405020304" pitchFamily="18" charset="0"/>
            </a:endParaRPr>
          </a:p>
          <a:p>
            <a:pPr eaLnBrk="1" hangingPunct="1">
              <a:defRPr/>
            </a:pPr>
            <a:r>
              <a:rPr lang="en-GB" altLang="en-US" sz="2600" dirty="0">
                <a:latin typeface="+mj-lt"/>
                <a:cs typeface="Times New Roman" panose="02020603050405020304" pitchFamily="18" charset="0"/>
              </a:rPr>
              <a:t>Difference caused presumably by different porosity and volatile matter content.</a:t>
            </a:r>
          </a:p>
        </p:txBody>
      </p:sp>
      <p:pic>
        <p:nvPicPr>
          <p:cNvPr id="4" name="Audio 3">
            <a:hlinkClick r:id="" action="ppaction://media"/>
            <a:extLst>
              <a:ext uri="{FF2B5EF4-FFF2-40B4-BE49-F238E27FC236}">
                <a16:creationId xmlns:a16="http://schemas.microsoft.com/office/drawing/2014/main" id="{23BC730E-88AD-2E25-A167-EA73FC0C7DA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379657"/>
      </p:ext>
    </p:extLst>
  </p:cSld>
  <p:clrMapOvr>
    <a:masterClrMapping/>
  </p:clrMapOvr>
  <p:transition advTm="48321">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3" name="Rectangle 2">
            <a:extLst>
              <a:ext uri="{FF2B5EF4-FFF2-40B4-BE49-F238E27FC236}">
                <a16:creationId xmlns:a16="http://schemas.microsoft.com/office/drawing/2014/main" id="{43DADE7B-8606-B440-86EA-EB0A8F50DF5D}"/>
              </a:ext>
            </a:extLst>
          </p:cNvPr>
          <p:cNvSpPr>
            <a:spLocks noGrp="1" noChangeArrowheads="1"/>
          </p:cNvSpPr>
          <p:nvPr>
            <p:ph type="title"/>
          </p:nvPr>
        </p:nvSpPr>
        <p:spPr>
          <a:xfrm>
            <a:off x="1981200" y="274639"/>
            <a:ext cx="8229600" cy="777875"/>
          </a:xfrm>
        </p:spPr>
        <p:txBody>
          <a:bodyPr/>
          <a:lstStyle/>
          <a:p>
            <a:pPr eaLnBrk="1" hangingPunct="1"/>
            <a:r>
              <a:rPr lang="en-US" altLang="en-US" sz="3600"/>
              <a:t>Ingredients - Charcoal</a:t>
            </a:r>
            <a:endParaRPr lang="en-GB" altLang="en-US" sz="3600"/>
          </a:p>
        </p:txBody>
      </p:sp>
      <p:sp>
        <p:nvSpPr>
          <p:cNvPr id="194564" name="Text Box 5">
            <a:extLst>
              <a:ext uri="{FF2B5EF4-FFF2-40B4-BE49-F238E27FC236}">
                <a16:creationId xmlns:a16="http://schemas.microsoft.com/office/drawing/2014/main" id="{4D7ECF9F-EC97-CF2F-DAFF-479256948C12}"/>
              </a:ext>
            </a:extLst>
          </p:cNvPr>
          <p:cNvSpPr txBox="1">
            <a:spLocks noChangeArrowheads="1"/>
          </p:cNvSpPr>
          <p:nvPr/>
        </p:nvSpPr>
        <p:spPr bwMode="auto">
          <a:xfrm>
            <a:off x="3071814" y="950913"/>
            <a:ext cx="200183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solidFill>
                  <a:schemeClr val="tx1"/>
                </a:solidFill>
                <a:latin typeface="Times New Roman" panose="02020603050405020304" pitchFamily="18" charset="0"/>
                <a:ea typeface="MS PGothic" panose="020B0600070205080204" pitchFamily="34" charset="-128"/>
                <a:cs typeface="Times New Roman" panose="02020603050405020304" pitchFamily="18" charset="0"/>
              </a:rPr>
              <a:t>Alder charcoal</a:t>
            </a:r>
          </a:p>
        </p:txBody>
      </p:sp>
      <p:sp>
        <p:nvSpPr>
          <p:cNvPr id="194565" name="Text Box 6">
            <a:extLst>
              <a:ext uri="{FF2B5EF4-FFF2-40B4-BE49-F238E27FC236}">
                <a16:creationId xmlns:a16="http://schemas.microsoft.com/office/drawing/2014/main" id="{93A7F07F-9B1B-8293-9705-4064D0B58AFD}"/>
              </a:ext>
            </a:extLst>
          </p:cNvPr>
          <p:cNvSpPr txBox="1">
            <a:spLocks noChangeArrowheads="1"/>
          </p:cNvSpPr>
          <p:nvPr/>
        </p:nvSpPr>
        <p:spPr bwMode="auto">
          <a:xfrm>
            <a:off x="114300" y="6073323"/>
            <a:ext cx="5981700" cy="738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i="1" dirty="0">
                <a:solidFill>
                  <a:schemeClr val="tx1"/>
                </a:solidFill>
                <a:ea typeface="MS PGothic" panose="020B0600070205080204" pitchFamily="34" charset="-128"/>
              </a:rPr>
              <a:t>E Gray, H Marsh and M McLaren.  </a:t>
            </a:r>
          </a:p>
          <a:p>
            <a:r>
              <a:rPr lang="en-GB" altLang="en-US" sz="1400" i="1" dirty="0">
                <a:solidFill>
                  <a:schemeClr val="tx1"/>
                </a:solidFill>
                <a:ea typeface="MS PGothic" panose="020B0600070205080204" pitchFamily="34" charset="-128"/>
              </a:rPr>
              <a:t>A short history of gunpowder and the role of charcoal in its manufacture.  </a:t>
            </a:r>
          </a:p>
          <a:p>
            <a:r>
              <a:rPr lang="en-GB" altLang="en-US" sz="1400" i="1" dirty="0">
                <a:solidFill>
                  <a:schemeClr val="tx1"/>
                </a:solidFill>
                <a:ea typeface="MS PGothic" panose="020B0600070205080204" pitchFamily="34" charset="-128"/>
              </a:rPr>
              <a:t>J. Mater. Sci. </a:t>
            </a:r>
            <a:r>
              <a:rPr lang="en-GB" altLang="en-US" sz="1400" i="1" u="sng" dirty="0">
                <a:solidFill>
                  <a:schemeClr val="tx1"/>
                </a:solidFill>
                <a:ea typeface="MS PGothic" panose="020B0600070205080204" pitchFamily="34" charset="-128"/>
              </a:rPr>
              <a:t>17</a:t>
            </a:r>
            <a:r>
              <a:rPr lang="en-GB" altLang="en-US" sz="1400" i="1" dirty="0">
                <a:solidFill>
                  <a:schemeClr val="tx1"/>
                </a:solidFill>
                <a:ea typeface="MS PGothic" panose="020B0600070205080204" pitchFamily="34" charset="-128"/>
              </a:rPr>
              <a:t>(12) 3385-3400 (1982)</a:t>
            </a:r>
          </a:p>
        </p:txBody>
      </p:sp>
      <p:pic>
        <p:nvPicPr>
          <p:cNvPr id="194566" name="Picture 2">
            <a:extLst>
              <a:ext uri="{FF2B5EF4-FFF2-40B4-BE49-F238E27FC236}">
                <a16:creationId xmlns:a16="http://schemas.microsoft.com/office/drawing/2014/main" id="{93B5105D-F11F-E017-9B5E-3EF3CBDF40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4114" y="1395414"/>
            <a:ext cx="3240087" cy="1889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567" name="Picture 2">
            <a:extLst>
              <a:ext uri="{FF2B5EF4-FFF2-40B4-BE49-F238E27FC236}">
                <a16:creationId xmlns:a16="http://schemas.microsoft.com/office/drawing/2014/main" id="{62CB12B6-B8DA-3E7A-9CF9-D44CEF8FAF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56364" y="1420813"/>
            <a:ext cx="3240087" cy="1936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4568" name="Text Box 5">
            <a:extLst>
              <a:ext uri="{FF2B5EF4-FFF2-40B4-BE49-F238E27FC236}">
                <a16:creationId xmlns:a16="http://schemas.microsoft.com/office/drawing/2014/main" id="{EFF5F483-A175-C356-A2E5-A8E46B606130}"/>
              </a:ext>
            </a:extLst>
          </p:cNvPr>
          <p:cNvSpPr txBox="1">
            <a:spLocks noChangeArrowheads="1"/>
          </p:cNvSpPr>
          <p:nvPr/>
        </p:nvSpPr>
        <p:spPr bwMode="auto">
          <a:xfrm>
            <a:off x="6456363" y="950913"/>
            <a:ext cx="33782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solidFill>
                  <a:schemeClr val="tx1"/>
                </a:solidFill>
                <a:latin typeface="Times New Roman" panose="02020603050405020304" pitchFamily="18" charset="0"/>
                <a:ea typeface="MS PGothic" panose="020B0600070205080204" pitchFamily="34" charset="-128"/>
                <a:cs typeface="Times New Roman" panose="02020603050405020304" pitchFamily="18" charset="0"/>
              </a:rPr>
              <a:t>Alder Buckthorn charcoal</a:t>
            </a:r>
          </a:p>
        </p:txBody>
      </p:sp>
      <p:pic>
        <p:nvPicPr>
          <p:cNvPr id="194569" name="Picture 4" descr="J Mater Sci 17 3385-3400 (1982) #736916 copy">
            <a:extLst>
              <a:ext uri="{FF2B5EF4-FFF2-40B4-BE49-F238E27FC236}">
                <a16:creationId xmlns:a16="http://schemas.microsoft.com/office/drawing/2014/main" id="{32A8166C-0D9B-C19A-9403-953DCAA9BC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83114" y="3867151"/>
            <a:ext cx="3240087" cy="220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70" name="Text Box 5">
            <a:extLst>
              <a:ext uri="{FF2B5EF4-FFF2-40B4-BE49-F238E27FC236}">
                <a16:creationId xmlns:a16="http://schemas.microsoft.com/office/drawing/2014/main" id="{A30C4642-305D-0EDB-0206-A6984D410551}"/>
              </a:ext>
            </a:extLst>
          </p:cNvPr>
          <p:cNvSpPr txBox="1">
            <a:spLocks noChangeArrowheads="1"/>
          </p:cNvSpPr>
          <p:nvPr/>
        </p:nvSpPr>
        <p:spPr bwMode="auto">
          <a:xfrm>
            <a:off x="5318125" y="3398838"/>
            <a:ext cx="20701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solidFill>
                  <a:schemeClr val="tx1"/>
                </a:solidFill>
                <a:latin typeface="Times New Roman" panose="02020603050405020304" pitchFamily="18" charset="0"/>
                <a:ea typeface="MS PGothic" panose="020B0600070205080204" pitchFamily="34" charset="-128"/>
                <a:cs typeface="Times New Roman" panose="02020603050405020304" pitchFamily="18" charset="0"/>
              </a:rPr>
              <a:t>Beech charcoal</a:t>
            </a:r>
          </a:p>
        </p:txBody>
      </p:sp>
      <p:pic>
        <p:nvPicPr>
          <p:cNvPr id="5" name="Audio 4">
            <a:hlinkClick r:id="" action="ppaction://media"/>
            <a:extLst>
              <a:ext uri="{FF2B5EF4-FFF2-40B4-BE49-F238E27FC236}">
                <a16:creationId xmlns:a16="http://schemas.microsoft.com/office/drawing/2014/main" id="{FA19CA92-64B1-BA29-4EAC-EB7638E4A43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19475485"/>
      </p:ext>
    </p:extLst>
  </p:cSld>
  <p:clrMapOvr>
    <a:masterClrMapping/>
  </p:clrMapOvr>
  <p:transition advTm="1985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a:extLst>
              <a:ext uri="{FF2B5EF4-FFF2-40B4-BE49-F238E27FC236}">
                <a16:creationId xmlns:a16="http://schemas.microsoft.com/office/drawing/2014/main" id="{28AD4A04-E86A-1613-A0BA-EC3FFCCC728D}"/>
              </a:ext>
            </a:extLst>
          </p:cNvPr>
          <p:cNvSpPr>
            <a:spLocks noGrp="1" noChangeArrowheads="1"/>
          </p:cNvSpPr>
          <p:nvPr>
            <p:ph type="title"/>
          </p:nvPr>
        </p:nvSpPr>
        <p:spPr>
          <a:xfrm>
            <a:off x="211393" y="106362"/>
            <a:ext cx="8229600" cy="777875"/>
          </a:xfrm>
        </p:spPr>
        <p:txBody>
          <a:bodyPr/>
          <a:lstStyle/>
          <a:p>
            <a:pPr eaLnBrk="1" hangingPunct="1"/>
            <a:r>
              <a:rPr lang="en-GB" altLang="en-US" sz="3600" dirty="0"/>
              <a:t>Performance</a:t>
            </a:r>
          </a:p>
        </p:txBody>
      </p:sp>
      <p:sp>
        <p:nvSpPr>
          <p:cNvPr id="196611" name="Text Box 3">
            <a:extLst>
              <a:ext uri="{FF2B5EF4-FFF2-40B4-BE49-F238E27FC236}">
                <a16:creationId xmlns:a16="http://schemas.microsoft.com/office/drawing/2014/main" id="{A821C012-EB84-87C7-2D43-07DB05428697}"/>
              </a:ext>
            </a:extLst>
          </p:cNvPr>
          <p:cNvSpPr txBox="1">
            <a:spLocks noChangeArrowheads="1"/>
          </p:cNvSpPr>
          <p:nvPr/>
        </p:nvSpPr>
        <p:spPr bwMode="auto">
          <a:xfrm>
            <a:off x="2403476" y="908050"/>
            <a:ext cx="20494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solidFill>
                  <a:schemeClr val="tx1"/>
                </a:solidFill>
                <a:ea typeface="MS PGothic" panose="020B0600070205080204" pitchFamily="34" charset="-128"/>
              </a:rPr>
              <a:t>Black Powder</a:t>
            </a:r>
          </a:p>
        </p:txBody>
      </p:sp>
      <p:sp>
        <p:nvSpPr>
          <p:cNvPr id="196612" name="Text Box 5">
            <a:extLst>
              <a:ext uri="{FF2B5EF4-FFF2-40B4-BE49-F238E27FC236}">
                <a16:creationId xmlns:a16="http://schemas.microsoft.com/office/drawing/2014/main" id="{83F07CDA-391B-46E9-D306-19201F5DBCD3}"/>
              </a:ext>
            </a:extLst>
          </p:cNvPr>
          <p:cNvSpPr txBox="1">
            <a:spLocks noChangeArrowheads="1"/>
          </p:cNvSpPr>
          <p:nvPr/>
        </p:nvSpPr>
        <p:spPr bwMode="auto">
          <a:xfrm>
            <a:off x="1703388" y="6075364"/>
            <a:ext cx="8640762" cy="738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i="1">
                <a:solidFill>
                  <a:schemeClr val="tx1"/>
                </a:solidFill>
                <a:ea typeface="MS PGothic" panose="020B0600070205080204" pitchFamily="34" charset="-128"/>
              </a:rPr>
              <a:t>G Krien.  </a:t>
            </a:r>
          </a:p>
          <a:p>
            <a:r>
              <a:rPr lang="en-GB" altLang="en-US" sz="1400" i="1">
                <a:solidFill>
                  <a:schemeClr val="tx1"/>
                </a:solidFill>
                <a:ea typeface="MS PGothic" panose="020B0600070205080204" pitchFamily="34" charset="-128"/>
              </a:rPr>
              <a:t>Explosives.  Chapter 39 in Differential Thermal Analysis (ed. R. C. MacKenzie), Volume 2, 353-377 Academic Press (1970)</a:t>
            </a:r>
          </a:p>
        </p:txBody>
      </p:sp>
      <p:pic>
        <p:nvPicPr>
          <p:cNvPr id="196613" name="Picture 6" descr="Explosivstoffe 16 025-048 (1968) #24820">
            <a:extLst>
              <a:ext uri="{FF2B5EF4-FFF2-40B4-BE49-F238E27FC236}">
                <a16:creationId xmlns:a16="http://schemas.microsoft.com/office/drawing/2014/main" id="{E4D3A12E-EC97-E796-3A89-9D451773D0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0013" y="1412876"/>
            <a:ext cx="6551612" cy="441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6614" name="Text Box 7">
            <a:extLst>
              <a:ext uri="{FF2B5EF4-FFF2-40B4-BE49-F238E27FC236}">
                <a16:creationId xmlns:a16="http://schemas.microsoft.com/office/drawing/2014/main" id="{0D0E1912-96F4-930B-8464-74009088D7EB}"/>
              </a:ext>
            </a:extLst>
          </p:cNvPr>
          <p:cNvSpPr txBox="1">
            <a:spLocks noChangeArrowheads="1"/>
          </p:cNvSpPr>
          <p:nvPr/>
        </p:nvSpPr>
        <p:spPr bwMode="auto">
          <a:xfrm>
            <a:off x="9294507" y="1609111"/>
            <a:ext cx="2636837" cy="1200150"/>
          </a:xfrm>
          <a:prstGeom prst="rect">
            <a:avLst/>
          </a:prstGeom>
          <a:noFill/>
          <a:ln w="1270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dirty="0">
                <a:solidFill>
                  <a:srgbClr val="FFFF00"/>
                </a:solidFill>
                <a:ea typeface="MS PGothic" panose="020B0600070205080204" pitchFamily="34" charset="-128"/>
              </a:rPr>
              <a:t>KNO</a:t>
            </a:r>
            <a:r>
              <a:rPr lang="en-GB" altLang="en-US" sz="2400" baseline="-25000" dirty="0">
                <a:solidFill>
                  <a:srgbClr val="FFFF00"/>
                </a:solidFill>
                <a:ea typeface="MS PGothic" panose="020B0600070205080204" pitchFamily="34" charset="-128"/>
              </a:rPr>
              <a:t>3</a:t>
            </a:r>
            <a:r>
              <a:rPr lang="en-GB" altLang="en-US" sz="2400" dirty="0">
                <a:solidFill>
                  <a:srgbClr val="FFFF00"/>
                </a:solidFill>
                <a:ea typeface="MS PGothic" panose="020B0600070205080204" pitchFamily="34" charset="-128"/>
              </a:rPr>
              <a:t>		75%</a:t>
            </a:r>
          </a:p>
          <a:p>
            <a:r>
              <a:rPr lang="en-GB" altLang="en-US" sz="2400" dirty="0">
                <a:solidFill>
                  <a:srgbClr val="FFFF00"/>
                </a:solidFill>
                <a:ea typeface="MS PGothic" panose="020B0600070205080204" pitchFamily="34" charset="-128"/>
              </a:rPr>
              <a:t>S		     10%</a:t>
            </a:r>
          </a:p>
          <a:p>
            <a:r>
              <a:rPr lang="en-GB" altLang="en-US" sz="2400" dirty="0">
                <a:solidFill>
                  <a:srgbClr val="FFFF00"/>
                </a:solidFill>
                <a:ea typeface="MS PGothic" panose="020B0600070205080204" pitchFamily="34" charset="-128"/>
              </a:rPr>
              <a:t>Charcoal	15%</a:t>
            </a:r>
          </a:p>
        </p:txBody>
      </p:sp>
      <p:pic>
        <p:nvPicPr>
          <p:cNvPr id="4" name="Audio 3">
            <a:hlinkClick r:id="" action="ppaction://media"/>
            <a:extLst>
              <a:ext uri="{FF2B5EF4-FFF2-40B4-BE49-F238E27FC236}">
                <a16:creationId xmlns:a16="http://schemas.microsoft.com/office/drawing/2014/main" id="{A5EF5B68-C6D5-9934-21DC-ADA6FF63073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89681494"/>
      </p:ext>
    </p:extLst>
  </p:cSld>
  <p:clrMapOvr>
    <a:masterClrMapping/>
  </p:clrMapOvr>
  <p:transition advTm="53646">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5" name="Rectangle 4">
            <a:extLst>
              <a:ext uri="{FF2B5EF4-FFF2-40B4-BE49-F238E27FC236}">
                <a16:creationId xmlns:a16="http://schemas.microsoft.com/office/drawing/2014/main" id="{2D05B342-E918-1080-D93D-42DC060A2440}"/>
              </a:ext>
            </a:extLst>
          </p:cNvPr>
          <p:cNvSpPr>
            <a:spLocks noGrp="1" noChangeArrowheads="1"/>
          </p:cNvSpPr>
          <p:nvPr>
            <p:ph type="title"/>
          </p:nvPr>
        </p:nvSpPr>
        <p:spPr>
          <a:xfrm>
            <a:off x="1981200" y="274639"/>
            <a:ext cx="8229600" cy="777875"/>
          </a:xfrm>
        </p:spPr>
        <p:txBody>
          <a:bodyPr/>
          <a:lstStyle/>
          <a:p>
            <a:pPr eaLnBrk="1" hangingPunct="1"/>
            <a:r>
              <a:rPr lang="en-GB" altLang="en-US" sz="3200"/>
              <a:t>Burning Rate – Effect of Grain Density</a:t>
            </a:r>
          </a:p>
        </p:txBody>
      </p:sp>
      <p:pic>
        <p:nvPicPr>
          <p:cNvPr id="197636" name="Picture 6" descr="ARBRL-TR-02490 (1983) #297015">
            <a:extLst>
              <a:ext uri="{FF2B5EF4-FFF2-40B4-BE49-F238E27FC236}">
                <a16:creationId xmlns:a16="http://schemas.microsoft.com/office/drawing/2014/main" id="{AC940400-375B-E6CF-3639-41401A4BE0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11451" y="1268414"/>
            <a:ext cx="6480175"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7637" name="Text Box 7">
            <a:extLst>
              <a:ext uri="{FF2B5EF4-FFF2-40B4-BE49-F238E27FC236}">
                <a16:creationId xmlns:a16="http://schemas.microsoft.com/office/drawing/2014/main" id="{67D3EEBB-A868-3589-1FF8-56DD0C99C813}"/>
              </a:ext>
            </a:extLst>
          </p:cNvPr>
          <p:cNvSpPr txBox="1">
            <a:spLocks noChangeArrowheads="1"/>
          </p:cNvSpPr>
          <p:nvPr/>
        </p:nvSpPr>
        <p:spPr bwMode="auto">
          <a:xfrm>
            <a:off x="6240464" y="1497014"/>
            <a:ext cx="2808287"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solidFill>
                  <a:schemeClr val="tx1"/>
                </a:solidFill>
                <a:ea typeface="MS PGothic" panose="020B0600070205080204" pitchFamily="34" charset="-128"/>
              </a:rPr>
              <a:t>Burning rate at</a:t>
            </a:r>
          </a:p>
          <a:p>
            <a:r>
              <a:rPr lang="en-GB" altLang="en-US" sz="2000">
                <a:solidFill>
                  <a:schemeClr val="tx1"/>
                </a:solidFill>
                <a:ea typeface="MS PGothic" panose="020B0600070205080204" pitchFamily="34" charset="-128"/>
              </a:rPr>
              <a:t>atmospheric pressure</a:t>
            </a:r>
          </a:p>
        </p:txBody>
      </p:sp>
      <p:sp>
        <p:nvSpPr>
          <p:cNvPr id="197638" name="Text Box 8">
            <a:extLst>
              <a:ext uri="{FF2B5EF4-FFF2-40B4-BE49-F238E27FC236}">
                <a16:creationId xmlns:a16="http://schemas.microsoft.com/office/drawing/2014/main" id="{A366E1E7-9249-9682-5E76-8FCD72F814E8}"/>
              </a:ext>
            </a:extLst>
          </p:cNvPr>
          <p:cNvSpPr txBox="1">
            <a:spLocks noChangeArrowheads="1"/>
          </p:cNvSpPr>
          <p:nvPr/>
        </p:nvSpPr>
        <p:spPr bwMode="auto">
          <a:xfrm>
            <a:off x="1631950" y="6002339"/>
            <a:ext cx="5905500" cy="739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i="1">
                <a:solidFill>
                  <a:schemeClr val="tx1"/>
                </a:solidFill>
                <a:ea typeface="MS PGothic" panose="020B0600070205080204" pitchFamily="34" charset="-128"/>
              </a:rPr>
              <a:t>R Sassé.  </a:t>
            </a:r>
          </a:p>
          <a:p>
            <a:r>
              <a:rPr lang="en-GB" altLang="en-US" sz="1400" i="1">
                <a:solidFill>
                  <a:schemeClr val="tx1"/>
                </a:solidFill>
                <a:ea typeface="MS PGothic" panose="020B0600070205080204" pitchFamily="34" charset="-128"/>
              </a:rPr>
              <a:t>Strand burn rates of black powder to 100 atmospheres.  </a:t>
            </a:r>
          </a:p>
          <a:p>
            <a:r>
              <a:rPr lang="en-GB" altLang="en-US" sz="1400" i="1">
                <a:solidFill>
                  <a:schemeClr val="tx1"/>
                </a:solidFill>
                <a:ea typeface="MS PGothic" panose="020B0600070205080204" pitchFamily="34" charset="-128"/>
              </a:rPr>
              <a:t>Ballistic Research Laboratories (BRL), Aberdeen Proving Ground (1983)</a:t>
            </a:r>
          </a:p>
        </p:txBody>
      </p:sp>
      <p:sp>
        <p:nvSpPr>
          <p:cNvPr id="197639" name="Text Box 9">
            <a:extLst>
              <a:ext uri="{FF2B5EF4-FFF2-40B4-BE49-F238E27FC236}">
                <a16:creationId xmlns:a16="http://schemas.microsoft.com/office/drawing/2014/main" id="{84226209-D8AE-0578-78E3-39E338D04158}"/>
              </a:ext>
            </a:extLst>
          </p:cNvPr>
          <p:cNvSpPr txBox="1">
            <a:spLocks noChangeArrowheads="1"/>
          </p:cNvSpPr>
          <p:nvPr/>
        </p:nvSpPr>
        <p:spPr bwMode="auto">
          <a:xfrm>
            <a:off x="7967663" y="2900363"/>
            <a:ext cx="1016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solidFill>
                  <a:schemeClr val="tx1"/>
                </a:solidFill>
                <a:ea typeface="MS PGothic" panose="020B0600070205080204" pitchFamily="34" charset="-128"/>
              </a:rPr>
              <a:t>maple</a:t>
            </a:r>
          </a:p>
        </p:txBody>
      </p:sp>
      <p:sp>
        <p:nvSpPr>
          <p:cNvPr id="197640" name="Text Box 10">
            <a:extLst>
              <a:ext uri="{FF2B5EF4-FFF2-40B4-BE49-F238E27FC236}">
                <a16:creationId xmlns:a16="http://schemas.microsoft.com/office/drawing/2014/main" id="{AC7ACC82-83EF-E224-B58C-53B1F7D669A7}"/>
              </a:ext>
            </a:extLst>
          </p:cNvPr>
          <p:cNvSpPr txBox="1">
            <a:spLocks noChangeArrowheads="1"/>
          </p:cNvSpPr>
          <p:nvPr/>
        </p:nvSpPr>
        <p:spPr bwMode="auto">
          <a:xfrm>
            <a:off x="3648076" y="3500438"/>
            <a:ext cx="6762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solidFill>
                  <a:schemeClr val="tx1"/>
                </a:solidFill>
                <a:ea typeface="MS PGothic" panose="020B0600070205080204" pitchFamily="34" charset="-128"/>
              </a:rPr>
              <a:t>oak</a:t>
            </a:r>
          </a:p>
        </p:txBody>
      </p:sp>
      <p:pic>
        <p:nvPicPr>
          <p:cNvPr id="16" name="Audio 15">
            <a:hlinkClick r:id="" action="ppaction://media"/>
            <a:extLst>
              <a:ext uri="{FF2B5EF4-FFF2-40B4-BE49-F238E27FC236}">
                <a16:creationId xmlns:a16="http://schemas.microsoft.com/office/drawing/2014/main" id="{821AA860-C1FF-803C-DCE6-79A7431E16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8644989"/>
      </p:ext>
    </p:extLst>
  </p:cSld>
  <p:clrMapOvr>
    <a:masterClrMapping/>
  </p:clrMapOvr>
  <p:transition advTm="27507">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8" name="Rectangle 5">
            <a:extLst>
              <a:ext uri="{FF2B5EF4-FFF2-40B4-BE49-F238E27FC236}">
                <a16:creationId xmlns:a16="http://schemas.microsoft.com/office/drawing/2014/main" id="{56BC5936-D993-6779-E0CA-553CA90264B5}"/>
              </a:ext>
            </a:extLst>
          </p:cNvPr>
          <p:cNvSpPr>
            <a:spLocks noGrp="1" noChangeArrowheads="1"/>
          </p:cNvSpPr>
          <p:nvPr>
            <p:ph type="title"/>
          </p:nvPr>
        </p:nvSpPr>
        <p:spPr>
          <a:xfrm>
            <a:off x="368710" y="250824"/>
            <a:ext cx="8229600" cy="777875"/>
          </a:xfrm>
        </p:spPr>
        <p:txBody>
          <a:bodyPr/>
          <a:lstStyle/>
          <a:p>
            <a:pPr eaLnBrk="1" hangingPunct="1"/>
            <a:r>
              <a:rPr lang="en-GB" altLang="en-US" sz="3600" dirty="0" err="1"/>
              <a:t>Sulphurless</a:t>
            </a:r>
            <a:r>
              <a:rPr lang="en-GB" altLang="en-US" sz="3600" dirty="0"/>
              <a:t> </a:t>
            </a:r>
            <a:r>
              <a:rPr lang="en-US" altLang="en-US" sz="3600" dirty="0"/>
              <a:t>Black Powder</a:t>
            </a:r>
            <a:endParaRPr lang="en-GB" altLang="en-US" sz="3600" dirty="0"/>
          </a:p>
        </p:txBody>
      </p:sp>
      <p:sp>
        <p:nvSpPr>
          <p:cNvPr id="200709" name="Rectangle 6">
            <a:extLst>
              <a:ext uri="{FF2B5EF4-FFF2-40B4-BE49-F238E27FC236}">
                <a16:creationId xmlns:a16="http://schemas.microsoft.com/office/drawing/2014/main" id="{2FB98BB6-6457-23DC-32F2-B470E29251D8}"/>
              </a:ext>
            </a:extLst>
          </p:cNvPr>
          <p:cNvSpPr>
            <a:spLocks noGrp="1" noChangeArrowheads="1"/>
          </p:cNvSpPr>
          <p:nvPr>
            <p:ph idx="1"/>
          </p:nvPr>
        </p:nvSpPr>
        <p:spPr>
          <a:xfrm>
            <a:off x="1774825" y="1268413"/>
            <a:ext cx="8642350" cy="2305050"/>
          </a:xfrm>
        </p:spPr>
        <p:txBody>
          <a:bodyPr/>
          <a:lstStyle/>
          <a:p>
            <a:pPr eaLnBrk="1" hangingPunct="1"/>
            <a:r>
              <a:rPr lang="en-GB" altLang="en-US" sz="2400">
                <a:latin typeface="Times New Roman" panose="02020603050405020304" pitchFamily="18" charset="0"/>
                <a:cs typeface="Times New Roman" panose="02020603050405020304" pitchFamily="18" charset="0"/>
              </a:rPr>
              <a:t>Suggested by Andrew Noble (~1906) to reduce corrosion in guns.</a:t>
            </a:r>
          </a:p>
          <a:p>
            <a:pPr eaLnBrk="1" hangingPunct="1"/>
            <a:r>
              <a:rPr lang="en-GB" altLang="en-US" sz="2400">
                <a:latin typeface="Times New Roman" panose="02020603050405020304" pitchFamily="18" charset="0"/>
                <a:cs typeface="Times New Roman" panose="02020603050405020304" pitchFamily="18" charset="0"/>
              </a:rPr>
              <a:t>80% KNO</a:t>
            </a:r>
            <a:r>
              <a:rPr lang="en-GB" altLang="en-US" sz="2400" baseline="-25000">
                <a:latin typeface="Times New Roman" panose="02020603050405020304" pitchFamily="18" charset="0"/>
                <a:cs typeface="Times New Roman" panose="02020603050405020304" pitchFamily="18" charset="0"/>
              </a:rPr>
              <a:t>3</a:t>
            </a:r>
            <a:r>
              <a:rPr lang="en-GB" altLang="en-US" sz="2400">
                <a:latin typeface="Times New Roman" panose="02020603050405020304" pitchFamily="18" charset="0"/>
                <a:cs typeface="Times New Roman" panose="02020603050405020304" pitchFamily="18" charset="0"/>
              </a:rPr>
              <a:t>/20% charcoal more energetic than normal gunpowder.</a:t>
            </a:r>
          </a:p>
          <a:p>
            <a:pPr eaLnBrk="1" hangingPunct="1"/>
            <a:r>
              <a:rPr lang="en-GB" altLang="en-US" sz="2400">
                <a:latin typeface="Times New Roman" panose="02020603050405020304" pitchFamily="18" charset="0"/>
                <a:cs typeface="Times New Roman" panose="02020603050405020304" pitchFamily="18" charset="0"/>
              </a:rPr>
              <a:t>Less easy to ignite; does not press as well.</a:t>
            </a:r>
          </a:p>
          <a:p>
            <a:pPr eaLnBrk="1" hangingPunct="1"/>
            <a:r>
              <a:rPr lang="en-GB" altLang="en-US" sz="2400">
                <a:latin typeface="Times New Roman" panose="02020603050405020304" pitchFamily="18" charset="0"/>
                <a:cs typeface="Times New Roman" panose="02020603050405020304" pitchFamily="18" charset="0"/>
              </a:rPr>
              <a:t>Used for igniting pyrotechnic compositions.</a:t>
            </a:r>
          </a:p>
        </p:txBody>
      </p:sp>
      <p:sp>
        <p:nvSpPr>
          <p:cNvPr id="43010" name="Slide Number Placeholder 5">
            <a:extLst>
              <a:ext uri="{FF2B5EF4-FFF2-40B4-BE49-F238E27FC236}">
                <a16:creationId xmlns:a16="http://schemas.microsoft.com/office/drawing/2014/main" id="{1260E31E-135F-0B06-A519-06C489806B8E}"/>
              </a:ext>
            </a:extLst>
          </p:cNvPr>
          <p:cNvSpPr>
            <a:spLocks noGrp="1"/>
          </p:cNvSpPr>
          <p:nvPr>
            <p:ph type="sldNum" sz="quarter" idx="12"/>
          </p:nvPr>
        </p:nvSpPr>
        <p:spPr>
          <a:xfrm>
            <a:off x="1524000" y="0"/>
            <a:ext cx="0" cy="0"/>
          </a:xfrm>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fld id="{CB0E1017-F3BD-467E-A30A-F07BD31D6F5C}" type="slidenum">
              <a:rPr lang="en-US" altLang="en-US" sz="1600" b="1">
                <a:solidFill>
                  <a:schemeClr val="tx1"/>
                </a:solidFill>
              </a:rPr>
              <a:pPr/>
              <a:t>34</a:t>
            </a:fld>
            <a:endParaRPr lang="en-US" altLang="en-US" sz="1600" b="1">
              <a:solidFill>
                <a:schemeClr val="tx1"/>
              </a:solidFill>
            </a:endParaRPr>
          </a:p>
        </p:txBody>
      </p:sp>
      <p:sp>
        <p:nvSpPr>
          <p:cNvPr id="111618" name="Text Box 2">
            <a:extLst>
              <a:ext uri="{FF2B5EF4-FFF2-40B4-BE49-F238E27FC236}">
                <a16:creationId xmlns:a16="http://schemas.microsoft.com/office/drawing/2014/main" id="{0FB6292E-CADD-C776-E07C-A7A1793D8B86}"/>
              </a:ext>
            </a:extLst>
          </p:cNvPr>
          <p:cNvSpPr txBox="1">
            <a:spLocks noChangeArrowheads="1"/>
          </p:cNvSpPr>
          <p:nvPr/>
        </p:nvSpPr>
        <p:spPr bwMode="auto">
          <a:xfrm>
            <a:off x="2419351" y="3716339"/>
            <a:ext cx="7997825"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800" dirty="0">
                <a:solidFill>
                  <a:schemeClr val="tx1"/>
                </a:solidFill>
                <a:latin typeface="Times New Roman" panose="02020603050405020304" pitchFamily="18" charset="0"/>
                <a:ea typeface="MS PGothic" panose="020B0600070205080204" pitchFamily="34" charset="-128"/>
              </a:rPr>
              <a:t>4KNO</a:t>
            </a:r>
            <a:r>
              <a:rPr lang="en-GB" altLang="en-US" sz="2800" baseline="-25000" dirty="0">
                <a:solidFill>
                  <a:schemeClr val="tx1"/>
                </a:solidFill>
                <a:latin typeface="Times New Roman" panose="02020603050405020304" pitchFamily="18" charset="0"/>
                <a:ea typeface="MS PGothic" panose="020B0600070205080204" pitchFamily="34" charset="-128"/>
              </a:rPr>
              <a:t>3</a:t>
            </a:r>
            <a:r>
              <a:rPr lang="en-GB" altLang="en-US" sz="2800" dirty="0">
                <a:solidFill>
                  <a:schemeClr val="tx1"/>
                </a:solidFill>
                <a:latin typeface="Times New Roman" panose="02020603050405020304" pitchFamily="18" charset="0"/>
                <a:ea typeface="MS PGothic" panose="020B0600070205080204" pitchFamily="34" charset="-128"/>
              </a:rPr>
              <a:t> + 5C = 2K</a:t>
            </a:r>
            <a:r>
              <a:rPr lang="en-GB" altLang="en-US" sz="2800" baseline="-25000" dirty="0">
                <a:solidFill>
                  <a:schemeClr val="tx1"/>
                </a:solidFill>
                <a:latin typeface="Times New Roman" panose="02020603050405020304" pitchFamily="18" charset="0"/>
                <a:ea typeface="MS PGothic" panose="020B0600070205080204" pitchFamily="34" charset="-128"/>
              </a:rPr>
              <a:t>2</a:t>
            </a:r>
            <a:r>
              <a:rPr lang="en-GB" altLang="en-US" sz="2800" dirty="0">
                <a:solidFill>
                  <a:schemeClr val="tx1"/>
                </a:solidFill>
                <a:latin typeface="Times New Roman" panose="02020603050405020304" pitchFamily="18" charset="0"/>
                <a:ea typeface="MS PGothic" panose="020B0600070205080204" pitchFamily="34" charset="-128"/>
              </a:rPr>
              <a:t>CO</a:t>
            </a:r>
            <a:r>
              <a:rPr lang="en-GB" altLang="en-US" sz="2800" baseline="-25000" dirty="0">
                <a:solidFill>
                  <a:schemeClr val="tx1"/>
                </a:solidFill>
                <a:latin typeface="Times New Roman" panose="02020603050405020304" pitchFamily="18" charset="0"/>
                <a:ea typeface="MS PGothic" panose="020B0600070205080204" pitchFamily="34" charset="-128"/>
              </a:rPr>
              <a:t>3</a:t>
            </a:r>
            <a:r>
              <a:rPr lang="en-GB" altLang="en-US" sz="2800" dirty="0">
                <a:solidFill>
                  <a:schemeClr val="tx1"/>
                </a:solidFill>
                <a:latin typeface="Times New Roman" panose="02020603050405020304" pitchFamily="18" charset="0"/>
                <a:ea typeface="MS PGothic" panose="020B0600070205080204" pitchFamily="34" charset="-128"/>
              </a:rPr>
              <a:t> + 2N</a:t>
            </a:r>
            <a:r>
              <a:rPr lang="en-GB" altLang="en-US" sz="2800" baseline="-25000" dirty="0">
                <a:solidFill>
                  <a:schemeClr val="tx1"/>
                </a:solidFill>
                <a:latin typeface="Times New Roman" panose="02020603050405020304" pitchFamily="18" charset="0"/>
                <a:ea typeface="MS PGothic" panose="020B0600070205080204" pitchFamily="34" charset="-128"/>
              </a:rPr>
              <a:t>2</a:t>
            </a:r>
            <a:r>
              <a:rPr lang="en-GB" altLang="en-US" sz="2800" dirty="0">
                <a:solidFill>
                  <a:schemeClr val="tx1"/>
                </a:solidFill>
                <a:latin typeface="Times New Roman" panose="02020603050405020304" pitchFamily="18" charset="0"/>
                <a:ea typeface="MS PGothic" panose="020B0600070205080204" pitchFamily="34" charset="-128"/>
              </a:rPr>
              <a:t> + 3CO</a:t>
            </a:r>
            <a:r>
              <a:rPr lang="en-GB" altLang="en-US" sz="2800" baseline="-25000" dirty="0">
                <a:solidFill>
                  <a:schemeClr val="tx1"/>
                </a:solidFill>
                <a:latin typeface="Times New Roman" panose="02020603050405020304" pitchFamily="18" charset="0"/>
                <a:ea typeface="MS PGothic" panose="020B0600070205080204" pitchFamily="34" charset="-128"/>
              </a:rPr>
              <a:t>2</a:t>
            </a:r>
            <a:r>
              <a:rPr lang="en-GB" altLang="en-US" sz="2800" dirty="0">
                <a:solidFill>
                  <a:schemeClr val="tx1"/>
                </a:solidFill>
                <a:latin typeface="Times New Roman" panose="02020603050405020304" pitchFamily="18" charset="0"/>
                <a:ea typeface="MS PGothic" panose="020B0600070205080204" pitchFamily="34" charset="-128"/>
              </a:rPr>
              <a:t>	</a:t>
            </a:r>
          </a:p>
          <a:p>
            <a:r>
              <a:rPr lang="en-GB" altLang="en-US" sz="2400" dirty="0">
                <a:solidFill>
                  <a:schemeClr val="tx1"/>
                </a:solidFill>
                <a:latin typeface="Times New Roman" panose="02020603050405020304" pitchFamily="18" charset="0"/>
                <a:ea typeface="MS PGothic" panose="020B0600070205080204" pitchFamily="34" charset="-128"/>
              </a:rPr>
              <a:t>87.1%      12.9%</a:t>
            </a:r>
            <a:r>
              <a:rPr lang="en-GB" altLang="en-US" sz="2800" dirty="0">
                <a:solidFill>
                  <a:schemeClr val="tx1"/>
                </a:solidFill>
                <a:latin typeface="Times New Roman" panose="02020603050405020304" pitchFamily="18" charset="0"/>
                <a:ea typeface="MS PGothic" panose="020B0600070205080204" pitchFamily="34" charset="-128"/>
              </a:rPr>
              <a:t>	</a:t>
            </a:r>
          </a:p>
          <a:p>
            <a:r>
              <a:rPr lang="en-GB" altLang="en-US" sz="2800" dirty="0">
                <a:solidFill>
                  <a:schemeClr val="tx1"/>
                </a:solidFill>
                <a:latin typeface="Times New Roman" panose="02020603050405020304" pitchFamily="18" charset="0"/>
                <a:ea typeface="MS PGothic" panose="020B0600070205080204" pitchFamily="34" charset="-128"/>
              </a:rPr>
              <a:t> </a:t>
            </a:r>
          </a:p>
          <a:p>
            <a:r>
              <a:rPr lang="en-GB" altLang="en-US" sz="2800" dirty="0">
                <a:solidFill>
                  <a:schemeClr val="tx1"/>
                </a:solidFill>
                <a:latin typeface="Symbol" panose="05050102010706020507" pitchFamily="18" charset="2"/>
                <a:ea typeface="MS PGothic" panose="020B0600070205080204" pitchFamily="34" charset="-128"/>
              </a:rPr>
              <a:t>		D</a:t>
            </a:r>
            <a:r>
              <a:rPr lang="en-GB" altLang="en-US" sz="2800" dirty="0">
                <a:solidFill>
                  <a:schemeClr val="tx1"/>
                </a:solidFill>
                <a:latin typeface="Times New Roman" panose="02020603050405020304" pitchFamily="18" charset="0"/>
                <a:ea typeface="MS PGothic" panose="020B0600070205080204" pitchFamily="34" charset="-128"/>
              </a:rPr>
              <a:t>H = -1502 kJ, 	</a:t>
            </a:r>
            <a:r>
              <a:rPr lang="en-GB" altLang="en-US" sz="2800" i="1" dirty="0">
                <a:solidFill>
                  <a:schemeClr val="tx1"/>
                </a:solidFill>
                <a:latin typeface="Times New Roman" panose="02020603050405020304" pitchFamily="18" charset="0"/>
                <a:ea typeface="MS PGothic" panose="020B0600070205080204" pitchFamily="34" charset="-128"/>
              </a:rPr>
              <a:t>q</a:t>
            </a:r>
            <a:r>
              <a:rPr lang="en-GB" altLang="en-US" sz="2800" dirty="0">
                <a:solidFill>
                  <a:schemeClr val="tx1"/>
                </a:solidFill>
                <a:latin typeface="Times New Roman" panose="02020603050405020304" pitchFamily="18" charset="0"/>
                <a:ea typeface="MS PGothic" panose="020B0600070205080204" pitchFamily="34" charset="-128"/>
              </a:rPr>
              <a:t> = -3230 kJ kg</a:t>
            </a:r>
            <a:r>
              <a:rPr lang="en-GB" altLang="en-US" sz="2800" baseline="30000" dirty="0">
                <a:solidFill>
                  <a:schemeClr val="tx1"/>
                </a:solidFill>
                <a:latin typeface="Times New Roman" panose="02020603050405020304" pitchFamily="18" charset="0"/>
                <a:ea typeface="MS PGothic" panose="020B0600070205080204" pitchFamily="34" charset="-128"/>
              </a:rPr>
              <a:t>-1</a:t>
            </a:r>
            <a:r>
              <a:rPr lang="en-GB" altLang="en-US" sz="2800" dirty="0">
                <a:solidFill>
                  <a:schemeClr val="tx1"/>
                </a:solidFill>
                <a:latin typeface="Times New Roman" panose="02020603050405020304" pitchFamily="18" charset="0"/>
                <a:ea typeface="MS PGothic" panose="020B0600070205080204" pitchFamily="34" charset="-128"/>
              </a:rPr>
              <a:t> </a:t>
            </a:r>
          </a:p>
          <a:p>
            <a:r>
              <a:rPr lang="en-GB" altLang="en-US" sz="2800" i="1" dirty="0">
                <a:solidFill>
                  <a:schemeClr val="tx1"/>
                </a:solidFill>
                <a:latin typeface="Times New Roman" panose="02020603050405020304" pitchFamily="18" charset="0"/>
                <a:ea typeface="MS PGothic" panose="020B0600070205080204" pitchFamily="34" charset="-128"/>
              </a:rPr>
              <a:t>		V</a:t>
            </a:r>
            <a:r>
              <a:rPr lang="en-GB" altLang="en-US" sz="2800" dirty="0">
                <a:solidFill>
                  <a:schemeClr val="tx1"/>
                </a:solidFill>
                <a:latin typeface="Times New Roman" panose="02020603050405020304" pitchFamily="18" charset="0"/>
                <a:ea typeface="MS PGothic" panose="020B0600070205080204" pitchFamily="34" charset="-128"/>
              </a:rPr>
              <a:t> = 250 </a:t>
            </a:r>
            <a:r>
              <a:rPr lang="en-GB" altLang="en-US" sz="2800" i="1" dirty="0">
                <a:solidFill>
                  <a:schemeClr val="tx1"/>
                </a:solidFill>
                <a:latin typeface="Times New Roman" panose="02020603050405020304" pitchFamily="18" charset="0"/>
                <a:ea typeface="MS PGothic" panose="020B0600070205080204" pitchFamily="34" charset="-128"/>
              </a:rPr>
              <a:t>l</a:t>
            </a:r>
            <a:r>
              <a:rPr lang="en-GB" altLang="en-US" sz="2800" dirty="0">
                <a:solidFill>
                  <a:schemeClr val="tx1"/>
                </a:solidFill>
                <a:latin typeface="Times New Roman" panose="02020603050405020304" pitchFamily="18" charset="0"/>
                <a:ea typeface="MS PGothic" panose="020B0600070205080204" pitchFamily="34" charset="-128"/>
              </a:rPr>
              <a:t> kg</a:t>
            </a:r>
            <a:r>
              <a:rPr lang="en-GB" altLang="en-US" sz="2800" baseline="30000" dirty="0">
                <a:solidFill>
                  <a:schemeClr val="tx1"/>
                </a:solidFill>
                <a:latin typeface="Times New Roman" panose="02020603050405020304" pitchFamily="18" charset="0"/>
                <a:ea typeface="MS PGothic" panose="020B0600070205080204" pitchFamily="34" charset="-128"/>
              </a:rPr>
              <a:t>-1</a:t>
            </a:r>
            <a:r>
              <a:rPr lang="en-GB" altLang="en-US" sz="2800" dirty="0">
                <a:solidFill>
                  <a:schemeClr val="tx1"/>
                </a:solidFill>
                <a:latin typeface="Times New Roman" panose="02020603050405020304" pitchFamily="18" charset="0"/>
                <a:ea typeface="MS PGothic" panose="020B0600070205080204" pitchFamily="34" charset="-128"/>
              </a:rPr>
              <a:t>,        </a:t>
            </a:r>
            <a:r>
              <a:rPr lang="en-GB" altLang="en-US" sz="2800" i="1" dirty="0">
                <a:solidFill>
                  <a:schemeClr val="tx1"/>
                </a:solidFill>
                <a:latin typeface="Times New Roman" panose="02020603050405020304" pitchFamily="18" charset="0"/>
                <a:ea typeface="MS PGothic" panose="020B0600070205080204" pitchFamily="34" charset="-128"/>
              </a:rPr>
              <a:t>T</a:t>
            </a:r>
            <a:r>
              <a:rPr lang="en-GB" altLang="en-US" sz="2800" dirty="0">
                <a:solidFill>
                  <a:schemeClr val="tx1"/>
                </a:solidFill>
                <a:latin typeface="Times New Roman" panose="02020603050405020304" pitchFamily="18" charset="0"/>
                <a:ea typeface="MS PGothic" panose="020B0600070205080204" pitchFamily="34" charset="-128"/>
              </a:rPr>
              <a:t> = 2650 K</a:t>
            </a:r>
          </a:p>
        </p:txBody>
      </p:sp>
      <p:sp>
        <p:nvSpPr>
          <p:cNvPr id="200710" name="TextBox 1">
            <a:extLst>
              <a:ext uri="{FF2B5EF4-FFF2-40B4-BE49-F238E27FC236}">
                <a16:creationId xmlns:a16="http://schemas.microsoft.com/office/drawing/2014/main" id="{B1CC31E8-D0AC-64B3-0944-95F575BA42DC}"/>
              </a:ext>
            </a:extLst>
          </p:cNvPr>
          <p:cNvSpPr txBox="1">
            <a:spLocks noChangeArrowheads="1"/>
          </p:cNvSpPr>
          <p:nvPr/>
        </p:nvSpPr>
        <p:spPr bwMode="auto">
          <a:xfrm>
            <a:off x="6167438" y="6237289"/>
            <a:ext cx="272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(Cackett. Brown powder)</a:t>
            </a:r>
          </a:p>
        </p:txBody>
      </p:sp>
      <p:pic>
        <p:nvPicPr>
          <p:cNvPr id="17" name="Audio 16">
            <a:hlinkClick r:id="" action="ppaction://media"/>
            <a:extLst>
              <a:ext uri="{FF2B5EF4-FFF2-40B4-BE49-F238E27FC236}">
                <a16:creationId xmlns:a16="http://schemas.microsoft.com/office/drawing/2014/main" id="{8A22D4E2-8629-E7E6-7E96-15351AAEA759}"/>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809504683"/>
      </p:ext>
    </p:extLst>
  </p:cSld>
  <p:clrMapOvr>
    <a:masterClrMapping/>
  </p:clrMapOvr>
  <p:transition advTm="56803">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116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17"/>
                </p:tgtEl>
              </p:cMediaNode>
            </p:audio>
          </p:childTnLst>
        </p:cTn>
      </p:par>
    </p:tnLst>
    <p:bldLst>
      <p:bldP spid="111618" grpId="0"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6" name="Rectangle 4"/>
          <p:cNvSpPr>
            <a:spLocks noGrp="1" noChangeArrowheads="1"/>
          </p:cNvSpPr>
          <p:nvPr>
            <p:ph type="title"/>
          </p:nvPr>
        </p:nvSpPr>
        <p:spPr>
          <a:xfrm>
            <a:off x="114300" y="135734"/>
            <a:ext cx="8229600" cy="777875"/>
          </a:xfrm>
        </p:spPr>
        <p:txBody>
          <a:bodyPr/>
          <a:lstStyle/>
          <a:p>
            <a:r>
              <a:rPr lang="en-GB" altLang="en-US" sz="3600" dirty="0"/>
              <a:t>Military Rocket c.1915</a:t>
            </a:r>
          </a:p>
        </p:txBody>
      </p:sp>
      <p:pic>
        <p:nvPicPr>
          <p:cNvPr id="69634" name="Picture 2" descr="rocket (Faber V2 p36-37"/>
          <p:cNvPicPr>
            <a:picLocks noChangeAspect="1" noChangeArrowheads="1"/>
          </p:cNvPicPr>
          <p:nvPr/>
        </p:nvPicPr>
        <p:blipFill>
          <a:blip r:embed="rId5"/>
          <a:srcRect/>
          <a:stretch>
            <a:fillRect/>
          </a:stretch>
        </p:blipFill>
        <p:spPr bwMode="auto">
          <a:xfrm>
            <a:off x="1558925" y="1557339"/>
            <a:ext cx="6115050" cy="4264025"/>
          </a:xfrm>
          <a:prstGeom prst="rect">
            <a:avLst/>
          </a:prstGeom>
          <a:noFill/>
          <a:ln w="9525">
            <a:noFill/>
            <a:miter lim="800000"/>
            <a:headEnd/>
            <a:tailEnd/>
          </a:ln>
        </p:spPr>
      </p:pic>
      <p:sp>
        <p:nvSpPr>
          <p:cNvPr id="69635" name="Text Box 3"/>
          <p:cNvSpPr txBox="1">
            <a:spLocks noChangeArrowheads="1"/>
          </p:cNvSpPr>
          <p:nvPr/>
        </p:nvSpPr>
        <p:spPr bwMode="auto">
          <a:xfrm>
            <a:off x="7824789" y="3227388"/>
            <a:ext cx="2995611" cy="923925"/>
          </a:xfrm>
          <a:prstGeom prst="rect">
            <a:avLst/>
          </a:prstGeom>
          <a:noFill/>
          <a:ln w="9525">
            <a:solidFill>
              <a:srgbClr val="FF5050"/>
            </a:solidFill>
            <a:miter lim="800000"/>
            <a:headEnd/>
            <a:tailEnd/>
          </a:ln>
        </p:spPr>
        <p:txBody>
          <a:bodyPr wrap="square">
            <a:spAutoFit/>
          </a:bodyPr>
          <a:lstStyle/>
          <a:p>
            <a:pPr eaLnBrk="0" hangingPunct="0"/>
            <a:r>
              <a:rPr lang="en-GB" altLang="en-US" dirty="0">
                <a:ea typeface="ＭＳ Ｐゴシック" pitchFamily="34" charset="-128"/>
              </a:rPr>
              <a:t>Potassium nitrate	72.8</a:t>
            </a:r>
          </a:p>
          <a:p>
            <a:pPr eaLnBrk="0" hangingPunct="0"/>
            <a:r>
              <a:rPr lang="en-GB" altLang="en-US" dirty="0">
                <a:ea typeface="ＭＳ Ｐゴシック" pitchFamily="34" charset="-128"/>
              </a:rPr>
              <a:t>Sulphur 		              13.6</a:t>
            </a:r>
          </a:p>
          <a:p>
            <a:pPr eaLnBrk="0" hangingPunct="0"/>
            <a:r>
              <a:rPr lang="en-GB" altLang="en-US" dirty="0">
                <a:ea typeface="ＭＳ Ｐゴシック" pitchFamily="34" charset="-128"/>
              </a:rPr>
              <a:t>Charcoal	              13.6</a:t>
            </a:r>
          </a:p>
        </p:txBody>
      </p:sp>
      <p:sp>
        <p:nvSpPr>
          <p:cNvPr id="7" name="Text Box 2"/>
          <p:cNvSpPr txBox="1">
            <a:spLocks noChangeArrowheads="1"/>
          </p:cNvSpPr>
          <p:nvPr/>
        </p:nvSpPr>
        <p:spPr bwMode="auto">
          <a:xfrm>
            <a:off x="2179638" y="6053364"/>
            <a:ext cx="3916362" cy="584775"/>
          </a:xfrm>
          <a:prstGeom prst="rect">
            <a:avLst/>
          </a:prstGeom>
          <a:noFill/>
          <a:ln>
            <a:noFill/>
          </a:ln>
        </p:spPr>
        <p:txBody>
          <a:bodyPr wrap="squar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fontAlgn="auto">
              <a:spcBef>
                <a:spcPts val="0"/>
              </a:spcBef>
              <a:spcAft>
                <a:spcPts val="0"/>
              </a:spcAft>
              <a:defRPr/>
            </a:pPr>
            <a:r>
              <a:rPr lang="en-GB" altLang="en-US" sz="1600" i="1" dirty="0">
                <a:latin typeface="+mj-lt"/>
                <a:cs typeface="+mn-cs"/>
              </a:rPr>
              <a:t>H B Faber.  Military Pyrotechnics </a:t>
            </a:r>
            <a:r>
              <a:rPr lang="en-GB" altLang="en-US" sz="1600" i="1" dirty="0" err="1">
                <a:latin typeface="+mj-lt"/>
                <a:cs typeface="+mn-cs"/>
              </a:rPr>
              <a:t>Vol</a:t>
            </a:r>
            <a:r>
              <a:rPr lang="en-GB" altLang="en-US" sz="1600" i="1" dirty="0">
                <a:latin typeface="+mj-lt"/>
                <a:cs typeface="+mn-cs"/>
              </a:rPr>
              <a:t> 2 1919</a:t>
            </a:r>
          </a:p>
        </p:txBody>
      </p:sp>
      <p:pic>
        <p:nvPicPr>
          <p:cNvPr id="9" name="Audio 8">
            <a:hlinkClick r:id="" action="ppaction://media"/>
            <a:extLst>
              <a:ext uri="{FF2B5EF4-FFF2-40B4-BE49-F238E27FC236}">
                <a16:creationId xmlns:a16="http://schemas.microsoft.com/office/drawing/2014/main" id="{92219DC6-9AF8-0C1B-B075-11AD322596B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8744494"/>
      </p:ext>
    </p:extLst>
  </p:cSld>
  <p:clrMapOvr>
    <a:masterClrMapping/>
  </p:clrMapOvr>
  <p:transition advTm="25656">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p:cNvSpPr>
            <a:spLocks noGrp="1" noChangeArrowheads="1"/>
          </p:cNvSpPr>
          <p:nvPr>
            <p:ph type="title"/>
          </p:nvPr>
        </p:nvSpPr>
        <p:spPr>
          <a:xfrm>
            <a:off x="70758" y="116796"/>
            <a:ext cx="8229600" cy="777875"/>
          </a:xfrm>
        </p:spPr>
        <p:txBody>
          <a:bodyPr/>
          <a:lstStyle/>
          <a:p>
            <a:r>
              <a:rPr lang="en-GB" altLang="en-US" sz="3600" dirty="0"/>
              <a:t>Military Signal Rocket c.1915</a:t>
            </a:r>
          </a:p>
        </p:txBody>
      </p:sp>
      <p:pic>
        <p:nvPicPr>
          <p:cNvPr id="71682" name="Picture 2" descr="rocket - signal WW1 (Faber V2 p20)"/>
          <p:cNvPicPr>
            <a:picLocks noChangeAspect="1" noChangeArrowheads="1"/>
          </p:cNvPicPr>
          <p:nvPr/>
        </p:nvPicPr>
        <p:blipFill>
          <a:blip r:embed="rId5"/>
          <a:srcRect/>
          <a:stretch>
            <a:fillRect/>
          </a:stretch>
        </p:blipFill>
        <p:spPr bwMode="auto">
          <a:xfrm>
            <a:off x="1524000" y="1882775"/>
            <a:ext cx="9144000" cy="3289300"/>
          </a:xfrm>
          <a:prstGeom prst="rect">
            <a:avLst/>
          </a:prstGeom>
          <a:noFill/>
          <a:ln w="9525">
            <a:noFill/>
            <a:miter lim="800000"/>
            <a:headEnd/>
            <a:tailEnd/>
          </a:ln>
        </p:spPr>
      </p:pic>
      <p:sp>
        <p:nvSpPr>
          <p:cNvPr id="6" name="Text Box 2"/>
          <p:cNvSpPr txBox="1">
            <a:spLocks noChangeArrowheads="1"/>
          </p:cNvSpPr>
          <p:nvPr/>
        </p:nvSpPr>
        <p:spPr bwMode="auto">
          <a:xfrm>
            <a:off x="1981200" y="5890078"/>
            <a:ext cx="3916362" cy="584775"/>
          </a:xfrm>
          <a:prstGeom prst="rect">
            <a:avLst/>
          </a:prstGeom>
          <a:noFill/>
          <a:ln>
            <a:noFill/>
          </a:ln>
        </p:spPr>
        <p:txBody>
          <a:bodyPr wrap="squar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fontAlgn="auto">
              <a:spcBef>
                <a:spcPts val="0"/>
              </a:spcBef>
              <a:spcAft>
                <a:spcPts val="0"/>
              </a:spcAft>
              <a:defRPr/>
            </a:pPr>
            <a:r>
              <a:rPr lang="en-GB" altLang="en-US" sz="1600" i="1" dirty="0">
                <a:latin typeface="+mj-lt"/>
                <a:cs typeface="+mn-cs"/>
              </a:rPr>
              <a:t>H B Faber.  Military Pyrotechnics </a:t>
            </a:r>
            <a:r>
              <a:rPr lang="en-GB" altLang="en-US" sz="1600" i="1" dirty="0" err="1">
                <a:latin typeface="+mj-lt"/>
                <a:cs typeface="+mn-cs"/>
              </a:rPr>
              <a:t>Vol</a:t>
            </a:r>
            <a:r>
              <a:rPr lang="en-GB" altLang="en-US" sz="1600" i="1" dirty="0">
                <a:latin typeface="+mj-lt"/>
                <a:cs typeface="+mn-cs"/>
              </a:rPr>
              <a:t> 2 1919</a:t>
            </a:r>
          </a:p>
        </p:txBody>
      </p:sp>
      <p:sp>
        <p:nvSpPr>
          <p:cNvPr id="71685" name="Text Box 3"/>
          <p:cNvSpPr txBox="1">
            <a:spLocks noChangeArrowheads="1"/>
          </p:cNvSpPr>
          <p:nvPr/>
        </p:nvSpPr>
        <p:spPr bwMode="auto">
          <a:xfrm>
            <a:off x="6663193" y="5489349"/>
            <a:ext cx="3351665" cy="1200329"/>
          </a:xfrm>
          <a:prstGeom prst="rect">
            <a:avLst/>
          </a:prstGeom>
          <a:noFill/>
          <a:ln w="9525">
            <a:solidFill>
              <a:srgbClr val="FF5050"/>
            </a:solidFill>
            <a:miter lim="800000"/>
            <a:headEnd/>
            <a:tailEnd/>
          </a:ln>
        </p:spPr>
        <p:txBody>
          <a:bodyPr wrap="square">
            <a:spAutoFit/>
          </a:bodyPr>
          <a:lstStyle/>
          <a:p>
            <a:pPr eaLnBrk="0" hangingPunct="0"/>
            <a:r>
              <a:rPr lang="en-GB" altLang="en-US" dirty="0">
                <a:latin typeface="+mj-lt"/>
                <a:ea typeface="ＭＳ Ｐゴシック" pitchFamily="34" charset="-128"/>
                <a:cs typeface="Times New Roman" pitchFamily="18" charset="0"/>
              </a:rPr>
              <a:t>Probably</a:t>
            </a:r>
          </a:p>
          <a:p>
            <a:pPr marL="285750" indent="-285750" eaLnBrk="0" hangingPunct="0">
              <a:buFont typeface="Arial" panose="020B0604020202020204" pitchFamily="34" charset="0"/>
              <a:buChar char="•"/>
            </a:pPr>
            <a:r>
              <a:rPr lang="en-GB" altLang="en-US" dirty="0">
                <a:latin typeface="+mj-lt"/>
                <a:ea typeface="ＭＳ Ｐゴシック" pitchFamily="34" charset="-128"/>
                <a:cs typeface="Times New Roman" pitchFamily="18" charset="0"/>
              </a:rPr>
              <a:t>potassium nitrate	      72.8</a:t>
            </a:r>
          </a:p>
          <a:p>
            <a:pPr marL="285750" indent="-285750" eaLnBrk="0" hangingPunct="0">
              <a:buFont typeface="Arial" panose="020B0604020202020204" pitchFamily="34" charset="0"/>
              <a:buChar char="•"/>
            </a:pPr>
            <a:r>
              <a:rPr lang="en-GB" altLang="en-US" dirty="0">
                <a:latin typeface="+mj-lt"/>
                <a:ea typeface="ＭＳ Ｐゴシック" pitchFamily="34" charset="-128"/>
                <a:cs typeface="Times New Roman" pitchFamily="18" charset="0"/>
              </a:rPr>
              <a:t>sulphur 		              13.6</a:t>
            </a:r>
          </a:p>
          <a:p>
            <a:pPr marL="285750" indent="-285750" eaLnBrk="0" hangingPunct="0">
              <a:buFont typeface="Arial" panose="020B0604020202020204" pitchFamily="34" charset="0"/>
              <a:buChar char="•"/>
            </a:pPr>
            <a:r>
              <a:rPr lang="en-GB" altLang="en-US" dirty="0">
                <a:latin typeface="+mj-lt"/>
                <a:ea typeface="ＭＳ Ｐゴシック" pitchFamily="34" charset="-128"/>
                <a:cs typeface="Times New Roman" pitchFamily="18" charset="0"/>
              </a:rPr>
              <a:t>charcoal		              13.6</a:t>
            </a:r>
          </a:p>
        </p:txBody>
      </p:sp>
      <p:pic>
        <p:nvPicPr>
          <p:cNvPr id="10" name="Audio 9">
            <a:hlinkClick r:id="" action="ppaction://media"/>
            <a:extLst>
              <a:ext uri="{FF2B5EF4-FFF2-40B4-BE49-F238E27FC236}">
                <a16:creationId xmlns:a16="http://schemas.microsoft.com/office/drawing/2014/main" id="{348CC1DC-54B2-53ED-9839-B1CC7E5C9F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421474"/>
      </p:ext>
    </p:extLst>
  </p:cSld>
  <p:clrMapOvr>
    <a:masterClrMapping/>
  </p:clrMapOvr>
  <p:transition advTm="1629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3" name="Rectangle 5"/>
          <p:cNvSpPr>
            <a:spLocks noGrp="1" noChangeArrowheads="1"/>
          </p:cNvSpPr>
          <p:nvPr>
            <p:ph type="title"/>
          </p:nvPr>
        </p:nvSpPr>
        <p:spPr>
          <a:xfrm>
            <a:off x="136072" y="100310"/>
            <a:ext cx="8229600" cy="777875"/>
          </a:xfrm>
        </p:spPr>
        <p:txBody>
          <a:bodyPr/>
          <a:lstStyle/>
          <a:p>
            <a:r>
              <a:rPr lang="en-GB" altLang="en-US" sz="3600" dirty="0"/>
              <a:t>P’I-li-</a:t>
            </a:r>
            <a:r>
              <a:rPr lang="en-GB" altLang="en-US" sz="3600" dirty="0" err="1"/>
              <a:t>p’ao</a:t>
            </a:r>
            <a:endParaRPr lang="en-GB" altLang="en-US" sz="3600" dirty="0"/>
          </a:p>
        </p:txBody>
      </p:sp>
      <p:pic>
        <p:nvPicPr>
          <p:cNvPr id="73730" name="Picture 2" descr="Chinese thunderbolt missile"/>
          <p:cNvPicPr>
            <a:picLocks noChangeAspect="1" noChangeArrowheads="1"/>
          </p:cNvPicPr>
          <p:nvPr/>
        </p:nvPicPr>
        <p:blipFill>
          <a:blip r:embed="rId5"/>
          <a:srcRect/>
          <a:stretch>
            <a:fillRect/>
          </a:stretch>
        </p:blipFill>
        <p:spPr bwMode="auto">
          <a:xfrm>
            <a:off x="1693863" y="1083584"/>
            <a:ext cx="8804275" cy="5191125"/>
          </a:xfrm>
          <a:prstGeom prst="rect">
            <a:avLst/>
          </a:prstGeom>
          <a:noFill/>
          <a:ln w="9525">
            <a:noFill/>
            <a:miter lim="800000"/>
            <a:headEnd/>
            <a:tailEnd/>
          </a:ln>
        </p:spPr>
      </p:pic>
      <p:sp>
        <p:nvSpPr>
          <p:cNvPr id="73731" name="Text Box 3"/>
          <p:cNvSpPr txBox="1">
            <a:spLocks noChangeArrowheads="1"/>
          </p:cNvSpPr>
          <p:nvPr/>
        </p:nvSpPr>
        <p:spPr bwMode="auto">
          <a:xfrm>
            <a:off x="1811686" y="5364957"/>
            <a:ext cx="3433763" cy="830262"/>
          </a:xfrm>
          <a:prstGeom prst="rect">
            <a:avLst/>
          </a:prstGeom>
          <a:noFill/>
          <a:ln w="38100" cmpd="dbl">
            <a:solidFill>
              <a:srgbClr val="FF0000"/>
            </a:solidFill>
            <a:miter lim="800000"/>
            <a:headEnd/>
            <a:tailEnd/>
          </a:ln>
        </p:spPr>
        <p:txBody>
          <a:bodyPr wrap="square">
            <a:spAutoFit/>
          </a:bodyPr>
          <a:lstStyle/>
          <a:p>
            <a:pPr algn="ctr" eaLnBrk="0" hangingPunct="0"/>
            <a:r>
              <a:rPr lang="en-GB" altLang="en-US" sz="2400" dirty="0">
                <a:solidFill>
                  <a:schemeClr val="bg2"/>
                </a:solidFill>
                <a:latin typeface="Times New Roman" pitchFamily="18" charset="0"/>
                <a:ea typeface="ＭＳ Ｐゴシック" pitchFamily="34" charset="-128"/>
                <a:cs typeface="Times New Roman" pitchFamily="18" charset="0"/>
              </a:rPr>
              <a:t>Thunderbolt Missile</a:t>
            </a:r>
          </a:p>
          <a:p>
            <a:pPr algn="ctr" eaLnBrk="0" hangingPunct="0"/>
            <a:r>
              <a:rPr lang="en-GB" altLang="en-US" sz="2400" dirty="0">
                <a:solidFill>
                  <a:schemeClr val="bg2"/>
                </a:solidFill>
                <a:latin typeface="Times New Roman" pitchFamily="18" charset="0"/>
                <a:ea typeface="ＭＳ Ｐゴシック" pitchFamily="34" charset="-128"/>
                <a:cs typeface="Times New Roman" pitchFamily="18" charset="0"/>
              </a:rPr>
              <a:t>Battle of </a:t>
            </a:r>
            <a:r>
              <a:rPr lang="en-GB" altLang="en-US" sz="2400" dirty="0" err="1">
                <a:solidFill>
                  <a:schemeClr val="bg2"/>
                </a:solidFill>
                <a:latin typeface="Times New Roman" pitchFamily="18" charset="0"/>
                <a:ea typeface="ＭＳ Ｐゴシック" pitchFamily="34" charset="-128"/>
                <a:cs typeface="Times New Roman" pitchFamily="18" charset="0"/>
              </a:rPr>
              <a:t>Ts’ai</a:t>
            </a:r>
            <a:r>
              <a:rPr lang="en-GB" altLang="en-US" sz="2400" dirty="0">
                <a:solidFill>
                  <a:schemeClr val="bg2"/>
                </a:solidFill>
                <a:latin typeface="Times New Roman" pitchFamily="18" charset="0"/>
                <a:ea typeface="ＭＳ Ｐゴシック" pitchFamily="34" charset="-128"/>
                <a:cs typeface="Times New Roman" pitchFamily="18" charset="0"/>
              </a:rPr>
              <a:t>-shih (1161)</a:t>
            </a:r>
          </a:p>
        </p:txBody>
      </p:sp>
      <p:sp>
        <p:nvSpPr>
          <p:cNvPr id="73732" name="Text Box 4"/>
          <p:cNvSpPr txBox="1">
            <a:spLocks noChangeArrowheads="1"/>
          </p:cNvSpPr>
          <p:nvPr/>
        </p:nvSpPr>
        <p:spPr bwMode="auto">
          <a:xfrm>
            <a:off x="5951985" y="4869160"/>
            <a:ext cx="1641475" cy="1200150"/>
          </a:xfrm>
          <a:prstGeom prst="rect">
            <a:avLst/>
          </a:prstGeom>
          <a:noFill/>
          <a:ln w="9525">
            <a:solidFill>
              <a:schemeClr val="accent1"/>
            </a:solidFill>
            <a:miter lim="800000"/>
            <a:headEnd/>
            <a:tailEnd/>
          </a:ln>
        </p:spPr>
        <p:txBody>
          <a:bodyPr wrap="square">
            <a:spAutoFit/>
          </a:bodyPr>
          <a:lstStyle/>
          <a:p>
            <a:pPr eaLnBrk="0" hangingPunct="0"/>
            <a:r>
              <a:rPr lang="en-GB" altLang="en-US" dirty="0">
                <a:solidFill>
                  <a:schemeClr val="bg2"/>
                </a:solidFill>
                <a:latin typeface="Times New Roman" pitchFamily="18" charset="0"/>
                <a:ea typeface="ＭＳ Ｐゴシック" pitchFamily="34" charset="-128"/>
                <a:cs typeface="Times New Roman" pitchFamily="18" charset="0"/>
              </a:rPr>
              <a:t>Probably:</a:t>
            </a:r>
          </a:p>
          <a:p>
            <a:pPr eaLnBrk="0" hangingPunct="0"/>
            <a:r>
              <a:rPr lang="en-GB" altLang="en-US" dirty="0">
                <a:solidFill>
                  <a:schemeClr val="bg2"/>
                </a:solidFill>
                <a:latin typeface="Times New Roman" pitchFamily="18" charset="0"/>
                <a:ea typeface="ＭＳ Ｐゴシック" pitchFamily="34" charset="-128"/>
                <a:cs typeface="Times New Roman" pitchFamily="18" charset="0"/>
              </a:rPr>
              <a:t>KNO</a:t>
            </a:r>
            <a:r>
              <a:rPr lang="en-GB" altLang="en-US" baseline="-25000" dirty="0">
                <a:solidFill>
                  <a:schemeClr val="bg2"/>
                </a:solidFill>
                <a:latin typeface="Times New Roman" pitchFamily="18" charset="0"/>
                <a:ea typeface="ＭＳ Ｐゴシック" pitchFamily="34" charset="-128"/>
                <a:cs typeface="Times New Roman" pitchFamily="18" charset="0"/>
              </a:rPr>
              <a:t>3</a:t>
            </a:r>
            <a:r>
              <a:rPr lang="en-GB" altLang="en-US" dirty="0">
                <a:solidFill>
                  <a:schemeClr val="bg2"/>
                </a:solidFill>
                <a:latin typeface="Times New Roman" pitchFamily="18" charset="0"/>
                <a:ea typeface="ＭＳ Ｐゴシック" pitchFamily="34" charset="-128"/>
                <a:cs typeface="Times New Roman" pitchFamily="18" charset="0"/>
              </a:rPr>
              <a:t>	70.1</a:t>
            </a:r>
          </a:p>
          <a:p>
            <a:pPr eaLnBrk="0" hangingPunct="0"/>
            <a:r>
              <a:rPr lang="en-GB" altLang="en-US" dirty="0">
                <a:solidFill>
                  <a:schemeClr val="bg2"/>
                </a:solidFill>
                <a:latin typeface="Times New Roman" pitchFamily="18" charset="0"/>
                <a:ea typeface="ＭＳ Ｐゴシック" pitchFamily="34" charset="-128"/>
                <a:cs typeface="Times New Roman" pitchFamily="18" charset="0"/>
              </a:rPr>
              <a:t>S 	          8.8</a:t>
            </a:r>
          </a:p>
          <a:p>
            <a:pPr eaLnBrk="0" hangingPunct="0"/>
            <a:r>
              <a:rPr lang="en-GB" altLang="en-US" dirty="0">
                <a:solidFill>
                  <a:schemeClr val="bg2"/>
                </a:solidFill>
                <a:latin typeface="Times New Roman" pitchFamily="18" charset="0"/>
                <a:ea typeface="ＭＳ Ｐゴシック" pitchFamily="34" charset="-128"/>
                <a:cs typeface="Times New Roman" pitchFamily="18" charset="0"/>
              </a:rPr>
              <a:t>C	        21.1</a:t>
            </a:r>
          </a:p>
        </p:txBody>
      </p:sp>
      <p:pic>
        <p:nvPicPr>
          <p:cNvPr id="5" name="Audio 4">
            <a:hlinkClick r:id="" action="ppaction://media"/>
            <a:extLst>
              <a:ext uri="{FF2B5EF4-FFF2-40B4-BE49-F238E27FC236}">
                <a16:creationId xmlns:a16="http://schemas.microsoft.com/office/drawing/2014/main" id="{76E62C51-06B3-6728-1D92-D275583DD6D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69872787"/>
      </p:ext>
    </p:extLst>
  </p:cSld>
  <p:clrMapOvr>
    <a:masterClrMapping/>
  </p:clrMapOvr>
  <p:transition advTm="4992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Title 1">
            <a:extLst>
              <a:ext uri="{FF2B5EF4-FFF2-40B4-BE49-F238E27FC236}">
                <a16:creationId xmlns:a16="http://schemas.microsoft.com/office/drawing/2014/main" id="{8F00844B-B769-B058-CE5E-BC9307433B47}"/>
              </a:ext>
            </a:extLst>
          </p:cNvPr>
          <p:cNvSpPr>
            <a:spLocks noGrp="1"/>
          </p:cNvSpPr>
          <p:nvPr>
            <p:ph type="title"/>
          </p:nvPr>
        </p:nvSpPr>
        <p:spPr/>
        <p:txBody>
          <a:bodyPr/>
          <a:lstStyle/>
          <a:p>
            <a:r>
              <a:rPr lang="en-GB" altLang="en-US"/>
              <a:t>So what happened here?</a:t>
            </a:r>
          </a:p>
        </p:txBody>
      </p:sp>
      <p:pic>
        <p:nvPicPr>
          <p:cNvPr id="202755" name="Picture 2" descr="Image">
            <a:extLst>
              <a:ext uri="{FF2B5EF4-FFF2-40B4-BE49-F238E27FC236}">
                <a16:creationId xmlns:a16="http://schemas.microsoft.com/office/drawing/2014/main" id="{24F9B114-3D26-9B0E-0851-C7E29C813372}"/>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2495550" y="1239839"/>
            <a:ext cx="7551738" cy="5068887"/>
          </a:xfr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AF114FAD-B8B9-DD54-78DD-13248D3CE47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64429964"/>
      </p:ext>
    </p:extLst>
  </p:cSld>
  <p:clrMapOvr>
    <a:masterClrMapping/>
  </p:clrMapOvr>
  <p:transition advTm="44780">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2.1"/>
</p:tagLst>
</file>

<file path=ppt/tags/tag2.xml><?xml version="1.0" encoding="utf-8"?>
<p:tagLst xmlns:a="http://schemas.openxmlformats.org/drawingml/2006/main" xmlns:r="http://schemas.openxmlformats.org/officeDocument/2006/relationships" xmlns:p="http://schemas.openxmlformats.org/presentationml/2006/main">
  <p:tag name="TIMING" val="|58.8"/>
</p:tagLst>
</file>

<file path=ppt/tags/tag3.xml><?xml version="1.0" encoding="utf-8"?>
<p:tagLst xmlns:a="http://schemas.openxmlformats.org/drawingml/2006/main" xmlns:r="http://schemas.openxmlformats.org/officeDocument/2006/relationships" xmlns:p="http://schemas.openxmlformats.org/presentationml/2006/main">
  <p:tag name="TIMING" val="|6.1|0.9|0.7|0.7"/>
</p:tagLst>
</file>

<file path=ppt/tags/tag4.xml><?xml version="1.0" encoding="utf-8"?>
<p:tagLst xmlns:a="http://schemas.openxmlformats.org/drawingml/2006/main" xmlns:r="http://schemas.openxmlformats.org/officeDocument/2006/relationships" xmlns:p="http://schemas.openxmlformats.org/presentationml/2006/main">
  <p:tag name="TIMING" val="|18.1"/>
</p:tagLst>
</file>

<file path=ppt/tags/tag5.xml><?xml version="1.0" encoding="utf-8"?>
<p:tagLst xmlns:a="http://schemas.openxmlformats.org/drawingml/2006/main" xmlns:r="http://schemas.openxmlformats.org/officeDocument/2006/relationships" xmlns:p="http://schemas.openxmlformats.org/presentationml/2006/main">
  <p:tag name="TIMING" val="|5.3|21.2|22.7|17.8|45.6|16.7|22.3"/>
</p:tagLst>
</file>

<file path=ppt/tags/tag6.xml><?xml version="1.0" encoding="utf-8"?>
<p:tagLst xmlns:a="http://schemas.openxmlformats.org/drawingml/2006/main" xmlns:r="http://schemas.openxmlformats.org/officeDocument/2006/relationships" xmlns:p="http://schemas.openxmlformats.org/presentationml/2006/main">
  <p:tag name="TIMING" val="|10.3|20.1|18.7|19.4|27.4|0.6|19.4|22.7|32.7"/>
</p:tagLst>
</file>

<file path=ppt/tags/tag7.xml><?xml version="1.0" encoding="utf-8"?>
<p:tagLst xmlns:a="http://schemas.openxmlformats.org/drawingml/2006/main" xmlns:r="http://schemas.openxmlformats.org/officeDocument/2006/relationships" xmlns:p="http://schemas.openxmlformats.org/presentationml/2006/main">
  <p:tag name="TIMING" val="|8.1|30.6|24.9"/>
</p:tagLst>
</file>

<file path=ppt/tags/tag8.xml><?xml version="1.0" encoding="utf-8"?>
<p:tagLst xmlns:a="http://schemas.openxmlformats.org/drawingml/2006/main" xmlns:r="http://schemas.openxmlformats.org/officeDocument/2006/relationships" xmlns:p="http://schemas.openxmlformats.org/presentationml/2006/main">
  <p:tag name="TIMING" val="|2.7|8.3|0.6"/>
</p:tagLst>
</file>

<file path=ppt/tags/tag9.xml><?xml version="1.0" encoding="utf-8"?>
<p:tagLst xmlns:a="http://schemas.openxmlformats.org/drawingml/2006/main" xmlns:r="http://schemas.openxmlformats.org/officeDocument/2006/relationships" xmlns:p="http://schemas.openxmlformats.org/presentationml/2006/main">
  <p:tag name="TIMING" val="|64.2"/>
</p:tagLst>
</file>

<file path=ppt/tags/tag10.xml><?xml version="1.0" encoding="utf-8"?>
<p:tagLst xmlns:a="http://schemas.openxmlformats.org/drawingml/2006/main" xmlns:r="http://schemas.openxmlformats.org/officeDocument/2006/relationships" xmlns:p="http://schemas.openxmlformats.org/presentationml/2006/main">
  <p:tag name="TIMING" val="|28.1"/>
</p:tagLst>
</file>

<file path=ppt/tags/tag11.xml><?xml version="1.0" encoding="utf-8"?>
<p:tagLst xmlns:a="http://schemas.openxmlformats.org/drawingml/2006/main" xmlns:r="http://schemas.openxmlformats.org/officeDocument/2006/relationships" xmlns:p="http://schemas.openxmlformats.org/presentationml/2006/main">
  <p:tag name="TIMING" val="|37.3"/>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1083</TotalTime>
  <Words>2978</Words>
  <Application>Microsoft Office PowerPoint</Application>
  <PresentationFormat>Widescreen</PresentationFormat>
  <Paragraphs>815</Paragraphs>
  <Slides>38</Slides>
  <Notes>18</Notes>
  <HiddenSlides>0</HiddenSlides>
  <MMClips>38</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38</vt:i4>
      </vt:variant>
    </vt:vector>
  </HeadingPairs>
  <TitlesOfParts>
    <vt:vector size="49" baseType="lpstr">
      <vt:lpstr>ＭＳ Ｐゴシック</vt:lpstr>
      <vt:lpstr>ＭＳ Ｐゴシック</vt:lpstr>
      <vt:lpstr>Arial</vt:lpstr>
      <vt:lpstr>Calibri</vt:lpstr>
      <vt:lpstr>Century Gothic</vt:lpstr>
      <vt:lpstr>Symbol</vt:lpstr>
      <vt:lpstr>Times New Roman</vt:lpstr>
      <vt:lpstr>Wingdings</vt:lpstr>
      <vt:lpstr>Wingdings 3</vt:lpstr>
      <vt:lpstr>Ion</vt:lpstr>
      <vt:lpstr>Document</vt:lpstr>
      <vt:lpstr>Pyrotechnics</vt:lpstr>
      <vt:lpstr>Reference Material</vt:lpstr>
      <vt:lpstr>Reference Material</vt:lpstr>
      <vt:lpstr>A mixture of sciences</vt:lpstr>
      <vt:lpstr>Pyrotechnics</vt:lpstr>
      <vt:lpstr>Combustion of MTV</vt:lpstr>
      <vt:lpstr>Overpressure from exploding MTV</vt:lpstr>
      <vt:lpstr>Pyrotechnics</vt:lpstr>
      <vt:lpstr>Periodic Table, Propellant and HE</vt:lpstr>
      <vt:lpstr>Periodic Table, Pyrotechnics</vt:lpstr>
      <vt:lpstr>Pyrotechnic Effects</vt:lpstr>
      <vt:lpstr>…………..And for the Chemist! (Cook?)</vt:lpstr>
      <vt:lpstr>Pyrotechnic “Forms”</vt:lpstr>
      <vt:lpstr>Gunpowder!</vt:lpstr>
      <vt:lpstr>OK! So let’s blow something up!</vt:lpstr>
      <vt:lpstr>  Gunpowder  </vt:lpstr>
      <vt:lpstr>Chemistry!</vt:lpstr>
      <vt:lpstr>Observations</vt:lpstr>
      <vt:lpstr>Gunpowder Chemistry</vt:lpstr>
      <vt:lpstr>Black Powder - Reactions</vt:lpstr>
      <vt:lpstr>Typical Modern Black Powder Recipes</vt:lpstr>
      <vt:lpstr>Non Chemical Factors</vt:lpstr>
      <vt:lpstr>Manufacture of Gunpowder</vt:lpstr>
      <vt:lpstr>Manufacture – Stamp Mills</vt:lpstr>
      <vt:lpstr>Black Powder - Manufacture</vt:lpstr>
      <vt:lpstr>Black Powder - Manufacture</vt:lpstr>
      <vt:lpstr>Black Powder - Composition</vt:lpstr>
      <vt:lpstr>Black Powder - Composition</vt:lpstr>
      <vt:lpstr>Black Powder – Ignition Temperature</vt:lpstr>
      <vt:lpstr>Ingredients - Charcoal</vt:lpstr>
      <vt:lpstr>Ingredients - Charcoal</vt:lpstr>
      <vt:lpstr>Performance</vt:lpstr>
      <vt:lpstr>Burning Rate – Effect of Grain Density</vt:lpstr>
      <vt:lpstr>Sulphurless Black Powder</vt:lpstr>
      <vt:lpstr>Military Rocket c.1915</vt:lpstr>
      <vt:lpstr>Military Signal Rocket c.1915</vt:lpstr>
      <vt:lpstr>P’I-li-p’ao</vt:lpstr>
      <vt:lpstr>So what happened here?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Chemistry</dc:title>
  <dc:creator>David Holley</dc:creator>
  <cp:lastModifiedBy>David Holley</cp:lastModifiedBy>
  <cp:revision>23</cp:revision>
  <dcterms:created xsi:type="dcterms:W3CDTF">2021-02-03T09:10:14Z</dcterms:created>
  <dcterms:modified xsi:type="dcterms:W3CDTF">2025-11-21T10:17:35Z</dcterms:modified>
</cp:coreProperties>
</file>