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Bilonda (2215959)" userId="S::2215959@student.uwtsd.ac.uk::20b3ce05-fd1e-433b-9e84-bc3f21298542" providerId="AD" clId="Web-{87D00698-360B-4FD2-BECB-07085E90D055}"/>
    <pc:docChg chg="addSld modSld">
      <pc:chgData name="Naomi Bilonda (2215959)" userId="S::2215959@student.uwtsd.ac.uk::20b3ce05-fd1e-433b-9e84-bc3f21298542" providerId="AD" clId="Web-{87D00698-360B-4FD2-BECB-07085E90D055}" dt="2022-10-14T13:56:46.078" v="239" actId="20577"/>
      <pc:docMkLst>
        <pc:docMk/>
      </pc:docMkLst>
      <pc:sldChg chg="addSp modSp new mod setBg">
        <pc:chgData name="Naomi Bilonda (2215959)" userId="S::2215959@student.uwtsd.ac.uk::20b3ce05-fd1e-433b-9e84-bc3f21298542" providerId="AD" clId="Web-{87D00698-360B-4FD2-BECB-07085E90D055}" dt="2022-10-14T13:56:46.078" v="239" actId="20577"/>
        <pc:sldMkLst>
          <pc:docMk/>
          <pc:sldMk cId="2875088200" sldId="259"/>
        </pc:sldMkLst>
        <pc:spChg chg="mod">
          <ac:chgData name="Naomi Bilonda (2215959)" userId="S::2215959@student.uwtsd.ac.uk::20b3ce05-fd1e-433b-9e84-bc3f21298542" providerId="AD" clId="Web-{87D00698-360B-4FD2-BECB-07085E90D055}" dt="2022-10-14T13:51:32.020" v="138"/>
          <ac:spMkLst>
            <pc:docMk/>
            <pc:sldMk cId="2875088200" sldId="259"/>
            <ac:spMk id="2" creationId="{B7A2BEE4-B06D-75AE-831A-0C51E406EA23}"/>
          </ac:spMkLst>
        </pc:spChg>
        <pc:spChg chg="mod">
          <ac:chgData name="Naomi Bilonda (2215959)" userId="S::2215959@student.uwtsd.ac.uk::20b3ce05-fd1e-433b-9e84-bc3f21298542" providerId="AD" clId="Web-{87D00698-360B-4FD2-BECB-07085E90D055}" dt="2022-10-14T13:54:34.151" v="210" actId="20577"/>
          <ac:spMkLst>
            <pc:docMk/>
            <pc:sldMk cId="2875088200" sldId="259"/>
            <ac:spMk id="3" creationId="{CC7530ED-CD95-7AC7-8270-400550984053}"/>
          </ac:spMkLst>
        </pc:spChg>
        <pc:spChg chg="add mod">
          <ac:chgData name="Naomi Bilonda (2215959)" userId="S::2215959@student.uwtsd.ac.uk::20b3ce05-fd1e-433b-9e84-bc3f21298542" providerId="AD" clId="Web-{87D00698-360B-4FD2-BECB-07085E90D055}" dt="2022-10-14T13:56:46.078" v="239" actId="20577"/>
          <ac:spMkLst>
            <pc:docMk/>
            <pc:sldMk cId="2875088200" sldId="259"/>
            <ac:spMk id="5" creationId="{C4AA5192-5DE0-27A6-1633-887E69ABD36D}"/>
          </ac:spMkLst>
        </pc:spChg>
        <pc:spChg chg="add">
          <ac:chgData name="Naomi Bilonda (2215959)" userId="S::2215959@student.uwtsd.ac.uk::20b3ce05-fd1e-433b-9e84-bc3f21298542" providerId="AD" clId="Web-{87D00698-360B-4FD2-BECB-07085E90D055}" dt="2022-10-14T13:51:32.020" v="138"/>
          <ac:spMkLst>
            <pc:docMk/>
            <pc:sldMk cId="2875088200" sldId="259"/>
            <ac:spMk id="9" creationId="{F13C74B1-5B17-4795-BED0-7140497B445A}"/>
          </ac:spMkLst>
        </pc:spChg>
        <pc:spChg chg="add">
          <ac:chgData name="Naomi Bilonda (2215959)" userId="S::2215959@student.uwtsd.ac.uk::20b3ce05-fd1e-433b-9e84-bc3f21298542" providerId="AD" clId="Web-{87D00698-360B-4FD2-BECB-07085E90D055}" dt="2022-10-14T13:51:32.020" v="138"/>
          <ac:spMkLst>
            <pc:docMk/>
            <pc:sldMk cId="2875088200" sldId="259"/>
            <ac:spMk id="11" creationId="{D4974D33-8DC5-464E-8C6D-BE58F0669C17}"/>
          </ac:spMkLst>
        </pc:spChg>
        <pc:picChg chg="add mod">
          <ac:chgData name="Naomi Bilonda (2215959)" userId="S::2215959@student.uwtsd.ac.uk::20b3ce05-fd1e-433b-9e84-bc3f21298542" providerId="AD" clId="Web-{87D00698-360B-4FD2-BECB-07085E90D055}" dt="2022-10-14T13:54:19.870" v="202" actId="14100"/>
          <ac:picMkLst>
            <pc:docMk/>
            <pc:sldMk cId="2875088200" sldId="259"/>
            <ac:picMk id="4" creationId="{F475A211-A4A6-9EBF-C159-EE3404F9C677}"/>
          </ac:picMkLst>
        </pc:picChg>
        <pc:picChg chg="add mod">
          <ac:chgData name="Naomi Bilonda (2215959)" userId="S::2215959@student.uwtsd.ac.uk::20b3ce05-fd1e-433b-9e84-bc3f21298542" providerId="AD" clId="Web-{87D00698-360B-4FD2-BECB-07085E90D055}" dt="2022-10-14T13:56:14.873" v="222" actId="14100"/>
          <ac:picMkLst>
            <pc:docMk/>
            <pc:sldMk cId="2875088200" sldId="259"/>
            <ac:picMk id="6" creationId="{567A9045-AAA6-0C02-3447-ED5FB34A67F3}"/>
          </ac:picMkLst>
        </pc:picChg>
      </pc:sldChg>
    </pc:docChg>
  </pc:docChgLst>
  <pc:docChgLst>
    <pc:chgData name="Naomi Bilonda (2215959)" userId="20b3ce05-fd1e-433b-9e84-bc3f21298542" providerId="ADAL" clId="{FCAD7754-3EC8-FA46-A43A-242A695DA7C2}"/>
    <pc:docChg chg="undo custSel addSld delSld modSld sldOrd addMainMaster delMainMaster">
      <pc:chgData name="Naomi Bilonda (2215959)" userId="20b3ce05-fd1e-433b-9e84-bc3f21298542" providerId="ADAL" clId="{FCAD7754-3EC8-FA46-A43A-242A695DA7C2}" dt="2022-10-16T20:04:00.470" v="2997" actId="20577"/>
      <pc:docMkLst>
        <pc:docMk/>
      </pc:docMkLst>
      <pc:sldChg chg="modSp">
        <pc:chgData name="Naomi Bilonda (2215959)" userId="20b3ce05-fd1e-433b-9e84-bc3f21298542" providerId="ADAL" clId="{FCAD7754-3EC8-FA46-A43A-242A695DA7C2}" dt="2022-10-16T20:04:00.470" v="2997" actId="20577"/>
        <pc:sldMkLst>
          <pc:docMk/>
          <pc:sldMk cId="109857222" sldId="256"/>
        </pc:sldMkLst>
        <pc:spChg chg="mod">
          <ac:chgData name="Naomi Bilonda (2215959)" userId="20b3ce05-fd1e-433b-9e84-bc3f21298542" providerId="ADAL" clId="{FCAD7754-3EC8-FA46-A43A-242A695DA7C2}" dt="2022-10-16T17:03:25.618" v="87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omi Bilonda (2215959)" userId="20b3ce05-fd1e-433b-9e84-bc3f21298542" providerId="ADAL" clId="{FCAD7754-3EC8-FA46-A43A-242A695DA7C2}" dt="2022-10-16T20:04:00.470" v="299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setBg">
        <pc:chgData name="Naomi Bilonda (2215959)" userId="20b3ce05-fd1e-433b-9e84-bc3f21298542" providerId="ADAL" clId="{FCAD7754-3EC8-FA46-A43A-242A695DA7C2}" dt="2022-10-16T17:22:55.129" v="1380" actId="1076"/>
        <pc:sldMkLst>
          <pc:docMk/>
          <pc:sldMk cId="3300583355" sldId="257"/>
        </pc:sldMkLst>
        <pc:spChg chg="mod">
          <ac:chgData name="Naomi Bilonda (2215959)" userId="20b3ce05-fd1e-433b-9e84-bc3f21298542" providerId="ADAL" clId="{FCAD7754-3EC8-FA46-A43A-242A695DA7C2}" dt="2022-10-16T17:22:55.129" v="1380" actId="1076"/>
          <ac:spMkLst>
            <pc:docMk/>
            <pc:sldMk cId="3300583355" sldId="257"/>
            <ac:spMk id="2" creationId="{63AF27C4-CC39-66BD-6EFC-10D28B3314DE}"/>
          </ac:spMkLst>
        </pc:spChg>
        <pc:spChg chg="mod ord">
          <ac:chgData name="Naomi Bilonda (2215959)" userId="20b3ce05-fd1e-433b-9e84-bc3f21298542" providerId="ADAL" clId="{FCAD7754-3EC8-FA46-A43A-242A695DA7C2}" dt="2022-10-16T17:22:27.671" v="1379" actId="20577"/>
          <ac:spMkLst>
            <pc:docMk/>
            <pc:sldMk cId="3300583355" sldId="257"/>
            <ac:spMk id="3" creationId="{78FAE1CB-F495-5CE6-1636-F43918E493EB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11" creationId="{A65AC7D1-EAA9-48F5-B509-60A7F50BF703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13" creationId="{D6320AF9-619A-4175-865B-5663E1AEF4C5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19" creationId="{7E018740-5C2B-4A41-AC1A-7E68D1EC1954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21" creationId="{166F75A4-C475-4941-8EE2-B80A06A2C1BB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23" creationId="{A032553A-72E8-4B0D-8405-FF9771C9AF05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25" creationId="{765800AC-C3B9-498E-87BC-29FAE4C76B21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27" creationId="{1F9D6ACB-2FF4-49F9-978A-E0D5327FC635}"/>
          </ac:spMkLst>
        </pc:spChg>
        <pc:spChg chg="add">
          <ac:chgData name="Naomi Bilonda (2215959)" userId="20b3ce05-fd1e-433b-9e84-bc3f21298542" providerId="ADAL" clId="{FCAD7754-3EC8-FA46-A43A-242A695DA7C2}" dt="2022-10-16T17:17:37.310" v="1223" actId="26606"/>
          <ac:spMkLst>
            <pc:docMk/>
            <pc:sldMk cId="3300583355" sldId="257"/>
            <ac:spMk id="29" creationId="{A5EC319D-0FEA-4B95-A3EA-01E35672C95B}"/>
          </ac:spMkLst>
        </pc:spChg>
        <pc:picChg chg="add mod">
          <ac:chgData name="Naomi Bilonda (2215959)" userId="20b3ce05-fd1e-433b-9e84-bc3f21298542" providerId="ADAL" clId="{FCAD7754-3EC8-FA46-A43A-242A695DA7C2}" dt="2022-10-16T17:17:37.310" v="1223" actId="26606"/>
          <ac:picMkLst>
            <pc:docMk/>
            <pc:sldMk cId="3300583355" sldId="257"/>
            <ac:picMk id="6" creationId="{E3A1D604-D2F0-8428-0951-B47F588EC350}"/>
          </ac:picMkLst>
        </pc:picChg>
        <pc:cxnChg chg="add">
          <ac:chgData name="Naomi Bilonda (2215959)" userId="20b3ce05-fd1e-433b-9e84-bc3f21298542" providerId="ADAL" clId="{FCAD7754-3EC8-FA46-A43A-242A695DA7C2}" dt="2022-10-16T17:17:37.310" v="1223" actId="26606"/>
          <ac:cxnSpMkLst>
            <pc:docMk/>
            <pc:sldMk cId="3300583355" sldId="257"/>
            <ac:cxnSpMk id="15" creationId="{063B6EC6-D752-4EE7-908B-F8F19E8C7FEA}"/>
          </ac:cxnSpMkLst>
        </pc:cxnChg>
        <pc:cxnChg chg="add">
          <ac:chgData name="Naomi Bilonda (2215959)" userId="20b3ce05-fd1e-433b-9e84-bc3f21298542" providerId="ADAL" clId="{FCAD7754-3EC8-FA46-A43A-242A695DA7C2}" dt="2022-10-16T17:17:37.310" v="1223" actId="26606"/>
          <ac:cxnSpMkLst>
            <pc:docMk/>
            <pc:sldMk cId="3300583355" sldId="257"/>
            <ac:cxnSpMk id="17" creationId="{EFECD4E8-AD3E-4228-82A2-9461958EA94D}"/>
          </ac:cxnSpMkLst>
        </pc:cxnChg>
      </pc:sldChg>
      <pc:sldChg chg="addSp delSp modSp mod setBg">
        <pc:chgData name="Naomi Bilonda (2215959)" userId="20b3ce05-fd1e-433b-9e84-bc3f21298542" providerId="ADAL" clId="{FCAD7754-3EC8-FA46-A43A-242A695DA7C2}" dt="2022-10-16T17:14:13.082" v="1215" actId="26606"/>
        <pc:sldMkLst>
          <pc:docMk/>
          <pc:sldMk cId="3551483221" sldId="258"/>
        </pc:sldMkLst>
        <pc:spChg chg="mo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2" creationId="{6145A304-7707-6BE5-A685-1BEFC84C60D0}"/>
          </ac:spMkLst>
        </pc:spChg>
        <pc:spChg chg="mo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3" creationId="{20DAED56-5B12-2694-8A50-F3ACD67FF45C}"/>
          </ac:spMkLst>
        </pc:spChg>
        <pc:spChg chg="add del">
          <ac:chgData name="Naomi Bilonda (2215959)" userId="20b3ce05-fd1e-433b-9e84-bc3f21298542" providerId="ADAL" clId="{FCAD7754-3EC8-FA46-A43A-242A695DA7C2}" dt="2022-10-16T17:14:13.062" v="1214" actId="26606"/>
          <ac:spMkLst>
            <pc:docMk/>
            <pc:sldMk cId="3551483221" sldId="258"/>
            <ac:spMk id="11" creationId="{3BCB5F6A-9EB0-40B0-9D13-3023E9A20508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15" creationId="{3F088236-D655-4F88-B238-E16762358025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17" creationId="{3DAC0C92-199E-475C-9390-119A9B027276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19" creationId="{C4CFB339-0ED8-4FE2-9EF1-6D1375B8499B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21" creationId="{31896C80-2069-4431-9C19-83B913734490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23" creationId="{BF120A21-0841-4823-B0C4-28AEBCEF9B78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25" creationId="{DBB05BAE-BBD3-4289-899F-A6851503C6B0}"/>
          </ac:spMkLst>
        </pc:spChg>
        <pc:spChg chg="add">
          <ac:chgData name="Naomi Bilonda (2215959)" userId="20b3ce05-fd1e-433b-9e84-bc3f21298542" providerId="ADAL" clId="{FCAD7754-3EC8-FA46-A43A-242A695DA7C2}" dt="2022-10-16T17:14:13.082" v="1215" actId="26606"/>
          <ac:spMkLst>
            <pc:docMk/>
            <pc:sldMk cId="3551483221" sldId="258"/>
            <ac:spMk id="27" creationId="{9874D11C-36F5-4BBE-A490-019A54E953B0}"/>
          </ac:spMkLst>
        </pc:spChg>
        <pc:picChg chg="add mod ord">
          <ac:chgData name="Naomi Bilonda (2215959)" userId="20b3ce05-fd1e-433b-9e84-bc3f21298542" providerId="ADAL" clId="{FCAD7754-3EC8-FA46-A43A-242A695DA7C2}" dt="2022-10-16T17:14:13.082" v="1215" actId="26606"/>
          <ac:picMkLst>
            <pc:docMk/>
            <pc:sldMk cId="3551483221" sldId="258"/>
            <ac:picMk id="6" creationId="{33D5425F-02D0-02C8-71A3-A3EFB0C37C09}"/>
          </ac:picMkLst>
        </pc:picChg>
        <pc:cxnChg chg="add">
          <ac:chgData name="Naomi Bilonda (2215959)" userId="20b3ce05-fd1e-433b-9e84-bc3f21298542" providerId="ADAL" clId="{FCAD7754-3EC8-FA46-A43A-242A695DA7C2}" dt="2022-10-16T17:14:13.082" v="1215" actId="26606"/>
          <ac:cxnSpMkLst>
            <pc:docMk/>
            <pc:sldMk cId="3551483221" sldId="258"/>
            <ac:cxnSpMk id="13" creationId="{2AFD8CBA-54A3-4363-991B-B9C631BBFA74}"/>
          </ac:cxnSpMkLst>
        </pc:cxnChg>
        <pc:cxnChg chg="add">
          <ac:chgData name="Naomi Bilonda (2215959)" userId="20b3ce05-fd1e-433b-9e84-bc3f21298542" providerId="ADAL" clId="{FCAD7754-3EC8-FA46-A43A-242A695DA7C2}" dt="2022-10-16T17:14:13.082" v="1215" actId="26606"/>
          <ac:cxnSpMkLst>
            <pc:docMk/>
            <pc:sldMk cId="3551483221" sldId="258"/>
            <ac:cxnSpMk id="14" creationId="{64FA5DFF-7FE6-4855-84E6-DFA78EE978BD}"/>
          </ac:cxnSpMkLst>
        </pc:cxnChg>
      </pc:sldChg>
      <pc:sldChg chg="delSp modSp">
        <pc:chgData name="Naomi Bilonda (2215959)" userId="20b3ce05-fd1e-433b-9e84-bc3f21298542" providerId="ADAL" clId="{FCAD7754-3EC8-FA46-A43A-242A695DA7C2}" dt="2022-10-16T18:57:54.871" v="1428" actId="1076"/>
        <pc:sldMkLst>
          <pc:docMk/>
          <pc:sldMk cId="2875088200" sldId="259"/>
        </pc:sldMkLst>
        <pc:spChg chg="mod">
          <ac:chgData name="Naomi Bilonda (2215959)" userId="20b3ce05-fd1e-433b-9e84-bc3f21298542" providerId="ADAL" clId="{FCAD7754-3EC8-FA46-A43A-242A695DA7C2}" dt="2022-10-16T18:57:30.408" v="1422" actId="20577"/>
          <ac:spMkLst>
            <pc:docMk/>
            <pc:sldMk cId="2875088200" sldId="259"/>
            <ac:spMk id="3" creationId="{CC7530ED-CD95-7AC7-8270-400550984053}"/>
          </ac:spMkLst>
        </pc:spChg>
        <pc:spChg chg="del">
          <ac:chgData name="Naomi Bilonda (2215959)" userId="20b3ce05-fd1e-433b-9e84-bc3f21298542" providerId="ADAL" clId="{FCAD7754-3EC8-FA46-A43A-242A695DA7C2}" dt="2022-10-16T18:11:06.326" v="1382" actId="21"/>
          <ac:spMkLst>
            <pc:docMk/>
            <pc:sldMk cId="2875088200" sldId="259"/>
            <ac:spMk id="5" creationId="{C4AA5192-5DE0-27A6-1633-887E69ABD36D}"/>
          </ac:spMkLst>
        </pc:spChg>
        <pc:picChg chg="mod">
          <ac:chgData name="Naomi Bilonda (2215959)" userId="20b3ce05-fd1e-433b-9e84-bc3f21298542" providerId="ADAL" clId="{FCAD7754-3EC8-FA46-A43A-242A695DA7C2}" dt="2022-10-16T18:57:54.871" v="1428" actId="1076"/>
          <ac:picMkLst>
            <pc:docMk/>
            <pc:sldMk cId="2875088200" sldId="259"/>
            <ac:picMk id="4" creationId="{F475A211-A4A6-9EBF-C159-EE3404F9C677}"/>
          </ac:picMkLst>
        </pc:picChg>
        <pc:picChg chg="mod">
          <ac:chgData name="Naomi Bilonda (2215959)" userId="20b3ce05-fd1e-433b-9e84-bc3f21298542" providerId="ADAL" clId="{FCAD7754-3EC8-FA46-A43A-242A695DA7C2}" dt="2022-10-16T18:57:49.545" v="1426" actId="1076"/>
          <ac:picMkLst>
            <pc:docMk/>
            <pc:sldMk cId="2875088200" sldId="259"/>
            <ac:picMk id="6" creationId="{567A9045-AAA6-0C02-3447-ED5FB34A67F3}"/>
          </ac:picMkLst>
        </pc:picChg>
      </pc:sldChg>
      <pc:sldChg chg="addSp delSp modSp new ord">
        <pc:chgData name="Naomi Bilonda (2215959)" userId="20b3ce05-fd1e-433b-9e84-bc3f21298542" providerId="ADAL" clId="{FCAD7754-3EC8-FA46-A43A-242A695DA7C2}" dt="2022-10-16T18:58:48.352" v="1433" actId="1076"/>
        <pc:sldMkLst>
          <pc:docMk/>
          <pc:sldMk cId="2945291112" sldId="260"/>
        </pc:sldMkLst>
        <pc:spChg chg="mod">
          <ac:chgData name="Naomi Bilonda (2215959)" userId="20b3ce05-fd1e-433b-9e84-bc3f21298542" providerId="ADAL" clId="{FCAD7754-3EC8-FA46-A43A-242A695DA7C2}" dt="2022-10-16T16:27:14.887" v="39" actId="1076"/>
          <ac:spMkLst>
            <pc:docMk/>
            <pc:sldMk cId="2945291112" sldId="260"/>
            <ac:spMk id="2" creationId="{5BE21F67-54CB-8795-D542-B1DF2F3DB378}"/>
          </ac:spMkLst>
        </pc:spChg>
        <pc:spChg chg="del">
          <ac:chgData name="Naomi Bilonda (2215959)" userId="20b3ce05-fd1e-433b-9e84-bc3f21298542" providerId="ADAL" clId="{FCAD7754-3EC8-FA46-A43A-242A695DA7C2}" dt="2022-10-16T16:25:25.933" v="25" actId="22"/>
          <ac:spMkLst>
            <pc:docMk/>
            <pc:sldMk cId="2945291112" sldId="260"/>
            <ac:spMk id="3" creationId="{C50293E5-D384-0CB4-E8E3-46649FEE6E0C}"/>
          </ac:spMkLst>
        </pc:spChg>
        <pc:spChg chg="add del mod">
          <ac:chgData name="Naomi Bilonda (2215959)" userId="20b3ce05-fd1e-433b-9e84-bc3f21298542" providerId="ADAL" clId="{FCAD7754-3EC8-FA46-A43A-242A695DA7C2}" dt="2022-10-16T16:30:31.566" v="57" actId="478"/>
          <ac:spMkLst>
            <pc:docMk/>
            <pc:sldMk cId="2945291112" sldId="260"/>
            <ac:spMk id="7" creationId="{97E92CB7-385D-969C-D406-FE64A66F8E45}"/>
          </ac:spMkLst>
        </pc:spChg>
        <pc:spChg chg="add mod">
          <ac:chgData name="Naomi Bilonda (2215959)" userId="20b3ce05-fd1e-433b-9e84-bc3f21298542" providerId="ADAL" clId="{FCAD7754-3EC8-FA46-A43A-242A695DA7C2}" dt="2022-10-16T16:45:58.248" v="666" actId="20577"/>
          <ac:spMkLst>
            <pc:docMk/>
            <pc:sldMk cId="2945291112" sldId="260"/>
            <ac:spMk id="11" creationId="{318FE456-C767-4EA9-802C-9735DE15E4CF}"/>
          </ac:spMkLst>
        </pc:spChg>
        <pc:spChg chg="add mod">
          <ac:chgData name="Naomi Bilonda (2215959)" userId="20b3ce05-fd1e-433b-9e84-bc3f21298542" providerId="ADAL" clId="{FCAD7754-3EC8-FA46-A43A-242A695DA7C2}" dt="2022-10-16T18:58:48.352" v="1433" actId="1076"/>
          <ac:spMkLst>
            <pc:docMk/>
            <pc:sldMk cId="2945291112" sldId="260"/>
            <ac:spMk id="12" creationId="{27548EF7-6880-E309-7E82-1AE7AD36D02B}"/>
          </ac:spMkLst>
        </pc:spChg>
        <pc:picChg chg="add mod">
          <ac:chgData name="Naomi Bilonda (2215959)" userId="20b3ce05-fd1e-433b-9e84-bc3f21298542" providerId="ADAL" clId="{FCAD7754-3EC8-FA46-A43A-242A695DA7C2}" dt="2022-10-16T16:29:37.915" v="46" actId="14100"/>
          <ac:picMkLst>
            <pc:docMk/>
            <pc:sldMk cId="2945291112" sldId="260"/>
            <ac:picMk id="6" creationId="{C13CB18D-8B9C-3A17-84A3-1A0770182008}"/>
          </ac:picMkLst>
        </pc:picChg>
        <pc:picChg chg="add mod">
          <ac:chgData name="Naomi Bilonda (2215959)" userId="20b3ce05-fd1e-433b-9e84-bc3f21298542" providerId="ADAL" clId="{FCAD7754-3EC8-FA46-A43A-242A695DA7C2}" dt="2022-10-16T16:29:21.724" v="44" actId="1076"/>
          <ac:picMkLst>
            <pc:docMk/>
            <pc:sldMk cId="2945291112" sldId="260"/>
            <ac:picMk id="10" creationId="{EA05BD34-CB45-0DCA-8EA1-74B71A647524}"/>
          </ac:picMkLst>
        </pc:picChg>
      </pc:sldChg>
      <pc:sldChg chg="new del">
        <pc:chgData name="Naomi Bilonda (2215959)" userId="20b3ce05-fd1e-433b-9e84-bc3f21298542" providerId="ADAL" clId="{FCAD7754-3EC8-FA46-A43A-242A695DA7C2}" dt="2022-10-16T19:00:04.625" v="1435" actId="21"/>
        <pc:sldMkLst>
          <pc:docMk/>
          <pc:sldMk cId="2474166025" sldId="261"/>
        </pc:sldMkLst>
      </pc:sldChg>
      <pc:sldChg chg="addSp modSp new mod setBg">
        <pc:chgData name="Naomi Bilonda (2215959)" userId="20b3ce05-fd1e-433b-9e84-bc3f21298542" providerId="ADAL" clId="{FCAD7754-3EC8-FA46-A43A-242A695DA7C2}" dt="2022-10-16T19:20:56.052" v="2482" actId="20577"/>
        <pc:sldMkLst>
          <pc:docMk/>
          <pc:sldMk cId="3315507273" sldId="262"/>
        </pc:sldMkLst>
        <pc:spChg chg="mod">
          <ac:chgData name="Naomi Bilonda (2215959)" userId="20b3ce05-fd1e-433b-9e84-bc3f21298542" providerId="ADAL" clId="{FCAD7754-3EC8-FA46-A43A-242A695DA7C2}" dt="2022-10-16T19:19:11.157" v="2328" actId="26606"/>
          <ac:spMkLst>
            <pc:docMk/>
            <pc:sldMk cId="3315507273" sldId="262"/>
            <ac:spMk id="2" creationId="{88C0E78E-DA4A-9886-CD00-DB191315B655}"/>
          </ac:spMkLst>
        </pc:spChg>
        <pc:spChg chg="mod ord">
          <ac:chgData name="Naomi Bilonda (2215959)" userId="20b3ce05-fd1e-433b-9e84-bc3f21298542" providerId="ADAL" clId="{FCAD7754-3EC8-FA46-A43A-242A695DA7C2}" dt="2022-10-16T19:20:56.052" v="2482" actId="20577"/>
          <ac:spMkLst>
            <pc:docMk/>
            <pc:sldMk cId="3315507273" sldId="262"/>
            <ac:spMk id="3" creationId="{9AD87F1E-E20B-C33A-DA5F-E9BBF94D1C06}"/>
          </ac:spMkLst>
        </pc:spChg>
        <pc:picChg chg="add mod">
          <ac:chgData name="Naomi Bilonda (2215959)" userId="20b3ce05-fd1e-433b-9e84-bc3f21298542" providerId="ADAL" clId="{FCAD7754-3EC8-FA46-A43A-242A695DA7C2}" dt="2022-10-16T19:19:11.157" v="2328" actId="26606"/>
          <ac:picMkLst>
            <pc:docMk/>
            <pc:sldMk cId="3315507273" sldId="262"/>
            <ac:picMk id="6" creationId="{621A5207-C6C2-6515-2A63-7B16B288761B}"/>
          </ac:picMkLst>
        </pc:picChg>
      </pc:sldChg>
      <pc:sldChg chg="addSp delSp modSp new mod modClrScheme chgLayout">
        <pc:chgData name="Naomi Bilonda (2215959)" userId="20b3ce05-fd1e-433b-9e84-bc3f21298542" providerId="ADAL" clId="{FCAD7754-3EC8-FA46-A43A-242A695DA7C2}" dt="2022-10-16T19:30:28.282" v="2674" actId="1076"/>
        <pc:sldMkLst>
          <pc:docMk/>
          <pc:sldMk cId="1520502676" sldId="263"/>
        </pc:sldMkLst>
        <pc:spChg chg="mod ord">
          <ac:chgData name="Naomi Bilonda (2215959)" userId="20b3ce05-fd1e-433b-9e84-bc3f21298542" providerId="ADAL" clId="{FCAD7754-3EC8-FA46-A43A-242A695DA7C2}" dt="2022-10-16T19:23:29.604" v="2503" actId="20577"/>
          <ac:spMkLst>
            <pc:docMk/>
            <pc:sldMk cId="1520502676" sldId="263"/>
            <ac:spMk id="2" creationId="{4AAFF739-B060-49A9-064E-25F073DCBF21}"/>
          </ac:spMkLst>
        </pc:spChg>
        <pc:spChg chg="mod ord">
          <ac:chgData name="Naomi Bilonda (2215959)" userId="20b3ce05-fd1e-433b-9e84-bc3f21298542" providerId="ADAL" clId="{FCAD7754-3EC8-FA46-A43A-242A695DA7C2}" dt="2022-10-16T19:28:08.420" v="2664" actId="255"/>
          <ac:spMkLst>
            <pc:docMk/>
            <pc:sldMk cId="1520502676" sldId="263"/>
            <ac:spMk id="3" creationId="{CB752AE1-1FC8-35DF-8C31-0918C05C743F}"/>
          </ac:spMkLst>
        </pc:spChg>
        <pc:spChg chg="add del mod ord">
          <ac:chgData name="Naomi Bilonda (2215959)" userId="20b3ce05-fd1e-433b-9e84-bc3f21298542" providerId="ADAL" clId="{FCAD7754-3EC8-FA46-A43A-242A695DA7C2}" dt="2022-10-16T19:23:15.657" v="2485" actId="700"/>
          <ac:spMkLst>
            <pc:docMk/>
            <pc:sldMk cId="1520502676" sldId="263"/>
            <ac:spMk id="4" creationId="{4EF14A90-FF85-6A1E-D176-36243F167011}"/>
          </ac:spMkLst>
        </pc:spChg>
        <pc:picChg chg="add mod">
          <ac:chgData name="Naomi Bilonda (2215959)" userId="20b3ce05-fd1e-433b-9e84-bc3f21298542" providerId="ADAL" clId="{FCAD7754-3EC8-FA46-A43A-242A695DA7C2}" dt="2022-10-16T19:30:28.282" v="2674" actId="1076"/>
          <ac:picMkLst>
            <pc:docMk/>
            <pc:sldMk cId="1520502676" sldId="263"/>
            <ac:picMk id="7" creationId="{74255CFF-E0D9-DB1F-A15C-3F60DD772BB6}"/>
          </ac:picMkLst>
        </pc:picChg>
      </pc:sldChg>
      <pc:sldChg chg="modSp new">
        <pc:chgData name="Naomi Bilonda (2215959)" userId="20b3ce05-fd1e-433b-9e84-bc3f21298542" providerId="ADAL" clId="{FCAD7754-3EC8-FA46-A43A-242A695DA7C2}" dt="2022-10-16T20:01:16.042" v="2955" actId="20577"/>
        <pc:sldMkLst>
          <pc:docMk/>
          <pc:sldMk cId="921889663" sldId="264"/>
        </pc:sldMkLst>
        <pc:spChg chg="mod">
          <ac:chgData name="Naomi Bilonda (2215959)" userId="20b3ce05-fd1e-433b-9e84-bc3f21298542" providerId="ADAL" clId="{FCAD7754-3EC8-FA46-A43A-242A695DA7C2}" dt="2022-10-16T19:40:31.704" v="2689" actId="20577"/>
          <ac:spMkLst>
            <pc:docMk/>
            <pc:sldMk cId="921889663" sldId="264"/>
            <ac:spMk id="2" creationId="{9F2CB460-26D7-ECA1-87A8-9CFF42F9E7EC}"/>
          </ac:spMkLst>
        </pc:spChg>
        <pc:spChg chg="mod">
          <ac:chgData name="Naomi Bilonda (2215959)" userId="20b3ce05-fd1e-433b-9e84-bc3f21298542" providerId="ADAL" clId="{FCAD7754-3EC8-FA46-A43A-242A695DA7C2}" dt="2022-10-16T20:01:16.042" v="2955" actId="20577"/>
          <ac:spMkLst>
            <pc:docMk/>
            <pc:sldMk cId="921889663" sldId="264"/>
            <ac:spMk id="3" creationId="{9CD71839-F293-0B49-9C72-AFB4BB73513E}"/>
          </ac:spMkLst>
        </pc:spChg>
      </pc:sldChg>
    </pc:docChg>
  </pc:docChgLst>
  <pc:docChgLst>
    <pc:chgData name="Naomi Bilonda (2215959)" userId="S::2215959@student.uwtsd.ac.uk::20b3ce05-fd1e-433b-9e84-bc3f21298542" providerId="AD" clId="Web-{080CAB25-9173-4C06-AFEC-561932E0D9BE}"/>
    <pc:docChg chg="addSld modSld sldOrd">
      <pc:chgData name="Naomi Bilonda (2215959)" userId="S::2215959@student.uwtsd.ac.uk::20b3ce05-fd1e-433b-9e84-bc3f21298542" providerId="AD" clId="Web-{080CAB25-9173-4C06-AFEC-561932E0D9BE}" dt="2022-10-07T16:01:32.187" v="686" actId="20577"/>
      <pc:docMkLst>
        <pc:docMk/>
      </pc:docMkLst>
      <pc:sldChg chg="modSp">
        <pc:chgData name="Naomi Bilonda (2215959)" userId="S::2215959@student.uwtsd.ac.uk::20b3ce05-fd1e-433b-9e84-bc3f21298542" providerId="AD" clId="Web-{080CAB25-9173-4C06-AFEC-561932E0D9BE}" dt="2022-10-07T15:04:46.801" v="519" actId="20577"/>
        <pc:sldMkLst>
          <pc:docMk/>
          <pc:sldMk cId="109857222" sldId="256"/>
        </pc:sldMkLst>
        <pc:spChg chg="mod">
          <ac:chgData name="Naomi Bilonda (2215959)" userId="S::2215959@student.uwtsd.ac.uk::20b3ce05-fd1e-433b-9e84-bc3f21298542" providerId="AD" clId="Web-{080CAB25-9173-4C06-AFEC-561932E0D9BE}" dt="2022-10-07T14:13:00.301" v="3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omi Bilonda (2215959)" userId="S::2215959@student.uwtsd.ac.uk::20b3ce05-fd1e-433b-9e84-bc3f21298542" providerId="AD" clId="Web-{080CAB25-9173-4C06-AFEC-561932E0D9BE}" dt="2022-10-07T15:04:46.801" v="51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aomi Bilonda (2215959)" userId="S::2215959@student.uwtsd.ac.uk::20b3ce05-fd1e-433b-9e84-bc3f21298542" providerId="AD" clId="Web-{080CAB25-9173-4C06-AFEC-561932E0D9BE}" dt="2022-10-07T14:56:01.499" v="499" actId="20577"/>
        <pc:sldMkLst>
          <pc:docMk/>
          <pc:sldMk cId="3300583355" sldId="257"/>
        </pc:sldMkLst>
        <pc:spChg chg="mod">
          <ac:chgData name="Naomi Bilonda (2215959)" userId="S::2215959@student.uwtsd.ac.uk::20b3ce05-fd1e-433b-9e84-bc3f21298542" providerId="AD" clId="Web-{080CAB25-9173-4C06-AFEC-561932E0D9BE}" dt="2022-10-07T14:19:56.942" v="112" actId="20577"/>
          <ac:spMkLst>
            <pc:docMk/>
            <pc:sldMk cId="3300583355" sldId="257"/>
            <ac:spMk id="2" creationId="{63AF27C4-CC39-66BD-6EFC-10D28B3314DE}"/>
          </ac:spMkLst>
        </pc:spChg>
        <pc:spChg chg="mod">
          <ac:chgData name="Naomi Bilonda (2215959)" userId="S::2215959@student.uwtsd.ac.uk::20b3ce05-fd1e-433b-9e84-bc3f21298542" providerId="AD" clId="Web-{080CAB25-9173-4C06-AFEC-561932E0D9BE}" dt="2022-10-07T14:56:01.499" v="499" actId="20577"/>
          <ac:spMkLst>
            <pc:docMk/>
            <pc:sldMk cId="3300583355" sldId="257"/>
            <ac:spMk id="3" creationId="{78FAE1CB-F495-5CE6-1636-F43918E493EB}"/>
          </ac:spMkLst>
        </pc:spChg>
      </pc:sldChg>
      <pc:sldChg chg="modSp new ord">
        <pc:chgData name="Naomi Bilonda (2215959)" userId="S::2215959@student.uwtsd.ac.uk::20b3ce05-fd1e-433b-9e84-bc3f21298542" providerId="AD" clId="Web-{080CAB25-9173-4C06-AFEC-561932E0D9BE}" dt="2022-10-07T16:01:32.187" v="686" actId="20577"/>
        <pc:sldMkLst>
          <pc:docMk/>
          <pc:sldMk cId="3551483221" sldId="258"/>
        </pc:sldMkLst>
        <pc:spChg chg="mod">
          <ac:chgData name="Naomi Bilonda (2215959)" userId="S::2215959@student.uwtsd.ac.uk::20b3ce05-fd1e-433b-9e84-bc3f21298542" providerId="AD" clId="Web-{080CAB25-9173-4C06-AFEC-561932E0D9BE}" dt="2022-10-07T15:54:39.783" v="611" actId="20577"/>
          <ac:spMkLst>
            <pc:docMk/>
            <pc:sldMk cId="3551483221" sldId="258"/>
            <ac:spMk id="2" creationId="{6145A304-7707-6BE5-A685-1BEFC84C60D0}"/>
          </ac:spMkLst>
        </pc:spChg>
        <pc:spChg chg="mod">
          <ac:chgData name="Naomi Bilonda (2215959)" userId="S::2215959@student.uwtsd.ac.uk::20b3ce05-fd1e-433b-9e84-bc3f21298542" providerId="AD" clId="Web-{080CAB25-9173-4C06-AFEC-561932E0D9BE}" dt="2022-10-07T16:01:32.187" v="686" actId="20577"/>
          <ac:spMkLst>
            <pc:docMk/>
            <pc:sldMk cId="3551483221" sldId="258"/>
            <ac:spMk id="3" creationId="{20DAED56-5B12-2694-8A50-F3ACD67FF4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077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088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92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68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23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30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385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766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4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154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2429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713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5325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445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509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90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876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661" y="-160145"/>
            <a:ext cx="8456342" cy="2395811"/>
          </a:xfrm>
        </p:spPr>
        <p:txBody>
          <a:bodyPr>
            <a:normAutofit/>
          </a:bodyPr>
          <a:lstStyle/>
          <a:p>
            <a:r>
              <a:rPr lang="en-GB" sz="2800" b="1" dirty="0"/>
              <a:t>Is there a Need to provide training on how to use technology to collaborate at UWTSD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cs typeface="Calibri"/>
              </a:rPr>
              <a:t>Naomi </a:t>
            </a:r>
            <a:r>
              <a:rPr lang="en-GB" b="1" dirty="0" err="1">
                <a:cs typeface="Calibri"/>
              </a:rPr>
              <a:t>Bilionda</a:t>
            </a:r>
            <a:r>
              <a:rPr lang="en-GB" b="1" dirty="0">
                <a:cs typeface="Calibri"/>
              </a:rPr>
              <a:t> 2215959, Lyly Okita 2211984, Evangeline </a:t>
            </a:r>
            <a:r>
              <a:rPr lang="en-GB" b="1" dirty="0" err="1">
                <a:cs typeface="Calibri"/>
              </a:rPr>
              <a:t>Opoku</a:t>
            </a:r>
            <a:r>
              <a:rPr lang="en-GB" b="1" dirty="0">
                <a:cs typeface="Calibri"/>
              </a:rPr>
              <a:t> 2107270 , Dawn </a:t>
            </a:r>
            <a:r>
              <a:rPr lang="en-GB" b="1" dirty="0" err="1">
                <a:cs typeface="Calibri"/>
              </a:rPr>
              <a:t>Chantiloupe</a:t>
            </a:r>
            <a:r>
              <a:rPr lang="en-GB" b="1" dirty="0">
                <a:cs typeface="Calibri"/>
              </a:rPr>
              <a:t> </a:t>
            </a:r>
            <a:r>
              <a:rPr lang="en-GB" b="1">
                <a:cs typeface="Calibri"/>
              </a:rPr>
              <a:t>–Miller 221399.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3D5425F-02D0-02C8-71A3-A3EFB0C3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36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45A304-7707-6BE5-A685-1BEFC84C6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AED56-5B12-2694-8A50-F3ACD67FF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we joined UWTSD in September we learnt that the modules require the use of digital skills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2019 Collaborative technology has grown rapidly as a result of the pandemic</a:t>
            </a:r>
            <a:r>
              <a:rPr lang="en-GB" b="1">
                <a:cs typeface="Calibri"/>
              </a:rPr>
              <a:t>. 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>
                <a:cs typeface="Calibri"/>
              </a:rPr>
              <a:t>We have realised that there may be a need for technological training to collaborate at UWTSD.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Our aim is to find factual evidence on whether or not this training is needed at UWTSD. 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1483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F27C4-CC39-66BD-6EFC-10D28B331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3884" y="70810"/>
            <a:ext cx="4512989" cy="2227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rgbClr val="FFFFFF"/>
                </a:solidFill>
                <a:cs typeface="Calibri Light"/>
              </a:rPr>
              <a:t>Is there a need to provide training on how to use technology to collaborate at UWTSD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A1D604-D2F0-8428-0951-B47F588EC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190196"/>
            <a:ext cx="3856774" cy="25665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AE1CB-F495-5CE6-1636-F43918E49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cs typeface="Calibri"/>
              </a:rPr>
              <a:t>We chose this research question because:</a:t>
            </a:r>
            <a:endParaRPr lang="en-US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 Students at UWTSD struggle to use technology (age, background and languages.)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Students would benefit from training in order to complete group work and assignments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Study in the future will be a lot more relaxed 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We hope to see an increased level of IT skills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Technology helps with communication example zoom cal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Meeting, online interview, communicate with lectures.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Collaboration.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058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BEE4-B06D-75AE-831A-0C51E406E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Proposed Method 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30ED-CD95-7AC7-8270-40055098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789265"/>
            <a:ext cx="4368601" cy="34043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dirty="0">
                <a:cs typeface="Calibri"/>
              </a:rPr>
              <a:t> </a:t>
            </a:r>
            <a:r>
              <a:rPr lang="en-US" sz="2600" dirty="0">
                <a:cs typeface="Calibri"/>
              </a:rPr>
              <a:t>Questionnaires and surveys distributed between classmates</a:t>
            </a:r>
            <a:r>
              <a:rPr lang="en-GB" sz="2600" dirty="0">
                <a:cs typeface="Calibri"/>
              </a:rPr>
              <a:t> , using google forms.</a:t>
            </a:r>
            <a:endParaRPr lang="en-US" sz="2600" dirty="0"/>
          </a:p>
          <a:p>
            <a:r>
              <a:rPr lang="en-US" sz="2600" dirty="0">
                <a:cs typeface="Calibri"/>
              </a:rPr>
              <a:t> individual conversations with classmates based on their knowledge in regards technology.  </a:t>
            </a:r>
          </a:p>
          <a:p>
            <a:r>
              <a:rPr lang="en-US" sz="2600" dirty="0">
                <a:cs typeface="Calibri"/>
              </a:rPr>
              <a:t>Classroom observation</a:t>
            </a:r>
          </a:p>
          <a:p>
            <a:endParaRPr lang="en-US" sz="2600" dirty="0">
              <a:cs typeface="Calibri"/>
            </a:endParaRPr>
          </a:p>
          <a:p>
            <a:pPr marL="0" indent="0">
              <a:buNone/>
            </a:pPr>
            <a:endParaRPr lang="en-US" sz="2600" dirty="0">
              <a:cs typeface="Calibri"/>
            </a:endParaRPr>
          </a:p>
          <a:p>
            <a:endParaRPr lang="en-US" sz="2200" dirty="0">
              <a:cs typeface="Calibri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475A211-A4A6-9EBF-C159-EE3404F9C6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247553" y="99594"/>
            <a:ext cx="3459068" cy="325243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67A9045-AAA6-0C02-3447-ED5FB34A67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581" y="3429000"/>
            <a:ext cx="4193013" cy="308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8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21F67-54CB-8795-D542-B1DF2F3D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826" y="204193"/>
            <a:ext cx="10515600" cy="1127524"/>
          </a:xfrm>
        </p:spPr>
        <p:txBody>
          <a:bodyPr/>
          <a:lstStyle/>
          <a:p>
            <a:r>
              <a:rPr lang="en-GB" b="1" u="sng" dirty="0"/>
              <a:t>Ethical considerations </a:t>
            </a:r>
            <a:endParaRPr lang="en-US" b="1" u="sng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3CB18D-8B9C-3A17-84A3-1A0770182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54785" y="0"/>
            <a:ext cx="2999016" cy="25781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05BD34-CB45-0DCA-8EA1-74B71A647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078" y="204193"/>
            <a:ext cx="2999017" cy="19920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8FE456-C767-4EA9-802C-9735DE15E4CF}"/>
              </a:ext>
            </a:extLst>
          </p:cNvPr>
          <p:cNvSpPr txBox="1"/>
          <p:nvPr/>
        </p:nvSpPr>
        <p:spPr>
          <a:xfrm>
            <a:off x="148078" y="2791098"/>
            <a:ext cx="485964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Ethical research = </a:t>
            </a:r>
            <a:r>
              <a:rPr lang="en-GB" sz="2400" dirty="0"/>
              <a:t>set of principles guiding research methods  </a:t>
            </a:r>
          </a:p>
          <a:p>
            <a:pPr algn="l"/>
            <a:r>
              <a:rPr lang="en-GB" sz="2400" b="1" dirty="0"/>
              <a:t>These considerations are place to 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Protect those involved rights of research.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Intensify research plausibility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Preserve scientific integrity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548EF7-6880-E309-7E82-1AE7AD36D02B}"/>
              </a:ext>
            </a:extLst>
          </p:cNvPr>
          <p:cNvSpPr txBox="1"/>
          <p:nvPr/>
        </p:nvSpPr>
        <p:spPr>
          <a:xfrm>
            <a:off x="4878659" y="3068097"/>
            <a:ext cx="64751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How will we do this ?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Ensure research does not contain material causing emotional or physical harm to participants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Informed consent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Voluntary participation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Confidentially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4529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E78E-DA4A-9886-CD00-DB191315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Research Timetable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1A5207-C6C2-6515-2A63-7B16B2887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5283289" cy="24435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87F1E-E20B-C33A-DA5F-E9BBF94D1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44361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 dirty="0"/>
              <a:t>Week 3 </a:t>
            </a:r>
            <a:r>
              <a:rPr lang="en-GB" sz="1100" dirty="0"/>
              <a:t>- in this week we all learned how to use power point and which design was best suited to our power point. We made sure that we all knew all the benefits , tips and tricks when creating a power point.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three</a:t>
            </a:r>
            <a:r>
              <a:rPr lang="en-GB" sz="1100" dirty="0"/>
              <a:t> - we went through the assignment brief between ourselves and allocated each section of between ourselves.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4 –</a:t>
            </a:r>
            <a:r>
              <a:rPr lang="en-GB" sz="1100" dirty="0"/>
              <a:t> we put together the slides and information we had already collected for our power point presentation. We also collected our data for our survey in week four.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five</a:t>
            </a:r>
            <a:r>
              <a:rPr lang="en-GB" sz="1100" dirty="0"/>
              <a:t> - we put together the final parts of presentation together , went over who was presenting which part and any necessary fixes.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6 </a:t>
            </a:r>
            <a:r>
              <a:rPr lang="en-GB" sz="1100" dirty="0"/>
              <a:t>– we did a run through if our presentation to ensure everyone was confident in what they were presenting 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15507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FF739-B060-49A9-064E-25F073DCB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2600"/>
            <a:ext cx="8596668" cy="1320800"/>
          </a:xfrm>
        </p:spPr>
        <p:txBody>
          <a:bodyPr/>
          <a:lstStyle/>
          <a:p>
            <a:r>
              <a:rPr lang="en-GB" dirty="0"/>
              <a:t>Group hypothesis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52AE1-1FC8-35DF-8C31-0918C05C7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34" y="1310019"/>
            <a:ext cx="8596668" cy="4237962"/>
          </a:xfrm>
        </p:spPr>
        <p:txBody>
          <a:bodyPr>
            <a:normAutofit/>
          </a:bodyPr>
          <a:lstStyle/>
          <a:p>
            <a:r>
              <a:rPr lang="en-GB" sz="2400" dirty="0"/>
              <a:t>Based on what we have seen through class observations and the research conducted we believe that the results will favour in having training. 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255CFF-E0D9-DB1F-A15C-3F60DD772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315" y="2982452"/>
            <a:ext cx="3918565" cy="293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0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CB460-26D7-ECA1-87A8-9CFF42F9E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71839-F293-0B49-9C72-AFB4BB735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Australian . S (2006) , Ethical Considerations , community health Research unit n.d.c </a:t>
            </a:r>
            <a:r>
              <a:rPr lang="en-GB" dirty="0" err="1"/>
              <a:t>Trochim</a:t>
            </a:r>
            <a:r>
              <a:rPr lang="en-GB" dirty="0"/>
              <a:t>. </a:t>
            </a:r>
          </a:p>
          <a:p>
            <a:r>
              <a:rPr lang="en-GB" dirty="0" err="1"/>
              <a:t>Wiederhold.K.B</a:t>
            </a:r>
            <a:r>
              <a:rPr lang="en-GB" dirty="0"/>
              <a:t> (2019),Connecting through technology During the Coronavirus Disease pandemic : Avoiding “Zoom fatigue” page 437-438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8896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Is there a Need to provide training on how to use technology to collaborate at UWTSD </vt:lpstr>
      <vt:lpstr>Introduction</vt:lpstr>
      <vt:lpstr>Is there a need to provide training on how to use technology to collaborate at UWTSD</vt:lpstr>
      <vt:lpstr>Proposed Method </vt:lpstr>
      <vt:lpstr>Ethical considerations </vt:lpstr>
      <vt:lpstr>Research Timetable </vt:lpstr>
      <vt:lpstr>Group hypothesis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Naomi Bilonda (2215959)</cp:lastModifiedBy>
  <cp:revision>285</cp:revision>
  <dcterms:created xsi:type="dcterms:W3CDTF">2022-10-07T14:08:49Z</dcterms:created>
  <dcterms:modified xsi:type="dcterms:W3CDTF">2022-10-16T20:04:10Z</dcterms:modified>
</cp:coreProperties>
</file>