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5" r:id="rId3"/>
    <p:sldId id="271" r:id="rId4"/>
    <p:sldId id="274" r:id="rId5"/>
    <p:sldId id="285" r:id="rId6"/>
    <p:sldId id="286" r:id="rId7"/>
    <p:sldId id="287" r:id="rId8"/>
    <p:sldId id="288" r:id="rId9"/>
    <p:sldId id="289" r:id="rId10"/>
    <p:sldId id="290" r:id="rId11"/>
    <p:sldId id="291" r:id="rId12"/>
    <p:sldId id="276" r:id="rId13"/>
    <p:sldId id="273" r:id="rId14"/>
    <p:sldId id="279" r:id="rId15"/>
    <p:sldId id="292" r:id="rId16"/>
    <p:sldId id="293" r:id="rId17"/>
    <p:sldId id="294" r:id="rId18"/>
    <p:sldId id="295" r:id="rId19"/>
    <p:sldId id="296" r:id="rId20"/>
    <p:sldId id="277" r:id="rId21"/>
    <p:sldId id="278" r:id="rId22"/>
    <p:sldId id="280" r:id="rId23"/>
    <p:sldId id="259" r:id="rId24"/>
    <p:sldId id="272" r:id="rId25"/>
    <p:sldId id="300" r:id="rId26"/>
    <p:sldId id="257" r:id="rId27"/>
    <p:sldId id="260" r:id="rId28"/>
    <p:sldId id="298" r:id="rId29"/>
    <p:sldId id="299"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94F3F0-E7DE-4A84-A6CE-ED1ADBA12108}" v="198" dt="2026-02-02T13:13:57.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19110BB1-8C97-480C-80DA-BF92213E29C6}"/>
    <pc:docChg chg="undo custSel addSld delSld modSld sldOrd">
      <pc:chgData name="Yiying Jiao" userId="dad89eff-c5db-47ef-b2c9-fb1a784356ef" providerId="ADAL" clId="{19110BB1-8C97-480C-80DA-BF92213E29C6}" dt="2026-02-02T13:13:57.630" v="548" actId="20577"/>
      <pc:docMkLst>
        <pc:docMk/>
      </pc:docMkLst>
      <pc:sldChg chg="addSp delSp modSp mod addAnim">
        <pc:chgData name="Yiying Jiao" userId="dad89eff-c5db-47ef-b2c9-fb1a784356ef" providerId="ADAL" clId="{19110BB1-8C97-480C-80DA-BF92213E29C6}" dt="2026-02-01T23:17:25.851" v="65"/>
        <pc:sldMkLst>
          <pc:docMk/>
          <pc:sldMk cId="109857222" sldId="256"/>
        </pc:sldMkLst>
        <pc:spChg chg="mod">
          <ac:chgData name="Yiying Jiao" userId="dad89eff-c5db-47ef-b2c9-fb1a784356ef" providerId="ADAL" clId="{19110BB1-8C97-480C-80DA-BF92213E29C6}" dt="2026-02-01T23:17:25.849" v="63" actId="26606"/>
          <ac:spMkLst>
            <pc:docMk/>
            <pc:sldMk cId="109857222" sldId="256"/>
            <ac:spMk id="2" creationId="{00000000-0000-0000-0000-000000000000}"/>
          </ac:spMkLst>
        </pc:spChg>
        <pc:spChg chg="mod">
          <ac:chgData name="Yiying Jiao" userId="dad89eff-c5db-47ef-b2c9-fb1a784356ef" providerId="ADAL" clId="{19110BB1-8C97-480C-80DA-BF92213E29C6}" dt="2026-02-01T23:17:25.849" v="63" actId="26606"/>
          <ac:spMkLst>
            <pc:docMk/>
            <pc:sldMk cId="109857222" sldId="256"/>
            <ac:spMk id="3" creationId="{00000000-0000-0000-0000-000000000000}"/>
          </ac:spMkLst>
        </pc:spChg>
        <pc:spChg chg="del">
          <ac:chgData name="Yiying Jiao" userId="dad89eff-c5db-47ef-b2c9-fb1a784356ef" providerId="ADAL" clId="{19110BB1-8C97-480C-80DA-BF92213E29C6}" dt="2026-02-01T23:17:25.849" v="63" actId="26606"/>
          <ac:spMkLst>
            <pc:docMk/>
            <pc:sldMk cId="109857222" sldId="256"/>
            <ac:spMk id="8" creationId="{A8DB9CD9-59B1-4D73-BC4C-98796A48EF9B}"/>
          </ac:spMkLst>
        </pc:spChg>
        <pc:spChg chg="del">
          <ac:chgData name="Yiying Jiao" userId="dad89eff-c5db-47ef-b2c9-fb1a784356ef" providerId="ADAL" clId="{19110BB1-8C97-480C-80DA-BF92213E29C6}" dt="2026-02-01T23:17:25.849" v="63" actId="26606"/>
          <ac:spMkLst>
            <pc:docMk/>
            <pc:sldMk cId="109857222" sldId="256"/>
            <ac:spMk id="10" creationId="{8874A6A9-41FF-4E33-AFA8-F9F81436A59E}"/>
          </ac:spMkLst>
        </pc:spChg>
        <pc:spChg chg="add">
          <ac:chgData name="Yiying Jiao" userId="dad89eff-c5db-47ef-b2c9-fb1a784356ef" providerId="ADAL" clId="{19110BB1-8C97-480C-80DA-BF92213E29C6}" dt="2026-02-01T23:17:25.849" v="63" actId="26606"/>
          <ac:spMkLst>
            <pc:docMk/>
            <pc:sldMk cId="109857222" sldId="256"/>
            <ac:spMk id="24" creationId="{54A6836E-C603-43CB-9DA7-89D8E3FA3838}"/>
          </ac:spMkLst>
        </pc:spChg>
        <pc:spChg chg="add">
          <ac:chgData name="Yiying Jiao" userId="dad89eff-c5db-47ef-b2c9-fb1a784356ef" providerId="ADAL" clId="{19110BB1-8C97-480C-80DA-BF92213E29C6}" dt="2026-02-01T23:17:25.849" v="63" actId="26606"/>
          <ac:spMkLst>
            <pc:docMk/>
            <pc:sldMk cId="109857222" sldId="256"/>
            <ac:spMk id="26" creationId="{296007DD-F9BF-4F0F-B8C6-C514B2841971}"/>
          </ac:spMkLst>
        </pc:spChg>
        <pc:grpChg chg="del">
          <ac:chgData name="Yiying Jiao" userId="dad89eff-c5db-47ef-b2c9-fb1a784356ef" providerId="ADAL" clId="{19110BB1-8C97-480C-80DA-BF92213E29C6}" dt="2026-02-01T23:17:25.849" v="63" actId="26606"/>
          <ac:grpSpMkLst>
            <pc:docMk/>
            <pc:sldMk cId="109857222" sldId="256"/>
            <ac:grpSpMk id="12" creationId="{721D730E-1F97-4071-B143-B05E6D2599BC}"/>
          </ac:grpSpMkLst>
        </pc:grpChg>
        <pc:grpChg chg="add">
          <ac:chgData name="Yiying Jiao" userId="dad89eff-c5db-47ef-b2c9-fb1a784356ef" providerId="ADAL" clId="{19110BB1-8C97-480C-80DA-BF92213E29C6}" dt="2026-02-01T23:17:25.849" v="63" actId="26606"/>
          <ac:grpSpMkLst>
            <pc:docMk/>
            <pc:sldMk cId="109857222" sldId="256"/>
            <ac:grpSpMk id="28" creationId="{8A0FAFCA-5C96-453B-83B7-A9AEF7F18960}"/>
          </ac:grpSpMkLst>
        </pc:grpChg>
        <pc:grpChg chg="add">
          <ac:chgData name="Yiying Jiao" userId="dad89eff-c5db-47ef-b2c9-fb1a784356ef" providerId="ADAL" clId="{19110BB1-8C97-480C-80DA-BF92213E29C6}" dt="2026-02-01T23:17:25.849" v="63" actId="26606"/>
          <ac:grpSpMkLst>
            <pc:docMk/>
            <pc:sldMk cId="109857222" sldId="256"/>
            <ac:grpSpMk id="34" creationId="{CD0398DD-AD75-4E2B-A3C6-35073082A8B4}"/>
          </ac:grpSpMkLst>
        </pc:grpChg>
      </pc:sldChg>
      <pc:sldChg chg="addSp delSp modSp mod">
        <pc:chgData name="Yiying Jiao" userId="dad89eff-c5db-47ef-b2c9-fb1a784356ef" providerId="ADAL" clId="{19110BB1-8C97-480C-80DA-BF92213E29C6}" dt="2026-02-02T09:45:04.696" v="334" actId="20577"/>
        <pc:sldMkLst>
          <pc:docMk/>
          <pc:sldMk cId="2217353246" sldId="257"/>
        </pc:sldMkLst>
        <pc:spChg chg="mod">
          <ac:chgData name="Yiying Jiao" userId="dad89eff-c5db-47ef-b2c9-fb1a784356ef" providerId="ADAL" clId="{19110BB1-8C97-480C-80DA-BF92213E29C6}" dt="2026-02-02T09:44:49.717" v="322" actId="1076"/>
          <ac:spMkLst>
            <pc:docMk/>
            <pc:sldMk cId="2217353246" sldId="257"/>
            <ac:spMk id="2" creationId="{7EF2C447-B93D-BCC0-8EF8-08B1BF786F74}"/>
          </ac:spMkLst>
        </pc:spChg>
        <pc:spChg chg="mod">
          <ac:chgData name="Yiying Jiao" userId="dad89eff-c5db-47ef-b2c9-fb1a784356ef" providerId="ADAL" clId="{19110BB1-8C97-480C-80DA-BF92213E29C6}" dt="2026-02-02T09:45:04.696" v="334" actId="20577"/>
          <ac:spMkLst>
            <pc:docMk/>
            <pc:sldMk cId="2217353246" sldId="257"/>
            <ac:spMk id="3" creationId="{9333688E-384B-5F01-26BA-4B81C2FED23C}"/>
          </ac:spMkLst>
        </pc:spChg>
        <pc:spChg chg="del">
          <ac:chgData name="Yiying Jiao" userId="dad89eff-c5db-47ef-b2c9-fb1a784356ef" providerId="ADAL" clId="{19110BB1-8C97-480C-80DA-BF92213E29C6}" dt="2026-02-02T09:44:44.126" v="321" actId="26606"/>
          <ac:spMkLst>
            <pc:docMk/>
            <pc:sldMk cId="2217353246" sldId="257"/>
            <ac:spMk id="52" creationId="{4BC99CB9-DDAD-44A2-8A1C-E3AF4E72DF5C}"/>
          </ac:spMkLst>
        </pc:spChg>
        <pc:spChg chg="del">
          <ac:chgData name="Yiying Jiao" userId="dad89eff-c5db-47ef-b2c9-fb1a784356ef" providerId="ADAL" clId="{19110BB1-8C97-480C-80DA-BF92213E29C6}" dt="2026-02-02T09:44:44.126" v="321" actId="26606"/>
          <ac:spMkLst>
            <pc:docMk/>
            <pc:sldMk cId="2217353246" sldId="257"/>
            <ac:spMk id="54" creationId="{64053CBF-3932-45FF-8285-EE5146085F3A}"/>
          </ac:spMkLst>
        </pc:spChg>
        <pc:spChg chg="add">
          <ac:chgData name="Yiying Jiao" userId="dad89eff-c5db-47ef-b2c9-fb1a784356ef" providerId="ADAL" clId="{19110BB1-8C97-480C-80DA-BF92213E29C6}" dt="2026-02-02T09:44:44.126" v="321" actId="26606"/>
          <ac:spMkLst>
            <pc:docMk/>
            <pc:sldMk cId="2217353246" sldId="257"/>
            <ac:spMk id="71" creationId="{43C823D3-D619-407C-89E0-C6F6B1E7A42A}"/>
          </ac:spMkLst>
        </pc:spChg>
        <pc:spChg chg="add">
          <ac:chgData name="Yiying Jiao" userId="dad89eff-c5db-47ef-b2c9-fb1a784356ef" providerId="ADAL" clId="{19110BB1-8C97-480C-80DA-BF92213E29C6}" dt="2026-02-02T09:44:44.126" v="321" actId="26606"/>
          <ac:spMkLst>
            <pc:docMk/>
            <pc:sldMk cId="2217353246" sldId="257"/>
            <ac:spMk id="73" creationId="{047F8E3E-2FFA-4A0F-B3C7-E57ADDCFB415}"/>
          </ac:spMkLst>
        </pc:spChg>
        <pc:grpChg chg="del">
          <ac:chgData name="Yiying Jiao" userId="dad89eff-c5db-47ef-b2c9-fb1a784356ef" providerId="ADAL" clId="{19110BB1-8C97-480C-80DA-BF92213E29C6}" dt="2026-02-02T09:44:44.126" v="321" actId="26606"/>
          <ac:grpSpMkLst>
            <pc:docMk/>
            <pc:sldMk cId="2217353246" sldId="257"/>
            <ac:grpSpMk id="56" creationId="{2E751C04-BEA6-446B-A678-9C74819EBD4C}"/>
          </ac:grpSpMkLst>
        </pc:grpChg>
        <pc:grpChg chg="del">
          <ac:chgData name="Yiying Jiao" userId="dad89eff-c5db-47ef-b2c9-fb1a784356ef" providerId="ADAL" clId="{19110BB1-8C97-480C-80DA-BF92213E29C6}" dt="2026-02-02T09:44:44.126" v="321" actId="26606"/>
          <ac:grpSpMkLst>
            <pc:docMk/>
            <pc:sldMk cId="2217353246" sldId="257"/>
            <ac:grpSpMk id="62" creationId="{B63ACBA3-DEFD-4C6D-BBA0-64468FA99C2D}"/>
          </ac:grpSpMkLst>
        </pc:grpChg>
        <pc:grpChg chg="add">
          <ac:chgData name="Yiying Jiao" userId="dad89eff-c5db-47ef-b2c9-fb1a784356ef" providerId="ADAL" clId="{19110BB1-8C97-480C-80DA-BF92213E29C6}" dt="2026-02-02T09:44:44.126" v="321" actId="26606"/>
          <ac:grpSpMkLst>
            <pc:docMk/>
            <pc:sldMk cId="2217353246" sldId="257"/>
            <ac:grpSpMk id="75" creationId="{33D939F1-7ABE-4D0E-946A-43F37F556AFD}"/>
          </ac:grpSpMkLst>
        </pc:grpChg>
        <pc:grpChg chg="add">
          <ac:chgData name="Yiying Jiao" userId="dad89eff-c5db-47ef-b2c9-fb1a784356ef" providerId="ADAL" clId="{19110BB1-8C97-480C-80DA-BF92213E29C6}" dt="2026-02-02T09:44:44.126" v="321" actId="26606"/>
          <ac:grpSpMkLst>
            <pc:docMk/>
            <pc:sldMk cId="2217353246" sldId="257"/>
            <ac:grpSpMk id="81" creationId="{9DB3963A-4187-4A72-9DA4-CA6BADE22931}"/>
          </ac:grpSpMkLst>
        </pc:grpChg>
      </pc:sldChg>
      <pc:sldChg chg="addSp delSp modSp mod">
        <pc:chgData name="Yiying Jiao" userId="dad89eff-c5db-47ef-b2c9-fb1a784356ef" providerId="ADAL" clId="{19110BB1-8C97-480C-80DA-BF92213E29C6}" dt="2026-02-02T09:45:28.936" v="339" actId="403"/>
        <pc:sldMkLst>
          <pc:docMk/>
          <pc:sldMk cId="2429459813" sldId="259"/>
        </pc:sldMkLst>
        <pc:spChg chg="mod">
          <ac:chgData name="Yiying Jiao" userId="dad89eff-c5db-47ef-b2c9-fb1a784356ef" providerId="ADAL" clId="{19110BB1-8C97-480C-80DA-BF92213E29C6}" dt="2026-02-02T09:44:23.794" v="319" actId="26606"/>
          <ac:spMkLst>
            <pc:docMk/>
            <pc:sldMk cId="2429459813" sldId="259"/>
            <ac:spMk id="2" creationId="{7EF2C447-B93D-BCC0-8EF8-08B1BF786F74}"/>
          </ac:spMkLst>
        </pc:spChg>
        <pc:spChg chg="mod">
          <ac:chgData name="Yiying Jiao" userId="dad89eff-c5db-47ef-b2c9-fb1a784356ef" providerId="ADAL" clId="{19110BB1-8C97-480C-80DA-BF92213E29C6}" dt="2026-02-02T09:45:28.936" v="339" actId="403"/>
          <ac:spMkLst>
            <pc:docMk/>
            <pc:sldMk cId="2429459813" sldId="259"/>
            <ac:spMk id="3" creationId="{9333688E-384B-5F01-26BA-4B81C2FED23C}"/>
          </ac:spMkLst>
        </pc:spChg>
        <pc:spChg chg="del">
          <ac:chgData name="Yiying Jiao" userId="dad89eff-c5db-47ef-b2c9-fb1a784356ef" providerId="ADAL" clId="{19110BB1-8C97-480C-80DA-BF92213E29C6}" dt="2026-02-02T09:44:23.794" v="319" actId="26606"/>
          <ac:spMkLst>
            <pc:docMk/>
            <pc:sldMk cId="2429459813" sldId="259"/>
            <ac:spMk id="52" creationId="{4BC99CB9-DDAD-44A2-8A1C-E3AF4E72DF5C}"/>
          </ac:spMkLst>
        </pc:spChg>
        <pc:spChg chg="del">
          <ac:chgData name="Yiying Jiao" userId="dad89eff-c5db-47ef-b2c9-fb1a784356ef" providerId="ADAL" clId="{19110BB1-8C97-480C-80DA-BF92213E29C6}" dt="2026-02-02T09:44:23.794" v="319" actId="26606"/>
          <ac:spMkLst>
            <pc:docMk/>
            <pc:sldMk cId="2429459813" sldId="259"/>
            <ac:spMk id="54" creationId="{64053CBF-3932-45FF-8285-EE5146085F3A}"/>
          </ac:spMkLst>
        </pc:spChg>
        <pc:spChg chg="add">
          <ac:chgData name="Yiying Jiao" userId="dad89eff-c5db-47ef-b2c9-fb1a784356ef" providerId="ADAL" clId="{19110BB1-8C97-480C-80DA-BF92213E29C6}" dt="2026-02-02T09:44:23.794" v="319" actId="26606"/>
          <ac:spMkLst>
            <pc:docMk/>
            <pc:sldMk cId="2429459813" sldId="259"/>
            <ac:spMk id="71" creationId="{EEBFA4C8-C301-60A7-C96E-E85360F5DFB4}"/>
          </ac:spMkLst>
        </pc:spChg>
        <pc:grpChg chg="del">
          <ac:chgData name="Yiying Jiao" userId="dad89eff-c5db-47ef-b2c9-fb1a784356ef" providerId="ADAL" clId="{19110BB1-8C97-480C-80DA-BF92213E29C6}" dt="2026-02-02T09:44:23.794" v="319" actId="26606"/>
          <ac:grpSpMkLst>
            <pc:docMk/>
            <pc:sldMk cId="2429459813" sldId="259"/>
            <ac:grpSpMk id="56" creationId="{2E751C04-BEA6-446B-A678-9C74819EBD4C}"/>
          </ac:grpSpMkLst>
        </pc:grpChg>
        <pc:grpChg chg="del">
          <ac:chgData name="Yiying Jiao" userId="dad89eff-c5db-47ef-b2c9-fb1a784356ef" providerId="ADAL" clId="{19110BB1-8C97-480C-80DA-BF92213E29C6}" dt="2026-02-02T09:44:23.794" v="319" actId="26606"/>
          <ac:grpSpMkLst>
            <pc:docMk/>
            <pc:sldMk cId="2429459813" sldId="259"/>
            <ac:grpSpMk id="62" creationId="{B63ACBA3-DEFD-4C6D-BBA0-64468FA99C2D}"/>
          </ac:grpSpMkLst>
        </pc:grpChg>
      </pc:sldChg>
      <pc:sldChg chg="addSp delSp modSp mod">
        <pc:chgData name="Yiying Jiao" userId="dad89eff-c5db-47ef-b2c9-fb1a784356ef" providerId="ADAL" clId="{19110BB1-8C97-480C-80DA-BF92213E29C6}" dt="2026-02-02T09:46:23.740" v="356" actId="27636"/>
        <pc:sldMkLst>
          <pc:docMk/>
          <pc:sldMk cId="1162459522" sldId="260"/>
        </pc:sldMkLst>
        <pc:spChg chg="mod">
          <ac:chgData name="Yiying Jiao" userId="dad89eff-c5db-47ef-b2c9-fb1a784356ef" providerId="ADAL" clId="{19110BB1-8C97-480C-80DA-BF92213E29C6}" dt="2026-02-02T09:46:00.639" v="341" actId="1076"/>
          <ac:spMkLst>
            <pc:docMk/>
            <pc:sldMk cId="1162459522" sldId="260"/>
            <ac:spMk id="2" creationId="{7EF2C447-B93D-BCC0-8EF8-08B1BF786F74}"/>
          </ac:spMkLst>
        </pc:spChg>
        <pc:spChg chg="mod">
          <ac:chgData name="Yiying Jiao" userId="dad89eff-c5db-47ef-b2c9-fb1a784356ef" providerId="ADAL" clId="{19110BB1-8C97-480C-80DA-BF92213E29C6}" dt="2026-02-02T09:46:23.740" v="356" actId="27636"/>
          <ac:spMkLst>
            <pc:docMk/>
            <pc:sldMk cId="1162459522" sldId="260"/>
            <ac:spMk id="3" creationId="{9333688E-384B-5F01-26BA-4B81C2FED23C}"/>
          </ac:spMkLst>
        </pc:spChg>
        <pc:spChg chg="del">
          <ac:chgData name="Yiying Jiao" userId="dad89eff-c5db-47ef-b2c9-fb1a784356ef" providerId="ADAL" clId="{19110BB1-8C97-480C-80DA-BF92213E29C6}" dt="2026-02-02T09:45:57.105" v="340" actId="26606"/>
          <ac:spMkLst>
            <pc:docMk/>
            <pc:sldMk cId="1162459522" sldId="260"/>
            <ac:spMk id="52" creationId="{4BC99CB9-DDAD-44A2-8A1C-E3AF4E72DF5C}"/>
          </ac:spMkLst>
        </pc:spChg>
        <pc:spChg chg="del">
          <ac:chgData name="Yiying Jiao" userId="dad89eff-c5db-47ef-b2c9-fb1a784356ef" providerId="ADAL" clId="{19110BB1-8C97-480C-80DA-BF92213E29C6}" dt="2026-02-02T09:45:57.105" v="340" actId="26606"/>
          <ac:spMkLst>
            <pc:docMk/>
            <pc:sldMk cId="1162459522" sldId="260"/>
            <ac:spMk id="54" creationId="{64053CBF-3932-45FF-8285-EE5146085F3A}"/>
          </ac:spMkLst>
        </pc:spChg>
        <pc:spChg chg="add">
          <ac:chgData name="Yiying Jiao" userId="dad89eff-c5db-47ef-b2c9-fb1a784356ef" providerId="ADAL" clId="{19110BB1-8C97-480C-80DA-BF92213E29C6}" dt="2026-02-02T09:45:57.105" v="340" actId="26606"/>
          <ac:spMkLst>
            <pc:docMk/>
            <pc:sldMk cId="1162459522" sldId="260"/>
            <ac:spMk id="71" creationId="{43C823D3-D619-407C-89E0-C6F6B1E7A42A}"/>
          </ac:spMkLst>
        </pc:spChg>
        <pc:spChg chg="add">
          <ac:chgData name="Yiying Jiao" userId="dad89eff-c5db-47ef-b2c9-fb1a784356ef" providerId="ADAL" clId="{19110BB1-8C97-480C-80DA-BF92213E29C6}" dt="2026-02-02T09:45:57.105" v="340" actId="26606"/>
          <ac:spMkLst>
            <pc:docMk/>
            <pc:sldMk cId="1162459522" sldId="260"/>
            <ac:spMk id="73" creationId="{047F8E3E-2FFA-4A0F-B3C7-E57ADDCFB415}"/>
          </ac:spMkLst>
        </pc:spChg>
        <pc:grpChg chg="del">
          <ac:chgData name="Yiying Jiao" userId="dad89eff-c5db-47ef-b2c9-fb1a784356ef" providerId="ADAL" clId="{19110BB1-8C97-480C-80DA-BF92213E29C6}" dt="2026-02-02T09:45:57.105" v="340" actId="26606"/>
          <ac:grpSpMkLst>
            <pc:docMk/>
            <pc:sldMk cId="1162459522" sldId="260"/>
            <ac:grpSpMk id="56" creationId="{2E751C04-BEA6-446B-A678-9C74819EBD4C}"/>
          </ac:grpSpMkLst>
        </pc:grpChg>
        <pc:grpChg chg="del">
          <ac:chgData name="Yiying Jiao" userId="dad89eff-c5db-47ef-b2c9-fb1a784356ef" providerId="ADAL" clId="{19110BB1-8C97-480C-80DA-BF92213E29C6}" dt="2026-02-02T09:45:57.105" v="340" actId="26606"/>
          <ac:grpSpMkLst>
            <pc:docMk/>
            <pc:sldMk cId="1162459522" sldId="260"/>
            <ac:grpSpMk id="62" creationId="{B63ACBA3-DEFD-4C6D-BBA0-64468FA99C2D}"/>
          </ac:grpSpMkLst>
        </pc:grpChg>
        <pc:grpChg chg="add">
          <ac:chgData name="Yiying Jiao" userId="dad89eff-c5db-47ef-b2c9-fb1a784356ef" providerId="ADAL" clId="{19110BB1-8C97-480C-80DA-BF92213E29C6}" dt="2026-02-02T09:45:57.105" v="340" actId="26606"/>
          <ac:grpSpMkLst>
            <pc:docMk/>
            <pc:sldMk cId="1162459522" sldId="260"/>
            <ac:grpSpMk id="75" creationId="{33D939F1-7ABE-4D0E-946A-43F37F556AFD}"/>
          </ac:grpSpMkLst>
        </pc:grpChg>
        <pc:grpChg chg="add">
          <ac:chgData name="Yiying Jiao" userId="dad89eff-c5db-47ef-b2c9-fb1a784356ef" providerId="ADAL" clId="{19110BB1-8C97-480C-80DA-BF92213E29C6}" dt="2026-02-02T09:45:57.105" v="340" actId="26606"/>
          <ac:grpSpMkLst>
            <pc:docMk/>
            <pc:sldMk cId="1162459522" sldId="260"/>
            <ac:grpSpMk id="81" creationId="{9DB3963A-4187-4A72-9DA4-CA6BADE22931}"/>
          </ac:grpSpMkLst>
        </pc:grpChg>
      </pc:sldChg>
      <pc:sldChg chg="delSp add setBg delDesignElem">
        <pc:chgData name="Yiying Jiao" userId="dad89eff-c5db-47ef-b2c9-fb1a784356ef" providerId="ADAL" clId="{19110BB1-8C97-480C-80DA-BF92213E29C6}" dt="2026-02-02T09:39:10.500" v="297"/>
        <pc:sldMkLst>
          <pc:docMk/>
          <pc:sldMk cId="1577398471" sldId="271"/>
        </pc:sldMkLst>
        <pc:spChg chg="del">
          <ac:chgData name="Yiying Jiao" userId="dad89eff-c5db-47ef-b2c9-fb1a784356ef" providerId="ADAL" clId="{19110BB1-8C97-480C-80DA-BF92213E29C6}" dt="2026-02-02T09:39:10.500" v="297"/>
          <ac:spMkLst>
            <pc:docMk/>
            <pc:sldMk cId="1577398471" sldId="271"/>
            <ac:spMk id="52" creationId="{4BC99CB9-DDAD-44A2-8A1C-E3AF4E72DF5C}"/>
          </ac:spMkLst>
        </pc:spChg>
        <pc:spChg chg="del">
          <ac:chgData name="Yiying Jiao" userId="dad89eff-c5db-47ef-b2c9-fb1a784356ef" providerId="ADAL" clId="{19110BB1-8C97-480C-80DA-BF92213E29C6}" dt="2026-02-02T09:39:10.500" v="297"/>
          <ac:spMkLst>
            <pc:docMk/>
            <pc:sldMk cId="1577398471" sldId="271"/>
            <ac:spMk id="54" creationId="{64053CBF-3932-45FF-8285-EE5146085F3A}"/>
          </ac:spMkLst>
        </pc:spChg>
        <pc:grpChg chg="del">
          <ac:chgData name="Yiying Jiao" userId="dad89eff-c5db-47ef-b2c9-fb1a784356ef" providerId="ADAL" clId="{19110BB1-8C97-480C-80DA-BF92213E29C6}" dt="2026-02-02T09:39:10.500" v="297"/>
          <ac:grpSpMkLst>
            <pc:docMk/>
            <pc:sldMk cId="1577398471" sldId="271"/>
            <ac:grpSpMk id="56" creationId="{2E751C04-BEA6-446B-A678-9C74819EBD4C}"/>
          </ac:grpSpMkLst>
        </pc:grpChg>
        <pc:grpChg chg="del">
          <ac:chgData name="Yiying Jiao" userId="dad89eff-c5db-47ef-b2c9-fb1a784356ef" providerId="ADAL" clId="{19110BB1-8C97-480C-80DA-BF92213E29C6}" dt="2026-02-02T09:39:10.500" v="297"/>
          <ac:grpSpMkLst>
            <pc:docMk/>
            <pc:sldMk cId="1577398471" sldId="271"/>
            <ac:grpSpMk id="62" creationId="{B63ACBA3-DEFD-4C6D-BBA0-64468FA99C2D}"/>
          </ac:grpSpMkLst>
        </pc:grpChg>
      </pc:sldChg>
      <pc:sldChg chg="addSp delSp modSp mod ord">
        <pc:chgData name="Yiying Jiao" userId="dad89eff-c5db-47ef-b2c9-fb1a784356ef" providerId="ADAL" clId="{19110BB1-8C97-480C-80DA-BF92213E29C6}" dt="2026-02-02T13:10:37.934" v="360"/>
        <pc:sldMkLst>
          <pc:docMk/>
          <pc:sldMk cId="1398784679" sldId="272"/>
        </pc:sldMkLst>
        <pc:spChg chg="mod">
          <ac:chgData name="Yiying Jiao" userId="dad89eff-c5db-47ef-b2c9-fb1a784356ef" providerId="ADAL" clId="{19110BB1-8C97-480C-80DA-BF92213E29C6}" dt="2026-02-02T09:44:37.983" v="320" actId="26606"/>
          <ac:spMkLst>
            <pc:docMk/>
            <pc:sldMk cId="1398784679" sldId="272"/>
            <ac:spMk id="2" creationId="{70AA8D5F-45E7-D5F1-1D62-B99D3A8B451D}"/>
          </ac:spMkLst>
        </pc:spChg>
        <pc:spChg chg="mod">
          <ac:chgData name="Yiying Jiao" userId="dad89eff-c5db-47ef-b2c9-fb1a784356ef" providerId="ADAL" clId="{19110BB1-8C97-480C-80DA-BF92213E29C6}" dt="2026-02-02T09:45:17.073" v="336" actId="403"/>
          <ac:spMkLst>
            <pc:docMk/>
            <pc:sldMk cId="1398784679" sldId="272"/>
            <ac:spMk id="3" creationId="{3A0E9E2B-76ED-694C-F8FD-A8AACBA1C2E8}"/>
          </ac:spMkLst>
        </pc:spChg>
        <pc:spChg chg="del">
          <ac:chgData name="Yiying Jiao" userId="dad89eff-c5db-47ef-b2c9-fb1a784356ef" providerId="ADAL" clId="{19110BB1-8C97-480C-80DA-BF92213E29C6}" dt="2026-02-02T09:44:37.983" v="320" actId="26606"/>
          <ac:spMkLst>
            <pc:docMk/>
            <pc:sldMk cId="1398784679" sldId="272"/>
            <ac:spMk id="52" creationId="{2A068C3A-1F14-0B40-7D13-2525E63B71DE}"/>
          </ac:spMkLst>
        </pc:spChg>
        <pc:spChg chg="del">
          <ac:chgData name="Yiying Jiao" userId="dad89eff-c5db-47ef-b2c9-fb1a784356ef" providerId="ADAL" clId="{19110BB1-8C97-480C-80DA-BF92213E29C6}" dt="2026-02-02T09:44:37.983" v="320" actId="26606"/>
          <ac:spMkLst>
            <pc:docMk/>
            <pc:sldMk cId="1398784679" sldId="272"/>
            <ac:spMk id="54" creationId="{E5DAAEF8-C4D6-D2D6-E6B2-2C7B96412CA2}"/>
          </ac:spMkLst>
        </pc:spChg>
        <pc:spChg chg="add">
          <ac:chgData name="Yiying Jiao" userId="dad89eff-c5db-47ef-b2c9-fb1a784356ef" providerId="ADAL" clId="{19110BB1-8C97-480C-80DA-BF92213E29C6}" dt="2026-02-02T09:44:37.983" v="320" actId="26606"/>
          <ac:spMkLst>
            <pc:docMk/>
            <pc:sldMk cId="1398784679" sldId="272"/>
            <ac:spMk id="71" creationId="{4BC99CB9-DDAD-44A2-8A1C-E3AF4E72DF5C}"/>
          </ac:spMkLst>
        </pc:spChg>
        <pc:grpChg chg="del">
          <ac:chgData name="Yiying Jiao" userId="dad89eff-c5db-47ef-b2c9-fb1a784356ef" providerId="ADAL" clId="{19110BB1-8C97-480C-80DA-BF92213E29C6}" dt="2026-02-02T09:44:37.983" v="320" actId="26606"/>
          <ac:grpSpMkLst>
            <pc:docMk/>
            <pc:sldMk cId="1398784679" sldId="272"/>
            <ac:grpSpMk id="56" creationId="{0F26E73C-E368-1285-243B-CDC9F66098F2}"/>
          </ac:grpSpMkLst>
        </pc:grpChg>
        <pc:grpChg chg="del">
          <ac:chgData name="Yiying Jiao" userId="dad89eff-c5db-47ef-b2c9-fb1a784356ef" providerId="ADAL" clId="{19110BB1-8C97-480C-80DA-BF92213E29C6}" dt="2026-02-02T09:44:37.983" v="320" actId="26606"/>
          <ac:grpSpMkLst>
            <pc:docMk/>
            <pc:sldMk cId="1398784679" sldId="272"/>
            <ac:grpSpMk id="62" creationId="{BA7931E6-EA1B-CEEC-0FE6-BCF103D0F972}"/>
          </ac:grpSpMkLst>
        </pc:grpChg>
        <pc:grpChg chg="add">
          <ac:chgData name="Yiying Jiao" userId="dad89eff-c5db-47ef-b2c9-fb1a784356ef" providerId="ADAL" clId="{19110BB1-8C97-480C-80DA-BF92213E29C6}" dt="2026-02-02T09:44:37.983" v="320" actId="26606"/>
          <ac:grpSpMkLst>
            <pc:docMk/>
            <pc:sldMk cId="1398784679" sldId="272"/>
            <ac:grpSpMk id="73" creationId="{5C3921CD-DDE5-4B57-8FDF-B37ADE4EDAC7}"/>
          </ac:grpSpMkLst>
        </pc:grpChg>
      </pc:sldChg>
      <pc:sldChg chg="delSp add setBg delDesignElem">
        <pc:chgData name="Yiying Jiao" userId="dad89eff-c5db-47ef-b2c9-fb1a784356ef" providerId="ADAL" clId="{19110BB1-8C97-480C-80DA-BF92213E29C6}" dt="2026-02-02T09:39:10.500" v="297"/>
        <pc:sldMkLst>
          <pc:docMk/>
          <pc:sldMk cId="3505647506" sldId="273"/>
        </pc:sldMkLst>
        <pc:spChg chg="del">
          <ac:chgData name="Yiying Jiao" userId="dad89eff-c5db-47ef-b2c9-fb1a784356ef" providerId="ADAL" clId="{19110BB1-8C97-480C-80DA-BF92213E29C6}" dt="2026-02-02T09:39:10.500" v="297"/>
          <ac:spMkLst>
            <pc:docMk/>
            <pc:sldMk cId="3505647506" sldId="273"/>
            <ac:spMk id="52" creationId="{4BC99CB9-DDAD-44A2-8A1C-E3AF4E72DF5C}"/>
          </ac:spMkLst>
        </pc:spChg>
        <pc:spChg chg="del">
          <ac:chgData name="Yiying Jiao" userId="dad89eff-c5db-47ef-b2c9-fb1a784356ef" providerId="ADAL" clId="{19110BB1-8C97-480C-80DA-BF92213E29C6}" dt="2026-02-02T09:39:10.500" v="297"/>
          <ac:spMkLst>
            <pc:docMk/>
            <pc:sldMk cId="3505647506" sldId="273"/>
            <ac:spMk id="54" creationId="{64053CBF-3932-45FF-8285-EE5146085F3A}"/>
          </ac:spMkLst>
        </pc:spChg>
        <pc:grpChg chg="del">
          <ac:chgData name="Yiying Jiao" userId="dad89eff-c5db-47ef-b2c9-fb1a784356ef" providerId="ADAL" clId="{19110BB1-8C97-480C-80DA-BF92213E29C6}" dt="2026-02-02T09:39:10.500" v="297"/>
          <ac:grpSpMkLst>
            <pc:docMk/>
            <pc:sldMk cId="3505647506" sldId="273"/>
            <ac:grpSpMk id="56" creationId="{2E751C04-BEA6-446B-A678-9C74819EBD4C}"/>
          </ac:grpSpMkLst>
        </pc:grpChg>
        <pc:grpChg chg="del">
          <ac:chgData name="Yiying Jiao" userId="dad89eff-c5db-47ef-b2c9-fb1a784356ef" providerId="ADAL" clId="{19110BB1-8C97-480C-80DA-BF92213E29C6}" dt="2026-02-02T09:39:10.500" v="297"/>
          <ac:grpSpMkLst>
            <pc:docMk/>
            <pc:sldMk cId="3505647506" sldId="273"/>
            <ac:grpSpMk id="62"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1128380340" sldId="274"/>
        </pc:sldMkLst>
        <pc:spChg chg="del">
          <ac:chgData name="Yiying Jiao" userId="dad89eff-c5db-47ef-b2c9-fb1a784356ef" providerId="ADAL" clId="{19110BB1-8C97-480C-80DA-BF92213E29C6}" dt="2026-02-02T09:39:10.500" v="297"/>
          <ac:spMkLst>
            <pc:docMk/>
            <pc:sldMk cId="1128380340" sldId="274"/>
            <ac:spMk id="75" creationId="{CD8B4F24-440B-49E9-B85D-733523DC064B}"/>
          </ac:spMkLst>
        </pc:spChg>
        <pc:spChg chg="del">
          <ac:chgData name="Yiying Jiao" userId="dad89eff-c5db-47ef-b2c9-fb1a784356ef" providerId="ADAL" clId="{19110BB1-8C97-480C-80DA-BF92213E29C6}" dt="2026-02-02T09:39:10.500" v="297"/>
          <ac:spMkLst>
            <pc:docMk/>
            <pc:sldMk cId="1128380340" sldId="274"/>
            <ac:spMk id="76" creationId="{2B97F24A-32CE-4C1C-A50D-3016B394DCFB}"/>
          </ac:spMkLst>
        </pc:spChg>
      </pc:sldChg>
      <pc:sldChg chg="addSp delSp modSp add mod setBg delDesignElem">
        <pc:chgData name="Yiying Jiao" userId="dad89eff-c5db-47ef-b2c9-fb1a784356ef" providerId="ADAL" clId="{19110BB1-8C97-480C-80DA-BF92213E29C6}" dt="2026-02-02T09:39:19.718" v="298" actId="26606"/>
        <pc:sldMkLst>
          <pc:docMk/>
          <pc:sldMk cId="2174167550" sldId="275"/>
        </pc:sldMkLst>
        <pc:spChg chg="mod">
          <ac:chgData name="Yiying Jiao" userId="dad89eff-c5db-47ef-b2c9-fb1a784356ef" providerId="ADAL" clId="{19110BB1-8C97-480C-80DA-BF92213E29C6}" dt="2026-02-02T09:39:19.718" v="298" actId="26606"/>
          <ac:spMkLst>
            <pc:docMk/>
            <pc:sldMk cId="2174167550" sldId="275"/>
            <ac:spMk id="2" creationId="{7EF2C447-B93D-BCC0-8EF8-08B1BF786F74}"/>
          </ac:spMkLst>
        </pc:spChg>
        <pc:spChg chg="mod">
          <ac:chgData name="Yiying Jiao" userId="dad89eff-c5db-47ef-b2c9-fb1a784356ef" providerId="ADAL" clId="{19110BB1-8C97-480C-80DA-BF92213E29C6}" dt="2026-02-02T09:39:19.718" v="298" actId="26606"/>
          <ac:spMkLst>
            <pc:docMk/>
            <pc:sldMk cId="2174167550" sldId="275"/>
            <ac:spMk id="3" creationId="{9333688E-384B-5F01-26BA-4B81C2FED23C}"/>
          </ac:spMkLst>
        </pc:spChg>
        <pc:spChg chg="add">
          <ac:chgData name="Yiying Jiao" userId="dad89eff-c5db-47ef-b2c9-fb1a784356ef" providerId="ADAL" clId="{19110BB1-8C97-480C-80DA-BF92213E29C6}" dt="2026-02-02T09:39:19.718" v="298" actId="26606"/>
          <ac:spMkLst>
            <pc:docMk/>
            <pc:sldMk cId="2174167550" sldId="275"/>
            <ac:spMk id="8" creationId="{18873D23-2DCF-4B31-A009-95721C06E8E1}"/>
          </ac:spMkLst>
        </pc:spChg>
        <pc:spChg chg="add">
          <ac:chgData name="Yiying Jiao" userId="dad89eff-c5db-47ef-b2c9-fb1a784356ef" providerId="ADAL" clId="{19110BB1-8C97-480C-80DA-BF92213E29C6}" dt="2026-02-02T09:39:19.718" v="298" actId="26606"/>
          <ac:spMkLst>
            <pc:docMk/>
            <pc:sldMk cId="2174167550" sldId="275"/>
            <ac:spMk id="10" creationId="{C13EF075-D4EF-4929-ADBC-91B27DA19955}"/>
          </ac:spMkLst>
        </pc:spChg>
        <pc:spChg chg="del">
          <ac:chgData name="Yiying Jiao" userId="dad89eff-c5db-47ef-b2c9-fb1a784356ef" providerId="ADAL" clId="{19110BB1-8C97-480C-80DA-BF92213E29C6}" dt="2026-02-02T09:39:10.500" v="297"/>
          <ac:spMkLst>
            <pc:docMk/>
            <pc:sldMk cId="2174167550" sldId="275"/>
            <ac:spMk id="52" creationId="{4BC99CB9-DDAD-44A2-8A1C-E3AF4E72DF5C}"/>
          </ac:spMkLst>
        </pc:spChg>
        <pc:spChg chg="del">
          <ac:chgData name="Yiying Jiao" userId="dad89eff-c5db-47ef-b2c9-fb1a784356ef" providerId="ADAL" clId="{19110BB1-8C97-480C-80DA-BF92213E29C6}" dt="2026-02-02T09:39:10.500" v="297"/>
          <ac:spMkLst>
            <pc:docMk/>
            <pc:sldMk cId="2174167550" sldId="275"/>
            <ac:spMk id="54" creationId="{64053CBF-3932-45FF-8285-EE5146085F3A}"/>
          </ac:spMkLst>
        </pc:spChg>
        <pc:grpChg chg="add">
          <ac:chgData name="Yiying Jiao" userId="dad89eff-c5db-47ef-b2c9-fb1a784356ef" providerId="ADAL" clId="{19110BB1-8C97-480C-80DA-BF92213E29C6}" dt="2026-02-02T09:39:19.718" v="298" actId="26606"/>
          <ac:grpSpMkLst>
            <pc:docMk/>
            <pc:sldMk cId="2174167550" sldId="275"/>
            <ac:grpSpMk id="12" creationId="{DAA26DFA-AAB2-4973-9C17-16D587C7B198}"/>
          </ac:grpSpMkLst>
        </pc:grpChg>
        <pc:grpChg chg="del">
          <ac:chgData name="Yiying Jiao" userId="dad89eff-c5db-47ef-b2c9-fb1a784356ef" providerId="ADAL" clId="{19110BB1-8C97-480C-80DA-BF92213E29C6}" dt="2026-02-02T09:39:10.500" v="297"/>
          <ac:grpSpMkLst>
            <pc:docMk/>
            <pc:sldMk cId="2174167550" sldId="275"/>
            <ac:grpSpMk id="56" creationId="{2E751C04-BEA6-446B-A678-9C74819EBD4C}"/>
          </ac:grpSpMkLst>
        </pc:grpChg>
        <pc:grpChg chg="del">
          <ac:chgData name="Yiying Jiao" userId="dad89eff-c5db-47ef-b2c9-fb1a784356ef" providerId="ADAL" clId="{19110BB1-8C97-480C-80DA-BF92213E29C6}" dt="2026-02-02T09:39:10.500" v="297"/>
          <ac:grpSpMkLst>
            <pc:docMk/>
            <pc:sldMk cId="2174167550" sldId="275"/>
            <ac:grpSpMk id="62"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560925215" sldId="276"/>
        </pc:sldMkLst>
        <pc:spChg chg="del">
          <ac:chgData name="Yiying Jiao" userId="dad89eff-c5db-47ef-b2c9-fb1a784356ef" providerId="ADAL" clId="{19110BB1-8C97-480C-80DA-BF92213E29C6}" dt="2026-02-02T09:39:10.500" v="297"/>
          <ac:spMkLst>
            <pc:docMk/>
            <pc:sldMk cId="560925215" sldId="276"/>
            <ac:spMk id="52" creationId="{4BC99CB9-DDAD-44A2-8A1C-E3AF4E72DF5C}"/>
          </ac:spMkLst>
        </pc:spChg>
        <pc:spChg chg="del">
          <ac:chgData name="Yiying Jiao" userId="dad89eff-c5db-47ef-b2c9-fb1a784356ef" providerId="ADAL" clId="{19110BB1-8C97-480C-80DA-BF92213E29C6}" dt="2026-02-02T09:39:10.500" v="297"/>
          <ac:spMkLst>
            <pc:docMk/>
            <pc:sldMk cId="560925215" sldId="276"/>
            <ac:spMk id="54" creationId="{64053CBF-3932-45FF-8285-EE5146085F3A}"/>
          </ac:spMkLst>
        </pc:spChg>
        <pc:grpChg chg="del">
          <ac:chgData name="Yiying Jiao" userId="dad89eff-c5db-47ef-b2c9-fb1a784356ef" providerId="ADAL" clId="{19110BB1-8C97-480C-80DA-BF92213E29C6}" dt="2026-02-02T09:39:10.500" v="297"/>
          <ac:grpSpMkLst>
            <pc:docMk/>
            <pc:sldMk cId="560925215" sldId="276"/>
            <ac:grpSpMk id="56" creationId="{2E751C04-BEA6-446B-A678-9C74819EBD4C}"/>
          </ac:grpSpMkLst>
        </pc:grpChg>
        <pc:grpChg chg="del">
          <ac:chgData name="Yiying Jiao" userId="dad89eff-c5db-47ef-b2c9-fb1a784356ef" providerId="ADAL" clId="{19110BB1-8C97-480C-80DA-BF92213E29C6}" dt="2026-02-02T09:39:10.500" v="297"/>
          <ac:grpSpMkLst>
            <pc:docMk/>
            <pc:sldMk cId="560925215" sldId="276"/>
            <ac:grpSpMk id="62" creationId="{B63ACBA3-DEFD-4C6D-BBA0-64468FA99C2D}"/>
          </ac:grpSpMkLst>
        </pc:grpChg>
      </pc:sldChg>
      <pc:sldChg chg="addSp delSp modSp mod ord">
        <pc:chgData name="Yiying Jiao" userId="dad89eff-c5db-47ef-b2c9-fb1a784356ef" providerId="ADAL" clId="{19110BB1-8C97-480C-80DA-BF92213E29C6}" dt="2026-02-02T09:41:52.902" v="317" actId="1076"/>
        <pc:sldMkLst>
          <pc:docMk/>
          <pc:sldMk cId="2703736857" sldId="277"/>
        </pc:sldMkLst>
        <pc:spChg chg="mod">
          <ac:chgData name="Yiying Jiao" userId="dad89eff-c5db-47ef-b2c9-fb1a784356ef" providerId="ADAL" clId="{19110BB1-8C97-480C-80DA-BF92213E29C6}" dt="2026-02-02T09:41:52.902" v="317" actId="1076"/>
          <ac:spMkLst>
            <pc:docMk/>
            <pc:sldMk cId="2703736857" sldId="277"/>
            <ac:spMk id="2" creationId="{93539FC3-C896-0ECB-25BE-56FD87B1938B}"/>
          </ac:spMkLst>
        </pc:spChg>
        <pc:spChg chg="mod">
          <ac:chgData name="Yiying Jiao" userId="dad89eff-c5db-47ef-b2c9-fb1a784356ef" providerId="ADAL" clId="{19110BB1-8C97-480C-80DA-BF92213E29C6}" dt="2026-02-02T09:41:47.883" v="316" actId="403"/>
          <ac:spMkLst>
            <pc:docMk/>
            <pc:sldMk cId="2703736857" sldId="277"/>
            <ac:spMk id="3" creationId="{7B1B89E3-37BF-729C-4EEE-09C2AF4C9846}"/>
          </ac:spMkLst>
        </pc:spChg>
        <pc:spChg chg="del">
          <ac:chgData name="Yiying Jiao" userId="dad89eff-c5db-47ef-b2c9-fb1a784356ef" providerId="ADAL" clId="{19110BB1-8C97-480C-80DA-BF92213E29C6}" dt="2026-02-01T23:17:37.329" v="66" actId="26606"/>
          <ac:spMkLst>
            <pc:docMk/>
            <pc:sldMk cId="2703736857" sldId="277"/>
            <ac:spMk id="52" creationId="{22D041A7-A72A-4F9D-1E4F-BE75227E83C7}"/>
          </ac:spMkLst>
        </pc:spChg>
        <pc:spChg chg="del">
          <ac:chgData name="Yiying Jiao" userId="dad89eff-c5db-47ef-b2c9-fb1a784356ef" providerId="ADAL" clId="{19110BB1-8C97-480C-80DA-BF92213E29C6}" dt="2026-02-01T23:17:37.329" v="66" actId="26606"/>
          <ac:spMkLst>
            <pc:docMk/>
            <pc:sldMk cId="2703736857" sldId="277"/>
            <ac:spMk id="54" creationId="{BC67AC96-BC49-203A-792A-7254172C5198}"/>
          </ac:spMkLst>
        </pc:spChg>
        <pc:spChg chg="add">
          <ac:chgData name="Yiying Jiao" userId="dad89eff-c5db-47ef-b2c9-fb1a784356ef" providerId="ADAL" clId="{19110BB1-8C97-480C-80DA-BF92213E29C6}" dt="2026-02-01T23:17:37.329" v="66" actId="26606"/>
          <ac:spMkLst>
            <pc:docMk/>
            <pc:sldMk cId="2703736857" sldId="277"/>
            <ac:spMk id="71" creationId="{4BC99CB9-DDAD-44A2-8A1C-E3AF4E72DF5C}"/>
          </ac:spMkLst>
        </pc:spChg>
        <pc:grpChg chg="del">
          <ac:chgData name="Yiying Jiao" userId="dad89eff-c5db-47ef-b2c9-fb1a784356ef" providerId="ADAL" clId="{19110BB1-8C97-480C-80DA-BF92213E29C6}" dt="2026-02-01T23:17:37.329" v="66" actId="26606"/>
          <ac:grpSpMkLst>
            <pc:docMk/>
            <pc:sldMk cId="2703736857" sldId="277"/>
            <ac:grpSpMk id="56" creationId="{DCB46ED1-2EAC-4EE2-C34A-AA5A8FA710D3}"/>
          </ac:grpSpMkLst>
        </pc:grpChg>
        <pc:grpChg chg="del">
          <ac:chgData name="Yiying Jiao" userId="dad89eff-c5db-47ef-b2c9-fb1a784356ef" providerId="ADAL" clId="{19110BB1-8C97-480C-80DA-BF92213E29C6}" dt="2026-02-01T23:17:37.329" v="66" actId="26606"/>
          <ac:grpSpMkLst>
            <pc:docMk/>
            <pc:sldMk cId="2703736857" sldId="277"/>
            <ac:grpSpMk id="62" creationId="{4E689A0E-C2AB-7E7B-032B-53B704E2193D}"/>
          </ac:grpSpMkLst>
        </pc:grpChg>
        <pc:grpChg chg="add">
          <ac:chgData name="Yiying Jiao" userId="dad89eff-c5db-47ef-b2c9-fb1a784356ef" providerId="ADAL" clId="{19110BB1-8C97-480C-80DA-BF92213E29C6}" dt="2026-02-01T23:17:37.329" v="66" actId="26606"/>
          <ac:grpSpMkLst>
            <pc:docMk/>
            <pc:sldMk cId="2703736857" sldId="277"/>
            <ac:grpSpMk id="73" creationId="{5C3921CD-DDE5-4B57-8FDF-B37ADE4EDAC7}"/>
          </ac:grpSpMkLst>
        </pc:grpChg>
      </pc:sldChg>
      <pc:sldChg chg="addSp delSp modSp mod">
        <pc:chgData name="Yiying Jiao" userId="dad89eff-c5db-47ef-b2c9-fb1a784356ef" providerId="ADAL" clId="{19110BB1-8C97-480C-80DA-BF92213E29C6}" dt="2026-02-02T09:41:22.198" v="310" actId="403"/>
        <pc:sldMkLst>
          <pc:docMk/>
          <pc:sldMk cId="3909946307" sldId="278"/>
        </pc:sldMkLst>
        <pc:spChg chg="mod">
          <ac:chgData name="Yiying Jiao" userId="dad89eff-c5db-47ef-b2c9-fb1a784356ef" providerId="ADAL" clId="{19110BB1-8C97-480C-80DA-BF92213E29C6}" dt="2026-02-02T09:41:15.396" v="304" actId="1076"/>
          <ac:spMkLst>
            <pc:docMk/>
            <pc:sldMk cId="3909946307" sldId="278"/>
            <ac:spMk id="2" creationId="{FDE40295-51E6-EE9E-9E6D-DDFB61267960}"/>
          </ac:spMkLst>
        </pc:spChg>
        <pc:spChg chg="mod">
          <ac:chgData name="Yiying Jiao" userId="dad89eff-c5db-47ef-b2c9-fb1a784356ef" providerId="ADAL" clId="{19110BB1-8C97-480C-80DA-BF92213E29C6}" dt="2026-02-02T09:41:22.198" v="310" actId="403"/>
          <ac:spMkLst>
            <pc:docMk/>
            <pc:sldMk cId="3909946307" sldId="278"/>
            <ac:spMk id="3" creationId="{498E6F76-B7C7-6BC7-67C6-7422076486DC}"/>
          </ac:spMkLst>
        </pc:spChg>
        <pc:spChg chg="del">
          <ac:chgData name="Yiying Jiao" userId="dad89eff-c5db-47ef-b2c9-fb1a784356ef" providerId="ADAL" clId="{19110BB1-8C97-480C-80DA-BF92213E29C6}" dt="2026-02-01T23:17:49.039" v="67" actId="26606"/>
          <ac:spMkLst>
            <pc:docMk/>
            <pc:sldMk cId="3909946307" sldId="278"/>
            <ac:spMk id="52" creationId="{07F7C525-5137-FDBD-8E4E-F9144D405CB8}"/>
          </ac:spMkLst>
        </pc:spChg>
        <pc:spChg chg="del">
          <ac:chgData name="Yiying Jiao" userId="dad89eff-c5db-47ef-b2c9-fb1a784356ef" providerId="ADAL" clId="{19110BB1-8C97-480C-80DA-BF92213E29C6}" dt="2026-02-01T23:17:49.039" v="67" actId="26606"/>
          <ac:spMkLst>
            <pc:docMk/>
            <pc:sldMk cId="3909946307" sldId="278"/>
            <ac:spMk id="54" creationId="{AAC2CE6B-E817-49EA-26F5-3E55FA10309C}"/>
          </ac:spMkLst>
        </pc:spChg>
        <pc:spChg chg="add">
          <ac:chgData name="Yiying Jiao" userId="dad89eff-c5db-47ef-b2c9-fb1a784356ef" providerId="ADAL" clId="{19110BB1-8C97-480C-80DA-BF92213E29C6}" dt="2026-02-01T23:17:49.039" v="67" actId="26606"/>
          <ac:spMkLst>
            <pc:docMk/>
            <pc:sldMk cId="3909946307" sldId="278"/>
            <ac:spMk id="71" creationId="{43C823D3-D619-407C-89E0-C6F6B1E7A42A}"/>
          </ac:spMkLst>
        </pc:spChg>
        <pc:spChg chg="add">
          <ac:chgData name="Yiying Jiao" userId="dad89eff-c5db-47ef-b2c9-fb1a784356ef" providerId="ADAL" clId="{19110BB1-8C97-480C-80DA-BF92213E29C6}" dt="2026-02-01T23:17:49.039" v="67" actId="26606"/>
          <ac:spMkLst>
            <pc:docMk/>
            <pc:sldMk cId="3909946307" sldId="278"/>
            <ac:spMk id="73" creationId="{047F8E3E-2FFA-4A0F-B3C7-E57ADDCFB415}"/>
          </ac:spMkLst>
        </pc:spChg>
        <pc:grpChg chg="del">
          <ac:chgData name="Yiying Jiao" userId="dad89eff-c5db-47ef-b2c9-fb1a784356ef" providerId="ADAL" clId="{19110BB1-8C97-480C-80DA-BF92213E29C6}" dt="2026-02-01T23:17:49.039" v="67" actId="26606"/>
          <ac:grpSpMkLst>
            <pc:docMk/>
            <pc:sldMk cId="3909946307" sldId="278"/>
            <ac:grpSpMk id="56" creationId="{525C8301-B6E8-3EA7-AE54-37D33B6C53DE}"/>
          </ac:grpSpMkLst>
        </pc:grpChg>
        <pc:grpChg chg="del">
          <ac:chgData name="Yiying Jiao" userId="dad89eff-c5db-47ef-b2c9-fb1a784356ef" providerId="ADAL" clId="{19110BB1-8C97-480C-80DA-BF92213E29C6}" dt="2026-02-01T23:17:49.039" v="67" actId="26606"/>
          <ac:grpSpMkLst>
            <pc:docMk/>
            <pc:sldMk cId="3909946307" sldId="278"/>
            <ac:grpSpMk id="62" creationId="{00428EF8-F913-C4E7-15C7-5EFDE75C9F08}"/>
          </ac:grpSpMkLst>
        </pc:grpChg>
        <pc:grpChg chg="add">
          <ac:chgData name="Yiying Jiao" userId="dad89eff-c5db-47ef-b2c9-fb1a784356ef" providerId="ADAL" clId="{19110BB1-8C97-480C-80DA-BF92213E29C6}" dt="2026-02-01T23:17:49.039" v="67" actId="26606"/>
          <ac:grpSpMkLst>
            <pc:docMk/>
            <pc:sldMk cId="3909946307" sldId="278"/>
            <ac:grpSpMk id="75" creationId="{33D939F1-7ABE-4D0E-946A-43F37F556AFD}"/>
          </ac:grpSpMkLst>
        </pc:grpChg>
        <pc:grpChg chg="add">
          <ac:chgData name="Yiying Jiao" userId="dad89eff-c5db-47ef-b2c9-fb1a784356ef" providerId="ADAL" clId="{19110BB1-8C97-480C-80DA-BF92213E29C6}" dt="2026-02-01T23:17:49.039" v="67" actId="26606"/>
          <ac:grpSpMkLst>
            <pc:docMk/>
            <pc:sldMk cId="3909946307" sldId="278"/>
            <ac:grpSpMk id="81" creationId="{9DB3963A-4187-4A72-9DA4-CA6BADE22931}"/>
          </ac:grpSpMkLst>
        </pc:grpChg>
      </pc:sldChg>
      <pc:sldChg chg="addSp modSp new del mod setBg">
        <pc:chgData name="Yiying Jiao" userId="dad89eff-c5db-47ef-b2c9-fb1a784356ef" providerId="ADAL" clId="{19110BB1-8C97-480C-80DA-BF92213E29C6}" dt="2026-02-01T23:15:16.194" v="10" actId="47"/>
        <pc:sldMkLst>
          <pc:docMk/>
          <pc:sldMk cId="2197475814" sldId="279"/>
        </pc:sldMkLst>
        <pc:spChg chg="mod">
          <ac:chgData name="Yiying Jiao" userId="dad89eff-c5db-47ef-b2c9-fb1a784356ef" providerId="ADAL" clId="{19110BB1-8C97-480C-80DA-BF92213E29C6}" dt="2026-02-01T23:14:52.737" v="6" actId="26606"/>
          <ac:spMkLst>
            <pc:docMk/>
            <pc:sldMk cId="2197475814" sldId="279"/>
            <ac:spMk id="2" creationId="{4885BF22-56DE-83B5-BA69-BE4715B6A145}"/>
          </ac:spMkLst>
        </pc:spChg>
        <pc:spChg chg="mod">
          <ac:chgData name="Yiying Jiao" userId="dad89eff-c5db-47ef-b2c9-fb1a784356ef" providerId="ADAL" clId="{19110BB1-8C97-480C-80DA-BF92213E29C6}" dt="2026-02-01T23:14:52.737" v="6" actId="26606"/>
          <ac:spMkLst>
            <pc:docMk/>
            <pc:sldMk cId="2197475814" sldId="279"/>
            <ac:spMk id="3" creationId="{3DA8E141-FCB7-D662-55AF-18BD81C55BF0}"/>
          </ac:spMkLst>
        </pc:spChg>
        <pc:spChg chg="add">
          <ac:chgData name="Yiying Jiao" userId="dad89eff-c5db-47ef-b2c9-fb1a784356ef" providerId="ADAL" clId="{19110BB1-8C97-480C-80DA-BF92213E29C6}" dt="2026-02-01T23:14:52.737" v="6" actId="26606"/>
          <ac:spMkLst>
            <pc:docMk/>
            <pc:sldMk cId="2197475814" sldId="279"/>
            <ac:spMk id="8" creationId="{4BC99CB9-DDAD-44A2-8A1C-E3AF4E72DF5C}"/>
          </ac:spMkLst>
        </pc:spChg>
        <pc:spChg chg="add">
          <ac:chgData name="Yiying Jiao" userId="dad89eff-c5db-47ef-b2c9-fb1a784356ef" providerId="ADAL" clId="{19110BB1-8C97-480C-80DA-BF92213E29C6}" dt="2026-02-01T23:14:52.737" v="6" actId="26606"/>
          <ac:spMkLst>
            <pc:docMk/>
            <pc:sldMk cId="2197475814" sldId="279"/>
            <ac:spMk id="10" creationId="{64053CBF-3932-45FF-8285-EE5146085F3A}"/>
          </ac:spMkLst>
        </pc:spChg>
        <pc:grpChg chg="add">
          <ac:chgData name="Yiying Jiao" userId="dad89eff-c5db-47ef-b2c9-fb1a784356ef" providerId="ADAL" clId="{19110BB1-8C97-480C-80DA-BF92213E29C6}" dt="2026-02-01T23:14:52.737" v="6" actId="26606"/>
          <ac:grpSpMkLst>
            <pc:docMk/>
            <pc:sldMk cId="2197475814" sldId="279"/>
            <ac:grpSpMk id="12" creationId="{2E751C04-BEA6-446B-A678-9C74819EBD4C}"/>
          </ac:grpSpMkLst>
        </pc:grpChg>
        <pc:grpChg chg="add">
          <ac:chgData name="Yiying Jiao" userId="dad89eff-c5db-47ef-b2c9-fb1a784356ef" providerId="ADAL" clId="{19110BB1-8C97-480C-80DA-BF92213E29C6}" dt="2026-02-01T23:14:52.737" v="6" actId="26606"/>
          <ac:grpSpMkLst>
            <pc:docMk/>
            <pc:sldMk cId="2197475814" sldId="279"/>
            <ac:grpSpMk id="18"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3913865084" sldId="279"/>
        </pc:sldMkLst>
        <pc:spChg chg="del">
          <ac:chgData name="Yiying Jiao" userId="dad89eff-c5db-47ef-b2c9-fb1a784356ef" providerId="ADAL" clId="{19110BB1-8C97-480C-80DA-BF92213E29C6}" dt="2026-02-02T09:39:10.500" v="297"/>
          <ac:spMkLst>
            <pc:docMk/>
            <pc:sldMk cId="3913865084" sldId="279"/>
            <ac:spMk id="52" creationId="{4BC99CB9-DDAD-44A2-8A1C-E3AF4E72DF5C}"/>
          </ac:spMkLst>
        </pc:spChg>
        <pc:spChg chg="del">
          <ac:chgData name="Yiying Jiao" userId="dad89eff-c5db-47ef-b2c9-fb1a784356ef" providerId="ADAL" clId="{19110BB1-8C97-480C-80DA-BF92213E29C6}" dt="2026-02-02T09:39:10.500" v="297"/>
          <ac:spMkLst>
            <pc:docMk/>
            <pc:sldMk cId="3913865084" sldId="279"/>
            <ac:spMk id="54" creationId="{64053CBF-3932-45FF-8285-EE5146085F3A}"/>
          </ac:spMkLst>
        </pc:spChg>
        <pc:grpChg chg="del">
          <ac:chgData name="Yiying Jiao" userId="dad89eff-c5db-47ef-b2c9-fb1a784356ef" providerId="ADAL" clId="{19110BB1-8C97-480C-80DA-BF92213E29C6}" dt="2026-02-02T09:39:10.500" v="297"/>
          <ac:grpSpMkLst>
            <pc:docMk/>
            <pc:sldMk cId="3913865084" sldId="279"/>
            <ac:grpSpMk id="56" creationId="{2E751C04-BEA6-446B-A678-9C74819EBD4C}"/>
          </ac:grpSpMkLst>
        </pc:grpChg>
        <pc:grpChg chg="del">
          <ac:chgData name="Yiying Jiao" userId="dad89eff-c5db-47ef-b2c9-fb1a784356ef" providerId="ADAL" clId="{19110BB1-8C97-480C-80DA-BF92213E29C6}" dt="2026-02-02T09:39:10.500" v="297"/>
          <ac:grpSpMkLst>
            <pc:docMk/>
            <pc:sldMk cId="3913865084" sldId="279"/>
            <ac:grpSpMk id="62" creationId="{B63ACBA3-DEFD-4C6D-BBA0-64468FA99C2D}"/>
          </ac:grpSpMkLst>
        </pc:grpChg>
      </pc:sldChg>
      <pc:sldChg chg="del">
        <pc:chgData name="Yiying Jiao" userId="dad89eff-c5db-47ef-b2c9-fb1a784356ef" providerId="ADAL" clId="{19110BB1-8C97-480C-80DA-BF92213E29C6}" dt="2026-02-01T23:13:57.329" v="4" actId="47"/>
        <pc:sldMkLst>
          <pc:docMk/>
          <pc:sldMk cId="3542663237" sldId="280"/>
        </pc:sldMkLst>
      </pc:sldChg>
      <pc:sldChg chg="addSp delSp modSp add mod ord setBg delDesignElem">
        <pc:chgData name="Yiying Jiao" userId="dad89eff-c5db-47ef-b2c9-fb1a784356ef" providerId="ADAL" clId="{19110BB1-8C97-480C-80DA-BF92213E29C6}" dt="2026-02-01T23:16:50.641" v="57"/>
        <pc:sldMkLst>
          <pc:docMk/>
          <pc:sldMk cId="3716342283" sldId="280"/>
        </pc:sldMkLst>
        <pc:spChg chg="mod">
          <ac:chgData name="Yiying Jiao" userId="dad89eff-c5db-47ef-b2c9-fb1a784356ef" providerId="ADAL" clId="{19110BB1-8C97-480C-80DA-BF92213E29C6}" dt="2026-02-01T23:16:15.440" v="55" actId="26606"/>
          <ac:spMkLst>
            <pc:docMk/>
            <pc:sldMk cId="3716342283" sldId="280"/>
            <ac:spMk id="2" creationId="{AE4C7E35-24BA-57FA-1042-76BAB436DD6D}"/>
          </ac:spMkLst>
        </pc:spChg>
        <pc:spChg chg="mod">
          <ac:chgData name="Yiying Jiao" userId="dad89eff-c5db-47ef-b2c9-fb1a784356ef" providerId="ADAL" clId="{19110BB1-8C97-480C-80DA-BF92213E29C6}" dt="2026-02-01T23:16:15.440" v="55" actId="26606"/>
          <ac:spMkLst>
            <pc:docMk/>
            <pc:sldMk cId="3716342283" sldId="280"/>
            <ac:spMk id="10" creationId="{0C059233-1E8D-EA33-A754-52FA2E35D8CD}"/>
          </ac:spMkLst>
        </pc:spChg>
        <pc:spChg chg="del">
          <ac:chgData name="Yiying Jiao" userId="dad89eff-c5db-47ef-b2c9-fb1a784356ef" providerId="ADAL" clId="{19110BB1-8C97-480C-80DA-BF92213E29C6}" dt="2026-02-01T23:14:59.125" v="8"/>
          <ac:spMkLst>
            <pc:docMk/>
            <pc:sldMk cId="3716342283" sldId="280"/>
            <ac:spMk id="24" creationId="{25AD4A59-91FA-4E30-8F32-A8AB51F768C6}"/>
          </ac:spMkLst>
        </pc:spChg>
        <pc:spChg chg="del">
          <ac:chgData name="Yiying Jiao" userId="dad89eff-c5db-47ef-b2c9-fb1a784356ef" providerId="ADAL" clId="{19110BB1-8C97-480C-80DA-BF92213E29C6}" dt="2026-02-01T23:14:59.125" v="8"/>
          <ac:spMkLst>
            <pc:docMk/>
            <pc:sldMk cId="3716342283" sldId="280"/>
            <ac:spMk id="25" creationId="{D3A9284A-518A-49AE-8261-E4DBC2F32C1E}"/>
          </ac:spMkLst>
        </pc:spChg>
        <pc:grpChg chg="add del">
          <ac:chgData name="Yiying Jiao" userId="dad89eff-c5db-47ef-b2c9-fb1a784356ef" providerId="ADAL" clId="{19110BB1-8C97-480C-80DA-BF92213E29C6}" dt="2026-02-01T23:16:15.440" v="55" actId="26606"/>
          <ac:grpSpMkLst>
            <pc:docMk/>
            <pc:sldMk cId="3716342283" sldId="280"/>
            <ac:grpSpMk id="15" creationId="{E33D8A0C-28ED-C6DD-9FF8-421807F54E12}"/>
          </ac:grpSpMkLst>
        </pc:grpChg>
        <pc:grpChg chg="del">
          <ac:chgData name="Yiying Jiao" userId="dad89eff-c5db-47ef-b2c9-fb1a784356ef" providerId="ADAL" clId="{19110BB1-8C97-480C-80DA-BF92213E29C6}" dt="2026-02-01T23:14:59.125" v="8"/>
          <ac:grpSpMkLst>
            <pc:docMk/>
            <pc:sldMk cId="3716342283" sldId="280"/>
            <ac:grpSpMk id="26" creationId="{C2876BF1-7374-46D8-A6A8-FAA5C6810A38}"/>
          </ac:grpSpMkLst>
        </pc:grpChg>
        <pc:picChg chg="mod">
          <ac:chgData name="Yiying Jiao" userId="dad89eff-c5db-47ef-b2c9-fb1a784356ef" providerId="ADAL" clId="{19110BB1-8C97-480C-80DA-BF92213E29C6}" dt="2026-02-01T23:16:15.440" v="55" actId="26606"/>
          <ac:picMkLst>
            <pc:docMk/>
            <pc:sldMk cId="3716342283" sldId="280"/>
            <ac:picMk id="5" creationId="{5F801E62-B46F-BC9B-97B8-44B396B7FA9E}"/>
          </ac:picMkLst>
        </pc:picChg>
        <pc:picChg chg="mod ord">
          <ac:chgData name="Yiying Jiao" userId="dad89eff-c5db-47ef-b2c9-fb1a784356ef" providerId="ADAL" clId="{19110BB1-8C97-480C-80DA-BF92213E29C6}" dt="2026-02-01T23:16:15.440" v="55" actId="26606"/>
          <ac:picMkLst>
            <pc:docMk/>
            <pc:sldMk cId="3716342283" sldId="280"/>
            <ac:picMk id="7" creationId="{95404310-AACC-B5FC-39BF-9E4AD8C990C7}"/>
          </ac:picMkLst>
        </pc:picChg>
        <pc:picChg chg="mod">
          <ac:chgData name="Yiying Jiao" userId="dad89eff-c5db-47ef-b2c9-fb1a784356ef" providerId="ADAL" clId="{19110BB1-8C97-480C-80DA-BF92213E29C6}" dt="2026-02-01T23:16:15.440" v="55" actId="26606"/>
          <ac:picMkLst>
            <pc:docMk/>
            <pc:sldMk cId="3716342283" sldId="280"/>
            <ac:picMk id="9" creationId="{42D0A26D-0F7E-2243-72CE-EC5535154241}"/>
          </ac:picMkLst>
        </pc:picChg>
      </pc:sldChg>
      <pc:sldChg chg="modSp new del mod">
        <pc:chgData name="Yiying Jiao" userId="dad89eff-c5db-47ef-b2c9-fb1a784356ef" providerId="ADAL" clId="{19110BB1-8C97-480C-80DA-BF92213E29C6}" dt="2026-02-02T09:42:00.330" v="318" actId="47"/>
        <pc:sldMkLst>
          <pc:docMk/>
          <pc:sldMk cId="786872369" sldId="281"/>
        </pc:sldMkLst>
        <pc:spChg chg="mod">
          <ac:chgData name="Yiying Jiao" userId="dad89eff-c5db-47ef-b2c9-fb1a784356ef" providerId="ADAL" clId="{19110BB1-8C97-480C-80DA-BF92213E29C6}" dt="2026-02-01T23:18:06.127" v="112" actId="20577"/>
          <ac:spMkLst>
            <pc:docMk/>
            <pc:sldMk cId="786872369" sldId="281"/>
            <ac:spMk id="2" creationId="{4CA35BEA-B644-FDFE-0763-2CB8E8F9B178}"/>
          </ac:spMkLst>
        </pc:spChg>
      </pc:sldChg>
      <pc:sldChg chg="del">
        <pc:chgData name="Yiying Jiao" userId="dad89eff-c5db-47ef-b2c9-fb1a784356ef" providerId="ADAL" clId="{19110BB1-8C97-480C-80DA-BF92213E29C6}" dt="2026-02-01T23:13:46.118" v="2" actId="47"/>
        <pc:sldMkLst>
          <pc:docMk/>
          <pc:sldMk cId="3113290485" sldId="281"/>
        </pc:sldMkLst>
      </pc:sldChg>
      <pc:sldChg chg="new del ord">
        <pc:chgData name="Yiying Jiao" userId="dad89eff-c5db-47ef-b2c9-fb1a784356ef" providerId="ADAL" clId="{19110BB1-8C97-480C-80DA-BF92213E29C6}" dt="2026-02-01T23:17:52.596" v="68" actId="47"/>
        <pc:sldMkLst>
          <pc:docMk/>
          <pc:sldMk cId="3748076559" sldId="281"/>
        </pc:sldMkLst>
      </pc:sldChg>
      <pc:sldChg chg="modSp new del mod">
        <pc:chgData name="Yiying Jiao" userId="dad89eff-c5db-47ef-b2c9-fb1a784356ef" providerId="ADAL" clId="{19110BB1-8C97-480C-80DA-BF92213E29C6}" dt="2026-02-02T09:42:00.330" v="318" actId="47"/>
        <pc:sldMkLst>
          <pc:docMk/>
          <pc:sldMk cId="353819930" sldId="282"/>
        </pc:sldMkLst>
        <pc:spChg chg="mod">
          <ac:chgData name="Yiying Jiao" userId="dad89eff-c5db-47ef-b2c9-fb1a784356ef" providerId="ADAL" clId="{19110BB1-8C97-480C-80DA-BF92213E29C6}" dt="2026-02-01T23:18:17.956" v="157" actId="20577"/>
          <ac:spMkLst>
            <pc:docMk/>
            <pc:sldMk cId="353819930" sldId="282"/>
            <ac:spMk id="2" creationId="{8AC3C037-2C96-F163-AD57-0AAF9B294E57}"/>
          </ac:spMkLst>
        </pc:spChg>
      </pc:sldChg>
      <pc:sldChg chg="modSp new del mod">
        <pc:chgData name="Yiying Jiao" userId="dad89eff-c5db-47ef-b2c9-fb1a784356ef" providerId="ADAL" clId="{19110BB1-8C97-480C-80DA-BF92213E29C6}" dt="2026-02-02T09:42:00.330" v="318" actId="47"/>
        <pc:sldMkLst>
          <pc:docMk/>
          <pc:sldMk cId="1932438853" sldId="283"/>
        </pc:sldMkLst>
        <pc:spChg chg="mod">
          <ac:chgData name="Yiying Jiao" userId="dad89eff-c5db-47ef-b2c9-fb1a784356ef" providerId="ADAL" clId="{19110BB1-8C97-480C-80DA-BF92213E29C6}" dt="2026-02-01T23:18:43.757" v="272" actId="20577"/>
          <ac:spMkLst>
            <pc:docMk/>
            <pc:sldMk cId="1932438853" sldId="283"/>
            <ac:spMk id="2" creationId="{BBBA5FBC-FFE6-23D2-82DD-B8FA2F05E717}"/>
          </ac:spMkLst>
        </pc:spChg>
      </pc:sldChg>
      <pc:sldChg chg="del">
        <pc:chgData name="Yiying Jiao" userId="dad89eff-c5db-47ef-b2c9-fb1a784356ef" providerId="ADAL" clId="{19110BB1-8C97-480C-80DA-BF92213E29C6}" dt="2026-02-01T23:13:49.568" v="3" actId="47"/>
        <pc:sldMkLst>
          <pc:docMk/>
          <pc:sldMk cId="2747352503" sldId="284"/>
        </pc:sldMkLst>
      </pc:sldChg>
      <pc:sldChg chg="addSp delSp modSp new del mod setBg">
        <pc:chgData name="Yiying Jiao" userId="dad89eff-c5db-47ef-b2c9-fb1a784356ef" providerId="ADAL" clId="{19110BB1-8C97-480C-80DA-BF92213E29C6}" dt="2026-02-02T09:42:00.330" v="318" actId="47"/>
        <pc:sldMkLst>
          <pc:docMk/>
          <pc:sldMk cId="3000379829" sldId="284"/>
        </pc:sldMkLst>
        <pc:spChg chg="mod">
          <ac:chgData name="Yiying Jiao" userId="dad89eff-c5db-47ef-b2c9-fb1a784356ef" providerId="ADAL" clId="{19110BB1-8C97-480C-80DA-BF92213E29C6}" dt="2026-02-01T23:19:21.766" v="275" actId="26606"/>
          <ac:spMkLst>
            <pc:docMk/>
            <pc:sldMk cId="3000379829" sldId="284"/>
            <ac:spMk id="2" creationId="{4AE7A773-A938-C3DC-CF6D-E378F795EBF7}"/>
          </ac:spMkLst>
        </pc:spChg>
        <pc:spChg chg="mod">
          <ac:chgData name="Yiying Jiao" userId="dad89eff-c5db-47ef-b2c9-fb1a784356ef" providerId="ADAL" clId="{19110BB1-8C97-480C-80DA-BF92213E29C6}" dt="2026-02-01T23:19:21.766" v="275" actId="26606"/>
          <ac:spMkLst>
            <pc:docMk/>
            <pc:sldMk cId="3000379829" sldId="284"/>
            <ac:spMk id="3" creationId="{700FEDD9-3553-8514-CD4F-465D1E5FF24A}"/>
          </ac:spMkLst>
        </pc:spChg>
        <pc:spChg chg="add del">
          <ac:chgData name="Yiying Jiao" userId="dad89eff-c5db-47ef-b2c9-fb1a784356ef" providerId="ADAL" clId="{19110BB1-8C97-480C-80DA-BF92213E29C6}" dt="2026-02-01T23:19:21.766" v="275" actId="26606"/>
          <ac:spMkLst>
            <pc:docMk/>
            <pc:sldMk cId="3000379829" sldId="284"/>
            <ac:spMk id="8" creationId="{4BC99CB9-DDAD-44A2-8A1C-E3AF4E72DF5C}"/>
          </ac:spMkLst>
        </pc:spChg>
        <pc:grpChg chg="add del">
          <ac:chgData name="Yiying Jiao" userId="dad89eff-c5db-47ef-b2c9-fb1a784356ef" providerId="ADAL" clId="{19110BB1-8C97-480C-80DA-BF92213E29C6}" dt="2026-02-01T23:19:21.766" v="275" actId="26606"/>
          <ac:grpSpMkLst>
            <pc:docMk/>
            <pc:sldMk cId="3000379829" sldId="284"/>
            <ac:grpSpMk id="10" creationId="{5C3921CD-DDE5-4B57-8FDF-B37ADE4EDAC7}"/>
          </ac:grpSpMkLst>
        </pc:grpChg>
      </pc:sldChg>
      <pc:sldChg chg="addSp delSp add mod setBg delDesignElem">
        <pc:chgData name="Yiying Jiao" userId="dad89eff-c5db-47ef-b2c9-fb1a784356ef" providerId="ADAL" clId="{19110BB1-8C97-480C-80DA-BF92213E29C6}" dt="2026-02-02T09:39:38.929" v="300" actId="26606"/>
        <pc:sldMkLst>
          <pc:docMk/>
          <pc:sldMk cId="4055730590" sldId="285"/>
        </pc:sldMkLst>
        <pc:spChg chg="add del">
          <ac:chgData name="Yiying Jiao" userId="dad89eff-c5db-47ef-b2c9-fb1a784356ef" providerId="ADAL" clId="{19110BB1-8C97-480C-80DA-BF92213E29C6}" dt="2026-02-02T09:39:38.929" v="300" actId="26606"/>
          <ac:spMkLst>
            <pc:docMk/>
            <pc:sldMk cId="4055730590" sldId="285"/>
            <ac:spMk id="3" creationId="{9333688E-384B-5F01-26BA-4B81C2FED23C}"/>
          </ac:spMkLst>
        </pc:spChg>
        <pc:spChg chg="del">
          <ac:chgData name="Yiying Jiao" userId="dad89eff-c5db-47ef-b2c9-fb1a784356ef" providerId="ADAL" clId="{19110BB1-8C97-480C-80DA-BF92213E29C6}" dt="2026-02-02T09:39:10.500" v="297"/>
          <ac:spMkLst>
            <pc:docMk/>
            <pc:sldMk cId="4055730590" sldId="285"/>
            <ac:spMk id="52" creationId="{4BC99CB9-DDAD-44A2-8A1C-E3AF4E72DF5C}"/>
          </ac:spMkLst>
        </pc:spChg>
        <pc:spChg chg="del">
          <ac:chgData name="Yiying Jiao" userId="dad89eff-c5db-47ef-b2c9-fb1a784356ef" providerId="ADAL" clId="{19110BB1-8C97-480C-80DA-BF92213E29C6}" dt="2026-02-02T09:39:10.500" v="297"/>
          <ac:spMkLst>
            <pc:docMk/>
            <pc:sldMk cId="4055730590" sldId="285"/>
            <ac:spMk id="54" creationId="{64053CBF-3932-45FF-8285-EE5146085F3A}"/>
          </ac:spMkLst>
        </pc:spChg>
        <pc:grpChg chg="del">
          <ac:chgData name="Yiying Jiao" userId="dad89eff-c5db-47ef-b2c9-fb1a784356ef" providerId="ADAL" clId="{19110BB1-8C97-480C-80DA-BF92213E29C6}" dt="2026-02-02T09:39:10.500" v="297"/>
          <ac:grpSpMkLst>
            <pc:docMk/>
            <pc:sldMk cId="4055730590" sldId="285"/>
            <ac:grpSpMk id="56" creationId="{2E751C04-BEA6-446B-A678-9C74819EBD4C}"/>
          </ac:grpSpMkLst>
        </pc:grpChg>
        <pc:grpChg chg="del">
          <ac:chgData name="Yiying Jiao" userId="dad89eff-c5db-47ef-b2c9-fb1a784356ef" providerId="ADAL" clId="{19110BB1-8C97-480C-80DA-BF92213E29C6}" dt="2026-02-02T09:39:10.500" v="297"/>
          <ac:grpSpMkLst>
            <pc:docMk/>
            <pc:sldMk cId="4055730590" sldId="285"/>
            <ac:grpSpMk id="62" creationId="{B63ACBA3-DEFD-4C6D-BBA0-64468FA99C2D}"/>
          </ac:grpSpMkLst>
        </pc:grpChg>
        <pc:graphicFrameChg chg="add del">
          <ac:chgData name="Yiying Jiao" userId="dad89eff-c5db-47ef-b2c9-fb1a784356ef" providerId="ADAL" clId="{19110BB1-8C97-480C-80DA-BF92213E29C6}" dt="2026-02-02T09:39:38.929" v="300" actId="26606"/>
          <ac:graphicFrameMkLst>
            <pc:docMk/>
            <pc:sldMk cId="4055730590" sldId="285"/>
            <ac:graphicFrameMk id="6" creationId="{DF5C85D2-875F-8741-0AEA-704604746131}"/>
          </ac:graphicFrameMkLst>
        </pc:graphicFrameChg>
      </pc:sldChg>
      <pc:sldChg chg="delSp add setBg delDesignElem">
        <pc:chgData name="Yiying Jiao" userId="dad89eff-c5db-47ef-b2c9-fb1a784356ef" providerId="ADAL" clId="{19110BB1-8C97-480C-80DA-BF92213E29C6}" dt="2026-02-02T09:39:10.500" v="297"/>
        <pc:sldMkLst>
          <pc:docMk/>
          <pc:sldMk cId="2317973050" sldId="286"/>
        </pc:sldMkLst>
        <pc:spChg chg="del">
          <ac:chgData name="Yiying Jiao" userId="dad89eff-c5db-47ef-b2c9-fb1a784356ef" providerId="ADAL" clId="{19110BB1-8C97-480C-80DA-BF92213E29C6}" dt="2026-02-02T09:39:10.500" v="297"/>
          <ac:spMkLst>
            <pc:docMk/>
            <pc:sldMk cId="2317973050" sldId="286"/>
            <ac:spMk id="52" creationId="{4BC99CB9-DDAD-44A2-8A1C-E3AF4E72DF5C}"/>
          </ac:spMkLst>
        </pc:spChg>
        <pc:spChg chg="del">
          <ac:chgData name="Yiying Jiao" userId="dad89eff-c5db-47ef-b2c9-fb1a784356ef" providerId="ADAL" clId="{19110BB1-8C97-480C-80DA-BF92213E29C6}" dt="2026-02-02T09:39:10.500" v="297"/>
          <ac:spMkLst>
            <pc:docMk/>
            <pc:sldMk cId="2317973050" sldId="286"/>
            <ac:spMk id="54" creationId="{64053CBF-3932-45FF-8285-EE5146085F3A}"/>
          </ac:spMkLst>
        </pc:spChg>
        <pc:grpChg chg="del">
          <ac:chgData name="Yiying Jiao" userId="dad89eff-c5db-47ef-b2c9-fb1a784356ef" providerId="ADAL" clId="{19110BB1-8C97-480C-80DA-BF92213E29C6}" dt="2026-02-02T09:39:10.500" v="297"/>
          <ac:grpSpMkLst>
            <pc:docMk/>
            <pc:sldMk cId="2317973050" sldId="286"/>
            <ac:grpSpMk id="56" creationId="{2E751C04-BEA6-446B-A678-9C74819EBD4C}"/>
          </ac:grpSpMkLst>
        </pc:grpChg>
        <pc:grpChg chg="del">
          <ac:chgData name="Yiying Jiao" userId="dad89eff-c5db-47ef-b2c9-fb1a784356ef" providerId="ADAL" clId="{19110BB1-8C97-480C-80DA-BF92213E29C6}" dt="2026-02-02T09:39:10.500" v="297"/>
          <ac:grpSpMkLst>
            <pc:docMk/>
            <pc:sldMk cId="2317973050" sldId="286"/>
            <ac:grpSpMk id="62"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2014897253" sldId="287"/>
        </pc:sldMkLst>
        <pc:spChg chg="del">
          <ac:chgData name="Yiying Jiao" userId="dad89eff-c5db-47ef-b2c9-fb1a784356ef" providerId="ADAL" clId="{19110BB1-8C97-480C-80DA-BF92213E29C6}" dt="2026-02-02T09:39:10.500" v="297"/>
          <ac:spMkLst>
            <pc:docMk/>
            <pc:sldMk cId="2014897253" sldId="287"/>
            <ac:spMk id="52" creationId="{4BC99CB9-DDAD-44A2-8A1C-E3AF4E72DF5C}"/>
          </ac:spMkLst>
        </pc:spChg>
        <pc:spChg chg="del">
          <ac:chgData name="Yiying Jiao" userId="dad89eff-c5db-47ef-b2c9-fb1a784356ef" providerId="ADAL" clId="{19110BB1-8C97-480C-80DA-BF92213E29C6}" dt="2026-02-02T09:39:10.500" v="297"/>
          <ac:spMkLst>
            <pc:docMk/>
            <pc:sldMk cId="2014897253" sldId="287"/>
            <ac:spMk id="54" creationId="{64053CBF-3932-45FF-8285-EE5146085F3A}"/>
          </ac:spMkLst>
        </pc:spChg>
        <pc:grpChg chg="del">
          <ac:chgData name="Yiying Jiao" userId="dad89eff-c5db-47ef-b2c9-fb1a784356ef" providerId="ADAL" clId="{19110BB1-8C97-480C-80DA-BF92213E29C6}" dt="2026-02-02T09:39:10.500" v="297"/>
          <ac:grpSpMkLst>
            <pc:docMk/>
            <pc:sldMk cId="2014897253" sldId="287"/>
            <ac:grpSpMk id="56" creationId="{2E751C04-BEA6-446B-A678-9C74819EBD4C}"/>
          </ac:grpSpMkLst>
        </pc:grpChg>
        <pc:grpChg chg="del">
          <ac:chgData name="Yiying Jiao" userId="dad89eff-c5db-47ef-b2c9-fb1a784356ef" providerId="ADAL" clId="{19110BB1-8C97-480C-80DA-BF92213E29C6}" dt="2026-02-02T09:39:10.500" v="297"/>
          <ac:grpSpMkLst>
            <pc:docMk/>
            <pc:sldMk cId="2014897253" sldId="287"/>
            <ac:grpSpMk id="62"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222201163" sldId="288"/>
        </pc:sldMkLst>
        <pc:spChg chg="del">
          <ac:chgData name="Yiying Jiao" userId="dad89eff-c5db-47ef-b2c9-fb1a784356ef" providerId="ADAL" clId="{19110BB1-8C97-480C-80DA-BF92213E29C6}" dt="2026-02-02T09:39:10.500" v="297"/>
          <ac:spMkLst>
            <pc:docMk/>
            <pc:sldMk cId="222201163" sldId="288"/>
            <ac:spMk id="52" creationId="{4BC99CB9-DDAD-44A2-8A1C-E3AF4E72DF5C}"/>
          </ac:spMkLst>
        </pc:spChg>
        <pc:spChg chg="del">
          <ac:chgData name="Yiying Jiao" userId="dad89eff-c5db-47ef-b2c9-fb1a784356ef" providerId="ADAL" clId="{19110BB1-8C97-480C-80DA-BF92213E29C6}" dt="2026-02-02T09:39:10.500" v="297"/>
          <ac:spMkLst>
            <pc:docMk/>
            <pc:sldMk cId="222201163" sldId="288"/>
            <ac:spMk id="54" creationId="{64053CBF-3932-45FF-8285-EE5146085F3A}"/>
          </ac:spMkLst>
        </pc:spChg>
        <pc:grpChg chg="del">
          <ac:chgData name="Yiying Jiao" userId="dad89eff-c5db-47ef-b2c9-fb1a784356ef" providerId="ADAL" clId="{19110BB1-8C97-480C-80DA-BF92213E29C6}" dt="2026-02-02T09:39:10.500" v="297"/>
          <ac:grpSpMkLst>
            <pc:docMk/>
            <pc:sldMk cId="222201163" sldId="288"/>
            <ac:grpSpMk id="56" creationId="{2E751C04-BEA6-446B-A678-9C74819EBD4C}"/>
          </ac:grpSpMkLst>
        </pc:grpChg>
        <pc:grpChg chg="del">
          <ac:chgData name="Yiying Jiao" userId="dad89eff-c5db-47ef-b2c9-fb1a784356ef" providerId="ADAL" clId="{19110BB1-8C97-480C-80DA-BF92213E29C6}" dt="2026-02-02T09:39:10.500" v="297"/>
          <ac:grpSpMkLst>
            <pc:docMk/>
            <pc:sldMk cId="222201163" sldId="288"/>
            <ac:grpSpMk id="62"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1159317919" sldId="289"/>
        </pc:sldMkLst>
        <pc:spChg chg="del">
          <ac:chgData name="Yiying Jiao" userId="dad89eff-c5db-47ef-b2c9-fb1a784356ef" providerId="ADAL" clId="{19110BB1-8C97-480C-80DA-BF92213E29C6}" dt="2026-02-02T09:39:10.500" v="297"/>
          <ac:spMkLst>
            <pc:docMk/>
            <pc:sldMk cId="1159317919" sldId="289"/>
            <ac:spMk id="52" creationId="{4BC99CB9-DDAD-44A2-8A1C-E3AF4E72DF5C}"/>
          </ac:spMkLst>
        </pc:spChg>
        <pc:spChg chg="del">
          <ac:chgData name="Yiying Jiao" userId="dad89eff-c5db-47ef-b2c9-fb1a784356ef" providerId="ADAL" clId="{19110BB1-8C97-480C-80DA-BF92213E29C6}" dt="2026-02-02T09:39:10.500" v="297"/>
          <ac:spMkLst>
            <pc:docMk/>
            <pc:sldMk cId="1159317919" sldId="289"/>
            <ac:spMk id="54" creationId="{64053CBF-3932-45FF-8285-EE5146085F3A}"/>
          </ac:spMkLst>
        </pc:spChg>
        <pc:grpChg chg="del">
          <ac:chgData name="Yiying Jiao" userId="dad89eff-c5db-47ef-b2c9-fb1a784356ef" providerId="ADAL" clId="{19110BB1-8C97-480C-80DA-BF92213E29C6}" dt="2026-02-02T09:39:10.500" v="297"/>
          <ac:grpSpMkLst>
            <pc:docMk/>
            <pc:sldMk cId="1159317919" sldId="289"/>
            <ac:grpSpMk id="56" creationId="{2E751C04-BEA6-446B-A678-9C74819EBD4C}"/>
          </ac:grpSpMkLst>
        </pc:grpChg>
        <pc:grpChg chg="del">
          <ac:chgData name="Yiying Jiao" userId="dad89eff-c5db-47ef-b2c9-fb1a784356ef" providerId="ADAL" clId="{19110BB1-8C97-480C-80DA-BF92213E29C6}" dt="2026-02-02T09:39:10.500" v="297"/>
          <ac:grpSpMkLst>
            <pc:docMk/>
            <pc:sldMk cId="1159317919" sldId="289"/>
            <ac:grpSpMk id="62"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1750793019" sldId="290"/>
        </pc:sldMkLst>
        <pc:spChg chg="del">
          <ac:chgData name="Yiying Jiao" userId="dad89eff-c5db-47ef-b2c9-fb1a784356ef" providerId="ADAL" clId="{19110BB1-8C97-480C-80DA-BF92213E29C6}" dt="2026-02-02T09:39:10.500" v="297"/>
          <ac:spMkLst>
            <pc:docMk/>
            <pc:sldMk cId="1750793019" sldId="290"/>
            <ac:spMk id="86" creationId="{3AFE8227-C443-417B-BA91-520EB1EF4559}"/>
          </ac:spMkLst>
        </pc:spChg>
        <pc:spChg chg="del">
          <ac:chgData name="Yiying Jiao" userId="dad89eff-c5db-47ef-b2c9-fb1a784356ef" providerId="ADAL" clId="{19110BB1-8C97-480C-80DA-BF92213E29C6}" dt="2026-02-02T09:39:10.500" v="297"/>
          <ac:spMkLst>
            <pc:docMk/>
            <pc:sldMk cId="1750793019" sldId="290"/>
            <ac:spMk id="87" creationId="{907741FC-B544-4A6E-B831-6789D042333D}"/>
          </ac:spMkLst>
        </pc:spChg>
        <pc:spChg chg="del">
          <ac:chgData name="Yiying Jiao" userId="dad89eff-c5db-47ef-b2c9-fb1a784356ef" providerId="ADAL" clId="{19110BB1-8C97-480C-80DA-BF92213E29C6}" dt="2026-02-02T09:39:10.500" v="297"/>
          <ac:spMkLst>
            <pc:docMk/>
            <pc:sldMk cId="1750793019" sldId="290"/>
            <ac:spMk id="88" creationId="{3F0BE7ED-7814-4273-B18A-F26CC0380380}"/>
          </ac:spMkLst>
        </pc:spChg>
      </pc:sldChg>
      <pc:sldChg chg="delSp add setBg delDesignElem">
        <pc:chgData name="Yiying Jiao" userId="dad89eff-c5db-47ef-b2c9-fb1a784356ef" providerId="ADAL" clId="{19110BB1-8C97-480C-80DA-BF92213E29C6}" dt="2026-02-02T09:39:10.500" v="297"/>
        <pc:sldMkLst>
          <pc:docMk/>
          <pc:sldMk cId="1350623423" sldId="291"/>
        </pc:sldMkLst>
        <pc:spChg chg="del">
          <ac:chgData name="Yiying Jiao" userId="dad89eff-c5db-47ef-b2c9-fb1a784356ef" providerId="ADAL" clId="{19110BB1-8C97-480C-80DA-BF92213E29C6}" dt="2026-02-02T09:39:10.500" v="297"/>
          <ac:spMkLst>
            <pc:docMk/>
            <pc:sldMk cId="1350623423" sldId="291"/>
            <ac:spMk id="52" creationId="{4BC99CB9-DDAD-44A2-8A1C-E3AF4E72DF5C}"/>
          </ac:spMkLst>
        </pc:spChg>
        <pc:spChg chg="del">
          <ac:chgData name="Yiying Jiao" userId="dad89eff-c5db-47ef-b2c9-fb1a784356ef" providerId="ADAL" clId="{19110BB1-8C97-480C-80DA-BF92213E29C6}" dt="2026-02-02T09:39:10.500" v="297"/>
          <ac:spMkLst>
            <pc:docMk/>
            <pc:sldMk cId="1350623423" sldId="291"/>
            <ac:spMk id="54" creationId="{64053CBF-3932-45FF-8285-EE5146085F3A}"/>
          </ac:spMkLst>
        </pc:spChg>
        <pc:grpChg chg="del">
          <ac:chgData name="Yiying Jiao" userId="dad89eff-c5db-47ef-b2c9-fb1a784356ef" providerId="ADAL" clId="{19110BB1-8C97-480C-80DA-BF92213E29C6}" dt="2026-02-02T09:39:10.500" v="297"/>
          <ac:grpSpMkLst>
            <pc:docMk/>
            <pc:sldMk cId="1350623423" sldId="291"/>
            <ac:grpSpMk id="56" creationId="{2E751C04-BEA6-446B-A678-9C74819EBD4C}"/>
          </ac:grpSpMkLst>
        </pc:grpChg>
        <pc:grpChg chg="del">
          <ac:chgData name="Yiying Jiao" userId="dad89eff-c5db-47ef-b2c9-fb1a784356ef" providerId="ADAL" clId="{19110BB1-8C97-480C-80DA-BF92213E29C6}" dt="2026-02-02T09:39:10.500" v="297"/>
          <ac:grpSpMkLst>
            <pc:docMk/>
            <pc:sldMk cId="1350623423" sldId="291"/>
            <ac:grpSpMk id="62"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3246870690" sldId="292"/>
        </pc:sldMkLst>
        <pc:spChg chg="del">
          <ac:chgData name="Yiying Jiao" userId="dad89eff-c5db-47ef-b2c9-fb1a784356ef" providerId="ADAL" clId="{19110BB1-8C97-480C-80DA-BF92213E29C6}" dt="2026-02-02T09:39:10.500" v="297"/>
          <ac:spMkLst>
            <pc:docMk/>
            <pc:sldMk cId="3246870690" sldId="292"/>
            <ac:spMk id="52" creationId="{4BC99CB9-DDAD-44A2-8A1C-E3AF4E72DF5C}"/>
          </ac:spMkLst>
        </pc:spChg>
        <pc:spChg chg="del">
          <ac:chgData name="Yiying Jiao" userId="dad89eff-c5db-47ef-b2c9-fb1a784356ef" providerId="ADAL" clId="{19110BB1-8C97-480C-80DA-BF92213E29C6}" dt="2026-02-02T09:39:10.500" v="297"/>
          <ac:spMkLst>
            <pc:docMk/>
            <pc:sldMk cId="3246870690" sldId="292"/>
            <ac:spMk id="54" creationId="{64053CBF-3932-45FF-8285-EE5146085F3A}"/>
          </ac:spMkLst>
        </pc:spChg>
        <pc:grpChg chg="del">
          <ac:chgData name="Yiying Jiao" userId="dad89eff-c5db-47ef-b2c9-fb1a784356ef" providerId="ADAL" clId="{19110BB1-8C97-480C-80DA-BF92213E29C6}" dt="2026-02-02T09:39:10.500" v="297"/>
          <ac:grpSpMkLst>
            <pc:docMk/>
            <pc:sldMk cId="3246870690" sldId="292"/>
            <ac:grpSpMk id="56" creationId="{2E751C04-BEA6-446B-A678-9C74819EBD4C}"/>
          </ac:grpSpMkLst>
        </pc:grpChg>
        <pc:grpChg chg="del">
          <ac:chgData name="Yiying Jiao" userId="dad89eff-c5db-47ef-b2c9-fb1a784356ef" providerId="ADAL" clId="{19110BB1-8C97-480C-80DA-BF92213E29C6}" dt="2026-02-02T09:39:10.500" v="297"/>
          <ac:grpSpMkLst>
            <pc:docMk/>
            <pc:sldMk cId="3246870690" sldId="292"/>
            <ac:grpSpMk id="62" creationId="{B63ACBA3-DEFD-4C6D-BBA0-64468FA99C2D}"/>
          </ac:grpSpMkLst>
        </pc:grpChg>
      </pc:sldChg>
      <pc:sldChg chg="delSp add setBg delDesignElem">
        <pc:chgData name="Yiying Jiao" userId="dad89eff-c5db-47ef-b2c9-fb1a784356ef" providerId="ADAL" clId="{19110BB1-8C97-480C-80DA-BF92213E29C6}" dt="2026-02-02T09:39:10.500" v="297"/>
        <pc:sldMkLst>
          <pc:docMk/>
          <pc:sldMk cId="988440332" sldId="293"/>
        </pc:sldMkLst>
        <pc:spChg chg="del">
          <ac:chgData name="Yiying Jiao" userId="dad89eff-c5db-47ef-b2c9-fb1a784356ef" providerId="ADAL" clId="{19110BB1-8C97-480C-80DA-BF92213E29C6}" dt="2026-02-02T09:39:10.500" v="297"/>
          <ac:spMkLst>
            <pc:docMk/>
            <pc:sldMk cId="988440332" sldId="293"/>
            <ac:spMk id="52" creationId="{8A94BEFD-7832-CB91-8895-08052C8C78CF}"/>
          </ac:spMkLst>
        </pc:spChg>
        <pc:spChg chg="del">
          <ac:chgData name="Yiying Jiao" userId="dad89eff-c5db-47ef-b2c9-fb1a784356ef" providerId="ADAL" clId="{19110BB1-8C97-480C-80DA-BF92213E29C6}" dt="2026-02-02T09:39:10.500" v="297"/>
          <ac:spMkLst>
            <pc:docMk/>
            <pc:sldMk cId="988440332" sldId="293"/>
            <ac:spMk id="54" creationId="{E686940E-A2A2-AEE6-88A2-B2666F71C126}"/>
          </ac:spMkLst>
        </pc:spChg>
        <pc:grpChg chg="del">
          <ac:chgData name="Yiying Jiao" userId="dad89eff-c5db-47ef-b2c9-fb1a784356ef" providerId="ADAL" clId="{19110BB1-8C97-480C-80DA-BF92213E29C6}" dt="2026-02-02T09:39:10.500" v="297"/>
          <ac:grpSpMkLst>
            <pc:docMk/>
            <pc:sldMk cId="988440332" sldId="293"/>
            <ac:grpSpMk id="56" creationId="{DFD840EC-36E3-3D75-EC96-3954598F1DC6}"/>
          </ac:grpSpMkLst>
        </pc:grpChg>
        <pc:grpChg chg="del">
          <ac:chgData name="Yiying Jiao" userId="dad89eff-c5db-47ef-b2c9-fb1a784356ef" providerId="ADAL" clId="{19110BB1-8C97-480C-80DA-BF92213E29C6}" dt="2026-02-02T09:39:10.500" v="297"/>
          <ac:grpSpMkLst>
            <pc:docMk/>
            <pc:sldMk cId="988440332" sldId="293"/>
            <ac:grpSpMk id="62" creationId="{BE973371-B9E2-8F07-6017-6B0A221C6674}"/>
          </ac:grpSpMkLst>
        </pc:grpChg>
      </pc:sldChg>
      <pc:sldChg chg="delSp add setBg delDesignElem">
        <pc:chgData name="Yiying Jiao" userId="dad89eff-c5db-47ef-b2c9-fb1a784356ef" providerId="ADAL" clId="{19110BB1-8C97-480C-80DA-BF92213E29C6}" dt="2026-02-02T09:39:10.500" v="297"/>
        <pc:sldMkLst>
          <pc:docMk/>
          <pc:sldMk cId="3650065418" sldId="294"/>
        </pc:sldMkLst>
        <pc:spChg chg="del">
          <ac:chgData name="Yiying Jiao" userId="dad89eff-c5db-47ef-b2c9-fb1a784356ef" providerId="ADAL" clId="{19110BB1-8C97-480C-80DA-BF92213E29C6}" dt="2026-02-02T09:39:10.500" v="297"/>
          <ac:spMkLst>
            <pc:docMk/>
            <pc:sldMk cId="3650065418" sldId="294"/>
            <ac:spMk id="97" creationId="{6AA24DE7-C336-4994-8C52-D9B3F3D0FA4D}"/>
          </ac:spMkLst>
        </pc:spChg>
      </pc:sldChg>
      <pc:sldChg chg="delSp add setBg delDesignElem">
        <pc:chgData name="Yiying Jiao" userId="dad89eff-c5db-47ef-b2c9-fb1a784356ef" providerId="ADAL" clId="{19110BB1-8C97-480C-80DA-BF92213E29C6}" dt="2026-02-02T09:39:10.500" v="297"/>
        <pc:sldMkLst>
          <pc:docMk/>
          <pc:sldMk cId="4234621109" sldId="295"/>
        </pc:sldMkLst>
        <pc:spChg chg="del">
          <ac:chgData name="Yiying Jiao" userId="dad89eff-c5db-47ef-b2c9-fb1a784356ef" providerId="ADAL" clId="{19110BB1-8C97-480C-80DA-BF92213E29C6}" dt="2026-02-02T09:39:10.500" v="297"/>
          <ac:spMkLst>
            <pc:docMk/>
            <pc:sldMk cId="4234621109" sldId="295"/>
            <ac:spMk id="52" creationId="{94CF7CE2-6B50-801F-1785-B3A26DAEC3F3}"/>
          </ac:spMkLst>
        </pc:spChg>
        <pc:spChg chg="del">
          <ac:chgData name="Yiying Jiao" userId="dad89eff-c5db-47ef-b2c9-fb1a784356ef" providerId="ADAL" clId="{19110BB1-8C97-480C-80DA-BF92213E29C6}" dt="2026-02-02T09:39:10.500" v="297"/>
          <ac:spMkLst>
            <pc:docMk/>
            <pc:sldMk cId="4234621109" sldId="295"/>
            <ac:spMk id="54" creationId="{0E6E3570-548E-6B11-27AD-DF09F3F47E51}"/>
          </ac:spMkLst>
        </pc:spChg>
        <pc:grpChg chg="del">
          <ac:chgData name="Yiying Jiao" userId="dad89eff-c5db-47ef-b2c9-fb1a784356ef" providerId="ADAL" clId="{19110BB1-8C97-480C-80DA-BF92213E29C6}" dt="2026-02-02T09:39:10.500" v="297"/>
          <ac:grpSpMkLst>
            <pc:docMk/>
            <pc:sldMk cId="4234621109" sldId="295"/>
            <ac:grpSpMk id="56" creationId="{5CCE6A84-DAAA-37CC-17D2-088B4D2A9C0B}"/>
          </ac:grpSpMkLst>
        </pc:grpChg>
        <pc:grpChg chg="del">
          <ac:chgData name="Yiying Jiao" userId="dad89eff-c5db-47ef-b2c9-fb1a784356ef" providerId="ADAL" clId="{19110BB1-8C97-480C-80DA-BF92213E29C6}" dt="2026-02-02T09:39:10.500" v="297"/>
          <ac:grpSpMkLst>
            <pc:docMk/>
            <pc:sldMk cId="4234621109" sldId="295"/>
            <ac:grpSpMk id="62" creationId="{5D8E579D-A898-616B-CDE8-C5B3AF0D4756}"/>
          </ac:grpSpMkLst>
        </pc:grpChg>
      </pc:sldChg>
      <pc:sldChg chg="delSp add setBg delDesignElem">
        <pc:chgData name="Yiying Jiao" userId="dad89eff-c5db-47ef-b2c9-fb1a784356ef" providerId="ADAL" clId="{19110BB1-8C97-480C-80DA-BF92213E29C6}" dt="2026-02-02T09:39:10.500" v="297"/>
        <pc:sldMkLst>
          <pc:docMk/>
          <pc:sldMk cId="4187312943" sldId="296"/>
        </pc:sldMkLst>
        <pc:spChg chg="del">
          <ac:chgData name="Yiying Jiao" userId="dad89eff-c5db-47ef-b2c9-fb1a784356ef" providerId="ADAL" clId="{19110BB1-8C97-480C-80DA-BF92213E29C6}" dt="2026-02-02T09:39:10.500" v="297"/>
          <ac:spMkLst>
            <pc:docMk/>
            <pc:sldMk cId="4187312943" sldId="296"/>
            <ac:spMk id="52" creationId="{4BC99CB9-DDAD-44A2-8A1C-E3AF4E72DF5C}"/>
          </ac:spMkLst>
        </pc:spChg>
        <pc:spChg chg="del">
          <ac:chgData name="Yiying Jiao" userId="dad89eff-c5db-47ef-b2c9-fb1a784356ef" providerId="ADAL" clId="{19110BB1-8C97-480C-80DA-BF92213E29C6}" dt="2026-02-02T09:39:10.500" v="297"/>
          <ac:spMkLst>
            <pc:docMk/>
            <pc:sldMk cId="4187312943" sldId="296"/>
            <ac:spMk id="54" creationId="{64053CBF-3932-45FF-8285-EE5146085F3A}"/>
          </ac:spMkLst>
        </pc:spChg>
        <pc:grpChg chg="del">
          <ac:chgData name="Yiying Jiao" userId="dad89eff-c5db-47ef-b2c9-fb1a784356ef" providerId="ADAL" clId="{19110BB1-8C97-480C-80DA-BF92213E29C6}" dt="2026-02-02T09:39:10.500" v="297"/>
          <ac:grpSpMkLst>
            <pc:docMk/>
            <pc:sldMk cId="4187312943" sldId="296"/>
            <ac:grpSpMk id="56" creationId="{2E751C04-BEA6-446B-A678-9C74819EBD4C}"/>
          </ac:grpSpMkLst>
        </pc:grpChg>
        <pc:grpChg chg="del">
          <ac:chgData name="Yiying Jiao" userId="dad89eff-c5db-47ef-b2c9-fb1a784356ef" providerId="ADAL" clId="{19110BB1-8C97-480C-80DA-BF92213E29C6}" dt="2026-02-02T09:39:10.500" v="297"/>
          <ac:grpSpMkLst>
            <pc:docMk/>
            <pc:sldMk cId="4187312943" sldId="296"/>
            <ac:grpSpMk id="62" creationId="{B63ACBA3-DEFD-4C6D-BBA0-64468FA99C2D}"/>
          </ac:grpSpMkLst>
        </pc:grpChg>
      </pc:sldChg>
      <pc:sldChg chg="delSp add del setBg delDesignElem">
        <pc:chgData name="Yiying Jiao" userId="dad89eff-c5db-47ef-b2c9-fb1a784356ef" providerId="ADAL" clId="{19110BB1-8C97-480C-80DA-BF92213E29C6}" dt="2026-02-02T09:40:19.668" v="301" actId="47"/>
        <pc:sldMkLst>
          <pc:docMk/>
          <pc:sldMk cId="724170401" sldId="297"/>
        </pc:sldMkLst>
        <pc:spChg chg="del">
          <ac:chgData name="Yiying Jiao" userId="dad89eff-c5db-47ef-b2c9-fb1a784356ef" providerId="ADAL" clId="{19110BB1-8C97-480C-80DA-BF92213E29C6}" dt="2026-02-02T09:39:10.500" v="297"/>
          <ac:spMkLst>
            <pc:docMk/>
            <pc:sldMk cId="724170401" sldId="297"/>
            <ac:spMk id="52" creationId="{D401E5EC-A464-677E-516B-D34068FFDDDE}"/>
          </ac:spMkLst>
        </pc:spChg>
        <pc:spChg chg="del">
          <ac:chgData name="Yiying Jiao" userId="dad89eff-c5db-47ef-b2c9-fb1a784356ef" providerId="ADAL" clId="{19110BB1-8C97-480C-80DA-BF92213E29C6}" dt="2026-02-02T09:39:10.500" v="297"/>
          <ac:spMkLst>
            <pc:docMk/>
            <pc:sldMk cId="724170401" sldId="297"/>
            <ac:spMk id="54" creationId="{D2B74AB2-3D98-DE8E-17A8-D407F97A323C}"/>
          </ac:spMkLst>
        </pc:spChg>
        <pc:grpChg chg="del">
          <ac:chgData name="Yiying Jiao" userId="dad89eff-c5db-47ef-b2c9-fb1a784356ef" providerId="ADAL" clId="{19110BB1-8C97-480C-80DA-BF92213E29C6}" dt="2026-02-02T09:39:10.500" v="297"/>
          <ac:grpSpMkLst>
            <pc:docMk/>
            <pc:sldMk cId="724170401" sldId="297"/>
            <ac:grpSpMk id="56" creationId="{F4BD2C43-C105-7315-45FC-408DDBD448FB}"/>
          </ac:grpSpMkLst>
        </pc:grpChg>
        <pc:grpChg chg="del">
          <ac:chgData name="Yiying Jiao" userId="dad89eff-c5db-47ef-b2c9-fb1a784356ef" providerId="ADAL" clId="{19110BB1-8C97-480C-80DA-BF92213E29C6}" dt="2026-02-02T09:39:10.500" v="297"/>
          <ac:grpSpMkLst>
            <pc:docMk/>
            <pc:sldMk cId="724170401" sldId="297"/>
            <ac:grpSpMk id="62" creationId="{FB4AA8B3-C604-A409-ED85-517DFF93A2E4}"/>
          </ac:grpSpMkLst>
        </pc:grpChg>
      </pc:sldChg>
      <pc:sldChg chg="delSp add del setBg delDesignElem">
        <pc:chgData name="Yiying Jiao" userId="dad89eff-c5db-47ef-b2c9-fb1a784356ef" providerId="ADAL" clId="{19110BB1-8C97-480C-80DA-BF92213E29C6}" dt="2026-02-02T09:40:32.383" v="302" actId="2696"/>
        <pc:sldMkLst>
          <pc:docMk/>
          <pc:sldMk cId="798600971" sldId="298"/>
        </pc:sldMkLst>
        <pc:spChg chg="del">
          <ac:chgData name="Yiying Jiao" userId="dad89eff-c5db-47ef-b2c9-fb1a784356ef" providerId="ADAL" clId="{19110BB1-8C97-480C-80DA-BF92213E29C6}" dt="2026-02-02T09:39:10.500" v="297"/>
          <ac:spMkLst>
            <pc:docMk/>
            <pc:sldMk cId="798600971" sldId="298"/>
            <ac:spMk id="52" creationId="{4BC99CB9-DDAD-44A2-8A1C-E3AF4E72DF5C}"/>
          </ac:spMkLst>
        </pc:spChg>
        <pc:spChg chg="del">
          <ac:chgData name="Yiying Jiao" userId="dad89eff-c5db-47ef-b2c9-fb1a784356ef" providerId="ADAL" clId="{19110BB1-8C97-480C-80DA-BF92213E29C6}" dt="2026-02-02T09:39:10.500" v="297"/>
          <ac:spMkLst>
            <pc:docMk/>
            <pc:sldMk cId="798600971" sldId="298"/>
            <ac:spMk id="54" creationId="{64053CBF-3932-45FF-8285-EE5146085F3A}"/>
          </ac:spMkLst>
        </pc:spChg>
        <pc:grpChg chg="del">
          <ac:chgData name="Yiying Jiao" userId="dad89eff-c5db-47ef-b2c9-fb1a784356ef" providerId="ADAL" clId="{19110BB1-8C97-480C-80DA-BF92213E29C6}" dt="2026-02-02T09:39:10.500" v="297"/>
          <ac:grpSpMkLst>
            <pc:docMk/>
            <pc:sldMk cId="798600971" sldId="298"/>
            <ac:grpSpMk id="56" creationId="{2E751C04-BEA6-446B-A678-9C74819EBD4C}"/>
          </ac:grpSpMkLst>
        </pc:grpChg>
        <pc:grpChg chg="del">
          <ac:chgData name="Yiying Jiao" userId="dad89eff-c5db-47ef-b2c9-fb1a784356ef" providerId="ADAL" clId="{19110BB1-8C97-480C-80DA-BF92213E29C6}" dt="2026-02-02T09:39:10.500" v="297"/>
          <ac:grpSpMkLst>
            <pc:docMk/>
            <pc:sldMk cId="798600971" sldId="298"/>
            <ac:grpSpMk id="62" creationId="{B63ACBA3-DEFD-4C6D-BBA0-64468FA99C2D}"/>
          </ac:grpSpMkLst>
        </pc:grpChg>
      </pc:sldChg>
      <pc:sldChg chg="add">
        <pc:chgData name="Yiying Jiao" userId="dad89eff-c5db-47ef-b2c9-fb1a784356ef" providerId="ADAL" clId="{19110BB1-8C97-480C-80DA-BF92213E29C6}" dt="2026-02-02T09:40:35.189" v="303"/>
        <pc:sldMkLst>
          <pc:docMk/>
          <pc:sldMk cId="3034717284" sldId="298"/>
        </pc:sldMkLst>
      </pc:sldChg>
      <pc:sldChg chg="add">
        <pc:chgData name="Yiying Jiao" userId="dad89eff-c5db-47ef-b2c9-fb1a784356ef" providerId="ADAL" clId="{19110BB1-8C97-480C-80DA-BF92213E29C6}" dt="2026-02-02T09:40:35.189" v="303"/>
        <pc:sldMkLst>
          <pc:docMk/>
          <pc:sldMk cId="1767476165" sldId="299"/>
        </pc:sldMkLst>
      </pc:sldChg>
      <pc:sldChg chg="delSp add del setBg delDesignElem">
        <pc:chgData name="Yiying Jiao" userId="dad89eff-c5db-47ef-b2c9-fb1a784356ef" providerId="ADAL" clId="{19110BB1-8C97-480C-80DA-BF92213E29C6}" dt="2026-02-02T09:40:32.383" v="302" actId="2696"/>
        <pc:sldMkLst>
          <pc:docMk/>
          <pc:sldMk cId="2936408939" sldId="299"/>
        </pc:sldMkLst>
        <pc:spChg chg="del">
          <ac:chgData name="Yiying Jiao" userId="dad89eff-c5db-47ef-b2c9-fb1a784356ef" providerId="ADAL" clId="{19110BB1-8C97-480C-80DA-BF92213E29C6}" dt="2026-02-02T09:39:10.500" v="297"/>
          <ac:spMkLst>
            <pc:docMk/>
            <pc:sldMk cId="2936408939" sldId="299"/>
            <ac:spMk id="52" creationId="{4BC99CB9-DDAD-44A2-8A1C-E3AF4E72DF5C}"/>
          </ac:spMkLst>
        </pc:spChg>
        <pc:spChg chg="del">
          <ac:chgData name="Yiying Jiao" userId="dad89eff-c5db-47ef-b2c9-fb1a784356ef" providerId="ADAL" clId="{19110BB1-8C97-480C-80DA-BF92213E29C6}" dt="2026-02-02T09:39:10.500" v="297"/>
          <ac:spMkLst>
            <pc:docMk/>
            <pc:sldMk cId="2936408939" sldId="299"/>
            <ac:spMk id="54" creationId="{64053CBF-3932-45FF-8285-EE5146085F3A}"/>
          </ac:spMkLst>
        </pc:spChg>
        <pc:grpChg chg="del">
          <ac:chgData name="Yiying Jiao" userId="dad89eff-c5db-47ef-b2c9-fb1a784356ef" providerId="ADAL" clId="{19110BB1-8C97-480C-80DA-BF92213E29C6}" dt="2026-02-02T09:39:10.500" v="297"/>
          <ac:grpSpMkLst>
            <pc:docMk/>
            <pc:sldMk cId="2936408939" sldId="299"/>
            <ac:grpSpMk id="56" creationId="{2E751C04-BEA6-446B-A678-9C74819EBD4C}"/>
          </ac:grpSpMkLst>
        </pc:grpChg>
        <pc:grpChg chg="del">
          <ac:chgData name="Yiying Jiao" userId="dad89eff-c5db-47ef-b2c9-fb1a784356ef" providerId="ADAL" clId="{19110BB1-8C97-480C-80DA-BF92213E29C6}" dt="2026-02-02T09:39:10.500" v="297"/>
          <ac:grpSpMkLst>
            <pc:docMk/>
            <pc:sldMk cId="2936408939" sldId="299"/>
            <ac:grpSpMk id="62" creationId="{B63ACBA3-DEFD-4C6D-BBA0-64468FA99C2D}"/>
          </ac:grpSpMkLst>
        </pc:grpChg>
      </pc:sldChg>
      <pc:sldChg chg="modSp new mod">
        <pc:chgData name="Yiying Jiao" userId="dad89eff-c5db-47ef-b2c9-fb1a784356ef" providerId="ADAL" clId="{19110BB1-8C97-480C-80DA-BF92213E29C6}" dt="2026-02-02T13:13:57.630" v="548" actId="20577"/>
        <pc:sldMkLst>
          <pc:docMk/>
          <pc:sldMk cId="1129136547" sldId="300"/>
        </pc:sldMkLst>
        <pc:spChg chg="mod">
          <ac:chgData name="Yiying Jiao" userId="dad89eff-c5db-47ef-b2c9-fb1a784356ef" providerId="ADAL" clId="{19110BB1-8C97-480C-80DA-BF92213E29C6}" dt="2026-02-02T13:11:20.569" v="428" actId="20577"/>
          <ac:spMkLst>
            <pc:docMk/>
            <pc:sldMk cId="1129136547" sldId="300"/>
            <ac:spMk id="2" creationId="{9ADC131B-2B94-1A83-623A-98D4F95DF5D8}"/>
          </ac:spMkLst>
        </pc:spChg>
        <pc:spChg chg="mod">
          <ac:chgData name="Yiying Jiao" userId="dad89eff-c5db-47ef-b2c9-fb1a784356ef" providerId="ADAL" clId="{19110BB1-8C97-480C-80DA-BF92213E29C6}" dt="2026-02-02T13:13:57.630" v="548" actId="20577"/>
          <ac:spMkLst>
            <pc:docMk/>
            <pc:sldMk cId="1129136547" sldId="300"/>
            <ac:spMk id="3" creationId="{258057FB-8715-4D9F-95D4-F01034F3ED9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ourworldindata.org/trade-and-globalizat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u.edu/eci/files/2019/10/PublicGoods.pdf"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iesalc.unesco.org/en/2022/04/10/public-goods-common-goods-and-global-common-goods-a-brief-explan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jstor.org/stable/332351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online.hbs.edu/blog/post/tragedy-of-the-commons-impact-on-sustainability-issues#:~:text=The%20tragedy%20of%20the%20commons%20refers%20to%20a%20situation%20in,British%20writer%20William%20Forster%20Lloyd."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online.hbs.edu/blog/post/tragedy-of-the-commons-impact-on-sustainability-issues#:~:text=The%20tragedy%20of%20the%20commons%20refers%20to%20a%20situation%20in,British%20writer%20William%20Forster%20Lloyd."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TznEIZRkLg?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5JiYcV_mg6A?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un.org/sustainabledevelopment/sdg-fast-facts/"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wales/sites/default/files/publications/2018-02/education-for-sustainable-development-and-global-citizenship-a-self-assessment-toolkit-for-work-based-learning-providers.pdf" TargetMode="External"/><Relationship Id="rId7" Type="http://schemas.openxmlformats.org/officeDocument/2006/relationships/image" Target="../media/image10.png"/><Relationship Id="rId2" Type="http://schemas.openxmlformats.org/officeDocument/2006/relationships/hyperlink" Target="https://hwb.gov.wales/api/storage/eaf467e6-30fe-45c9-93ef-cb30f31f1c90/common-understanding-for-school.pdf" TargetMode="External"/><Relationship Id="rId1" Type="http://schemas.openxmlformats.org/officeDocument/2006/relationships/slideLayout" Target="../slideLayouts/slideLayout2.xml"/><Relationship Id="rId6" Type="http://schemas.openxmlformats.org/officeDocument/2006/relationships/hyperlink" Target="https://www.gov.wales/well-being-future-generations-act-essentials-html#60668" TargetMode="External"/><Relationship Id="rId5" Type="http://schemas.openxmlformats.org/officeDocument/2006/relationships/hyperlink" Target="https://www.estyn.gov.wales/system/files/2020-07/ESDGC%253A%2520Progress%2520in%2520education%2520for%2520sustainable%2520development%2520and%2520global%2520citizenship%2520-%2520June%25202014.pdf" TargetMode="External"/><Relationship Id="rId4" Type="http://schemas.openxmlformats.org/officeDocument/2006/relationships/hyperlink" Target="https://www.gov.wales/sites/default/files/publications/2018-02/education-for-sustainable-development-and-global-citizenship-a-common-understanding-for-the-adult-and-community-learning-sector.pdf"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https://library.oapen.org/viewer/web/viewer.html?file=/bitstream/handle/20.500.12657/52768/9780429762833.pdf?sequence=1&amp;isAllowed=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unesdoc.unesco.org/ark:/48223/pf0000245656"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ourworldindata.org/sdgs" TargetMode="External"/><Relationship Id="rId2" Type="http://schemas.openxmlformats.org/officeDocument/2006/relationships/hyperlink" Target="https://sustainabledevelopment.un.org/vnrs/" TargetMode="External"/><Relationship Id="rId1" Type="http://schemas.openxmlformats.org/officeDocument/2006/relationships/slideLayout" Target="../slideLayouts/slideLayout2.xml"/><Relationship Id="rId6" Type="http://schemas.openxmlformats.org/officeDocument/2006/relationships/hyperlink" Target="https://world-education-blog.org/2024/02/07/2024-sdg-4-scorecard-now-out-see-how-countries-are-progressing-towards-their-national-targets/" TargetMode="External"/><Relationship Id="rId5" Type="http://schemas.openxmlformats.org/officeDocument/2006/relationships/hyperlink" Target="https://gem-report-2023.unesco.org/" TargetMode="External"/><Relationship Id="rId4" Type="http://schemas.openxmlformats.org/officeDocument/2006/relationships/hyperlink" Target="https://dashboards.sdgindex.org/ranking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unesdoc.unesco.org/ark:/48223/pf0000229287.locale=en"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jstor.org/stable/resrep24554?seq=1" TargetMode="External"/><Relationship Id="rId2" Type="http://schemas.openxmlformats.org/officeDocument/2006/relationships/hyperlink" Target="https://www.unesco.org/en/articles/education-sustainable-development-goals-learning-objectiv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moodle.uwtsd.ac.uk/mod/resource/view.php?id=474692" TargetMode="External"/><Relationship Id="rId2" Type="http://schemas.openxmlformats.org/officeDocument/2006/relationships/hyperlink" Target="https://moodle.uwtsd.ac.uk/mod/url/view.php?id=474693" TargetMode="External"/><Relationship Id="rId1" Type="http://schemas.openxmlformats.org/officeDocument/2006/relationships/slideLayout" Target="../slideLayouts/slideLayout2.xml"/><Relationship Id="rId4" Type="http://schemas.openxmlformats.org/officeDocument/2006/relationships/hyperlink" Target="https://moodle.uwtsd.ac.uk/mod/url/view.php?id=474694"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ctrTitle"/>
          </p:nvPr>
        </p:nvSpPr>
        <p:spPr>
          <a:xfrm>
            <a:off x="753925" y="1321056"/>
            <a:ext cx="10684151" cy="1991979"/>
          </a:xfrm>
        </p:spPr>
        <p:txBody>
          <a:bodyPr anchor="b">
            <a:normAutofit/>
          </a:bodyPr>
          <a:lstStyle/>
          <a:p>
            <a:r>
              <a:rPr lang="en-GB" sz="3300">
                <a:solidFill>
                  <a:schemeClr val="tx2"/>
                </a:solidFill>
                <a:cs typeface="Calibri Light"/>
              </a:rPr>
              <a:t>ECWB7004</a:t>
            </a:r>
            <a:br>
              <a:rPr lang="en-GB" sz="3300">
                <a:solidFill>
                  <a:schemeClr val="tx2"/>
                </a:solidFill>
                <a:cs typeface="Calibri Light"/>
              </a:rPr>
            </a:br>
            <a:r>
              <a:rPr lang="en-GB" sz="3300">
                <a:solidFill>
                  <a:schemeClr val="tx2"/>
                </a:solidFill>
                <a:cs typeface="Calibri Light"/>
              </a:rPr>
              <a:t>Global Citizenship</a:t>
            </a:r>
            <a:br>
              <a:rPr lang="en-GB" sz="3300">
                <a:solidFill>
                  <a:schemeClr val="tx2"/>
                </a:solidFill>
                <a:cs typeface="Calibri Light"/>
              </a:rPr>
            </a:br>
            <a:r>
              <a:rPr lang="en-GB" sz="3300">
                <a:solidFill>
                  <a:schemeClr val="tx2"/>
                </a:solidFill>
                <a:cs typeface="Calibri Light"/>
              </a:rPr>
              <a:t>and</a:t>
            </a:r>
            <a:br>
              <a:rPr lang="en-GB" sz="3300">
                <a:solidFill>
                  <a:schemeClr val="tx2"/>
                </a:solidFill>
                <a:cs typeface="Calibri Light"/>
              </a:rPr>
            </a:br>
            <a:r>
              <a:rPr lang="en-GB" sz="3300">
                <a:solidFill>
                  <a:schemeClr val="tx2"/>
                </a:solidFill>
                <a:cs typeface="Calibri Light"/>
              </a:rPr>
              <a:t>Sustainability</a:t>
            </a:r>
          </a:p>
        </p:txBody>
      </p:sp>
      <p:sp>
        <p:nvSpPr>
          <p:cNvPr id="3" name="Subtitle 2"/>
          <p:cNvSpPr>
            <a:spLocks noGrp="1"/>
          </p:cNvSpPr>
          <p:nvPr>
            <p:ph type="subTitle" idx="1"/>
          </p:nvPr>
        </p:nvSpPr>
        <p:spPr>
          <a:xfrm>
            <a:off x="1361395" y="3525490"/>
            <a:ext cx="9469211" cy="865639"/>
          </a:xfrm>
        </p:spPr>
        <p:txBody>
          <a:bodyPr vert="horz" lIns="91440" tIns="45720" rIns="91440" bIns="45720" rtlCol="0" anchor="t">
            <a:normAutofit/>
          </a:bodyPr>
          <a:lstStyle/>
          <a:p>
            <a:endParaRPr lang="en-GB" sz="2200">
              <a:solidFill>
                <a:schemeClr val="tx2"/>
              </a:solidFill>
              <a:cs typeface="Calibri"/>
            </a:endParaRPr>
          </a:p>
          <a:p>
            <a:r>
              <a:rPr lang="en-GB" sz="2200" b="1">
                <a:solidFill>
                  <a:schemeClr val="tx2"/>
                </a:solidFill>
                <a:cs typeface="Calibri"/>
              </a:rPr>
              <a:t>Session 07</a:t>
            </a:r>
            <a:endParaRPr lang="en-US" sz="2200">
              <a:solidFill>
                <a:schemeClr val="tx2"/>
              </a:solidFill>
            </a:endParaRPr>
          </a:p>
        </p:txBody>
      </p:sp>
      <p:grpSp>
        <p:nvGrpSpPr>
          <p:cNvPr id="28" name="Group 27">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29" name="Freeform: Shape 28">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Group 33">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35" name="Freeform: Shape 34">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40080" y="1243013"/>
            <a:ext cx="3855720" cy="4371974"/>
          </a:xfrm>
        </p:spPr>
        <p:txBody>
          <a:bodyPr>
            <a:normAutofit/>
          </a:bodyPr>
          <a:lstStyle/>
          <a:p>
            <a:r>
              <a:rPr lang="en-GB" sz="3600">
                <a:solidFill>
                  <a:schemeClr val="tx2"/>
                </a:solidFill>
                <a:ea typeface="+mj-lt"/>
                <a:cs typeface="+mj-lt"/>
              </a:rPr>
              <a:t>Globalisation </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172200" y="804672"/>
            <a:ext cx="5221224" cy="5230368"/>
          </a:xfrm>
        </p:spPr>
        <p:txBody>
          <a:bodyPr anchor="ctr">
            <a:normAutofit/>
          </a:bodyPr>
          <a:lstStyle/>
          <a:p>
            <a:endParaRPr lang="en-GB" sz="1800">
              <a:solidFill>
                <a:schemeClr val="tx2"/>
              </a:solidFill>
              <a:cs typeface="Calibri"/>
            </a:endParaRPr>
          </a:p>
          <a:p>
            <a:r>
              <a:rPr lang="en-GB" sz="1800">
                <a:solidFill>
                  <a:schemeClr val="tx2"/>
                </a:solidFill>
                <a:cs typeface="Calibri"/>
                <a:hlinkClick r:id="rId2"/>
              </a:rPr>
              <a:t>Trade and Globalisation (Our World in Data)</a:t>
            </a:r>
            <a:endParaRPr lang="en-GB" sz="1800">
              <a:solidFill>
                <a:schemeClr val="tx2"/>
              </a:solidFill>
              <a:cs typeface="Calibri"/>
            </a:endParaRPr>
          </a:p>
        </p:txBody>
      </p:sp>
    </p:spTree>
    <p:extLst>
      <p:ext uri="{BB962C8B-B14F-4D97-AF65-F5344CB8AC3E}">
        <p14:creationId xmlns:p14="http://schemas.microsoft.com/office/powerpoint/2010/main" val="2174167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62375" y="229149"/>
            <a:ext cx="10845860" cy="882755"/>
          </a:xfrm>
        </p:spPr>
        <p:txBody>
          <a:bodyPr>
            <a:normAutofit/>
          </a:bodyPr>
          <a:lstStyle/>
          <a:p>
            <a:pPr algn="ctr"/>
            <a:r>
              <a:rPr lang="en-GB" sz="3600">
                <a:solidFill>
                  <a:schemeClr val="tx2"/>
                </a:solidFill>
                <a:ea typeface="+mj-lt"/>
                <a:cs typeface="+mj-lt"/>
              </a:rPr>
              <a:t>Public Goods (Social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391039"/>
            <a:ext cx="10826005" cy="5235253"/>
          </a:xfrm>
        </p:spPr>
        <p:txBody>
          <a:bodyPr anchor="t">
            <a:normAutofit fontScale="92500" lnSpcReduction="10000"/>
          </a:bodyPr>
          <a:lstStyle/>
          <a:p>
            <a:pPr marL="0" lvl="1" indent="0">
              <a:spcBef>
                <a:spcPts val="1000"/>
              </a:spcBef>
              <a:buNone/>
            </a:pPr>
            <a:r>
              <a:rPr lang="en-GB" sz="2800">
                <a:solidFill>
                  <a:schemeClr val="tx2"/>
                </a:solidFill>
                <a:cs typeface="Calibri"/>
              </a:rPr>
              <a:t>What are public goods?</a:t>
            </a:r>
          </a:p>
          <a:p>
            <a:pPr marL="0" lvl="1" indent="0">
              <a:spcBef>
                <a:spcPts val="1000"/>
              </a:spcBef>
              <a:buNone/>
            </a:pPr>
            <a:endParaRPr lang="en-GB" sz="2800">
              <a:solidFill>
                <a:schemeClr val="tx2"/>
              </a:solidFill>
              <a:cs typeface="Calibri"/>
            </a:endParaRPr>
          </a:p>
          <a:p>
            <a:pPr marL="0" lvl="1" indent="0">
              <a:spcBef>
                <a:spcPts val="1000"/>
              </a:spcBef>
              <a:buNone/>
            </a:pPr>
            <a:r>
              <a:rPr lang="en-GB">
                <a:solidFill>
                  <a:schemeClr val="tx2"/>
                </a:solidFill>
                <a:cs typeface="Calibri"/>
              </a:rPr>
              <a:t>Public goods are services and products created by human action that preserve and protect natural goods or make essential resources, like water and air, available or suitable for human consumption or other uses. </a:t>
            </a:r>
          </a:p>
          <a:p>
            <a:pPr marL="0" lvl="1" indent="0">
              <a:spcBef>
                <a:spcPts val="1000"/>
              </a:spcBef>
              <a:buNone/>
            </a:pPr>
            <a:endParaRPr lang="en-GB">
              <a:solidFill>
                <a:schemeClr val="tx2"/>
              </a:solidFill>
              <a:cs typeface="Calibri"/>
            </a:endParaRPr>
          </a:p>
          <a:p>
            <a:pPr marL="0" lvl="1" indent="0">
              <a:spcBef>
                <a:spcPts val="1000"/>
              </a:spcBef>
              <a:buNone/>
            </a:pPr>
            <a:r>
              <a:rPr lang="en-GB">
                <a:solidFill>
                  <a:schemeClr val="tx2"/>
                </a:solidFill>
                <a:cs typeface="Calibri"/>
              </a:rPr>
              <a:t>A public good has two key characteristics: it is non-excludable and non-rivalrous. These characteristics make it difficult for market producers to sell the good to individual consumers.</a:t>
            </a:r>
          </a:p>
          <a:p>
            <a:pPr marL="342900" lvl="1" indent="-342900">
              <a:spcBef>
                <a:spcPts val="1000"/>
              </a:spcBef>
            </a:pPr>
            <a:r>
              <a:rPr lang="en-GB">
                <a:solidFill>
                  <a:schemeClr val="tx2"/>
                </a:solidFill>
                <a:cs typeface="Calibri"/>
              </a:rPr>
              <a:t>Non-excludable means that it is costly or impossible for one user to exclude others from using a good.</a:t>
            </a:r>
          </a:p>
          <a:p>
            <a:pPr marL="342900" lvl="1" indent="-342900">
              <a:spcBef>
                <a:spcPts val="1000"/>
              </a:spcBef>
            </a:pPr>
            <a:r>
              <a:rPr lang="en-GB">
                <a:solidFill>
                  <a:schemeClr val="tx2"/>
                </a:solidFill>
                <a:cs typeface="Calibri"/>
              </a:rPr>
              <a:t>Non-rivalrous means that when one person uses a good, it does not prevent others from using it.</a:t>
            </a:r>
          </a:p>
          <a:p>
            <a:pPr marL="0" lvl="1" indent="0">
              <a:spcBef>
                <a:spcPts val="1000"/>
              </a:spcBef>
              <a:buNone/>
            </a:pPr>
            <a:endParaRPr lang="en-GB">
              <a:solidFill>
                <a:schemeClr val="tx2"/>
              </a:solidFill>
              <a:cs typeface="Calibri"/>
            </a:endParaRPr>
          </a:p>
          <a:p>
            <a:pPr marL="0" lvl="1" indent="0">
              <a:spcBef>
                <a:spcPts val="1000"/>
              </a:spcBef>
              <a:buNone/>
            </a:pPr>
            <a:r>
              <a:rPr lang="en-GB">
                <a:solidFill>
                  <a:schemeClr val="tx2"/>
                </a:solidFill>
                <a:cs typeface="Calibri"/>
              </a:rPr>
              <a:t>Examples: knowledge, clean air, roads, streetlights, etc.</a:t>
            </a:r>
          </a:p>
          <a:p>
            <a:pPr marL="0" lvl="1" indent="0">
              <a:spcBef>
                <a:spcPts val="1000"/>
              </a:spcBef>
              <a:buNone/>
            </a:pPr>
            <a:endParaRPr lang="en-GB">
              <a:solidFill>
                <a:schemeClr val="tx2"/>
              </a:solidFill>
              <a:cs typeface="Calibri"/>
            </a:endParaRPr>
          </a:p>
          <a:p>
            <a:pPr marL="0" lvl="1" indent="0">
              <a:spcBef>
                <a:spcPts val="1000"/>
              </a:spcBef>
              <a:buNone/>
            </a:pPr>
            <a:endParaRPr lang="en-GB">
              <a:solidFill>
                <a:schemeClr val="tx2"/>
              </a:solidFill>
              <a:cs typeface="Calibri"/>
            </a:endParaRPr>
          </a:p>
          <a:p>
            <a:pPr lvl="1"/>
            <a:endParaRPr lang="en-GB">
              <a:solidFill>
                <a:schemeClr val="tx2"/>
              </a:solidFill>
              <a:cs typeface="Calibri"/>
            </a:endParaRPr>
          </a:p>
        </p:txBody>
      </p:sp>
    </p:spTree>
    <p:extLst>
      <p:ext uri="{BB962C8B-B14F-4D97-AF65-F5344CB8AC3E}">
        <p14:creationId xmlns:p14="http://schemas.microsoft.com/office/powerpoint/2010/main" val="1577398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30936" y="639520"/>
            <a:ext cx="3429000" cy="1719072"/>
          </a:xfrm>
        </p:spPr>
        <p:txBody>
          <a:bodyPr anchor="b">
            <a:normAutofit/>
          </a:bodyPr>
          <a:lstStyle/>
          <a:p>
            <a:r>
              <a:rPr lang="en-GB" sz="4600">
                <a:ea typeface="+mj-lt"/>
                <a:cs typeface="+mj-lt"/>
              </a:rPr>
              <a:t>Types of Public Goods</a:t>
            </a:r>
          </a:p>
        </p:txBody>
      </p:sp>
      <p:sp>
        <p:nvSpPr>
          <p:cNvPr id="70" name="Content Placeholder 69">
            <a:extLst>
              <a:ext uri="{FF2B5EF4-FFF2-40B4-BE49-F238E27FC236}">
                <a16:creationId xmlns:a16="http://schemas.microsoft.com/office/drawing/2014/main" id="{2C4574E2-04EC-C1D9-2BAE-9D2E526388A5}"/>
              </a:ext>
            </a:extLst>
          </p:cNvPr>
          <p:cNvSpPr>
            <a:spLocks noGrp="1"/>
          </p:cNvSpPr>
          <p:nvPr>
            <p:ph idx="1"/>
          </p:nvPr>
        </p:nvSpPr>
        <p:spPr>
          <a:xfrm>
            <a:off x="630936" y="2807208"/>
            <a:ext cx="3429000" cy="3410712"/>
          </a:xfrm>
        </p:spPr>
        <p:txBody>
          <a:bodyPr anchor="t">
            <a:normAutofit/>
          </a:bodyPr>
          <a:lstStyle/>
          <a:p>
            <a:r>
              <a:rPr lang="en-GB" sz="2200"/>
              <a:t>products</a:t>
            </a:r>
          </a:p>
          <a:p>
            <a:r>
              <a:rPr lang="en-GB" sz="2200"/>
              <a:t>services</a:t>
            </a:r>
          </a:p>
          <a:p>
            <a:r>
              <a:rPr lang="en-GB" sz="2200"/>
              <a:t>benefits </a:t>
            </a:r>
          </a:p>
          <a:p>
            <a:r>
              <a:rPr lang="en-GB" sz="2200"/>
              <a:t>standards </a:t>
            </a:r>
          </a:p>
          <a:p>
            <a:r>
              <a:rPr lang="en-GB" sz="2200"/>
              <a:t>rights</a:t>
            </a:r>
            <a:endParaRPr lang="en-US" sz="2200"/>
          </a:p>
        </p:txBody>
      </p:sp>
      <p:pic>
        <p:nvPicPr>
          <p:cNvPr id="5" name="Content Placeholder 4">
            <a:extLst>
              <a:ext uri="{FF2B5EF4-FFF2-40B4-BE49-F238E27FC236}">
                <a16:creationId xmlns:a16="http://schemas.microsoft.com/office/drawing/2014/main" id="{4DA9BF5E-B4E4-FA64-C591-D7D97ADA2344}"/>
              </a:ext>
            </a:extLst>
          </p:cNvPr>
          <p:cNvPicPr>
            <a:picLocks noChangeAspect="1"/>
          </p:cNvPicPr>
          <p:nvPr/>
        </p:nvPicPr>
        <p:blipFill>
          <a:blip r:embed="rId2"/>
          <a:stretch>
            <a:fillRect/>
          </a:stretch>
        </p:blipFill>
        <p:spPr>
          <a:xfrm>
            <a:off x="4634976" y="1"/>
            <a:ext cx="7557024" cy="6858000"/>
          </a:xfrm>
          <a:prstGeom prst="rect">
            <a:avLst/>
          </a:prstGeom>
        </p:spPr>
      </p:pic>
      <p:sp>
        <p:nvSpPr>
          <p:cNvPr id="6" name="TextBox 5">
            <a:extLst>
              <a:ext uri="{FF2B5EF4-FFF2-40B4-BE49-F238E27FC236}">
                <a16:creationId xmlns:a16="http://schemas.microsoft.com/office/drawing/2014/main" id="{1F7C5E1D-C074-5AEA-4597-8AF705DF1087}"/>
              </a:ext>
            </a:extLst>
          </p:cNvPr>
          <p:cNvSpPr txBox="1"/>
          <p:nvPr/>
        </p:nvSpPr>
        <p:spPr>
          <a:xfrm>
            <a:off x="121761" y="6208544"/>
            <a:ext cx="4144914" cy="646331"/>
          </a:xfrm>
          <a:prstGeom prst="rect">
            <a:avLst/>
          </a:prstGeom>
          <a:noFill/>
        </p:spPr>
        <p:txBody>
          <a:bodyPr wrap="square" rtlCol="0">
            <a:spAutoFit/>
          </a:bodyPr>
          <a:lstStyle/>
          <a:p>
            <a:r>
              <a:rPr lang="en-GB"/>
              <a:t>(</a:t>
            </a:r>
            <a:r>
              <a:rPr lang="en-GB" err="1"/>
              <a:t>Sekera</a:t>
            </a:r>
            <a:r>
              <a:rPr lang="en-GB"/>
              <a:t>, n.d., pp.5-6)</a:t>
            </a:r>
          </a:p>
          <a:p>
            <a:r>
              <a:rPr lang="en-GB">
                <a:hlinkClick r:id="rId3"/>
              </a:rPr>
              <a:t>Public Goods in Everyday Life (bu.edu)</a:t>
            </a:r>
            <a:endParaRPr lang="en-GB"/>
          </a:p>
        </p:txBody>
      </p:sp>
    </p:spTree>
    <p:extLst>
      <p:ext uri="{BB962C8B-B14F-4D97-AF65-F5344CB8AC3E}">
        <p14:creationId xmlns:p14="http://schemas.microsoft.com/office/powerpoint/2010/main" val="1128380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The Invisibility of Public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fontScale="92500" lnSpcReduction="10000"/>
          </a:bodyPr>
          <a:lstStyle/>
          <a:p>
            <a:pPr marL="0" indent="0">
              <a:buNone/>
            </a:pPr>
            <a:r>
              <a:rPr lang="en-GB">
                <a:solidFill>
                  <a:schemeClr val="tx2"/>
                </a:solidFill>
                <a:cs typeface="Calibri"/>
              </a:rPr>
              <a:t>Invisibility is a key characteristic of many public goods. </a:t>
            </a:r>
          </a:p>
          <a:p>
            <a:pPr marL="0" indent="0">
              <a:buNone/>
            </a:pPr>
            <a:endParaRPr lang="en-GB">
              <a:solidFill>
                <a:schemeClr val="tx2"/>
              </a:solidFill>
              <a:cs typeface="Calibri"/>
            </a:endParaRPr>
          </a:p>
          <a:p>
            <a:pPr marL="0" indent="0">
              <a:buNone/>
            </a:pPr>
            <a:r>
              <a:rPr lang="en-GB">
                <a:solidFill>
                  <a:schemeClr val="tx2"/>
                </a:solidFill>
                <a:cs typeface="Calibri"/>
              </a:rPr>
              <a:t>Here are some of the things that public goods accomplish, but that are invisible or unrecognized:</a:t>
            </a:r>
          </a:p>
          <a:p>
            <a:pPr marL="0" indent="0">
              <a:buNone/>
            </a:pPr>
            <a:r>
              <a:rPr lang="en-GB">
                <a:solidFill>
                  <a:schemeClr val="tx2"/>
                </a:solidFill>
                <a:cs typeface="Calibri"/>
              </a:rPr>
              <a:t> </a:t>
            </a:r>
          </a:p>
          <a:p>
            <a:r>
              <a:rPr lang="en-GB">
                <a:solidFill>
                  <a:schemeClr val="tx2"/>
                </a:solidFill>
                <a:cs typeface="Calibri"/>
              </a:rPr>
              <a:t>food poisonings avoided;</a:t>
            </a:r>
          </a:p>
          <a:p>
            <a:r>
              <a:rPr lang="en-GB">
                <a:solidFill>
                  <a:schemeClr val="tx2"/>
                </a:solidFill>
                <a:cs typeface="Calibri"/>
              </a:rPr>
              <a:t>epidemics that don’t arise or spread;</a:t>
            </a:r>
          </a:p>
          <a:p>
            <a:r>
              <a:rPr lang="en-GB">
                <a:solidFill>
                  <a:schemeClr val="tx2"/>
                </a:solidFill>
                <a:cs typeface="Calibri"/>
              </a:rPr>
              <a:t>plane crashes that don’t occur (each day, in the US alone, there are 60,000 safe plane landings with 2.6 million passengers);</a:t>
            </a:r>
          </a:p>
          <a:p>
            <a:r>
              <a:rPr lang="en-GB">
                <a:solidFill>
                  <a:schemeClr val="tx2"/>
                </a:solidFill>
                <a:cs typeface="Calibri"/>
              </a:rPr>
              <a:t>car crash injuries and deaths that don’t occur; </a:t>
            </a:r>
          </a:p>
          <a:p>
            <a:r>
              <a:rPr lang="en-GB">
                <a:solidFill>
                  <a:schemeClr val="tx2"/>
                </a:solidFill>
                <a:cs typeface="Calibri"/>
              </a:rPr>
              <a:t>savings that are not lost because bank accounts have been publicly insured.</a:t>
            </a:r>
          </a:p>
          <a:p>
            <a:pPr marL="0" indent="0">
              <a:buNone/>
            </a:pPr>
            <a:endParaRPr lang="en-GB">
              <a:solidFill>
                <a:schemeClr val="tx2"/>
              </a:solidFill>
              <a:cs typeface="Calibri"/>
            </a:endParaRPr>
          </a:p>
        </p:txBody>
      </p:sp>
      <p:sp>
        <p:nvSpPr>
          <p:cNvPr id="4" name="TextBox 3">
            <a:extLst>
              <a:ext uri="{FF2B5EF4-FFF2-40B4-BE49-F238E27FC236}">
                <a16:creationId xmlns:a16="http://schemas.microsoft.com/office/drawing/2014/main" id="{B78A04CF-B80D-53AA-1717-F28459B3F8E4}"/>
              </a:ext>
            </a:extLst>
          </p:cNvPr>
          <p:cNvSpPr txBox="1"/>
          <p:nvPr/>
        </p:nvSpPr>
        <p:spPr>
          <a:xfrm>
            <a:off x="1155320" y="6435065"/>
            <a:ext cx="1140056" cy="369332"/>
          </a:xfrm>
          <a:prstGeom prst="rect">
            <a:avLst/>
          </a:prstGeom>
          <a:noFill/>
        </p:spPr>
        <p:txBody>
          <a:bodyPr wrap="none" rtlCol="0">
            <a:spAutoFit/>
          </a:bodyPr>
          <a:lstStyle/>
          <a:p>
            <a:r>
              <a:rPr lang="en-GB"/>
              <a:t>(ibid., p.7)</a:t>
            </a:r>
          </a:p>
        </p:txBody>
      </p:sp>
    </p:spTree>
    <p:extLst>
      <p:ext uri="{BB962C8B-B14F-4D97-AF65-F5344CB8AC3E}">
        <p14:creationId xmlns:p14="http://schemas.microsoft.com/office/powerpoint/2010/main" val="405573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Public Goods vs Natural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lnSpcReduction="10000"/>
          </a:bodyPr>
          <a:lstStyle/>
          <a:p>
            <a:pPr marL="0" indent="0">
              <a:buNone/>
            </a:pPr>
            <a:r>
              <a:rPr lang="en-GB"/>
              <a:t>Public goods are created by human effort, as contrasted with “natural goods.” </a:t>
            </a:r>
          </a:p>
          <a:p>
            <a:pPr marL="0" indent="0">
              <a:buNone/>
            </a:pPr>
            <a:endParaRPr lang="en-GB"/>
          </a:p>
          <a:p>
            <a:r>
              <a:rPr lang="en-GB"/>
              <a:t>Natural goods: resources that are found in the environment and in the natural world and are not produced by humankind. </a:t>
            </a:r>
          </a:p>
          <a:p>
            <a:pPr lvl="1"/>
            <a:r>
              <a:rPr lang="en-GB"/>
              <a:t>Example: Air, water and land. </a:t>
            </a:r>
          </a:p>
          <a:p>
            <a:endParaRPr lang="en-GB"/>
          </a:p>
          <a:p>
            <a:r>
              <a:rPr lang="en-GB"/>
              <a:t>Public goods: services and products (like standards, regulations and land preservation) created by human action that preserve and protect natural goods or make essential resources, like water and air, available or suitable for human consumption or other uses. </a:t>
            </a:r>
          </a:p>
          <a:p>
            <a:pPr lvl="1"/>
            <a:r>
              <a:rPr lang="en-GB"/>
              <a:t>Example: clean air, clean water and national parks.</a:t>
            </a:r>
          </a:p>
        </p:txBody>
      </p:sp>
      <p:sp>
        <p:nvSpPr>
          <p:cNvPr id="4" name="TextBox 3">
            <a:extLst>
              <a:ext uri="{FF2B5EF4-FFF2-40B4-BE49-F238E27FC236}">
                <a16:creationId xmlns:a16="http://schemas.microsoft.com/office/drawing/2014/main" id="{934B657D-2E00-9F99-5A4B-D46BB859BC82}"/>
              </a:ext>
            </a:extLst>
          </p:cNvPr>
          <p:cNvSpPr txBox="1"/>
          <p:nvPr/>
        </p:nvSpPr>
        <p:spPr>
          <a:xfrm>
            <a:off x="717285" y="6435065"/>
            <a:ext cx="1449436" cy="369332"/>
          </a:xfrm>
          <a:prstGeom prst="rect">
            <a:avLst/>
          </a:prstGeom>
          <a:noFill/>
        </p:spPr>
        <p:txBody>
          <a:bodyPr wrap="none" rtlCol="0">
            <a:spAutoFit/>
          </a:bodyPr>
          <a:lstStyle/>
          <a:p>
            <a:r>
              <a:rPr lang="en-GB"/>
              <a:t>(ibid., pp.7-8)</a:t>
            </a:r>
          </a:p>
        </p:txBody>
      </p:sp>
    </p:spTree>
    <p:extLst>
      <p:ext uri="{BB962C8B-B14F-4D97-AF65-F5344CB8AC3E}">
        <p14:creationId xmlns:p14="http://schemas.microsoft.com/office/powerpoint/2010/main" val="2317973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fontScale="90000"/>
          </a:bodyPr>
          <a:lstStyle/>
          <a:p>
            <a:pPr algn="ctr"/>
            <a:r>
              <a:rPr lang="en-GB" sz="3600">
                <a:solidFill>
                  <a:schemeClr val="tx2"/>
                </a:solidFill>
                <a:ea typeface="+mj-lt"/>
                <a:cs typeface="+mj-lt"/>
              </a:rPr>
              <a:t>Public Goods, Common Goods and Global Common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a:solidFill>
                  <a:schemeClr val="tx2"/>
                </a:solidFill>
                <a:cs typeface="Calibri"/>
              </a:rPr>
              <a:t>The notions of “public goods”, “common goods” and “global common goods” have often been used interchangeably. The boundaries of these concepts are blurred and imprecise, mainly because the language used to refer to them is highly connected with the ideological connotations within the prevailing political discourse of each time.</a:t>
            </a:r>
          </a:p>
          <a:p>
            <a:pPr marL="0" indent="0">
              <a:buNone/>
            </a:pPr>
            <a:endParaRPr lang="en-GB">
              <a:solidFill>
                <a:schemeClr val="tx2"/>
              </a:solidFill>
              <a:cs typeface="Calibri"/>
            </a:endParaRPr>
          </a:p>
          <a:p>
            <a:pPr marL="0" indent="0">
              <a:buNone/>
            </a:pPr>
            <a:r>
              <a:rPr lang="en-GB">
                <a:solidFill>
                  <a:schemeClr val="tx2"/>
                </a:solidFill>
                <a:cs typeface="Calibri"/>
              </a:rPr>
              <a:t>A common good is non-excludable just like a public good which means everyone has access to it. A common good, however, is rivalrous. That means that when someone uses a common good, it depletes the supply. A public good is non-rivalrous, which means that an individual using it doesn't deplete it.</a:t>
            </a:r>
          </a:p>
          <a:p>
            <a:pPr marL="0" indent="0">
              <a:buNone/>
            </a:pPr>
            <a:endParaRPr lang="en-GB">
              <a:solidFill>
                <a:schemeClr val="tx2"/>
              </a:solidFill>
              <a:cs typeface="Calibri"/>
            </a:endParaRPr>
          </a:p>
          <a:p>
            <a:pPr marL="0" indent="0">
              <a:buNone/>
            </a:pPr>
            <a:endParaRPr lang="en-GB">
              <a:solidFill>
                <a:schemeClr val="tx2"/>
              </a:solidFill>
              <a:cs typeface="Calibri"/>
            </a:endParaRPr>
          </a:p>
        </p:txBody>
      </p:sp>
    </p:spTree>
    <p:extLst>
      <p:ext uri="{BB962C8B-B14F-4D97-AF65-F5344CB8AC3E}">
        <p14:creationId xmlns:p14="http://schemas.microsoft.com/office/powerpoint/2010/main" val="2014897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endParaRPr lang="en-GB" sz="3600">
              <a:solidFill>
                <a:schemeClr val="tx2"/>
              </a:solidFill>
              <a:ea typeface="+mj-lt"/>
              <a:cs typeface="+mj-lt"/>
            </a:endParaRPr>
          </a:p>
        </p:txBody>
      </p:sp>
      <p:pic>
        <p:nvPicPr>
          <p:cNvPr id="6" name="Content Placeholder 5">
            <a:extLst>
              <a:ext uri="{FF2B5EF4-FFF2-40B4-BE49-F238E27FC236}">
                <a16:creationId xmlns:a16="http://schemas.microsoft.com/office/drawing/2014/main" id="{181C4432-678C-A035-9D1A-00535658831D}"/>
              </a:ext>
            </a:extLst>
          </p:cNvPr>
          <p:cNvPicPr>
            <a:picLocks noGrp="1" noChangeAspect="1"/>
          </p:cNvPicPr>
          <p:nvPr>
            <p:ph idx="1"/>
          </p:nvPr>
        </p:nvPicPr>
        <p:blipFill>
          <a:blip r:embed="rId2"/>
          <a:stretch>
            <a:fillRect/>
          </a:stretch>
        </p:blipFill>
        <p:spPr>
          <a:xfrm>
            <a:off x="2089574" y="38100"/>
            <a:ext cx="7266697" cy="6858000"/>
          </a:xfrm>
        </p:spPr>
      </p:pic>
      <p:sp>
        <p:nvSpPr>
          <p:cNvPr id="9" name="TextBox 8">
            <a:extLst>
              <a:ext uri="{FF2B5EF4-FFF2-40B4-BE49-F238E27FC236}">
                <a16:creationId xmlns:a16="http://schemas.microsoft.com/office/drawing/2014/main" id="{69E020A4-4674-79CF-A070-20AE5F41F49B}"/>
              </a:ext>
            </a:extLst>
          </p:cNvPr>
          <p:cNvSpPr txBox="1"/>
          <p:nvPr/>
        </p:nvSpPr>
        <p:spPr>
          <a:xfrm>
            <a:off x="9395311" y="5115476"/>
            <a:ext cx="2822681" cy="1200329"/>
          </a:xfrm>
          <a:prstGeom prst="rect">
            <a:avLst/>
          </a:prstGeom>
          <a:noFill/>
        </p:spPr>
        <p:txBody>
          <a:bodyPr wrap="square" rtlCol="0">
            <a:spAutoFit/>
          </a:bodyPr>
          <a:lstStyle/>
          <a:p>
            <a:r>
              <a:rPr lang="en-GB">
                <a:hlinkClick r:id="rId3"/>
              </a:rPr>
              <a:t>Public goods, common goods and global common goods: a brief explanation – UNESCO-IESALC</a:t>
            </a:r>
            <a:endParaRPr lang="en-GB"/>
          </a:p>
        </p:txBody>
      </p:sp>
    </p:spTree>
    <p:extLst>
      <p:ext uri="{BB962C8B-B14F-4D97-AF65-F5344CB8AC3E}">
        <p14:creationId xmlns:p14="http://schemas.microsoft.com/office/powerpoint/2010/main" val="222201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9501BF1-AD1C-D0D2-F972-2E198F8E6CF3}"/>
              </a:ext>
            </a:extLst>
          </p:cNvPr>
          <p:cNvPicPr>
            <a:picLocks noGrp="1" noChangeAspect="1"/>
          </p:cNvPicPr>
          <p:nvPr>
            <p:ph idx="1"/>
          </p:nvPr>
        </p:nvPicPr>
        <p:blipFill>
          <a:blip r:embed="rId2"/>
          <a:stretch>
            <a:fillRect/>
          </a:stretch>
        </p:blipFill>
        <p:spPr>
          <a:xfrm>
            <a:off x="983432" y="857853"/>
            <a:ext cx="10544072" cy="4935524"/>
          </a:xfrm>
          <a:prstGeom prst="rect">
            <a:avLst/>
          </a:prstGeom>
        </p:spPr>
      </p:pic>
      <p:pic>
        <p:nvPicPr>
          <p:cNvPr id="6" name="Picture 5">
            <a:extLst>
              <a:ext uri="{FF2B5EF4-FFF2-40B4-BE49-F238E27FC236}">
                <a16:creationId xmlns:a16="http://schemas.microsoft.com/office/drawing/2014/main" id="{EB6D6BFC-8490-BC09-4FC6-937EB4D414B3}"/>
              </a:ext>
            </a:extLst>
          </p:cNvPr>
          <p:cNvPicPr>
            <a:picLocks noChangeAspect="1"/>
          </p:cNvPicPr>
          <p:nvPr/>
        </p:nvPicPr>
        <p:blipFill>
          <a:blip r:embed="rId3"/>
          <a:stretch>
            <a:fillRect/>
          </a:stretch>
        </p:blipFill>
        <p:spPr>
          <a:xfrm>
            <a:off x="974452" y="598891"/>
            <a:ext cx="10533302" cy="352178"/>
          </a:xfrm>
          <a:prstGeom prst="rect">
            <a:avLst/>
          </a:prstGeom>
        </p:spPr>
      </p:pic>
      <p:pic>
        <p:nvPicPr>
          <p:cNvPr id="8" name="Picture 7">
            <a:extLst>
              <a:ext uri="{FF2B5EF4-FFF2-40B4-BE49-F238E27FC236}">
                <a16:creationId xmlns:a16="http://schemas.microsoft.com/office/drawing/2014/main" id="{C9C63A22-D9E4-EB6D-964A-7616CBC72977}"/>
              </a:ext>
            </a:extLst>
          </p:cNvPr>
          <p:cNvPicPr>
            <a:picLocks noChangeAspect="1"/>
          </p:cNvPicPr>
          <p:nvPr/>
        </p:nvPicPr>
        <p:blipFill>
          <a:blip r:embed="rId4"/>
          <a:stretch>
            <a:fillRect/>
          </a:stretch>
        </p:blipFill>
        <p:spPr>
          <a:xfrm>
            <a:off x="2374204" y="6139719"/>
            <a:ext cx="7428414" cy="558205"/>
          </a:xfrm>
          <a:prstGeom prst="rect">
            <a:avLst/>
          </a:prstGeom>
        </p:spPr>
      </p:pic>
    </p:spTree>
    <p:extLst>
      <p:ext uri="{BB962C8B-B14F-4D97-AF65-F5344CB8AC3E}">
        <p14:creationId xmlns:p14="http://schemas.microsoft.com/office/powerpoint/2010/main" val="1159317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643193" y="489507"/>
            <a:ext cx="3313280" cy="1655483"/>
          </a:xfrm>
        </p:spPr>
        <p:txBody>
          <a:bodyPr anchor="b">
            <a:normAutofit/>
          </a:bodyPr>
          <a:lstStyle/>
          <a:p>
            <a:r>
              <a:rPr lang="en-GB" sz="3700">
                <a:ea typeface="+mj-lt"/>
                <a:cs typeface="+mj-lt"/>
              </a:rPr>
              <a:t>Public Goods vs Natural Goods</a:t>
            </a:r>
          </a:p>
        </p:txBody>
      </p:sp>
      <p:pic>
        <p:nvPicPr>
          <p:cNvPr id="5" name="Content Placeholder 4">
            <a:extLst>
              <a:ext uri="{FF2B5EF4-FFF2-40B4-BE49-F238E27FC236}">
                <a16:creationId xmlns:a16="http://schemas.microsoft.com/office/drawing/2014/main" id="{AB9D731C-366D-DABA-1ACF-7D545765FD27}"/>
              </a:ext>
            </a:extLst>
          </p:cNvPr>
          <p:cNvPicPr>
            <a:picLocks noChangeAspect="1"/>
          </p:cNvPicPr>
          <p:nvPr/>
        </p:nvPicPr>
        <p:blipFill rotWithShape="1">
          <a:blip r:embed="rId2"/>
          <a:srcRect l="274" r="1" b="1"/>
          <a:stretch/>
        </p:blipFill>
        <p:spPr>
          <a:xfrm>
            <a:off x="20" y="431"/>
            <a:ext cx="8115280" cy="6408311"/>
          </a:xfrm>
          <a:prstGeom prst="rect">
            <a:avLst/>
          </a:prstGeom>
        </p:spPr>
      </p:pic>
      <p:sp>
        <p:nvSpPr>
          <p:cNvPr id="70" name="Content Placeholder 69">
            <a:extLst>
              <a:ext uri="{FF2B5EF4-FFF2-40B4-BE49-F238E27FC236}">
                <a16:creationId xmlns:a16="http://schemas.microsoft.com/office/drawing/2014/main" id="{110F76BC-6C09-DB98-F9FA-AB0B7E900137}"/>
              </a:ext>
            </a:extLst>
          </p:cNvPr>
          <p:cNvSpPr>
            <a:spLocks noGrp="1"/>
          </p:cNvSpPr>
          <p:nvPr>
            <p:ph idx="1"/>
          </p:nvPr>
        </p:nvSpPr>
        <p:spPr>
          <a:xfrm>
            <a:off x="8643193" y="2418408"/>
            <a:ext cx="2942813" cy="3540265"/>
          </a:xfrm>
        </p:spPr>
        <p:txBody>
          <a:bodyPr>
            <a:normAutofit/>
          </a:bodyPr>
          <a:lstStyle/>
          <a:p>
            <a:pPr marL="0" indent="0">
              <a:buNone/>
            </a:pPr>
            <a:r>
              <a:rPr lang="en-GB" sz="2000"/>
              <a:t>In the table on the left indicate which category each item falls into based on the definition given in the previous slide.</a:t>
            </a: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r>
              <a:rPr lang="en-GB" sz="2000"/>
              <a:t>(ibid., p.9)</a:t>
            </a:r>
            <a:endParaRPr lang="en-US" sz="2000"/>
          </a:p>
        </p:txBody>
      </p:sp>
    </p:spTree>
    <p:extLst>
      <p:ext uri="{BB962C8B-B14F-4D97-AF65-F5344CB8AC3E}">
        <p14:creationId xmlns:p14="http://schemas.microsoft.com/office/powerpoint/2010/main" val="1750793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Discussion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a:solidFill>
                  <a:schemeClr val="tx2"/>
                </a:solidFill>
                <a:cs typeface="Calibri"/>
              </a:rPr>
              <a:t>Think about public goods in your country and in other countries, now and in the past.</a:t>
            </a:r>
          </a:p>
          <a:p>
            <a:pPr marL="0" indent="0">
              <a:buNone/>
            </a:pPr>
            <a:endParaRPr lang="en-GB">
              <a:solidFill>
                <a:schemeClr val="tx2"/>
              </a:solidFill>
              <a:cs typeface="Calibri"/>
            </a:endParaRPr>
          </a:p>
          <a:p>
            <a:pPr marL="514350" indent="-514350">
              <a:buFont typeface="+mj-lt"/>
              <a:buAutoNum type="arabicPeriod"/>
            </a:pPr>
            <a:r>
              <a:rPr lang="en-GB">
                <a:solidFill>
                  <a:schemeClr val="tx2"/>
                </a:solidFill>
                <a:cs typeface="Calibri"/>
              </a:rPr>
              <a:t>What are some other things that are now public goods in your country but once were not?</a:t>
            </a:r>
          </a:p>
          <a:p>
            <a:pPr marL="514350" indent="-514350">
              <a:buFont typeface="+mj-lt"/>
              <a:buAutoNum type="arabicPeriod"/>
            </a:pPr>
            <a:r>
              <a:rPr lang="en-GB">
                <a:solidFill>
                  <a:schemeClr val="tx2"/>
                </a:solidFill>
                <a:cs typeface="Calibri"/>
              </a:rPr>
              <a:t>Can you think of some things that are public goods in your country but not in others? </a:t>
            </a:r>
          </a:p>
        </p:txBody>
      </p:sp>
    </p:spTree>
    <p:extLst>
      <p:ext uri="{BB962C8B-B14F-4D97-AF65-F5344CB8AC3E}">
        <p14:creationId xmlns:p14="http://schemas.microsoft.com/office/powerpoint/2010/main" val="1350623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Discussion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5101684"/>
          </a:xfrm>
        </p:spPr>
        <p:txBody>
          <a:bodyPr anchor="t">
            <a:normAutofit/>
          </a:bodyPr>
          <a:lstStyle/>
          <a:p>
            <a:pPr marL="0" indent="0">
              <a:buNone/>
            </a:pPr>
            <a:r>
              <a:rPr lang="en-GB" sz="3000">
                <a:solidFill>
                  <a:schemeClr val="tx2"/>
                </a:solidFill>
                <a:cs typeface="Calibri"/>
              </a:rPr>
              <a:t>Think about the following questions and share your thoughts.</a:t>
            </a:r>
          </a:p>
          <a:p>
            <a:pPr marL="0" indent="0">
              <a:buNone/>
            </a:pPr>
            <a:endParaRPr lang="en-GB" sz="3000">
              <a:solidFill>
                <a:schemeClr val="tx2"/>
              </a:solidFill>
              <a:cs typeface="Calibri"/>
            </a:endParaRPr>
          </a:p>
          <a:p>
            <a:pPr marL="514350" indent="-514350">
              <a:buFont typeface="+mj-lt"/>
              <a:buAutoNum type="arabicPeriod"/>
            </a:pPr>
            <a:r>
              <a:rPr lang="en-GB" sz="3000">
                <a:solidFill>
                  <a:schemeClr val="tx2"/>
                </a:solidFill>
                <a:cs typeface="Calibri"/>
              </a:rPr>
              <a:t>Is Education a public good?</a:t>
            </a:r>
          </a:p>
          <a:p>
            <a:pPr marL="514350" indent="-514350">
              <a:buFont typeface="+mj-lt"/>
              <a:buAutoNum type="arabicPeriod"/>
            </a:pPr>
            <a:r>
              <a:rPr lang="en-GB" sz="3000">
                <a:solidFill>
                  <a:schemeClr val="tx2"/>
                </a:solidFill>
                <a:cs typeface="Calibri"/>
              </a:rPr>
              <a:t>Can Education be a private good?</a:t>
            </a:r>
          </a:p>
          <a:p>
            <a:pPr marL="514350" indent="-514350">
              <a:buFont typeface="+mj-lt"/>
              <a:buAutoNum type="arabicPeriod"/>
            </a:pPr>
            <a:r>
              <a:rPr lang="en-GB" sz="3000">
                <a:solidFill>
                  <a:schemeClr val="tx2"/>
                </a:solidFill>
                <a:cs typeface="Calibri"/>
              </a:rPr>
              <a:t>What kind of good do you think education should be?</a:t>
            </a:r>
          </a:p>
          <a:p>
            <a:pPr marL="514350" indent="-514350">
              <a:buFont typeface="+mj-lt"/>
              <a:buAutoNum type="arabicPeriod"/>
            </a:pPr>
            <a:r>
              <a:rPr lang="en-GB" sz="3000">
                <a:solidFill>
                  <a:schemeClr val="tx2"/>
                </a:solidFill>
                <a:cs typeface="Calibri"/>
              </a:rPr>
              <a:t>What about education for sustainable development and global citizenship (ESD/GC)?</a:t>
            </a:r>
          </a:p>
          <a:p>
            <a:pPr marL="0" indent="0">
              <a:buNone/>
            </a:pPr>
            <a:endParaRPr lang="en-GB">
              <a:solidFill>
                <a:schemeClr val="tx2"/>
              </a:solidFill>
              <a:cs typeface="Calibri"/>
            </a:endParaRPr>
          </a:p>
        </p:txBody>
      </p:sp>
      <p:sp>
        <p:nvSpPr>
          <p:cNvPr id="4" name="TextBox 3">
            <a:extLst>
              <a:ext uri="{FF2B5EF4-FFF2-40B4-BE49-F238E27FC236}">
                <a16:creationId xmlns:a16="http://schemas.microsoft.com/office/drawing/2014/main" id="{EA56B690-050D-F73F-934F-21BA6EFC291F}"/>
              </a:ext>
            </a:extLst>
          </p:cNvPr>
          <p:cNvSpPr txBox="1"/>
          <p:nvPr/>
        </p:nvSpPr>
        <p:spPr>
          <a:xfrm>
            <a:off x="755612" y="6214635"/>
            <a:ext cx="9538232" cy="369332"/>
          </a:xfrm>
          <a:prstGeom prst="rect">
            <a:avLst/>
          </a:prstGeom>
          <a:noFill/>
        </p:spPr>
        <p:txBody>
          <a:bodyPr wrap="square" rtlCol="0">
            <a:spAutoFit/>
          </a:bodyPr>
          <a:lstStyle/>
          <a:p>
            <a:r>
              <a:rPr lang="en-GB"/>
              <a:t>Additional reading for Q1&amp;2: (Levin, 1987) </a:t>
            </a:r>
            <a:r>
              <a:rPr lang="en-GB">
                <a:hlinkClick r:id="rId2"/>
              </a:rPr>
              <a:t>Education as a Public and Private Good on JSTOR</a:t>
            </a:r>
            <a:endParaRPr lang="en-GB"/>
          </a:p>
        </p:txBody>
      </p:sp>
    </p:spTree>
    <p:extLst>
      <p:ext uri="{BB962C8B-B14F-4D97-AF65-F5344CB8AC3E}">
        <p14:creationId xmlns:p14="http://schemas.microsoft.com/office/powerpoint/2010/main" val="56092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Tragedy of the commons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58189" y="1466621"/>
            <a:ext cx="10826005" cy="4911663"/>
          </a:xfrm>
        </p:spPr>
        <p:txBody>
          <a:bodyPr anchor="t">
            <a:normAutofit/>
          </a:bodyPr>
          <a:lstStyle/>
          <a:p>
            <a:pPr marL="0" indent="0">
              <a:buNone/>
            </a:pPr>
            <a:r>
              <a:rPr lang="en-GB">
                <a:solidFill>
                  <a:schemeClr val="tx2"/>
                </a:solidFill>
                <a:cs typeface="Calibri"/>
              </a:rPr>
              <a:t>The </a:t>
            </a:r>
            <a:r>
              <a:rPr lang="en-GB" b="1">
                <a:solidFill>
                  <a:schemeClr val="tx2"/>
                </a:solidFill>
                <a:cs typeface="Calibri"/>
              </a:rPr>
              <a:t>tragedy of the commons </a:t>
            </a:r>
            <a:r>
              <a:rPr lang="en-GB">
                <a:solidFill>
                  <a:schemeClr val="tx2"/>
                </a:solidFill>
                <a:cs typeface="Calibri"/>
              </a:rPr>
              <a:t>refers to a situation in which individuals with access to a public resource (also called a common) </a:t>
            </a:r>
            <a:r>
              <a:rPr lang="en-GB" u="sng">
                <a:solidFill>
                  <a:schemeClr val="tx2"/>
                </a:solidFill>
                <a:cs typeface="Calibri"/>
              </a:rPr>
              <a:t>act in their own interest</a:t>
            </a:r>
            <a:r>
              <a:rPr lang="en-GB">
                <a:solidFill>
                  <a:schemeClr val="tx2"/>
                </a:solidFill>
                <a:cs typeface="Calibri"/>
              </a:rPr>
              <a:t> and, in doing so, ultimately </a:t>
            </a:r>
            <a:r>
              <a:rPr lang="en-GB" u="sng">
                <a:solidFill>
                  <a:schemeClr val="tx2"/>
                </a:solidFill>
                <a:cs typeface="Calibri"/>
              </a:rPr>
              <a:t>deplete the resource</a:t>
            </a:r>
            <a:r>
              <a:rPr lang="en-GB">
                <a:solidFill>
                  <a:schemeClr val="tx2"/>
                </a:solidFill>
                <a:cs typeface="Calibri"/>
              </a:rPr>
              <a:t>.</a:t>
            </a:r>
          </a:p>
          <a:p>
            <a:pPr marL="0" indent="0">
              <a:buNone/>
            </a:pPr>
            <a:endParaRPr lang="en-GB">
              <a:solidFill>
                <a:schemeClr val="tx2"/>
              </a:solidFill>
              <a:cs typeface="Calibri"/>
            </a:endParaRPr>
          </a:p>
          <a:p>
            <a:pPr marL="0" indent="0">
              <a:buNone/>
            </a:pPr>
            <a:r>
              <a:rPr lang="en-GB">
                <a:solidFill>
                  <a:schemeClr val="tx2"/>
                </a:solidFill>
                <a:cs typeface="Calibri"/>
              </a:rPr>
              <a:t>This economic theory was first conceptualized in 1833 by British writer William Forster Lloyd. In 1968, the term “tragedy of the commons” was used for the first time by Garret Hardin in Science Magazine.</a:t>
            </a:r>
          </a:p>
        </p:txBody>
      </p:sp>
      <p:sp>
        <p:nvSpPr>
          <p:cNvPr id="4" name="TextBox 3">
            <a:extLst>
              <a:ext uri="{FF2B5EF4-FFF2-40B4-BE49-F238E27FC236}">
                <a16:creationId xmlns:a16="http://schemas.microsoft.com/office/drawing/2014/main" id="{E3908507-3887-00B9-9EEE-08707E54E4D0}"/>
              </a:ext>
            </a:extLst>
          </p:cNvPr>
          <p:cNvSpPr txBox="1"/>
          <p:nvPr/>
        </p:nvSpPr>
        <p:spPr>
          <a:xfrm>
            <a:off x="4766638" y="6462170"/>
            <a:ext cx="7491859" cy="369332"/>
          </a:xfrm>
          <a:prstGeom prst="rect">
            <a:avLst/>
          </a:prstGeom>
          <a:noFill/>
        </p:spPr>
        <p:txBody>
          <a:bodyPr wrap="none" rtlCol="0">
            <a:spAutoFit/>
          </a:bodyPr>
          <a:lstStyle/>
          <a:p>
            <a:r>
              <a:rPr lang="en-GB"/>
              <a:t>Further reading: </a:t>
            </a:r>
            <a:r>
              <a:rPr lang="en-GB">
                <a:hlinkClick r:id="rId2"/>
              </a:rPr>
              <a:t>Tragedy of the Commons: Examples &amp; Solutions | HBS Online</a:t>
            </a:r>
            <a:endParaRPr lang="en-GB"/>
          </a:p>
        </p:txBody>
      </p:sp>
    </p:spTree>
    <p:extLst>
      <p:ext uri="{BB962C8B-B14F-4D97-AF65-F5344CB8AC3E}">
        <p14:creationId xmlns:p14="http://schemas.microsoft.com/office/powerpoint/2010/main" val="3505647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Tragedy of the commons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a:solidFill>
                  <a:schemeClr val="tx2"/>
                </a:solidFill>
                <a:cs typeface="Calibri"/>
              </a:rPr>
              <a:t>This theory explains individuals’ tendency to make decisions based on their personal needs, regardless of the negative impact it may have on others. In some cases, an individual’s belief that others won’t act in the best interest of the group can lead them to justify selfish behaviour.</a:t>
            </a:r>
          </a:p>
          <a:p>
            <a:pPr marL="0" indent="0">
              <a:buNone/>
            </a:pPr>
            <a:endParaRPr lang="en-GB">
              <a:solidFill>
                <a:schemeClr val="tx2"/>
              </a:solidFill>
              <a:cs typeface="Calibri"/>
            </a:endParaRPr>
          </a:p>
          <a:p>
            <a:pPr marL="0" indent="0">
              <a:buNone/>
            </a:pPr>
            <a:r>
              <a:rPr lang="en-GB">
                <a:solidFill>
                  <a:schemeClr val="tx2"/>
                </a:solidFill>
                <a:cs typeface="Calibri"/>
              </a:rPr>
              <a:t>Potential overuse of a common-pool resource—hybrid between a public and private good— can also influence individuals to act with their short-term interest in mind, resulting in the use of an unsustainable product and disregard the harm it could cause to the environment or general public.</a:t>
            </a:r>
          </a:p>
        </p:txBody>
      </p:sp>
      <p:sp>
        <p:nvSpPr>
          <p:cNvPr id="4" name="TextBox 3">
            <a:extLst>
              <a:ext uri="{FF2B5EF4-FFF2-40B4-BE49-F238E27FC236}">
                <a16:creationId xmlns:a16="http://schemas.microsoft.com/office/drawing/2014/main" id="{7C837770-96F0-E8E3-7B39-1A344B5321D2}"/>
              </a:ext>
            </a:extLst>
          </p:cNvPr>
          <p:cNvSpPr txBox="1"/>
          <p:nvPr/>
        </p:nvSpPr>
        <p:spPr>
          <a:xfrm>
            <a:off x="4766638" y="6462170"/>
            <a:ext cx="7491859" cy="369332"/>
          </a:xfrm>
          <a:prstGeom prst="rect">
            <a:avLst/>
          </a:prstGeom>
          <a:noFill/>
        </p:spPr>
        <p:txBody>
          <a:bodyPr wrap="none" rtlCol="0">
            <a:spAutoFit/>
          </a:bodyPr>
          <a:lstStyle/>
          <a:p>
            <a:r>
              <a:rPr lang="en-GB"/>
              <a:t>Further reading: </a:t>
            </a:r>
            <a:r>
              <a:rPr lang="en-GB">
                <a:hlinkClick r:id="rId2"/>
              </a:rPr>
              <a:t>Tragedy of the Commons: Examples &amp; Solutions | HBS Online</a:t>
            </a:r>
            <a:endParaRPr lang="en-GB"/>
          </a:p>
        </p:txBody>
      </p:sp>
    </p:spTree>
    <p:extLst>
      <p:ext uri="{BB962C8B-B14F-4D97-AF65-F5344CB8AC3E}">
        <p14:creationId xmlns:p14="http://schemas.microsoft.com/office/powerpoint/2010/main" val="3913865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72917" y="70315"/>
            <a:ext cx="10845860" cy="882755"/>
          </a:xfrm>
        </p:spPr>
        <p:txBody>
          <a:bodyPr>
            <a:normAutofit/>
          </a:bodyPr>
          <a:lstStyle/>
          <a:p>
            <a:pPr algn="ctr"/>
            <a:r>
              <a:rPr lang="en-GB" sz="3600">
                <a:solidFill>
                  <a:schemeClr val="tx2"/>
                </a:solidFill>
                <a:ea typeface="+mj-lt"/>
                <a:cs typeface="+mj-lt"/>
              </a:rPr>
              <a:t>Hans </a:t>
            </a:r>
            <a:r>
              <a:rPr lang="en-GB" sz="3600" err="1">
                <a:solidFill>
                  <a:schemeClr val="tx2"/>
                </a:solidFill>
                <a:ea typeface="+mj-lt"/>
                <a:cs typeface="+mj-lt"/>
              </a:rPr>
              <a:t>Rosling</a:t>
            </a:r>
            <a:r>
              <a:rPr lang="en-GB" sz="3600">
                <a:solidFill>
                  <a:schemeClr val="tx2"/>
                </a:solidFill>
                <a:ea typeface="+mj-lt"/>
                <a:cs typeface="+mj-lt"/>
              </a:rPr>
              <a:t>: Global population growth, box by box</a:t>
            </a:r>
          </a:p>
        </p:txBody>
      </p:sp>
      <p:pic>
        <p:nvPicPr>
          <p:cNvPr id="4" name="Online Media 3" title="Hans Rosling: Global population growth, box by box">
            <a:hlinkClick r:id="" action="ppaction://media"/>
            <a:extLst>
              <a:ext uri="{FF2B5EF4-FFF2-40B4-BE49-F238E27FC236}">
                <a16:creationId xmlns:a16="http://schemas.microsoft.com/office/drawing/2014/main" id="{377C64B2-7C79-EE0D-9474-AA7317462085}"/>
              </a:ext>
            </a:extLst>
          </p:cNvPr>
          <p:cNvPicPr>
            <a:picLocks noGrp="1" noRot="1" noChangeAspect="1"/>
          </p:cNvPicPr>
          <p:nvPr>
            <p:ph idx="1"/>
            <a:videoFile r:link="rId1"/>
          </p:nvPr>
        </p:nvPicPr>
        <p:blipFill>
          <a:blip r:embed="rId3"/>
          <a:stretch>
            <a:fillRect/>
          </a:stretch>
        </p:blipFill>
        <p:spPr>
          <a:xfrm>
            <a:off x="1008910" y="1109295"/>
            <a:ext cx="10173873" cy="5748628"/>
          </a:xfrm>
          <a:prstGeom prst="rect">
            <a:avLst/>
          </a:prstGeom>
        </p:spPr>
      </p:pic>
    </p:spTree>
    <p:extLst>
      <p:ext uri="{BB962C8B-B14F-4D97-AF65-F5344CB8AC3E}">
        <p14:creationId xmlns:p14="http://schemas.microsoft.com/office/powerpoint/2010/main" val="3246870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00328-0DD9-374E-0B96-28D52CA1BC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1278B4-17CB-A8E5-BE8F-768D4F6C8D2D}"/>
              </a:ext>
            </a:extLst>
          </p:cNvPr>
          <p:cNvSpPr>
            <a:spLocks noGrp="1"/>
          </p:cNvSpPr>
          <p:nvPr>
            <p:ph type="title"/>
          </p:nvPr>
        </p:nvSpPr>
        <p:spPr>
          <a:xfrm>
            <a:off x="672917" y="70315"/>
            <a:ext cx="10845860" cy="882755"/>
          </a:xfrm>
        </p:spPr>
        <p:txBody>
          <a:bodyPr>
            <a:normAutofit/>
          </a:bodyPr>
          <a:lstStyle/>
          <a:p>
            <a:pPr algn="ctr"/>
            <a:r>
              <a:rPr lang="en-GB" sz="3600">
                <a:solidFill>
                  <a:schemeClr val="tx2"/>
                </a:solidFill>
                <a:ea typeface="+mj-lt"/>
                <a:cs typeface="+mj-lt"/>
              </a:rPr>
              <a:t>'How To End Poverty in 15 years' Hans </a:t>
            </a:r>
            <a:r>
              <a:rPr lang="en-GB" sz="3600" err="1">
                <a:solidFill>
                  <a:schemeClr val="tx2"/>
                </a:solidFill>
                <a:ea typeface="+mj-lt"/>
                <a:cs typeface="+mj-lt"/>
              </a:rPr>
              <a:t>Rosling</a:t>
            </a:r>
            <a:endParaRPr lang="en-GB" sz="3600">
              <a:solidFill>
                <a:schemeClr val="tx2"/>
              </a:solidFill>
              <a:ea typeface="+mj-lt"/>
              <a:cs typeface="+mj-lt"/>
            </a:endParaRPr>
          </a:p>
        </p:txBody>
      </p:sp>
      <p:pic>
        <p:nvPicPr>
          <p:cNvPr id="6" name="Online Media 5" title="'How To End Poverty in 15 years' Hans Rosling - BBC News">
            <a:hlinkClick r:id="" action="ppaction://media"/>
            <a:extLst>
              <a:ext uri="{FF2B5EF4-FFF2-40B4-BE49-F238E27FC236}">
                <a16:creationId xmlns:a16="http://schemas.microsoft.com/office/drawing/2014/main" id="{39223A25-9E64-E64F-A340-57D112AC4365}"/>
              </a:ext>
            </a:extLst>
          </p:cNvPr>
          <p:cNvPicPr>
            <a:picLocks noGrp="1" noRot="1" noChangeAspect="1"/>
          </p:cNvPicPr>
          <p:nvPr>
            <p:ph idx="1"/>
            <a:videoFile r:link="rId1"/>
          </p:nvPr>
        </p:nvPicPr>
        <p:blipFill>
          <a:blip r:embed="rId3"/>
          <a:stretch>
            <a:fillRect/>
          </a:stretch>
        </p:blipFill>
        <p:spPr>
          <a:xfrm>
            <a:off x="1005016" y="1111178"/>
            <a:ext cx="10157254" cy="5739237"/>
          </a:xfrm>
          <a:prstGeom prst="rect">
            <a:avLst/>
          </a:prstGeom>
        </p:spPr>
      </p:pic>
    </p:spTree>
    <p:extLst>
      <p:ext uri="{BB962C8B-B14F-4D97-AF65-F5344CB8AC3E}">
        <p14:creationId xmlns:p14="http://schemas.microsoft.com/office/powerpoint/2010/main" val="988440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40080" y="640080"/>
            <a:ext cx="2752354" cy="2709275"/>
          </a:xfrm>
          <a:prstGeom prst="rect">
            <a:avLst/>
          </a:prstGeom>
          <a:solidFill>
            <a:srgbClr val="4C4063"/>
          </a:solidFill>
          <a:ln>
            <a:solidFill>
              <a:srgbClr val="4C4063"/>
            </a:solidFill>
          </a:ln>
        </p:spPr>
        <p:txBody>
          <a:bodyPr vert="horz" lIns="91440" tIns="45720" rIns="91440" bIns="45720" rtlCol="0" anchor="ctr">
            <a:normAutofit/>
          </a:bodyPr>
          <a:lstStyle/>
          <a:p>
            <a:pPr algn="ctr"/>
            <a:r>
              <a:rPr lang="en-US" sz="2800" kern="1200">
                <a:solidFill>
                  <a:srgbClr val="FFFFFF"/>
                </a:solidFill>
                <a:latin typeface="+mj-lt"/>
                <a:ea typeface="+mj-ea"/>
                <a:cs typeface="+mj-cs"/>
              </a:rPr>
              <a:t>Sustainable Development Goals Target 4.7</a:t>
            </a:r>
          </a:p>
        </p:txBody>
      </p:sp>
      <p:pic>
        <p:nvPicPr>
          <p:cNvPr id="7" name="Content Placeholder 6">
            <a:extLst>
              <a:ext uri="{FF2B5EF4-FFF2-40B4-BE49-F238E27FC236}">
                <a16:creationId xmlns:a16="http://schemas.microsoft.com/office/drawing/2014/main" id="{3F25EBF4-8620-64BF-0E4C-6287DC4EDC20}"/>
              </a:ext>
            </a:extLst>
          </p:cNvPr>
          <p:cNvPicPr>
            <a:picLocks noGrp="1" noChangeAspect="1"/>
          </p:cNvPicPr>
          <p:nvPr>
            <p:ph idx="1"/>
          </p:nvPr>
        </p:nvPicPr>
        <p:blipFill>
          <a:blip r:embed="rId2"/>
          <a:stretch>
            <a:fillRect/>
          </a:stretch>
        </p:blipFill>
        <p:spPr>
          <a:xfrm>
            <a:off x="3491345" y="1468544"/>
            <a:ext cx="7928942" cy="4578965"/>
          </a:xfrm>
          <a:prstGeom prst="rect">
            <a:avLst/>
          </a:prstGeom>
        </p:spPr>
      </p:pic>
      <p:sp>
        <p:nvSpPr>
          <p:cNvPr id="8" name="TextBox 7">
            <a:extLst>
              <a:ext uri="{FF2B5EF4-FFF2-40B4-BE49-F238E27FC236}">
                <a16:creationId xmlns:a16="http://schemas.microsoft.com/office/drawing/2014/main" id="{B82EB327-A658-FBDA-2990-7CADFD3F8DA1}"/>
              </a:ext>
            </a:extLst>
          </p:cNvPr>
          <p:cNvSpPr txBox="1"/>
          <p:nvPr/>
        </p:nvSpPr>
        <p:spPr>
          <a:xfrm>
            <a:off x="1418724" y="4747349"/>
            <a:ext cx="3547508" cy="923330"/>
          </a:xfrm>
          <a:prstGeom prst="rect">
            <a:avLst/>
          </a:prstGeom>
          <a:noFill/>
        </p:spPr>
        <p:txBody>
          <a:bodyPr wrap="square" rtlCol="0">
            <a:spAutoFit/>
          </a:bodyPr>
          <a:lstStyle/>
          <a:p>
            <a:r>
              <a:rPr lang="en-GB">
                <a:hlinkClick r:id="rId3"/>
              </a:rPr>
              <a:t>SDGs - Fast Facts - United Nations Sustainable Development</a:t>
            </a:r>
            <a:endParaRPr lang="en-GB"/>
          </a:p>
          <a:p>
            <a:endParaRPr lang="en-GB"/>
          </a:p>
        </p:txBody>
      </p:sp>
    </p:spTree>
    <p:extLst>
      <p:ext uri="{BB962C8B-B14F-4D97-AF65-F5344CB8AC3E}">
        <p14:creationId xmlns:p14="http://schemas.microsoft.com/office/powerpoint/2010/main" val="3650065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A6A12-5C1D-A05C-10F6-A520492EE4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528426-4758-D865-1F79-20D679CE784D}"/>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ESDGC in Wales</a:t>
            </a:r>
          </a:p>
        </p:txBody>
      </p:sp>
      <p:sp>
        <p:nvSpPr>
          <p:cNvPr id="3" name="Content Placeholder 2">
            <a:extLst>
              <a:ext uri="{FF2B5EF4-FFF2-40B4-BE49-F238E27FC236}">
                <a16:creationId xmlns:a16="http://schemas.microsoft.com/office/drawing/2014/main" id="{31C967FE-8CA2-0BC5-B7EB-23E7F9BF5133}"/>
              </a:ext>
            </a:extLst>
          </p:cNvPr>
          <p:cNvSpPr>
            <a:spLocks noGrp="1"/>
          </p:cNvSpPr>
          <p:nvPr>
            <p:ph idx="1"/>
          </p:nvPr>
        </p:nvSpPr>
        <p:spPr>
          <a:xfrm>
            <a:off x="87763" y="1435540"/>
            <a:ext cx="5585759" cy="5008154"/>
          </a:xfrm>
          <a:noFill/>
        </p:spPr>
        <p:txBody>
          <a:bodyPr anchor="t">
            <a:normAutofit fontScale="92500" lnSpcReduction="10000"/>
          </a:bodyPr>
          <a:lstStyle/>
          <a:p>
            <a:pPr marL="0" indent="0">
              <a:buNone/>
            </a:pPr>
            <a:r>
              <a:rPr lang="en-GB">
                <a:solidFill>
                  <a:schemeClr val="tx2"/>
                </a:solidFill>
                <a:cs typeface="Calibri"/>
              </a:rPr>
              <a:t>Education for Sustainable Development and Global Citizenship (ESDGC)</a:t>
            </a:r>
          </a:p>
          <a:p>
            <a:r>
              <a:rPr lang="en-GB" sz="2600">
                <a:solidFill>
                  <a:schemeClr val="tx2"/>
                </a:solidFill>
                <a:cs typeface="Calibri"/>
                <a:hlinkClick r:id="rId2"/>
              </a:rPr>
              <a:t>A common understanding for schools (2008)</a:t>
            </a:r>
            <a:endParaRPr lang="en-GB" sz="2600">
              <a:solidFill>
                <a:schemeClr val="tx2"/>
              </a:solidFill>
              <a:cs typeface="Calibri"/>
            </a:endParaRPr>
          </a:p>
          <a:p>
            <a:r>
              <a:rPr lang="en-GB" sz="2600">
                <a:solidFill>
                  <a:schemeClr val="tx2"/>
                </a:solidFill>
                <a:cs typeface="Calibri"/>
                <a:hlinkClick r:id="rId3"/>
              </a:rPr>
              <a:t>A self-assessment toolkit for work-based learning providers (2009)</a:t>
            </a:r>
            <a:endParaRPr lang="en-GB" sz="2600">
              <a:solidFill>
                <a:schemeClr val="tx2"/>
              </a:solidFill>
              <a:cs typeface="Calibri"/>
            </a:endParaRPr>
          </a:p>
          <a:p>
            <a:r>
              <a:rPr lang="en-GB" sz="2600">
                <a:solidFill>
                  <a:schemeClr val="tx2"/>
                </a:solidFill>
                <a:cs typeface="Calibri"/>
                <a:hlinkClick r:id="rId4"/>
              </a:rPr>
              <a:t>A common understanding for the adult and community learning sector (2012)</a:t>
            </a:r>
            <a:endParaRPr lang="en-GB" sz="2600">
              <a:solidFill>
                <a:schemeClr val="tx2"/>
              </a:solidFill>
              <a:cs typeface="Calibri"/>
            </a:endParaRPr>
          </a:p>
          <a:p>
            <a:pPr marL="0" indent="0">
              <a:buNone/>
            </a:pPr>
            <a:endParaRPr lang="en-GB" sz="2600">
              <a:solidFill>
                <a:schemeClr val="tx2"/>
              </a:solidFill>
              <a:cs typeface="Calibri"/>
            </a:endParaRPr>
          </a:p>
          <a:p>
            <a:pPr marL="0" indent="0">
              <a:buNone/>
            </a:pPr>
            <a:r>
              <a:rPr lang="en-GB">
                <a:solidFill>
                  <a:schemeClr val="tx2"/>
                </a:solidFill>
                <a:cs typeface="Calibri"/>
                <a:hlinkClick r:id="rId5"/>
              </a:rPr>
              <a:t>ESDGC Estyn Report (2014)</a:t>
            </a:r>
            <a:endParaRPr lang="en-GB">
              <a:solidFill>
                <a:schemeClr val="tx2"/>
              </a:solidFill>
              <a:cs typeface="Calibri"/>
            </a:endParaRPr>
          </a:p>
          <a:p>
            <a:pPr marL="0" indent="0">
              <a:buNone/>
            </a:pPr>
            <a:endParaRPr lang="en-GB">
              <a:solidFill>
                <a:schemeClr val="tx2"/>
              </a:solidFill>
              <a:cs typeface="Calibri"/>
            </a:endParaRPr>
          </a:p>
          <a:p>
            <a:pPr marL="0" indent="0">
              <a:buNone/>
            </a:pPr>
            <a:r>
              <a:rPr lang="en-GB">
                <a:solidFill>
                  <a:schemeClr val="tx2"/>
                </a:solidFill>
                <a:cs typeface="Calibri"/>
                <a:hlinkClick r:id="rId6"/>
              </a:rPr>
              <a:t>Well-being of Future Generations (Wales) Act 2015</a:t>
            </a:r>
            <a:endParaRPr lang="en-GB">
              <a:solidFill>
                <a:schemeClr val="tx2"/>
              </a:solidFill>
              <a:cs typeface="Calibri"/>
            </a:endParaRPr>
          </a:p>
        </p:txBody>
      </p:sp>
      <p:pic>
        <p:nvPicPr>
          <p:cNvPr id="12" name="Picture 11">
            <a:extLst>
              <a:ext uri="{FF2B5EF4-FFF2-40B4-BE49-F238E27FC236}">
                <a16:creationId xmlns:a16="http://schemas.microsoft.com/office/drawing/2014/main" id="{EF536109-E36B-1845-14BF-01930AC99C2F}"/>
              </a:ext>
            </a:extLst>
          </p:cNvPr>
          <p:cNvPicPr>
            <a:picLocks noChangeAspect="1"/>
          </p:cNvPicPr>
          <p:nvPr/>
        </p:nvPicPr>
        <p:blipFill>
          <a:blip r:embed="rId7"/>
          <a:stretch>
            <a:fillRect/>
          </a:stretch>
        </p:blipFill>
        <p:spPr>
          <a:xfrm>
            <a:off x="5722724" y="1431897"/>
            <a:ext cx="6468971" cy="5011797"/>
          </a:xfrm>
          <a:prstGeom prst="rect">
            <a:avLst/>
          </a:prstGeom>
        </p:spPr>
      </p:pic>
      <p:cxnSp>
        <p:nvCxnSpPr>
          <p:cNvPr id="14" name="Straight Arrow Connector 13">
            <a:extLst>
              <a:ext uri="{FF2B5EF4-FFF2-40B4-BE49-F238E27FC236}">
                <a16:creationId xmlns:a16="http://schemas.microsoft.com/office/drawing/2014/main" id="{CF7B10A8-350F-F83A-B92A-239B58B1A169}"/>
              </a:ext>
            </a:extLst>
          </p:cNvPr>
          <p:cNvCxnSpPr/>
          <p:nvPr/>
        </p:nvCxnSpPr>
        <p:spPr>
          <a:xfrm>
            <a:off x="4883337" y="4613779"/>
            <a:ext cx="1601436" cy="0"/>
          </a:xfrm>
          <a:prstGeom prst="straightConnector1">
            <a:avLst/>
          </a:prstGeom>
          <a:ln>
            <a:headEnd type="triangle"/>
            <a:tailEnd type="triangle"/>
          </a:ln>
        </p:spPr>
        <p:style>
          <a:lnRef idx="3">
            <a:schemeClr val="accent2"/>
          </a:lnRef>
          <a:fillRef idx="0">
            <a:schemeClr val="accent2"/>
          </a:fillRef>
          <a:effectRef idx="2">
            <a:schemeClr val="accent2"/>
          </a:effectRef>
          <a:fontRef idx="minor">
            <a:schemeClr val="tx1"/>
          </a:fontRef>
        </p:style>
      </p:cxnSp>
      <p:sp>
        <p:nvSpPr>
          <p:cNvPr id="15" name="TextBox 14">
            <a:extLst>
              <a:ext uri="{FF2B5EF4-FFF2-40B4-BE49-F238E27FC236}">
                <a16:creationId xmlns:a16="http://schemas.microsoft.com/office/drawing/2014/main" id="{754653E3-4645-33C9-D7CE-90F76AFA0548}"/>
              </a:ext>
            </a:extLst>
          </p:cNvPr>
          <p:cNvSpPr txBox="1"/>
          <p:nvPr/>
        </p:nvSpPr>
        <p:spPr>
          <a:xfrm>
            <a:off x="5257335" y="4235146"/>
            <a:ext cx="823784" cy="766425"/>
          </a:xfrm>
          <a:prstGeom prst="rect">
            <a:avLst/>
          </a:prstGeom>
          <a:solidFill>
            <a:schemeClr val="accent2">
              <a:lumMod val="60000"/>
              <a:lumOff val="40000"/>
            </a:schemeClr>
          </a:solidFill>
        </p:spPr>
        <p:txBody>
          <a:bodyPr wrap="square" rtlCol="0">
            <a:spAutoFit/>
          </a:bodyPr>
          <a:lstStyle/>
          <a:p>
            <a:pPr algn="ctr"/>
            <a:r>
              <a:rPr lang="en-GB" sz="1400"/>
              <a:t>How are these linked?</a:t>
            </a:r>
          </a:p>
        </p:txBody>
      </p:sp>
      <p:cxnSp>
        <p:nvCxnSpPr>
          <p:cNvPr id="17" name="Straight Arrow Connector 16">
            <a:extLst>
              <a:ext uri="{FF2B5EF4-FFF2-40B4-BE49-F238E27FC236}">
                <a16:creationId xmlns:a16="http://schemas.microsoft.com/office/drawing/2014/main" id="{40221FA4-FC0F-6D73-7651-67E3316EFB41}"/>
              </a:ext>
            </a:extLst>
          </p:cNvPr>
          <p:cNvCxnSpPr>
            <a:cxnSpLocks/>
          </p:cNvCxnSpPr>
          <p:nvPr/>
        </p:nvCxnSpPr>
        <p:spPr>
          <a:xfrm flipV="1">
            <a:off x="2756656" y="2117124"/>
            <a:ext cx="928266" cy="352650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9" name="TextBox 18">
            <a:extLst>
              <a:ext uri="{FF2B5EF4-FFF2-40B4-BE49-F238E27FC236}">
                <a16:creationId xmlns:a16="http://schemas.microsoft.com/office/drawing/2014/main" id="{3B07D705-D429-1957-837B-7004647598B8}"/>
              </a:ext>
            </a:extLst>
          </p:cNvPr>
          <p:cNvSpPr txBox="1"/>
          <p:nvPr/>
        </p:nvSpPr>
        <p:spPr>
          <a:xfrm>
            <a:off x="2302821" y="4232666"/>
            <a:ext cx="1643103" cy="584775"/>
          </a:xfrm>
          <a:prstGeom prst="rect">
            <a:avLst/>
          </a:prstGeom>
          <a:solidFill>
            <a:schemeClr val="accent4">
              <a:lumMod val="40000"/>
              <a:lumOff val="60000"/>
            </a:schemeClr>
          </a:solidFill>
        </p:spPr>
        <p:txBody>
          <a:bodyPr wrap="square" rtlCol="0">
            <a:spAutoFit/>
          </a:bodyPr>
          <a:lstStyle/>
          <a:p>
            <a:r>
              <a:rPr lang="en-GB" sz="1600"/>
              <a:t>How is WFG linked to ESDGC?</a:t>
            </a:r>
          </a:p>
        </p:txBody>
      </p:sp>
    </p:spTree>
    <p:extLst>
      <p:ext uri="{BB962C8B-B14F-4D97-AF65-F5344CB8AC3E}">
        <p14:creationId xmlns:p14="http://schemas.microsoft.com/office/powerpoint/2010/main" val="4234621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Questions for Consideration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lnSpcReduction="10000"/>
          </a:bodyPr>
          <a:lstStyle/>
          <a:p>
            <a:pPr marL="0" indent="0">
              <a:buNone/>
            </a:pPr>
            <a:r>
              <a:rPr lang="en-GB">
                <a:solidFill>
                  <a:schemeClr val="tx2"/>
                </a:solidFill>
                <a:cs typeface="Calibri"/>
              </a:rPr>
              <a:t>GCE and sustainability are interrelated concepts but emerging from different policy and research programmes,  perhaps  even  responding  to  somewhat  different  agendas,  audiences and narratives. </a:t>
            </a:r>
          </a:p>
          <a:p>
            <a:pPr marL="0" indent="0">
              <a:buNone/>
            </a:pPr>
            <a:endParaRPr lang="en-GB">
              <a:solidFill>
                <a:schemeClr val="tx2"/>
              </a:solidFill>
              <a:cs typeface="Calibri"/>
            </a:endParaRPr>
          </a:p>
          <a:p>
            <a:r>
              <a:rPr lang="en-GB">
                <a:solidFill>
                  <a:schemeClr val="tx2"/>
                </a:solidFill>
                <a:cs typeface="Calibri"/>
              </a:rPr>
              <a:t>How to reconcile these audiences and agendas is a complex task. How do they intersect with each other? </a:t>
            </a:r>
          </a:p>
          <a:p>
            <a:r>
              <a:rPr lang="en-GB">
                <a:solidFill>
                  <a:schemeClr val="tx2"/>
                </a:solidFill>
                <a:cs typeface="Calibri"/>
              </a:rPr>
              <a:t>How does one help  the  goals  of  the  other?  </a:t>
            </a:r>
          </a:p>
          <a:p>
            <a:r>
              <a:rPr lang="en-GB">
                <a:solidFill>
                  <a:schemeClr val="tx2"/>
                </a:solidFill>
                <a:cs typeface="Calibri"/>
              </a:rPr>
              <a:t>What  are  the  conditions  for  both  of  them  being  simultaneously  implemented  with  mutual  beneficial  outcomes  in  their intersections?</a:t>
            </a:r>
          </a:p>
          <a:p>
            <a:r>
              <a:rPr lang="en-GB">
                <a:solidFill>
                  <a:schemeClr val="tx2"/>
                </a:solidFill>
                <a:cs typeface="Calibri"/>
              </a:rPr>
              <a:t>What difference does GCE make to the project of sustainability</a:t>
            </a:r>
          </a:p>
        </p:txBody>
      </p:sp>
      <p:sp>
        <p:nvSpPr>
          <p:cNvPr id="4" name="TextBox 3">
            <a:extLst>
              <a:ext uri="{FF2B5EF4-FFF2-40B4-BE49-F238E27FC236}">
                <a16:creationId xmlns:a16="http://schemas.microsoft.com/office/drawing/2014/main" id="{A078601C-D1FC-22C3-8A4B-99BF3895D227}"/>
              </a:ext>
            </a:extLst>
          </p:cNvPr>
          <p:cNvSpPr txBox="1"/>
          <p:nvPr/>
        </p:nvSpPr>
        <p:spPr>
          <a:xfrm>
            <a:off x="855635" y="6181338"/>
            <a:ext cx="10480423" cy="923330"/>
          </a:xfrm>
          <a:prstGeom prst="rect">
            <a:avLst/>
          </a:prstGeom>
          <a:noFill/>
        </p:spPr>
        <p:txBody>
          <a:bodyPr wrap="square" rtlCol="0">
            <a:spAutoFit/>
          </a:bodyPr>
          <a:lstStyle/>
          <a:p>
            <a:r>
              <a:rPr lang="en-GB">
                <a:hlinkClick r:id="rId2"/>
              </a:rPr>
              <a:t>Teacher Education for Sustainable Development and Global Citizenship; Critical Perspectives on Values, Curriculum and Assessment - 9780429762833.pdf (oapen.org)</a:t>
            </a:r>
            <a:endParaRPr lang="en-GB">
              <a:solidFill>
                <a:schemeClr val="tx2"/>
              </a:solidFill>
              <a:cs typeface="Calibri"/>
            </a:endParaRPr>
          </a:p>
          <a:p>
            <a:endParaRPr lang="en-GB"/>
          </a:p>
        </p:txBody>
      </p:sp>
    </p:spTree>
    <p:extLst>
      <p:ext uri="{BB962C8B-B14F-4D97-AF65-F5344CB8AC3E}">
        <p14:creationId xmlns:p14="http://schemas.microsoft.com/office/powerpoint/2010/main" val="4187312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683889-D8F0-8E08-4BBC-1146979B01D5}"/>
            </a:ext>
          </a:extLst>
        </p:cNvPr>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39FC3-C896-0ECB-25BE-56FD87B1938B}"/>
              </a:ext>
            </a:extLst>
          </p:cNvPr>
          <p:cNvSpPr>
            <a:spLocks noGrp="1"/>
          </p:cNvSpPr>
          <p:nvPr>
            <p:ph type="title"/>
          </p:nvPr>
        </p:nvSpPr>
        <p:spPr>
          <a:xfrm>
            <a:off x="3078103" y="221321"/>
            <a:ext cx="5754696" cy="1837349"/>
          </a:xfrm>
        </p:spPr>
        <p:txBody>
          <a:bodyPr anchor="b">
            <a:normAutofit/>
          </a:bodyPr>
          <a:lstStyle/>
          <a:p>
            <a:pPr algn="ctr"/>
            <a:r>
              <a:rPr lang="en-GB" sz="3600">
                <a:solidFill>
                  <a:schemeClr val="tx2"/>
                </a:solidFill>
                <a:ea typeface="+mj-lt"/>
                <a:cs typeface="+mj-lt"/>
              </a:rPr>
              <a:t>SDG 4</a:t>
            </a:r>
          </a:p>
        </p:txBody>
      </p:sp>
      <p:grpSp>
        <p:nvGrpSpPr>
          <p:cNvPr id="73" name="Group 72">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74" name="Freeform: Shape 73">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7B1B89E3-37BF-729C-4EEE-09C2AF4C9846}"/>
              </a:ext>
            </a:extLst>
          </p:cNvPr>
          <p:cNvSpPr>
            <a:spLocks noGrp="1"/>
          </p:cNvSpPr>
          <p:nvPr>
            <p:ph idx="1"/>
          </p:nvPr>
        </p:nvSpPr>
        <p:spPr>
          <a:xfrm>
            <a:off x="2397760" y="2979336"/>
            <a:ext cx="6888480" cy="2430864"/>
          </a:xfrm>
        </p:spPr>
        <p:txBody>
          <a:bodyPr anchor="t">
            <a:normAutofit/>
          </a:bodyPr>
          <a:lstStyle/>
          <a:p>
            <a:pPr marL="0" indent="0">
              <a:buNone/>
            </a:pPr>
            <a:r>
              <a:rPr lang="en-GB" sz="2400" b="1" i="0">
                <a:solidFill>
                  <a:schemeClr val="tx2"/>
                </a:solidFill>
                <a:effectLst/>
                <a:latin typeface="Roboto" panose="02000000000000000000" pitchFamily="2" charset="0"/>
              </a:rPr>
              <a:t>Education 2030: </a:t>
            </a:r>
            <a:r>
              <a:rPr lang="en-GB" sz="2400" b="1" i="0">
                <a:solidFill>
                  <a:schemeClr val="tx2"/>
                </a:solidFill>
                <a:effectLst/>
                <a:latin typeface="Roboto" panose="02000000000000000000" pitchFamily="2" charset="0"/>
                <a:hlinkClick r:id="rId2"/>
              </a:rPr>
              <a:t>Incheon Declaration and Framework for Action </a:t>
            </a:r>
            <a:r>
              <a:rPr lang="en-GB" sz="2400" b="1" i="0">
                <a:solidFill>
                  <a:schemeClr val="tx2"/>
                </a:solidFill>
                <a:effectLst/>
                <a:latin typeface="Roboto" panose="02000000000000000000" pitchFamily="2" charset="0"/>
              </a:rPr>
              <a:t>for the implementation of Sustainable Development Goal 4: Ensure inclusive and equitable quality education and promote lifelong learning opportunities for all.</a:t>
            </a:r>
            <a:endParaRPr lang="en-GB" sz="2400">
              <a:solidFill>
                <a:schemeClr val="tx2"/>
              </a:solidFill>
              <a:cs typeface="Calibri"/>
            </a:endParaRPr>
          </a:p>
        </p:txBody>
      </p:sp>
    </p:spTree>
    <p:extLst>
      <p:ext uri="{BB962C8B-B14F-4D97-AF65-F5344CB8AC3E}">
        <p14:creationId xmlns:p14="http://schemas.microsoft.com/office/powerpoint/2010/main" val="2703736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E88EED-A809-917F-4FD0-3D40FEB137F8}"/>
            </a:ext>
          </a:extLst>
        </p:cNvPr>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DE40295-51E6-EE9E-9E6D-DDFB61267960}"/>
              </a:ext>
            </a:extLst>
          </p:cNvPr>
          <p:cNvSpPr>
            <a:spLocks noGrp="1"/>
          </p:cNvSpPr>
          <p:nvPr>
            <p:ph type="title"/>
          </p:nvPr>
        </p:nvSpPr>
        <p:spPr>
          <a:xfrm>
            <a:off x="1179226" y="24954"/>
            <a:ext cx="9833548" cy="1325563"/>
          </a:xfrm>
        </p:spPr>
        <p:txBody>
          <a:bodyPr anchor="b">
            <a:normAutofit/>
          </a:bodyPr>
          <a:lstStyle/>
          <a:p>
            <a:pPr algn="ctr"/>
            <a:r>
              <a:rPr lang="en-GB" sz="3600">
                <a:solidFill>
                  <a:schemeClr val="tx2"/>
                </a:solidFill>
                <a:ea typeface="+mj-lt"/>
                <a:cs typeface="+mj-lt"/>
              </a:rPr>
              <a:t>Measuring SDG</a:t>
            </a:r>
          </a:p>
        </p:txBody>
      </p:sp>
      <p:grpSp>
        <p:nvGrpSpPr>
          <p:cNvPr id="75" name="Group 7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76" name="Freeform: Shape 7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98E6F76-B7C7-6BC7-67C6-7422076486DC}"/>
              </a:ext>
            </a:extLst>
          </p:cNvPr>
          <p:cNvSpPr>
            <a:spLocks noGrp="1"/>
          </p:cNvSpPr>
          <p:nvPr>
            <p:ph idx="1"/>
          </p:nvPr>
        </p:nvSpPr>
        <p:spPr>
          <a:xfrm>
            <a:off x="1179226" y="1788161"/>
            <a:ext cx="9833548" cy="3998786"/>
          </a:xfrm>
        </p:spPr>
        <p:txBody>
          <a:bodyPr>
            <a:normAutofit/>
          </a:bodyPr>
          <a:lstStyle/>
          <a:p>
            <a:pPr marL="0" indent="0">
              <a:buNone/>
            </a:pPr>
            <a:r>
              <a:rPr lang="en-GB" sz="2400">
                <a:solidFill>
                  <a:schemeClr val="tx2"/>
                </a:solidFill>
                <a:cs typeface="Calibri"/>
              </a:rPr>
              <a:t>SDGs:</a:t>
            </a:r>
            <a:endParaRPr lang="en-GB" sz="2400">
              <a:solidFill>
                <a:schemeClr val="tx2"/>
              </a:solidFill>
              <a:cs typeface="Calibri"/>
              <a:hlinkClick r:id="rId2"/>
            </a:endParaRPr>
          </a:p>
          <a:p>
            <a:pPr marL="0" indent="0">
              <a:buNone/>
            </a:pPr>
            <a:r>
              <a:rPr lang="en-GB" sz="2400">
                <a:solidFill>
                  <a:schemeClr val="tx2"/>
                </a:solidFill>
                <a:cs typeface="Calibri"/>
                <a:hlinkClick r:id="rId2"/>
              </a:rPr>
              <a:t>Voluntary National Reviews</a:t>
            </a:r>
            <a:r>
              <a:rPr lang="en-GB" sz="2400">
                <a:solidFill>
                  <a:schemeClr val="tx2"/>
                </a:solidFill>
                <a:cs typeface="Calibri"/>
              </a:rPr>
              <a:t> (UNESCO, 2022)</a:t>
            </a:r>
            <a:endParaRPr lang="en-GB" sz="2400">
              <a:solidFill>
                <a:schemeClr val="tx2"/>
              </a:solidFill>
              <a:cs typeface="Calibri"/>
              <a:hlinkClick r:id="rId3"/>
            </a:endParaRPr>
          </a:p>
          <a:p>
            <a:pPr marL="0" indent="0">
              <a:buNone/>
            </a:pPr>
            <a:r>
              <a:rPr lang="en-GB" sz="2400">
                <a:solidFill>
                  <a:schemeClr val="tx2"/>
                </a:solidFill>
                <a:cs typeface="Calibri"/>
                <a:hlinkClick r:id="rId3"/>
              </a:rPr>
              <a:t>SDG Tracker</a:t>
            </a:r>
            <a:r>
              <a:rPr lang="en-GB" sz="2400">
                <a:solidFill>
                  <a:schemeClr val="tx2"/>
                </a:solidFill>
                <a:cs typeface="Calibri"/>
              </a:rPr>
              <a:t> (Our World in Data, 2023)</a:t>
            </a:r>
          </a:p>
          <a:p>
            <a:pPr marL="0" indent="0">
              <a:buNone/>
            </a:pPr>
            <a:r>
              <a:rPr lang="en-GB" sz="2400">
                <a:solidFill>
                  <a:schemeClr val="tx2"/>
                </a:solidFill>
                <a:cs typeface="Calibri"/>
                <a:hlinkClick r:id="rId4"/>
              </a:rPr>
              <a:t>SDG Index</a:t>
            </a:r>
            <a:r>
              <a:rPr lang="en-GB" sz="2400">
                <a:solidFill>
                  <a:schemeClr val="tx2"/>
                </a:solidFill>
                <a:cs typeface="Calibri"/>
              </a:rPr>
              <a:t> (Sustainable Development Report, 2024)</a:t>
            </a:r>
          </a:p>
          <a:p>
            <a:pPr marL="0" indent="0">
              <a:buNone/>
            </a:pPr>
            <a:endParaRPr lang="en-GB" sz="2400">
              <a:solidFill>
                <a:schemeClr val="tx2"/>
              </a:solidFill>
              <a:cs typeface="Calibri"/>
            </a:endParaRPr>
          </a:p>
          <a:p>
            <a:pPr marL="0" indent="0">
              <a:buNone/>
            </a:pPr>
            <a:r>
              <a:rPr lang="en-GB" sz="2400">
                <a:solidFill>
                  <a:schemeClr val="tx2"/>
                </a:solidFill>
                <a:cs typeface="Calibri"/>
              </a:rPr>
              <a:t>SDG4:</a:t>
            </a:r>
          </a:p>
          <a:p>
            <a:pPr marL="0" indent="0">
              <a:buNone/>
            </a:pPr>
            <a:r>
              <a:rPr lang="en-GB" sz="2400">
                <a:solidFill>
                  <a:schemeClr val="tx2"/>
                </a:solidFill>
                <a:cs typeface="Calibri"/>
                <a:hlinkClick r:id="rId5"/>
              </a:rPr>
              <a:t>Global Education Monitoring (GEM) Report</a:t>
            </a:r>
            <a:r>
              <a:rPr lang="en-GB" sz="2400">
                <a:solidFill>
                  <a:schemeClr val="tx2"/>
                </a:solidFill>
                <a:cs typeface="Calibri"/>
              </a:rPr>
              <a:t> (UNESCO, 2023)</a:t>
            </a:r>
          </a:p>
          <a:p>
            <a:pPr marL="0" indent="0">
              <a:buNone/>
            </a:pPr>
            <a:r>
              <a:rPr lang="en-GB" sz="2400">
                <a:solidFill>
                  <a:schemeClr val="tx2"/>
                </a:solidFill>
                <a:cs typeface="Calibri"/>
                <a:hlinkClick r:id="rId6"/>
              </a:rPr>
              <a:t>2024 SDG Scorecard</a:t>
            </a:r>
            <a:r>
              <a:rPr lang="en-GB" sz="2400">
                <a:solidFill>
                  <a:schemeClr val="tx2"/>
                </a:solidFill>
                <a:cs typeface="Calibri"/>
              </a:rPr>
              <a:t> (GEM Report and UIS, 2024)</a:t>
            </a:r>
          </a:p>
        </p:txBody>
      </p:sp>
      <p:grpSp>
        <p:nvGrpSpPr>
          <p:cNvPr id="81" name="Group 8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82" name="Freeform: Shape 8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09946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C7E35-24BA-57FA-1042-76BAB436DD6D}"/>
              </a:ext>
            </a:extLst>
          </p:cNvPr>
          <p:cNvSpPr>
            <a:spLocks noGrp="1"/>
          </p:cNvSpPr>
          <p:nvPr>
            <p:ph type="title"/>
          </p:nvPr>
        </p:nvSpPr>
        <p:spPr>
          <a:xfrm>
            <a:off x="457199" y="566490"/>
            <a:ext cx="5537993" cy="2278834"/>
          </a:xfrm>
        </p:spPr>
        <p:txBody>
          <a:bodyPr anchor="t">
            <a:normAutofit/>
          </a:bodyPr>
          <a:lstStyle/>
          <a:p>
            <a:r>
              <a:rPr lang="en-GB"/>
              <a:t>Education for </a:t>
            </a:r>
            <a:br>
              <a:rPr lang="en-GB"/>
            </a:br>
            <a:r>
              <a:rPr lang="en-GB"/>
              <a:t>Global Citizenship</a:t>
            </a:r>
          </a:p>
        </p:txBody>
      </p:sp>
      <p:pic>
        <p:nvPicPr>
          <p:cNvPr id="7" name="Picture 6">
            <a:extLst>
              <a:ext uri="{FF2B5EF4-FFF2-40B4-BE49-F238E27FC236}">
                <a16:creationId xmlns:a16="http://schemas.microsoft.com/office/drawing/2014/main" id="{95404310-AACC-B5FC-39BF-9E4AD8C990C7}"/>
              </a:ext>
            </a:extLst>
          </p:cNvPr>
          <p:cNvPicPr>
            <a:picLocks noChangeAspect="1"/>
          </p:cNvPicPr>
          <p:nvPr/>
        </p:nvPicPr>
        <p:blipFill>
          <a:blip r:embed="rId2"/>
          <a:stretch>
            <a:fillRect/>
          </a:stretch>
        </p:blipFill>
        <p:spPr>
          <a:xfrm>
            <a:off x="4381328" y="1764980"/>
            <a:ext cx="3469482" cy="4938766"/>
          </a:xfrm>
          <a:prstGeom prst="rect">
            <a:avLst/>
          </a:prstGeom>
        </p:spPr>
      </p:pic>
      <p:pic>
        <p:nvPicPr>
          <p:cNvPr id="9" name="Picture 8">
            <a:extLst>
              <a:ext uri="{FF2B5EF4-FFF2-40B4-BE49-F238E27FC236}">
                <a16:creationId xmlns:a16="http://schemas.microsoft.com/office/drawing/2014/main" id="{42D0A26D-0F7E-2243-72CE-EC5535154241}"/>
              </a:ext>
            </a:extLst>
          </p:cNvPr>
          <p:cNvPicPr>
            <a:picLocks noChangeAspect="1"/>
          </p:cNvPicPr>
          <p:nvPr/>
        </p:nvPicPr>
        <p:blipFill>
          <a:blip r:embed="rId3"/>
          <a:stretch>
            <a:fillRect/>
          </a:stretch>
        </p:blipFill>
        <p:spPr>
          <a:xfrm>
            <a:off x="668632" y="1756224"/>
            <a:ext cx="3469483" cy="4921253"/>
          </a:xfrm>
          <a:prstGeom prst="rect">
            <a:avLst/>
          </a:prstGeom>
        </p:spPr>
      </p:pic>
      <p:pic>
        <p:nvPicPr>
          <p:cNvPr id="5" name="Picture 4">
            <a:extLst>
              <a:ext uri="{FF2B5EF4-FFF2-40B4-BE49-F238E27FC236}">
                <a16:creationId xmlns:a16="http://schemas.microsoft.com/office/drawing/2014/main" id="{5F801E62-B46F-BC9B-97B8-44B396B7FA9E}"/>
              </a:ext>
            </a:extLst>
          </p:cNvPr>
          <p:cNvPicPr>
            <a:picLocks noChangeAspect="1"/>
          </p:cNvPicPr>
          <p:nvPr/>
        </p:nvPicPr>
        <p:blipFill>
          <a:blip r:embed="rId4"/>
          <a:stretch>
            <a:fillRect/>
          </a:stretch>
        </p:blipFill>
        <p:spPr>
          <a:xfrm>
            <a:off x="8094023" y="1773736"/>
            <a:ext cx="3469484" cy="4921254"/>
          </a:xfrm>
          <a:prstGeom prst="rect">
            <a:avLst/>
          </a:prstGeom>
        </p:spPr>
      </p:pic>
      <p:sp>
        <p:nvSpPr>
          <p:cNvPr id="10" name="TextBox 9">
            <a:extLst>
              <a:ext uri="{FF2B5EF4-FFF2-40B4-BE49-F238E27FC236}">
                <a16:creationId xmlns:a16="http://schemas.microsoft.com/office/drawing/2014/main" id="{0C059233-1E8D-EA33-A754-52FA2E35D8CD}"/>
              </a:ext>
            </a:extLst>
          </p:cNvPr>
          <p:cNvSpPr txBox="1"/>
          <p:nvPr/>
        </p:nvSpPr>
        <p:spPr>
          <a:xfrm>
            <a:off x="5866647" y="452673"/>
            <a:ext cx="5432078" cy="707886"/>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r>
              <a:rPr lang="en-GB" sz="2000" b="1"/>
              <a:t>What questions will you keep in mind when reading documents like these?</a:t>
            </a:r>
          </a:p>
        </p:txBody>
      </p:sp>
    </p:spTree>
    <p:extLst>
      <p:ext uri="{BB962C8B-B14F-4D97-AF65-F5344CB8AC3E}">
        <p14:creationId xmlns:p14="http://schemas.microsoft.com/office/powerpoint/2010/main" val="371634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761801" y="283714"/>
            <a:ext cx="9906799" cy="1161688"/>
          </a:xfrm>
        </p:spPr>
        <p:txBody>
          <a:bodyPr anchor="ctr">
            <a:normAutofit/>
          </a:bodyPr>
          <a:lstStyle/>
          <a:p>
            <a:r>
              <a:rPr lang="en-GB" sz="3700">
                <a:cs typeface="Calibri Light"/>
              </a:rPr>
              <a:t>Citizenship Education VS Global Citizenship Education</a:t>
            </a:r>
            <a:endParaRPr lang="en-GB" sz="3700"/>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1930400" y="1910080"/>
            <a:ext cx="8453119" cy="4341797"/>
          </a:xfrm>
        </p:spPr>
        <p:txBody>
          <a:bodyPr anchor="ctr">
            <a:normAutofit/>
          </a:bodyPr>
          <a:lstStyle/>
          <a:p>
            <a:pPr marL="0" indent="0">
              <a:buNone/>
            </a:pPr>
            <a:r>
              <a:rPr lang="en-GB" sz="2400">
                <a:cs typeface="Calibri"/>
              </a:rPr>
              <a:t>Some thinking questions:</a:t>
            </a:r>
          </a:p>
          <a:p>
            <a:pPr marL="0" indent="0">
              <a:buNone/>
            </a:pPr>
            <a:endParaRPr lang="en-GB" sz="2400">
              <a:cs typeface="Calibri"/>
            </a:endParaRPr>
          </a:p>
          <a:p>
            <a:pPr marL="457200" indent="-457200"/>
            <a:r>
              <a:rPr lang="en-GB" sz="2400">
                <a:cs typeface="Calibri"/>
              </a:rPr>
              <a:t>What's the difference between </a:t>
            </a:r>
            <a:r>
              <a:rPr lang="en-GB" sz="2400" b="1">
                <a:cs typeface="Calibri"/>
              </a:rPr>
              <a:t>citizenship education</a:t>
            </a:r>
            <a:r>
              <a:rPr lang="en-GB" sz="2400">
                <a:cs typeface="Calibri"/>
              </a:rPr>
              <a:t> and </a:t>
            </a:r>
            <a:r>
              <a:rPr lang="en-GB" sz="2400" b="1">
                <a:cs typeface="Calibri"/>
              </a:rPr>
              <a:t>civic education</a:t>
            </a:r>
            <a:r>
              <a:rPr lang="en-GB" sz="2400">
                <a:cs typeface="Calibri"/>
              </a:rPr>
              <a:t>?</a:t>
            </a:r>
            <a:endParaRPr lang="en-US" sz="2400">
              <a:cs typeface="Calibri"/>
            </a:endParaRPr>
          </a:p>
          <a:p>
            <a:pPr marL="457200" indent="-457200"/>
            <a:r>
              <a:rPr lang="en-GB" sz="2400">
                <a:cs typeface="Calibri"/>
              </a:rPr>
              <a:t>What's the difference between </a:t>
            </a:r>
            <a:r>
              <a:rPr lang="en-GB" sz="2400" b="1">
                <a:cs typeface="Calibri"/>
              </a:rPr>
              <a:t>global education</a:t>
            </a:r>
            <a:r>
              <a:rPr lang="en-GB" sz="2400">
                <a:cs typeface="Calibri"/>
              </a:rPr>
              <a:t> and </a:t>
            </a:r>
            <a:r>
              <a:rPr lang="en-GB" sz="2400" b="1">
                <a:cs typeface="Calibri"/>
              </a:rPr>
              <a:t>global citizenship education</a:t>
            </a:r>
            <a:r>
              <a:rPr lang="en-GB" sz="2400">
                <a:cs typeface="Calibri"/>
              </a:rPr>
              <a:t>? (link to education for/about)</a:t>
            </a:r>
          </a:p>
          <a:p>
            <a:pPr marL="457200" indent="-457200"/>
            <a:r>
              <a:rPr lang="en-GB" sz="2400">
                <a:cs typeface="Calibri"/>
              </a:rPr>
              <a:t>Do you see any </a:t>
            </a:r>
            <a:r>
              <a:rPr lang="en-GB" sz="2400" b="1">
                <a:cs typeface="Calibri"/>
              </a:rPr>
              <a:t>conflicts</a:t>
            </a:r>
            <a:r>
              <a:rPr lang="en-GB" sz="2400">
                <a:cs typeface="Calibri"/>
              </a:rPr>
              <a:t> between citizenship education and global citizenship education?</a:t>
            </a:r>
          </a:p>
          <a:p>
            <a:pPr marL="457200" indent="-457200"/>
            <a:r>
              <a:rPr lang="en-GB" sz="2400">
                <a:cs typeface="Calibri"/>
              </a:rPr>
              <a:t>How do we consolidate common grounds and reconcile the conflicts?</a:t>
            </a:r>
          </a:p>
          <a:p>
            <a:endParaRPr lang="en-GB" sz="2400">
              <a:cs typeface="Calibri"/>
            </a:endParaRPr>
          </a:p>
        </p:txBody>
      </p:sp>
    </p:spTree>
    <p:extLst>
      <p:ext uri="{BB962C8B-B14F-4D97-AF65-F5344CB8AC3E}">
        <p14:creationId xmlns:p14="http://schemas.microsoft.com/office/powerpoint/2010/main" val="242945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CC1B03-22B4-E264-6462-AFDA41378F69}"/>
            </a:ext>
          </a:extLst>
        </p:cNvPr>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A8D5F-45E7-D5F1-1D62-B99D3A8B451D}"/>
              </a:ext>
            </a:extLst>
          </p:cNvPr>
          <p:cNvSpPr>
            <a:spLocks noGrp="1"/>
          </p:cNvSpPr>
          <p:nvPr>
            <p:ph type="title"/>
          </p:nvPr>
        </p:nvSpPr>
        <p:spPr>
          <a:xfrm>
            <a:off x="3033466" y="991261"/>
            <a:ext cx="5754696" cy="1837349"/>
          </a:xfrm>
        </p:spPr>
        <p:txBody>
          <a:bodyPr anchor="b">
            <a:normAutofit/>
          </a:bodyPr>
          <a:lstStyle/>
          <a:p>
            <a:pPr algn="ctr"/>
            <a:r>
              <a:rPr lang="en-GB" sz="3600" b="1">
                <a:solidFill>
                  <a:schemeClr val="tx2"/>
                </a:solidFill>
                <a:cs typeface="Calibri Light"/>
              </a:rPr>
              <a:t>Global Citizenship Education</a:t>
            </a:r>
            <a:endParaRPr lang="en-GB" sz="3600">
              <a:solidFill>
                <a:schemeClr val="tx2"/>
              </a:solidFill>
              <a:ea typeface="+mj-lt"/>
              <a:cs typeface="+mj-lt"/>
            </a:endParaRPr>
          </a:p>
        </p:txBody>
      </p:sp>
      <p:grpSp>
        <p:nvGrpSpPr>
          <p:cNvPr id="73" name="Group 72">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74" name="Freeform: Shape 73">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3A0E9E2B-76ED-694C-F8FD-A8AACBA1C2E8}"/>
              </a:ext>
            </a:extLst>
          </p:cNvPr>
          <p:cNvSpPr>
            <a:spLocks noGrp="1"/>
          </p:cNvSpPr>
          <p:nvPr>
            <p:ph idx="1"/>
          </p:nvPr>
        </p:nvSpPr>
        <p:spPr>
          <a:xfrm>
            <a:off x="3055954" y="2979336"/>
            <a:ext cx="5709721" cy="2430864"/>
          </a:xfrm>
        </p:spPr>
        <p:txBody>
          <a:bodyPr anchor="t">
            <a:normAutofit/>
          </a:bodyPr>
          <a:lstStyle/>
          <a:p>
            <a:pPr marL="0" indent="0">
              <a:buNone/>
            </a:pPr>
            <a:r>
              <a:rPr lang="en-GB" sz="2400">
                <a:solidFill>
                  <a:schemeClr val="tx2"/>
                </a:solidFill>
                <a:cs typeface="Calibri"/>
                <a:hlinkClick r:id="rId2"/>
              </a:rPr>
              <a:t>Measurement of Global Citizenship Education </a:t>
            </a:r>
            <a:r>
              <a:rPr lang="en-GB" sz="2400">
                <a:solidFill>
                  <a:schemeClr val="tx2"/>
                </a:solidFill>
                <a:cs typeface="Calibri"/>
              </a:rPr>
              <a:t>(UNESCO, 2013)</a:t>
            </a:r>
          </a:p>
          <a:p>
            <a:pPr marL="0" indent="0">
              <a:buNone/>
            </a:pPr>
            <a:endParaRPr lang="en-GB" sz="2400">
              <a:solidFill>
                <a:schemeClr val="tx2"/>
              </a:solidFill>
              <a:cs typeface="Calibri"/>
            </a:endParaRPr>
          </a:p>
          <a:p>
            <a:pPr marL="0" indent="0">
              <a:buNone/>
            </a:pPr>
            <a:endParaRPr lang="en-GB" sz="2000">
              <a:solidFill>
                <a:schemeClr val="tx2"/>
              </a:solidFill>
              <a:cs typeface="Calibri"/>
            </a:endParaRPr>
          </a:p>
        </p:txBody>
      </p:sp>
    </p:spTree>
    <p:extLst>
      <p:ext uri="{BB962C8B-B14F-4D97-AF65-F5344CB8AC3E}">
        <p14:creationId xmlns:p14="http://schemas.microsoft.com/office/powerpoint/2010/main" val="1398784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C131B-2B94-1A83-623A-98D4F95DF5D8}"/>
              </a:ext>
            </a:extLst>
          </p:cNvPr>
          <p:cNvSpPr>
            <a:spLocks noGrp="1"/>
          </p:cNvSpPr>
          <p:nvPr>
            <p:ph type="title"/>
          </p:nvPr>
        </p:nvSpPr>
        <p:spPr/>
        <p:txBody>
          <a:bodyPr/>
          <a:lstStyle/>
          <a:p>
            <a:r>
              <a:rPr lang="en-GB"/>
              <a:t>Education for Sustainable Development</a:t>
            </a:r>
          </a:p>
        </p:txBody>
      </p:sp>
      <p:sp>
        <p:nvSpPr>
          <p:cNvPr id="3" name="Content Placeholder 2">
            <a:extLst>
              <a:ext uri="{FF2B5EF4-FFF2-40B4-BE49-F238E27FC236}">
                <a16:creationId xmlns:a16="http://schemas.microsoft.com/office/drawing/2014/main" id="{258057FB-8715-4D9F-95D4-F01034F3ED9D}"/>
              </a:ext>
            </a:extLst>
          </p:cNvPr>
          <p:cNvSpPr>
            <a:spLocks noGrp="1"/>
          </p:cNvSpPr>
          <p:nvPr>
            <p:ph idx="1"/>
          </p:nvPr>
        </p:nvSpPr>
        <p:spPr/>
        <p:txBody>
          <a:bodyPr/>
          <a:lstStyle/>
          <a:p>
            <a:r>
              <a:rPr lang="en-GB"/>
              <a:t>UNESCO (2017): </a:t>
            </a:r>
            <a:r>
              <a:rPr lang="en-GB">
                <a:hlinkClick r:id="rId2"/>
              </a:rPr>
              <a:t>Education for Sustainable Development Goals: learning objectives</a:t>
            </a:r>
            <a:endParaRPr lang="en-GB"/>
          </a:p>
          <a:p>
            <a:r>
              <a:rPr lang="en-GB"/>
              <a:t>International  Institution for Applied Systems Analysis (IIASA, 2018): </a:t>
            </a:r>
            <a:r>
              <a:rPr lang="en-GB">
                <a:hlinkClick r:id="rId3"/>
              </a:rPr>
              <a:t>Education and the sustainable development agenda</a:t>
            </a:r>
            <a:endParaRPr lang="en-GB"/>
          </a:p>
          <a:p>
            <a:endParaRPr lang="en-GB"/>
          </a:p>
        </p:txBody>
      </p:sp>
    </p:spTree>
    <p:extLst>
      <p:ext uri="{BB962C8B-B14F-4D97-AF65-F5344CB8AC3E}">
        <p14:creationId xmlns:p14="http://schemas.microsoft.com/office/powerpoint/2010/main" val="11291365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2365500" y="24954"/>
            <a:ext cx="9833548" cy="1325563"/>
          </a:xfrm>
        </p:spPr>
        <p:txBody>
          <a:bodyPr anchor="b">
            <a:normAutofit/>
          </a:bodyPr>
          <a:lstStyle/>
          <a:p>
            <a:pPr algn="ctr"/>
            <a:r>
              <a:rPr lang="en-GB" sz="3600">
                <a:solidFill>
                  <a:schemeClr val="tx2"/>
                </a:solidFill>
                <a:cs typeface="Calibri Light"/>
              </a:rPr>
              <a:t>Tasks: On Global Citizenship Education</a:t>
            </a:r>
            <a:endParaRPr lang="en-GB" sz="3600">
              <a:solidFill>
                <a:schemeClr val="tx2"/>
              </a:solidFill>
            </a:endParaRPr>
          </a:p>
        </p:txBody>
      </p:sp>
      <p:grpSp>
        <p:nvGrpSpPr>
          <p:cNvPr id="75" name="Group 7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76" name="Freeform: Shape 7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1179226" y="2336092"/>
            <a:ext cx="9833548" cy="4318707"/>
          </a:xfrm>
        </p:spPr>
        <p:txBody>
          <a:bodyPr>
            <a:normAutofit fontScale="92500" lnSpcReduction="20000"/>
          </a:bodyPr>
          <a:lstStyle/>
          <a:p>
            <a:pPr marL="0" indent="0">
              <a:buNone/>
            </a:pPr>
            <a:r>
              <a:rPr lang="en-GB" sz="2400" b="1">
                <a:solidFill>
                  <a:schemeClr val="tx2"/>
                </a:solidFill>
                <a:cs typeface="Calibri"/>
              </a:rPr>
              <a:t>Key articles:</a:t>
            </a:r>
            <a:endParaRPr lang="en-US" sz="2400" b="1">
              <a:solidFill>
                <a:schemeClr val="tx2"/>
              </a:solidFill>
            </a:endParaRPr>
          </a:p>
          <a:p>
            <a:pPr marL="457200" indent="-457200"/>
            <a:r>
              <a:rPr lang="en-GB" sz="2400">
                <a:solidFill>
                  <a:schemeClr val="tx2"/>
                </a:solidFill>
                <a:cs typeface="Calibri"/>
                <a:hlinkClick r:id="rId2">
                  <a:extLst>
                    <a:ext uri="{A12FA001-AC4F-418D-AE19-62706E023703}">
                      <ahyp:hlinkClr xmlns:ahyp="http://schemas.microsoft.com/office/drawing/2018/hyperlinkcolor" val="tx"/>
                    </a:ext>
                  </a:extLst>
                </a:hlinkClick>
              </a:rPr>
              <a:t>UNESCO Education 2030 Agenda and Framework for Action</a:t>
            </a:r>
          </a:p>
          <a:p>
            <a:pPr marL="457200" indent="-457200"/>
            <a:r>
              <a:rPr lang="en-GB" sz="2400">
                <a:solidFill>
                  <a:schemeClr val="tx2"/>
                </a:solidFill>
                <a:cs typeface="Calibri"/>
                <a:hlinkClick r:id="rId3"/>
              </a:rPr>
              <a:t>Global Citizenship Education: Citizenship Education for Globalizing Societies</a:t>
            </a:r>
            <a:r>
              <a:rPr lang="en-GB" sz="2400">
                <a:solidFill>
                  <a:schemeClr val="tx2"/>
                </a:solidFill>
                <a:cs typeface="Calibri"/>
              </a:rPr>
              <a:t> (2015)</a:t>
            </a:r>
          </a:p>
          <a:p>
            <a:pPr marL="457200" indent="-457200"/>
            <a:r>
              <a:rPr lang="en-GB" sz="2400">
                <a:solidFill>
                  <a:schemeClr val="tx2"/>
                </a:solidFill>
                <a:cs typeface="Calibri"/>
                <a:hlinkClick r:id="rId4"/>
              </a:rPr>
              <a:t>OXFAM Global Citizenship Guides</a:t>
            </a:r>
            <a:r>
              <a:rPr lang="en-GB" sz="2400">
                <a:solidFill>
                  <a:schemeClr val="tx2"/>
                </a:solidFill>
                <a:cs typeface="Calibri"/>
              </a:rPr>
              <a:t> (2015)</a:t>
            </a:r>
          </a:p>
          <a:p>
            <a:pPr marL="0" indent="0">
              <a:buNone/>
            </a:pPr>
            <a:endParaRPr lang="en-GB" sz="2400">
              <a:solidFill>
                <a:schemeClr val="tx2"/>
              </a:solidFill>
              <a:cs typeface="Calibri"/>
            </a:endParaRPr>
          </a:p>
          <a:p>
            <a:pPr marL="0" indent="0">
              <a:buNone/>
            </a:pPr>
            <a:r>
              <a:rPr lang="en-GB" sz="2400" b="1">
                <a:solidFill>
                  <a:schemeClr val="tx2"/>
                </a:solidFill>
                <a:cs typeface="Calibri"/>
              </a:rPr>
              <a:t>Tasks:</a:t>
            </a:r>
          </a:p>
          <a:p>
            <a:pPr marL="457200" indent="-457200"/>
            <a:r>
              <a:rPr lang="en-GB" sz="2400">
                <a:solidFill>
                  <a:schemeClr val="tx2"/>
                </a:solidFill>
                <a:cs typeface="Calibri"/>
              </a:rPr>
              <a:t>Highlight key ideas, proposals, curriculum etc. Suggested in the above articles.</a:t>
            </a:r>
            <a:endParaRPr lang="en-US" sz="2400">
              <a:solidFill>
                <a:schemeClr val="tx2"/>
              </a:solidFill>
              <a:cs typeface="Calibri" panose="020F0502020204030204"/>
            </a:endParaRPr>
          </a:p>
          <a:p>
            <a:pPr marL="457200" indent="-457200"/>
            <a:r>
              <a:rPr lang="en-GB" sz="2400">
                <a:solidFill>
                  <a:schemeClr val="tx2"/>
                </a:solidFill>
                <a:cs typeface="Calibri"/>
              </a:rPr>
              <a:t>Look critically at these documents, try to identify issues, challenges, problems within the articles.</a:t>
            </a:r>
          </a:p>
          <a:p>
            <a:pPr marL="457200" indent="-457200"/>
            <a:r>
              <a:rPr lang="en-GB" sz="2400">
                <a:solidFill>
                  <a:schemeClr val="tx2"/>
                </a:solidFill>
                <a:cs typeface="Calibri"/>
              </a:rPr>
              <a:t>Link to your own example/experience - link these documents to critical reflect on your example/ experience.</a:t>
            </a:r>
          </a:p>
        </p:txBody>
      </p:sp>
      <p:grpSp>
        <p:nvGrpSpPr>
          <p:cNvPr id="81" name="Group 8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82" name="Freeform: Shape 8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173532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2357919" y="24954"/>
            <a:ext cx="9833548" cy="1325563"/>
          </a:xfrm>
        </p:spPr>
        <p:txBody>
          <a:bodyPr anchor="b">
            <a:normAutofit/>
          </a:bodyPr>
          <a:lstStyle/>
          <a:p>
            <a:pPr algn="ctr"/>
            <a:r>
              <a:rPr lang="en-GB" sz="3600" b="1">
                <a:solidFill>
                  <a:schemeClr val="tx2"/>
                </a:solidFill>
                <a:cs typeface="Calibri Light"/>
              </a:rPr>
              <a:t>Discussion Questions</a:t>
            </a:r>
          </a:p>
        </p:txBody>
      </p:sp>
      <p:grpSp>
        <p:nvGrpSpPr>
          <p:cNvPr id="75" name="Group 7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76" name="Freeform: Shape 7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1179226" y="2316644"/>
            <a:ext cx="9204294" cy="4206075"/>
          </a:xfrm>
        </p:spPr>
        <p:txBody>
          <a:bodyPr>
            <a:normAutofit lnSpcReduction="10000"/>
          </a:bodyPr>
          <a:lstStyle/>
          <a:p>
            <a:pPr marL="0" indent="0">
              <a:buNone/>
            </a:pPr>
            <a:r>
              <a:rPr lang="en-GB" sz="2400" b="1">
                <a:solidFill>
                  <a:schemeClr val="tx2"/>
                </a:solidFill>
                <a:cs typeface="Calibri" panose="020F0502020204030204"/>
              </a:rPr>
              <a:t>Consider investigating one of the following bullet points as a preparation for your assignments:</a:t>
            </a:r>
            <a:endParaRPr lang="en-US" sz="2400" b="1">
              <a:solidFill>
                <a:schemeClr val="tx2"/>
              </a:solidFill>
            </a:endParaRPr>
          </a:p>
          <a:p>
            <a:pPr marL="0" indent="0">
              <a:buNone/>
            </a:pPr>
            <a:endParaRPr lang="en-GB" sz="2400">
              <a:solidFill>
                <a:schemeClr val="tx2"/>
              </a:solidFill>
              <a:cs typeface="Calibri"/>
            </a:endParaRPr>
          </a:p>
          <a:p>
            <a:pPr marL="514350" indent="-514350">
              <a:buAutoNum type="arabicPeriod"/>
            </a:pPr>
            <a:r>
              <a:rPr lang="en-GB" sz="2400">
                <a:solidFill>
                  <a:schemeClr val="tx2"/>
                </a:solidFill>
                <a:cs typeface="Calibri"/>
              </a:rPr>
              <a:t>Origin of citizenship education in the UK, and its development.</a:t>
            </a:r>
          </a:p>
          <a:p>
            <a:pPr marL="514350" indent="-514350">
              <a:buAutoNum type="arabicPeriod"/>
            </a:pPr>
            <a:r>
              <a:rPr lang="en-GB" sz="2400">
                <a:solidFill>
                  <a:schemeClr val="tx2"/>
                </a:solidFill>
                <a:cs typeface="Calibri"/>
              </a:rPr>
              <a:t>The development of global citizenship education concept and framework.</a:t>
            </a:r>
          </a:p>
          <a:p>
            <a:pPr marL="514350" indent="-514350">
              <a:buAutoNum type="arabicPeriod"/>
            </a:pPr>
            <a:r>
              <a:rPr lang="en-GB" sz="2400">
                <a:solidFill>
                  <a:schemeClr val="tx2"/>
                </a:solidFill>
                <a:cs typeface="Calibri"/>
              </a:rPr>
              <a:t>Existing problems of current global citizenship education development.</a:t>
            </a:r>
          </a:p>
          <a:p>
            <a:pPr marL="514350" indent="-514350">
              <a:buAutoNum type="arabicPeriod"/>
            </a:pPr>
            <a:endParaRPr lang="en-GB" sz="2400">
              <a:solidFill>
                <a:schemeClr val="tx2"/>
              </a:solidFill>
              <a:cs typeface="Calibri"/>
            </a:endParaRPr>
          </a:p>
          <a:p>
            <a:pPr marL="0" indent="0">
              <a:buNone/>
            </a:pPr>
            <a:r>
              <a:rPr lang="en-GB" sz="2400" b="1">
                <a:solidFill>
                  <a:schemeClr val="tx2"/>
                </a:solidFill>
                <a:cs typeface="Calibri"/>
              </a:rPr>
              <a:t>*Give explanations, key dates, events examples, and link them to relevant documents.</a:t>
            </a:r>
          </a:p>
        </p:txBody>
      </p:sp>
      <p:grpSp>
        <p:nvGrpSpPr>
          <p:cNvPr id="81" name="Group 8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82" name="Freeform: Shape 8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624595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Thinking about Your Assignments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fontScale="92500" lnSpcReduction="20000"/>
          </a:bodyPr>
          <a:lstStyle/>
          <a:p>
            <a:pPr marL="0" indent="0">
              <a:buNone/>
            </a:pPr>
            <a:r>
              <a:rPr lang="en-GB" b="1">
                <a:solidFill>
                  <a:schemeClr val="tx2"/>
                </a:solidFill>
                <a:cs typeface="Calibri"/>
              </a:rPr>
              <a:t>Assessment Component 1 – 70%</a:t>
            </a:r>
          </a:p>
          <a:p>
            <a:pPr marL="0" indent="0">
              <a:buNone/>
            </a:pPr>
            <a:r>
              <a:rPr lang="en-GB">
                <a:solidFill>
                  <a:schemeClr val="tx2"/>
                </a:solidFill>
                <a:cs typeface="Calibri"/>
              </a:rPr>
              <a:t>Written Assignment (3500 words), Deadline 23:59, Thursday 12</a:t>
            </a:r>
            <a:r>
              <a:rPr lang="en-GB" baseline="30000">
                <a:solidFill>
                  <a:schemeClr val="tx2"/>
                </a:solidFill>
                <a:cs typeface="Calibri"/>
              </a:rPr>
              <a:t>th</a:t>
            </a:r>
            <a:r>
              <a:rPr lang="en-GB">
                <a:solidFill>
                  <a:schemeClr val="tx2"/>
                </a:solidFill>
                <a:cs typeface="Calibri"/>
              </a:rPr>
              <a:t> Feb 2026.</a:t>
            </a:r>
          </a:p>
          <a:p>
            <a:pPr marL="0" indent="0">
              <a:buNone/>
            </a:pPr>
            <a:endParaRPr lang="en-GB">
              <a:solidFill>
                <a:schemeClr val="tx2"/>
              </a:solidFill>
              <a:cs typeface="Calibri"/>
            </a:endParaRPr>
          </a:p>
          <a:p>
            <a:pPr marL="0" indent="0">
              <a:buNone/>
            </a:pPr>
            <a:r>
              <a:rPr lang="en-GB">
                <a:solidFill>
                  <a:schemeClr val="tx2"/>
                </a:solidFill>
                <a:cs typeface="Calibri"/>
              </a:rPr>
              <a:t>Critically evaluate the implementation of ESD/GC (Education for Sustainable</a:t>
            </a:r>
          </a:p>
          <a:p>
            <a:pPr marL="0" indent="0">
              <a:buNone/>
            </a:pPr>
            <a:r>
              <a:rPr lang="en-GB">
                <a:solidFill>
                  <a:schemeClr val="tx2"/>
                </a:solidFill>
                <a:cs typeface="Calibri"/>
              </a:rPr>
              <a:t>Development/Global Citizenship) through the lens of policy, curriculum, </a:t>
            </a:r>
            <a:r>
              <a:rPr lang="en-GB" b="1">
                <a:solidFill>
                  <a:schemeClr val="tx2"/>
                </a:solidFill>
                <a:cs typeface="Calibri"/>
              </a:rPr>
              <a:t>or</a:t>
            </a:r>
            <a:r>
              <a:rPr lang="en-GB">
                <a:solidFill>
                  <a:schemeClr val="tx2"/>
                </a:solidFill>
                <a:cs typeface="Calibri"/>
              </a:rPr>
              <a:t> practice.</a:t>
            </a:r>
          </a:p>
          <a:p>
            <a:pPr marL="0" indent="0">
              <a:buNone/>
            </a:pPr>
            <a:endParaRPr lang="en-GB">
              <a:solidFill>
                <a:schemeClr val="tx2"/>
              </a:solidFill>
              <a:cs typeface="Calibri"/>
            </a:endParaRPr>
          </a:p>
          <a:p>
            <a:pPr marL="0" indent="0">
              <a:buNone/>
            </a:pPr>
            <a:r>
              <a:rPr lang="en-GB">
                <a:solidFill>
                  <a:schemeClr val="tx2"/>
                </a:solidFill>
                <a:cs typeface="Calibri"/>
              </a:rPr>
              <a:t>You may:</a:t>
            </a:r>
          </a:p>
          <a:p>
            <a:pPr marL="0" indent="0">
              <a:buNone/>
            </a:pPr>
            <a:r>
              <a:rPr lang="en-GB">
                <a:solidFill>
                  <a:schemeClr val="tx2"/>
                </a:solidFill>
                <a:cs typeface="Calibri"/>
              </a:rPr>
              <a:t>• Explore universal acceptance and definition of ESD/GC.</a:t>
            </a:r>
          </a:p>
          <a:p>
            <a:pPr marL="0" indent="0">
              <a:buNone/>
            </a:pPr>
            <a:r>
              <a:rPr lang="en-GB">
                <a:solidFill>
                  <a:schemeClr val="tx2"/>
                </a:solidFill>
                <a:cs typeface="Calibri"/>
              </a:rPr>
              <a:t>• Explore the effects of ESD/GC on curriculum.</a:t>
            </a:r>
          </a:p>
          <a:p>
            <a:pPr marL="0" indent="0">
              <a:buNone/>
            </a:pPr>
            <a:r>
              <a:rPr lang="en-GB">
                <a:solidFill>
                  <a:schemeClr val="tx2"/>
                </a:solidFill>
                <a:cs typeface="Calibri"/>
              </a:rPr>
              <a:t>• Discuss how is policy linked to education.</a:t>
            </a:r>
          </a:p>
          <a:p>
            <a:pPr marL="0" indent="0">
              <a:buNone/>
            </a:pPr>
            <a:r>
              <a:rPr lang="en-GB">
                <a:solidFill>
                  <a:schemeClr val="tx2"/>
                </a:solidFill>
                <a:cs typeface="Calibri"/>
              </a:rPr>
              <a:t>• Discuss how was ESD/GC implemented in school.</a:t>
            </a:r>
          </a:p>
        </p:txBody>
      </p:sp>
    </p:spTree>
    <p:extLst>
      <p:ext uri="{BB962C8B-B14F-4D97-AF65-F5344CB8AC3E}">
        <p14:creationId xmlns:p14="http://schemas.microsoft.com/office/powerpoint/2010/main" val="30347172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a:solidFill>
                  <a:schemeClr val="tx2"/>
                </a:solidFill>
                <a:ea typeface="+mj-lt"/>
                <a:cs typeface="+mj-lt"/>
              </a:rPr>
              <a:t>Thinking about Your Assignments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b="1">
                <a:solidFill>
                  <a:schemeClr val="tx2"/>
                </a:solidFill>
                <a:cs typeface="Calibri"/>
              </a:rPr>
              <a:t>Assessment Component 2 – 30%</a:t>
            </a:r>
          </a:p>
          <a:p>
            <a:pPr marL="0" indent="0">
              <a:buNone/>
            </a:pPr>
            <a:r>
              <a:rPr lang="en-GB">
                <a:solidFill>
                  <a:schemeClr val="tx2"/>
                </a:solidFill>
                <a:cs typeface="Calibri"/>
              </a:rPr>
              <a:t>Individual Presentation (10 mins + Q&amp;A), 10:00-13:00, 11</a:t>
            </a:r>
            <a:r>
              <a:rPr lang="en-GB" baseline="30000">
                <a:solidFill>
                  <a:schemeClr val="tx2"/>
                </a:solidFill>
                <a:cs typeface="Calibri"/>
              </a:rPr>
              <a:t>th</a:t>
            </a:r>
            <a:r>
              <a:rPr lang="en-GB">
                <a:solidFill>
                  <a:schemeClr val="tx2"/>
                </a:solidFill>
                <a:cs typeface="Calibri"/>
              </a:rPr>
              <a:t> Feb 2026, submit PowerPoint slides on Moodle by 23:59 on 12</a:t>
            </a:r>
            <a:r>
              <a:rPr lang="en-GB" baseline="30000">
                <a:solidFill>
                  <a:schemeClr val="tx2"/>
                </a:solidFill>
                <a:cs typeface="Calibri"/>
              </a:rPr>
              <a:t>th</a:t>
            </a:r>
            <a:r>
              <a:rPr lang="en-GB">
                <a:solidFill>
                  <a:schemeClr val="tx2"/>
                </a:solidFill>
                <a:cs typeface="Calibri"/>
              </a:rPr>
              <a:t> Feb 2026.</a:t>
            </a:r>
          </a:p>
          <a:p>
            <a:pPr marL="0" indent="0">
              <a:buNone/>
            </a:pPr>
            <a:endParaRPr lang="en-GB">
              <a:solidFill>
                <a:schemeClr val="tx2"/>
              </a:solidFill>
              <a:cs typeface="Calibri"/>
            </a:endParaRPr>
          </a:p>
          <a:p>
            <a:pPr marL="0" indent="0">
              <a:buNone/>
            </a:pPr>
            <a:r>
              <a:rPr lang="en-GB">
                <a:solidFill>
                  <a:schemeClr val="tx2"/>
                </a:solidFill>
                <a:cs typeface="Calibri"/>
              </a:rPr>
              <a:t>Select a country of your choice and present a critical examination of the </a:t>
            </a:r>
            <a:r>
              <a:rPr lang="en-GB" b="1">
                <a:solidFill>
                  <a:schemeClr val="tx2"/>
                </a:solidFill>
                <a:cs typeface="Calibri"/>
              </a:rPr>
              <a:t>impact of globalisation on education </a:t>
            </a:r>
            <a:r>
              <a:rPr lang="en-GB">
                <a:solidFill>
                  <a:schemeClr val="tx2"/>
                </a:solidFill>
                <a:cs typeface="Calibri"/>
              </a:rPr>
              <a:t>in your chosen country. You should also consider how the country and its respective government should respond to future challenges and issues </a:t>
            </a:r>
            <a:r>
              <a:rPr lang="en-GB" b="1">
                <a:solidFill>
                  <a:schemeClr val="tx2"/>
                </a:solidFill>
                <a:cs typeface="Calibri"/>
              </a:rPr>
              <a:t>including</a:t>
            </a:r>
            <a:r>
              <a:rPr lang="en-GB">
                <a:solidFill>
                  <a:schemeClr val="tx2"/>
                </a:solidFill>
                <a:cs typeface="Calibri"/>
              </a:rPr>
              <a:t> (but not limited to) human rights, climate change, and the sustainability agenda.</a:t>
            </a:r>
          </a:p>
        </p:txBody>
      </p:sp>
    </p:spTree>
    <p:extLst>
      <p:ext uri="{BB962C8B-B14F-4D97-AF65-F5344CB8AC3E}">
        <p14:creationId xmlns:p14="http://schemas.microsoft.com/office/powerpoint/2010/main" val="17674761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Application>Microsoft Office PowerPoint</Application>
  <PresentationFormat>Widescreen</PresentationFormat>
  <Slides>29</Slides>
  <Notes>0</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ECWB7004 Global Citizenship and Sustainability</vt:lpstr>
      <vt:lpstr>Globalisation </vt:lpstr>
      <vt:lpstr>Public Goods (Social Goods)</vt:lpstr>
      <vt:lpstr>Types of Public Goods</vt:lpstr>
      <vt:lpstr>The Invisibility of Public Goods</vt:lpstr>
      <vt:lpstr>Public Goods vs Natural Goods</vt:lpstr>
      <vt:lpstr>Public Goods, Common Goods and Global Common Goods</vt:lpstr>
      <vt:lpstr>PowerPoint Presentation</vt:lpstr>
      <vt:lpstr>PowerPoint Presentation</vt:lpstr>
      <vt:lpstr>Public Goods vs Natural Goods</vt:lpstr>
      <vt:lpstr>Discussion</vt:lpstr>
      <vt:lpstr>Discussion</vt:lpstr>
      <vt:lpstr>Tragedy of the commons</vt:lpstr>
      <vt:lpstr>Tragedy of the commons</vt:lpstr>
      <vt:lpstr>Hans Rosling: Global population growth, box by box</vt:lpstr>
      <vt:lpstr>'How To End Poverty in 15 years' Hans Rosling</vt:lpstr>
      <vt:lpstr>Sustainable Development Goals Target 4.7</vt:lpstr>
      <vt:lpstr>ESDGC in Wales</vt:lpstr>
      <vt:lpstr>Questions for Consideration</vt:lpstr>
      <vt:lpstr>SDG 4</vt:lpstr>
      <vt:lpstr>Measuring SDG</vt:lpstr>
      <vt:lpstr>Education for  Global Citizenship</vt:lpstr>
      <vt:lpstr>Citizenship Education VS Global Citizenship Education</vt:lpstr>
      <vt:lpstr>Global Citizenship Education</vt:lpstr>
      <vt:lpstr>Education for Sustainable Development</vt:lpstr>
      <vt:lpstr>Tasks: On Global Citizenship Education</vt:lpstr>
      <vt:lpstr>Discussion Questions</vt:lpstr>
      <vt:lpstr>Thinking about Your Assignments</vt:lpstr>
      <vt:lpstr>Thinking about Your Assignments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Yiying Jiao</dc:creator>
  <cp:revision>1</cp:revision>
  <dcterms:created xsi:type="dcterms:W3CDTF">2022-10-13T09:26:48Z</dcterms:created>
  <dcterms:modified xsi:type="dcterms:W3CDTF">2026-02-02T13:14:33Z</dcterms:modified>
</cp:coreProperties>
</file>