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3" r:id="rId6"/>
    <p:sldId id="261" r:id="rId7"/>
    <p:sldId id="262" r:id="rId8"/>
    <p:sldId id="268" r:id="rId9"/>
    <p:sldId id="277" r:id="rId10"/>
    <p:sldId id="269" r:id="rId11"/>
    <p:sldId id="271" r:id="rId12"/>
    <p:sldId id="272" r:id="rId13"/>
    <p:sldId id="266" r:id="rId14"/>
    <p:sldId id="273" r:id="rId15"/>
    <p:sldId id="264" r:id="rId16"/>
    <p:sldId id="274" r:id="rId17"/>
    <p:sldId id="278" r:id="rId18"/>
    <p:sldId id="275"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B79E"/>
    <a:srgbClr val="8A96D0"/>
    <a:srgbClr val="906312"/>
    <a:srgbClr val="1B1E87"/>
    <a:srgbClr val="FF66CC"/>
    <a:srgbClr val="DEDE2A"/>
    <a:srgbClr val="25A3A0"/>
    <a:srgbClr val="FFCC66"/>
    <a:srgbClr val="EBE866"/>
    <a:srgbClr val="F04E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DF9C7B-D4F9-4B2E-88A3-12DC476237E8}" v="270" dt="2024-12-16T15:21:58.6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Hales-Owen" userId="7e3a4e23da3821d8" providerId="LiveId" clId="{AFDF9C7B-D4F9-4B2E-88A3-12DC476237E8}"/>
    <pc:docChg chg="undo redo custSel addSld delSld modSld sldOrd">
      <pc:chgData name="Alex Hales-Owen" userId="7e3a4e23da3821d8" providerId="LiveId" clId="{AFDF9C7B-D4F9-4B2E-88A3-12DC476237E8}" dt="2024-12-16T17:03:53.232" v="13177" actId="207"/>
      <pc:docMkLst>
        <pc:docMk/>
      </pc:docMkLst>
      <pc:sldChg chg="modSp mod">
        <pc:chgData name="Alex Hales-Owen" userId="7e3a4e23da3821d8" providerId="LiveId" clId="{AFDF9C7B-D4F9-4B2E-88A3-12DC476237E8}" dt="2024-12-16T15:51:21.917" v="13176" actId="1076"/>
        <pc:sldMkLst>
          <pc:docMk/>
          <pc:sldMk cId="465203065" sldId="256"/>
        </pc:sldMkLst>
        <pc:spChg chg="mod">
          <ac:chgData name="Alex Hales-Owen" userId="7e3a4e23da3821d8" providerId="LiveId" clId="{AFDF9C7B-D4F9-4B2E-88A3-12DC476237E8}" dt="2024-12-16T15:51:21.917" v="13176" actId="1076"/>
          <ac:spMkLst>
            <pc:docMk/>
            <pc:sldMk cId="465203065" sldId="256"/>
            <ac:spMk id="2" creationId="{7F5EFD2E-7BE2-4B38-D42E-B548E22D4B1A}"/>
          </ac:spMkLst>
        </pc:spChg>
        <pc:picChg chg="mod">
          <ac:chgData name="Alex Hales-Owen" userId="7e3a4e23da3821d8" providerId="LiveId" clId="{AFDF9C7B-D4F9-4B2E-88A3-12DC476237E8}" dt="2024-12-16T15:38:18.996" v="13129" actId="14100"/>
          <ac:picMkLst>
            <pc:docMk/>
            <pc:sldMk cId="465203065" sldId="256"/>
            <ac:picMk id="5" creationId="{2C3F33E8-674B-5BDC-8D66-7FD3375D5A94}"/>
          </ac:picMkLst>
        </pc:picChg>
      </pc:sldChg>
      <pc:sldChg chg="modSp mod">
        <pc:chgData name="Alex Hales-Owen" userId="7e3a4e23da3821d8" providerId="LiveId" clId="{AFDF9C7B-D4F9-4B2E-88A3-12DC476237E8}" dt="2024-12-16T14:54:18.883" v="13070" actId="20577"/>
        <pc:sldMkLst>
          <pc:docMk/>
          <pc:sldMk cId="2256319724" sldId="257"/>
        </pc:sldMkLst>
        <pc:spChg chg="mod">
          <ac:chgData name="Alex Hales-Owen" userId="7e3a4e23da3821d8" providerId="LiveId" clId="{AFDF9C7B-D4F9-4B2E-88A3-12DC476237E8}" dt="2024-12-16T14:54:18.883" v="13070" actId="20577"/>
          <ac:spMkLst>
            <pc:docMk/>
            <pc:sldMk cId="2256319724" sldId="257"/>
            <ac:spMk id="3" creationId="{1607E34F-5975-7DB9-FFA7-82F253B28986}"/>
          </ac:spMkLst>
        </pc:spChg>
      </pc:sldChg>
      <pc:sldChg chg="modSp mod ord">
        <pc:chgData name="Alex Hales-Owen" userId="7e3a4e23da3821d8" providerId="LiveId" clId="{AFDF9C7B-D4F9-4B2E-88A3-12DC476237E8}" dt="2024-12-14T15:42:12.373" v="12892" actId="2711"/>
        <pc:sldMkLst>
          <pc:docMk/>
          <pc:sldMk cId="1497856285" sldId="258"/>
        </pc:sldMkLst>
        <pc:spChg chg="mod">
          <ac:chgData name="Alex Hales-Owen" userId="7e3a4e23da3821d8" providerId="LiveId" clId="{AFDF9C7B-D4F9-4B2E-88A3-12DC476237E8}" dt="2024-12-14T13:21:17.378" v="11724" actId="14100"/>
          <ac:spMkLst>
            <pc:docMk/>
            <pc:sldMk cId="1497856285" sldId="258"/>
            <ac:spMk id="2" creationId="{EBFF37D5-F0CA-364F-49C5-2528466BC364}"/>
          </ac:spMkLst>
        </pc:spChg>
        <pc:spChg chg="mod">
          <ac:chgData name="Alex Hales-Owen" userId="7e3a4e23da3821d8" providerId="LiveId" clId="{AFDF9C7B-D4F9-4B2E-88A3-12DC476237E8}" dt="2024-12-14T13:21:11.738" v="11722" actId="14100"/>
          <ac:spMkLst>
            <pc:docMk/>
            <pc:sldMk cId="1497856285" sldId="258"/>
            <ac:spMk id="3" creationId="{F06B8BBC-10D4-FE59-05B4-94B3E4F6FE6E}"/>
          </ac:spMkLst>
        </pc:spChg>
        <pc:spChg chg="mod">
          <ac:chgData name="Alex Hales-Owen" userId="7e3a4e23da3821d8" providerId="LiveId" clId="{AFDF9C7B-D4F9-4B2E-88A3-12DC476237E8}" dt="2024-12-14T15:42:12.373" v="12892" actId="2711"/>
          <ac:spMkLst>
            <pc:docMk/>
            <pc:sldMk cId="1497856285" sldId="258"/>
            <ac:spMk id="6" creationId="{02E94B25-E25A-FB15-58B6-B12D9AA0582E}"/>
          </ac:spMkLst>
        </pc:spChg>
        <pc:picChg chg="mod">
          <ac:chgData name="Alex Hales-Owen" userId="7e3a4e23da3821d8" providerId="LiveId" clId="{AFDF9C7B-D4F9-4B2E-88A3-12DC476237E8}" dt="2024-12-14T13:17:35.698" v="11621" actId="14100"/>
          <ac:picMkLst>
            <pc:docMk/>
            <pc:sldMk cId="1497856285" sldId="258"/>
            <ac:picMk id="5" creationId="{110F772B-8664-95DC-287E-AF3AAC6D7375}"/>
          </ac:picMkLst>
        </pc:picChg>
      </pc:sldChg>
      <pc:sldChg chg="addSp delSp modSp new mod ord">
        <pc:chgData name="Alex Hales-Owen" userId="7e3a4e23da3821d8" providerId="LiveId" clId="{AFDF9C7B-D4F9-4B2E-88A3-12DC476237E8}" dt="2024-12-14T15:42:05.799" v="12891" actId="2711"/>
        <pc:sldMkLst>
          <pc:docMk/>
          <pc:sldMk cId="2729159336" sldId="259"/>
        </pc:sldMkLst>
        <pc:spChg chg="mod">
          <ac:chgData name="Alex Hales-Owen" userId="7e3a4e23da3821d8" providerId="LiveId" clId="{AFDF9C7B-D4F9-4B2E-88A3-12DC476237E8}" dt="2024-12-01T12:39:45.154" v="770" actId="1076"/>
          <ac:spMkLst>
            <pc:docMk/>
            <pc:sldMk cId="2729159336" sldId="259"/>
            <ac:spMk id="2" creationId="{9F71FF37-32C0-14E9-8039-6E65FAE964EA}"/>
          </ac:spMkLst>
        </pc:spChg>
        <pc:spChg chg="add mod">
          <ac:chgData name="Alex Hales-Owen" userId="7e3a4e23da3821d8" providerId="LiveId" clId="{AFDF9C7B-D4F9-4B2E-88A3-12DC476237E8}" dt="2024-12-01T13:03:04.520" v="1079" actId="1076"/>
          <ac:spMkLst>
            <pc:docMk/>
            <pc:sldMk cId="2729159336" sldId="259"/>
            <ac:spMk id="4" creationId="{A0047414-2B8E-DA34-78DC-8FE31F89CB91}"/>
          </ac:spMkLst>
        </pc:spChg>
        <pc:spChg chg="add mod">
          <ac:chgData name="Alex Hales-Owen" userId="7e3a4e23da3821d8" providerId="LiveId" clId="{AFDF9C7B-D4F9-4B2E-88A3-12DC476237E8}" dt="2024-12-14T15:42:05.799" v="12891" actId="2711"/>
          <ac:spMkLst>
            <pc:docMk/>
            <pc:sldMk cId="2729159336" sldId="259"/>
            <ac:spMk id="6" creationId="{8C8727C9-2D3A-715E-C338-FA6FF16A3519}"/>
          </ac:spMkLst>
        </pc:spChg>
        <pc:graphicFrameChg chg="add mod modGraphic">
          <ac:chgData name="Alex Hales-Owen" userId="7e3a4e23da3821d8" providerId="LiveId" clId="{AFDF9C7B-D4F9-4B2E-88A3-12DC476237E8}" dt="2024-12-14T13:17:13.132" v="11620"/>
          <ac:graphicFrameMkLst>
            <pc:docMk/>
            <pc:sldMk cId="2729159336" sldId="259"/>
            <ac:graphicFrameMk id="1033" creationId="{921B8F0F-F16C-6618-0F86-D97FDDB6AA90}"/>
          </ac:graphicFrameMkLst>
        </pc:graphicFrameChg>
        <pc:picChg chg="add mod">
          <ac:chgData name="Alex Hales-Owen" userId="7e3a4e23da3821d8" providerId="LiveId" clId="{AFDF9C7B-D4F9-4B2E-88A3-12DC476237E8}" dt="2024-12-01T13:34:34.598" v="1548" actId="1076"/>
          <ac:picMkLst>
            <pc:docMk/>
            <pc:sldMk cId="2729159336" sldId="259"/>
            <ac:picMk id="7" creationId="{EB808175-0737-9F1E-7191-6682DBC022E7}"/>
          </ac:picMkLst>
        </pc:picChg>
        <pc:picChg chg="add mod">
          <ac:chgData name="Alex Hales-Owen" userId="7e3a4e23da3821d8" providerId="LiveId" clId="{AFDF9C7B-D4F9-4B2E-88A3-12DC476237E8}" dt="2024-12-14T13:17:07.076" v="11619" actId="1076"/>
          <ac:picMkLst>
            <pc:docMk/>
            <pc:sldMk cId="2729159336" sldId="259"/>
            <ac:picMk id="10" creationId="{12008288-0A9C-6B4C-D5B5-6DE2CEF2D774}"/>
          </ac:picMkLst>
        </pc:picChg>
        <pc:picChg chg="add mod">
          <ac:chgData name="Alex Hales-Owen" userId="7e3a4e23da3821d8" providerId="LiveId" clId="{AFDF9C7B-D4F9-4B2E-88A3-12DC476237E8}" dt="2024-12-14T13:17:03.145" v="11618" actId="1076"/>
          <ac:picMkLst>
            <pc:docMk/>
            <pc:sldMk cId="2729159336" sldId="259"/>
            <ac:picMk id="11" creationId="{B2C88A7B-154D-1A50-2900-5E30F0E04B15}"/>
          </ac:picMkLst>
        </pc:picChg>
      </pc:sldChg>
      <pc:sldChg chg="modSp new del mod">
        <pc:chgData name="Alex Hales-Owen" userId="7e3a4e23da3821d8" providerId="LiveId" clId="{AFDF9C7B-D4F9-4B2E-88A3-12DC476237E8}" dt="2024-12-14T14:00:23.289" v="12189" actId="2696"/>
        <pc:sldMkLst>
          <pc:docMk/>
          <pc:sldMk cId="4194187526" sldId="260"/>
        </pc:sldMkLst>
      </pc:sldChg>
      <pc:sldChg chg="addSp delSp modSp new mod ord setBg">
        <pc:chgData name="Alex Hales-Owen" userId="7e3a4e23da3821d8" providerId="LiveId" clId="{AFDF9C7B-D4F9-4B2E-88A3-12DC476237E8}" dt="2024-12-15T13:42:01.451" v="12971" actId="14100"/>
        <pc:sldMkLst>
          <pc:docMk/>
          <pc:sldMk cId="3367776815" sldId="261"/>
        </pc:sldMkLst>
        <pc:spChg chg="mod">
          <ac:chgData name="Alex Hales-Owen" userId="7e3a4e23da3821d8" providerId="LiveId" clId="{AFDF9C7B-D4F9-4B2E-88A3-12DC476237E8}" dt="2024-12-12T14:19:39.953" v="6591" actId="1076"/>
          <ac:spMkLst>
            <pc:docMk/>
            <pc:sldMk cId="3367776815" sldId="261"/>
            <ac:spMk id="2" creationId="{0029C361-FFE7-F8B3-20E4-A5B44F851F71}"/>
          </ac:spMkLst>
        </pc:spChg>
        <pc:spChg chg="mod">
          <ac:chgData name="Alex Hales-Owen" userId="7e3a4e23da3821d8" providerId="LiveId" clId="{AFDF9C7B-D4F9-4B2E-88A3-12DC476237E8}" dt="2024-12-15T13:42:01.451" v="12971" actId="14100"/>
          <ac:spMkLst>
            <pc:docMk/>
            <pc:sldMk cId="3367776815" sldId="261"/>
            <ac:spMk id="3" creationId="{BAF04420-05B1-364E-2E3E-327163494A88}"/>
          </ac:spMkLst>
        </pc:spChg>
        <pc:spChg chg="add mod ord">
          <ac:chgData name="Alex Hales-Owen" userId="7e3a4e23da3821d8" providerId="LiveId" clId="{AFDF9C7B-D4F9-4B2E-88A3-12DC476237E8}" dt="2024-12-14T15:41:48.957" v="12884" actId="2711"/>
          <ac:spMkLst>
            <pc:docMk/>
            <pc:sldMk cId="3367776815" sldId="261"/>
            <ac:spMk id="4" creationId="{516E6774-EF29-6BE0-D420-05090C6E6E29}"/>
          </ac:spMkLst>
        </pc:spChg>
        <pc:picChg chg="add mod modCrop">
          <ac:chgData name="Alex Hales-Owen" userId="7e3a4e23da3821d8" providerId="LiveId" clId="{AFDF9C7B-D4F9-4B2E-88A3-12DC476237E8}" dt="2024-12-07T18:39:42.021" v="6147" actId="1076"/>
          <ac:picMkLst>
            <pc:docMk/>
            <pc:sldMk cId="3367776815" sldId="261"/>
            <ac:picMk id="6" creationId="{4A2C950F-ADEF-DAF6-2C89-2D45215D2D4B}"/>
          </ac:picMkLst>
        </pc:picChg>
        <pc:picChg chg="add mod ord">
          <ac:chgData name="Alex Hales-Owen" userId="7e3a4e23da3821d8" providerId="LiveId" clId="{AFDF9C7B-D4F9-4B2E-88A3-12DC476237E8}" dt="2024-12-07T18:42:14.054" v="6153" actId="14100"/>
          <ac:picMkLst>
            <pc:docMk/>
            <pc:sldMk cId="3367776815" sldId="261"/>
            <ac:picMk id="7" creationId="{BB05866E-6085-C522-8846-93908300ECD7}"/>
          </ac:picMkLst>
        </pc:picChg>
        <pc:picChg chg="add">
          <ac:chgData name="Alex Hales-Owen" userId="7e3a4e23da3821d8" providerId="LiveId" clId="{AFDF9C7B-D4F9-4B2E-88A3-12DC476237E8}" dt="2024-12-07T12:56:12.375" v="5529" actId="26606"/>
          <ac:picMkLst>
            <pc:docMk/>
            <pc:sldMk cId="3367776815" sldId="261"/>
            <ac:picMk id="11" creationId="{7AEE9CAC-347C-43C2-AE87-6BC5566E6068}"/>
          </ac:picMkLst>
        </pc:picChg>
      </pc:sldChg>
      <pc:sldChg chg="addSp delSp modSp new mod setBg">
        <pc:chgData name="Alex Hales-Owen" userId="7e3a4e23da3821d8" providerId="LiveId" clId="{AFDF9C7B-D4F9-4B2E-88A3-12DC476237E8}" dt="2024-12-16T15:21:13.787" v="13126" actId="20577"/>
        <pc:sldMkLst>
          <pc:docMk/>
          <pc:sldMk cId="3125620087" sldId="262"/>
        </pc:sldMkLst>
        <pc:spChg chg="mod">
          <ac:chgData name="Alex Hales-Owen" userId="7e3a4e23da3821d8" providerId="LiveId" clId="{AFDF9C7B-D4F9-4B2E-88A3-12DC476237E8}" dt="2024-12-14T09:47:07.672" v="8227" actId="403"/>
          <ac:spMkLst>
            <pc:docMk/>
            <pc:sldMk cId="3125620087" sldId="262"/>
            <ac:spMk id="2" creationId="{A227D94C-ECCB-FB27-E434-05777AA02C6D}"/>
          </ac:spMkLst>
        </pc:spChg>
        <pc:spChg chg="mod">
          <ac:chgData name="Alex Hales-Owen" userId="7e3a4e23da3821d8" providerId="LiveId" clId="{AFDF9C7B-D4F9-4B2E-88A3-12DC476237E8}" dt="2024-12-16T15:21:13.787" v="13126" actId="20577"/>
          <ac:spMkLst>
            <pc:docMk/>
            <pc:sldMk cId="3125620087" sldId="262"/>
            <ac:spMk id="3" creationId="{4217BCB4-5029-C858-CC65-46B8C57F1F69}"/>
          </ac:spMkLst>
        </pc:spChg>
        <pc:spChg chg="add mod ord">
          <ac:chgData name="Alex Hales-Owen" userId="7e3a4e23da3821d8" providerId="LiveId" clId="{AFDF9C7B-D4F9-4B2E-88A3-12DC476237E8}" dt="2024-12-14T15:41:38.286" v="12883" actId="2711"/>
          <ac:spMkLst>
            <pc:docMk/>
            <pc:sldMk cId="3125620087" sldId="262"/>
            <ac:spMk id="5" creationId="{E870EFF7-58B0-0010-ADE0-7B3060D56FCC}"/>
          </ac:spMkLst>
        </pc:spChg>
        <pc:picChg chg="add mod ord">
          <ac:chgData name="Alex Hales-Owen" userId="7e3a4e23da3821d8" providerId="LiveId" clId="{AFDF9C7B-D4F9-4B2E-88A3-12DC476237E8}" dt="2024-12-16T15:20:39.917" v="13123" actId="14100"/>
          <ac:picMkLst>
            <pc:docMk/>
            <pc:sldMk cId="3125620087" sldId="262"/>
            <ac:picMk id="8" creationId="{4536DC22-3E57-645B-73EB-D530A4734BE8}"/>
          </ac:picMkLst>
        </pc:picChg>
        <pc:picChg chg="add">
          <ac:chgData name="Alex Hales-Owen" userId="7e3a4e23da3821d8" providerId="LiveId" clId="{AFDF9C7B-D4F9-4B2E-88A3-12DC476237E8}" dt="2024-12-14T09:45:05.948" v="8209" actId="26606"/>
          <ac:picMkLst>
            <pc:docMk/>
            <pc:sldMk cId="3125620087" sldId="262"/>
            <ac:picMk id="3079" creationId="{F15A1844-5CB8-438B-B90E-EF2A51CF87B6}"/>
          </ac:picMkLst>
        </pc:picChg>
      </pc:sldChg>
      <pc:sldChg chg="addSp modSp new mod setBg">
        <pc:chgData name="Alex Hales-Owen" userId="7e3a4e23da3821d8" providerId="LiveId" clId="{AFDF9C7B-D4F9-4B2E-88A3-12DC476237E8}" dt="2024-12-16T15:21:58.678" v="13127" actId="14100"/>
        <pc:sldMkLst>
          <pc:docMk/>
          <pc:sldMk cId="3412458681" sldId="263"/>
        </pc:sldMkLst>
        <pc:spChg chg="mod">
          <ac:chgData name="Alex Hales-Owen" userId="7e3a4e23da3821d8" providerId="LiveId" clId="{AFDF9C7B-D4F9-4B2E-88A3-12DC476237E8}" dt="2024-12-14T15:42:44.407" v="12894" actId="403"/>
          <ac:spMkLst>
            <pc:docMk/>
            <pc:sldMk cId="3412458681" sldId="263"/>
            <ac:spMk id="2" creationId="{E5362C2F-B40E-2CCB-C7E1-C8644F49D9BC}"/>
          </ac:spMkLst>
        </pc:spChg>
        <pc:spChg chg="mod">
          <ac:chgData name="Alex Hales-Owen" userId="7e3a4e23da3821d8" providerId="LiveId" clId="{AFDF9C7B-D4F9-4B2E-88A3-12DC476237E8}" dt="2024-12-07T11:52:06.021" v="4474" actId="313"/>
          <ac:spMkLst>
            <pc:docMk/>
            <pc:sldMk cId="3412458681" sldId="263"/>
            <ac:spMk id="3" creationId="{7B25864C-7E39-EF76-EE26-FB9F7882BC18}"/>
          </ac:spMkLst>
        </pc:spChg>
        <pc:spChg chg="add mod">
          <ac:chgData name="Alex Hales-Owen" userId="7e3a4e23da3821d8" providerId="LiveId" clId="{AFDF9C7B-D4F9-4B2E-88A3-12DC476237E8}" dt="2024-12-14T15:41:56.646" v="12888" actId="2711"/>
          <ac:spMkLst>
            <pc:docMk/>
            <pc:sldMk cId="3412458681" sldId="263"/>
            <ac:spMk id="4" creationId="{24D6F704-2F84-7E19-32F4-9A0E359F9993}"/>
          </ac:spMkLst>
        </pc:spChg>
        <pc:picChg chg="add mod ord">
          <ac:chgData name="Alex Hales-Owen" userId="7e3a4e23da3821d8" providerId="LiveId" clId="{AFDF9C7B-D4F9-4B2E-88A3-12DC476237E8}" dt="2024-12-16T15:21:58.678" v="13127" actId="14100"/>
          <ac:picMkLst>
            <pc:docMk/>
            <pc:sldMk cId="3412458681" sldId="263"/>
            <ac:picMk id="2050" creationId="{673F0266-B407-5E5B-4D1F-10D6D3E90A66}"/>
          </ac:picMkLst>
        </pc:picChg>
      </pc:sldChg>
      <pc:sldChg chg="addSp delSp modSp new mod">
        <pc:chgData name="Alex Hales-Owen" userId="7e3a4e23da3821d8" providerId="LiveId" clId="{AFDF9C7B-D4F9-4B2E-88A3-12DC476237E8}" dt="2024-12-16T15:48:53.694" v="13165" actId="1076"/>
        <pc:sldMkLst>
          <pc:docMk/>
          <pc:sldMk cId="1693189484" sldId="264"/>
        </pc:sldMkLst>
        <pc:spChg chg="mod">
          <ac:chgData name="Alex Hales-Owen" userId="7e3a4e23da3821d8" providerId="LiveId" clId="{AFDF9C7B-D4F9-4B2E-88A3-12DC476237E8}" dt="2024-12-16T15:48:53.694" v="13165" actId="1076"/>
          <ac:spMkLst>
            <pc:docMk/>
            <pc:sldMk cId="1693189484" sldId="264"/>
            <ac:spMk id="2" creationId="{E0170516-BBF1-8DDA-A5BF-7AC00D6A25A0}"/>
          </ac:spMkLst>
        </pc:spChg>
        <pc:spChg chg="mod">
          <ac:chgData name="Alex Hales-Owen" userId="7e3a4e23da3821d8" providerId="LiveId" clId="{AFDF9C7B-D4F9-4B2E-88A3-12DC476237E8}" dt="2024-12-15T13:46:35.323" v="12977" actId="207"/>
          <ac:spMkLst>
            <pc:docMk/>
            <pc:sldMk cId="1693189484" sldId="264"/>
            <ac:spMk id="3" creationId="{05D8070D-A947-7F49-35AA-4613CFD661E1}"/>
          </ac:spMkLst>
        </pc:spChg>
        <pc:spChg chg="add del mod">
          <ac:chgData name="Alex Hales-Owen" userId="7e3a4e23da3821d8" providerId="LiveId" clId="{AFDF9C7B-D4F9-4B2E-88A3-12DC476237E8}" dt="2024-12-15T13:46:53.195" v="12978" actId="255"/>
          <ac:spMkLst>
            <pc:docMk/>
            <pc:sldMk cId="1693189484" sldId="264"/>
            <ac:spMk id="4" creationId="{83313778-9546-F4F7-ADFD-0034918DAF15}"/>
          </ac:spMkLst>
        </pc:spChg>
        <pc:picChg chg="add mod">
          <ac:chgData name="Alex Hales-Owen" userId="7e3a4e23da3821d8" providerId="LiveId" clId="{AFDF9C7B-D4F9-4B2E-88A3-12DC476237E8}" dt="2024-12-14T14:03:40.012" v="12241" actId="1076"/>
          <ac:picMkLst>
            <pc:docMk/>
            <pc:sldMk cId="1693189484" sldId="264"/>
            <ac:picMk id="5" creationId="{E60FA6AD-F4C2-10E6-A76D-3348C6C19849}"/>
          </ac:picMkLst>
        </pc:picChg>
        <pc:picChg chg="add mod">
          <ac:chgData name="Alex Hales-Owen" userId="7e3a4e23da3821d8" providerId="LiveId" clId="{AFDF9C7B-D4F9-4B2E-88A3-12DC476237E8}" dt="2024-12-14T13:55:28.892" v="12130" actId="1076"/>
          <ac:picMkLst>
            <pc:docMk/>
            <pc:sldMk cId="1693189484" sldId="264"/>
            <ac:picMk id="3074" creationId="{5A18F53D-B2A8-20AD-1DC7-B1C5F917FF22}"/>
          </ac:picMkLst>
        </pc:picChg>
      </pc:sldChg>
      <pc:sldChg chg="addSp modSp new del mod ord">
        <pc:chgData name="Alex Hales-Owen" userId="7e3a4e23da3821d8" providerId="LiveId" clId="{AFDF9C7B-D4F9-4B2E-88A3-12DC476237E8}" dt="2024-12-14T13:22:00.767" v="11727" actId="2696"/>
        <pc:sldMkLst>
          <pc:docMk/>
          <pc:sldMk cId="3177332462" sldId="265"/>
        </pc:sldMkLst>
      </pc:sldChg>
      <pc:sldChg chg="addSp delSp modSp new mod ord setBg">
        <pc:chgData name="Alex Hales-Owen" userId="7e3a4e23da3821d8" providerId="LiveId" clId="{AFDF9C7B-D4F9-4B2E-88A3-12DC476237E8}" dt="2024-12-16T15:03:02.762" v="13092" actId="20577"/>
        <pc:sldMkLst>
          <pc:docMk/>
          <pc:sldMk cId="121826315" sldId="266"/>
        </pc:sldMkLst>
        <pc:spChg chg="mod">
          <ac:chgData name="Alex Hales-Owen" userId="7e3a4e23da3821d8" providerId="LiveId" clId="{AFDF9C7B-D4F9-4B2E-88A3-12DC476237E8}" dt="2024-12-16T15:03:02.762" v="13092" actId="20577"/>
          <ac:spMkLst>
            <pc:docMk/>
            <pc:sldMk cId="121826315" sldId="266"/>
            <ac:spMk id="2" creationId="{63442DEB-E346-13A3-4244-FE7BD0C2CE60}"/>
          </ac:spMkLst>
        </pc:spChg>
        <pc:spChg chg="add del mod">
          <ac:chgData name="Alex Hales-Owen" userId="7e3a4e23da3821d8" providerId="LiveId" clId="{AFDF9C7B-D4F9-4B2E-88A3-12DC476237E8}" dt="2024-12-15T13:48:04.723" v="12982" actId="27636"/>
          <ac:spMkLst>
            <pc:docMk/>
            <pc:sldMk cId="121826315" sldId="266"/>
            <ac:spMk id="3" creationId="{699AFAD3-DAEB-78E4-7180-1EF67C1A7678}"/>
          </ac:spMkLst>
        </pc:spChg>
        <pc:spChg chg="add mod ord">
          <ac:chgData name="Alex Hales-Owen" userId="7e3a4e23da3821d8" providerId="LiveId" clId="{AFDF9C7B-D4F9-4B2E-88A3-12DC476237E8}" dt="2024-12-14T15:40:05.559" v="12861" actId="2711"/>
          <ac:spMkLst>
            <pc:docMk/>
            <pc:sldMk cId="121826315" sldId="266"/>
            <ac:spMk id="4" creationId="{DFF703C8-2735-881B-1C74-AE160AACFB63}"/>
          </ac:spMkLst>
        </pc:spChg>
        <pc:picChg chg="add mod ord">
          <ac:chgData name="Alex Hales-Owen" userId="7e3a4e23da3821d8" providerId="LiveId" clId="{AFDF9C7B-D4F9-4B2E-88A3-12DC476237E8}" dt="2024-12-07T12:47:31.108" v="5478" actId="14100"/>
          <ac:picMkLst>
            <pc:docMk/>
            <pc:sldMk cId="121826315" sldId="266"/>
            <ac:picMk id="7" creationId="{229D5F03-8CF9-0311-DF75-CF639424B6C1}"/>
          </ac:picMkLst>
        </pc:picChg>
        <pc:picChg chg="add">
          <ac:chgData name="Alex Hales-Owen" userId="7e3a4e23da3821d8" providerId="LiveId" clId="{AFDF9C7B-D4F9-4B2E-88A3-12DC476237E8}" dt="2024-12-07T12:47:22.885" v="5475" actId="26606"/>
          <ac:picMkLst>
            <pc:docMk/>
            <pc:sldMk cId="121826315" sldId="266"/>
            <ac:picMk id="16" creationId="{7AEE9CAC-347C-43C2-AE87-6BC5566E6068}"/>
          </ac:picMkLst>
        </pc:picChg>
      </pc:sldChg>
      <pc:sldChg chg="addSp delSp modSp new del mod">
        <pc:chgData name="Alex Hales-Owen" userId="7e3a4e23da3821d8" providerId="LiveId" clId="{AFDF9C7B-D4F9-4B2E-88A3-12DC476237E8}" dt="2024-12-14T12:46:08.097" v="10590" actId="2696"/>
        <pc:sldMkLst>
          <pc:docMk/>
          <pc:sldMk cId="3702347883" sldId="267"/>
        </pc:sldMkLst>
      </pc:sldChg>
      <pc:sldChg chg="addSp delSp modSp new mod ord setBg">
        <pc:chgData name="Alex Hales-Owen" userId="7e3a4e23da3821d8" providerId="LiveId" clId="{AFDF9C7B-D4F9-4B2E-88A3-12DC476237E8}" dt="2024-12-16T14:57:16.253" v="13072" actId="14100"/>
        <pc:sldMkLst>
          <pc:docMk/>
          <pc:sldMk cId="1250083117" sldId="268"/>
        </pc:sldMkLst>
        <pc:spChg chg="mod">
          <ac:chgData name="Alex Hales-Owen" userId="7e3a4e23da3821d8" providerId="LiveId" clId="{AFDF9C7B-D4F9-4B2E-88A3-12DC476237E8}" dt="2024-12-14T09:48:05.390" v="8238" actId="403"/>
          <ac:spMkLst>
            <pc:docMk/>
            <pc:sldMk cId="1250083117" sldId="268"/>
            <ac:spMk id="2" creationId="{E2B03C6B-1EB0-7141-F0CC-C12CB8C5CADD}"/>
          </ac:spMkLst>
        </pc:spChg>
        <pc:spChg chg="mod">
          <ac:chgData name="Alex Hales-Owen" userId="7e3a4e23da3821d8" providerId="LiveId" clId="{AFDF9C7B-D4F9-4B2E-88A3-12DC476237E8}" dt="2024-12-16T10:22:40.874" v="12985" actId="20577"/>
          <ac:spMkLst>
            <pc:docMk/>
            <pc:sldMk cId="1250083117" sldId="268"/>
            <ac:spMk id="3" creationId="{DE63987B-5536-7F1C-9896-54B3832119A1}"/>
          </ac:spMkLst>
        </pc:spChg>
        <pc:spChg chg="add mod">
          <ac:chgData name="Alex Hales-Owen" userId="7e3a4e23da3821d8" providerId="LiveId" clId="{AFDF9C7B-D4F9-4B2E-88A3-12DC476237E8}" dt="2024-12-14T15:41:30.348" v="12879" actId="2711"/>
          <ac:spMkLst>
            <pc:docMk/>
            <pc:sldMk cId="1250083117" sldId="268"/>
            <ac:spMk id="4" creationId="{01D7AA34-8A09-8767-738B-EABABFBC5C1D}"/>
          </ac:spMkLst>
        </pc:spChg>
        <pc:picChg chg="add mod">
          <ac:chgData name="Alex Hales-Owen" userId="7e3a4e23da3821d8" providerId="LiveId" clId="{AFDF9C7B-D4F9-4B2E-88A3-12DC476237E8}" dt="2024-12-07T12:35:05.237" v="5246" actId="1076"/>
          <ac:picMkLst>
            <pc:docMk/>
            <pc:sldMk cId="1250083117" sldId="268"/>
            <ac:picMk id="5" creationId="{9E344A5A-390D-B49B-E56C-BCE628B62526}"/>
          </ac:picMkLst>
        </pc:picChg>
        <pc:picChg chg="add mod">
          <ac:chgData name="Alex Hales-Owen" userId="7e3a4e23da3821d8" providerId="LiveId" clId="{AFDF9C7B-D4F9-4B2E-88A3-12DC476237E8}" dt="2024-12-16T14:57:16.253" v="13072" actId="14100"/>
          <ac:picMkLst>
            <pc:docMk/>
            <pc:sldMk cId="1250083117" sldId="268"/>
            <ac:picMk id="7" creationId="{5C2AF695-9C37-8C1A-692F-FFFE55CE7481}"/>
          </ac:picMkLst>
        </pc:picChg>
        <pc:picChg chg="add">
          <ac:chgData name="Alex Hales-Owen" userId="7e3a4e23da3821d8" providerId="LiveId" clId="{AFDF9C7B-D4F9-4B2E-88A3-12DC476237E8}" dt="2024-12-07T12:34:53.622" v="5242" actId="26606"/>
          <ac:picMkLst>
            <pc:docMk/>
            <pc:sldMk cId="1250083117" sldId="268"/>
            <ac:picMk id="12" creationId="{F15A1844-5CB8-438B-B90E-EF2A51CF87B6}"/>
          </ac:picMkLst>
        </pc:picChg>
      </pc:sldChg>
      <pc:sldChg chg="addSp delSp modSp new mod">
        <pc:chgData name="Alex Hales-Owen" userId="7e3a4e23da3821d8" providerId="LiveId" clId="{AFDF9C7B-D4F9-4B2E-88A3-12DC476237E8}" dt="2024-12-14T15:46:59.926" v="12898" actId="1076"/>
        <pc:sldMkLst>
          <pc:docMk/>
          <pc:sldMk cId="3739784543" sldId="269"/>
        </pc:sldMkLst>
        <pc:spChg chg="mod">
          <ac:chgData name="Alex Hales-Owen" userId="7e3a4e23da3821d8" providerId="LiveId" clId="{AFDF9C7B-D4F9-4B2E-88A3-12DC476237E8}" dt="2024-12-12T14:20:20.605" v="6592" actId="207"/>
          <ac:spMkLst>
            <pc:docMk/>
            <pc:sldMk cId="3739784543" sldId="269"/>
            <ac:spMk id="2" creationId="{C9060C6B-3914-B36E-689C-DDB1D6D8A77E}"/>
          </ac:spMkLst>
        </pc:spChg>
        <pc:spChg chg="add mod">
          <ac:chgData name="Alex Hales-Owen" userId="7e3a4e23da3821d8" providerId="LiveId" clId="{AFDF9C7B-D4F9-4B2E-88A3-12DC476237E8}" dt="2024-12-14T15:40:32.832" v="12868" actId="2711"/>
          <ac:spMkLst>
            <pc:docMk/>
            <pc:sldMk cId="3739784543" sldId="269"/>
            <ac:spMk id="4" creationId="{0B9A328D-8F47-F7B1-D5F2-7F363BDA9959}"/>
          </ac:spMkLst>
        </pc:spChg>
        <pc:graphicFrameChg chg="add mod modGraphic">
          <ac:chgData name="Alex Hales-Owen" userId="7e3a4e23da3821d8" providerId="LiveId" clId="{AFDF9C7B-D4F9-4B2E-88A3-12DC476237E8}" dt="2024-12-07T19:12:49.446" v="6183"/>
          <ac:graphicFrameMkLst>
            <pc:docMk/>
            <pc:sldMk cId="3739784543" sldId="269"/>
            <ac:graphicFrameMk id="3076" creationId="{64E4CE63-2631-7154-CD6B-EA7CC1F9DD5E}"/>
          </ac:graphicFrameMkLst>
        </pc:graphicFrameChg>
        <pc:picChg chg="add mod">
          <ac:chgData name="Alex Hales-Owen" userId="7e3a4e23da3821d8" providerId="LiveId" clId="{AFDF9C7B-D4F9-4B2E-88A3-12DC476237E8}" dt="2024-12-14T15:46:54.126" v="12896" actId="1076"/>
          <ac:picMkLst>
            <pc:docMk/>
            <pc:sldMk cId="3739784543" sldId="269"/>
            <ac:picMk id="5" creationId="{375D8528-2508-8B99-A08B-D0DB80EACD69}"/>
          </ac:picMkLst>
        </pc:picChg>
        <pc:picChg chg="add mod">
          <ac:chgData name="Alex Hales-Owen" userId="7e3a4e23da3821d8" providerId="LiveId" clId="{AFDF9C7B-D4F9-4B2E-88A3-12DC476237E8}" dt="2024-12-14T15:46:59.926" v="12898" actId="1076"/>
          <ac:picMkLst>
            <pc:docMk/>
            <pc:sldMk cId="3739784543" sldId="269"/>
            <ac:picMk id="3074" creationId="{3AA79747-6080-BABD-3F94-B95878E33DF6}"/>
          </ac:picMkLst>
        </pc:picChg>
      </pc:sldChg>
      <pc:sldChg chg="modSp new add del mod">
        <pc:chgData name="Alex Hales-Owen" userId="7e3a4e23da3821d8" providerId="LiveId" clId="{AFDF9C7B-D4F9-4B2E-88A3-12DC476237E8}" dt="2024-12-14T10:08:33.007" v="8289" actId="2696"/>
        <pc:sldMkLst>
          <pc:docMk/>
          <pc:sldMk cId="1883083145" sldId="270"/>
        </pc:sldMkLst>
      </pc:sldChg>
      <pc:sldChg chg="addSp delSp modSp new mod setBg">
        <pc:chgData name="Alex Hales-Owen" userId="7e3a4e23da3821d8" providerId="LiveId" clId="{AFDF9C7B-D4F9-4B2E-88A3-12DC476237E8}" dt="2024-12-14T15:47:33.972" v="12900" actId="27636"/>
        <pc:sldMkLst>
          <pc:docMk/>
          <pc:sldMk cId="3253915347" sldId="271"/>
        </pc:sldMkLst>
        <pc:spChg chg="mod">
          <ac:chgData name="Alex Hales-Owen" userId="7e3a4e23da3821d8" providerId="LiveId" clId="{AFDF9C7B-D4F9-4B2E-88A3-12DC476237E8}" dt="2024-12-14T12:38:16.576" v="10573" actId="1076"/>
          <ac:spMkLst>
            <pc:docMk/>
            <pc:sldMk cId="3253915347" sldId="271"/>
            <ac:spMk id="2" creationId="{F557604E-2ABE-5AFF-E8ED-1D753503DF69}"/>
          </ac:spMkLst>
        </pc:spChg>
        <pc:spChg chg="mod">
          <ac:chgData name="Alex Hales-Owen" userId="7e3a4e23da3821d8" providerId="LiveId" clId="{AFDF9C7B-D4F9-4B2E-88A3-12DC476237E8}" dt="2024-12-14T15:47:33.972" v="12900" actId="27636"/>
          <ac:spMkLst>
            <pc:docMk/>
            <pc:sldMk cId="3253915347" sldId="271"/>
            <ac:spMk id="3" creationId="{799A1C6D-42C3-57AB-C3C7-84618C77D29F}"/>
          </ac:spMkLst>
        </pc:spChg>
        <pc:spChg chg="add mod ord">
          <ac:chgData name="Alex Hales-Owen" userId="7e3a4e23da3821d8" providerId="LiveId" clId="{AFDF9C7B-D4F9-4B2E-88A3-12DC476237E8}" dt="2024-12-14T15:40:22.672" v="12863" actId="2711"/>
          <ac:spMkLst>
            <pc:docMk/>
            <pc:sldMk cId="3253915347" sldId="271"/>
            <ac:spMk id="4" creationId="{C9358D7A-6BD7-1269-3124-93629E900241}"/>
          </ac:spMkLst>
        </pc:spChg>
        <pc:picChg chg="add mod">
          <ac:chgData name="Alex Hales-Owen" userId="7e3a4e23da3821d8" providerId="LiveId" clId="{AFDF9C7B-D4F9-4B2E-88A3-12DC476237E8}" dt="2024-12-14T12:35:02.658" v="10527" actId="14100"/>
          <ac:picMkLst>
            <pc:docMk/>
            <pc:sldMk cId="3253915347" sldId="271"/>
            <ac:picMk id="1026" creationId="{B80ECDB1-22A1-A5DB-85A4-3495E029A67D}"/>
          </ac:picMkLst>
        </pc:picChg>
        <pc:picChg chg="add">
          <ac:chgData name="Alex Hales-Owen" userId="7e3a4e23da3821d8" providerId="LiveId" clId="{AFDF9C7B-D4F9-4B2E-88A3-12DC476237E8}" dt="2024-12-14T12:31:53.621" v="10479" actId="26606"/>
          <ac:picMkLst>
            <pc:docMk/>
            <pc:sldMk cId="3253915347" sldId="271"/>
            <ac:picMk id="1031" creationId="{1CF706DA-13E8-4A4F-9260-551FB8127BDD}"/>
          </ac:picMkLst>
        </pc:picChg>
      </pc:sldChg>
      <pc:sldChg chg="addSp delSp modSp new mod setBg">
        <pc:chgData name="Alex Hales-Owen" userId="7e3a4e23da3821d8" providerId="LiveId" clId="{AFDF9C7B-D4F9-4B2E-88A3-12DC476237E8}" dt="2024-12-16T15:40:44.683" v="13148" actId="20577"/>
        <pc:sldMkLst>
          <pc:docMk/>
          <pc:sldMk cId="608683683" sldId="272"/>
        </pc:sldMkLst>
        <pc:spChg chg="mod">
          <ac:chgData name="Alex Hales-Owen" userId="7e3a4e23da3821d8" providerId="LiveId" clId="{AFDF9C7B-D4F9-4B2E-88A3-12DC476237E8}" dt="2024-12-16T15:00:52.254" v="13079" actId="207"/>
          <ac:spMkLst>
            <pc:docMk/>
            <pc:sldMk cId="608683683" sldId="272"/>
            <ac:spMk id="2" creationId="{0724BB91-86C8-CE9F-138A-E9E1339161CC}"/>
          </ac:spMkLst>
        </pc:spChg>
        <pc:spChg chg="mod">
          <ac:chgData name="Alex Hales-Owen" userId="7e3a4e23da3821d8" providerId="LiveId" clId="{AFDF9C7B-D4F9-4B2E-88A3-12DC476237E8}" dt="2024-12-16T10:25:34.679" v="12988" actId="207"/>
          <ac:spMkLst>
            <pc:docMk/>
            <pc:sldMk cId="608683683" sldId="272"/>
            <ac:spMk id="3" creationId="{8954959B-26DB-62D9-269A-551C12EB6513}"/>
          </ac:spMkLst>
        </pc:spChg>
        <pc:spChg chg="add mod ord">
          <ac:chgData name="Alex Hales-Owen" userId="7e3a4e23da3821d8" providerId="LiveId" clId="{AFDF9C7B-D4F9-4B2E-88A3-12DC476237E8}" dt="2024-12-16T15:40:44.683" v="13148" actId="20577"/>
          <ac:spMkLst>
            <pc:docMk/>
            <pc:sldMk cId="608683683" sldId="272"/>
            <ac:spMk id="4" creationId="{DA470B5A-ED5E-CD41-3D9E-FE6D947539CB}"/>
          </ac:spMkLst>
        </pc:spChg>
        <pc:picChg chg="add mod">
          <ac:chgData name="Alex Hales-Owen" userId="7e3a4e23da3821d8" providerId="LiveId" clId="{AFDF9C7B-D4F9-4B2E-88A3-12DC476237E8}" dt="2024-12-12T16:31:12.982" v="7882" actId="14100"/>
          <ac:picMkLst>
            <pc:docMk/>
            <pc:sldMk cId="608683683" sldId="272"/>
            <ac:picMk id="6" creationId="{5CC9B131-1995-4858-3300-EC32783CF580}"/>
          </ac:picMkLst>
        </pc:picChg>
        <pc:picChg chg="add">
          <ac:chgData name="Alex Hales-Owen" userId="7e3a4e23da3821d8" providerId="LiveId" clId="{AFDF9C7B-D4F9-4B2E-88A3-12DC476237E8}" dt="2024-12-12T16:29:42.649" v="7860" actId="26606"/>
          <ac:picMkLst>
            <pc:docMk/>
            <pc:sldMk cId="608683683" sldId="272"/>
            <ac:picMk id="11" creationId="{7AEE9CAC-347C-43C2-AE87-6BC5566E6068}"/>
          </ac:picMkLst>
        </pc:picChg>
      </pc:sldChg>
      <pc:sldChg chg="addSp delSp modSp new mod ord setBg">
        <pc:chgData name="Alex Hales-Owen" userId="7e3a4e23da3821d8" providerId="LiveId" clId="{AFDF9C7B-D4F9-4B2E-88A3-12DC476237E8}" dt="2024-12-16T15:04:16.419" v="13112" actId="6549"/>
        <pc:sldMkLst>
          <pc:docMk/>
          <pc:sldMk cId="3671894500" sldId="273"/>
        </pc:sldMkLst>
        <pc:spChg chg="mod">
          <ac:chgData name="Alex Hales-Owen" userId="7e3a4e23da3821d8" providerId="LiveId" clId="{AFDF9C7B-D4F9-4B2E-88A3-12DC476237E8}" dt="2024-12-16T15:02:49.317" v="13084" actId="20577"/>
          <ac:spMkLst>
            <pc:docMk/>
            <pc:sldMk cId="3671894500" sldId="273"/>
            <ac:spMk id="2" creationId="{A34EB7C1-CE55-767D-B84F-4B7B8C83C2A3}"/>
          </ac:spMkLst>
        </pc:spChg>
        <pc:spChg chg="mod">
          <ac:chgData name="Alex Hales-Owen" userId="7e3a4e23da3821d8" providerId="LiveId" clId="{AFDF9C7B-D4F9-4B2E-88A3-12DC476237E8}" dt="2024-12-14T13:15:22.266" v="11600" actId="1076"/>
          <ac:spMkLst>
            <pc:docMk/>
            <pc:sldMk cId="3671894500" sldId="273"/>
            <ac:spMk id="3" creationId="{0CDD5495-536E-BC0B-4C2C-49C616C9FF71}"/>
          </ac:spMkLst>
        </pc:spChg>
        <pc:spChg chg="add mod ord">
          <ac:chgData name="Alex Hales-Owen" userId="7e3a4e23da3821d8" providerId="LiveId" clId="{AFDF9C7B-D4F9-4B2E-88A3-12DC476237E8}" dt="2024-12-16T15:04:16.419" v="13112" actId="6549"/>
          <ac:spMkLst>
            <pc:docMk/>
            <pc:sldMk cId="3671894500" sldId="273"/>
            <ac:spMk id="4" creationId="{1BEE8208-949C-13B8-C984-72237C398738}"/>
          </ac:spMkLst>
        </pc:spChg>
        <pc:picChg chg="add mod">
          <ac:chgData name="Alex Hales-Owen" userId="7e3a4e23da3821d8" providerId="LiveId" clId="{AFDF9C7B-D4F9-4B2E-88A3-12DC476237E8}" dt="2024-12-14T11:40:22.824" v="9487" actId="14100"/>
          <ac:picMkLst>
            <pc:docMk/>
            <pc:sldMk cId="3671894500" sldId="273"/>
            <ac:picMk id="5" creationId="{850634BD-D042-0665-6092-E50A5E5D15E3}"/>
          </ac:picMkLst>
        </pc:picChg>
        <pc:picChg chg="add mod">
          <ac:chgData name="Alex Hales-Owen" userId="7e3a4e23da3821d8" providerId="LiveId" clId="{AFDF9C7B-D4F9-4B2E-88A3-12DC476237E8}" dt="2024-12-14T11:40:26.784" v="9488" actId="14100"/>
          <ac:picMkLst>
            <pc:docMk/>
            <pc:sldMk cId="3671894500" sldId="273"/>
            <ac:picMk id="6" creationId="{A41D1B20-D6E9-2391-5480-AD60877583DB}"/>
          </ac:picMkLst>
        </pc:picChg>
        <pc:picChg chg="add">
          <ac:chgData name="Alex Hales-Owen" userId="7e3a4e23da3821d8" providerId="LiveId" clId="{AFDF9C7B-D4F9-4B2E-88A3-12DC476237E8}" dt="2024-12-14T11:34:30.591" v="9456" actId="26606"/>
          <ac:picMkLst>
            <pc:docMk/>
            <pc:sldMk cId="3671894500" sldId="273"/>
            <ac:picMk id="7" creationId="{7AEE9CAC-347C-43C2-AE87-6BC5566E6068}"/>
          </ac:picMkLst>
        </pc:picChg>
      </pc:sldChg>
      <pc:sldChg chg="addSp modSp new mod setBg">
        <pc:chgData name="Alex Hales-Owen" userId="7e3a4e23da3821d8" providerId="LiveId" clId="{AFDF9C7B-D4F9-4B2E-88A3-12DC476237E8}" dt="2024-12-16T15:05:09.747" v="13119" actId="20577"/>
        <pc:sldMkLst>
          <pc:docMk/>
          <pc:sldMk cId="1926382498" sldId="274"/>
        </pc:sldMkLst>
        <pc:spChg chg="mod">
          <ac:chgData name="Alex Hales-Owen" userId="7e3a4e23da3821d8" providerId="LiveId" clId="{AFDF9C7B-D4F9-4B2E-88A3-12DC476237E8}" dt="2024-12-16T15:05:09.747" v="13119" actId="20577"/>
          <ac:spMkLst>
            <pc:docMk/>
            <pc:sldMk cId="1926382498" sldId="274"/>
            <ac:spMk id="2" creationId="{6E2291DF-98C1-C1C9-2D32-428C6EBE632F}"/>
          </ac:spMkLst>
        </pc:spChg>
        <pc:spChg chg="mod">
          <ac:chgData name="Alex Hales-Owen" userId="7e3a4e23da3821d8" providerId="LiveId" clId="{AFDF9C7B-D4F9-4B2E-88A3-12DC476237E8}" dt="2024-12-14T13:10:49.692" v="11588" actId="14100"/>
          <ac:spMkLst>
            <pc:docMk/>
            <pc:sldMk cId="1926382498" sldId="274"/>
            <ac:spMk id="3" creationId="{AB2B62E9-ADF2-CB9A-CEE7-9B1A5B55FC33}"/>
          </ac:spMkLst>
        </pc:spChg>
        <pc:picChg chg="add mod">
          <ac:chgData name="Alex Hales-Owen" userId="7e3a4e23da3821d8" providerId="LiveId" clId="{AFDF9C7B-D4F9-4B2E-88A3-12DC476237E8}" dt="2024-12-14T13:09:05.027" v="11572" actId="14100"/>
          <ac:picMkLst>
            <pc:docMk/>
            <pc:sldMk cId="1926382498" sldId="274"/>
            <ac:picMk id="4" creationId="{175A94A3-46C0-7799-73D7-70E1512F3BAE}"/>
          </ac:picMkLst>
        </pc:picChg>
        <pc:picChg chg="add">
          <ac:chgData name="Alex Hales-Owen" userId="7e3a4e23da3821d8" providerId="LiveId" clId="{AFDF9C7B-D4F9-4B2E-88A3-12DC476237E8}" dt="2024-12-14T13:08:50.501" v="11567" actId="26606"/>
          <ac:picMkLst>
            <pc:docMk/>
            <pc:sldMk cId="1926382498" sldId="274"/>
            <ac:picMk id="9" creationId="{7AEE9CAC-347C-43C2-AE87-6BC5566E6068}"/>
          </ac:picMkLst>
        </pc:picChg>
      </pc:sldChg>
      <pc:sldChg chg="modSp new mod">
        <pc:chgData name="Alex Hales-Owen" userId="7e3a4e23da3821d8" providerId="LiveId" clId="{AFDF9C7B-D4F9-4B2E-88A3-12DC476237E8}" dt="2024-12-16T15:05:39.875" v="13121" actId="403"/>
        <pc:sldMkLst>
          <pc:docMk/>
          <pc:sldMk cId="2770282822" sldId="275"/>
        </pc:sldMkLst>
        <pc:spChg chg="mod">
          <ac:chgData name="Alex Hales-Owen" userId="7e3a4e23da3821d8" providerId="LiveId" clId="{AFDF9C7B-D4F9-4B2E-88A3-12DC476237E8}" dt="2024-12-14T14:08:37.261" v="12295" actId="115"/>
          <ac:spMkLst>
            <pc:docMk/>
            <pc:sldMk cId="2770282822" sldId="275"/>
            <ac:spMk id="2" creationId="{A52AE31A-231A-06ED-60EC-DE3740C0187E}"/>
          </ac:spMkLst>
        </pc:spChg>
        <pc:spChg chg="mod">
          <ac:chgData name="Alex Hales-Owen" userId="7e3a4e23da3821d8" providerId="LiveId" clId="{AFDF9C7B-D4F9-4B2E-88A3-12DC476237E8}" dt="2024-12-16T15:05:39.875" v="13121" actId="403"/>
          <ac:spMkLst>
            <pc:docMk/>
            <pc:sldMk cId="2770282822" sldId="275"/>
            <ac:spMk id="3" creationId="{29EEBD5F-C988-BDBF-EE49-7C85174A76C8}"/>
          </ac:spMkLst>
        </pc:spChg>
      </pc:sldChg>
      <pc:sldChg chg="modSp new mod">
        <pc:chgData name="Alex Hales-Owen" userId="7e3a4e23da3821d8" providerId="LiveId" clId="{AFDF9C7B-D4F9-4B2E-88A3-12DC476237E8}" dt="2024-12-14T15:38:13.186" v="12853" actId="20577"/>
        <pc:sldMkLst>
          <pc:docMk/>
          <pc:sldMk cId="251579453" sldId="276"/>
        </pc:sldMkLst>
        <pc:spChg chg="mod">
          <ac:chgData name="Alex Hales-Owen" userId="7e3a4e23da3821d8" providerId="LiveId" clId="{AFDF9C7B-D4F9-4B2E-88A3-12DC476237E8}" dt="2024-12-14T14:26:10.601" v="12320" actId="1076"/>
          <ac:spMkLst>
            <pc:docMk/>
            <pc:sldMk cId="251579453" sldId="276"/>
            <ac:spMk id="2" creationId="{36E9F406-ED0F-842C-0D57-CA8B9ECBE8A9}"/>
          </ac:spMkLst>
        </pc:spChg>
        <pc:spChg chg="mod">
          <ac:chgData name="Alex Hales-Owen" userId="7e3a4e23da3821d8" providerId="LiveId" clId="{AFDF9C7B-D4F9-4B2E-88A3-12DC476237E8}" dt="2024-12-14T15:38:13.186" v="12853" actId="20577"/>
          <ac:spMkLst>
            <pc:docMk/>
            <pc:sldMk cId="251579453" sldId="276"/>
            <ac:spMk id="3" creationId="{100DE518-EB75-7BFD-5E53-7C0249D7E785}"/>
          </ac:spMkLst>
        </pc:spChg>
      </pc:sldChg>
      <pc:sldChg chg="addSp modSp new mod setBg">
        <pc:chgData name="Alex Hales-Owen" userId="7e3a4e23da3821d8" providerId="LiveId" clId="{AFDF9C7B-D4F9-4B2E-88A3-12DC476237E8}" dt="2024-12-16T14:58:12.820" v="13076" actId="20577"/>
        <pc:sldMkLst>
          <pc:docMk/>
          <pc:sldMk cId="3067387178" sldId="277"/>
        </pc:sldMkLst>
        <pc:spChg chg="mod">
          <ac:chgData name="Alex Hales-Owen" userId="7e3a4e23da3821d8" providerId="LiveId" clId="{AFDF9C7B-D4F9-4B2E-88A3-12DC476237E8}" dt="2024-12-16T14:58:12.820" v="13076" actId="20577"/>
          <ac:spMkLst>
            <pc:docMk/>
            <pc:sldMk cId="3067387178" sldId="277"/>
            <ac:spMk id="2" creationId="{6E87D03A-71D0-3B95-909D-15031FAB44BD}"/>
          </ac:spMkLst>
        </pc:spChg>
        <pc:spChg chg="mod">
          <ac:chgData name="Alex Hales-Owen" userId="7e3a4e23da3821d8" providerId="LiveId" clId="{AFDF9C7B-D4F9-4B2E-88A3-12DC476237E8}" dt="2024-12-14T14:47:30.606" v="12545" actId="1076"/>
          <ac:spMkLst>
            <pc:docMk/>
            <pc:sldMk cId="3067387178" sldId="277"/>
            <ac:spMk id="3" creationId="{4AC4776D-35D4-77BC-20EC-2117CAC2FBFD}"/>
          </ac:spMkLst>
        </pc:spChg>
        <pc:spChg chg="add mod">
          <ac:chgData name="Alex Hales-Owen" userId="7e3a4e23da3821d8" providerId="LiveId" clId="{AFDF9C7B-D4F9-4B2E-88A3-12DC476237E8}" dt="2024-12-16T10:24:18.583" v="12987" actId="20577"/>
          <ac:spMkLst>
            <pc:docMk/>
            <pc:sldMk cId="3067387178" sldId="277"/>
            <ac:spMk id="5" creationId="{9F100D55-B297-0A97-8E1E-77C0BD6FB555}"/>
          </ac:spMkLst>
        </pc:spChg>
        <pc:picChg chg="add mod">
          <ac:chgData name="Alex Hales-Owen" userId="7e3a4e23da3821d8" providerId="LiveId" clId="{AFDF9C7B-D4F9-4B2E-88A3-12DC476237E8}" dt="2024-12-14T14:45:04.342" v="12513" actId="14100"/>
          <ac:picMkLst>
            <pc:docMk/>
            <pc:sldMk cId="3067387178" sldId="277"/>
            <ac:picMk id="4" creationId="{8C33BD93-52D3-DC7F-440C-A1ADB6AEBC4D}"/>
          </ac:picMkLst>
        </pc:picChg>
        <pc:picChg chg="add">
          <ac:chgData name="Alex Hales-Owen" userId="7e3a4e23da3821d8" providerId="LiveId" clId="{AFDF9C7B-D4F9-4B2E-88A3-12DC476237E8}" dt="2024-12-14T14:44:54.244" v="12509" actId="26606"/>
          <ac:picMkLst>
            <pc:docMk/>
            <pc:sldMk cId="3067387178" sldId="277"/>
            <ac:picMk id="9" creationId="{1CF706DA-13E8-4A4F-9260-551FB8127BDD}"/>
          </ac:picMkLst>
        </pc:picChg>
      </pc:sldChg>
      <pc:sldChg chg="delSp new del mod">
        <pc:chgData name="Alex Hales-Owen" userId="7e3a4e23da3821d8" providerId="LiveId" clId="{AFDF9C7B-D4F9-4B2E-88A3-12DC476237E8}" dt="2024-12-14T14:28:37.339" v="12339" actId="2696"/>
        <pc:sldMkLst>
          <pc:docMk/>
          <pc:sldMk cId="4200054452" sldId="277"/>
        </pc:sldMkLst>
      </pc:sldChg>
      <pc:sldChg chg="addSp delSp modSp new mod setBg addAnim delAnim">
        <pc:chgData name="Alex Hales-Owen" userId="7e3a4e23da3821d8" providerId="LiveId" clId="{AFDF9C7B-D4F9-4B2E-88A3-12DC476237E8}" dt="2024-12-16T17:03:53.232" v="13177" actId="207"/>
        <pc:sldMkLst>
          <pc:docMk/>
          <pc:sldMk cId="2090988931" sldId="278"/>
        </pc:sldMkLst>
        <pc:spChg chg="mod">
          <ac:chgData name="Alex Hales-Owen" userId="7e3a4e23da3821d8" providerId="LiveId" clId="{AFDF9C7B-D4F9-4B2E-88A3-12DC476237E8}" dt="2024-12-16T15:42:33.068" v="13153" actId="26606"/>
          <ac:spMkLst>
            <pc:docMk/>
            <pc:sldMk cId="2090988931" sldId="278"/>
            <ac:spMk id="2" creationId="{046CD7CE-3B6B-D59B-ACEA-D8CDF07D7A97}"/>
          </ac:spMkLst>
        </pc:spChg>
        <pc:spChg chg="del">
          <ac:chgData name="Alex Hales-Owen" userId="7e3a4e23da3821d8" providerId="LiveId" clId="{AFDF9C7B-D4F9-4B2E-88A3-12DC476237E8}" dt="2024-12-16T10:28:12.902" v="13012" actId="478"/>
          <ac:spMkLst>
            <pc:docMk/>
            <pc:sldMk cId="2090988931" sldId="278"/>
            <ac:spMk id="3" creationId="{3278BCCB-2545-8112-9C3D-84583607516A}"/>
          </ac:spMkLst>
        </pc:spChg>
        <pc:spChg chg="add mod">
          <ac:chgData name="Alex Hales-Owen" userId="7e3a4e23da3821d8" providerId="LiveId" clId="{AFDF9C7B-D4F9-4B2E-88A3-12DC476237E8}" dt="2024-12-16T17:03:53.232" v="13177" actId="207"/>
          <ac:spMkLst>
            <pc:docMk/>
            <pc:sldMk cId="2090988931" sldId="278"/>
            <ac:spMk id="4" creationId="{6BA8BCA0-EB75-0E71-26A0-8C032CBEF893}"/>
          </ac:spMkLst>
        </pc:spChg>
        <pc:picChg chg="add del mod ord">
          <ac:chgData name="Alex Hales-Owen" userId="7e3a4e23da3821d8" providerId="LiveId" clId="{AFDF9C7B-D4F9-4B2E-88A3-12DC476237E8}" dt="2024-12-16T15:42:34.321" v="13155" actId="22"/>
          <ac:picMkLst>
            <pc:docMk/>
            <pc:sldMk cId="2090988931" sldId="278"/>
            <ac:picMk id="6" creationId="{61CD6445-18FC-C87E-8AD7-358CB0D4E17D}"/>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BF9107-3BF4-4904-A505-B04E41F0E5CF}"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1C3C665C-2BF1-4B55-9CD4-E6A6070FB2C9}">
      <dgm:prSet custT="1"/>
      <dgm:spPr/>
      <dgm:t>
        <a:bodyPr/>
        <a:lstStyle/>
        <a:p>
          <a:pPr>
            <a:lnSpc>
              <a:spcPct val="100000"/>
            </a:lnSpc>
            <a:defRPr cap="all"/>
          </a:pPr>
          <a:r>
            <a:rPr lang="en-US" sz="1200" dirty="0">
              <a:solidFill>
                <a:schemeClr val="accent1">
                  <a:lumMod val="60000"/>
                  <a:lumOff val="40000"/>
                </a:schemeClr>
              </a:solidFill>
            </a:rPr>
            <a:t>A Medieval Catholic </a:t>
          </a:r>
          <a:r>
            <a:rPr lang="en-GB" sz="1200" dirty="0">
              <a:solidFill>
                <a:schemeClr val="accent1">
                  <a:lumMod val="60000"/>
                  <a:lumOff val="40000"/>
                </a:schemeClr>
              </a:solidFill>
            </a:rPr>
            <a:t>Organisation</a:t>
          </a:r>
          <a:r>
            <a:rPr lang="en-US" sz="1200" dirty="0">
              <a:solidFill>
                <a:schemeClr val="accent1">
                  <a:lumMod val="60000"/>
                  <a:lumOff val="40000"/>
                </a:schemeClr>
              </a:solidFill>
            </a:rPr>
            <a:t>, formed to root out and punish those they considered to be guilty of any ideals of which they interpret to be against the values of the Catholic Church.</a:t>
          </a:r>
        </a:p>
      </dgm:t>
    </dgm:pt>
    <dgm:pt modelId="{DB0A899B-45B4-4EB5-BECB-7FCE365FE3B7}" type="parTrans" cxnId="{4E192056-4150-4AA2-B70B-D91116B7B202}">
      <dgm:prSet/>
      <dgm:spPr/>
      <dgm:t>
        <a:bodyPr/>
        <a:lstStyle/>
        <a:p>
          <a:endParaRPr lang="en-US"/>
        </a:p>
      </dgm:t>
    </dgm:pt>
    <dgm:pt modelId="{11D7CAE5-B9F1-474F-9985-46D917EE995C}" type="sibTrans" cxnId="{4E192056-4150-4AA2-B70B-D91116B7B202}">
      <dgm:prSet/>
      <dgm:spPr/>
      <dgm:t>
        <a:bodyPr/>
        <a:lstStyle/>
        <a:p>
          <a:endParaRPr lang="en-US"/>
        </a:p>
      </dgm:t>
    </dgm:pt>
    <dgm:pt modelId="{612457EA-0D14-4173-95EF-6B1A12DCD478}">
      <dgm:prSet/>
      <dgm:spPr/>
      <dgm:t>
        <a:bodyPr/>
        <a:lstStyle/>
        <a:p>
          <a:pPr>
            <a:lnSpc>
              <a:spcPct val="100000"/>
            </a:lnSpc>
            <a:defRPr cap="all"/>
          </a:pPr>
          <a:r>
            <a:rPr lang="en-US" dirty="0"/>
            <a:t>Formed by Pope Gregory IX in 1231, when he appointed the first ‘Inquisitors of Heretical Depravity.’</a:t>
          </a:r>
        </a:p>
      </dgm:t>
    </dgm:pt>
    <dgm:pt modelId="{C12E199A-4EAA-4FE5-9C54-73469DADBF80}" type="parTrans" cxnId="{FBF77150-E638-40A0-985D-BCDB5F4A44E7}">
      <dgm:prSet/>
      <dgm:spPr/>
      <dgm:t>
        <a:bodyPr/>
        <a:lstStyle/>
        <a:p>
          <a:endParaRPr lang="en-US"/>
        </a:p>
      </dgm:t>
    </dgm:pt>
    <dgm:pt modelId="{C8401D1E-ED20-414E-BCC3-9CCA75858C7C}" type="sibTrans" cxnId="{FBF77150-E638-40A0-985D-BCDB5F4A44E7}">
      <dgm:prSet/>
      <dgm:spPr/>
      <dgm:t>
        <a:bodyPr/>
        <a:lstStyle/>
        <a:p>
          <a:endParaRPr lang="en-US"/>
        </a:p>
      </dgm:t>
    </dgm:pt>
    <dgm:pt modelId="{A30666BD-5E51-43DB-882A-F44B148426E6}">
      <dgm:prSet/>
      <dgm:spPr/>
      <dgm:t>
        <a:bodyPr/>
        <a:lstStyle/>
        <a:p>
          <a:pPr>
            <a:lnSpc>
              <a:spcPct val="100000"/>
            </a:lnSpc>
            <a:defRPr cap="all"/>
          </a:pPr>
          <a:r>
            <a:rPr lang="en-US" dirty="0">
              <a:solidFill>
                <a:srgbClr val="00B0F0"/>
              </a:solidFill>
            </a:rPr>
            <a:t>Inquisitors would use a wide range of techniques to identify and punish people, often without trial. </a:t>
          </a:r>
        </a:p>
      </dgm:t>
    </dgm:pt>
    <dgm:pt modelId="{5130FFF5-B799-4298-A687-567813001238}" type="parTrans" cxnId="{9020F895-2649-45C9-A638-445AE3E80742}">
      <dgm:prSet/>
      <dgm:spPr/>
      <dgm:t>
        <a:bodyPr/>
        <a:lstStyle/>
        <a:p>
          <a:endParaRPr lang="en-US"/>
        </a:p>
      </dgm:t>
    </dgm:pt>
    <dgm:pt modelId="{099608C7-1C45-441D-832D-818379379051}" type="sibTrans" cxnId="{9020F895-2649-45C9-A638-445AE3E80742}">
      <dgm:prSet/>
      <dgm:spPr/>
      <dgm:t>
        <a:bodyPr/>
        <a:lstStyle/>
        <a:p>
          <a:endParaRPr lang="en-US"/>
        </a:p>
      </dgm:t>
    </dgm:pt>
    <dgm:pt modelId="{4B61A31B-089B-4D38-B17C-5516382C9A8D}" type="pres">
      <dgm:prSet presAssocID="{D5BF9107-3BF4-4904-A505-B04E41F0E5CF}" presName="root" presStyleCnt="0">
        <dgm:presLayoutVars>
          <dgm:dir/>
          <dgm:resizeHandles val="exact"/>
        </dgm:presLayoutVars>
      </dgm:prSet>
      <dgm:spPr/>
    </dgm:pt>
    <dgm:pt modelId="{1B9D5669-1A9F-47FA-BA6F-6A47D9E29396}" type="pres">
      <dgm:prSet presAssocID="{1C3C665C-2BF1-4B55-9CD4-E6A6070FB2C9}" presName="compNode" presStyleCnt="0"/>
      <dgm:spPr/>
    </dgm:pt>
    <dgm:pt modelId="{B0DE7850-150F-4C3F-B7F6-1A80268EC23C}" type="pres">
      <dgm:prSet presAssocID="{1C3C665C-2BF1-4B55-9CD4-E6A6070FB2C9}" presName="iconBgRect" presStyleLbl="bgShp" presStyleIdx="0" presStyleCnt="3"/>
      <dgm:spPr/>
    </dgm:pt>
    <dgm:pt modelId="{062D9474-24E2-47BE-86F7-BD379627D039}" type="pres">
      <dgm:prSet presAssocID="{1C3C665C-2BF1-4B55-9CD4-E6A6070FB2C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stle scene"/>
        </a:ext>
      </dgm:extLst>
    </dgm:pt>
    <dgm:pt modelId="{7DD084F0-5E79-4442-9EFA-9697EDCF3A13}" type="pres">
      <dgm:prSet presAssocID="{1C3C665C-2BF1-4B55-9CD4-E6A6070FB2C9}" presName="spaceRect" presStyleCnt="0"/>
      <dgm:spPr/>
    </dgm:pt>
    <dgm:pt modelId="{426088A0-D616-416B-BDC9-AA5DF0F3A3AD}" type="pres">
      <dgm:prSet presAssocID="{1C3C665C-2BF1-4B55-9CD4-E6A6070FB2C9}" presName="textRect" presStyleLbl="revTx" presStyleIdx="0" presStyleCnt="3" custScaleY="164864" custLinFactNeighborX="-253" custLinFactNeighborY="36316">
        <dgm:presLayoutVars>
          <dgm:chMax val="1"/>
          <dgm:chPref val="1"/>
        </dgm:presLayoutVars>
      </dgm:prSet>
      <dgm:spPr/>
    </dgm:pt>
    <dgm:pt modelId="{EC114050-047A-4E47-BBF2-B6066C719C77}" type="pres">
      <dgm:prSet presAssocID="{11D7CAE5-B9F1-474F-9985-46D917EE995C}" presName="sibTrans" presStyleCnt="0"/>
      <dgm:spPr/>
    </dgm:pt>
    <dgm:pt modelId="{DA6F612D-F0D8-40CB-B922-F7B26905416C}" type="pres">
      <dgm:prSet presAssocID="{612457EA-0D14-4173-95EF-6B1A12DCD478}" presName="compNode" presStyleCnt="0"/>
      <dgm:spPr/>
    </dgm:pt>
    <dgm:pt modelId="{5EA36106-DD66-420A-9AB0-2C213A04C1F2}" type="pres">
      <dgm:prSet presAssocID="{612457EA-0D14-4173-95EF-6B1A12DCD478}" presName="iconBgRect" presStyleLbl="bgShp" presStyleIdx="1" presStyleCnt="3"/>
      <dgm:spPr/>
    </dgm:pt>
    <dgm:pt modelId="{C118D79E-1D53-43AC-A52C-C78380984071}" type="pres">
      <dgm:prSet presAssocID="{612457EA-0D14-4173-95EF-6B1A12DCD47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ptain"/>
        </a:ext>
      </dgm:extLst>
    </dgm:pt>
    <dgm:pt modelId="{50FA0554-11DF-4F5C-99DF-EA16F4DC9CB1}" type="pres">
      <dgm:prSet presAssocID="{612457EA-0D14-4173-95EF-6B1A12DCD478}" presName="spaceRect" presStyleCnt="0"/>
      <dgm:spPr/>
    </dgm:pt>
    <dgm:pt modelId="{97C5C6FF-C2D3-4303-9FFC-9D43B714D447}" type="pres">
      <dgm:prSet presAssocID="{612457EA-0D14-4173-95EF-6B1A12DCD478}" presName="textRect" presStyleLbl="revTx" presStyleIdx="1" presStyleCnt="3" custScaleY="87705">
        <dgm:presLayoutVars>
          <dgm:chMax val="1"/>
          <dgm:chPref val="1"/>
        </dgm:presLayoutVars>
      </dgm:prSet>
      <dgm:spPr/>
    </dgm:pt>
    <dgm:pt modelId="{2C1A8B5B-3A06-4A5B-9F5A-0CC893A7AF9F}" type="pres">
      <dgm:prSet presAssocID="{C8401D1E-ED20-414E-BCC3-9CCA75858C7C}" presName="sibTrans" presStyleCnt="0"/>
      <dgm:spPr/>
    </dgm:pt>
    <dgm:pt modelId="{9ADC5131-D9CE-456C-954C-93A13E70FF49}" type="pres">
      <dgm:prSet presAssocID="{A30666BD-5E51-43DB-882A-F44B148426E6}" presName="compNode" presStyleCnt="0"/>
      <dgm:spPr/>
    </dgm:pt>
    <dgm:pt modelId="{95A769A6-E346-4D4C-8F70-4E24F8F44260}" type="pres">
      <dgm:prSet presAssocID="{A30666BD-5E51-43DB-882A-F44B148426E6}" presName="iconBgRect" presStyleLbl="bgShp" presStyleIdx="2" presStyleCnt="3"/>
      <dgm:spPr/>
    </dgm:pt>
    <dgm:pt modelId="{DB88AE46-7544-4379-972A-8ECDBA0B2CD2}" type="pres">
      <dgm:prSet presAssocID="{A30666BD-5E51-43DB-882A-F44B148426E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Judge"/>
        </a:ext>
      </dgm:extLst>
    </dgm:pt>
    <dgm:pt modelId="{13751075-1998-4D75-82D1-DF61E7DE35E6}" type="pres">
      <dgm:prSet presAssocID="{A30666BD-5E51-43DB-882A-F44B148426E6}" presName="spaceRect" presStyleCnt="0"/>
      <dgm:spPr/>
    </dgm:pt>
    <dgm:pt modelId="{036A6AF8-11FA-41CC-B7D3-74A7678532FF}" type="pres">
      <dgm:prSet presAssocID="{A30666BD-5E51-43DB-882A-F44B148426E6}" presName="textRect" presStyleLbl="revTx" presStyleIdx="2" presStyleCnt="3" custLinFactNeighborX="2461" custLinFactNeighborY="5846">
        <dgm:presLayoutVars>
          <dgm:chMax val="1"/>
          <dgm:chPref val="1"/>
        </dgm:presLayoutVars>
      </dgm:prSet>
      <dgm:spPr/>
    </dgm:pt>
  </dgm:ptLst>
  <dgm:cxnLst>
    <dgm:cxn modelId="{1F7DE745-08A9-4BAB-832F-422705500973}" type="presOf" srcId="{A30666BD-5E51-43DB-882A-F44B148426E6}" destId="{036A6AF8-11FA-41CC-B7D3-74A7678532FF}" srcOrd="0" destOrd="0" presId="urn:microsoft.com/office/officeart/2018/5/layout/IconCircleLabelList"/>
    <dgm:cxn modelId="{FBF77150-E638-40A0-985D-BCDB5F4A44E7}" srcId="{D5BF9107-3BF4-4904-A505-B04E41F0E5CF}" destId="{612457EA-0D14-4173-95EF-6B1A12DCD478}" srcOrd="1" destOrd="0" parTransId="{C12E199A-4EAA-4FE5-9C54-73469DADBF80}" sibTransId="{C8401D1E-ED20-414E-BCC3-9CCA75858C7C}"/>
    <dgm:cxn modelId="{93B58670-103A-4024-BE79-4F34F921C56B}" type="presOf" srcId="{D5BF9107-3BF4-4904-A505-B04E41F0E5CF}" destId="{4B61A31B-089B-4D38-B17C-5516382C9A8D}" srcOrd="0" destOrd="0" presId="urn:microsoft.com/office/officeart/2018/5/layout/IconCircleLabelList"/>
    <dgm:cxn modelId="{4E192056-4150-4AA2-B70B-D91116B7B202}" srcId="{D5BF9107-3BF4-4904-A505-B04E41F0E5CF}" destId="{1C3C665C-2BF1-4B55-9CD4-E6A6070FB2C9}" srcOrd="0" destOrd="0" parTransId="{DB0A899B-45B4-4EB5-BECB-7FCE365FE3B7}" sibTransId="{11D7CAE5-B9F1-474F-9985-46D917EE995C}"/>
    <dgm:cxn modelId="{9020F895-2649-45C9-A638-445AE3E80742}" srcId="{D5BF9107-3BF4-4904-A505-B04E41F0E5CF}" destId="{A30666BD-5E51-43DB-882A-F44B148426E6}" srcOrd="2" destOrd="0" parTransId="{5130FFF5-B799-4298-A687-567813001238}" sibTransId="{099608C7-1C45-441D-832D-818379379051}"/>
    <dgm:cxn modelId="{B47CCBDA-D712-4F1B-99DF-6B18479EB39C}" type="presOf" srcId="{1C3C665C-2BF1-4B55-9CD4-E6A6070FB2C9}" destId="{426088A0-D616-416B-BDC9-AA5DF0F3A3AD}" srcOrd="0" destOrd="0" presId="urn:microsoft.com/office/officeart/2018/5/layout/IconCircleLabelList"/>
    <dgm:cxn modelId="{C7C307EF-4A98-4704-BCF3-A191A5B1664E}" type="presOf" srcId="{612457EA-0D14-4173-95EF-6B1A12DCD478}" destId="{97C5C6FF-C2D3-4303-9FFC-9D43B714D447}" srcOrd="0" destOrd="0" presId="urn:microsoft.com/office/officeart/2018/5/layout/IconCircleLabelList"/>
    <dgm:cxn modelId="{EF9D8705-6590-41BD-B096-DCD0A0F17DB0}" type="presParOf" srcId="{4B61A31B-089B-4D38-B17C-5516382C9A8D}" destId="{1B9D5669-1A9F-47FA-BA6F-6A47D9E29396}" srcOrd="0" destOrd="0" presId="urn:microsoft.com/office/officeart/2018/5/layout/IconCircleLabelList"/>
    <dgm:cxn modelId="{8FCA1599-B78E-4B06-AB71-D68FCCEA91AE}" type="presParOf" srcId="{1B9D5669-1A9F-47FA-BA6F-6A47D9E29396}" destId="{B0DE7850-150F-4C3F-B7F6-1A80268EC23C}" srcOrd="0" destOrd="0" presId="urn:microsoft.com/office/officeart/2018/5/layout/IconCircleLabelList"/>
    <dgm:cxn modelId="{CBA3F7F3-3CA3-4D57-9AF6-8261E5593097}" type="presParOf" srcId="{1B9D5669-1A9F-47FA-BA6F-6A47D9E29396}" destId="{062D9474-24E2-47BE-86F7-BD379627D039}" srcOrd="1" destOrd="0" presId="urn:microsoft.com/office/officeart/2018/5/layout/IconCircleLabelList"/>
    <dgm:cxn modelId="{BE2F04AC-7513-41A1-8866-4B5648249031}" type="presParOf" srcId="{1B9D5669-1A9F-47FA-BA6F-6A47D9E29396}" destId="{7DD084F0-5E79-4442-9EFA-9697EDCF3A13}" srcOrd="2" destOrd="0" presId="urn:microsoft.com/office/officeart/2018/5/layout/IconCircleLabelList"/>
    <dgm:cxn modelId="{B5BC3D28-6338-4A39-A4BE-53D5238EB0CD}" type="presParOf" srcId="{1B9D5669-1A9F-47FA-BA6F-6A47D9E29396}" destId="{426088A0-D616-416B-BDC9-AA5DF0F3A3AD}" srcOrd="3" destOrd="0" presId="urn:microsoft.com/office/officeart/2018/5/layout/IconCircleLabelList"/>
    <dgm:cxn modelId="{C1EB652F-82F9-4590-A24A-A8B24959612B}" type="presParOf" srcId="{4B61A31B-089B-4D38-B17C-5516382C9A8D}" destId="{EC114050-047A-4E47-BBF2-B6066C719C77}" srcOrd="1" destOrd="0" presId="urn:microsoft.com/office/officeart/2018/5/layout/IconCircleLabelList"/>
    <dgm:cxn modelId="{4837FB8A-26E2-4B11-B962-F3B92A2CD5DE}" type="presParOf" srcId="{4B61A31B-089B-4D38-B17C-5516382C9A8D}" destId="{DA6F612D-F0D8-40CB-B922-F7B26905416C}" srcOrd="2" destOrd="0" presId="urn:microsoft.com/office/officeart/2018/5/layout/IconCircleLabelList"/>
    <dgm:cxn modelId="{A4D31AEF-10D6-4E6C-ABB5-38A2D4069118}" type="presParOf" srcId="{DA6F612D-F0D8-40CB-B922-F7B26905416C}" destId="{5EA36106-DD66-420A-9AB0-2C213A04C1F2}" srcOrd="0" destOrd="0" presId="urn:microsoft.com/office/officeart/2018/5/layout/IconCircleLabelList"/>
    <dgm:cxn modelId="{DFA30ECF-07C2-479C-A37B-8436B6C5C343}" type="presParOf" srcId="{DA6F612D-F0D8-40CB-B922-F7B26905416C}" destId="{C118D79E-1D53-43AC-A52C-C78380984071}" srcOrd="1" destOrd="0" presId="urn:microsoft.com/office/officeart/2018/5/layout/IconCircleLabelList"/>
    <dgm:cxn modelId="{A6CC5ECE-BAFD-4378-B538-60D8342B3B5C}" type="presParOf" srcId="{DA6F612D-F0D8-40CB-B922-F7B26905416C}" destId="{50FA0554-11DF-4F5C-99DF-EA16F4DC9CB1}" srcOrd="2" destOrd="0" presId="urn:microsoft.com/office/officeart/2018/5/layout/IconCircleLabelList"/>
    <dgm:cxn modelId="{8278354C-28B8-49FC-8368-5AC904D294C1}" type="presParOf" srcId="{DA6F612D-F0D8-40CB-B922-F7B26905416C}" destId="{97C5C6FF-C2D3-4303-9FFC-9D43B714D447}" srcOrd="3" destOrd="0" presId="urn:microsoft.com/office/officeart/2018/5/layout/IconCircleLabelList"/>
    <dgm:cxn modelId="{2C57A977-F80E-4879-A7B3-227B453D34F2}" type="presParOf" srcId="{4B61A31B-089B-4D38-B17C-5516382C9A8D}" destId="{2C1A8B5B-3A06-4A5B-9F5A-0CC893A7AF9F}" srcOrd="3" destOrd="0" presId="urn:microsoft.com/office/officeart/2018/5/layout/IconCircleLabelList"/>
    <dgm:cxn modelId="{010D727A-5DDC-45DC-990E-8BBED1E505F8}" type="presParOf" srcId="{4B61A31B-089B-4D38-B17C-5516382C9A8D}" destId="{9ADC5131-D9CE-456C-954C-93A13E70FF49}" srcOrd="4" destOrd="0" presId="urn:microsoft.com/office/officeart/2018/5/layout/IconCircleLabelList"/>
    <dgm:cxn modelId="{C7E2CCF9-AF30-4AF5-ACD1-3FC9AC404AC0}" type="presParOf" srcId="{9ADC5131-D9CE-456C-954C-93A13E70FF49}" destId="{95A769A6-E346-4D4C-8F70-4E24F8F44260}" srcOrd="0" destOrd="0" presId="urn:microsoft.com/office/officeart/2018/5/layout/IconCircleLabelList"/>
    <dgm:cxn modelId="{35B98F41-F36F-488A-99E3-9C3C6DA1B21E}" type="presParOf" srcId="{9ADC5131-D9CE-456C-954C-93A13E70FF49}" destId="{DB88AE46-7544-4379-972A-8ECDBA0B2CD2}" srcOrd="1" destOrd="0" presId="urn:microsoft.com/office/officeart/2018/5/layout/IconCircleLabelList"/>
    <dgm:cxn modelId="{4B3B02B7-5FF0-4539-9B42-758914396C68}" type="presParOf" srcId="{9ADC5131-D9CE-456C-954C-93A13E70FF49}" destId="{13751075-1998-4D75-82D1-DF61E7DE35E6}" srcOrd="2" destOrd="0" presId="urn:microsoft.com/office/officeart/2018/5/layout/IconCircleLabelList"/>
    <dgm:cxn modelId="{EEE5F5BF-C1F0-4B57-9CE0-120364187A1A}" type="presParOf" srcId="{9ADC5131-D9CE-456C-954C-93A13E70FF49}" destId="{036A6AF8-11FA-41CC-B7D3-74A7678532FF}"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ED7FDA-B1EA-4B08-839D-812A375C686F}"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2EB8E67-E132-4D99-8AA3-46FB2D43C797}">
      <dgm:prSet custT="1"/>
      <dgm:spPr/>
      <dgm:t>
        <a:bodyPr/>
        <a:lstStyle/>
        <a:p>
          <a:pPr>
            <a:lnSpc>
              <a:spcPct val="100000"/>
            </a:lnSpc>
          </a:pPr>
          <a:r>
            <a:rPr lang="en-US" sz="1600" dirty="0">
              <a:solidFill>
                <a:srgbClr val="F04EF0"/>
              </a:solidFill>
            </a:rPr>
            <a:t>‘The Pope has neither the will nor the power to remit any penalties, except those which he has imposed by his own authority, or by that of the canons.’ – Martin Luther (1517).</a:t>
          </a:r>
        </a:p>
      </dgm:t>
    </dgm:pt>
    <dgm:pt modelId="{F6B48510-6EC9-44C7-9895-AB6195573076}" type="parTrans" cxnId="{1592332E-A412-4D32-84BC-86A071770C96}">
      <dgm:prSet/>
      <dgm:spPr/>
      <dgm:t>
        <a:bodyPr/>
        <a:lstStyle/>
        <a:p>
          <a:endParaRPr lang="en-US"/>
        </a:p>
      </dgm:t>
    </dgm:pt>
    <dgm:pt modelId="{03B03E37-16CE-46FD-8F3F-4A443071D4A9}" type="sibTrans" cxnId="{1592332E-A412-4D32-84BC-86A071770C96}">
      <dgm:prSet/>
      <dgm:spPr/>
      <dgm:t>
        <a:bodyPr/>
        <a:lstStyle/>
        <a:p>
          <a:endParaRPr lang="en-US"/>
        </a:p>
      </dgm:t>
    </dgm:pt>
    <dgm:pt modelId="{1D82F0C8-634E-43E5-A8C0-F9B4BC0434F7}">
      <dgm:prSet/>
      <dgm:spPr/>
      <dgm:t>
        <a:bodyPr/>
        <a:lstStyle/>
        <a:p>
          <a:pPr>
            <a:lnSpc>
              <a:spcPct val="100000"/>
            </a:lnSpc>
          </a:pPr>
          <a:r>
            <a:rPr lang="en-GB" dirty="0">
              <a:solidFill>
                <a:srgbClr val="CC0066"/>
              </a:solidFill>
            </a:rPr>
            <a:t>‘If you have a belief, you will be a tyrant to impose it on others.’ – Voltaire (1763).</a:t>
          </a:r>
          <a:endParaRPr lang="en-US" dirty="0">
            <a:solidFill>
              <a:srgbClr val="CC0066"/>
            </a:solidFill>
          </a:endParaRPr>
        </a:p>
      </dgm:t>
    </dgm:pt>
    <dgm:pt modelId="{7B3289A9-1221-46B4-A7DF-B4849C44A1C8}" type="parTrans" cxnId="{60D87E27-153C-4E54-BEF1-A842F8B23483}">
      <dgm:prSet/>
      <dgm:spPr/>
      <dgm:t>
        <a:bodyPr/>
        <a:lstStyle/>
        <a:p>
          <a:endParaRPr lang="en-US"/>
        </a:p>
      </dgm:t>
    </dgm:pt>
    <dgm:pt modelId="{CB864049-5BE7-407D-B96E-093321C9E374}" type="sibTrans" cxnId="{60D87E27-153C-4E54-BEF1-A842F8B23483}">
      <dgm:prSet/>
      <dgm:spPr/>
      <dgm:t>
        <a:bodyPr/>
        <a:lstStyle/>
        <a:p>
          <a:endParaRPr lang="en-US"/>
        </a:p>
      </dgm:t>
    </dgm:pt>
    <dgm:pt modelId="{01E4CC52-9290-4D4E-BEBA-4F854421B8E2}" type="pres">
      <dgm:prSet presAssocID="{2DED7FDA-B1EA-4B08-839D-812A375C686F}" presName="root" presStyleCnt="0">
        <dgm:presLayoutVars>
          <dgm:dir/>
          <dgm:resizeHandles val="exact"/>
        </dgm:presLayoutVars>
      </dgm:prSet>
      <dgm:spPr/>
    </dgm:pt>
    <dgm:pt modelId="{F1D7E73E-FB01-409E-86F0-FECB3E36A7F3}" type="pres">
      <dgm:prSet presAssocID="{62EB8E67-E132-4D99-8AA3-46FB2D43C797}" presName="compNode" presStyleCnt="0"/>
      <dgm:spPr/>
    </dgm:pt>
    <dgm:pt modelId="{79B4D7A9-89E1-489A-AE3D-58E489CE1619}" type="pres">
      <dgm:prSet presAssocID="{62EB8E67-E132-4D99-8AA3-46FB2D43C79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stle scene"/>
        </a:ext>
      </dgm:extLst>
    </dgm:pt>
    <dgm:pt modelId="{21FD475C-27DF-47AC-B287-82011C1A8534}" type="pres">
      <dgm:prSet presAssocID="{62EB8E67-E132-4D99-8AA3-46FB2D43C797}" presName="spaceRect" presStyleCnt="0"/>
      <dgm:spPr/>
    </dgm:pt>
    <dgm:pt modelId="{A77287A5-EE1F-41D0-8443-8FC105617AA5}" type="pres">
      <dgm:prSet presAssocID="{62EB8E67-E132-4D99-8AA3-46FB2D43C797}" presName="textRect" presStyleLbl="revTx" presStyleIdx="0" presStyleCnt="2" custLinFactNeighborX="-1224" custLinFactNeighborY="25951">
        <dgm:presLayoutVars>
          <dgm:chMax val="1"/>
          <dgm:chPref val="1"/>
        </dgm:presLayoutVars>
      </dgm:prSet>
      <dgm:spPr/>
    </dgm:pt>
    <dgm:pt modelId="{3C9B2E37-5223-46CF-8ECF-7511B1119F51}" type="pres">
      <dgm:prSet presAssocID="{03B03E37-16CE-46FD-8F3F-4A443071D4A9}" presName="sibTrans" presStyleCnt="0"/>
      <dgm:spPr/>
    </dgm:pt>
    <dgm:pt modelId="{DFA0B746-60A7-4966-B095-2F1A0F3A9EDA}" type="pres">
      <dgm:prSet presAssocID="{1D82F0C8-634E-43E5-A8C0-F9B4BC0434F7}" presName="compNode" presStyleCnt="0"/>
      <dgm:spPr/>
    </dgm:pt>
    <dgm:pt modelId="{40811EE8-F569-48D8-9062-FC793EBF457E}" type="pres">
      <dgm:prSet presAssocID="{1D82F0C8-634E-43E5-A8C0-F9B4BC0434F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on"/>
        </a:ext>
      </dgm:extLst>
    </dgm:pt>
    <dgm:pt modelId="{25D025D5-AD25-4098-AB58-51B6FC09229F}" type="pres">
      <dgm:prSet presAssocID="{1D82F0C8-634E-43E5-A8C0-F9B4BC0434F7}" presName="spaceRect" presStyleCnt="0"/>
      <dgm:spPr/>
    </dgm:pt>
    <dgm:pt modelId="{5AEB8579-4C2B-4AC6-BA80-339E244A37CB}" type="pres">
      <dgm:prSet presAssocID="{1D82F0C8-634E-43E5-A8C0-F9B4BC0434F7}" presName="textRect" presStyleLbl="revTx" presStyleIdx="1" presStyleCnt="2" custLinFactNeighborX="-18" custLinFactNeighborY="30962">
        <dgm:presLayoutVars>
          <dgm:chMax val="1"/>
          <dgm:chPref val="1"/>
        </dgm:presLayoutVars>
      </dgm:prSet>
      <dgm:spPr/>
    </dgm:pt>
  </dgm:ptLst>
  <dgm:cxnLst>
    <dgm:cxn modelId="{60D87E27-153C-4E54-BEF1-A842F8B23483}" srcId="{2DED7FDA-B1EA-4B08-839D-812A375C686F}" destId="{1D82F0C8-634E-43E5-A8C0-F9B4BC0434F7}" srcOrd="1" destOrd="0" parTransId="{7B3289A9-1221-46B4-A7DF-B4849C44A1C8}" sibTransId="{CB864049-5BE7-407D-B96E-093321C9E374}"/>
    <dgm:cxn modelId="{299C5F2C-D142-474A-9C5B-3EADB274AFCC}" type="presOf" srcId="{62EB8E67-E132-4D99-8AA3-46FB2D43C797}" destId="{A77287A5-EE1F-41D0-8443-8FC105617AA5}" srcOrd="0" destOrd="0" presId="urn:microsoft.com/office/officeart/2018/2/layout/IconLabelList"/>
    <dgm:cxn modelId="{1592332E-A412-4D32-84BC-86A071770C96}" srcId="{2DED7FDA-B1EA-4B08-839D-812A375C686F}" destId="{62EB8E67-E132-4D99-8AA3-46FB2D43C797}" srcOrd="0" destOrd="0" parTransId="{F6B48510-6EC9-44C7-9895-AB6195573076}" sibTransId="{03B03E37-16CE-46FD-8F3F-4A443071D4A9}"/>
    <dgm:cxn modelId="{8E5B9480-18AC-4515-A914-61318093FFEC}" type="presOf" srcId="{1D82F0C8-634E-43E5-A8C0-F9B4BC0434F7}" destId="{5AEB8579-4C2B-4AC6-BA80-339E244A37CB}" srcOrd="0" destOrd="0" presId="urn:microsoft.com/office/officeart/2018/2/layout/IconLabelList"/>
    <dgm:cxn modelId="{A85A25CE-373C-4499-9C69-20D8A078E4D3}" type="presOf" srcId="{2DED7FDA-B1EA-4B08-839D-812A375C686F}" destId="{01E4CC52-9290-4D4E-BEBA-4F854421B8E2}" srcOrd="0" destOrd="0" presId="urn:microsoft.com/office/officeart/2018/2/layout/IconLabelList"/>
    <dgm:cxn modelId="{72FC109C-BE2A-494F-8850-87AB6FF9BF58}" type="presParOf" srcId="{01E4CC52-9290-4D4E-BEBA-4F854421B8E2}" destId="{F1D7E73E-FB01-409E-86F0-FECB3E36A7F3}" srcOrd="0" destOrd="0" presId="urn:microsoft.com/office/officeart/2018/2/layout/IconLabelList"/>
    <dgm:cxn modelId="{9ECDE411-F6E6-44A7-ABC9-2ACCDE914C8E}" type="presParOf" srcId="{F1D7E73E-FB01-409E-86F0-FECB3E36A7F3}" destId="{79B4D7A9-89E1-489A-AE3D-58E489CE1619}" srcOrd="0" destOrd="0" presId="urn:microsoft.com/office/officeart/2018/2/layout/IconLabelList"/>
    <dgm:cxn modelId="{4C20AC61-F8AA-443F-AA67-40480E12AFD7}" type="presParOf" srcId="{F1D7E73E-FB01-409E-86F0-FECB3E36A7F3}" destId="{21FD475C-27DF-47AC-B287-82011C1A8534}" srcOrd="1" destOrd="0" presId="urn:microsoft.com/office/officeart/2018/2/layout/IconLabelList"/>
    <dgm:cxn modelId="{E74BD2CD-6D42-4F90-9D9A-D0B24B2D0D53}" type="presParOf" srcId="{F1D7E73E-FB01-409E-86F0-FECB3E36A7F3}" destId="{A77287A5-EE1F-41D0-8443-8FC105617AA5}" srcOrd="2" destOrd="0" presId="urn:microsoft.com/office/officeart/2018/2/layout/IconLabelList"/>
    <dgm:cxn modelId="{EE92100F-05C2-4DC3-99C1-641E16539524}" type="presParOf" srcId="{01E4CC52-9290-4D4E-BEBA-4F854421B8E2}" destId="{3C9B2E37-5223-46CF-8ECF-7511B1119F51}" srcOrd="1" destOrd="0" presId="urn:microsoft.com/office/officeart/2018/2/layout/IconLabelList"/>
    <dgm:cxn modelId="{B5C7245F-CB3D-4CE7-A991-6028ECEBDC69}" type="presParOf" srcId="{01E4CC52-9290-4D4E-BEBA-4F854421B8E2}" destId="{DFA0B746-60A7-4966-B095-2F1A0F3A9EDA}" srcOrd="2" destOrd="0" presId="urn:microsoft.com/office/officeart/2018/2/layout/IconLabelList"/>
    <dgm:cxn modelId="{B90A1B77-2A3F-4DB1-95E3-F3405ABEDE0E}" type="presParOf" srcId="{DFA0B746-60A7-4966-B095-2F1A0F3A9EDA}" destId="{40811EE8-F569-48D8-9062-FC793EBF457E}" srcOrd="0" destOrd="0" presId="urn:microsoft.com/office/officeart/2018/2/layout/IconLabelList"/>
    <dgm:cxn modelId="{FDBFD970-C56E-4C89-B3B5-BC98DB53D5EE}" type="presParOf" srcId="{DFA0B746-60A7-4966-B095-2F1A0F3A9EDA}" destId="{25D025D5-AD25-4098-AB58-51B6FC09229F}" srcOrd="1" destOrd="0" presId="urn:microsoft.com/office/officeart/2018/2/layout/IconLabelList"/>
    <dgm:cxn modelId="{0E9D7FA2-8741-4FA3-85C0-03137C68FCF4}" type="presParOf" srcId="{DFA0B746-60A7-4966-B095-2F1A0F3A9EDA}" destId="{5AEB8579-4C2B-4AC6-BA80-339E244A37CB}"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DE7850-150F-4C3F-B7F6-1A80268EC23C}">
      <dsp:nvSpPr>
        <dsp:cNvPr id="0" name=""/>
        <dsp:cNvSpPr/>
      </dsp:nvSpPr>
      <dsp:spPr>
        <a:xfrm>
          <a:off x="752916" y="549234"/>
          <a:ext cx="2127375" cy="2127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2D9474-24E2-47BE-86F7-BD379627D039}">
      <dsp:nvSpPr>
        <dsp:cNvPr id="0" name=""/>
        <dsp:cNvSpPr/>
      </dsp:nvSpPr>
      <dsp:spPr>
        <a:xfrm>
          <a:off x="1206291" y="1002609"/>
          <a:ext cx="1220625" cy="12206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6088A0-D616-416B-BDC9-AA5DF0F3A3AD}">
      <dsp:nvSpPr>
        <dsp:cNvPr id="0" name=""/>
        <dsp:cNvSpPr/>
      </dsp:nvSpPr>
      <dsp:spPr>
        <a:xfrm>
          <a:off x="64031" y="3375257"/>
          <a:ext cx="3487500" cy="1529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a:solidFill>
                <a:schemeClr val="accent1">
                  <a:lumMod val="60000"/>
                  <a:lumOff val="40000"/>
                </a:schemeClr>
              </a:solidFill>
            </a:rPr>
            <a:t>A Medieval Catholic </a:t>
          </a:r>
          <a:r>
            <a:rPr lang="en-GB" sz="1200" kern="1200" dirty="0">
              <a:solidFill>
                <a:schemeClr val="accent1">
                  <a:lumMod val="60000"/>
                  <a:lumOff val="40000"/>
                </a:schemeClr>
              </a:solidFill>
            </a:rPr>
            <a:t>Organisation</a:t>
          </a:r>
          <a:r>
            <a:rPr lang="en-US" sz="1200" kern="1200" dirty="0">
              <a:solidFill>
                <a:schemeClr val="accent1">
                  <a:lumMod val="60000"/>
                  <a:lumOff val="40000"/>
                </a:schemeClr>
              </a:solidFill>
            </a:rPr>
            <a:t>, formed to root out and punish those they considered to be guilty of any ideals of which they interpret to be against the values of the Catholic Church.</a:t>
          </a:r>
        </a:p>
      </dsp:txBody>
      <dsp:txXfrm>
        <a:off x="64031" y="3375257"/>
        <a:ext cx="3487500" cy="1529081"/>
      </dsp:txXfrm>
    </dsp:sp>
    <dsp:sp modelId="{5EA36106-DD66-420A-9AB0-2C213A04C1F2}">
      <dsp:nvSpPr>
        <dsp:cNvPr id="0" name=""/>
        <dsp:cNvSpPr/>
      </dsp:nvSpPr>
      <dsp:spPr>
        <a:xfrm>
          <a:off x="4850729" y="728142"/>
          <a:ext cx="2127375" cy="2127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18D79E-1D53-43AC-A52C-C78380984071}">
      <dsp:nvSpPr>
        <dsp:cNvPr id="0" name=""/>
        <dsp:cNvSpPr/>
      </dsp:nvSpPr>
      <dsp:spPr>
        <a:xfrm>
          <a:off x="5304104" y="1181517"/>
          <a:ext cx="1220625" cy="12206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C5C6FF-C2D3-4303-9FFC-9D43B714D447}">
      <dsp:nvSpPr>
        <dsp:cNvPr id="0" name=""/>
        <dsp:cNvSpPr/>
      </dsp:nvSpPr>
      <dsp:spPr>
        <a:xfrm>
          <a:off x="4170667" y="3575159"/>
          <a:ext cx="3487500" cy="8134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kern="1200" dirty="0"/>
            <a:t>Formed by Pope Gregory IX in 1231, when he appointed the first ‘Inquisitors of Heretical Depravity.’</a:t>
          </a:r>
        </a:p>
      </dsp:txBody>
      <dsp:txXfrm>
        <a:off x="4170667" y="3575159"/>
        <a:ext cx="3487500" cy="813446"/>
      </dsp:txXfrm>
    </dsp:sp>
    <dsp:sp modelId="{95A769A6-E346-4D4C-8F70-4E24F8F44260}">
      <dsp:nvSpPr>
        <dsp:cNvPr id="0" name=""/>
        <dsp:cNvSpPr/>
      </dsp:nvSpPr>
      <dsp:spPr>
        <a:xfrm>
          <a:off x="8948542" y="699634"/>
          <a:ext cx="2127375" cy="2127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88AE46-7544-4379-972A-8ECDBA0B2CD2}">
      <dsp:nvSpPr>
        <dsp:cNvPr id="0" name=""/>
        <dsp:cNvSpPr/>
      </dsp:nvSpPr>
      <dsp:spPr>
        <a:xfrm>
          <a:off x="9401917" y="1153009"/>
          <a:ext cx="1220625" cy="12206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6A6AF8-11FA-41CC-B7D3-74A7678532FF}">
      <dsp:nvSpPr>
        <dsp:cNvPr id="0" name=""/>
        <dsp:cNvSpPr/>
      </dsp:nvSpPr>
      <dsp:spPr>
        <a:xfrm>
          <a:off x="8341333" y="3543854"/>
          <a:ext cx="3487500" cy="927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kern="1200" dirty="0">
              <a:solidFill>
                <a:srgbClr val="00B0F0"/>
              </a:solidFill>
            </a:rPr>
            <a:t>Inquisitors would use a wide range of techniques to identify and punish people, often without trial. </a:t>
          </a:r>
        </a:p>
      </dsp:txBody>
      <dsp:txXfrm>
        <a:off x="8341333" y="3543854"/>
        <a:ext cx="3487500" cy="927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B4D7A9-89E1-489A-AE3D-58E489CE1619}">
      <dsp:nvSpPr>
        <dsp:cNvPr id="0" name=""/>
        <dsp:cNvSpPr/>
      </dsp:nvSpPr>
      <dsp:spPr>
        <a:xfrm>
          <a:off x="2585999" y="329935"/>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7287A5-EE1F-41D0-8443-8FC105617AA5}">
      <dsp:nvSpPr>
        <dsp:cNvPr id="0" name=""/>
        <dsp:cNvSpPr/>
      </dsp:nvSpPr>
      <dsp:spPr>
        <a:xfrm>
          <a:off x="1345122" y="3029052"/>
          <a:ext cx="4320000" cy="9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dirty="0">
              <a:solidFill>
                <a:srgbClr val="F04EF0"/>
              </a:solidFill>
            </a:rPr>
            <a:t>‘The Pope has neither the will nor the power to remit any penalties, except those which he has imposed by his own authority, or by that of the canons.’ – Martin Luther (1517).</a:t>
          </a:r>
        </a:p>
      </dsp:txBody>
      <dsp:txXfrm>
        <a:off x="1345122" y="3029052"/>
        <a:ext cx="4320000" cy="945000"/>
      </dsp:txXfrm>
    </dsp:sp>
    <dsp:sp modelId="{40811EE8-F569-48D8-9062-FC793EBF457E}">
      <dsp:nvSpPr>
        <dsp:cNvPr id="0" name=""/>
        <dsp:cNvSpPr/>
      </dsp:nvSpPr>
      <dsp:spPr>
        <a:xfrm>
          <a:off x="7661999" y="329935"/>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EB8579-4C2B-4AC6-BA80-339E244A37CB}">
      <dsp:nvSpPr>
        <dsp:cNvPr id="0" name=""/>
        <dsp:cNvSpPr/>
      </dsp:nvSpPr>
      <dsp:spPr>
        <a:xfrm>
          <a:off x="6473221" y="3076406"/>
          <a:ext cx="4320000" cy="9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pPr>
          <a:r>
            <a:rPr lang="en-GB" sz="2100" kern="1200" dirty="0">
              <a:solidFill>
                <a:srgbClr val="CC0066"/>
              </a:solidFill>
            </a:rPr>
            <a:t>‘If you have a belief, you will be a tyrant to impose it on others.’ – Voltaire (1763).</a:t>
          </a:r>
          <a:endParaRPr lang="en-US" sz="2100" kern="1200" dirty="0">
            <a:solidFill>
              <a:srgbClr val="CC0066"/>
            </a:solidFill>
          </a:endParaRPr>
        </a:p>
      </dsp:txBody>
      <dsp:txXfrm>
        <a:off x="6473221" y="3076406"/>
        <a:ext cx="4320000" cy="945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2F52C2-B66E-4116-BC21-B11FAA21EF07}" type="datetimeFigureOut">
              <a:rPr lang="en-GB" smtClean="0"/>
              <a:t>16/12/2024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EB4B6C-CAA3-4C64-B569-DCC29E7325B6}" type="slidenum">
              <a:rPr lang="en-GB" smtClean="0"/>
              <a:t>‹#›</a:t>
            </a:fld>
            <a:endParaRPr lang="en-GB"/>
          </a:p>
        </p:txBody>
      </p:sp>
    </p:spTree>
    <p:extLst>
      <p:ext uri="{BB962C8B-B14F-4D97-AF65-F5344CB8AC3E}">
        <p14:creationId xmlns:p14="http://schemas.microsoft.com/office/powerpoint/2010/main" val="4287550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EB4B6C-CAA3-4C64-B569-DCC29E7325B6}" type="slidenum">
              <a:rPr lang="en-GB" smtClean="0"/>
              <a:t>6</a:t>
            </a:fld>
            <a:endParaRPr lang="en-GB"/>
          </a:p>
        </p:txBody>
      </p:sp>
    </p:spTree>
    <p:extLst>
      <p:ext uri="{BB962C8B-B14F-4D97-AF65-F5344CB8AC3E}">
        <p14:creationId xmlns:p14="http://schemas.microsoft.com/office/powerpoint/2010/main" val="3497761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EB4B6C-CAA3-4C64-B569-DCC29E7325B6}" type="slidenum">
              <a:rPr lang="en-GB" smtClean="0"/>
              <a:t>7</a:t>
            </a:fld>
            <a:endParaRPr lang="en-GB"/>
          </a:p>
        </p:txBody>
      </p:sp>
    </p:spTree>
    <p:extLst>
      <p:ext uri="{BB962C8B-B14F-4D97-AF65-F5344CB8AC3E}">
        <p14:creationId xmlns:p14="http://schemas.microsoft.com/office/powerpoint/2010/main" val="4006114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EB4B6C-CAA3-4C64-B569-DCC29E7325B6}" type="slidenum">
              <a:rPr lang="en-GB" smtClean="0"/>
              <a:t>10</a:t>
            </a:fld>
            <a:endParaRPr lang="en-GB"/>
          </a:p>
        </p:txBody>
      </p:sp>
    </p:spTree>
    <p:extLst>
      <p:ext uri="{BB962C8B-B14F-4D97-AF65-F5344CB8AC3E}">
        <p14:creationId xmlns:p14="http://schemas.microsoft.com/office/powerpoint/2010/main" val="1580201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FD78A12-EF54-4BE8-BE68-4C8030B07B8B}"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3885521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D78A12-EF54-4BE8-BE68-4C8030B07B8B}"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3432582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D78A12-EF54-4BE8-BE68-4C8030B07B8B}"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1015810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2396394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D78A12-EF54-4BE8-BE68-4C8030B07B8B}" type="datetimeFigureOut">
              <a:rPr lang="en-GB" smtClean="0"/>
              <a:t>16/12/2024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4056471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D78A12-EF54-4BE8-BE68-4C8030B07B8B}" type="datetimeFigureOut">
              <a:rPr lang="en-GB" smtClean="0"/>
              <a:t>16/12/2024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2850037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D78A12-EF54-4BE8-BE68-4C8030B07B8B}" type="datetimeFigureOut">
              <a:rPr lang="en-GB" smtClean="0"/>
              <a:t>16/12/2024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3990883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461466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2912575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750473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637119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42382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D78A12-EF54-4BE8-BE68-4C8030B07B8B}"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2846763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FD78A12-EF54-4BE8-BE68-4C8030B07B8B}" type="datetimeFigureOut">
              <a:rPr lang="en-GB" smtClean="0"/>
              <a:t>16/12/2024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2626711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FD78A12-EF54-4BE8-BE68-4C8030B07B8B}" type="datetimeFigureOut">
              <a:rPr lang="en-GB" smtClean="0"/>
              <a:t>16/12/2024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108685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D78A12-EF54-4BE8-BE68-4C8030B07B8B}"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23218770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D78A12-EF54-4BE8-BE68-4C8030B07B8B}"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7BB74-5C1B-40EB-AB61-BAA6BC140F52}" type="slidenum">
              <a:rPr lang="en-GB" smtClean="0"/>
              <a:t>‹#›</a:t>
            </a:fld>
            <a:endParaRPr lang="en-GB"/>
          </a:p>
        </p:txBody>
      </p:sp>
    </p:spTree>
    <p:extLst>
      <p:ext uri="{BB962C8B-B14F-4D97-AF65-F5344CB8AC3E}">
        <p14:creationId xmlns:p14="http://schemas.microsoft.com/office/powerpoint/2010/main" val="1877601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DFD78A12-EF54-4BE8-BE68-4C8030B07B8B}" type="datetimeFigureOut">
              <a:rPr lang="en-GB" smtClean="0"/>
              <a:t>16/12/2024</a:t>
            </a:fld>
            <a:endParaRPr lang="en-GB"/>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1A7BB74-5C1B-40EB-AB61-BAA6BC140F52}" type="slidenum">
              <a:rPr lang="en-GB" smtClean="0"/>
              <a:t>‹#›</a:t>
            </a:fld>
            <a:endParaRPr lang="en-GB"/>
          </a:p>
        </p:txBody>
      </p:sp>
    </p:spTree>
    <p:extLst>
      <p:ext uri="{BB962C8B-B14F-4D97-AF65-F5344CB8AC3E}">
        <p14:creationId xmlns:p14="http://schemas.microsoft.com/office/powerpoint/2010/main" val="121103284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thehistorianshut.com/2017/02/27/the-malleus-maleficarum-heinrich-kramer-and-james-sprenger/" TargetMode="External"/><Relationship Id="rId13" Type="http://schemas.openxmlformats.org/officeDocument/2006/relationships/hyperlink" Target="https://pixels.com/featured/the-inquisition-joaquin-pinto.html" TargetMode="External"/><Relationship Id="rId18" Type="http://schemas.openxmlformats.org/officeDocument/2006/relationships/hyperlink" Target="https://logos-world.net/cia-logo/" TargetMode="External"/><Relationship Id="rId3" Type="http://schemas.openxmlformats.org/officeDocument/2006/relationships/hyperlink" Target="https://www.heiligenlexikon.de/Glossar/Inquisition.html" TargetMode="External"/><Relationship Id="rId7" Type="http://schemas.openxmlformats.org/officeDocument/2006/relationships/hyperlink" Target="https://www.historyisnowmagazine.com/blog/2024/7/21/the-inquisitions-of-the-middle-ages-part-4-what-was-the-spanish-inquisition" TargetMode="External"/><Relationship Id="rId12" Type="http://schemas.openxmlformats.org/officeDocument/2006/relationships/hyperlink" Target="https://commons.wikimedia.org/wiki/File:Gregorius_IX._Gregorio_IX,_papa._Ugolino_di_Anagni.jpg" TargetMode="External"/><Relationship Id="rId17" Type="http://schemas.openxmlformats.org/officeDocument/2006/relationships/hyperlink" Target="https://www.thevintagenews.com/2017/05/09/tomas-de-torquemada-the-first-grand-inquisitor-of-the-spanish-inquisition-who-was-reportedly-responsible-for-the-deaths-of-2000-people/" TargetMode="External"/><Relationship Id="rId2" Type="http://schemas.openxmlformats.org/officeDocument/2006/relationships/hyperlink" Target="https://www.planetary.org/space-images/20130128_galileo_facing_roman_inquisition" TargetMode="External"/><Relationship Id="rId16" Type="http://schemas.openxmlformats.org/officeDocument/2006/relationships/hyperlink" Target="https://news.berkeley.edu/2022/07/20/the-tortures-of-the-spanish-inquisition-hold-dark-lessons-for-our-time/" TargetMode="External"/><Relationship Id="rId1" Type="http://schemas.openxmlformats.org/officeDocument/2006/relationships/slideLayout" Target="../slideLayouts/slideLayout2.xml"/><Relationship Id="rId6" Type="http://schemas.openxmlformats.org/officeDocument/2006/relationships/hyperlink" Target="https://de.wikipedia.org/wiki/7._M%C3%A4rz#/media/Datei:St-thomas-aquinas.jpg" TargetMode="External"/><Relationship Id="rId11" Type="http://schemas.openxmlformats.org/officeDocument/2006/relationships/hyperlink" Target="http://dashinvaine.co.uk/inquisition%20fin%20page.htm" TargetMode="External"/><Relationship Id="rId5" Type="http://schemas.openxmlformats.org/officeDocument/2006/relationships/hyperlink" Target="https://www.npr.org/2016/11/20/502437123/how-technology-helped-martin-luther-change-christianity" TargetMode="External"/><Relationship Id="rId15" Type="http://schemas.openxmlformats.org/officeDocument/2006/relationships/hyperlink" Target="https://www.flickr.com/photos/30348759@N04/52013597159/" TargetMode="External"/><Relationship Id="rId10" Type="http://schemas.openxmlformats.org/officeDocument/2006/relationships/hyperlink" Target="https://www.fotw.info/flags/us%7Dkkk.html" TargetMode="External"/><Relationship Id="rId4" Type="http://schemas.openxmlformats.org/officeDocument/2006/relationships/hyperlink" Target="https://www.thecollector.com/what-was-the-spanish-inquisition/" TargetMode="External"/><Relationship Id="rId9" Type="http://schemas.openxmlformats.org/officeDocument/2006/relationships/hyperlink" Target="https://litterature.fandom.com/fr/wiki/Voltaire?file=531px-Voltaire.jpg" TargetMode="External"/><Relationship Id="rId14" Type="http://schemas.openxmlformats.org/officeDocument/2006/relationships/hyperlink" Target="https://www.elnortedecastilla.es/culturas/arte/valladolid-destapa-secretos-comuneros-cuadro-oculto-anos-20230313215811-nt.html?ref=https%3A%2F%2Fwww.elnortedecastilla.es%2Fculturas%2Farte%2Fvalladolid-destapa-secretos-comuneros-cuadro-oculto-anos-20230313215811-n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502433D-7703-9635-629B-B35679F90E80}"/>
              </a:ext>
            </a:extLst>
          </p:cNvPr>
          <p:cNvPicPr>
            <a:picLocks noChangeAspect="1"/>
          </p:cNvPicPr>
          <p:nvPr/>
        </p:nvPicPr>
        <p:blipFill>
          <a:blip r:embed="rId2"/>
          <a:stretch>
            <a:fillRect/>
          </a:stretch>
        </p:blipFill>
        <p:spPr>
          <a:xfrm>
            <a:off x="0" y="2509737"/>
            <a:ext cx="4348263" cy="4348263"/>
          </a:xfrm>
          <a:prstGeom prst="rect">
            <a:avLst/>
          </a:prstGeom>
        </p:spPr>
      </p:pic>
      <p:sp>
        <p:nvSpPr>
          <p:cNvPr id="2" name="Title 1">
            <a:extLst>
              <a:ext uri="{FF2B5EF4-FFF2-40B4-BE49-F238E27FC236}">
                <a16:creationId xmlns:a16="http://schemas.microsoft.com/office/drawing/2014/main" id="{7F5EFD2E-7BE2-4B38-D42E-B548E22D4B1A}"/>
              </a:ext>
            </a:extLst>
          </p:cNvPr>
          <p:cNvSpPr>
            <a:spLocks noGrp="1"/>
          </p:cNvSpPr>
          <p:nvPr>
            <p:ph type="ctrTitle"/>
          </p:nvPr>
        </p:nvSpPr>
        <p:spPr>
          <a:xfrm>
            <a:off x="200967" y="765278"/>
            <a:ext cx="11790066" cy="2784425"/>
          </a:xfrm>
        </p:spPr>
        <p:txBody>
          <a:bodyPr>
            <a:normAutofit/>
          </a:bodyPr>
          <a:lstStyle/>
          <a:p>
            <a:r>
              <a:rPr lang="en-US" u="sng" dirty="0">
                <a:solidFill>
                  <a:srgbClr val="FFFF00"/>
                </a:solidFill>
                <a:latin typeface="Algerian" panose="04020705040A02060702" pitchFamily="82" charset="0"/>
              </a:rPr>
              <a:t>Could the Inquisition be Considered a Tyrannical Political Entity?</a:t>
            </a:r>
            <a:endParaRPr lang="en-GB" u="sng" dirty="0">
              <a:solidFill>
                <a:srgbClr val="FFFF00"/>
              </a:solidFill>
              <a:latin typeface="Algerian" panose="04020705040A02060702" pitchFamily="82" charset="0"/>
            </a:endParaRPr>
          </a:p>
        </p:txBody>
      </p:sp>
      <p:sp>
        <p:nvSpPr>
          <p:cNvPr id="3" name="Subtitle 2">
            <a:extLst>
              <a:ext uri="{FF2B5EF4-FFF2-40B4-BE49-F238E27FC236}">
                <a16:creationId xmlns:a16="http://schemas.microsoft.com/office/drawing/2014/main" id="{23A31976-5D4A-FBAC-00B9-EDB015EA9F6A}"/>
              </a:ext>
            </a:extLst>
          </p:cNvPr>
          <p:cNvSpPr>
            <a:spLocks noGrp="1"/>
          </p:cNvSpPr>
          <p:nvPr>
            <p:ph type="subTitle" idx="1"/>
          </p:nvPr>
        </p:nvSpPr>
        <p:spPr>
          <a:xfrm>
            <a:off x="-684251" y="6206967"/>
            <a:ext cx="4585025" cy="553756"/>
          </a:xfrm>
        </p:spPr>
        <p:txBody>
          <a:bodyPr/>
          <a:lstStyle/>
          <a:p>
            <a:r>
              <a:rPr lang="en-US" dirty="0"/>
              <a:t>By Alex Hales-Owen</a:t>
            </a:r>
            <a:endParaRPr lang="en-GB" dirty="0"/>
          </a:p>
        </p:txBody>
      </p:sp>
      <p:sp>
        <p:nvSpPr>
          <p:cNvPr id="4" name="TextBox 3">
            <a:extLst>
              <a:ext uri="{FF2B5EF4-FFF2-40B4-BE49-F238E27FC236}">
                <a16:creationId xmlns:a16="http://schemas.microsoft.com/office/drawing/2014/main" id="{43A0C8F7-01FB-A6A5-0A88-262469CEA43D}"/>
              </a:ext>
            </a:extLst>
          </p:cNvPr>
          <p:cNvSpPr txBox="1"/>
          <p:nvPr/>
        </p:nvSpPr>
        <p:spPr>
          <a:xfrm>
            <a:off x="0" y="97277"/>
            <a:ext cx="7607030" cy="461665"/>
          </a:xfrm>
          <a:prstGeom prst="rect">
            <a:avLst/>
          </a:prstGeom>
          <a:noFill/>
        </p:spPr>
        <p:txBody>
          <a:bodyPr wrap="square" rtlCol="0">
            <a:spAutoFit/>
          </a:bodyPr>
          <a:lstStyle/>
          <a:p>
            <a:r>
              <a:rPr lang="en-US" sz="1200" b="1" i="0" dirty="0">
                <a:solidFill>
                  <a:srgbClr val="FF0000"/>
                </a:solidFill>
                <a:effectLst/>
                <a:latin typeface="-apple-system"/>
              </a:rPr>
              <a:t>Tyranny and Revolution in the Ancient World (HPHI5909/HPHI6909)</a:t>
            </a:r>
          </a:p>
          <a:p>
            <a:endParaRPr lang="en-GB" sz="1200" dirty="0"/>
          </a:p>
        </p:txBody>
      </p:sp>
      <p:pic>
        <p:nvPicPr>
          <p:cNvPr id="1030" name="Picture 6">
            <a:extLst>
              <a:ext uri="{FF2B5EF4-FFF2-40B4-BE49-F238E27FC236}">
                <a16:creationId xmlns:a16="http://schemas.microsoft.com/office/drawing/2014/main" id="{E18886FA-9055-5FB6-E12C-EC423E94A6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044" y="2913965"/>
            <a:ext cx="3099952" cy="3846758"/>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C3F33E8-674B-5BDC-8D66-7FD3375D5A94}"/>
              </a:ext>
            </a:extLst>
          </p:cNvPr>
          <p:cNvPicPr>
            <a:picLocks noChangeAspect="1"/>
          </p:cNvPicPr>
          <p:nvPr/>
        </p:nvPicPr>
        <p:blipFill>
          <a:blip r:embed="rId4"/>
          <a:srcRect l="1665" t="2489" r="52078" b="3077"/>
          <a:stretch/>
        </p:blipFill>
        <p:spPr>
          <a:xfrm>
            <a:off x="5512219" y="3756039"/>
            <a:ext cx="2701186" cy="3101962"/>
          </a:xfrm>
          <a:prstGeom prst="rect">
            <a:avLst/>
          </a:prstGeom>
        </p:spPr>
      </p:pic>
    </p:spTree>
    <p:extLst>
      <p:ext uri="{BB962C8B-B14F-4D97-AF65-F5344CB8AC3E}">
        <p14:creationId xmlns:p14="http://schemas.microsoft.com/office/powerpoint/2010/main" val="465203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450F4-11A3-3624-EE03-CF1FB5294F72}"/>
              </a:ext>
            </a:extLst>
          </p:cNvPr>
          <p:cNvSpPr>
            <a:spLocks noGrp="1"/>
          </p:cNvSpPr>
          <p:nvPr>
            <p:ph type="title"/>
          </p:nvPr>
        </p:nvSpPr>
        <p:spPr>
          <a:xfrm>
            <a:off x="194553" y="609600"/>
            <a:ext cx="11673192" cy="970450"/>
          </a:xfrm>
        </p:spPr>
        <p:txBody>
          <a:bodyPr>
            <a:normAutofit/>
          </a:bodyPr>
          <a:lstStyle/>
          <a:p>
            <a:r>
              <a:rPr lang="en-US" u="sng" dirty="0">
                <a:solidFill>
                  <a:schemeClr val="accent2"/>
                </a:solidFill>
                <a:latin typeface="Algerian" panose="04020705040A02060702" pitchFamily="82" charset="0"/>
              </a:rPr>
              <a:t>What is the Purpose of this Presentation?</a:t>
            </a:r>
            <a:endParaRPr lang="en-GB" u="sng" dirty="0">
              <a:solidFill>
                <a:schemeClr val="accent2"/>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1607E34F-5975-7DB9-FFA7-82F253B28986}"/>
              </a:ext>
            </a:extLst>
          </p:cNvPr>
          <p:cNvSpPr>
            <a:spLocks noGrp="1"/>
          </p:cNvSpPr>
          <p:nvPr>
            <p:ph idx="1"/>
          </p:nvPr>
        </p:nvSpPr>
        <p:spPr>
          <a:xfrm>
            <a:off x="194553" y="1732449"/>
            <a:ext cx="11673192" cy="4058751"/>
          </a:xfrm>
        </p:spPr>
        <p:txBody>
          <a:bodyPr/>
          <a:lstStyle/>
          <a:p>
            <a:pPr>
              <a:lnSpc>
                <a:spcPct val="115000"/>
              </a:lnSpc>
              <a:spcAft>
                <a:spcPts val="800"/>
              </a:spcAft>
            </a:pPr>
            <a:r>
              <a:rPr lang="en-GB" b="1" kern="100" dirty="0">
                <a:solidFill>
                  <a:srgbClr val="FF0000"/>
                </a:solidFill>
                <a:effectLst/>
                <a:latin typeface="Copperplate Gothic Bold" panose="020E0705020206020404" pitchFamily="34" charset="0"/>
                <a:ea typeface="Aptos" panose="020B0004020202020204" pitchFamily="34" charset="0"/>
                <a:cs typeface="Times New Roman" panose="02020603050405020304" pitchFamily="18" charset="0"/>
              </a:rPr>
              <a:t>What Was the Inquisition? How did it Operate?</a:t>
            </a:r>
          </a:p>
          <a:p>
            <a:pPr>
              <a:lnSpc>
                <a:spcPct val="115000"/>
              </a:lnSpc>
              <a:spcAft>
                <a:spcPts val="800"/>
              </a:spcAft>
            </a:pPr>
            <a:r>
              <a:rPr lang="en-GB" b="1" kern="100" dirty="0">
                <a:solidFill>
                  <a:srgbClr val="FF0000"/>
                </a:solidFill>
                <a:effectLst/>
                <a:latin typeface="Copperplate Gothic Bold" panose="020E0705020206020404" pitchFamily="34" charset="0"/>
                <a:ea typeface="Aptos" panose="020B0004020202020204" pitchFamily="34" charset="0"/>
                <a:cs typeface="Times New Roman" panose="02020603050405020304" pitchFamily="18" charset="0"/>
              </a:rPr>
              <a:t>To observe the Inquisition in contrast to what is defined as Tyranny. Looking at a few Inquisitions, with a primary focus on the Spanish Inquisition.</a:t>
            </a:r>
          </a:p>
          <a:p>
            <a:pPr>
              <a:lnSpc>
                <a:spcPct val="115000"/>
              </a:lnSpc>
              <a:spcAft>
                <a:spcPts val="800"/>
              </a:spcAft>
            </a:pPr>
            <a:r>
              <a:rPr lang="en-GB" b="1" kern="100" dirty="0">
                <a:solidFill>
                  <a:srgbClr val="FF0000"/>
                </a:solidFill>
                <a:effectLst/>
                <a:latin typeface="Copperplate Gothic Bold" panose="020E0705020206020404" pitchFamily="34" charset="0"/>
                <a:ea typeface="Aptos" panose="020B0004020202020204" pitchFamily="34" charset="0"/>
                <a:cs typeface="Times New Roman" panose="02020603050405020304" pitchFamily="18" charset="0"/>
              </a:rPr>
              <a:t>How did the Inquisition justify its power?</a:t>
            </a:r>
          </a:p>
          <a:p>
            <a:pPr>
              <a:lnSpc>
                <a:spcPct val="115000"/>
              </a:lnSpc>
              <a:spcAft>
                <a:spcPts val="800"/>
              </a:spcAft>
            </a:pPr>
            <a:r>
              <a:rPr lang="en-GB" b="1" kern="100" dirty="0">
                <a:solidFill>
                  <a:srgbClr val="FF0000"/>
                </a:solidFill>
                <a:effectLst/>
                <a:latin typeface="Copperplate Gothic Bold" panose="020E0705020206020404" pitchFamily="34" charset="0"/>
                <a:ea typeface="Aptos" panose="020B0004020202020204" pitchFamily="34" charset="0"/>
                <a:cs typeface="Times New Roman" panose="02020603050405020304" pitchFamily="18" charset="0"/>
              </a:rPr>
              <a:t>Is religious power different to state power?</a:t>
            </a:r>
          </a:p>
          <a:p>
            <a:pPr>
              <a:lnSpc>
                <a:spcPct val="115000"/>
              </a:lnSpc>
              <a:spcAft>
                <a:spcPts val="800"/>
              </a:spcAft>
            </a:pPr>
            <a:r>
              <a:rPr lang="en-GB" b="1" kern="100" dirty="0">
                <a:solidFill>
                  <a:srgbClr val="FF0000"/>
                </a:solidFill>
                <a:effectLst/>
                <a:latin typeface="Copperplate Gothic Bold" panose="020E0705020206020404" pitchFamily="34" charset="0"/>
                <a:ea typeface="Aptos" panose="020B0004020202020204" pitchFamily="34" charset="0"/>
                <a:cs typeface="Times New Roman" panose="02020603050405020304" pitchFamily="18" charset="0"/>
              </a:rPr>
              <a:t>When and why was it considered a Tyranny, and by whom?</a:t>
            </a:r>
          </a:p>
          <a:p>
            <a:pPr>
              <a:lnSpc>
                <a:spcPct val="115000"/>
              </a:lnSpc>
              <a:spcAft>
                <a:spcPts val="800"/>
              </a:spcAft>
            </a:pPr>
            <a:r>
              <a:rPr lang="en-GB" b="1" kern="100" dirty="0">
                <a:solidFill>
                  <a:srgbClr val="FF0000"/>
                </a:solidFill>
                <a:effectLst/>
                <a:latin typeface="Copperplate Gothic Bold" panose="020E0705020206020404" pitchFamily="34" charset="0"/>
                <a:ea typeface="Aptos" panose="020B0004020202020204" pitchFamily="34" charset="0"/>
                <a:cs typeface="Times New Roman" panose="02020603050405020304" pitchFamily="18" charset="0"/>
              </a:rPr>
              <a:t>Conclusion: Was the Inquisition the embodiment of Tyranny?</a:t>
            </a:r>
            <a:endParaRPr lang="en-GB" kern="100" dirty="0">
              <a:effectLst/>
              <a:latin typeface="Copperplate Gothic Bold" panose="020E07050202060204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56319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pic>
        <p:nvPicPr>
          <p:cNvPr id="5" name="Picture 4" descr="A book cover with pens&#10;&#10;Description automatically generated">
            <a:extLst>
              <a:ext uri="{FF2B5EF4-FFF2-40B4-BE49-F238E27FC236}">
                <a16:creationId xmlns:a16="http://schemas.microsoft.com/office/drawing/2014/main" id="{110F772B-8664-95DC-287E-AF3AAC6D7375}"/>
              </a:ext>
            </a:extLst>
          </p:cNvPr>
          <p:cNvPicPr>
            <a:picLocks noChangeAspect="1"/>
          </p:cNvPicPr>
          <p:nvPr/>
        </p:nvPicPr>
        <p:blipFill>
          <a:blip r:embed="rId3"/>
          <a:srcRect t="3618" r="3" b="3"/>
          <a:stretch/>
        </p:blipFill>
        <p:spPr>
          <a:xfrm>
            <a:off x="-10649" y="0"/>
            <a:ext cx="4690532" cy="6858001"/>
          </a:xfrm>
          <a:prstGeom prst="rect">
            <a:avLst/>
          </a:prstGeom>
        </p:spPr>
      </p:pic>
      <p:sp>
        <p:nvSpPr>
          <p:cNvPr id="3" name="Content Placeholder 2">
            <a:extLst>
              <a:ext uri="{FF2B5EF4-FFF2-40B4-BE49-F238E27FC236}">
                <a16:creationId xmlns:a16="http://schemas.microsoft.com/office/drawing/2014/main" id="{F06B8BBC-10D4-FE59-05B4-94B3E4F6FE6E}"/>
              </a:ext>
            </a:extLst>
          </p:cNvPr>
          <p:cNvSpPr>
            <a:spLocks noGrp="1"/>
          </p:cNvSpPr>
          <p:nvPr>
            <p:ph idx="1"/>
          </p:nvPr>
        </p:nvSpPr>
        <p:spPr>
          <a:xfrm>
            <a:off x="4679883" y="661481"/>
            <a:ext cx="7512117" cy="5058384"/>
          </a:xfrm>
        </p:spPr>
        <p:txBody>
          <a:bodyPr anchor="ctr">
            <a:normAutofit/>
          </a:bodyPr>
          <a:lstStyle/>
          <a:p>
            <a:pPr>
              <a:buClr>
                <a:srgbClr val="B8543B"/>
              </a:buClr>
            </a:pPr>
            <a:r>
              <a:rPr lang="en-US" sz="2800" dirty="0">
                <a:solidFill>
                  <a:srgbClr val="92D050"/>
                </a:solidFill>
              </a:rPr>
              <a:t>Tyranny : ‘The Cruel and Unfair use of power by a person or a small group to control a country or state’</a:t>
            </a:r>
          </a:p>
          <a:p>
            <a:pPr>
              <a:buClr>
                <a:srgbClr val="B8543B"/>
              </a:buClr>
            </a:pPr>
            <a:endParaRPr lang="en-US" sz="2400" dirty="0">
              <a:solidFill>
                <a:srgbClr val="92D050"/>
              </a:solidFill>
            </a:endParaRPr>
          </a:p>
          <a:p>
            <a:pPr>
              <a:buClr>
                <a:srgbClr val="B8543B"/>
              </a:buClr>
            </a:pPr>
            <a:r>
              <a:rPr lang="en-US" sz="2800" dirty="0">
                <a:solidFill>
                  <a:srgbClr val="00B0F0"/>
                </a:solidFill>
              </a:rPr>
              <a:t>Tyrant : ‘A cruel Ruler who has complete power over the people in their Country.’</a:t>
            </a:r>
            <a:endParaRPr lang="en-GB" sz="2800" dirty="0">
              <a:solidFill>
                <a:srgbClr val="00B0F0"/>
              </a:solidFill>
            </a:endParaRPr>
          </a:p>
        </p:txBody>
      </p:sp>
      <p:pic>
        <p:nvPicPr>
          <p:cNvPr id="10" name="Picture 9">
            <a:extLst>
              <a:ext uri="{FF2B5EF4-FFF2-40B4-BE49-F238E27FC236}">
                <a16:creationId xmlns:a16="http://schemas.microsoft.com/office/drawing/2014/main" id="{559DF61F-9058-49C9-8F75-DC501F983B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10649" y="1"/>
            <a:ext cx="4690532" cy="6858000"/>
          </a:xfrm>
          <a:prstGeom prst="rect">
            <a:avLst/>
          </a:prstGeom>
        </p:spPr>
      </p:pic>
      <p:sp>
        <p:nvSpPr>
          <p:cNvPr id="6" name="TextBox 5">
            <a:extLst>
              <a:ext uri="{FF2B5EF4-FFF2-40B4-BE49-F238E27FC236}">
                <a16:creationId xmlns:a16="http://schemas.microsoft.com/office/drawing/2014/main" id="{02E94B25-E25A-FB15-58B6-B12D9AA0582E}"/>
              </a:ext>
            </a:extLst>
          </p:cNvPr>
          <p:cNvSpPr txBox="1"/>
          <p:nvPr/>
        </p:nvSpPr>
        <p:spPr>
          <a:xfrm>
            <a:off x="4819313" y="6248400"/>
            <a:ext cx="7372687" cy="338554"/>
          </a:xfrm>
          <a:prstGeom prst="rect">
            <a:avLst/>
          </a:prstGeom>
          <a:noFill/>
        </p:spPr>
        <p:txBody>
          <a:bodyPr wrap="square" rtlCol="0">
            <a:spAutoFit/>
          </a:bodyPr>
          <a:lstStyle/>
          <a:p>
            <a:r>
              <a:rPr lang="en-GB" sz="800" dirty="0">
                <a:solidFill>
                  <a:srgbClr val="92D050"/>
                </a:solidFill>
                <a:latin typeface="Helvetica Neue"/>
              </a:rPr>
              <a:t>Oxford Dictionary, </a:t>
            </a:r>
            <a:r>
              <a:rPr lang="en-GB" sz="800" i="1" dirty="0">
                <a:solidFill>
                  <a:srgbClr val="92D050"/>
                </a:solidFill>
                <a:latin typeface="Helvetica Neue"/>
              </a:rPr>
              <a:t>Oxford Students Dictionary</a:t>
            </a:r>
            <a:r>
              <a:rPr lang="en-GB" sz="800" dirty="0">
                <a:solidFill>
                  <a:srgbClr val="92D050"/>
                </a:solidFill>
                <a:latin typeface="Helvetica Neue"/>
              </a:rPr>
              <a:t>, (Oxford: Oxford University Press, 2007) p.746.</a:t>
            </a:r>
          </a:p>
          <a:p>
            <a:r>
              <a:rPr lang="en-GB" sz="800" dirty="0">
                <a:solidFill>
                  <a:srgbClr val="00B0F0"/>
                </a:solidFill>
                <a:latin typeface="Helvetica Neue"/>
              </a:rPr>
              <a:t>Ibid, p.746.</a:t>
            </a:r>
          </a:p>
        </p:txBody>
      </p:sp>
      <p:sp>
        <p:nvSpPr>
          <p:cNvPr id="2" name="Title 1">
            <a:extLst>
              <a:ext uri="{FF2B5EF4-FFF2-40B4-BE49-F238E27FC236}">
                <a16:creationId xmlns:a16="http://schemas.microsoft.com/office/drawing/2014/main" id="{EBFF37D5-F0CA-364F-49C5-2528466BC364}"/>
              </a:ext>
            </a:extLst>
          </p:cNvPr>
          <p:cNvSpPr>
            <a:spLocks noGrp="1"/>
          </p:cNvSpPr>
          <p:nvPr>
            <p:ph type="title"/>
          </p:nvPr>
        </p:nvSpPr>
        <p:spPr>
          <a:xfrm>
            <a:off x="4679883" y="301823"/>
            <a:ext cx="7512117" cy="970450"/>
          </a:xfrm>
        </p:spPr>
        <p:txBody>
          <a:bodyPr>
            <a:noAutofit/>
          </a:bodyPr>
          <a:lstStyle/>
          <a:p>
            <a:r>
              <a:rPr lang="en-US" sz="6000" u="sng" dirty="0">
                <a:solidFill>
                  <a:schemeClr val="accent1"/>
                </a:solidFill>
                <a:latin typeface="Algerian" panose="04020705040A02060702" pitchFamily="82" charset="0"/>
              </a:rPr>
              <a:t>What is Tyranny?</a:t>
            </a:r>
            <a:endParaRPr lang="en-GB" sz="6000" u="sng" dirty="0">
              <a:solidFill>
                <a:schemeClr val="accent1"/>
              </a:solidFill>
              <a:latin typeface="Algerian" panose="04020705040A02060702" pitchFamily="82" charset="0"/>
            </a:endParaRPr>
          </a:p>
        </p:txBody>
      </p:sp>
    </p:spTree>
    <p:extLst>
      <p:ext uri="{BB962C8B-B14F-4D97-AF65-F5344CB8AC3E}">
        <p14:creationId xmlns:p14="http://schemas.microsoft.com/office/powerpoint/2010/main" val="1497856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1FF37-32C0-14E9-8039-6E65FAE964EA}"/>
              </a:ext>
            </a:extLst>
          </p:cNvPr>
          <p:cNvSpPr>
            <a:spLocks noGrp="1"/>
          </p:cNvSpPr>
          <p:nvPr>
            <p:ph type="title"/>
          </p:nvPr>
        </p:nvSpPr>
        <p:spPr>
          <a:xfrm>
            <a:off x="194553" y="96350"/>
            <a:ext cx="11828834" cy="970450"/>
          </a:xfrm>
        </p:spPr>
        <p:txBody>
          <a:bodyPr>
            <a:normAutofit/>
          </a:bodyPr>
          <a:lstStyle/>
          <a:p>
            <a:r>
              <a:rPr lang="en-GB" sz="4800" u="sng" kern="100" dirty="0">
                <a:solidFill>
                  <a:srgbClr val="FF0000"/>
                </a:solidFill>
                <a:effectLst/>
                <a:latin typeface="Castellar" panose="020A0402060406010301" pitchFamily="18" charset="0"/>
                <a:ea typeface="Aptos" panose="020B0004020202020204" pitchFamily="34" charset="0"/>
                <a:cs typeface="Times New Roman" panose="02020603050405020304" pitchFamily="18" charset="0"/>
              </a:rPr>
              <a:t>What Was the Inquisition?</a:t>
            </a:r>
            <a:endParaRPr lang="en-GB" sz="4800" u="sng" dirty="0">
              <a:latin typeface="Castellar" panose="020A0402060406010301" pitchFamily="18" charset="0"/>
            </a:endParaRPr>
          </a:p>
        </p:txBody>
      </p:sp>
      <p:graphicFrame>
        <p:nvGraphicFramePr>
          <p:cNvPr id="1033" name="Content Placeholder 2">
            <a:extLst>
              <a:ext uri="{FF2B5EF4-FFF2-40B4-BE49-F238E27FC236}">
                <a16:creationId xmlns:a16="http://schemas.microsoft.com/office/drawing/2014/main" id="{921B8F0F-F16C-6618-0F86-D97FDDB6AA90}"/>
              </a:ext>
            </a:extLst>
          </p:cNvPr>
          <p:cNvGraphicFramePr>
            <a:graphicFrameLocks noGrp="1"/>
          </p:cNvGraphicFramePr>
          <p:nvPr>
            <p:ph idx="1"/>
            <p:extLst>
              <p:ext uri="{D42A27DB-BD31-4B8C-83A1-F6EECF244321}">
                <p14:modId xmlns:p14="http://schemas.microsoft.com/office/powerpoint/2010/main" val="671723394"/>
              </p:ext>
            </p:extLst>
          </p:nvPr>
        </p:nvGraphicFramePr>
        <p:xfrm>
          <a:off x="181583" y="1245140"/>
          <a:ext cx="11828834" cy="51167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0047414-2B8E-DA34-78DC-8FE31F89CB91}"/>
              </a:ext>
            </a:extLst>
          </p:cNvPr>
          <p:cNvSpPr txBox="1"/>
          <p:nvPr/>
        </p:nvSpPr>
        <p:spPr>
          <a:xfrm>
            <a:off x="1507787" y="3305889"/>
            <a:ext cx="252919" cy="246221"/>
          </a:xfrm>
          <a:prstGeom prst="rect">
            <a:avLst/>
          </a:prstGeom>
          <a:noFill/>
        </p:spPr>
        <p:txBody>
          <a:bodyPr wrap="square" rtlCol="0">
            <a:spAutoFit/>
          </a:bodyPr>
          <a:lstStyle/>
          <a:p>
            <a:r>
              <a:rPr lang="en-US" sz="1000" dirty="0"/>
              <a:t>1</a:t>
            </a:r>
            <a:endParaRPr lang="en-GB" sz="1000" dirty="0"/>
          </a:p>
        </p:txBody>
      </p:sp>
      <p:sp>
        <p:nvSpPr>
          <p:cNvPr id="6" name="TextBox 5">
            <a:extLst>
              <a:ext uri="{FF2B5EF4-FFF2-40B4-BE49-F238E27FC236}">
                <a16:creationId xmlns:a16="http://schemas.microsoft.com/office/drawing/2014/main" id="{8C8727C9-2D3A-715E-C338-FA6FF16A3519}"/>
              </a:ext>
            </a:extLst>
          </p:cNvPr>
          <p:cNvSpPr txBox="1"/>
          <p:nvPr/>
        </p:nvSpPr>
        <p:spPr>
          <a:xfrm>
            <a:off x="181583" y="6361889"/>
            <a:ext cx="9546077" cy="369332"/>
          </a:xfrm>
          <a:prstGeom prst="rect">
            <a:avLst/>
          </a:prstGeom>
          <a:noFill/>
        </p:spPr>
        <p:txBody>
          <a:bodyPr wrap="square" rtlCol="0">
            <a:spAutoFit/>
          </a:bodyPr>
          <a:lstStyle/>
          <a:p>
            <a:pPr marL="228600" indent="-228600">
              <a:buFont typeface="+mj-lt"/>
              <a:buAutoNum type="arabicParenR"/>
            </a:pPr>
            <a:r>
              <a:rPr lang="en-US" sz="800" dirty="0">
                <a:latin typeface="Helvetica Neue"/>
              </a:rPr>
              <a:t>Cullen Murphy, </a:t>
            </a:r>
            <a:r>
              <a:rPr lang="en-US" sz="800" i="1" dirty="0">
                <a:latin typeface="Helvetica Neue"/>
              </a:rPr>
              <a:t>God's jury: the inquisition and the making of the modern world</a:t>
            </a:r>
            <a:r>
              <a:rPr lang="en-US" sz="800" dirty="0">
                <a:latin typeface="Helvetica Neue"/>
              </a:rPr>
              <a:t> (London: Allen Lane, 2012) p.9.</a:t>
            </a:r>
          </a:p>
          <a:p>
            <a:pPr marL="228600" indent="-228600">
              <a:buFont typeface="+mj-lt"/>
              <a:buAutoNum type="arabicParenR"/>
            </a:pPr>
            <a:r>
              <a:rPr lang="en-US" sz="800" dirty="0">
                <a:solidFill>
                  <a:srgbClr val="00B0F0"/>
                </a:solidFill>
                <a:latin typeface="Helvetica Neue"/>
              </a:rPr>
              <a:t>Ibid, p.83</a:t>
            </a:r>
            <a:r>
              <a:rPr lang="en-US" sz="1000" dirty="0">
                <a:solidFill>
                  <a:srgbClr val="00B0F0"/>
                </a:solidFill>
              </a:rPr>
              <a:t>.</a:t>
            </a:r>
            <a:endParaRPr lang="en-GB" sz="1000" i="1" dirty="0">
              <a:solidFill>
                <a:srgbClr val="00B0F0"/>
              </a:solidFill>
            </a:endParaRPr>
          </a:p>
        </p:txBody>
      </p:sp>
      <p:pic>
        <p:nvPicPr>
          <p:cNvPr id="7" name="Picture 6">
            <a:extLst>
              <a:ext uri="{FF2B5EF4-FFF2-40B4-BE49-F238E27FC236}">
                <a16:creationId xmlns:a16="http://schemas.microsoft.com/office/drawing/2014/main" id="{EB808175-0737-9F1E-7191-6682DBC022E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3094" y="1066800"/>
            <a:ext cx="2692525" cy="3341178"/>
          </a:xfrm>
          <a:prstGeom prst="ellipse">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12008288-0A9C-6B4C-D5B5-6DE2CEF2D774}"/>
              </a:ext>
            </a:extLst>
          </p:cNvPr>
          <p:cNvPicPr>
            <a:picLocks noChangeAspect="1"/>
          </p:cNvPicPr>
          <p:nvPr/>
        </p:nvPicPr>
        <p:blipFill>
          <a:blip r:embed="rId8"/>
          <a:stretch>
            <a:fillRect/>
          </a:stretch>
        </p:blipFill>
        <p:spPr>
          <a:xfrm>
            <a:off x="8293659" y="1141530"/>
            <a:ext cx="3729728" cy="3341178"/>
          </a:xfrm>
          <a:prstGeom prst="rect">
            <a:avLst/>
          </a:prstGeom>
        </p:spPr>
      </p:pic>
      <p:pic>
        <p:nvPicPr>
          <p:cNvPr id="11" name="Picture 8" descr="Pope Gregory IX cats">
            <a:extLst>
              <a:ext uri="{FF2B5EF4-FFF2-40B4-BE49-F238E27FC236}">
                <a16:creationId xmlns:a16="http://schemas.microsoft.com/office/drawing/2014/main" id="{B2C88A7B-154D-1A50-2900-5E30F0E04B1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51442" y="1141530"/>
            <a:ext cx="2889115" cy="326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159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62C2F-B40E-2CCB-C7E1-C8644F49D9BC}"/>
              </a:ext>
            </a:extLst>
          </p:cNvPr>
          <p:cNvSpPr>
            <a:spLocks noGrp="1"/>
          </p:cNvSpPr>
          <p:nvPr>
            <p:ph type="title"/>
          </p:nvPr>
        </p:nvSpPr>
        <p:spPr>
          <a:xfrm>
            <a:off x="0" y="272721"/>
            <a:ext cx="12192000" cy="970450"/>
          </a:xfrm>
        </p:spPr>
        <p:txBody>
          <a:bodyPr>
            <a:noAutofit/>
          </a:bodyPr>
          <a:lstStyle/>
          <a:p>
            <a:r>
              <a:rPr lang="en-US" u="sng" dirty="0">
                <a:solidFill>
                  <a:schemeClr val="accent1">
                    <a:lumMod val="60000"/>
                    <a:lumOff val="40000"/>
                  </a:schemeClr>
                </a:solidFill>
                <a:latin typeface="Castellar" panose="020A0402060406010301" pitchFamily="18" charset="0"/>
              </a:rPr>
              <a:t>Who Were Heinrich Kramer and Jakob Sprenger?</a:t>
            </a:r>
            <a:endParaRPr lang="en-GB" u="sng" dirty="0">
              <a:solidFill>
                <a:schemeClr val="accent1">
                  <a:lumMod val="60000"/>
                  <a:lumOff val="40000"/>
                </a:schemeClr>
              </a:solidFill>
              <a:latin typeface="Castellar" panose="020A0402060406010301" pitchFamily="18" charset="0"/>
            </a:endParaRPr>
          </a:p>
        </p:txBody>
      </p:sp>
      <p:sp>
        <p:nvSpPr>
          <p:cNvPr id="3" name="Content Placeholder 2">
            <a:extLst>
              <a:ext uri="{FF2B5EF4-FFF2-40B4-BE49-F238E27FC236}">
                <a16:creationId xmlns:a16="http://schemas.microsoft.com/office/drawing/2014/main" id="{7B25864C-7E39-EF76-EE26-FB9F7882BC18}"/>
              </a:ext>
            </a:extLst>
          </p:cNvPr>
          <p:cNvSpPr>
            <a:spLocks noGrp="1"/>
          </p:cNvSpPr>
          <p:nvPr>
            <p:ph idx="1"/>
          </p:nvPr>
        </p:nvSpPr>
        <p:spPr>
          <a:xfrm>
            <a:off x="301556" y="1732449"/>
            <a:ext cx="6597718" cy="4058751"/>
          </a:xfrm>
        </p:spPr>
        <p:txBody>
          <a:bodyPr anchor="ctr">
            <a:normAutofit/>
          </a:bodyPr>
          <a:lstStyle/>
          <a:p>
            <a:pPr>
              <a:buClr>
                <a:srgbClr val="DDAF65"/>
              </a:buClr>
            </a:pPr>
            <a:r>
              <a:rPr lang="en-US" sz="2400" dirty="0">
                <a:solidFill>
                  <a:srgbClr val="00B050"/>
                </a:solidFill>
              </a:rPr>
              <a:t>German Inquisitors born between 1430 and 1440. Focused primarily on hunting Witches.</a:t>
            </a:r>
          </a:p>
          <a:p>
            <a:pPr>
              <a:buClr>
                <a:srgbClr val="DDAF65"/>
              </a:buClr>
            </a:pPr>
            <a:r>
              <a:rPr lang="en-US" sz="2400" dirty="0"/>
              <a:t>‘They showed themselves most zealous in the work which they had to do, and especially did they make inquisition for witches and for those who were gravely suspect of sorcery, all of whom they prosecuted with the extremist </a:t>
            </a:r>
            <a:r>
              <a:rPr lang="en-GB" sz="2400" dirty="0"/>
              <a:t>rigour</a:t>
            </a:r>
            <a:r>
              <a:rPr lang="en-US" sz="2400" dirty="0"/>
              <a:t> of the law.’</a:t>
            </a:r>
            <a:endParaRPr lang="en-GB" sz="2400" dirty="0"/>
          </a:p>
        </p:txBody>
      </p:sp>
      <p:pic>
        <p:nvPicPr>
          <p:cNvPr id="2050" name="Picture 2" descr="A religious painting of two men&#10;&#10;Description automatically generated">
            <a:extLst>
              <a:ext uri="{FF2B5EF4-FFF2-40B4-BE49-F238E27FC236}">
                <a16:creationId xmlns:a16="http://schemas.microsoft.com/office/drawing/2014/main" id="{673F0266-B407-5E5B-4D1F-10D6D3E90A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80" t="3609" r="1935" b="5450"/>
          <a:stretch/>
        </p:blipFill>
        <p:spPr bwMode="auto">
          <a:xfrm>
            <a:off x="6899274" y="1638006"/>
            <a:ext cx="5292726" cy="521999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4D6F704-2F84-7E19-32F4-9A0E359F9993}"/>
              </a:ext>
            </a:extLst>
          </p:cNvPr>
          <p:cNvSpPr txBox="1"/>
          <p:nvPr/>
        </p:nvSpPr>
        <p:spPr>
          <a:xfrm>
            <a:off x="126460" y="6245157"/>
            <a:ext cx="9824936" cy="215444"/>
          </a:xfrm>
          <a:prstGeom prst="rect">
            <a:avLst/>
          </a:prstGeom>
          <a:noFill/>
        </p:spPr>
        <p:txBody>
          <a:bodyPr wrap="square" rtlCol="0">
            <a:spAutoFit/>
          </a:bodyPr>
          <a:lstStyle/>
          <a:p>
            <a:pPr>
              <a:spcAft>
                <a:spcPts val="600"/>
              </a:spcAft>
            </a:pPr>
            <a:r>
              <a:rPr lang="en-US" sz="800" dirty="0">
                <a:latin typeface="Helvetica Neue"/>
              </a:rPr>
              <a:t>Montague Summers, The Malleus </a:t>
            </a:r>
            <a:r>
              <a:rPr lang="en-US" sz="800" dirty="0" err="1">
                <a:latin typeface="Helvetica Neue"/>
              </a:rPr>
              <a:t>Maleficarum</a:t>
            </a:r>
            <a:r>
              <a:rPr lang="en-US" sz="800" dirty="0">
                <a:latin typeface="Helvetica Neue"/>
              </a:rPr>
              <a:t>, (London: John </a:t>
            </a:r>
            <a:r>
              <a:rPr lang="en-US" sz="800" dirty="0" err="1">
                <a:latin typeface="Helvetica Neue"/>
              </a:rPr>
              <a:t>Rodker</a:t>
            </a:r>
            <a:r>
              <a:rPr lang="en-US" sz="800" dirty="0">
                <a:latin typeface="Helvetica Neue"/>
              </a:rPr>
              <a:t>, 1487). p.n17</a:t>
            </a:r>
            <a:endParaRPr lang="en-GB" sz="800" dirty="0">
              <a:latin typeface="Helvetica Neue"/>
            </a:endParaRPr>
          </a:p>
        </p:txBody>
      </p:sp>
    </p:spTree>
    <p:extLst>
      <p:ext uri="{BB962C8B-B14F-4D97-AF65-F5344CB8AC3E}">
        <p14:creationId xmlns:p14="http://schemas.microsoft.com/office/powerpoint/2010/main" val="3412458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9C361-FFE7-F8B3-20E4-A5B44F851F71}"/>
              </a:ext>
            </a:extLst>
          </p:cNvPr>
          <p:cNvSpPr>
            <a:spLocks noGrp="1"/>
          </p:cNvSpPr>
          <p:nvPr>
            <p:ph type="title"/>
          </p:nvPr>
        </p:nvSpPr>
        <p:spPr>
          <a:xfrm>
            <a:off x="26814" y="147463"/>
            <a:ext cx="7232905" cy="1329596"/>
          </a:xfrm>
        </p:spPr>
        <p:txBody>
          <a:bodyPr>
            <a:normAutofit fontScale="90000"/>
          </a:bodyPr>
          <a:lstStyle/>
          <a:p>
            <a:pPr>
              <a:lnSpc>
                <a:spcPct val="90000"/>
              </a:lnSpc>
            </a:pPr>
            <a:r>
              <a:rPr lang="en-US" sz="3200" u="sng" dirty="0">
                <a:solidFill>
                  <a:schemeClr val="tx1"/>
                </a:solidFill>
                <a:latin typeface="Castellar" panose="020A0402060406010301" pitchFamily="18" charset="0"/>
              </a:rPr>
              <a:t>Inquisition Power as justified by Kramer and Sprenger</a:t>
            </a:r>
            <a:endParaRPr lang="en-GB" sz="3200" u="sng" dirty="0">
              <a:solidFill>
                <a:schemeClr val="tx1"/>
              </a:solidFill>
              <a:latin typeface="Castellar" panose="020A0402060406010301" pitchFamily="18" charset="0"/>
            </a:endParaRPr>
          </a:p>
        </p:txBody>
      </p:sp>
      <p:sp>
        <p:nvSpPr>
          <p:cNvPr id="3" name="Content Placeholder 2">
            <a:extLst>
              <a:ext uri="{FF2B5EF4-FFF2-40B4-BE49-F238E27FC236}">
                <a16:creationId xmlns:a16="http://schemas.microsoft.com/office/drawing/2014/main" id="{BAF04420-05B1-364E-2E3E-327163494A88}"/>
              </a:ext>
            </a:extLst>
          </p:cNvPr>
          <p:cNvSpPr>
            <a:spLocks noGrp="1"/>
          </p:cNvSpPr>
          <p:nvPr>
            <p:ph idx="1"/>
          </p:nvPr>
        </p:nvSpPr>
        <p:spPr>
          <a:xfrm>
            <a:off x="-20998" y="982493"/>
            <a:ext cx="7253903" cy="5573949"/>
          </a:xfrm>
        </p:spPr>
        <p:txBody>
          <a:bodyPr anchor="ctr">
            <a:normAutofit/>
          </a:bodyPr>
          <a:lstStyle/>
          <a:p>
            <a:pPr>
              <a:lnSpc>
                <a:spcPct val="90000"/>
              </a:lnSpc>
              <a:buClr>
                <a:srgbClr val="BD6954"/>
              </a:buClr>
            </a:pPr>
            <a:r>
              <a:rPr lang="en-US" sz="2400" dirty="0">
                <a:solidFill>
                  <a:srgbClr val="FF0000"/>
                </a:solidFill>
              </a:rPr>
              <a:t>‘For the divine law in many places commands that witches are not only to be avoided, but also they are to be put to death, and it would not impose the extreme penalty of this kind if witches did not really and truly make a contract with devils in order to bring about real and true hurts and harms’.</a:t>
            </a:r>
          </a:p>
          <a:p>
            <a:pPr>
              <a:lnSpc>
                <a:spcPct val="90000"/>
              </a:lnSpc>
              <a:buClr>
                <a:srgbClr val="BD6954"/>
              </a:buClr>
            </a:pPr>
            <a:r>
              <a:rPr lang="en-US" sz="2400" dirty="0">
                <a:solidFill>
                  <a:srgbClr val="92D050"/>
                </a:solidFill>
              </a:rPr>
              <a:t>Heretics and Witches were the ‘bane of social order’ conspiring against civilization.</a:t>
            </a:r>
          </a:p>
          <a:p>
            <a:pPr>
              <a:lnSpc>
                <a:spcPct val="90000"/>
              </a:lnSpc>
              <a:buClr>
                <a:srgbClr val="BD6954"/>
              </a:buClr>
            </a:pPr>
            <a:r>
              <a:rPr lang="en-US" sz="2400" dirty="0">
                <a:solidFill>
                  <a:srgbClr val="FFC000"/>
                </a:solidFill>
              </a:rPr>
              <a:t>‘irrational beasts’.</a:t>
            </a:r>
            <a:endParaRPr lang="en-US" sz="2400" dirty="0">
              <a:solidFill>
                <a:srgbClr val="92D050"/>
              </a:solidFill>
            </a:endParaRPr>
          </a:p>
          <a:p>
            <a:pPr>
              <a:lnSpc>
                <a:spcPct val="90000"/>
              </a:lnSpc>
              <a:buClr>
                <a:srgbClr val="BD6954"/>
              </a:buClr>
            </a:pPr>
            <a:r>
              <a:rPr lang="en-US" sz="2400" dirty="0">
                <a:solidFill>
                  <a:srgbClr val="F04EF0"/>
                </a:solidFill>
              </a:rPr>
              <a:t>A Witch’s ‘reward shall be death by the sword of the executioner’.</a:t>
            </a:r>
            <a:endParaRPr lang="en-GB" sz="2400" dirty="0">
              <a:solidFill>
                <a:srgbClr val="F04EF0"/>
              </a:solidFill>
            </a:endParaRPr>
          </a:p>
        </p:txBody>
      </p:sp>
      <p:pic>
        <p:nvPicPr>
          <p:cNvPr id="11" name="Picture 10">
            <a:extLst>
              <a:ext uri="{FF2B5EF4-FFF2-40B4-BE49-F238E27FC236}">
                <a16:creationId xmlns:a16="http://schemas.microsoft.com/office/drawing/2014/main" id="{7AEE9CAC-347C-43C2-AE87-6BC5566E6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6" name="Picture 5" descr="A book cover with a group of women wearing black robes&#10;&#10;Description automatically generated">
            <a:extLst>
              <a:ext uri="{FF2B5EF4-FFF2-40B4-BE49-F238E27FC236}">
                <a16:creationId xmlns:a16="http://schemas.microsoft.com/office/drawing/2014/main" id="{4A2C950F-ADEF-DAF6-2C89-2D45215D2D4B}"/>
              </a:ext>
            </a:extLst>
          </p:cNvPr>
          <p:cNvPicPr>
            <a:picLocks noChangeAspect="1"/>
          </p:cNvPicPr>
          <p:nvPr/>
        </p:nvPicPr>
        <p:blipFill>
          <a:blip r:embed="rId5"/>
          <a:srcRect l="5804" t="8664" r="5288" b="4936"/>
          <a:stretch/>
        </p:blipFill>
        <p:spPr>
          <a:xfrm>
            <a:off x="7259719" y="0"/>
            <a:ext cx="2968743" cy="4100981"/>
          </a:xfrm>
          <a:prstGeom prst="rect">
            <a:avLst/>
          </a:prstGeom>
        </p:spPr>
      </p:pic>
      <p:sp>
        <p:nvSpPr>
          <p:cNvPr id="4" name="TextBox 3">
            <a:extLst>
              <a:ext uri="{FF2B5EF4-FFF2-40B4-BE49-F238E27FC236}">
                <a16:creationId xmlns:a16="http://schemas.microsoft.com/office/drawing/2014/main" id="{516E6774-EF29-6BE0-D420-05090C6E6E29}"/>
              </a:ext>
            </a:extLst>
          </p:cNvPr>
          <p:cNvSpPr txBox="1"/>
          <p:nvPr/>
        </p:nvSpPr>
        <p:spPr>
          <a:xfrm>
            <a:off x="-20998" y="6056425"/>
            <a:ext cx="12033113" cy="815608"/>
          </a:xfrm>
          <a:prstGeom prst="rect">
            <a:avLst/>
          </a:prstGeom>
          <a:noFill/>
        </p:spPr>
        <p:txBody>
          <a:bodyPr wrap="square" rtlCol="0">
            <a:spAutoFit/>
          </a:bodyPr>
          <a:lstStyle/>
          <a:p>
            <a:pPr>
              <a:spcAft>
                <a:spcPts val="600"/>
              </a:spcAft>
            </a:pPr>
            <a:r>
              <a:rPr lang="en-US" sz="800" dirty="0">
                <a:solidFill>
                  <a:srgbClr val="FF0000"/>
                </a:solidFill>
                <a:latin typeface="Helvetica Neue"/>
              </a:rPr>
              <a:t>Heinrich Kramer &amp; Jakob Sprenger, </a:t>
            </a:r>
            <a:r>
              <a:rPr lang="en-US" sz="800" i="1" dirty="0">
                <a:solidFill>
                  <a:srgbClr val="FF0000"/>
                </a:solidFill>
                <a:latin typeface="Helvetica Neue"/>
              </a:rPr>
              <a:t>The Malleus </a:t>
            </a:r>
            <a:r>
              <a:rPr lang="en-US" sz="800" i="1" dirty="0" err="1">
                <a:solidFill>
                  <a:srgbClr val="FF0000"/>
                </a:solidFill>
                <a:latin typeface="Helvetica Neue"/>
              </a:rPr>
              <a:t>Maleficarum</a:t>
            </a:r>
            <a:r>
              <a:rPr lang="en-US" sz="800" dirty="0">
                <a:solidFill>
                  <a:srgbClr val="FF0000"/>
                </a:solidFill>
                <a:latin typeface="Helvetica Neue"/>
              </a:rPr>
              <a:t>, (London: John </a:t>
            </a:r>
            <a:r>
              <a:rPr lang="en-US" sz="800" dirty="0" err="1">
                <a:solidFill>
                  <a:srgbClr val="FF0000"/>
                </a:solidFill>
                <a:latin typeface="Helvetica Neue"/>
              </a:rPr>
              <a:t>Rodker</a:t>
            </a:r>
            <a:r>
              <a:rPr lang="en-US" sz="800" dirty="0">
                <a:solidFill>
                  <a:srgbClr val="FF0000"/>
                </a:solidFill>
                <a:latin typeface="Helvetica Neue"/>
              </a:rPr>
              <a:t>, 1487). Translated by Montague Summers in 1928. p.2.</a:t>
            </a:r>
          </a:p>
          <a:p>
            <a:pPr>
              <a:spcAft>
                <a:spcPts val="600"/>
              </a:spcAft>
            </a:pPr>
            <a:r>
              <a:rPr lang="en-US" sz="800" dirty="0">
                <a:solidFill>
                  <a:srgbClr val="92D050"/>
                </a:solidFill>
                <a:latin typeface="Helvetica Neue"/>
              </a:rPr>
              <a:t>Summers, p.n19.</a:t>
            </a:r>
          </a:p>
          <a:p>
            <a:pPr>
              <a:spcAft>
                <a:spcPts val="600"/>
              </a:spcAft>
            </a:pPr>
            <a:r>
              <a:rPr lang="en-US" sz="800" dirty="0">
                <a:solidFill>
                  <a:srgbClr val="FFC000"/>
                </a:solidFill>
                <a:latin typeface="Helvetica Neue"/>
              </a:rPr>
              <a:t>Kramer &amp; Sprenger, p.132.</a:t>
            </a:r>
          </a:p>
          <a:p>
            <a:pPr>
              <a:spcAft>
                <a:spcPts val="600"/>
              </a:spcAft>
            </a:pPr>
            <a:r>
              <a:rPr lang="en-US" sz="800" dirty="0">
                <a:solidFill>
                  <a:srgbClr val="D030B2"/>
                </a:solidFill>
                <a:latin typeface="Helvetica Neue"/>
              </a:rPr>
              <a:t>Ibid, p.5.</a:t>
            </a:r>
          </a:p>
        </p:txBody>
      </p:sp>
      <p:pic>
        <p:nvPicPr>
          <p:cNvPr id="7" name="Picture 6">
            <a:extLst>
              <a:ext uri="{FF2B5EF4-FFF2-40B4-BE49-F238E27FC236}">
                <a16:creationId xmlns:a16="http://schemas.microsoft.com/office/drawing/2014/main" id="{BB05866E-6085-C522-8846-93908300ECD7}"/>
              </a:ext>
            </a:extLst>
          </p:cNvPr>
          <p:cNvPicPr>
            <a:picLocks noChangeAspect="1"/>
          </p:cNvPicPr>
          <p:nvPr/>
        </p:nvPicPr>
        <p:blipFill>
          <a:blip r:embed="rId6"/>
          <a:stretch>
            <a:fillRect/>
          </a:stretch>
        </p:blipFill>
        <p:spPr>
          <a:xfrm>
            <a:off x="9222125" y="2728956"/>
            <a:ext cx="2969876" cy="4100981"/>
          </a:xfrm>
          <a:prstGeom prst="rect">
            <a:avLst/>
          </a:prstGeom>
        </p:spPr>
      </p:pic>
    </p:spTree>
    <p:extLst>
      <p:ext uri="{BB962C8B-B14F-4D97-AF65-F5344CB8AC3E}">
        <p14:creationId xmlns:p14="http://schemas.microsoft.com/office/powerpoint/2010/main" val="3367776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536DC22-3E57-645B-73EB-D530A4734BE8}"/>
              </a:ext>
            </a:extLst>
          </p:cNvPr>
          <p:cNvPicPr>
            <a:picLocks noChangeAspect="1"/>
          </p:cNvPicPr>
          <p:nvPr/>
        </p:nvPicPr>
        <p:blipFill>
          <a:blip r:embed="rId4"/>
          <a:srcRect l="1665" t="2489" r="52078" b="3077"/>
          <a:stretch/>
        </p:blipFill>
        <p:spPr>
          <a:xfrm>
            <a:off x="6612075" y="0"/>
            <a:ext cx="5605305" cy="6857999"/>
          </a:xfrm>
          <a:prstGeom prst="rect">
            <a:avLst/>
          </a:prstGeom>
        </p:spPr>
      </p:pic>
      <p:sp>
        <p:nvSpPr>
          <p:cNvPr id="2" name="Title 1">
            <a:extLst>
              <a:ext uri="{FF2B5EF4-FFF2-40B4-BE49-F238E27FC236}">
                <a16:creationId xmlns:a16="http://schemas.microsoft.com/office/drawing/2014/main" id="{A227D94C-ECCB-FB27-E434-05777AA02C6D}"/>
              </a:ext>
            </a:extLst>
          </p:cNvPr>
          <p:cNvSpPr>
            <a:spLocks noGrp="1"/>
          </p:cNvSpPr>
          <p:nvPr>
            <p:ph type="title"/>
          </p:nvPr>
        </p:nvSpPr>
        <p:spPr>
          <a:xfrm>
            <a:off x="-1" y="0"/>
            <a:ext cx="6600637" cy="1727200"/>
          </a:xfrm>
        </p:spPr>
        <p:txBody>
          <a:bodyPr>
            <a:normAutofit/>
          </a:bodyPr>
          <a:lstStyle/>
          <a:p>
            <a:pPr>
              <a:lnSpc>
                <a:spcPct val="90000"/>
              </a:lnSpc>
            </a:pPr>
            <a:r>
              <a:rPr lang="en-US" sz="2800" u="sng" dirty="0">
                <a:solidFill>
                  <a:schemeClr val="accent1">
                    <a:lumMod val="60000"/>
                    <a:lumOff val="40000"/>
                  </a:schemeClr>
                </a:solidFill>
                <a:latin typeface="Castellar" panose="020A0402060406010301" pitchFamily="18" charset="0"/>
              </a:rPr>
              <a:t>Tomas de Torquemada – The First Grand Inquisitor</a:t>
            </a:r>
            <a:endParaRPr lang="en-GB" sz="2800" u="sng" dirty="0">
              <a:solidFill>
                <a:schemeClr val="accent1">
                  <a:lumMod val="60000"/>
                  <a:lumOff val="40000"/>
                </a:schemeClr>
              </a:solidFill>
              <a:latin typeface="Castellar" panose="020A0402060406010301" pitchFamily="18" charset="0"/>
            </a:endParaRPr>
          </a:p>
        </p:txBody>
      </p:sp>
      <p:sp>
        <p:nvSpPr>
          <p:cNvPr id="3" name="Content Placeholder 2">
            <a:extLst>
              <a:ext uri="{FF2B5EF4-FFF2-40B4-BE49-F238E27FC236}">
                <a16:creationId xmlns:a16="http://schemas.microsoft.com/office/drawing/2014/main" id="{4217BCB4-5029-C858-CC65-46B8C57F1F69}"/>
              </a:ext>
            </a:extLst>
          </p:cNvPr>
          <p:cNvSpPr>
            <a:spLocks noGrp="1"/>
          </p:cNvSpPr>
          <p:nvPr>
            <p:ph idx="1"/>
          </p:nvPr>
        </p:nvSpPr>
        <p:spPr>
          <a:xfrm>
            <a:off x="0" y="1468877"/>
            <a:ext cx="6600636" cy="4896681"/>
          </a:xfrm>
        </p:spPr>
        <p:txBody>
          <a:bodyPr>
            <a:normAutofit/>
          </a:bodyPr>
          <a:lstStyle/>
          <a:p>
            <a:pPr>
              <a:lnSpc>
                <a:spcPct val="90000"/>
              </a:lnSpc>
            </a:pPr>
            <a:r>
              <a:rPr lang="en-US" sz="2800" dirty="0">
                <a:solidFill>
                  <a:srgbClr val="FFFF00"/>
                </a:solidFill>
              </a:rPr>
              <a:t>Born in Spain in 1420. </a:t>
            </a:r>
          </a:p>
          <a:p>
            <a:pPr>
              <a:lnSpc>
                <a:spcPct val="90000"/>
              </a:lnSpc>
            </a:pPr>
            <a:r>
              <a:rPr lang="en-US" sz="2800" dirty="0">
                <a:solidFill>
                  <a:srgbClr val="3366FF"/>
                </a:solidFill>
              </a:rPr>
              <a:t>Friar and Holy Roman Catholic Inquisitor of the Spanish Inquisition. </a:t>
            </a:r>
          </a:p>
          <a:p>
            <a:pPr>
              <a:lnSpc>
                <a:spcPct val="90000"/>
              </a:lnSpc>
            </a:pPr>
            <a:r>
              <a:rPr lang="en-US" sz="2800" dirty="0">
                <a:solidFill>
                  <a:srgbClr val="92D050"/>
                </a:solidFill>
              </a:rPr>
              <a:t>Jews were already punished by Laws in Spain at the time, forcing them to stay in Ghettos overnight, and preventing them from interacting with Christians.</a:t>
            </a:r>
          </a:p>
          <a:p>
            <a:pPr>
              <a:lnSpc>
                <a:spcPct val="90000"/>
              </a:lnSpc>
            </a:pPr>
            <a:r>
              <a:rPr lang="en-US" sz="2800" dirty="0">
                <a:solidFill>
                  <a:srgbClr val="CC0066"/>
                </a:solidFill>
              </a:rPr>
              <a:t>‘Fear became a way of life in Spain’.</a:t>
            </a:r>
          </a:p>
          <a:p>
            <a:pPr>
              <a:lnSpc>
                <a:spcPct val="90000"/>
              </a:lnSpc>
            </a:pPr>
            <a:r>
              <a:rPr lang="en-US" sz="2800" dirty="0"/>
              <a:t>Responsible for countless deaths.</a:t>
            </a:r>
          </a:p>
          <a:p>
            <a:pPr>
              <a:lnSpc>
                <a:spcPct val="90000"/>
              </a:lnSpc>
            </a:pPr>
            <a:endParaRPr lang="en-US" sz="1900" dirty="0"/>
          </a:p>
          <a:p>
            <a:pPr>
              <a:lnSpc>
                <a:spcPct val="90000"/>
              </a:lnSpc>
            </a:pPr>
            <a:endParaRPr lang="en-US" sz="1900" dirty="0"/>
          </a:p>
          <a:p>
            <a:pPr>
              <a:lnSpc>
                <a:spcPct val="90000"/>
              </a:lnSpc>
            </a:pPr>
            <a:endParaRPr lang="en-US" sz="1900" dirty="0"/>
          </a:p>
          <a:p>
            <a:pPr>
              <a:lnSpc>
                <a:spcPct val="90000"/>
              </a:lnSpc>
            </a:pPr>
            <a:endParaRPr lang="en-GB" sz="1900" dirty="0"/>
          </a:p>
        </p:txBody>
      </p:sp>
      <p:pic>
        <p:nvPicPr>
          <p:cNvPr id="3079" name="Picture 3078">
            <a:extLst>
              <a:ext uri="{FF2B5EF4-FFF2-40B4-BE49-F238E27FC236}">
                <a16:creationId xmlns:a16="http://schemas.microsoft.com/office/drawing/2014/main" id="{F15A1844-5CB8-438B-B90E-EF2A51CF87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964" r="2807" b="1446"/>
          <a:stretch/>
        </p:blipFill>
        <p:spPr>
          <a:xfrm>
            <a:off x="6586695" y="1"/>
            <a:ext cx="5605305" cy="6858000"/>
          </a:xfrm>
          <a:prstGeom prst="rect">
            <a:avLst/>
          </a:prstGeom>
        </p:spPr>
      </p:pic>
      <p:sp>
        <p:nvSpPr>
          <p:cNvPr id="5" name="TextBox 4">
            <a:extLst>
              <a:ext uri="{FF2B5EF4-FFF2-40B4-BE49-F238E27FC236}">
                <a16:creationId xmlns:a16="http://schemas.microsoft.com/office/drawing/2014/main" id="{E870EFF7-58B0-0010-ADE0-7B3060D56FCC}"/>
              </a:ext>
            </a:extLst>
          </p:cNvPr>
          <p:cNvSpPr txBox="1"/>
          <p:nvPr/>
        </p:nvSpPr>
        <p:spPr>
          <a:xfrm>
            <a:off x="0" y="6365558"/>
            <a:ext cx="9867481" cy="415498"/>
          </a:xfrm>
          <a:prstGeom prst="rect">
            <a:avLst/>
          </a:prstGeom>
          <a:noFill/>
        </p:spPr>
        <p:txBody>
          <a:bodyPr wrap="square" rtlCol="0">
            <a:spAutoFit/>
          </a:bodyPr>
          <a:lstStyle/>
          <a:p>
            <a:pPr>
              <a:spcAft>
                <a:spcPts val="600"/>
              </a:spcAft>
            </a:pPr>
            <a:r>
              <a:rPr lang="en-GB" sz="800" b="0" i="0" strike="noStrike" dirty="0">
                <a:solidFill>
                  <a:srgbClr val="33CC33"/>
                </a:solidFill>
                <a:effectLst/>
                <a:latin typeface="Helvetica Neue"/>
              </a:rPr>
              <a:t>Enid A. Goldberg</a:t>
            </a:r>
            <a:r>
              <a:rPr lang="en-GB" sz="800" strike="noStrike" dirty="0">
                <a:solidFill>
                  <a:srgbClr val="33CC33"/>
                </a:solidFill>
                <a:latin typeface="Helvetica Neue"/>
              </a:rPr>
              <a:t> &amp; </a:t>
            </a:r>
            <a:r>
              <a:rPr lang="en-GB" sz="800" b="0" i="0" strike="noStrike" dirty="0">
                <a:solidFill>
                  <a:srgbClr val="33CC33"/>
                </a:solidFill>
                <a:effectLst/>
                <a:latin typeface="Helvetica Neue"/>
              </a:rPr>
              <a:t>Norman </a:t>
            </a:r>
            <a:r>
              <a:rPr lang="en-GB" sz="800" b="0" i="0" strike="noStrike" dirty="0" err="1">
                <a:solidFill>
                  <a:srgbClr val="33CC33"/>
                </a:solidFill>
                <a:effectLst/>
                <a:latin typeface="Helvetica Neue"/>
              </a:rPr>
              <a:t>Itzkowitz</a:t>
            </a:r>
            <a:r>
              <a:rPr lang="en-GB" sz="800" b="0" i="0" strike="noStrike" dirty="0">
                <a:solidFill>
                  <a:srgbClr val="33CC33"/>
                </a:solidFill>
                <a:effectLst/>
                <a:latin typeface="Helvetica Neue"/>
              </a:rPr>
              <a:t>, </a:t>
            </a:r>
            <a:r>
              <a:rPr lang="en-US" sz="800" b="0" i="1" strike="noStrike" dirty="0">
                <a:solidFill>
                  <a:srgbClr val="33CC33"/>
                </a:solidFill>
                <a:effectLst/>
                <a:latin typeface="Helvetica Neue"/>
              </a:rPr>
              <a:t>Tomas de Torquemada: Architect of Torture During the Spanish Inquisition</a:t>
            </a:r>
            <a:r>
              <a:rPr lang="en-US" sz="800" b="0" strike="noStrike" dirty="0">
                <a:solidFill>
                  <a:srgbClr val="33CC33"/>
                </a:solidFill>
                <a:effectLst/>
                <a:latin typeface="Helvetica Neue"/>
              </a:rPr>
              <a:t>, (New York: Franklin Watts, 2007). p. 12.</a:t>
            </a:r>
          </a:p>
          <a:p>
            <a:pPr>
              <a:spcAft>
                <a:spcPts val="600"/>
              </a:spcAft>
            </a:pPr>
            <a:r>
              <a:rPr lang="en-GB" sz="800" dirty="0">
                <a:solidFill>
                  <a:srgbClr val="CC0066"/>
                </a:solidFill>
                <a:latin typeface="Helvetica Neue"/>
              </a:rPr>
              <a:t>Ibid, p.19.</a:t>
            </a:r>
          </a:p>
        </p:txBody>
      </p:sp>
    </p:spTree>
    <p:extLst>
      <p:ext uri="{BB962C8B-B14F-4D97-AF65-F5344CB8AC3E}">
        <p14:creationId xmlns:p14="http://schemas.microsoft.com/office/powerpoint/2010/main" val="3125620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03C6B-1EB0-7141-F0CC-C12CB8C5CADD}"/>
              </a:ext>
            </a:extLst>
          </p:cNvPr>
          <p:cNvSpPr>
            <a:spLocks noGrp="1"/>
          </p:cNvSpPr>
          <p:nvPr>
            <p:ph type="title"/>
          </p:nvPr>
        </p:nvSpPr>
        <p:spPr>
          <a:xfrm>
            <a:off x="-1" y="237811"/>
            <a:ext cx="6586695" cy="1489389"/>
          </a:xfrm>
        </p:spPr>
        <p:txBody>
          <a:bodyPr>
            <a:normAutofit/>
          </a:bodyPr>
          <a:lstStyle/>
          <a:p>
            <a:pPr>
              <a:lnSpc>
                <a:spcPct val="90000"/>
              </a:lnSpc>
            </a:pPr>
            <a:r>
              <a:rPr lang="en-US" sz="4400" u="sng" dirty="0">
                <a:solidFill>
                  <a:srgbClr val="0070C0"/>
                </a:solidFill>
                <a:latin typeface="Algerian" panose="04020705040A02060702" pitchFamily="82" charset="0"/>
              </a:rPr>
              <a:t>The PUNISHMENT of Galileo Galilei </a:t>
            </a:r>
            <a:endParaRPr lang="en-GB" sz="4400" u="sng" dirty="0">
              <a:solidFill>
                <a:srgbClr val="0070C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DE63987B-5536-7F1C-9896-54B3832119A1}"/>
              </a:ext>
            </a:extLst>
          </p:cNvPr>
          <p:cNvSpPr>
            <a:spLocks noGrp="1"/>
          </p:cNvSpPr>
          <p:nvPr>
            <p:ph idx="1"/>
          </p:nvPr>
        </p:nvSpPr>
        <p:spPr>
          <a:xfrm>
            <a:off x="1" y="1848255"/>
            <a:ext cx="6586694" cy="4769796"/>
          </a:xfrm>
        </p:spPr>
        <p:txBody>
          <a:bodyPr>
            <a:normAutofit/>
          </a:bodyPr>
          <a:lstStyle/>
          <a:p>
            <a:pPr>
              <a:lnSpc>
                <a:spcPct val="90000"/>
              </a:lnSpc>
              <a:buClr>
                <a:srgbClr val="FEFD39"/>
              </a:buClr>
            </a:pPr>
            <a:r>
              <a:rPr lang="en-US" dirty="0">
                <a:solidFill>
                  <a:srgbClr val="FFFF00"/>
                </a:solidFill>
              </a:rPr>
              <a:t>Born in 1564.</a:t>
            </a:r>
          </a:p>
          <a:p>
            <a:pPr>
              <a:lnSpc>
                <a:spcPct val="90000"/>
              </a:lnSpc>
              <a:buClr>
                <a:srgbClr val="FEFD39"/>
              </a:buClr>
            </a:pPr>
            <a:r>
              <a:rPr lang="en-US" dirty="0">
                <a:solidFill>
                  <a:schemeClr val="accent3">
                    <a:lumMod val="60000"/>
                    <a:lumOff val="40000"/>
                  </a:schemeClr>
                </a:solidFill>
              </a:rPr>
              <a:t>December 1609: Creates his 20x Telescope. </a:t>
            </a:r>
          </a:p>
          <a:p>
            <a:pPr>
              <a:lnSpc>
                <a:spcPct val="90000"/>
              </a:lnSpc>
              <a:buClr>
                <a:srgbClr val="FEFD39"/>
              </a:buClr>
            </a:pPr>
            <a:r>
              <a:rPr lang="en-US" dirty="0">
                <a:solidFill>
                  <a:schemeClr val="accent2">
                    <a:lumMod val="75000"/>
                  </a:schemeClr>
                </a:solidFill>
              </a:rPr>
              <a:t>1616: His findings contradicted the Church’s philosophy that the Earth marked the center of the universe, and the Roman Inquisition warned him against publishing his findings. Though he could present them as scientific or mathematical hypotheses. </a:t>
            </a:r>
          </a:p>
          <a:p>
            <a:pPr>
              <a:lnSpc>
                <a:spcPct val="90000"/>
              </a:lnSpc>
              <a:buClr>
                <a:srgbClr val="FEFD39"/>
              </a:buClr>
            </a:pPr>
            <a:r>
              <a:rPr lang="en-US" dirty="0">
                <a:solidFill>
                  <a:srgbClr val="FF0000"/>
                </a:solidFill>
              </a:rPr>
              <a:t>1632 – 1633: He is called before the inquisition and imprisoned. All his work would be banned.</a:t>
            </a:r>
          </a:p>
          <a:p>
            <a:pPr>
              <a:lnSpc>
                <a:spcPct val="90000"/>
              </a:lnSpc>
              <a:buClr>
                <a:srgbClr val="FEFD39"/>
              </a:buClr>
            </a:pPr>
            <a:r>
              <a:rPr lang="en-US" dirty="0"/>
              <a:t>1634 – 1642: Placed under house arrest until he passed away. He continued his work throughout.</a:t>
            </a:r>
          </a:p>
          <a:p>
            <a:pPr>
              <a:lnSpc>
                <a:spcPct val="90000"/>
              </a:lnSpc>
              <a:buClr>
                <a:srgbClr val="FEFD39"/>
              </a:buClr>
            </a:pPr>
            <a:endParaRPr lang="en-US" sz="1900" dirty="0"/>
          </a:p>
          <a:p>
            <a:pPr>
              <a:lnSpc>
                <a:spcPct val="90000"/>
              </a:lnSpc>
              <a:buClr>
                <a:srgbClr val="FEFD39"/>
              </a:buClr>
            </a:pPr>
            <a:endParaRPr lang="en-GB" sz="1900" dirty="0"/>
          </a:p>
        </p:txBody>
      </p:sp>
      <p:pic>
        <p:nvPicPr>
          <p:cNvPr id="12" name="Picture 11">
            <a:extLst>
              <a:ext uri="{FF2B5EF4-FFF2-40B4-BE49-F238E27FC236}">
                <a16:creationId xmlns:a16="http://schemas.microsoft.com/office/drawing/2014/main" id="{F15A1844-5CB8-438B-B90E-EF2A51CF87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6586695" y="1"/>
            <a:ext cx="5605305" cy="6858000"/>
          </a:xfrm>
          <a:prstGeom prst="rect">
            <a:avLst/>
          </a:prstGeom>
        </p:spPr>
      </p:pic>
      <p:pic>
        <p:nvPicPr>
          <p:cNvPr id="5" name="Picture 4">
            <a:extLst>
              <a:ext uri="{FF2B5EF4-FFF2-40B4-BE49-F238E27FC236}">
                <a16:creationId xmlns:a16="http://schemas.microsoft.com/office/drawing/2014/main" id="{9E344A5A-390D-B49B-E56C-BCE628B62526}"/>
              </a:ext>
            </a:extLst>
          </p:cNvPr>
          <p:cNvPicPr>
            <a:picLocks noChangeAspect="1"/>
          </p:cNvPicPr>
          <p:nvPr/>
        </p:nvPicPr>
        <p:blipFill>
          <a:blip r:embed="rId4"/>
          <a:stretch>
            <a:fillRect/>
          </a:stretch>
        </p:blipFill>
        <p:spPr>
          <a:xfrm>
            <a:off x="7176350" y="237811"/>
            <a:ext cx="4432256" cy="3379595"/>
          </a:xfrm>
          <a:prstGeom prst="rect">
            <a:avLst/>
          </a:prstGeom>
        </p:spPr>
      </p:pic>
      <p:pic>
        <p:nvPicPr>
          <p:cNvPr id="7" name="Picture 6">
            <a:extLst>
              <a:ext uri="{FF2B5EF4-FFF2-40B4-BE49-F238E27FC236}">
                <a16:creationId xmlns:a16="http://schemas.microsoft.com/office/drawing/2014/main" id="{5C2AF695-9C37-8C1A-692F-FFFE55CE7481}"/>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7960" b="98010" l="2973" r="97297">
                        <a14:foregroundMark x1="1892" y1="37313" x2="12162" y2="67164"/>
                        <a14:foregroundMark x1="12162" y1="67164" x2="30270" y2="86070"/>
                        <a14:foregroundMark x1="30270" y1="86070" x2="87297" y2="58706"/>
                        <a14:foregroundMark x1="87297" y1="58706" x2="8108" y2="49751"/>
                        <a14:foregroundMark x1="8108" y1="49751" x2="7568" y2="47761"/>
                        <a14:foregroundMark x1="2973" y1="30348" x2="2973" y2="30348"/>
                        <a14:foregroundMark x1="4595" y1="70149" x2="4595" y2="70149"/>
                        <a14:foregroundMark x1="8919" y1="94527" x2="8919" y2="94527"/>
                        <a14:foregroundMark x1="8378" y1="98507" x2="8378" y2="98507"/>
                        <a14:foregroundMark x1="6486" y1="87065" x2="6486" y2="87065"/>
                        <a14:foregroundMark x1="86216" y1="75124" x2="86216" y2="75124"/>
                        <a14:foregroundMark x1="91622" y1="72637" x2="80811" y2="78109"/>
                        <a14:foregroundMark x1="90270" y1="17910" x2="94324" y2="69154"/>
                        <a14:foregroundMark x1="94324" y1="69154" x2="93243" y2="83582"/>
                        <a14:foregroundMark x1="89730" y1="7960" x2="97297" y2="27861"/>
                      </a14:backgroundRemoval>
                    </a14:imgEffect>
                  </a14:imgLayer>
                </a14:imgProps>
              </a:ext>
            </a:extLst>
          </a:blip>
          <a:stretch>
            <a:fillRect/>
          </a:stretch>
        </p:blipFill>
        <p:spPr>
          <a:xfrm>
            <a:off x="6586694" y="3617407"/>
            <a:ext cx="5605305" cy="3240592"/>
          </a:xfrm>
          <a:prstGeom prst="rect">
            <a:avLst/>
          </a:prstGeom>
        </p:spPr>
      </p:pic>
      <p:sp>
        <p:nvSpPr>
          <p:cNvPr id="4" name="TextBox 3">
            <a:extLst>
              <a:ext uri="{FF2B5EF4-FFF2-40B4-BE49-F238E27FC236}">
                <a16:creationId xmlns:a16="http://schemas.microsoft.com/office/drawing/2014/main" id="{01D7AA34-8A09-8767-738B-EABABFBC5C1D}"/>
              </a:ext>
            </a:extLst>
          </p:cNvPr>
          <p:cNvSpPr txBox="1"/>
          <p:nvPr/>
        </p:nvSpPr>
        <p:spPr>
          <a:xfrm>
            <a:off x="1" y="6134725"/>
            <a:ext cx="6586693" cy="723275"/>
          </a:xfrm>
          <a:prstGeom prst="rect">
            <a:avLst/>
          </a:prstGeom>
          <a:noFill/>
        </p:spPr>
        <p:txBody>
          <a:bodyPr wrap="square" rtlCol="0">
            <a:spAutoFit/>
          </a:bodyPr>
          <a:lstStyle/>
          <a:p>
            <a:r>
              <a:rPr lang="en-US" sz="800" dirty="0">
                <a:solidFill>
                  <a:srgbClr val="FFFF00"/>
                </a:solidFill>
                <a:latin typeface="Helvetica Neue"/>
              </a:rPr>
              <a:t>J.L. Heilbron, </a:t>
            </a:r>
            <a:r>
              <a:rPr lang="en-US" sz="800" i="1" dirty="0">
                <a:solidFill>
                  <a:srgbClr val="FFFF00"/>
                </a:solidFill>
                <a:latin typeface="Helvetica Neue"/>
              </a:rPr>
              <a:t>Galileo</a:t>
            </a:r>
            <a:r>
              <a:rPr lang="en-US" sz="800" dirty="0">
                <a:solidFill>
                  <a:srgbClr val="FFFF00"/>
                </a:solidFill>
                <a:latin typeface="Helvetica Neue"/>
              </a:rPr>
              <a:t>, (Oxford: Oxford University Press, 2010) p.1.</a:t>
            </a:r>
          </a:p>
          <a:p>
            <a:r>
              <a:rPr lang="en-US" sz="800" dirty="0">
                <a:solidFill>
                  <a:schemeClr val="accent2">
                    <a:lumMod val="60000"/>
                    <a:lumOff val="40000"/>
                  </a:schemeClr>
                </a:solidFill>
                <a:latin typeface="Helvetica Neue"/>
              </a:rPr>
              <a:t>Ibid</a:t>
            </a:r>
            <a:r>
              <a:rPr lang="en-US" sz="800" i="1" dirty="0">
                <a:solidFill>
                  <a:schemeClr val="accent2">
                    <a:lumMod val="60000"/>
                    <a:lumOff val="40000"/>
                  </a:schemeClr>
                </a:solidFill>
                <a:latin typeface="Helvetica Neue"/>
              </a:rPr>
              <a:t>, </a:t>
            </a:r>
            <a:r>
              <a:rPr lang="en-US" sz="800" dirty="0">
                <a:solidFill>
                  <a:schemeClr val="accent2">
                    <a:lumMod val="60000"/>
                    <a:lumOff val="40000"/>
                  </a:schemeClr>
                </a:solidFill>
                <a:latin typeface="Helvetica Neue"/>
              </a:rPr>
              <a:t>p.150.</a:t>
            </a:r>
          </a:p>
          <a:p>
            <a:r>
              <a:rPr lang="en-GB" sz="800" dirty="0">
                <a:solidFill>
                  <a:schemeClr val="accent3"/>
                </a:solidFill>
                <a:latin typeface="Helvetica Neue"/>
              </a:rPr>
              <a:t>Ibid, p.219.</a:t>
            </a:r>
          </a:p>
          <a:p>
            <a:r>
              <a:rPr lang="en-US" sz="800" kern="1200" dirty="0">
                <a:solidFill>
                  <a:srgbClr val="FF0000"/>
                </a:solidFill>
                <a:effectLst/>
                <a:latin typeface="Helvetica Neue"/>
              </a:rPr>
              <a:t>Ibid</a:t>
            </a:r>
            <a:r>
              <a:rPr lang="en-US" sz="800" i="1" kern="1200" dirty="0">
                <a:solidFill>
                  <a:srgbClr val="FF0000"/>
                </a:solidFill>
                <a:effectLst/>
                <a:latin typeface="Helvetica Neue"/>
              </a:rPr>
              <a:t>, </a:t>
            </a:r>
            <a:r>
              <a:rPr lang="en-US" sz="800" kern="1200" dirty="0">
                <a:solidFill>
                  <a:srgbClr val="FF0000"/>
                </a:solidFill>
                <a:effectLst/>
                <a:latin typeface="Helvetica Neue"/>
              </a:rPr>
              <a:t>p.316.</a:t>
            </a:r>
          </a:p>
          <a:p>
            <a:r>
              <a:rPr lang="en-US" sz="800" kern="1200" dirty="0">
                <a:effectLst/>
                <a:latin typeface="Helvetica Neue"/>
              </a:rPr>
              <a:t>Ibid</a:t>
            </a:r>
            <a:r>
              <a:rPr lang="en-US" sz="800" i="1" kern="1200" dirty="0">
                <a:effectLst/>
                <a:latin typeface="Helvetica Neue"/>
              </a:rPr>
              <a:t>, </a:t>
            </a:r>
            <a:r>
              <a:rPr lang="en-US" sz="800" kern="1200" dirty="0">
                <a:effectLst/>
                <a:latin typeface="Helvetica Neue"/>
              </a:rPr>
              <a:t>p.329</a:t>
            </a:r>
            <a:r>
              <a:rPr lang="en-US" sz="700" kern="1200" dirty="0">
                <a:solidFill>
                  <a:srgbClr val="FF0000"/>
                </a:solidFill>
                <a:effectLst/>
                <a:latin typeface="Helvetica Neue"/>
              </a:rPr>
              <a:t>.</a:t>
            </a:r>
            <a:endParaRPr lang="en-GB" sz="100" dirty="0">
              <a:solidFill>
                <a:srgbClr val="FF0000"/>
              </a:solidFill>
              <a:latin typeface="Helvetica Neue"/>
            </a:endParaRPr>
          </a:p>
          <a:p>
            <a:endParaRPr lang="en-GB" sz="100" dirty="0">
              <a:solidFill>
                <a:srgbClr val="FF0000"/>
              </a:solidFill>
            </a:endParaRPr>
          </a:p>
        </p:txBody>
      </p:sp>
    </p:spTree>
    <p:extLst>
      <p:ext uri="{BB962C8B-B14F-4D97-AF65-F5344CB8AC3E}">
        <p14:creationId xmlns:p14="http://schemas.microsoft.com/office/powerpoint/2010/main" val="1250083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7D03A-71D0-3B95-909D-15031FAB44BD}"/>
              </a:ext>
            </a:extLst>
          </p:cNvPr>
          <p:cNvSpPr>
            <a:spLocks noGrp="1"/>
          </p:cNvSpPr>
          <p:nvPr>
            <p:ph type="title"/>
          </p:nvPr>
        </p:nvSpPr>
        <p:spPr>
          <a:xfrm>
            <a:off x="-17666" y="147376"/>
            <a:ext cx="7232306" cy="1496598"/>
          </a:xfrm>
        </p:spPr>
        <p:txBody>
          <a:bodyPr>
            <a:normAutofit fontScale="90000"/>
          </a:bodyPr>
          <a:lstStyle/>
          <a:p>
            <a:pPr>
              <a:lnSpc>
                <a:spcPct val="90000"/>
              </a:lnSpc>
            </a:pPr>
            <a:r>
              <a:rPr lang="en-US" sz="5400" u="sng" dirty="0">
                <a:solidFill>
                  <a:srgbClr val="FFFF00"/>
                </a:solidFill>
                <a:latin typeface="Algerian" panose="04020705040A02060702" pitchFamily="82" charset="0"/>
              </a:rPr>
              <a:t>ST. Thomas Aquinas on Heretics</a:t>
            </a:r>
            <a:endParaRPr lang="en-GB" sz="5400" u="sng" dirty="0">
              <a:solidFill>
                <a:srgbClr val="FFFF0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4AC4776D-35D4-77BC-20EC-2117CAC2FBFD}"/>
              </a:ext>
            </a:extLst>
          </p:cNvPr>
          <p:cNvSpPr>
            <a:spLocks noGrp="1"/>
          </p:cNvSpPr>
          <p:nvPr>
            <p:ph idx="1"/>
          </p:nvPr>
        </p:nvSpPr>
        <p:spPr>
          <a:xfrm>
            <a:off x="-26799" y="1459148"/>
            <a:ext cx="7250571" cy="4913323"/>
          </a:xfrm>
        </p:spPr>
        <p:txBody>
          <a:bodyPr anchor="ctr">
            <a:normAutofit/>
          </a:bodyPr>
          <a:lstStyle/>
          <a:p>
            <a:pPr>
              <a:lnSpc>
                <a:spcPct val="90000"/>
              </a:lnSpc>
              <a:buClr>
                <a:srgbClr val="ABA84A"/>
              </a:buClr>
            </a:pPr>
            <a:r>
              <a:rPr lang="en-US" sz="2800" dirty="0">
                <a:solidFill>
                  <a:srgbClr val="FFCC66"/>
                </a:solidFill>
              </a:rPr>
              <a:t>‘They deserve not only to be separated from the Church by excommunication, but also to be severed from the world by death.’</a:t>
            </a:r>
          </a:p>
          <a:p>
            <a:pPr>
              <a:lnSpc>
                <a:spcPct val="90000"/>
              </a:lnSpc>
              <a:buClr>
                <a:srgbClr val="ABA84A"/>
              </a:buClr>
            </a:pPr>
            <a:r>
              <a:rPr lang="en-US" sz="2800" dirty="0">
                <a:solidFill>
                  <a:srgbClr val="00B0F0"/>
                </a:solidFill>
              </a:rPr>
              <a:t>‘Wherefore if forgers of money and other evil-doers are forthwith condemned to death by the secular authority, much more reason is there for heretics, as soon as they are convicted of heresy, to be not only excommunicated but even put to death.’</a:t>
            </a:r>
            <a:endParaRPr lang="en-GB" sz="2800" dirty="0">
              <a:solidFill>
                <a:srgbClr val="00B0F0"/>
              </a:solidFill>
            </a:endParaRPr>
          </a:p>
        </p:txBody>
      </p:sp>
      <p:pic>
        <p:nvPicPr>
          <p:cNvPr id="9" name="Picture 8">
            <a:extLst>
              <a:ext uri="{FF2B5EF4-FFF2-40B4-BE49-F238E27FC236}">
                <a16:creationId xmlns:a16="http://schemas.microsoft.com/office/drawing/2014/main" id="{1CF706DA-13E8-4A4F-9260-551FB8127B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4" name="Picture 3">
            <a:extLst>
              <a:ext uri="{FF2B5EF4-FFF2-40B4-BE49-F238E27FC236}">
                <a16:creationId xmlns:a16="http://schemas.microsoft.com/office/drawing/2014/main" id="{8C33BD93-52D3-DC7F-440C-A1ADB6AEBC4D}"/>
              </a:ext>
            </a:extLst>
          </p:cNvPr>
          <p:cNvPicPr>
            <a:picLocks noChangeAspect="1"/>
          </p:cNvPicPr>
          <p:nvPr/>
        </p:nvPicPr>
        <p:blipFill>
          <a:blip r:embed="rId4"/>
          <a:srcRect r="2" b="15384"/>
          <a:stretch/>
        </p:blipFill>
        <p:spPr>
          <a:xfrm>
            <a:off x="7269436" y="0"/>
            <a:ext cx="4923163" cy="6857999"/>
          </a:xfrm>
          <a:prstGeom prst="rect">
            <a:avLst/>
          </a:prstGeom>
        </p:spPr>
      </p:pic>
      <p:sp>
        <p:nvSpPr>
          <p:cNvPr id="5" name="TextBox 4">
            <a:extLst>
              <a:ext uri="{FF2B5EF4-FFF2-40B4-BE49-F238E27FC236}">
                <a16:creationId xmlns:a16="http://schemas.microsoft.com/office/drawing/2014/main" id="{9F100D55-B297-0A97-8E1E-77C0BD6FB555}"/>
              </a:ext>
            </a:extLst>
          </p:cNvPr>
          <p:cNvSpPr txBox="1"/>
          <p:nvPr/>
        </p:nvSpPr>
        <p:spPr>
          <a:xfrm>
            <a:off x="-9133" y="6211668"/>
            <a:ext cx="7081736" cy="338554"/>
          </a:xfrm>
          <a:prstGeom prst="rect">
            <a:avLst/>
          </a:prstGeom>
          <a:noFill/>
        </p:spPr>
        <p:txBody>
          <a:bodyPr wrap="square" rtlCol="0">
            <a:spAutoFit/>
          </a:bodyPr>
          <a:lstStyle/>
          <a:p>
            <a:r>
              <a:rPr lang="en-US" sz="800" dirty="0">
                <a:solidFill>
                  <a:schemeClr val="accent2"/>
                </a:solidFill>
                <a:latin typeface="Helvetica Neue"/>
              </a:rPr>
              <a:t>Project Gutenberg, Thomas Aquinas</a:t>
            </a:r>
            <a:r>
              <a:rPr lang="en-US" sz="800" i="1" dirty="0">
                <a:solidFill>
                  <a:schemeClr val="accent2"/>
                </a:solidFill>
                <a:latin typeface="Helvetica Neue"/>
              </a:rPr>
              <a:t>, </a:t>
            </a:r>
            <a:r>
              <a:rPr lang="en-US" sz="800" i="1" dirty="0">
                <a:solidFill>
                  <a:schemeClr val="accent2"/>
                </a:solidFill>
                <a:effectLst/>
                <a:latin typeface="Helvetica Neue"/>
              </a:rPr>
              <a:t>The Project Gutenberg eBook of Summa Theologica</a:t>
            </a:r>
            <a:r>
              <a:rPr lang="en-US" sz="800" b="1" i="1" dirty="0">
                <a:solidFill>
                  <a:schemeClr val="accent2"/>
                </a:solidFill>
                <a:effectLst/>
                <a:latin typeface="Helvetica Neue"/>
              </a:rPr>
              <a:t>, </a:t>
            </a:r>
            <a:r>
              <a:rPr lang="en-US" sz="800" i="1" dirty="0">
                <a:solidFill>
                  <a:schemeClr val="accent2"/>
                </a:solidFill>
                <a:effectLst/>
                <a:latin typeface="Helvetica Neue"/>
              </a:rPr>
              <a:t>Part II-II</a:t>
            </a:r>
            <a:r>
              <a:rPr lang="en-US" sz="800" b="1" i="1" dirty="0">
                <a:solidFill>
                  <a:schemeClr val="accent2"/>
                </a:solidFill>
                <a:effectLst/>
                <a:latin typeface="Helvetica Neue"/>
              </a:rPr>
              <a:t>,</a:t>
            </a:r>
            <a:r>
              <a:rPr lang="en-US" sz="800" dirty="0">
                <a:solidFill>
                  <a:schemeClr val="accent2"/>
                </a:solidFill>
                <a:latin typeface="Helvetica Neue"/>
              </a:rPr>
              <a:t> (1265-1274.) Question 11, Article 3.</a:t>
            </a:r>
          </a:p>
          <a:p>
            <a:r>
              <a:rPr lang="en-US" sz="800" dirty="0">
                <a:solidFill>
                  <a:srgbClr val="00B0F0"/>
                </a:solidFill>
                <a:latin typeface="Helvetica Neue"/>
              </a:rPr>
              <a:t>Ibid. Question 11, Article 3.</a:t>
            </a:r>
            <a:endParaRPr lang="en-GB" sz="800" dirty="0">
              <a:solidFill>
                <a:srgbClr val="00B0F0"/>
              </a:solidFill>
              <a:latin typeface="Helvetica Neue"/>
            </a:endParaRPr>
          </a:p>
        </p:txBody>
      </p:sp>
    </p:spTree>
    <p:extLst>
      <p:ext uri="{BB962C8B-B14F-4D97-AF65-F5344CB8AC3E}">
        <p14:creationId xmlns:p14="http://schemas.microsoft.com/office/powerpoint/2010/main" val="3067387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60C6B-3914-B36E-689C-DDB1D6D8A77E}"/>
              </a:ext>
            </a:extLst>
          </p:cNvPr>
          <p:cNvSpPr>
            <a:spLocks noGrp="1"/>
          </p:cNvSpPr>
          <p:nvPr>
            <p:ph type="title"/>
          </p:nvPr>
        </p:nvSpPr>
        <p:spPr>
          <a:xfrm>
            <a:off x="0" y="350196"/>
            <a:ext cx="12191999" cy="1229854"/>
          </a:xfrm>
        </p:spPr>
        <p:txBody>
          <a:bodyPr>
            <a:normAutofit fontScale="90000"/>
          </a:bodyPr>
          <a:lstStyle/>
          <a:p>
            <a:r>
              <a:rPr lang="en-US" u="sng" dirty="0">
                <a:solidFill>
                  <a:schemeClr val="accent2">
                    <a:lumMod val="75000"/>
                  </a:schemeClr>
                </a:solidFill>
                <a:latin typeface="Algerian" panose="04020705040A02060702" pitchFamily="82" charset="0"/>
              </a:rPr>
              <a:t>Philosophers who reject the Ideals of the Inquisition or May Consider them Tyrannical</a:t>
            </a:r>
            <a:endParaRPr lang="en-GB" u="sng" dirty="0">
              <a:solidFill>
                <a:schemeClr val="accent2">
                  <a:lumMod val="75000"/>
                </a:schemeClr>
              </a:solidFill>
              <a:latin typeface="Algerian" panose="04020705040A02060702" pitchFamily="82" charset="0"/>
            </a:endParaRPr>
          </a:p>
        </p:txBody>
      </p:sp>
      <p:graphicFrame>
        <p:nvGraphicFramePr>
          <p:cNvPr id="3076" name="Content Placeholder 2">
            <a:extLst>
              <a:ext uri="{FF2B5EF4-FFF2-40B4-BE49-F238E27FC236}">
                <a16:creationId xmlns:a16="http://schemas.microsoft.com/office/drawing/2014/main" id="{64E4CE63-2631-7154-CD6B-EA7CC1F9DD5E}"/>
              </a:ext>
            </a:extLst>
          </p:cNvPr>
          <p:cNvGraphicFramePr>
            <a:graphicFrameLocks noGrp="1"/>
          </p:cNvGraphicFramePr>
          <p:nvPr>
            <p:ph idx="1"/>
            <p:extLst>
              <p:ext uri="{D42A27DB-BD31-4B8C-83A1-F6EECF244321}">
                <p14:modId xmlns:p14="http://schemas.microsoft.com/office/powerpoint/2010/main" val="1925402967"/>
              </p:ext>
            </p:extLst>
          </p:nvPr>
        </p:nvGraphicFramePr>
        <p:xfrm>
          <a:off x="0" y="1732449"/>
          <a:ext cx="12191999" cy="40587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0B9A328D-8F47-F7B1-D5F2-7F363BDA9959}"/>
              </a:ext>
            </a:extLst>
          </p:cNvPr>
          <p:cNvSpPr txBox="1"/>
          <p:nvPr/>
        </p:nvSpPr>
        <p:spPr>
          <a:xfrm>
            <a:off x="0" y="6292360"/>
            <a:ext cx="8732018" cy="338554"/>
          </a:xfrm>
          <a:prstGeom prst="rect">
            <a:avLst/>
          </a:prstGeom>
          <a:noFill/>
        </p:spPr>
        <p:txBody>
          <a:bodyPr wrap="square" rtlCol="0">
            <a:spAutoFit/>
          </a:bodyPr>
          <a:lstStyle/>
          <a:p>
            <a:r>
              <a:rPr lang="en-US" sz="800" dirty="0">
                <a:solidFill>
                  <a:srgbClr val="F04EF0"/>
                </a:solidFill>
                <a:latin typeface="Helvetica Neue"/>
              </a:rPr>
              <a:t>Martin Luther, ‘Ninety-Five Theses’, </a:t>
            </a:r>
            <a:r>
              <a:rPr lang="en-US" sz="800" i="1" dirty="0">
                <a:solidFill>
                  <a:srgbClr val="F04EF0"/>
                </a:solidFill>
                <a:latin typeface="Helvetica Neue"/>
              </a:rPr>
              <a:t>in</a:t>
            </a:r>
            <a:r>
              <a:rPr lang="en-US" sz="800" dirty="0">
                <a:solidFill>
                  <a:srgbClr val="F04EF0"/>
                </a:solidFill>
                <a:latin typeface="Helvetica Neue"/>
              </a:rPr>
              <a:t> </a:t>
            </a:r>
            <a:r>
              <a:rPr lang="en-US" sz="800" i="1" dirty="0">
                <a:solidFill>
                  <a:srgbClr val="F04EF0"/>
                </a:solidFill>
                <a:latin typeface="Helvetica Neue"/>
              </a:rPr>
              <a:t>Ninety-Five Theses, </a:t>
            </a:r>
            <a:r>
              <a:rPr lang="en-US" sz="800" dirty="0">
                <a:solidFill>
                  <a:srgbClr val="F04EF0"/>
                </a:solidFill>
                <a:latin typeface="Helvetica Neue"/>
              </a:rPr>
              <a:t>(New York: P.F. Collier and Son, 1910) p.265</a:t>
            </a:r>
            <a:r>
              <a:rPr lang="en-US" sz="800" i="1" dirty="0">
                <a:solidFill>
                  <a:srgbClr val="F04EF0"/>
                </a:solidFill>
                <a:latin typeface="Helvetica Neue"/>
              </a:rPr>
              <a:t>.</a:t>
            </a:r>
          </a:p>
          <a:p>
            <a:r>
              <a:rPr lang="en-US" sz="800" dirty="0">
                <a:solidFill>
                  <a:srgbClr val="CC0066"/>
                </a:solidFill>
                <a:latin typeface="Helvetica Neue"/>
              </a:rPr>
              <a:t>Voltaire, </a:t>
            </a:r>
            <a:r>
              <a:rPr lang="en-US" sz="800" i="1" dirty="0">
                <a:solidFill>
                  <a:srgbClr val="CC0066"/>
                </a:solidFill>
                <a:latin typeface="Helvetica Neue"/>
              </a:rPr>
              <a:t>Treatise on Tolerance</a:t>
            </a:r>
            <a:r>
              <a:rPr lang="en-US" sz="800" dirty="0">
                <a:solidFill>
                  <a:srgbClr val="CC0066"/>
                </a:solidFill>
                <a:latin typeface="Helvetica Neue"/>
              </a:rPr>
              <a:t>, (Cambridge: Cambridge University Press, 2000) p.134.</a:t>
            </a:r>
            <a:endParaRPr lang="en-GB" sz="800" dirty="0">
              <a:solidFill>
                <a:srgbClr val="CC0066"/>
              </a:solidFill>
              <a:latin typeface="Helvetica Neue"/>
            </a:endParaRPr>
          </a:p>
        </p:txBody>
      </p:sp>
      <p:pic>
        <p:nvPicPr>
          <p:cNvPr id="3074" name="Picture 2">
            <a:extLst>
              <a:ext uri="{FF2B5EF4-FFF2-40B4-BE49-F238E27FC236}">
                <a16:creationId xmlns:a16="http://schemas.microsoft.com/office/drawing/2014/main" id="{3AA79747-6080-BABD-3F94-B95878E33D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24679" y="1580050"/>
            <a:ext cx="2717103" cy="32166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75D8528-2508-8B99-A08B-D0DB80EACD69}"/>
              </a:ext>
            </a:extLst>
          </p:cNvPr>
          <p:cNvPicPr>
            <a:picLocks noChangeAspect="1"/>
          </p:cNvPicPr>
          <p:nvPr/>
        </p:nvPicPr>
        <p:blipFill>
          <a:blip r:embed="rId9"/>
          <a:stretch>
            <a:fillRect/>
          </a:stretch>
        </p:blipFill>
        <p:spPr>
          <a:xfrm>
            <a:off x="2150218" y="1580050"/>
            <a:ext cx="2686391" cy="3130402"/>
          </a:xfrm>
          <a:prstGeom prst="rect">
            <a:avLst/>
          </a:prstGeom>
        </p:spPr>
      </p:pic>
    </p:spTree>
    <p:extLst>
      <p:ext uri="{BB962C8B-B14F-4D97-AF65-F5344CB8AC3E}">
        <p14:creationId xmlns:p14="http://schemas.microsoft.com/office/powerpoint/2010/main" val="3739784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7604E-2ABE-5AFF-E8ED-1D753503DF69}"/>
              </a:ext>
            </a:extLst>
          </p:cNvPr>
          <p:cNvSpPr>
            <a:spLocks noGrp="1"/>
          </p:cNvSpPr>
          <p:nvPr>
            <p:ph type="title"/>
          </p:nvPr>
        </p:nvSpPr>
        <p:spPr>
          <a:xfrm>
            <a:off x="-858105" y="-192069"/>
            <a:ext cx="9085300" cy="1085450"/>
          </a:xfrm>
        </p:spPr>
        <p:txBody>
          <a:bodyPr>
            <a:normAutofit/>
          </a:bodyPr>
          <a:lstStyle/>
          <a:p>
            <a:pPr>
              <a:lnSpc>
                <a:spcPct val="90000"/>
              </a:lnSpc>
            </a:pPr>
            <a:r>
              <a:rPr lang="en-US" sz="3600" u="sng" dirty="0" err="1">
                <a:solidFill>
                  <a:srgbClr val="92D050"/>
                </a:solidFill>
                <a:latin typeface="Castellar" panose="020A0402060406010301" pitchFamily="18" charset="0"/>
              </a:rPr>
              <a:t>Comuneros</a:t>
            </a:r>
            <a:r>
              <a:rPr lang="en-US" sz="3600" u="sng" dirty="0">
                <a:solidFill>
                  <a:srgbClr val="92D050"/>
                </a:solidFill>
                <a:latin typeface="Castellar" panose="020A0402060406010301" pitchFamily="18" charset="0"/>
              </a:rPr>
              <a:t> Revolution</a:t>
            </a:r>
            <a:endParaRPr lang="en-GB" sz="3600" u="sng" dirty="0">
              <a:solidFill>
                <a:srgbClr val="92D050"/>
              </a:solidFill>
              <a:latin typeface="Castellar" panose="020A0402060406010301" pitchFamily="18" charset="0"/>
            </a:endParaRPr>
          </a:p>
        </p:txBody>
      </p:sp>
      <p:sp>
        <p:nvSpPr>
          <p:cNvPr id="3" name="Content Placeholder 2">
            <a:extLst>
              <a:ext uri="{FF2B5EF4-FFF2-40B4-BE49-F238E27FC236}">
                <a16:creationId xmlns:a16="http://schemas.microsoft.com/office/drawing/2014/main" id="{799A1C6D-42C3-57AB-C3C7-84618C77D29F}"/>
              </a:ext>
            </a:extLst>
          </p:cNvPr>
          <p:cNvSpPr>
            <a:spLocks noGrp="1"/>
          </p:cNvSpPr>
          <p:nvPr>
            <p:ph idx="1"/>
          </p:nvPr>
        </p:nvSpPr>
        <p:spPr>
          <a:xfrm>
            <a:off x="-10559" y="701311"/>
            <a:ext cx="7232905" cy="5069984"/>
          </a:xfrm>
        </p:spPr>
        <p:txBody>
          <a:bodyPr anchor="ctr">
            <a:normAutofit fontScale="92500" lnSpcReduction="20000"/>
          </a:bodyPr>
          <a:lstStyle/>
          <a:p>
            <a:pPr>
              <a:lnSpc>
                <a:spcPct val="90000"/>
              </a:lnSpc>
              <a:buClr>
                <a:srgbClr val="9C7946"/>
              </a:buClr>
            </a:pPr>
            <a:r>
              <a:rPr lang="en-US" sz="2400" dirty="0">
                <a:solidFill>
                  <a:schemeClr val="accent2">
                    <a:lumMod val="60000"/>
                    <a:lumOff val="40000"/>
                  </a:schemeClr>
                </a:solidFill>
              </a:rPr>
              <a:t>1520 – After a long build-up from the late 1490s, increases in taxation, violent retaliation to protests, and many injustices; Revolution began.</a:t>
            </a:r>
          </a:p>
          <a:p>
            <a:pPr>
              <a:lnSpc>
                <a:spcPct val="90000"/>
              </a:lnSpc>
              <a:buClr>
                <a:srgbClr val="9C7946"/>
              </a:buClr>
            </a:pPr>
            <a:r>
              <a:rPr lang="en-US" sz="2400" dirty="0">
                <a:solidFill>
                  <a:srgbClr val="BCC6F8"/>
                </a:solidFill>
              </a:rPr>
              <a:t>The Inquisition, which functioned as a private police force for the state, was hit so heavily by the rebellion in 1520 that its weakened state could ‘undermine the royal authority.’</a:t>
            </a:r>
          </a:p>
          <a:p>
            <a:pPr>
              <a:lnSpc>
                <a:spcPct val="90000"/>
              </a:lnSpc>
              <a:buClr>
                <a:srgbClr val="9C7946"/>
              </a:buClr>
            </a:pPr>
            <a:r>
              <a:rPr lang="en-US" sz="2400" dirty="0">
                <a:solidFill>
                  <a:srgbClr val="FFCCCC"/>
                </a:solidFill>
              </a:rPr>
              <a:t>By November 1520, King Charles’ government had essentially been toppled and the Revolution seized control of Castile.</a:t>
            </a:r>
          </a:p>
          <a:p>
            <a:pPr>
              <a:lnSpc>
                <a:spcPct val="90000"/>
              </a:lnSpc>
              <a:buClr>
                <a:srgbClr val="9C7946"/>
              </a:buClr>
            </a:pPr>
            <a:r>
              <a:rPr lang="en-US" sz="2400" dirty="0">
                <a:solidFill>
                  <a:srgbClr val="FFCC66"/>
                </a:solidFill>
              </a:rPr>
              <a:t>1521- with the support of King Manuel of Portugal, King Charles was able to re-establish a strong military foothold. He offered concessions. The remaining rebels were defeated in April.</a:t>
            </a:r>
          </a:p>
          <a:p>
            <a:pPr>
              <a:lnSpc>
                <a:spcPct val="90000"/>
              </a:lnSpc>
              <a:buClr>
                <a:srgbClr val="9C7946"/>
              </a:buClr>
            </a:pPr>
            <a:r>
              <a:rPr lang="en-US" sz="2400" dirty="0">
                <a:solidFill>
                  <a:srgbClr val="FF66CC"/>
                </a:solidFill>
              </a:rPr>
              <a:t>In the years during and after the Rebellion, the Inquisition's fury surged as they would charge more and more people with Witchcraft and Blasphemy.</a:t>
            </a:r>
          </a:p>
        </p:txBody>
      </p:sp>
      <p:pic>
        <p:nvPicPr>
          <p:cNvPr id="1031" name="Picture 1030">
            <a:extLst>
              <a:ext uri="{FF2B5EF4-FFF2-40B4-BE49-F238E27FC236}">
                <a16:creationId xmlns:a16="http://schemas.microsoft.com/office/drawing/2014/main" id="{1CF706DA-13E8-4A4F-9260-551FB8127B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1026" name="Picture 2" descr="After image - Restoration work.">
            <a:extLst>
              <a:ext uri="{FF2B5EF4-FFF2-40B4-BE49-F238E27FC236}">
                <a16:creationId xmlns:a16="http://schemas.microsoft.com/office/drawing/2014/main" id="{B80ECDB1-22A1-A5DB-85A4-3495E029A6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2543" r="23418" b="2"/>
          <a:stretch/>
        </p:blipFill>
        <p:spPr bwMode="auto">
          <a:xfrm>
            <a:off x="7222346" y="0"/>
            <a:ext cx="495909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9358D7A-6BD7-1269-3124-93629E900241}"/>
              </a:ext>
            </a:extLst>
          </p:cNvPr>
          <p:cNvSpPr txBox="1"/>
          <p:nvPr/>
        </p:nvSpPr>
        <p:spPr>
          <a:xfrm>
            <a:off x="10559" y="5874909"/>
            <a:ext cx="12192000" cy="1015663"/>
          </a:xfrm>
          <a:prstGeom prst="rect">
            <a:avLst/>
          </a:prstGeom>
          <a:noFill/>
        </p:spPr>
        <p:txBody>
          <a:bodyPr wrap="square" rtlCol="0">
            <a:spAutoFit/>
          </a:bodyPr>
          <a:lstStyle/>
          <a:p>
            <a:pPr>
              <a:spcAft>
                <a:spcPts val="600"/>
              </a:spcAft>
            </a:pPr>
            <a:r>
              <a:rPr lang="en-US" sz="800" b="0" dirty="0">
                <a:solidFill>
                  <a:schemeClr val="accent2">
                    <a:lumMod val="40000"/>
                    <a:lumOff val="60000"/>
                  </a:schemeClr>
                </a:solidFill>
                <a:effectLst/>
                <a:latin typeface="Helvetica Neue"/>
              </a:rPr>
              <a:t>Stephen </a:t>
            </a:r>
            <a:r>
              <a:rPr lang="en-US" sz="800" b="0" dirty="0" err="1">
                <a:solidFill>
                  <a:schemeClr val="accent2">
                    <a:lumMod val="40000"/>
                    <a:lumOff val="60000"/>
                  </a:schemeClr>
                </a:solidFill>
                <a:effectLst/>
                <a:latin typeface="Helvetica Neue"/>
              </a:rPr>
              <a:t>Haliczer</a:t>
            </a:r>
            <a:r>
              <a:rPr lang="en-US" sz="800" b="0" dirty="0">
                <a:solidFill>
                  <a:schemeClr val="accent2">
                    <a:lumMod val="40000"/>
                    <a:lumOff val="60000"/>
                  </a:schemeClr>
                </a:solidFill>
                <a:effectLst/>
                <a:latin typeface="Helvetica Neue"/>
              </a:rPr>
              <a:t>, </a:t>
            </a:r>
            <a:r>
              <a:rPr lang="en-US" sz="800" b="0" i="1" dirty="0">
                <a:solidFill>
                  <a:schemeClr val="accent2">
                    <a:lumMod val="40000"/>
                    <a:lumOff val="60000"/>
                  </a:schemeClr>
                </a:solidFill>
                <a:effectLst/>
                <a:latin typeface="Helvetica Neue"/>
              </a:rPr>
              <a:t>The </a:t>
            </a:r>
            <a:r>
              <a:rPr lang="en-US" sz="800" b="0" i="1" dirty="0" err="1">
                <a:solidFill>
                  <a:schemeClr val="accent2">
                    <a:lumMod val="40000"/>
                    <a:lumOff val="60000"/>
                  </a:schemeClr>
                </a:solidFill>
                <a:effectLst/>
                <a:latin typeface="Helvetica Neue"/>
              </a:rPr>
              <a:t>Comuneros</a:t>
            </a:r>
            <a:r>
              <a:rPr lang="en-US" sz="800" b="0" i="1" dirty="0">
                <a:solidFill>
                  <a:schemeClr val="accent2">
                    <a:lumMod val="40000"/>
                    <a:lumOff val="60000"/>
                  </a:schemeClr>
                </a:solidFill>
                <a:effectLst/>
                <a:latin typeface="Helvetica Neue"/>
              </a:rPr>
              <a:t> of Castile : the forging of a revolution, 1475-1521</a:t>
            </a:r>
            <a:r>
              <a:rPr lang="en-US" sz="800" b="0" dirty="0">
                <a:solidFill>
                  <a:schemeClr val="accent2">
                    <a:lumMod val="40000"/>
                    <a:lumOff val="60000"/>
                  </a:schemeClr>
                </a:solidFill>
                <a:effectLst/>
                <a:latin typeface="Helvetica Neue"/>
              </a:rPr>
              <a:t>, (Madison, Wis. : University of Wisconsin Press, 1981). p. 79.</a:t>
            </a:r>
          </a:p>
          <a:p>
            <a:pPr>
              <a:spcAft>
                <a:spcPts val="600"/>
              </a:spcAft>
            </a:pPr>
            <a:r>
              <a:rPr lang="en-US" sz="800" b="0" dirty="0">
                <a:solidFill>
                  <a:srgbClr val="BCC6F8"/>
                </a:solidFill>
                <a:effectLst/>
                <a:latin typeface="Helvetica Neue"/>
              </a:rPr>
              <a:t>Ibid</a:t>
            </a:r>
            <a:r>
              <a:rPr lang="en-US" sz="800" b="0" i="1" dirty="0">
                <a:solidFill>
                  <a:srgbClr val="BCC6F8"/>
                </a:solidFill>
                <a:effectLst/>
                <a:latin typeface="Helvetica Neue"/>
              </a:rPr>
              <a:t>, p.152.</a:t>
            </a:r>
          </a:p>
          <a:p>
            <a:pPr>
              <a:spcAft>
                <a:spcPts val="600"/>
              </a:spcAft>
            </a:pPr>
            <a:r>
              <a:rPr lang="en-US" sz="800" b="0" dirty="0">
                <a:solidFill>
                  <a:srgbClr val="FFCCCC"/>
                </a:solidFill>
                <a:effectLst/>
                <a:latin typeface="Helvetica Neue"/>
              </a:rPr>
              <a:t>Ibid</a:t>
            </a:r>
            <a:r>
              <a:rPr lang="en-US" sz="800" b="0" i="1" dirty="0">
                <a:solidFill>
                  <a:srgbClr val="FFCCCC"/>
                </a:solidFill>
                <a:effectLst/>
                <a:latin typeface="Helvetica Neue"/>
              </a:rPr>
              <a:t>, p.179.</a:t>
            </a:r>
            <a:endParaRPr lang="en-GB" sz="800" i="1" dirty="0">
              <a:solidFill>
                <a:srgbClr val="FFCCCC"/>
              </a:solidFill>
              <a:latin typeface="Helvetica Neue"/>
            </a:endParaRPr>
          </a:p>
          <a:p>
            <a:pPr>
              <a:spcAft>
                <a:spcPts val="600"/>
              </a:spcAft>
            </a:pPr>
            <a:r>
              <a:rPr lang="en-US" sz="800" b="0" dirty="0">
                <a:solidFill>
                  <a:srgbClr val="FFCC66"/>
                </a:solidFill>
                <a:effectLst/>
                <a:latin typeface="Helvetica Neue"/>
              </a:rPr>
              <a:t>Ibid</a:t>
            </a:r>
            <a:r>
              <a:rPr lang="en-US" sz="800" b="0" i="1" dirty="0">
                <a:solidFill>
                  <a:srgbClr val="FFCC66"/>
                </a:solidFill>
                <a:effectLst/>
                <a:latin typeface="Helvetica Neue"/>
              </a:rPr>
              <a:t>, p.181.</a:t>
            </a:r>
            <a:endParaRPr lang="en-GB" sz="800" i="1" dirty="0">
              <a:solidFill>
                <a:srgbClr val="FFCC66"/>
              </a:solidFill>
              <a:latin typeface="Helvetica Neue"/>
            </a:endParaRPr>
          </a:p>
          <a:p>
            <a:pPr>
              <a:spcAft>
                <a:spcPts val="600"/>
              </a:spcAft>
            </a:pPr>
            <a:r>
              <a:rPr lang="en-US" sz="800" b="0" dirty="0">
                <a:solidFill>
                  <a:srgbClr val="FF66CC"/>
                </a:solidFill>
                <a:effectLst/>
                <a:latin typeface="Helvetica Neue"/>
              </a:rPr>
              <a:t>Ibid</a:t>
            </a:r>
            <a:r>
              <a:rPr lang="en-US" sz="800" b="0" i="1" dirty="0">
                <a:solidFill>
                  <a:srgbClr val="FF66CC"/>
                </a:solidFill>
                <a:effectLst/>
                <a:latin typeface="Helvetica Neue"/>
              </a:rPr>
              <a:t>, p. 244.</a:t>
            </a:r>
            <a:endParaRPr lang="en-GB" sz="800" i="1" dirty="0">
              <a:solidFill>
                <a:srgbClr val="FF66CC"/>
              </a:solidFill>
              <a:latin typeface="Helvetica Neue"/>
            </a:endParaRPr>
          </a:p>
        </p:txBody>
      </p:sp>
    </p:spTree>
    <p:extLst>
      <p:ext uri="{BB962C8B-B14F-4D97-AF65-F5344CB8AC3E}">
        <p14:creationId xmlns:p14="http://schemas.microsoft.com/office/powerpoint/2010/main" val="3253915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4BB91-86C8-CE9F-138A-E9E1339161CC}"/>
              </a:ext>
            </a:extLst>
          </p:cNvPr>
          <p:cNvSpPr>
            <a:spLocks noGrp="1"/>
          </p:cNvSpPr>
          <p:nvPr>
            <p:ph type="title"/>
          </p:nvPr>
        </p:nvSpPr>
        <p:spPr>
          <a:xfrm>
            <a:off x="0" y="0"/>
            <a:ext cx="7232905" cy="1329596"/>
          </a:xfrm>
        </p:spPr>
        <p:txBody>
          <a:bodyPr>
            <a:normAutofit/>
          </a:bodyPr>
          <a:lstStyle/>
          <a:p>
            <a:r>
              <a:rPr lang="en-GB" b="0" i="0" u="sng" dirty="0">
                <a:solidFill>
                  <a:srgbClr val="8A96D0"/>
                </a:solidFill>
                <a:effectLst/>
                <a:latin typeface="Castellar" panose="020A0402060406010301" pitchFamily="18" charset="0"/>
              </a:rPr>
              <a:t>The Morisco Revolt</a:t>
            </a:r>
            <a:endParaRPr lang="en-GB" u="sng" dirty="0">
              <a:solidFill>
                <a:srgbClr val="8A96D0"/>
              </a:solidFill>
              <a:latin typeface="Castellar" panose="020A0402060406010301" pitchFamily="18" charset="0"/>
            </a:endParaRPr>
          </a:p>
        </p:txBody>
      </p:sp>
      <p:sp>
        <p:nvSpPr>
          <p:cNvPr id="3" name="Content Placeholder 2">
            <a:extLst>
              <a:ext uri="{FF2B5EF4-FFF2-40B4-BE49-F238E27FC236}">
                <a16:creationId xmlns:a16="http://schemas.microsoft.com/office/drawing/2014/main" id="{8954959B-26DB-62D9-269A-551C12EB6513}"/>
              </a:ext>
            </a:extLst>
          </p:cNvPr>
          <p:cNvSpPr>
            <a:spLocks noGrp="1"/>
          </p:cNvSpPr>
          <p:nvPr>
            <p:ph idx="1"/>
          </p:nvPr>
        </p:nvSpPr>
        <p:spPr>
          <a:xfrm>
            <a:off x="0" y="1003282"/>
            <a:ext cx="7232905" cy="4779730"/>
          </a:xfrm>
        </p:spPr>
        <p:txBody>
          <a:bodyPr anchor="ctr">
            <a:normAutofit/>
          </a:bodyPr>
          <a:lstStyle/>
          <a:p>
            <a:pPr>
              <a:lnSpc>
                <a:spcPct val="90000"/>
              </a:lnSpc>
              <a:buClr>
                <a:srgbClr val="AEAF69"/>
              </a:buClr>
            </a:pPr>
            <a:r>
              <a:rPr lang="en-US" dirty="0">
                <a:solidFill>
                  <a:schemeClr val="accent2">
                    <a:lumMod val="60000"/>
                    <a:lumOff val="40000"/>
                  </a:schemeClr>
                </a:solidFill>
              </a:rPr>
              <a:t>Muslims and Jews in Spain are forced to convert to Christianity or leave the country, by rule of King Ferdinand and Queen Isabella. Muslim converts became known as ‘Moriscos’.</a:t>
            </a:r>
          </a:p>
          <a:p>
            <a:pPr>
              <a:lnSpc>
                <a:spcPct val="90000"/>
              </a:lnSpc>
              <a:buClr>
                <a:srgbClr val="AEAF69"/>
              </a:buClr>
            </a:pPr>
            <a:r>
              <a:rPr lang="en-US" dirty="0">
                <a:solidFill>
                  <a:srgbClr val="0070C0"/>
                </a:solidFill>
              </a:rPr>
              <a:t>The Spanish Inquisition launches investigations to test the legitimacy of the converts. Speaking or writing Arabic was not allowed, Arabic books were burned</a:t>
            </a:r>
            <a:r>
              <a:rPr lang="en-GB" dirty="0">
                <a:solidFill>
                  <a:srgbClr val="0070C0"/>
                </a:solidFill>
              </a:rPr>
              <a:t>, torture and executions were common.</a:t>
            </a:r>
          </a:p>
          <a:p>
            <a:pPr>
              <a:lnSpc>
                <a:spcPct val="90000"/>
              </a:lnSpc>
              <a:buClr>
                <a:srgbClr val="AEAF69"/>
              </a:buClr>
            </a:pPr>
            <a:r>
              <a:rPr lang="en-GB" dirty="0">
                <a:solidFill>
                  <a:schemeClr val="accent2">
                    <a:lumMod val="75000"/>
                  </a:schemeClr>
                </a:solidFill>
              </a:rPr>
              <a:t>1568- Revolution began, a direct result of both the State Laws, and the acts of the Inquisition.</a:t>
            </a:r>
          </a:p>
          <a:p>
            <a:pPr>
              <a:lnSpc>
                <a:spcPct val="90000"/>
              </a:lnSpc>
              <a:buClr>
                <a:srgbClr val="AEAF69"/>
              </a:buClr>
            </a:pPr>
            <a:r>
              <a:rPr lang="en-GB" dirty="0"/>
              <a:t>1569- Moriscos capture the city of Grenada.</a:t>
            </a:r>
          </a:p>
          <a:p>
            <a:pPr>
              <a:lnSpc>
                <a:spcPct val="90000"/>
              </a:lnSpc>
              <a:buClr>
                <a:srgbClr val="AEAF69"/>
              </a:buClr>
            </a:pPr>
            <a:r>
              <a:rPr lang="en-GB" dirty="0">
                <a:solidFill>
                  <a:srgbClr val="92D050"/>
                </a:solidFill>
              </a:rPr>
              <a:t>1570-1571 the rebellion would suffer a series of defeats leading to its end. </a:t>
            </a:r>
          </a:p>
        </p:txBody>
      </p:sp>
      <p:pic>
        <p:nvPicPr>
          <p:cNvPr id="11" name="Picture 10">
            <a:extLst>
              <a:ext uri="{FF2B5EF4-FFF2-40B4-BE49-F238E27FC236}">
                <a16:creationId xmlns:a16="http://schemas.microsoft.com/office/drawing/2014/main" id="{7AEE9CAC-347C-43C2-AE87-6BC5566E6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6" name="Picture 5">
            <a:extLst>
              <a:ext uri="{FF2B5EF4-FFF2-40B4-BE49-F238E27FC236}">
                <a16:creationId xmlns:a16="http://schemas.microsoft.com/office/drawing/2014/main" id="{5CC9B131-1995-4858-3300-EC32783CF580}"/>
              </a:ext>
            </a:extLst>
          </p:cNvPr>
          <p:cNvPicPr>
            <a:picLocks noChangeAspect="1"/>
          </p:cNvPicPr>
          <p:nvPr/>
        </p:nvPicPr>
        <p:blipFill>
          <a:blip r:embed="rId4"/>
          <a:stretch>
            <a:fillRect/>
          </a:stretch>
        </p:blipFill>
        <p:spPr>
          <a:xfrm>
            <a:off x="7232903" y="0"/>
            <a:ext cx="4959095" cy="6857999"/>
          </a:xfrm>
          <a:prstGeom prst="rect">
            <a:avLst/>
          </a:prstGeom>
        </p:spPr>
      </p:pic>
      <p:sp>
        <p:nvSpPr>
          <p:cNvPr id="4" name="TextBox 3">
            <a:extLst>
              <a:ext uri="{FF2B5EF4-FFF2-40B4-BE49-F238E27FC236}">
                <a16:creationId xmlns:a16="http://schemas.microsoft.com/office/drawing/2014/main" id="{DA470B5A-ED5E-CD41-3D9E-FE6D947539CB}"/>
              </a:ext>
            </a:extLst>
          </p:cNvPr>
          <p:cNvSpPr txBox="1"/>
          <p:nvPr/>
        </p:nvSpPr>
        <p:spPr>
          <a:xfrm>
            <a:off x="0" y="5783014"/>
            <a:ext cx="12192001" cy="1369606"/>
          </a:xfrm>
          <a:prstGeom prst="rect">
            <a:avLst/>
          </a:prstGeom>
          <a:noFill/>
        </p:spPr>
        <p:txBody>
          <a:bodyPr wrap="square" rtlCol="0">
            <a:spAutoFit/>
          </a:bodyPr>
          <a:lstStyle/>
          <a:p>
            <a:pPr>
              <a:spcAft>
                <a:spcPts val="600"/>
              </a:spcAft>
            </a:pPr>
            <a:r>
              <a:rPr lang="en-US" sz="800" b="0" dirty="0">
                <a:solidFill>
                  <a:schemeClr val="accent2">
                    <a:lumMod val="60000"/>
                    <a:lumOff val="40000"/>
                  </a:schemeClr>
                </a:solidFill>
                <a:effectLst/>
                <a:latin typeface="Helvetica Neue"/>
              </a:rPr>
              <a:t>Henry Charles </a:t>
            </a:r>
            <a:r>
              <a:rPr lang="en-US" sz="800" dirty="0">
                <a:solidFill>
                  <a:schemeClr val="accent2">
                    <a:lumMod val="60000"/>
                    <a:lumOff val="40000"/>
                  </a:schemeClr>
                </a:solidFill>
                <a:latin typeface="Helvetica Neue"/>
              </a:rPr>
              <a:t>L</a:t>
            </a:r>
            <a:r>
              <a:rPr lang="en-US" sz="800" b="0" dirty="0">
                <a:solidFill>
                  <a:schemeClr val="accent2">
                    <a:lumMod val="60000"/>
                    <a:lumOff val="40000"/>
                  </a:schemeClr>
                </a:solidFill>
                <a:effectLst/>
                <a:latin typeface="Helvetica Neue"/>
              </a:rPr>
              <a:t>ea, </a:t>
            </a:r>
            <a:r>
              <a:rPr lang="en-US" sz="800" b="0" i="1" dirty="0">
                <a:solidFill>
                  <a:schemeClr val="accent2">
                    <a:lumMod val="60000"/>
                    <a:lumOff val="40000"/>
                  </a:schemeClr>
                </a:solidFill>
                <a:effectLst/>
                <a:latin typeface="Helvetica Neue"/>
              </a:rPr>
              <a:t>The Moriscos of Spain; their conversion and expulsion</a:t>
            </a:r>
            <a:r>
              <a:rPr lang="en-US" sz="800" b="0" dirty="0">
                <a:solidFill>
                  <a:schemeClr val="accent2">
                    <a:lumMod val="60000"/>
                    <a:lumOff val="40000"/>
                  </a:schemeClr>
                </a:solidFill>
                <a:effectLst/>
                <a:latin typeface="Helvetica Neue"/>
              </a:rPr>
              <a:t>, (New York: Greenwood Press, 1968). P. VIII.</a:t>
            </a:r>
          </a:p>
          <a:p>
            <a:pPr>
              <a:spcAft>
                <a:spcPts val="600"/>
              </a:spcAft>
            </a:pPr>
            <a:r>
              <a:rPr lang="en-US" sz="800" dirty="0">
                <a:solidFill>
                  <a:srgbClr val="0070C0"/>
                </a:solidFill>
                <a:latin typeface="Helvetica Neue"/>
              </a:rPr>
              <a:t>Ibid, </a:t>
            </a:r>
            <a:r>
              <a:rPr lang="en-US" sz="800" b="0" dirty="0">
                <a:solidFill>
                  <a:srgbClr val="0070C0"/>
                </a:solidFill>
                <a:effectLst/>
                <a:latin typeface="Helvetica Neue"/>
              </a:rPr>
              <a:t>p.378.</a:t>
            </a:r>
            <a:endParaRPr lang="en-GB" sz="800" i="1" dirty="0">
              <a:solidFill>
                <a:srgbClr val="0070C0"/>
              </a:solidFill>
              <a:latin typeface="Helvetica Neue"/>
            </a:endParaRPr>
          </a:p>
          <a:p>
            <a:pPr>
              <a:spcAft>
                <a:spcPts val="600"/>
              </a:spcAft>
            </a:pPr>
            <a:r>
              <a:rPr lang="en-US" sz="800" b="0" dirty="0">
                <a:solidFill>
                  <a:schemeClr val="accent2">
                    <a:lumMod val="75000"/>
                  </a:schemeClr>
                </a:solidFill>
                <a:effectLst/>
                <a:latin typeface="Helvetica Neue"/>
              </a:rPr>
              <a:t>Ibid, p.234.</a:t>
            </a:r>
          </a:p>
          <a:p>
            <a:pPr>
              <a:spcAft>
                <a:spcPts val="600"/>
              </a:spcAft>
            </a:pPr>
            <a:r>
              <a:rPr lang="en-US" sz="800" kern="1200" dirty="0">
                <a:effectLst/>
                <a:latin typeface="Helvetica Neue"/>
              </a:rPr>
              <a:t>Ibid</a:t>
            </a:r>
            <a:r>
              <a:rPr lang="en-US" sz="800" b="0" kern="1200" dirty="0">
                <a:effectLst/>
                <a:latin typeface="Helvetica Neue"/>
              </a:rPr>
              <a:t>, p.262.</a:t>
            </a:r>
            <a:endParaRPr lang="en-GB" sz="100" dirty="0">
              <a:effectLst/>
              <a:latin typeface="Helvetica Neue"/>
            </a:endParaRPr>
          </a:p>
          <a:p>
            <a:pPr>
              <a:spcAft>
                <a:spcPts val="600"/>
              </a:spcAft>
            </a:pPr>
            <a:r>
              <a:rPr lang="en-US" sz="800" kern="1200" dirty="0">
                <a:solidFill>
                  <a:srgbClr val="92D050"/>
                </a:solidFill>
                <a:effectLst/>
                <a:latin typeface="Helvetica Neue"/>
              </a:rPr>
              <a:t>Ibid</a:t>
            </a:r>
            <a:r>
              <a:rPr lang="en-US" sz="800" b="0" kern="1200" dirty="0">
                <a:solidFill>
                  <a:srgbClr val="92D050"/>
                </a:solidFill>
                <a:effectLst/>
                <a:latin typeface="Helvetica Neue"/>
              </a:rPr>
              <a:t>, p.328.</a:t>
            </a:r>
            <a:endParaRPr lang="en-GB" sz="800" i="1" dirty="0">
              <a:solidFill>
                <a:srgbClr val="92D050"/>
              </a:solidFill>
              <a:latin typeface="Helvetica Neue"/>
            </a:endParaRPr>
          </a:p>
          <a:p>
            <a:pPr>
              <a:spcAft>
                <a:spcPts val="600"/>
              </a:spcAft>
            </a:pPr>
            <a:endParaRPr lang="en-US" dirty="0">
              <a:solidFill>
                <a:srgbClr val="0070C0"/>
              </a:solidFill>
            </a:endParaRPr>
          </a:p>
        </p:txBody>
      </p:sp>
    </p:spTree>
    <p:extLst>
      <p:ext uri="{BB962C8B-B14F-4D97-AF65-F5344CB8AC3E}">
        <p14:creationId xmlns:p14="http://schemas.microsoft.com/office/powerpoint/2010/main" val="608683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42DEB-E346-13A3-4244-FE7BD0C2CE60}"/>
              </a:ext>
            </a:extLst>
          </p:cNvPr>
          <p:cNvSpPr>
            <a:spLocks noGrp="1"/>
          </p:cNvSpPr>
          <p:nvPr>
            <p:ph type="title"/>
          </p:nvPr>
        </p:nvSpPr>
        <p:spPr>
          <a:xfrm>
            <a:off x="214294" y="108708"/>
            <a:ext cx="6935717" cy="1329596"/>
          </a:xfrm>
        </p:spPr>
        <p:txBody>
          <a:bodyPr>
            <a:normAutofit fontScale="90000"/>
          </a:bodyPr>
          <a:lstStyle/>
          <a:p>
            <a:pPr>
              <a:lnSpc>
                <a:spcPct val="90000"/>
              </a:lnSpc>
            </a:pPr>
            <a:r>
              <a:rPr lang="en-US" sz="3200" u="sng" dirty="0">
                <a:solidFill>
                  <a:schemeClr val="accent2">
                    <a:lumMod val="60000"/>
                    <a:lumOff val="40000"/>
                  </a:schemeClr>
                </a:solidFill>
                <a:latin typeface="Castellar" panose="020A0402060406010301" pitchFamily="18" charset="0"/>
              </a:rPr>
              <a:t>the Inquisitions could have been tyrannical Political entities</a:t>
            </a:r>
            <a:endParaRPr lang="en-GB" sz="3200" u="sng" dirty="0">
              <a:solidFill>
                <a:schemeClr val="accent2">
                  <a:lumMod val="60000"/>
                  <a:lumOff val="40000"/>
                </a:schemeClr>
              </a:solidFill>
              <a:latin typeface="Castellar" panose="020A0402060406010301" pitchFamily="18" charset="0"/>
            </a:endParaRPr>
          </a:p>
        </p:txBody>
      </p:sp>
      <p:sp>
        <p:nvSpPr>
          <p:cNvPr id="3" name="Content Placeholder 2">
            <a:extLst>
              <a:ext uri="{FF2B5EF4-FFF2-40B4-BE49-F238E27FC236}">
                <a16:creationId xmlns:a16="http://schemas.microsoft.com/office/drawing/2014/main" id="{699AFAD3-DAEB-78E4-7180-1EF67C1A7678}"/>
              </a:ext>
            </a:extLst>
          </p:cNvPr>
          <p:cNvSpPr>
            <a:spLocks noGrp="1"/>
          </p:cNvSpPr>
          <p:nvPr>
            <p:ph idx="1"/>
          </p:nvPr>
        </p:nvSpPr>
        <p:spPr>
          <a:xfrm>
            <a:off x="0" y="1547012"/>
            <a:ext cx="7150011" cy="4373090"/>
          </a:xfrm>
        </p:spPr>
        <p:txBody>
          <a:bodyPr anchor="ctr">
            <a:normAutofit lnSpcReduction="10000"/>
          </a:bodyPr>
          <a:lstStyle/>
          <a:p>
            <a:pPr>
              <a:lnSpc>
                <a:spcPct val="90000"/>
              </a:lnSpc>
            </a:pPr>
            <a:r>
              <a:rPr lang="en-US" sz="2400" dirty="0">
                <a:solidFill>
                  <a:srgbClr val="BCC6F8"/>
                </a:solidFill>
              </a:rPr>
              <a:t>In Spain: ‘The constitution decreed that heretics when so condemned by the Church and delivered over to the secular arm should be condignly punished.’</a:t>
            </a:r>
          </a:p>
          <a:p>
            <a:pPr>
              <a:lnSpc>
                <a:spcPct val="90000"/>
              </a:lnSpc>
            </a:pPr>
            <a:r>
              <a:rPr lang="en-GB" sz="2400" dirty="0">
                <a:solidFill>
                  <a:srgbClr val="FFC000"/>
                </a:solidFill>
              </a:rPr>
              <a:t>Roman Inquisition: ‘Within its own territories Church and State were the Exact same thing.’ </a:t>
            </a:r>
          </a:p>
          <a:p>
            <a:pPr>
              <a:lnSpc>
                <a:spcPct val="90000"/>
              </a:lnSpc>
            </a:pPr>
            <a:r>
              <a:rPr lang="en-GB" sz="2400" dirty="0">
                <a:solidFill>
                  <a:schemeClr val="accent4"/>
                </a:solidFill>
              </a:rPr>
              <a:t>20</a:t>
            </a:r>
            <a:r>
              <a:rPr lang="en-GB" sz="2400" baseline="30000" dirty="0">
                <a:solidFill>
                  <a:schemeClr val="accent4"/>
                </a:solidFill>
              </a:rPr>
              <a:t>th</a:t>
            </a:r>
            <a:r>
              <a:rPr lang="en-GB" sz="2400" dirty="0">
                <a:solidFill>
                  <a:schemeClr val="accent4"/>
                </a:solidFill>
              </a:rPr>
              <a:t> Century: ‘Inquisitions lay fully in the hands of the state and required no Religious dimension at all’</a:t>
            </a:r>
          </a:p>
          <a:p>
            <a:pPr>
              <a:lnSpc>
                <a:spcPct val="90000"/>
              </a:lnSpc>
            </a:pPr>
            <a:r>
              <a:rPr lang="en-GB" sz="2400" dirty="0">
                <a:solidFill>
                  <a:srgbClr val="FF0000"/>
                </a:solidFill>
              </a:rPr>
              <a:t>Acts of torture and brutality were utilised as the inquisition enacted the will of the Church and the state.</a:t>
            </a:r>
          </a:p>
        </p:txBody>
      </p:sp>
      <p:pic>
        <p:nvPicPr>
          <p:cNvPr id="16" name="Picture 15">
            <a:extLst>
              <a:ext uri="{FF2B5EF4-FFF2-40B4-BE49-F238E27FC236}">
                <a16:creationId xmlns:a16="http://schemas.microsoft.com/office/drawing/2014/main" id="{7AEE9CAC-347C-43C2-AE87-6BC5566E6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7" name="Picture 6">
            <a:extLst>
              <a:ext uri="{FF2B5EF4-FFF2-40B4-BE49-F238E27FC236}">
                <a16:creationId xmlns:a16="http://schemas.microsoft.com/office/drawing/2014/main" id="{229D5F03-8CF9-0311-DF75-CF639424B6C1}"/>
              </a:ext>
            </a:extLst>
          </p:cNvPr>
          <p:cNvPicPr>
            <a:picLocks noChangeAspect="1"/>
          </p:cNvPicPr>
          <p:nvPr/>
        </p:nvPicPr>
        <p:blipFill>
          <a:blip r:embed="rId4"/>
          <a:stretch>
            <a:fillRect/>
          </a:stretch>
        </p:blipFill>
        <p:spPr>
          <a:xfrm>
            <a:off x="7150011" y="0"/>
            <a:ext cx="5041989" cy="6858000"/>
          </a:xfrm>
          <a:prstGeom prst="rect">
            <a:avLst/>
          </a:prstGeom>
        </p:spPr>
      </p:pic>
      <p:sp>
        <p:nvSpPr>
          <p:cNvPr id="4" name="TextBox 3">
            <a:extLst>
              <a:ext uri="{FF2B5EF4-FFF2-40B4-BE49-F238E27FC236}">
                <a16:creationId xmlns:a16="http://schemas.microsoft.com/office/drawing/2014/main" id="{DFF703C8-2735-881B-1C74-AE160AACFB63}"/>
              </a:ext>
            </a:extLst>
          </p:cNvPr>
          <p:cNvSpPr txBox="1"/>
          <p:nvPr/>
        </p:nvSpPr>
        <p:spPr>
          <a:xfrm>
            <a:off x="0" y="6111323"/>
            <a:ext cx="12192000" cy="877163"/>
          </a:xfrm>
          <a:prstGeom prst="rect">
            <a:avLst/>
          </a:prstGeom>
          <a:noFill/>
        </p:spPr>
        <p:txBody>
          <a:bodyPr wrap="square" rtlCol="0">
            <a:spAutoFit/>
          </a:bodyPr>
          <a:lstStyle/>
          <a:p>
            <a:pPr>
              <a:spcAft>
                <a:spcPts val="600"/>
              </a:spcAft>
            </a:pPr>
            <a:r>
              <a:rPr lang="en-US" sz="800" b="0" i="0" dirty="0">
                <a:solidFill>
                  <a:srgbClr val="BCC6F8"/>
                </a:solidFill>
                <a:effectLst/>
                <a:latin typeface="Helvetica Neue"/>
              </a:rPr>
              <a:t>Raphael Sabatini, </a:t>
            </a:r>
            <a:r>
              <a:rPr lang="en-US" sz="800" b="0" i="1" dirty="0">
                <a:solidFill>
                  <a:srgbClr val="BCC6F8"/>
                </a:solidFill>
                <a:effectLst/>
                <a:latin typeface="Helvetica Neue"/>
              </a:rPr>
              <a:t>Torquemada and the Spanish Inquisition: a history</a:t>
            </a:r>
            <a:r>
              <a:rPr lang="en-US" sz="800" b="0" i="0" dirty="0">
                <a:solidFill>
                  <a:srgbClr val="BCC6F8"/>
                </a:solidFill>
                <a:effectLst/>
                <a:latin typeface="Helvetica Neue"/>
              </a:rPr>
              <a:t>, (London: S. Paul, 1913). P.43.</a:t>
            </a:r>
          </a:p>
          <a:p>
            <a:pPr>
              <a:spcAft>
                <a:spcPts val="600"/>
              </a:spcAft>
            </a:pPr>
            <a:r>
              <a:rPr lang="en-US" sz="800" dirty="0">
                <a:solidFill>
                  <a:srgbClr val="FFC000"/>
                </a:solidFill>
                <a:latin typeface="Helvetica Neue"/>
              </a:rPr>
              <a:t>Murphy, </a:t>
            </a:r>
            <a:r>
              <a:rPr lang="en-US" sz="800" i="1" dirty="0">
                <a:solidFill>
                  <a:srgbClr val="FFC000"/>
                </a:solidFill>
                <a:latin typeface="Helvetica Neue"/>
              </a:rPr>
              <a:t>God's jury</a:t>
            </a:r>
            <a:r>
              <a:rPr lang="en-US" sz="800" dirty="0">
                <a:solidFill>
                  <a:srgbClr val="FFC000"/>
                </a:solidFill>
                <a:latin typeface="Helvetica Neue"/>
              </a:rPr>
              <a:t>, p.22.</a:t>
            </a:r>
          </a:p>
          <a:p>
            <a:pPr>
              <a:spcAft>
                <a:spcPts val="600"/>
              </a:spcAft>
            </a:pPr>
            <a:r>
              <a:rPr lang="en-US" sz="800" dirty="0">
                <a:solidFill>
                  <a:schemeClr val="accent4"/>
                </a:solidFill>
                <a:latin typeface="Helvetica Neue"/>
              </a:rPr>
              <a:t>Ibid p.22.</a:t>
            </a:r>
            <a:endParaRPr lang="en-GB" sz="800" dirty="0">
              <a:solidFill>
                <a:schemeClr val="accent4"/>
              </a:solidFill>
              <a:latin typeface="Helvetica Neue"/>
            </a:endParaRPr>
          </a:p>
          <a:p>
            <a:pPr>
              <a:spcAft>
                <a:spcPts val="600"/>
              </a:spcAft>
            </a:pPr>
            <a:endParaRPr lang="en-GB" sz="1200" dirty="0">
              <a:solidFill>
                <a:srgbClr val="FFC000"/>
              </a:solidFill>
            </a:endParaRPr>
          </a:p>
        </p:txBody>
      </p:sp>
    </p:spTree>
    <p:extLst>
      <p:ext uri="{BB962C8B-B14F-4D97-AF65-F5344CB8AC3E}">
        <p14:creationId xmlns:p14="http://schemas.microsoft.com/office/powerpoint/2010/main" val="121826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EB7C1-CE55-767D-B84F-4B7B8C83C2A3}"/>
              </a:ext>
            </a:extLst>
          </p:cNvPr>
          <p:cNvSpPr>
            <a:spLocks noGrp="1"/>
          </p:cNvSpPr>
          <p:nvPr>
            <p:ph type="title"/>
          </p:nvPr>
        </p:nvSpPr>
        <p:spPr>
          <a:xfrm>
            <a:off x="-30888" y="126459"/>
            <a:ext cx="7322854" cy="1835428"/>
          </a:xfrm>
        </p:spPr>
        <p:txBody>
          <a:bodyPr>
            <a:normAutofit/>
          </a:bodyPr>
          <a:lstStyle/>
          <a:p>
            <a:pPr>
              <a:lnSpc>
                <a:spcPct val="90000"/>
              </a:lnSpc>
            </a:pPr>
            <a:r>
              <a:rPr lang="en-US" sz="3200" u="sng" dirty="0">
                <a:solidFill>
                  <a:srgbClr val="BCC6F8"/>
                </a:solidFill>
                <a:latin typeface="Algerian" panose="04020705040A02060702" pitchFamily="82" charset="0"/>
              </a:rPr>
              <a:t>The Inquisitions may not have been Tyrannical Political Entities  </a:t>
            </a:r>
            <a:endParaRPr lang="en-GB" sz="3200" u="sng" dirty="0">
              <a:solidFill>
                <a:srgbClr val="BCC6F8"/>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0CDD5495-536E-BC0B-4C2C-49C616C9FF71}"/>
              </a:ext>
            </a:extLst>
          </p:cNvPr>
          <p:cNvSpPr>
            <a:spLocks noGrp="1"/>
          </p:cNvSpPr>
          <p:nvPr>
            <p:ph idx="1"/>
          </p:nvPr>
        </p:nvSpPr>
        <p:spPr>
          <a:xfrm>
            <a:off x="16046" y="1835428"/>
            <a:ext cx="7228987" cy="4267982"/>
          </a:xfrm>
        </p:spPr>
        <p:txBody>
          <a:bodyPr anchor="ctr">
            <a:normAutofit/>
          </a:bodyPr>
          <a:lstStyle/>
          <a:p>
            <a:pPr>
              <a:lnSpc>
                <a:spcPct val="90000"/>
              </a:lnSpc>
              <a:buClr>
                <a:srgbClr val="BE8D3E"/>
              </a:buClr>
            </a:pPr>
            <a:r>
              <a:rPr lang="en-US" sz="2400" dirty="0">
                <a:solidFill>
                  <a:srgbClr val="FF0000"/>
                </a:solidFill>
              </a:rPr>
              <a:t>The Spanish Inquisition often faced conflicts with other official Courts, one instance in 1503 a man named Francisco Cabeza was wanted by both the Inquisition and the Police, and violence broke out between the factions. Both the police and Inquisitors involved were punished.</a:t>
            </a:r>
          </a:p>
          <a:p>
            <a:pPr>
              <a:lnSpc>
                <a:spcPct val="90000"/>
              </a:lnSpc>
              <a:buClr>
                <a:srgbClr val="BE8D3E"/>
              </a:buClr>
            </a:pPr>
            <a:r>
              <a:rPr lang="en-US" sz="2400" dirty="0">
                <a:solidFill>
                  <a:schemeClr val="accent3"/>
                </a:solidFill>
              </a:rPr>
              <a:t>The Inquisition was created to serve the will of the Pope, not that of the state. </a:t>
            </a:r>
          </a:p>
          <a:p>
            <a:pPr>
              <a:lnSpc>
                <a:spcPct val="90000"/>
              </a:lnSpc>
              <a:buClr>
                <a:srgbClr val="BE8D3E"/>
              </a:buClr>
            </a:pPr>
            <a:r>
              <a:rPr lang="en-US" sz="2400" dirty="0">
                <a:solidFill>
                  <a:srgbClr val="FFFF00"/>
                </a:solidFill>
              </a:rPr>
              <a:t>Pope Gregory IX was against torture and many other brutal measures taken on by the Inquisition.</a:t>
            </a:r>
          </a:p>
          <a:p>
            <a:pPr>
              <a:lnSpc>
                <a:spcPct val="90000"/>
              </a:lnSpc>
              <a:buClr>
                <a:srgbClr val="BE8D3E"/>
              </a:buClr>
            </a:pPr>
            <a:endParaRPr lang="en-GB" dirty="0"/>
          </a:p>
        </p:txBody>
      </p:sp>
      <p:pic>
        <p:nvPicPr>
          <p:cNvPr id="7" name="Picture 6">
            <a:extLst>
              <a:ext uri="{FF2B5EF4-FFF2-40B4-BE49-F238E27FC236}">
                <a16:creationId xmlns:a16="http://schemas.microsoft.com/office/drawing/2014/main" id="{7AEE9CAC-347C-43C2-AE87-6BC5566E6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5" name="Picture 4">
            <a:extLst>
              <a:ext uri="{FF2B5EF4-FFF2-40B4-BE49-F238E27FC236}">
                <a16:creationId xmlns:a16="http://schemas.microsoft.com/office/drawing/2014/main" id="{850634BD-D042-0665-6092-E50A5E5D15E3}"/>
              </a:ext>
            </a:extLst>
          </p:cNvPr>
          <p:cNvPicPr>
            <a:picLocks noChangeAspect="1"/>
          </p:cNvPicPr>
          <p:nvPr/>
        </p:nvPicPr>
        <p:blipFill>
          <a:blip r:embed="rId4"/>
          <a:stretch>
            <a:fillRect/>
          </a:stretch>
        </p:blipFill>
        <p:spPr>
          <a:xfrm>
            <a:off x="7261079" y="0"/>
            <a:ext cx="4934838" cy="3229582"/>
          </a:xfrm>
          <a:prstGeom prst="rect">
            <a:avLst/>
          </a:prstGeom>
        </p:spPr>
      </p:pic>
      <p:sp>
        <p:nvSpPr>
          <p:cNvPr id="4" name="TextBox 3">
            <a:extLst>
              <a:ext uri="{FF2B5EF4-FFF2-40B4-BE49-F238E27FC236}">
                <a16:creationId xmlns:a16="http://schemas.microsoft.com/office/drawing/2014/main" id="{1BEE8208-949C-13B8-C984-72237C398738}"/>
              </a:ext>
            </a:extLst>
          </p:cNvPr>
          <p:cNvSpPr txBox="1"/>
          <p:nvPr/>
        </p:nvSpPr>
        <p:spPr>
          <a:xfrm>
            <a:off x="0" y="6284068"/>
            <a:ext cx="12192000" cy="969496"/>
          </a:xfrm>
          <a:prstGeom prst="rect">
            <a:avLst/>
          </a:prstGeom>
          <a:noFill/>
        </p:spPr>
        <p:txBody>
          <a:bodyPr wrap="square" rtlCol="0">
            <a:spAutoFit/>
          </a:bodyPr>
          <a:lstStyle/>
          <a:p>
            <a:pPr>
              <a:spcAft>
                <a:spcPts val="600"/>
              </a:spcAft>
            </a:pPr>
            <a:r>
              <a:rPr lang="en-US" sz="800" b="0" dirty="0" err="1">
                <a:solidFill>
                  <a:srgbClr val="FF0000"/>
                </a:solidFill>
                <a:effectLst/>
                <a:latin typeface="Helvetica Neue"/>
              </a:rPr>
              <a:t>Haliczer</a:t>
            </a:r>
            <a:r>
              <a:rPr lang="en-US" sz="800" b="0" dirty="0">
                <a:solidFill>
                  <a:srgbClr val="FF0000"/>
                </a:solidFill>
                <a:effectLst/>
                <a:latin typeface="Helvetica Neue"/>
              </a:rPr>
              <a:t>, </a:t>
            </a:r>
            <a:r>
              <a:rPr lang="en-US" sz="800" b="0" i="1" dirty="0">
                <a:solidFill>
                  <a:srgbClr val="FF0000"/>
                </a:solidFill>
                <a:effectLst/>
                <a:latin typeface="Helvetica Neue"/>
              </a:rPr>
              <a:t>The </a:t>
            </a:r>
            <a:r>
              <a:rPr lang="en-US" sz="800" b="0" i="1" dirty="0" err="1">
                <a:solidFill>
                  <a:srgbClr val="FF0000"/>
                </a:solidFill>
                <a:effectLst/>
                <a:latin typeface="Helvetica Neue"/>
              </a:rPr>
              <a:t>Comuneros</a:t>
            </a:r>
            <a:r>
              <a:rPr lang="en-US" sz="800" b="0" i="1" dirty="0">
                <a:solidFill>
                  <a:srgbClr val="FF0000"/>
                </a:solidFill>
                <a:effectLst/>
                <a:latin typeface="Helvetica Neue"/>
              </a:rPr>
              <a:t> of Castile</a:t>
            </a:r>
            <a:r>
              <a:rPr lang="en-US" sz="800" b="0" dirty="0">
                <a:solidFill>
                  <a:srgbClr val="FF0000"/>
                </a:solidFill>
                <a:effectLst/>
                <a:latin typeface="Helvetica Neue"/>
              </a:rPr>
              <a:t>. p. 79.</a:t>
            </a:r>
          </a:p>
          <a:p>
            <a:pPr>
              <a:spcAft>
                <a:spcPts val="600"/>
              </a:spcAft>
            </a:pPr>
            <a:r>
              <a:rPr lang="en-US" sz="800" dirty="0">
                <a:solidFill>
                  <a:srgbClr val="FFFF00"/>
                </a:solidFill>
                <a:latin typeface="Helvetica Neue"/>
              </a:rPr>
              <a:t>Murphy, </a:t>
            </a:r>
            <a:r>
              <a:rPr lang="en-US" sz="800" i="1" dirty="0">
                <a:solidFill>
                  <a:srgbClr val="FFFF00"/>
                </a:solidFill>
                <a:latin typeface="Helvetica Neue"/>
              </a:rPr>
              <a:t>God’s Fury</a:t>
            </a:r>
            <a:r>
              <a:rPr lang="en-US" sz="800" dirty="0">
                <a:solidFill>
                  <a:srgbClr val="FFFF00"/>
                </a:solidFill>
                <a:latin typeface="Helvetica Neue"/>
              </a:rPr>
              <a:t>, p.9.</a:t>
            </a:r>
            <a:endParaRPr lang="en-GB" sz="800" i="1" dirty="0">
              <a:solidFill>
                <a:srgbClr val="FFFF00"/>
              </a:solidFill>
              <a:latin typeface="Helvetica Neue"/>
            </a:endParaRPr>
          </a:p>
          <a:p>
            <a:pPr>
              <a:spcAft>
                <a:spcPts val="600"/>
              </a:spcAft>
            </a:pPr>
            <a:endParaRPr lang="en-US" sz="800" b="0" dirty="0">
              <a:solidFill>
                <a:srgbClr val="FF0000"/>
              </a:solidFill>
              <a:effectLst/>
              <a:latin typeface="Helvetica Neue"/>
            </a:endParaRPr>
          </a:p>
          <a:p>
            <a:pPr>
              <a:spcAft>
                <a:spcPts val="600"/>
              </a:spcAft>
            </a:pPr>
            <a:endParaRPr lang="en-GB" dirty="0"/>
          </a:p>
        </p:txBody>
      </p:sp>
      <p:pic>
        <p:nvPicPr>
          <p:cNvPr id="6" name="Picture 5">
            <a:extLst>
              <a:ext uri="{FF2B5EF4-FFF2-40B4-BE49-F238E27FC236}">
                <a16:creationId xmlns:a16="http://schemas.microsoft.com/office/drawing/2014/main" id="{A41D1B20-D6E9-2391-5480-AD60877583DB}"/>
              </a:ext>
            </a:extLst>
          </p:cNvPr>
          <p:cNvPicPr>
            <a:picLocks noChangeAspect="1"/>
          </p:cNvPicPr>
          <p:nvPr/>
        </p:nvPicPr>
        <p:blipFill>
          <a:blip r:embed="rId5"/>
          <a:stretch>
            <a:fillRect/>
          </a:stretch>
        </p:blipFill>
        <p:spPr>
          <a:xfrm>
            <a:off x="7264997" y="3229582"/>
            <a:ext cx="4955177" cy="3628417"/>
          </a:xfrm>
          <a:prstGeom prst="rect">
            <a:avLst/>
          </a:prstGeom>
        </p:spPr>
      </p:pic>
    </p:spTree>
    <p:extLst>
      <p:ext uri="{BB962C8B-B14F-4D97-AF65-F5344CB8AC3E}">
        <p14:creationId xmlns:p14="http://schemas.microsoft.com/office/powerpoint/2010/main" val="3671894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70516-BBF1-8DDA-A5BF-7AC00D6A25A0}"/>
              </a:ext>
            </a:extLst>
          </p:cNvPr>
          <p:cNvSpPr>
            <a:spLocks noGrp="1"/>
          </p:cNvSpPr>
          <p:nvPr>
            <p:ph type="title"/>
          </p:nvPr>
        </p:nvSpPr>
        <p:spPr>
          <a:xfrm>
            <a:off x="0" y="0"/>
            <a:ext cx="12192000" cy="1452663"/>
          </a:xfrm>
        </p:spPr>
        <p:txBody>
          <a:bodyPr>
            <a:normAutofit/>
          </a:bodyPr>
          <a:lstStyle/>
          <a:p>
            <a:r>
              <a:rPr lang="en-US" sz="4800" u="sng" dirty="0">
                <a:solidFill>
                  <a:schemeClr val="accent3"/>
                </a:solidFill>
                <a:latin typeface="Algerian" panose="04020705040A02060702" pitchFamily="82" charset="0"/>
              </a:rPr>
              <a:t>Could Inquisitions Still Exist Today?</a:t>
            </a:r>
            <a:endParaRPr lang="en-GB" sz="4800" u="sng" dirty="0">
              <a:solidFill>
                <a:schemeClr val="accent3"/>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05D8070D-A947-7F49-35AA-4613CFD661E1}"/>
              </a:ext>
            </a:extLst>
          </p:cNvPr>
          <p:cNvSpPr>
            <a:spLocks noGrp="1"/>
          </p:cNvSpPr>
          <p:nvPr>
            <p:ph idx="1"/>
          </p:nvPr>
        </p:nvSpPr>
        <p:spPr>
          <a:xfrm>
            <a:off x="262041" y="6011694"/>
            <a:ext cx="10353762" cy="846306"/>
          </a:xfrm>
        </p:spPr>
        <p:txBody>
          <a:bodyPr>
            <a:normAutofit lnSpcReduction="10000"/>
          </a:bodyPr>
          <a:lstStyle/>
          <a:p>
            <a:pPr marL="36900" indent="0">
              <a:buNone/>
            </a:pPr>
            <a:r>
              <a:rPr lang="en-GB" sz="800" dirty="0">
                <a:solidFill>
                  <a:srgbClr val="FF0000"/>
                </a:solidFill>
                <a:latin typeface="Helvetica Neue"/>
              </a:rPr>
              <a:t>Goldberg and </a:t>
            </a:r>
            <a:r>
              <a:rPr lang="en-GB" sz="800" dirty="0" err="1">
                <a:solidFill>
                  <a:srgbClr val="FF0000"/>
                </a:solidFill>
                <a:latin typeface="Helvetica Neue"/>
              </a:rPr>
              <a:t>Itzkowitz</a:t>
            </a:r>
            <a:r>
              <a:rPr lang="en-GB" sz="800" dirty="0">
                <a:solidFill>
                  <a:srgbClr val="FF0000"/>
                </a:solidFill>
                <a:latin typeface="Helvetica Neue"/>
              </a:rPr>
              <a:t>, </a:t>
            </a:r>
            <a:r>
              <a:rPr lang="en-GB" sz="800" i="1" dirty="0">
                <a:solidFill>
                  <a:srgbClr val="FF0000"/>
                </a:solidFill>
                <a:latin typeface="Helvetica Neue"/>
              </a:rPr>
              <a:t>Tomas De Torquemada</a:t>
            </a:r>
            <a:r>
              <a:rPr lang="en-GB" sz="800" dirty="0">
                <a:solidFill>
                  <a:srgbClr val="FF0000"/>
                </a:solidFill>
                <a:latin typeface="Helvetica Neue"/>
              </a:rPr>
              <a:t>, p.121.</a:t>
            </a:r>
          </a:p>
          <a:p>
            <a:pPr marL="36900" indent="0">
              <a:buNone/>
            </a:pPr>
            <a:r>
              <a:rPr lang="en-GB" sz="800" dirty="0">
                <a:solidFill>
                  <a:srgbClr val="FF0000"/>
                </a:solidFill>
                <a:latin typeface="Helvetica Neue"/>
              </a:rPr>
              <a:t>Ibid p.121.</a:t>
            </a:r>
          </a:p>
          <a:p>
            <a:pPr marL="36900" indent="0">
              <a:buNone/>
            </a:pPr>
            <a:r>
              <a:rPr lang="en-US" sz="800" dirty="0">
                <a:solidFill>
                  <a:srgbClr val="00B0F0"/>
                </a:solidFill>
                <a:latin typeface="Helvetica Neue"/>
              </a:rPr>
              <a:t>Murphy, </a:t>
            </a:r>
            <a:r>
              <a:rPr lang="en-US" sz="800" i="1" dirty="0">
                <a:solidFill>
                  <a:srgbClr val="00B0F0"/>
                </a:solidFill>
                <a:latin typeface="Helvetica Neue"/>
              </a:rPr>
              <a:t>God's jury</a:t>
            </a:r>
            <a:r>
              <a:rPr lang="en-US" sz="800" dirty="0">
                <a:solidFill>
                  <a:srgbClr val="00B0F0"/>
                </a:solidFill>
                <a:latin typeface="Helvetica Neue"/>
              </a:rPr>
              <a:t>, p.21.</a:t>
            </a:r>
            <a:endParaRPr lang="en-GB" sz="800" dirty="0">
              <a:solidFill>
                <a:srgbClr val="00B0F0"/>
              </a:solidFill>
              <a:latin typeface="Helvetica Neue"/>
            </a:endParaRPr>
          </a:p>
          <a:p>
            <a:pPr marL="36900" indent="0">
              <a:buNone/>
            </a:pPr>
            <a:r>
              <a:rPr lang="en-GB" sz="800" dirty="0">
                <a:solidFill>
                  <a:srgbClr val="25A3A0"/>
                </a:solidFill>
                <a:latin typeface="Helvetica Neue"/>
              </a:rPr>
              <a:t>Karen Armstrong, </a:t>
            </a:r>
            <a:r>
              <a:rPr lang="en-US" sz="800" b="0" i="1" dirty="0">
                <a:solidFill>
                  <a:srgbClr val="25A3A0"/>
                </a:solidFill>
                <a:effectLst/>
                <a:latin typeface="Helvetica Neue"/>
              </a:rPr>
              <a:t>Fields of Blood: Religion and the History of Violence</a:t>
            </a:r>
            <a:r>
              <a:rPr lang="en-US" sz="800" b="0" dirty="0">
                <a:solidFill>
                  <a:srgbClr val="25A3A0"/>
                </a:solidFill>
                <a:effectLst/>
                <a:latin typeface="Helvetica Neue"/>
              </a:rPr>
              <a:t>, (New York: Alfred A. Knopf, 2014) p.7</a:t>
            </a:r>
            <a:r>
              <a:rPr lang="en-US" sz="800" b="0" dirty="0">
                <a:solidFill>
                  <a:srgbClr val="25A3A0"/>
                </a:solidFill>
                <a:effectLst/>
              </a:rPr>
              <a:t>.</a:t>
            </a:r>
            <a:endParaRPr lang="en-GB" sz="800" i="1" dirty="0">
              <a:solidFill>
                <a:srgbClr val="25A3A0"/>
              </a:solidFill>
            </a:endParaRPr>
          </a:p>
        </p:txBody>
      </p:sp>
      <p:sp>
        <p:nvSpPr>
          <p:cNvPr id="4" name="TextBox 3">
            <a:extLst>
              <a:ext uri="{FF2B5EF4-FFF2-40B4-BE49-F238E27FC236}">
                <a16:creationId xmlns:a16="http://schemas.microsoft.com/office/drawing/2014/main" id="{83313778-9546-F4F7-ADFD-0034918DAF15}"/>
              </a:ext>
            </a:extLst>
          </p:cNvPr>
          <p:cNvSpPr txBox="1"/>
          <p:nvPr/>
        </p:nvSpPr>
        <p:spPr>
          <a:xfrm>
            <a:off x="0" y="1330106"/>
            <a:ext cx="12192000" cy="2677656"/>
          </a:xfrm>
          <a:prstGeom prst="rect">
            <a:avLst/>
          </a:prstGeom>
          <a:noFill/>
        </p:spPr>
        <p:txBody>
          <a:bodyPr wrap="square" rtlCol="0">
            <a:spAutoFit/>
          </a:bodyPr>
          <a:lstStyle/>
          <a:p>
            <a:pPr algn="ctr"/>
            <a:r>
              <a:rPr lang="en-US" sz="2800" dirty="0">
                <a:solidFill>
                  <a:srgbClr val="FF0000"/>
                </a:solidFill>
              </a:rPr>
              <a:t>‘Even today, there are investigations that go too far.’ ‘We have a word for fanatical investigations like these, we call them inquisitions.’</a:t>
            </a:r>
          </a:p>
          <a:p>
            <a:pPr algn="ctr"/>
            <a:endParaRPr lang="en-US" sz="2800" dirty="0"/>
          </a:p>
          <a:p>
            <a:pPr algn="ctr"/>
            <a:r>
              <a:rPr lang="en-US" sz="2800" dirty="0">
                <a:solidFill>
                  <a:srgbClr val="00B0F0"/>
                </a:solidFill>
              </a:rPr>
              <a:t>‘They are not confined to religion, they can be Political as well.’</a:t>
            </a:r>
            <a:endParaRPr lang="en-GB" sz="2800" dirty="0">
              <a:solidFill>
                <a:srgbClr val="00B0F0"/>
              </a:solidFill>
            </a:endParaRPr>
          </a:p>
          <a:p>
            <a:pPr algn="ctr"/>
            <a:endParaRPr lang="en-US" sz="2800" dirty="0">
              <a:solidFill>
                <a:srgbClr val="FF0000"/>
              </a:solidFill>
            </a:endParaRPr>
          </a:p>
          <a:p>
            <a:pPr algn="ctr"/>
            <a:r>
              <a:rPr lang="en-US" sz="2800" dirty="0">
                <a:solidFill>
                  <a:srgbClr val="25A3A0"/>
                </a:solidFill>
              </a:rPr>
              <a:t>‘Modern society has made a scapegoat of faith.’</a:t>
            </a:r>
          </a:p>
        </p:txBody>
      </p:sp>
      <p:pic>
        <p:nvPicPr>
          <p:cNvPr id="3074" name="Picture 2" descr="undefined">
            <a:extLst>
              <a:ext uri="{FF2B5EF4-FFF2-40B4-BE49-F238E27FC236}">
                <a16:creationId xmlns:a16="http://schemas.microsoft.com/office/drawing/2014/main" id="{5A18F53D-B2A8-20AD-1DC7-B1C5F917FF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8943" y="3946207"/>
            <a:ext cx="2913721" cy="29137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60FA6AD-F4C2-10E6-A76D-3348C6C19849}"/>
              </a:ext>
            </a:extLst>
          </p:cNvPr>
          <p:cNvPicPr>
            <a:picLocks noChangeAspect="1"/>
          </p:cNvPicPr>
          <p:nvPr/>
        </p:nvPicPr>
        <p:blipFill>
          <a:blip r:embed="rId3"/>
          <a:stretch>
            <a:fillRect/>
          </a:stretch>
        </p:blipFill>
        <p:spPr>
          <a:xfrm>
            <a:off x="6328975" y="4018517"/>
            <a:ext cx="2774063" cy="2774063"/>
          </a:xfrm>
          <a:prstGeom prst="rect">
            <a:avLst/>
          </a:prstGeom>
        </p:spPr>
      </p:pic>
    </p:spTree>
    <p:extLst>
      <p:ext uri="{BB962C8B-B14F-4D97-AF65-F5344CB8AC3E}">
        <p14:creationId xmlns:p14="http://schemas.microsoft.com/office/powerpoint/2010/main" val="1693189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291DF-98C1-C1C9-2D32-428C6EBE632F}"/>
              </a:ext>
            </a:extLst>
          </p:cNvPr>
          <p:cNvSpPr>
            <a:spLocks noGrp="1"/>
          </p:cNvSpPr>
          <p:nvPr>
            <p:ph type="title"/>
          </p:nvPr>
        </p:nvSpPr>
        <p:spPr>
          <a:xfrm>
            <a:off x="0" y="116731"/>
            <a:ext cx="7232903" cy="1514422"/>
          </a:xfrm>
        </p:spPr>
        <p:txBody>
          <a:bodyPr>
            <a:normAutofit/>
          </a:bodyPr>
          <a:lstStyle/>
          <a:p>
            <a:pPr>
              <a:lnSpc>
                <a:spcPct val="90000"/>
              </a:lnSpc>
            </a:pPr>
            <a:r>
              <a:rPr lang="en-US" sz="3200" u="sng" dirty="0">
                <a:solidFill>
                  <a:srgbClr val="FF0000"/>
                </a:solidFill>
                <a:latin typeface="Algerian" panose="04020705040A02060702" pitchFamily="82" charset="0"/>
              </a:rPr>
              <a:t>Conclusion: Could the Inquisitions be considered Tyrannical Political Entities? </a:t>
            </a:r>
            <a:endParaRPr lang="en-GB" sz="3200" u="sng" dirty="0">
              <a:solidFill>
                <a:srgbClr val="FF000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AB2B62E9-ADF2-CB9A-CEE7-9B1A5B55FC33}"/>
              </a:ext>
            </a:extLst>
          </p:cNvPr>
          <p:cNvSpPr>
            <a:spLocks noGrp="1"/>
          </p:cNvSpPr>
          <p:nvPr>
            <p:ph idx="1"/>
          </p:nvPr>
        </p:nvSpPr>
        <p:spPr>
          <a:xfrm>
            <a:off x="-1" y="972766"/>
            <a:ext cx="7232903" cy="5885233"/>
          </a:xfrm>
        </p:spPr>
        <p:txBody>
          <a:bodyPr anchor="ctr">
            <a:normAutofit/>
          </a:bodyPr>
          <a:lstStyle/>
          <a:p>
            <a:pPr>
              <a:lnSpc>
                <a:spcPct val="90000"/>
              </a:lnSpc>
              <a:buClr>
                <a:srgbClr val="F83D00"/>
              </a:buClr>
            </a:pPr>
            <a:r>
              <a:rPr lang="en-US" sz="2400" dirty="0">
                <a:solidFill>
                  <a:srgbClr val="FFFF00"/>
                </a:solidFill>
              </a:rPr>
              <a:t>The Inquisition were designed to root out and punish heretics on behalf of God and the Pope.</a:t>
            </a:r>
          </a:p>
          <a:p>
            <a:pPr>
              <a:lnSpc>
                <a:spcPct val="90000"/>
              </a:lnSpc>
              <a:buClr>
                <a:srgbClr val="F83D00"/>
              </a:buClr>
            </a:pPr>
            <a:r>
              <a:rPr lang="en-US" sz="2400" dirty="0">
                <a:solidFill>
                  <a:srgbClr val="3366FF"/>
                </a:solidFill>
              </a:rPr>
              <a:t>They were affiliated with the State, and oftentimes the laws of the Pope and the State were similar.</a:t>
            </a:r>
          </a:p>
          <a:p>
            <a:pPr>
              <a:lnSpc>
                <a:spcPct val="90000"/>
              </a:lnSpc>
              <a:buClr>
                <a:srgbClr val="F83D00"/>
              </a:buClr>
            </a:pPr>
            <a:r>
              <a:rPr lang="en-US" sz="2400" dirty="0">
                <a:solidFill>
                  <a:srgbClr val="25A3A0"/>
                </a:solidFill>
              </a:rPr>
              <a:t>An attack on the State or the Inquisition often meant an attack on the other.</a:t>
            </a:r>
          </a:p>
          <a:p>
            <a:pPr>
              <a:lnSpc>
                <a:spcPct val="90000"/>
              </a:lnSpc>
              <a:buClr>
                <a:srgbClr val="F83D00"/>
              </a:buClr>
            </a:pPr>
            <a:r>
              <a:rPr lang="en-GB" sz="2400" dirty="0">
                <a:solidFill>
                  <a:srgbClr val="F04EF0"/>
                </a:solidFill>
              </a:rPr>
              <a:t>The power of the Inquisition was at the disposal of the State in many instances.</a:t>
            </a:r>
          </a:p>
          <a:p>
            <a:pPr>
              <a:lnSpc>
                <a:spcPct val="90000"/>
              </a:lnSpc>
              <a:buClr>
                <a:srgbClr val="F83D00"/>
              </a:buClr>
            </a:pPr>
            <a:r>
              <a:rPr lang="en-GB" sz="2400" dirty="0">
                <a:solidFill>
                  <a:schemeClr val="accent1">
                    <a:lumMod val="60000"/>
                    <a:lumOff val="40000"/>
                  </a:schemeClr>
                </a:solidFill>
              </a:rPr>
              <a:t>Whilst the Inquisition themselves may not have always been a fully tyrannical political entity, they certainly acted as such by the 1500s.</a:t>
            </a:r>
          </a:p>
        </p:txBody>
      </p:sp>
      <p:pic>
        <p:nvPicPr>
          <p:cNvPr id="9" name="Picture 8">
            <a:extLst>
              <a:ext uri="{FF2B5EF4-FFF2-40B4-BE49-F238E27FC236}">
                <a16:creationId xmlns:a16="http://schemas.microsoft.com/office/drawing/2014/main" id="{7AEE9CAC-347C-43C2-AE87-6BC5566E6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7232905" y="1"/>
            <a:ext cx="4959095" cy="6858000"/>
          </a:xfrm>
          <a:prstGeom prst="rect">
            <a:avLst/>
          </a:prstGeom>
        </p:spPr>
      </p:pic>
      <p:pic>
        <p:nvPicPr>
          <p:cNvPr id="4" name="Picture 3">
            <a:extLst>
              <a:ext uri="{FF2B5EF4-FFF2-40B4-BE49-F238E27FC236}">
                <a16:creationId xmlns:a16="http://schemas.microsoft.com/office/drawing/2014/main" id="{175A94A3-46C0-7799-73D7-70E1512F3BAE}"/>
              </a:ext>
            </a:extLst>
          </p:cNvPr>
          <p:cNvPicPr>
            <a:picLocks noChangeAspect="1"/>
          </p:cNvPicPr>
          <p:nvPr/>
        </p:nvPicPr>
        <p:blipFill>
          <a:blip r:embed="rId4"/>
          <a:stretch>
            <a:fillRect/>
          </a:stretch>
        </p:blipFill>
        <p:spPr>
          <a:xfrm>
            <a:off x="7232905" y="1"/>
            <a:ext cx="4959094" cy="6857998"/>
          </a:xfrm>
          <a:prstGeom prst="rect">
            <a:avLst/>
          </a:prstGeom>
        </p:spPr>
      </p:pic>
    </p:spTree>
    <p:extLst>
      <p:ext uri="{BB962C8B-B14F-4D97-AF65-F5344CB8AC3E}">
        <p14:creationId xmlns:p14="http://schemas.microsoft.com/office/powerpoint/2010/main" val="1926382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CD7CE-3B6B-D59B-ACEA-D8CDF07D7A97}"/>
              </a:ext>
            </a:extLst>
          </p:cNvPr>
          <p:cNvSpPr>
            <a:spLocks noGrp="1"/>
          </p:cNvSpPr>
          <p:nvPr>
            <p:ph type="title"/>
          </p:nvPr>
        </p:nvSpPr>
        <p:spPr>
          <a:xfrm>
            <a:off x="919119" y="677694"/>
            <a:ext cx="10353762" cy="970450"/>
          </a:xfrm>
        </p:spPr>
        <p:txBody>
          <a:bodyPr>
            <a:normAutofit fontScale="90000"/>
          </a:bodyPr>
          <a:lstStyle/>
          <a:p>
            <a:r>
              <a:rPr lang="en-US" sz="6000">
                <a:solidFill>
                  <a:srgbClr val="DEDE2A"/>
                </a:solidFill>
                <a:latin typeface="Castellar" panose="020A0402060406010301" pitchFamily="18" charset="0"/>
              </a:rPr>
              <a:t>Thank You!</a:t>
            </a:r>
            <a:endParaRPr lang="en-GB" sz="6000" dirty="0">
              <a:solidFill>
                <a:srgbClr val="DEDE2A"/>
              </a:solidFill>
              <a:latin typeface="Castellar" panose="020A0402060406010301" pitchFamily="18" charset="0"/>
            </a:endParaRPr>
          </a:p>
        </p:txBody>
      </p:sp>
      <p:sp>
        <p:nvSpPr>
          <p:cNvPr id="4" name="TextBox 3">
            <a:extLst>
              <a:ext uri="{FF2B5EF4-FFF2-40B4-BE49-F238E27FC236}">
                <a16:creationId xmlns:a16="http://schemas.microsoft.com/office/drawing/2014/main" id="{6BA8BCA0-EB75-0E71-26A0-8C032CBEF893}"/>
              </a:ext>
            </a:extLst>
          </p:cNvPr>
          <p:cNvSpPr txBox="1"/>
          <p:nvPr/>
        </p:nvSpPr>
        <p:spPr>
          <a:xfrm>
            <a:off x="0" y="2875002"/>
            <a:ext cx="12192000" cy="1107996"/>
          </a:xfrm>
          <a:prstGeom prst="rect">
            <a:avLst/>
          </a:prstGeom>
          <a:noFill/>
        </p:spPr>
        <p:txBody>
          <a:bodyPr wrap="square" rtlCol="0">
            <a:spAutoFit/>
          </a:bodyPr>
          <a:lstStyle/>
          <a:p>
            <a:pPr algn="ctr"/>
            <a:r>
              <a:rPr lang="en-US" sz="6600" dirty="0">
                <a:solidFill>
                  <a:srgbClr val="6BB79E"/>
                </a:solidFill>
                <a:latin typeface="Castellar" panose="020A0402060406010301" pitchFamily="18" charset="0"/>
              </a:rPr>
              <a:t>Any Questions?</a:t>
            </a:r>
            <a:endParaRPr lang="en-GB" sz="6600" dirty="0">
              <a:solidFill>
                <a:srgbClr val="6BB79E"/>
              </a:solidFill>
              <a:latin typeface="Castellar" panose="020A0402060406010301" pitchFamily="18" charset="0"/>
            </a:endParaRPr>
          </a:p>
        </p:txBody>
      </p:sp>
    </p:spTree>
    <p:extLst>
      <p:ext uri="{BB962C8B-B14F-4D97-AF65-F5344CB8AC3E}">
        <p14:creationId xmlns:p14="http://schemas.microsoft.com/office/powerpoint/2010/main" val="2090988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AE31A-231A-06ED-60EC-DE3740C0187E}"/>
              </a:ext>
            </a:extLst>
          </p:cNvPr>
          <p:cNvSpPr>
            <a:spLocks noGrp="1"/>
          </p:cNvSpPr>
          <p:nvPr>
            <p:ph type="title"/>
          </p:nvPr>
        </p:nvSpPr>
        <p:spPr>
          <a:xfrm>
            <a:off x="670603" y="0"/>
            <a:ext cx="10353762" cy="970450"/>
          </a:xfrm>
        </p:spPr>
        <p:txBody>
          <a:bodyPr/>
          <a:lstStyle/>
          <a:p>
            <a:r>
              <a:rPr lang="en-US" u="sng" dirty="0">
                <a:latin typeface="Algerian" panose="04020705040A02060702" pitchFamily="82" charset="0"/>
              </a:rPr>
              <a:t>Bibliography</a:t>
            </a:r>
            <a:endParaRPr lang="en-GB" u="sng" dirty="0">
              <a:latin typeface="Algerian" panose="04020705040A02060702" pitchFamily="82" charset="0"/>
            </a:endParaRPr>
          </a:p>
        </p:txBody>
      </p:sp>
      <p:sp>
        <p:nvSpPr>
          <p:cNvPr id="3" name="Content Placeholder 2">
            <a:extLst>
              <a:ext uri="{FF2B5EF4-FFF2-40B4-BE49-F238E27FC236}">
                <a16:creationId xmlns:a16="http://schemas.microsoft.com/office/drawing/2014/main" id="{29EEBD5F-C988-BDBF-EE49-7C85174A76C8}"/>
              </a:ext>
            </a:extLst>
          </p:cNvPr>
          <p:cNvSpPr>
            <a:spLocks noGrp="1"/>
          </p:cNvSpPr>
          <p:nvPr>
            <p:ph idx="1"/>
          </p:nvPr>
        </p:nvSpPr>
        <p:spPr>
          <a:xfrm>
            <a:off x="0" y="970451"/>
            <a:ext cx="12192000" cy="5547082"/>
          </a:xfrm>
        </p:spPr>
        <p:txBody>
          <a:bodyPr>
            <a:normAutofit fontScale="85000" lnSpcReduction="10000"/>
          </a:bodyPr>
          <a:lstStyle/>
          <a:p>
            <a:pPr marL="342900" lvl="0" indent="-342900">
              <a:lnSpc>
                <a:spcPct val="115000"/>
              </a:lnSpc>
              <a:spcAft>
                <a:spcPts val="800"/>
              </a:spcAft>
              <a:buFont typeface="Wingdings 2" panose="05020102010507070707" pitchFamily="18" charset="2"/>
              <a:buChar char=""/>
              <a:tabLst>
                <a:tab pos="457200" algn="l"/>
              </a:tabLst>
            </a:pPr>
            <a:r>
              <a:rPr lang="en-GB" sz="1900" kern="100" dirty="0">
                <a:effectLst/>
                <a:latin typeface="Calibri" panose="020F0502020204030204" pitchFamily="34" charset="0"/>
                <a:ea typeface="Aptos" panose="020B0004020202020204" pitchFamily="34" charset="0"/>
                <a:cs typeface="Times New Roman" panose="02020603050405020304" pitchFamily="18" charset="0"/>
              </a:rPr>
              <a:t>Armstrong, Karen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Fields of Blood: Religion and the History of Violence</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(New York: Alfred A. Knopf, 2014)</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GB" sz="1900" kern="100" dirty="0">
                <a:effectLst/>
                <a:latin typeface="Calibri" panose="020F0502020204030204" pitchFamily="34" charset="0"/>
                <a:ea typeface="Aptos" panose="020B0004020202020204" pitchFamily="34" charset="0"/>
                <a:cs typeface="Times New Roman" panose="02020603050405020304" pitchFamily="18" charset="0"/>
              </a:rPr>
              <a:t>Goldberg, Enid A. &amp; </a:t>
            </a:r>
            <a:r>
              <a:rPr lang="en-GB" sz="1900" kern="100" dirty="0" err="1">
                <a:effectLst/>
                <a:latin typeface="Calibri" panose="020F0502020204030204" pitchFamily="34" charset="0"/>
                <a:ea typeface="Aptos" panose="020B0004020202020204" pitchFamily="34" charset="0"/>
                <a:cs typeface="Times New Roman" panose="02020603050405020304" pitchFamily="18" charset="0"/>
              </a:rPr>
              <a:t>Itzkowitz</a:t>
            </a:r>
            <a:r>
              <a:rPr lang="en-GB" sz="1900" kern="100" dirty="0">
                <a:effectLst/>
                <a:latin typeface="Calibri" panose="020F0502020204030204" pitchFamily="34" charset="0"/>
                <a:ea typeface="Aptos" panose="020B0004020202020204" pitchFamily="34" charset="0"/>
                <a:cs typeface="Times New Roman" panose="02020603050405020304" pitchFamily="18" charset="0"/>
              </a:rPr>
              <a:t>, Norman,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Tomas de Torquemada: Architect of Torture During the Spanish Inquisition</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(New York: Franklin Watts, 2007).</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err="1">
                <a:effectLst/>
                <a:latin typeface="Calibri" panose="020F0502020204030204" pitchFamily="34" charset="0"/>
                <a:ea typeface="Aptos" panose="020B0004020202020204" pitchFamily="34" charset="0"/>
                <a:cs typeface="Times New Roman" panose="02020603050405020304" pitchFamily="18" charset="0"/>
              </a:rPr>
              <a:t>Haliczer</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Stephen,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The </a:t>
            </a:r>
            <a:r>
              <a:rPr lang="en-US" sz="1900" i="1" kern="100" dirty="0" err="1">
                <a:effectLst/>
                <a:latin typeface="Calibri" panose="020F0502020204030204" pitchFamily="34" charset="0"/>
                <a:ea typeface="Aptos" panose="020B0004020202020204" pitchFamily="34" charset="0"/>
                <a:cs typeface="Times New Roman" panose="02020603050405020304" pitchFamily="18" charset="0"/>
              </a:rPr>
              <a:t>Comuneros</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 of Castile : the forging of a revolution, 1475-1521</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(Madison, Wis. : University of Wisconsin Press, 1981).</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Heilbron, J.L.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Galileo</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(Oxford: Oxford University Press, 2010).</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Kramer, Heinrich &amp; Sprenger, Jakob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The Malleus </a:t>
            </a:r>
            <a:r>
              <a:rPr lang="en-US" sz="1900" i="1" kern="100" dirty="0" err="1">
                <a:effectLst/>
                <a:latin typeface="Calibri" panose="020F0502020204030204" pitchFamily="34" charset="0"/>
                <a:ea typeface="Aptos" panose="020B0004020202020204" pitchFamily="34" charset="0"/>
                <a:cs typeface="Times New Roman" panose="02020603050405020304" pitchFamily="18" charset="0"/>
              </a:rPr>
              <a:t>Maleficarum</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(London: John </a:t>
            </a:r>
            <a:r>
              <a:rPr lang="en-US" sz="1900" kern="100" dirty="0" err="1">
                <a:effectLst/>
                <a:latin typeface="Calibri" panose="020F0502020204030204" pitchFamily="34" charset="0"/>
                <a:ea typeface="Aptos" panose="020B0004020202020204" pitchFamily="34" charset="0"/>
                <a:cs typeface="Times New Roman" panose="02020603050405020304" pitchFamily="18" charset="0"/>
              </a:rPr>
              <a:t>Rodker</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1487). Translated by Montague Summers in 1928)</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Lea, Henry Charles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The Moriscos of Spain; their conversion and expulsion</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(New York: Greenwood Press, 1968).</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Luther, Martin ‘Ninety-Five Theses’,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in</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Ninety-Five Theses, </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(New York: P.F. Collier and Son, 1910). p.265</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GB" sz="1900" kern="100" dirty="0">
                <a:effectLst/>
                <a:latin typeface="Calibri" panose="020F0502020204030204" pitchFamily="34" charset="0"/>
                <a:ea typeface="Aptos" panose="020B0004020202020204" pitchFamily="34" charset="0"/>
                <a:cs typeface="Times New Roman" panose="02020603050405020304" pitchFamily="18" charset="0"/>
              </a:rPr>
              <a:t>Oxford Dictionary, </a:t>
            </a:r>
            <a:r>
              <a:rPr lang="en-GB" sz="1900" i="1" kern="100" dirty="0">
                <a:effectLst/>
                <a:latin typeface="Calibri" panose="020F0502020204030204" pitchFamily="34" charset="0"/>
                <a:ea typeface="Aptos" panose="020B0004020202020204" pitchFamily="34" charset="0"/>
                <a:cs typeface="Times New Roman" panose="02020603050405020304" pitchFamily="18" charset="0"/>
              </a:rPr>
              <a:t>Oxford Students Dictionary</a:t>
            </a:r>
            <a:r>
              <a:rPr lang="en-GB" sz="1900" kern="100" dirty="0">
                <a:effectLst/>
                <a:latin typeface="Calibri" panose="020F0502020204030204" pitchFamily="34" charset="0"/>
                <a:ea typeface="Aptos" panose="020B0004020202020204" pitchFamily="34" charset="0"/>
                <a:cs typeface="Times New Roman" panose="02020603050405020304" pitchFamily="18" charset="0"/>
              </a:rPr>
              <a:t>, (Oxford: Oxford University Press, 2007).</a:t>
            </a: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Project Gutenberg, Thomas Aquinas</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 The Project Gutenberg eBook of Summa Theologica</a:t>
            </a:r>
            <a:r>
              <a:rPr lang="en-US" sz="1900"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Part II-II</a:t>
            </a:r>
            <a:r>
              <a:rPr lang="en-US" sz="1900" b="1" i="1" kern="100" dirty="0">
                <a:effectLst/>
                <a:latin typeface="Calibri" panose="020F0502020204030204" pitchFamily="34" charset="0"/>
                <a:ea typeface="Aptos" panose="020B0004020202020204" pitchFamily="34" charset="0"/>
                <a:cs typeface="Times New Roman" panose="02020603050405020304" pitchFamily="18" charset="0"/>
              </a:rPr>
              <a:t>,</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1265-1274</a:t>
            </a:r>
            <a:r>
              <a:rPr lang="en-GB" sz="1900" kern="100" dirty="0">
                <a:effectLst/>
                <a:latin typeface="Calibri" panose="020F0502020204030204" pitchFamily="34" charset="0"/>
                <a:ea typeface="Aptos" panose="020B0004020202020204" pitchFamily="34" charset="0"/>
                <a:cs typeface="Times New Roman" panose="02020603050405020304" pitchFamily="18" charset="0"/>
              </a:rPr>
              <a:t>.</a:t>
            </a: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Sabatini, Raphael,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Torquemada and the Spanish Inquisition: a history</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(London: S. Paul, 1913).</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Summers, Montague The Malleus </a:t>
            </a:r>
            <a:r>
              <a:rPr lang="en-US" sz="1900" kern="100" dirty="0" err="1">
                <a:effectLst/>
                <a:latin typeface="Calibri" panose="020F0502020204030204" pitchFamily="34" charset="0"/>
                <a:ea typeface="Aptos" panose="020B0004020202020204" pitchFamily="34" charset="0"/>
                <a:cs typeface="Times New Roman" panose="02020603050405020304" pitchFamily="18" charset="0"/>
              </a:rPr>
              <a:t>Maleficarum</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(London: John </a:t>
            </a:r>
            <a:r>
              <a:rPr lang="en-US" sz="1900" kern="100" dirty="0" err="1">
                <a:effectLst/>
                <a:latin typeface="Calibri" panose="020F0502020204030204" pitchFamily="34" charset="0"/>
                <a:ea typeface="Aptos" panose="020B0004020202020204" pitchFamily="34" charset="0"/>
                <a:cs typeface="Times New Roman" panose="02020603050405020304" pitchFamily="18" charset="0"/>
              </a:rPr>
              <a:t>Rodker</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1487).</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2" panose="05020102010507070707" pitchFamily="18" charset="2"/>
              <a:buChar char=""/>
              <a:tabLst>
                <a:tab pos="457200" algn="l"/>
              </a:tabLst>
            </a:pPr>
            <a:r>
              <a:rPr lang="en-US" sz="1900" kern="100" dirty="0">
                <a:effectLst/>
                <a:latin typeface="Calibri" panose="020F0502020204030204" pitchFamily="34" charset="0"/>
                <a:ea typeface="Aptos" panose="020B0004020202020204" pitchFamily="34" charset="0"/>
                <a:cs typeface="Times New Roman" panose="02020603050405020304" pitchFamily="18" charset="0"/>
              </a:rPr>
              <a:t>Voltaire, </a:t>
            </a:r>
            <a:r>
              <a:rPr lang="en-US" sz="1900" i="1" kern="100" dirty="0">
                <a:effectLst/>
                <a:latin typeface="Calibri" panose="020F0502020204030204" pitchFamily="34" charset="0"/>
                <a:ea typeface="Aptos" panose="020B0004020202020204" pitchFamily="34" charset="0"/>
                <a:cs typeface="Times New Roman" panose="02020603050405020304" pitchFamily="18" charset="0"/>
              </a:rPr>
              <a:t>Treatise on Tolerance</a:t>
            </a:r>
            <a:r>
              <a:rPr lang="en-US" sz="1900" kern="100" dirty="0">
                <a:effectLst/>
                <a:latin typeface="Calibri" panose="020F0502020204030204" pitchFamily="34" charset="0"/>
                <a:ea typeface="Aptos" panose="020B0004020202020204" pitchFamily="34" charset="0"/>
                <a:cs typeface="Times New Roman" panose="02020603050405020304" pitchFamily="18" charset="0"/>
              </a:rPr>
              <a:t>, (Cambridge: Cambridge University Press, 2000).</a:t>
            </a:r>
            <a:endParaRPr lang="en-GB" sz="1900" kern="100" dirty="0">
              <a:effectLst/>
              <a:latin typeface="Calibri" panose="020F0502020204030204" pitchFamily="34" charset="0"/>
              <a:ea typeface="Aptos" panose="020B0004020202020204" pitchFamily="34" charset="0"/>
              <a:cs typeface="Times New Roman" panose="02020603050405020304" pitchFamily="18" charset="0"/>
            </a:endParaRPr>
          </a:p>
          <a:p>
            <a:endParaRPr lang="en-US" sz="2000" b="0" dirty="0">
              <a:solidFill>
                <a:srgbClr val="C00000"/>
              </a:solidFill>
              <a:effectLst/>
              <a:latin typeface="Helvetica Neue"/>
            </a:endParaRPr>
          </a:p>
          <a:p>
            <a:endParaRPr lang="en-GB" dirty="0"/>
          </a:p>
        </p:txBody>
      </p:sp>
    </p:spTree>
    <p:extLst>
      <p:ext uri="{BB962C8B-B14F-4D97-AF65-F5344CB8AC3E}">
        <p14:creationId xmlns:p14="http://schemas.microsoft.com/office/powerpoint/2010/main" val="2770282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9F406-ED0F-842C-0D57-CA8B9ECBE8A9}"/>
              </a:ext>
            </a:extLst>
          </p:cNvPr>
          <p:cNvSpPr>
            <a:spLocks noGrp="1"/>
          </p:cNvSpPr>
          <p:nvPr>
            <p:ph type="title"/>
          </p:nvPr>
        </p:nvSpPr>
        <p:spPr>
          <a:xfrm>
            <a:off x="816518" y="0"/>
            <a:ext cx="10353762" cy="970450"/>
          </a:xfrm>
        </p:spPr>
        <p:txBody>
          <a:bodyPr/>
          <a:lstStyle/>
          <a:p>
            <a:r>
              <a:rPr lang="en-US" u="sng" dirty="0">
                <a:latin typeface="Algerian" panose="04020705040A02060702" pitchFamily="82" charset="0"/>
              </a:rPr>
              <a:t>List of Images Used</a:t>
            </a:r>
            <a:endParaRPr lang="en-GB" u="sng" dirty="0">
              <a:latin typeface="Algerian" panose="04020705040A02060702" pitchFamily="82" charset="0"/>
            </a:endParaRPr>
          </a:p>
        </p:txBody>
      </p:sp>
      <p:sp>
        <p:nvSpPr>
          <p:cNvPr id="3" name="Content Placeholder 2">
            <a:extLst>
              <a:ext uri="{FF2B5EF4-FFF2-40B4-BE49-F238E27FC236}">
                <a16:creationId xmlns:a16="http://schemas.microsoft.com/office/drawing/2014/main" id="{100DE518-EB75-7BFD-5E53-7C0249D7E785}"/>
              </a:ext>
            </a:extLst>
          </p:cNvPr>
          <p:cNvSpPr>
            <a:spLocks noGrp="1"/>
          </p:cNvSpPr>
          <p:nvPr>
            <p:ph idx="1"/>
          </p:nvPr>
        </p:nvSpPr>
        <p:spPr>
          <a:xfrm>
            <a:off x="0" y="970451"/>
            <a:ext cx="12192000" cy="5887550"/>
          </a:xfrm>
        </p:spPr>
        <p:txBody>
          <a:bodyPr>
            <a:normAutofit fontScale="62500" lnSpcReduction="20000"/>
          </a:bodyPr>
          <a:lstStyle/>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Banti, Christiano, ‘Galileo facing the Roman Inquisition’ (1857).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2"/>
              </a:rPr>
              <a:t>https://www.planetary.org/space-images/20130128_galileo_facing_roman_inquisition</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07/12/2024].</a:t>
            </a:r>
          </a:p>
          <a:p>
            <a:pPr>
              <a:lnSpc>
                <a:spcPct val="115000"/>
              </a:lnSpc>
              <a:spcAft>
                <a:spcPts val="800"/>
              </a:spcAft>
            </a:pP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Berrugette</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Pedro, ‘Burning of the Heretics – Dominicans at the Inquisition’, (1490)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3"/>
              </a:rPr>
              <a:t>https://www.heiligenlexikon.de/Glossar/Inquisition.html</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14/12/2024].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 </a:t>
            </a: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Berruguete</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Pedro, ‘Saint Dominic presides over an Auto-da-</a:t>
            </a: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Fé</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(1490-1499)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4"/>
              </a:rPr>
              <a:t>https://www.thecollector.com/what-was-the-spanish-inquisition/</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14/12/2024].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Cranach, Lucas, ‘Martin Luther’ (1529)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5"/>
              </a:rPr>
              <a:t>https://www.npr.org/2016/11/20/502437123/how-technology-helped-martin-luther-change-christianity</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07/12/2024].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Crivelli, Carlo, ‘Thomas Aquinas’ (1476) &lt;</a:t>
            </a:r>
            <a:r>
              <a:rPr lang="en-GB" sz="1800" kern="100" dirty="0">
                <a:effectLst/>
                <a:latin typeface="Calibri" panose="020F0502020204030204" pitchFamily="34" charset="0"/>
                <a:ea typeface="Aptos" panose="020B0004020202020204" pitchFamily="34" charset="0"/>
                <a:cs typeface="Times New Roman" panose="02020603050405020304" pitchFamily="18" charset="0"/>
                <a:hlinkClick r:id="rId6"/>
              </a:rPr>
              <a:t>https://de.wikipedia.org/wiki/7._M%C3%A4rz#/media/Datei:St-thomas-aquinas.jpg</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14/12/2024].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Goya, Francisco, ‘The Tribunal of the Inquisition’, (1814)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4"/>
              </a:rPr>
              <a:t>https://www.thecollector.com/what-was-the-spanish-inquisition/</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14/12/2024].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Goya, Francisco, ‘Witches’ Sabbath’, (1797-1798).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7"/>
              </a:rPr>
              <a:t>https://www.historyisnowmagazine.com/blog/2024/7/21/the-inquisitions-of-the-middle-ages-part-4-what-was-the-spanish-inquisition</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07/12/2024].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Gozzoli, </a:t>
            </a: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Benozzo</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‘Quote from The Malleus </a:t>
            </a: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Maleficarum</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(1971)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8"/>
              </a:rPr>
              <a:t>https://thehistorianshut.com/2017/02/27/the-malleus-maleficarum-heinrich-kramer-and-james-sprenger/</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01/12/2024].</a:t>
            </a:r>
          </a:p>
          <a:p>
            <a:pPr>
              <a:lnSpc>
                <a:spcPct val="115000"/>
              </a:lnSpc>
              <a:spcAft>
                <a:spcPts val="800"/>
              </a:spcAft>
            </a:pP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Largillière</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‘Voltaire at 24’, (1718)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9"/>
              </a:rPr>
              <a:t>https://litterature.fandom.com/fr/wiki/Voltaire?file=531px-Voltaire.jpg</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07/12/2024].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Martins, António, ‘Blood Drop’, (1998)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0"/>
              </a:rPr>
              <a:t>https://www.fotw.info/flags/us%7Dkkk.html</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14/12/2024].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Napier, Gordon, ‘Inquisition, Oil on Board’ (2009)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1"/>
              </a:rPr>
              <a:t>http://dashinvaine.co.uk/inquisition%20fin%20page.htm</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30/11/2024].</a:t>
            </a:r>
          </a:p>
          <a:p>
            <a:pPr>
              <a:lnSpc>
                <a:spcPct val="115000"/>
              </a:lnSpc>
              <a:spcAft>
                <a:spcPts val="800"/>
              </a:spcAft>
            </a:pPr>
            <a:r>
              <a:rPr lang="it-IT" sz="1800" kern="100" dirty="0">
                <a:effectLst/>
                <a:latin typeface="Calibri" panose="020F0502020204030204" pitchFamily="34" charset="0"/>
                <a:ea typeface="Aptos" panose="020B0004020202020204" pitchFamily="34" charset="0"/>
                <a:cs typeface="Times New Roman" panose="02020603050405020304" pitchFamily="18" charset="0"/>
              </a:rPr>
              <a:t>Panigati, Oleografia &amp; Milano, Meneghini, ‘</a:t>
            </a:r>
            <a:r>
              <a:rPr lang="it-IT" sz="1800" kern="100" dirty="0" err="1">
                <a:effectLst/>
                <a:latin typeface="Calibri" panose="020F0502020204030204" pitchFamily="34" charset="0"/>
                <a:ea typeface="Aptos" panose="020B0004020202020204" pitchFamily="34" charset="0"/>
                <a:cs typeface="Times New Roman" panose="02020603050405020304" pitchFamily="18" charset="0"/>
              </a:rPr>
              <a:t>Gregorius</a:t>
            </a:r>
            <a:r>
              <a:rPr lang="it-IT" sz="1800" kern="100" dirty="0">
                <a:effectLst/>
                <a:latin typeface="Calibri" panose="020F0502020204030204" pitchFamily="34" charset="0"/>
                <a:ea typeface="Aptos" panose="020B0004020202020204" pitchFamily="34" charset="0"/>
                <a:cs typeface="Times New Roman" panose="02020603050405020304" pitchFamily="18" charset="0"/>
              </a:rPr>
              <a:t> IX. Gregorio IX’, (1879) &lt;</a:t>
            </a:r>
            <a:r>
              <a:rPr lang="it-IT"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2"/>
              </a:rPr>
              <a:t>https://commons.wikimedia.org/wiki/</a:t>
            </a:r>
            <a:r>
              <a:rPr lang="it-IT" sz="1800" u="sng" kern="100" dirty="0" err="1">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2"/>
              </a:rPr>
              <a:t>File:Gregorius_IX._Gregorio_IX,_papa._Ugolino_di_Anagni.jpg</a:t>
            </a:r>
            <a:r>
              <a:rPr lang="it-IT" sz="1800" kern="100" dirty="0">
                <a:effectLst/>
                <a:latin typeface="Calibri" panose="020F0502020204030204" pitchFamily="34" charset="0"/>
                <a:ea typeface="Aptos" panose="020B0004020202020204" pitchFamily="34" charset="0"/>
                <a:cs typeface="Times New Roman" panose="02020603050405020304" pitchFamily="18" charset="0"/>
              </a:rPr>
              <a:t>&gt; [</a:t>
            </a:r>
            <a:r>
              <a:rPr lang="it-IT" sz="1800" kern="100" dirty="0" err="1">
                <a:effectLst/>
                <a:latin typeface="Calibri" panose="020F0502020204030204" pitchFamily="34" charset="0"/>
                <a:ea typeface="Aptos" panose="020B0004020202020204" pitchFamily="34" charset="0"/>
                <a:cs typeface="Times New Roman" panose="02020603050405020304" pitchFamily="18" charset="0"/>
              </a:rPr>
              <a:t>Accessed</a:t>
            </a:r>
            <a:r>
              <a:rPr lang="it-IT" sz="1800" kern="100" dirty="0">
                <a:effectLst/>
                <a:latin typeface="Calibri" panose="020F0502020204030204" pitchFamily="34" charset="0"/>
                <a:ea typeface="Aptos" panose="020B0004020202020204" pitchFamily="34" charset="0"/>
                <a:cs typeface="Times New Roman" panose="02020603050405020304" pitchFamily="18" charset="0"/>
              </a:rPr>
              <a:t> 01/12/2024].</a:t>
            </a:r>
            <a:endParaRPr lang="en-GB" sz="1800" kern="100" dirty="0">
              <a:effectLst/>
              <a:latin typeface="Calibri" panose="020F050202020403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Pinto, </a:t>
            </a: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Joakin</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‘The Inquisition’, 2021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3"/>
              </a:rPr>
              <a:t>https://pixels.com/featured/the-inquisition-joaquin-pinto.html</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01/12/2024].</a:t>
            </a:r>
          </a:p>
          <a:p>
            <a:pPr>
              <a:lnSpc>
                <a:spcPct val="115000"/>
              </a:lnSpc>
              <a:spcAft>
                <a:spcPts val="800"/>
              </a:spcAft>
            </a:pPr>
            <a:r>
              <a:rPr lang="en-GB" sz="1800" kern="100" dirty="0" err="1">
                <a:effectLst/>
                <a:latin typeface="Calibri" panose="020F0502020204030204" pitchFamily="34" charset="0"/>
                <a:ea typeface="Aptos" panose="020B0004020202020204" pitchFamily="34" charset="0"/>
                <a:cs typeface="Times New Roman" panose="02020603050405020304" pitchFamily="18" charset="0"/>
              </a:rPr>
              <a:t>Planella</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 Juan, ‘The Communards of Castile’ (1887)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4"/>
              </a:rPr>
              <a:t>https://www.elnortedecastilla.es/culturas/arte/valladolid-destapa-secretos-comuneros-cuadro-oculto-anos-20230313215811-nt.html?ref=https%3A%2F%2Fwww.elnortedecastilla.es%2Fculturas%2Farte%2Fvalladolid-destapa-secretos-comuneros-cuadro-oculto-anos-20230313215811-nt.html</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14/12/2024].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Puig Roda, Gabriel ‘Expulsion of the Moriscos’ (1894)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5"/>
              </a:rPr>
              <a:t>https://www.flickr.com/photos/30348759@N04/52013597159/</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12/12/2024].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Riva Palacio, Vicente, ‘The Torture of Isabel Rodriguez’, (1870)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6"/>
              </a:rPr>
              <a:t>https://news.berkeley.edu/2022/07/20/the-tortures-of-the-spanish-inquisition-hold-dark-lessons-for-our-time/</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 [Accessed 07/12/2024].</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Unknown Artist, ‘Chief Inquisitor Tomás de Torquemada’ (unknown date)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7"/>
              </a:rPr>
              <a:t>https://www.thevintagenews.com/2017/05/09/tomas-de-torquemada-the-first-grand-inquisitor-of-the-spanish-inquisition-who-was-reportedly-responsible-for-the-deaths-of-2000-people/</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&gt;</a:t>
            </a:r>
          </a:p>
          <a:p>
            <a:pPr>
              <a:lnSpc>
                <a:spcPct val="115000"/>
              </a:lnSpc>
              <a:spcAft>
                <a:spcPts val="800"/>
              </a:spcAft>
            </a:pPr>
            <a:r>
              <a:rPr lang="en-GB" sz="1800" kern="100" dirty="0">
                <a:effectLst/>
                <a:latin typeface="Calibri" panose="020F0502020204030204" pitchFamily="34" charset="0"/>
                <a:ea typeface="Aptos" panose="020B0004020202020204" pitchFamily="34" charset="0"/>
                <a:cs typeface="Times New Roman" panose="02020603050405020304" pitchFamily="18" charset="0"/>
              </a:rPr>
              <a:t>Unknown Artist, ‘CIA Seal’ (1947) &lt;</a:t>
            </a:r>
            <a:r>
              <a:rPr lang="en-GB" sz="1800" u="sng" kern="100" dirty="0">
                <a:solidFill>
                  <a:srgbClr val="467886"/>
                </a:solidFill>
                <a:effectLst/>
                <a:latin typeface="Calibri" panose="020F0502020204030204" pitchFamily="34" charset="0"/>
                <a:ea typeface="Aptos" panose="020B0004020202020204" pitchFamily="34" charset="0"/>
                <a:cs typeface="Times New Roman" panose="02020603050405020304" pitchFamily="18" charset="0"/>
                <a:hlinkClick r:id="rId18"/>
              </a:rPr>
              <a:t>https://logos-world.net/cia-logo/</a:t>
            </a:r>
            <a:r>
              <a:rPr lang="en-GB" sz="1800" kern="100" dirty="0">
                <a:solidFill>
                  <a:schemeClr val="tx1"/>
                </a:solidFill>
                <a:effectLst/>
                <a:latin typeface="Calibri" panose="020F0502020204030204" pitchFamily="34" charset="0"/>
                <a:ea typeface="Aptos" panose="020B0004020202020204" pitchFamily="34" charset="0"/>
                <a:cs typeface="Times New Roman" panose="02020603050405020304" pitchFamily="18" charset="0"/>
              </a:rPr>
              <a:t>&gt;</a:t>
            </a:r>
            <a:r>
              <a:rPr lang="en-GB" sz="1800" kern="100" dirty="0">
                <a:effectLst/>
                <a:latin typeface="Calibri" panose="020F0502020204030204" pitchFamily="34" charset="0"/>
                <a:ea typeface="Aptos" panose="020B0004020202020204" pitchFamily="34" charset="0"/>
                <a:cs typeface="Times New Roman" panose="02020603050405020304" pitchFamily="18" charset="0"/>
              </a:rPr>
              <a:t> [Accessed 14/12/2024].</a:t>
            </a:r>
          </a:p>
          <a:p>
            <a:endParaRPr lang="en-GB" dirty="0"/>
          </a:p>
        </p:txBody>
      </p:sp>
    </p:spTree>
    <p:extLst>
      <p:ext uri="{BB962C8B-B14F-4D97-AF65-F5344CB8AC3E}">
        <p14:creationId xmlns:p14="http://schemas.microsoft.com/office/powerpoint/2010/main" val="2515794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TM04033929[[fn=Slate]]</Template>
  <TotalTime>0</TotalTime>
  <Words>2734</Words>
  <Application>Microsoft Office PowerPoint</Application>
  <PresentationFormat>Widescreen</PresentationFormat>
  <Paragraphs>156</Paragraphs>
  <Slides>19</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Algerian</vt:lpstr>
      <vt:lpstr>-apple-system</vt:lpstr>
      <vt:lpstr>Aptos</vt:lpstr>
      <vt:lpstr>Calibri</vt:lpstr>
      <vt:lpstr>Calisto MT</vt:lpstr>
      <vt:lpstr>Castellar</vt:lpstr>
      <vt:lpstr>Copperplate Gothic Bold</vt:lpstr>
      <vt:lpstr>Helvetica Neue</vt:lpstr>
      <vt:lpstr>Wingdings 2</vt:lpstr>
      <vt:lpstr>Slate</vt:lpstr>
      <vt:lpstr>Could the Inquisition be Considered a Tyrannical Political Entity?</vt:lpstr>
      <vt:lpstr>What is the Purpose of this Presentation?</vt:lpstr>
      <vt:lpstr>What is Tyranny?</vt:lpstr>
      <vt:lpstr>What Was the Inquisition?</vt:lpstr>
      <vt:lpstr>Who Were Heinrich Kramer and Jakob Sprenger?</vt:lpstr>
      <vt:lpstr>Inquisition Power as justified by Kramer and Sprenger</vt:lpstr>
      <vt:lpstr>Tomas de Torquemada – The First Grand Inquisitor</vt:lpstr>
      <vt:lpstr>The PUNISHMENT of Galileo Galilei </vt:lpstr>
      <vt:lpstr>ST. Thomas Aquinas on Heretics</vt:lpstr>
      <vt:lpstr>Philosophers who reject the Ideals of the Inquisition or May Consider them Tyrannical</vt:lpstr>
      <vt:lpstr>Comuneros Revolution</vt:lpstr>
      <vt:lpstr>The Morisco Revolt</vt:lpstr>
      <vt:lpstr>the Inquisitions could have been tyrannical Political entities</vt:lpstr>
      <vt:lpstr>The Inquisitions may not have been Tyrannical Political Entities  </vt:lpstr>
      <vt:lpstr>Could Inquisitions Still Exist Today?</vt:lpstr>
      <vt:lpstr>Conclusion: Could the Inquisitions be considered Tyrannical Political Entities? </vt:lpstr>
      <vt:lpstr>Thank You!</vt:lpstr>
      <vt:lpstr>Bibliography</vt:lpstr>
      <vt:lpstr>List of Images Used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 Hales-Owen</dc:creator>
  <cp:lastModifiedBy>Alex Hales-Owen</cp:lastModifiedBy>
  <cp:revision>1</cp:revision>
  <dcterms:created xsi:type="dcterms:W3CDTF">2024-11-29T15:51:23Z</dcterms:created>
  <dcterms:modified xsi:type="dcterms:W3CDTF">2024-12-16T17:04:03Z</dcterms:modified>
</cp:coreProperties>
</file>