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4" r:id="rId1"/>
    <p:sldMasterId id="2147483685" r:id="rId2"/>
  </p:sldMasterIdLst>
  <p:notesMasterIdLst>
    <p:notesMasterId r:id="rId1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5143500" type="screen16x9"/>
  <p:notesSz cx="6858000" cy="9144000"/>
  <p:embeddedFontLst>
    <p:embeddedFont>
      <p:font typeface="Bebas Neue" panose="020B0606020202050201" pitchFamily="34" charset="77"/>
      <p:regular r:id="rId16"/>
    </p:embeddedFont>
    <p:embeddedFont>
      <p:font typeface="DM Sans" pitchFamily="2" charset="77"/>
      <p:regular r:id="rId17"/>
      <p:bold r:id="rId18"/>
      <p:italic r:id="rId19"/>
      <p:boldItalic r:id="rId20"/>
    </p:embeddedFont>
    <p:embeddedFont>
      <p:font typeface="Nunito Light" panose="020F0302020204030204" pitchFamily="34" charset="0"/>
      <p:regular r:id="rId21"/>
      <p:italic r:id="rId22"/>
    </p:embeddedFont>
    <p:embeddedFont>
      <p:font typeface="Proxima Nova" panose="02000506030000020004" pitchFamily="2" charset="0"/>
      <p:regular r:id="rId23"/>
      <p:bold r:id="rId24"/>
      <p:italic r:id="rId25"/>
      <p:boldItalic r:id="rId26"/>
    </p:embeddedFont>
    <p:embeddedFont>
      <p:font typeface="Proxima Nova Semibold" panose="02000506030000020004" pitchFamily="2" charset="0"/>
      <p:regular r:id="rId27"/>
      <p:bold r:id="rId28"/>
      <p:italic r:id="rId29"/>
      <p:boldItalic r:id="rId30"/>
    </p:embeddedFont>
    <p:embeddedFont>
      <p:font typeface="PT Sans" panose="020B0503020203020204" pitchFamily="34" charset="77"/>
      <p:regular r:id="rId31"/>
      <p:bold r:id="rId32"/>
      <p:italic r:id="rId33"/>
      <p:boldItalic r:id="rId34"/>
    </p:embeddedFont>
    <p:embeddedFont>
      <p:font typeface="Raleway" pitchFamily="2" charset="77"/>
      <p:regular r:id="rId35"/>
      <p:bold r:id="rId36"/>
      <p:italic r:id="rId37"/>
      <p:boldItalic r:id="rId38"/>
    </p:embeddedFont>
    <p:embeddedFont>
      <p:font typeface="Ubuntu" panose="020B0504030602030204" pitchFamily="3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7"/>
    <p:restoredTop sz="94669"/>
  </p:normalViewPr>
  <p:slideViewPr>
    <p:cSldViewPr>
      <p:cViewPr varScale="1">
        <p:scale>
          <a:sx n="140" d="100"/>
          <a:sy n="140" d="100"/>
        </p:scale>
        <p:origin x="192" y="37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font" Target="fonts/font3.fntdata"/><Relationship Id="rId26" Type="http://schemas.openxmlformats.org/officeDocument/2006/relationships/font" Target="fonts/font11.fntdata"/><Relationship Id="rId39" Type="http://schemas.openxmlformats.org/officeDocument/2006/relationships/font" Target="fonts/font24.fntdata"/><Relationship Id="rId21" Type="http://schemas.openxmlformats.org/officeDocument/2006/relationships/font" Target="fonts/font6.fntdata"/><Relationship Id="rId34" Type="http://schemas.openxmlformats.org/officeDocument/2006/relationships/font" Target="fonts/font19.fntdata"/><Relationship Id="rId42" Type="http://schemas.openxmlformats.org/officeDocument/2006/relationships/font" Target="fonts/font27.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font" Target="fonts/font1.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font" Target="fonts/font22.fntdata"/><Relationship Id="rId40" Type="http://schemas.openxmlformats.org/officeDocument/2006/relationships/font" Target="fonts/font25.fntdata"/><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font" Target="fonts/font21.fntdata"/><Relationship Id="rId10" Type="http://schemas.openxmlformats.org/officeDocument/2006/relationships/slide" Target="slides/slide8.xml"/><Relationship Id="rId19" Type="http://schemas.openxmlformats.org/officeDocument/2006/relationships/font" Target="fonts/font4.fntdata"/><Relationship Id="rId31" Type="http://schemas.openxmlformats.org/officeDocument/2006/relationships/font" Target="fonts/font16.fntdata"/><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font" Target="fonts/font20.fntdata"/><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font" Target="fonts/font18.fntdata"/><Relationship Id="rId38" Type="http://schemas.openxmlformats.org/officeDocument/2006/relationships/font" Target="fonts/font23.fntdata"/><Relationship Id="rId46" Type="http://schemas.openxmlformats.org/officeDocument/2006/relationships/tableStyles" Target="tableStyles.xml"/><Relationship Id="rId20" Type="http://schemas.openxmlformats.org/officeDocument/2006/relationships/font" Target="fonts/font5.fntdata"/><Relationship Id="rId41" Type="http://schemas.openxmlformats.org/officeDocument/2006/relationships/font" Target="fonts/font2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26499627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251d18b23e1_0_1910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251d18b23e1_0_19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g54dda1946d_6_2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1" name="Google Shape;451;g54dda1946d_6_2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7916"/>
              </a:lnSpc>
              <a:spcBef>
                <a:spcPts val="0"/>
              </a:spcBef>
              <a:spcAft>
                <a:spcPts val="800"/>
              </a:spcAft>
              <a:buClr>
                <a:srgbClr val="000000"/>
              </a:buClr>
              <a:buSzPts val="1100"/>
              <a:buFont typeface="Arial"/>
              <a:buNone/>
              <a:tabLst/>
              <a:defRPr/>
            </a:pPr>
            <a:r>
              <a:rPr lang="en-US" sz="1100" b="0" i="0" u="none" strike="noStrike" cap="none" dirty="0">
                <a:solidFill>
                  <a:srgbClr val="000000"/>
                </a:solidFill>
                <a:effectLst/>
                <a:latin typeface="Arial"/>
                <a:ea typeface="Arial"/>
                <a:cs typeface="Arial"/>
                <a:sym typeface="Arial"/>
              </a:rPr>
              <a:t>Establishing such a protected climate is a main issue for all administrations as it is straightforwardly connected with the increment or decline of clients. The lodging needs to guarantee that the visitor, representatives and the actual inn is protected. Shielding of resources is a major prerequisite for all organizations </a:t>
            </a:r>
            <a:r>
              <a:rPr lang="en-US" sz="1100" dirty="0">
                <a:effectLst/>
                <a:latin typeface="Arial"/>
                <a:ea typeface="Arial"/>
              </a:rPr>
              <a:t>(</a:t>
            </a:r>
            <a:r>
              <a:rPr lang="en-US" sz="1100" b="0" i="0" u="none" strike="noStrike" cap="none" dirty="0" err="1">
                <a:solidFill>
                  <a:srgbClr val="000000"/>
                </a:solidFill>
                <a:effectLst/>
                <a:latin typeface="Arial"/>
                <a:ea typeface="Arial"/>
                <a:cs typeface="Arial"/>
                <a:sym typeface="Arial"/>
              </a:rPr>
              <a:t>Yusof</a:t>
            </a:r>
            <a:r>
              <a:rPr lang="en-US" sz="1100" b="0" i="0" u="none" strike="noStrike" cap="none" dirty="0">
                <a:solidFill>
                  <a:srgbClr val="000000"/>
                </a:solidFill>
                <a:effectLst/>
                <a:latin typeface="Arial"/>
                <a:ea typeface="Arial"/>
                <a:cs typeface="Arial"/>
                <a:sym typeface="Arial"/>
              </a:rPr>
              <a:t>, Mohammad, and Ismail, 2021</a:t>
            </a:r>
            <a:r>
              <a:rPr lang="en-US" sz="1100" dirty="0">
                <a:effectLst/>
                <a:latin typeface="Arial"/>
                <a:ea typeface="Arial"/>
              </a:rPr>
              <a:t>)</a:t>
            </a:r>
            <a:r>
              <a:rPr lang="en-US" sz="1100" b="0" i="0" u="none" strike="noStrike" cap="none" dirty="0">
                <a:solidFill>
                  <a:srgbClr val="000000"/>
                </a:solidFill>
                <a:effectLst/>
                <a:latin typeface="Arial"/>
                <a:ea typeface="Arial"/>
                <a:cs typeface="Arial"/>
                <a:sym typeface="Arial"/>
              </a:rPr>
              <a:t>. Hilton Garden Inn </a:t>
            </a:r>
            <a:r>
              <a:rPr lang="en-US" sz="1100" b="0" i="0" u="none" strike="noStrike" cap="none" dirty="0" err="1">
                <a:solidFill>
                  <a:srgbClr val="000000"/>
                </a:solidFill>
                <a:effectLst/>
                <a:latin typeface="Arial"/>
                <a:ea typeface="Arial"/>
                <a:cs typeface="Arial"/>
                <a:sym typeface="Arial"/>
              </a:rPr>
              <a:t>Luton</a:t>
            </a:r>
            <a:r>
              <a:rPr lang="en-US" sz="1100" b="0" i="0" u="none" strike="noStrike" cap="none">
                <a:solidFill>
                  <a:srgbClr val="000000"/>
                </a:solidFill>
                <a:effectLst/>
                <a:latin typeface="Arial"/>
                <a:ea typeface="Arial"/>
                <a:cs typeface="Arial"/>
                <a:sym typeface="Arial"/>
              </a:rPr>
              <a:t> need to stock all the essential requirements organize training for staff and create a rule book regarding health and safety measures that can reduce the risks and help to run the business with ease.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54dda1946d_6_30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8" name="Google Shape;498;g54dda1946d_6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dirty="0">
                <a:effectLst/>
                <a:latin typeface="Arial"/>
                <a:ea typeface="Arial"/>
              </a:rPr>
              <a:t>Distinguishing risk is important to keep up with the harmony among clients and staff (</a:t>
            </a:r>
            <a:r>
              <a:rPr lang="en-US" sz="1100" b="0" i="0" u="none" strike="noStrike" cap="none" dirty="0" err="1">
                <a:solidFill>
                  <a:srgbClr val="000000"/>
                </a:solidFill>
                <a:effectLst/>
                <a:latin typeface="Arial"/>
                <a:ea typeface="Arial"/>
                <a:cs typeface="Arial"/>
                <a:sym typeface="Arial"/>
              </a:rPr>
              <a:t>Agarwal</a:t>
            </a:r>
            <a:r>
              <a:rPr lang="en-US" sz="1100" b="0" i="0" u="none" strike="noStrike" cap="none" dirty="0">
                <a:solidFill>
                  <a:srgbClr val="000000"/>
                </a:solidFill>
                <a:effectLst/>
                <a:latin typeface="Arial"/>
                <a:ea typeface="Arial"/>
                <a:cs typeface="Arial"/>
                <a:sym typeface="Arial"/>
              </a:rPr>
              <a:t>, Page, and </a:t>
            </a:r>
            <a:r>
              <a:rPr lang="en-US" sz="1100" b="0" i="0" u="none" strike="noStrike" cap="none" dirty="0" err="1">
                <a:solidFill>
                  <a:srgbClr val="000000"/>
                </a:solidFill>
                <a:effectLst/>
                <a:latin typeface="Arial"/>
                <a:ea typeface="Arial"/>
                <a:cs typeface="Arial"/>
                <a:sym typeface="Arial"/>
              </a:rPr>
              <a:t>Mawby</a:t>
            </a:r>
            <a:r>
              <a:rPr lang="en-US" sz="1100" b="0" i="0" u="none" strike="noStrike" cap="none" dirty="0">
                <a:solidFill>
                  <a:srgbClr val="000000"/>
                </a:solidFill>
                <a:effectLst/>
                <a:latin typeface="Arial"/>
                <a:ea typeface="Arial"/>
                <a:cs typeface="Arial"/>
                <a:sym typeface="Arial"/>
              </a:rPr>
              <a:t>., 2021</a:t>
            </a:r>
            <a:r>
              <a:rPr lang="en-US" sz="1100" dirty="0">
                <a:effectLst/>
                <a:latin typeface="Arial"/>
                <a:ea typeface="Arial"/>
              </a:rPr>
              <a:t>). Accidents involving slips and falls on a wet floor, and chemical exposure from cleaning agents are potential risks to housekeeping safety of </a:t>
            </a:r>
            <a:r>
              <a:rPr lang="en-US" sz="1100" b="0" i="0" u="none" strike="noStrike" cap="none" dirty="0">
                <a:solidFill>
                  <a:srgbClr val="000000"/>
                </a:solidFill>
                <a:effectLst/>
                <a:latin typeface="Arial"/>
                <a:ea typeface="Arial"/>
                <a:cs typeface="Arial"/>
                <a:sym typeface="Arial"/>
              </a:rPr>
              <a:t>Hilton Garden Inn </a:t>
            </a:r>
            <a:r>
              <a:rPr lang="en-US" sz="1100" b="0" i="0" u="none" strike="noStrike" cap="none" dirty="0" err="1">
                <a:solidFill>
                  <a:srgbClr val="000000"/>
                </a:solidFill>
                <a:effectLst/>
                <a:latin typeface="Arial"/>
                <a:ea typeface="Arial"/>
                <a:cs typeface="Arial"/>
                <a:sym typeface="Arial"/>
              </a:rPr>
              <a:t>Luton</a:t>
            </a:r>
            <a:r>
              <a:rPr lang="en-US" sz="1100" dirty="0">
                <a:effectLst/>
                <a:latin typeface="Arial"/>
                <a:ea typeface="Arial"/>
              </a:rPr>
              <a:t>. Infectious diseases brought on by waste disposal. Knee wounds from dull movement and muscle and back wounds from significant burden lifting are some identifying risk factors in the context of safety measures related to housekeeping.</a:t>
            </a:r>
            <a:endParaRPr lang="en-US" sz="1100" b="0" i="0" u="none" strike="noStrike" cap="none" dirty="0">
              <a:solidFill>
                <a:srgbClr val="000000"/>
              </a:solidFill>
              <a:effectLst/>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0"/>
        <p:cNvGrpSpPr/>
        <p:nvPr/>
      </p:nvGrpSpPr>
      <p:grpSpPr>
        <a:xfrm>
          <a:off x="0" y="0"/>
          <a:ext cx="0" cy="0"/>
          <a:chOff x="0" y="0"/>
          <a:chExt cx="0" cy="0"/>
        </a:xfrm>
      </p:grpSpPr>
      <p:sp>
        <p:nvSpPr>
          <p:cNvPr id="611" name="Google Shape;611;g54dda1946d_6_3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2" name="Google Shape;612;g54dda1946d_6_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7916"/>
              </a:lnSpc>
              <a:spcBef>
                <a:spcPts val="0"/>
              </a:spcBef>
              <a:spcAft>
                <a:spcPts val="800"/>
              </a:spcAft>
              <a:buClr>
                <a:srgbClr val="000000"/>
              </a:buClr>
              <a:buSzPts val="1100"/>
              <a:buFont typeface="Arial"/>
              <a:buNone/>
              <a:tabLst/>
              <a:defRPr/>
            </a:pPr>
            <a:r>
              <a:rPr lang="en-US" sz="1100" dirty="0">
                <a:effectLst/>
                <a:latin typeface="Arial"/>
                <a:ea typeface="Arial"/>
              </a:rPr>
              <a:t>The housekeeping department of </a:t>
            </a:r>
            <a:r>
              <a:rPr lang="en-US" sz="1100" b="0" i="0" u="none" strike="noStrike" cap="none" dirty="0">
                <a:solidFill>
                  <a:srgbClr val="000000"/>
                </a:solidFill>
                <a:effectLst/>
                <a:latin typeface="Arial"/>
                <a:ea typeface="Arial"/>
                <a:cs typeface="Arial"/>
                <a:sym typeface="Arial"/>
              </a:rPr>
              <a:t>Hilton Garden Inn </a:t>
            </a:r>
            <a:r>
              <a:rPr lang="en-US" sz="1100" b="0" i="0" u="none" strike="noStrike" cap="none" dirty="0" err="1">
                <a:solidFill>
                  <a:srgbClr val="000000"/>
                </a:solidFill>
                <a:effectLst/>
                <a:latin typeface="Arial"/>
                <a:ea typeface="Arial"/>
                <a:cs typeface="Arial"/>
                <a:sym typeface="Arial"/>
              </a:rPr>
              <a:t>Luton</a:t>
            </a:r>
            <a:r>
              <a:rPr lang="en-US" sz="1100" dirty="0">
                <a:effectLst/>
                <a:latin typeface="Arial"/>
                <a:ea typeface="Arial"/>
              </a:rPr>
              <a:t> is crucial to its overall success because it not only improves every aspect of the hotel but also generates the most revenue. With headways in innovation and </a:t>
            </a:r>
            <a:r>
              <a:rPr lang="en-US" sz="1100" dirty="0" err="1">
                <a:effectLst/>
                <a:latin typeface="Arial"/>
                <a:ea typeface="Arial"/>
              </a:rPr>
              <a:t>modernisation</a:t>
            </a:r>
            <a:r>
              <a:rPr lang="en-US" sz="1100" dirty="0">
                <a:effectLst/>
                <a:latin typeface="Arial"/>
                <a:ea typeface="Arial"/>
              </a:rPr>
              <a:t>, the essence of housekeeping has changed. The housekeeping office guarantees the tidiness, protection and stylish beseech of the inn (</a:t>
            </a:r>
            <a:r>
              <a:rPr lang="en-US" sz="1100" b="0" i="0" u="none" strike="noStrike" cap="none" dirty="0" err="1">
                <a:solidFill>
                  <a:srgbClr val="000000"/>
                </a:solidFill>
                <a:effectLst/>
                <a:latin typeface="Arial"/>
                <a:ea typeface="Arial"/>
                <a:cs typeface="Arial"/>
                <a:sym typeface="Arial"/>
              </a:rPr>
              <a:t>Siaw</a:t>
            </a:r>
            <a:r>
              <a:rPr lang="en-US" sz="1100" b="0" i="0" u="none" strike="noStrike" cap="none" dirty="0">
                <a:solidFill>
                  <a:srgbClr val="000000"/>
                </a:solidFill>
                <a:effectLst/>
                <a:latin typeface="Arial"/>
                <a:ea typeface="Arial"/>
                <a:cs typeface="Arial"/>
                <a:sym typeface="Arial"/>
              </a:rPr>
              <a:t>, and </a:t>
            </a:r>
            <a:r>
              <a:rPr lang="en-US" sz="1100" b="0" i="0" u="none" strike="noStrike" cap="none" dirty="0" err="1">
                <a:solidFill>
                  <a:srgbClr val="000000"/>
                </a:solidFill>
                <a:effectLst/>
                <a:latin typeface="Arial"/>
                <a:ea typeface="Arial"/>
                <a:cs typeface="Arial"/>
                <a:sym typeface="Arial"/>
              </a:rPr>
              <a:t>Siaw</a:t>
            </a:r>
            <a:r>
              <a:rPr lang="en-US" sz="1100" b="0" i="0" u="none" strike="noStrike" cap="none" dirty="0">
                <a:solidFill>
                  <a:srgbClr val="000000"/>
                </a:solidFill>
                <a:effectLst/>
                <a:latin typeface="Arial"/>
                <a:ea typeface="Arial"/>
                <a:cs typeface="Arial"/>
                <a:sym typeface="Arial"/>
              </a:rPr>
              <a:t>, 2021</a:t>
            </a:r>
            <a:r>
              <a:rPr lang="en-US" sz="1100" dirty="0">
                <a:effectLst/>
                <a:latin typeface="Arial"/>
                <a:ea typeface="Arial"/>
              </a:rPr>
              <a:t>). Assigning time for staff to immaculate and clear all logs from the workplace, reliably evaluate and fix mechanical assemblies, give proper signs for risks, and set up a security manual for all workers are some best practices for the housekeeping staff.</a:t>
            </a:r>
            <a:endParaRPr lang="en-US" sz="1100" b="0" i="0" u="none" strike="noStrike" cap="none" dirty="0">
              <a:solidFill>
                <a:srgbClr val="000000"/>
              </a:solidFill>
              <a:effectLst/>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0"/>
        <p:cNvGrpSpPr/>
        <p:nvPr/>
      </p:nvGrpSpPr>
      <p:grpSpPr>
        <a:xfrm>
          <a:off x="0" y="0"/>
          <a:ext cx="0" cy="0"/>
          <a:chOff x="0" y="0"/>
          <a:chExt cx="0" cy="0"/>
        </a:xfrm>
      </p:grpSpPr>
      <p:sp>
        <p:nvSpPr>
          <p:cNvPr id="661" name="Google Shape;661;g54dda1946d_6_3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2" name="Google Shape;662;g54dda1946d_6_3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7916"/>
              </a:lnSpc>
              <a:spcBef>
                <a:spcPts val="0"/>
              </a:spcBef>
              <a:spcAft>
                <a:spcPts val="800"/>
              </a:spcAft>
              <a:buClr>
                <a:srgbClr val="000000"/>
              </a:buClr>
              <a:buSzPts val="1100"/>
              <a:buFont typeface="Arial"/>
              <a:buNone/>
              <a:tabLst/>
              <a:defRPr/>
            </a:pPr>
            <a:r>
              <a:rPr lang="en-US" sz="1100" dirty="0">
                <a:effectLst/>
                <a:latin typeface="Arial"/>
                <a:ea typeface="Arial"/>
              </a:rPr>
              <a:t>Some necessary precautions to avoid accidents and injuries are to create a plan for the preventative maintenance of all equipment </a:t>
            </a:r>
            <a:r>
              <a:rPr lang="en-US" sz="1100" b="0" i="0" u="none" strike="noStrike" cap="none" dirty="0">
                <a:solidFill>
                  <a:srgbClr val="000000"/>
                </a:solidFill>
                <a:effectLst/>
                <a:latin typeface="Arial"/>
                <a:ea typeface="Arial"/>
                <a:cs typeface="Arial"/>
                <a:sym typeface="Arial"/>
              </a:rPr>
              <a:t>(Tsai, </a:t>
            </a:r>
            <a:r>
              <a:rPr lang="en-US" sz="1100" b="0" i="1" u="none" strike="noStrike" cap="none" dirty="0">
                <a:solidFill>
                  <a:srgbClr val="000000"/>
                </a:solidFill>
                <a:effectLst/>
                <a:latin typeface="Arial"/>
                <a:ea typeface="Arial"/>
                <a:cs typeface="Arial"/>
                <a:sym typeface="Arial"/>
              </a:rPr>
              <a:t>et al., </a:t>
            </a:r>
            <a:r>
              <a:rPr lang="en-US" sz="1100" b="0" i="0" u="none" strike="noStrike" cap="none" dirty="0">
                <a:solidFill>
                  <a:srgbClr val="000000"/>
                </a:solidFill>
                <a:effectLst/>
                <a:latin typeface="Arial"/>
                <a:ea typeface="Arial"/>
                <a:cs typeface="Arial"/>
                <a:sym typeface="Arial"/>
              </a:rPr>
              <a:t>2020)</a:t>
            </a:r>
            <a:r>
              <a:rPr lang="en-US" sz="1100" dirty="0">
                <a:effectLst/>
                <a:latin typeface="Arial"/>
                <a:ea typeface="Arial"/>
              </a:rPr>
              <a:t>. Try to keep stock of the security extras and gear. guarantee that harmful synthetic substances are appropriately marked and put away in shut cupboards of </a:t>
            </a:r>
            <a:r>
              <a:rPr lang="en-US" sz="1100" b="0" i="0" u="none" strike="noStrike" cap="none" dirty="0">
                <a:solidFill>
                  <a:srgbClr val="000000"/>
                </a:solidFill>
                <a:effectLst/>
                <a:latin typeface="Arial"/>
                <a:ea typeface="Arial"/>
                <a:cs typeface="Arial"/>
                <a:sym typeface="Arial"/>
              </a:rPr>
              <a:t>Hilton Garden Inn </a:t>
            </a:r>
            <a:r>
              <a:rPr lang="en-US" sz="1100" b="0" i="0" u="none" strike="noStrike" cap="none" dirty="0" err="1">
                <a:solidFill>
                  <a:srgbClr val="000000"/>
                </a:solidFill>
                <a:effectLst/>
                <a:latin typeface="Arial"/>
                <a:ea typeface="Arial"/>
                <a:cs typeface="Arial"/>
                <a:sym typeface="Arial"/>
              </a:rPr>
              <a:t>Luton</a:t>
            </a:r>
            <a:r>
              <a:rPr lang="en-US" sz="1100" dirty="0">
                <a:effectLst/>
                <a:latin typeface="Arial"/>
                <a:ea typeface="Arial"/>
              </a:rPr>
              <a:t>. Use appropriate signs to warn visitors and employees about their health. Orchestrate security review in the manager's everyday exercises. Sort out preparing to prepare the staff about the hardware and their utilization. Keep up with the specific security records and Spread out a security board. Explore and investigate all incidents and wounds</a:t>
            </a:r>
            <a:endParaRPr lang="en-US" sz="1100" b="0" i="0" u="none" strike="noStrike" cap="none" dirty="0">
              <a:solidFill>
                <a:srgbClr val="000000"/>
              </a:solidFill>
              <a:effectLst/>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3"/>
        <p:cNvGrpSpPr/>
        <p:nvPr/>
      </p:nvGrpSpPr>
      <p:grpSpPr>
        <a:xfrm>
          <a:off x="0" y="0"/>
          <a:ext cx="0" cy="0"/>
          <a:chOff x="0" y="0"/>
          <a:chExt cx="0" cy="0"/>
        </a:xfrm>
      </p:grpSpPr>
      <p:sp>
        <p:nvSpPr>
          <p:cNvPr id="784" name="Google Shape;784;g54ff9c4cb4_3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5" name="Google Shape;785;g54ff9c4cb4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7916"/>
              </a:lnSpc>
              <a:spcBef>
                <a:spcPts val="0"/>
              </a:spcBef>
              <a:spcAft>
                <a:spcPts val="800"/>
              </a:spcAft>
              <a:buClr>
                <a:srgbClr val="000000"/>
              </a:buClr>
              <a:buSzPts val="1100"/>
              <a:buFont typeface="Arial"/>
              <a:buNone/>
              <a:tabLst/>
              <a:defRPr/>
            </a:pPr>
            <a:r>
              <a:rPr lang="en-US" sz="1100" dirty="0">
                <a:effectLst/>
                <a:latin typeface="Arial"/>
                <a:ea typeface="Arial"/>
              </a:rPr>
              <a:t>Adopting an appropriate procedure in cleaning helps to avoid safety challenges and maintain the safety measures of visitors and staff. Because of their visibility, interactions with guests, and obligations to maintain clean, hygienic and comfortable rooms, room attendants play an important role in the organization. These pass a basic message to the visitors in terms of cleanliness, well-being, support and presence of areas. To maintain safety measures in </a:t>
            </a:r>
            <a:r>
              <a:rPr lang="en-US" sz="1100" b="0" i="0" u="none" strike="noStrike" cap="none" dirty="0">
                <a:solidFill>
                  <a:srgbClr val="000000"/>
                </a:solidFill>
                <a:effectLst/>
                <a:latin typeface="Arial"/>
                <a:ea typeface="Arial"/>
                <a:cs typeface="Arial"/>
                <a:sym typeface="Arial"/>
              </a:rPr>
              <a:t>Hilton Garden Inn </a:t>
            </a:r>
            <a:r>
              <a:rPr lang="en-US" sz="1100" b="0" i="0" u="none" strike="noStrike" cap="none" dirty="0" err="1">
                <a:solidFill>
                  <a:srgbClr val="000000"/>
                </a:solidFill>
                <a:effectLst/>
                <a:latin typeface="Arial"/>
                <a:ea typeface="Arial"/>
                <a:cs typeface="Arial"/>
                <a:sym typeface="Arial"/>
              </a:rPr>
              <a:t>Luton</a:t>
            </a:r>
            <a:r>
              <a:rPr lang="en-US" sz="1100" dirty="0">
                <a:effectLst/>
                <a:latin typeface="Arial"/>
                <a:ea typeface="Arial"/>
              </a:rPr>
              <a:t>, the housekeeping staff should put on gloves and be ready with all essential materials for cleaning (</a:t>
            </a:r>
            <a:r>
              <a:rPr lang="en-US" sz="1100" b="0" i="0" u="none" strike="noStrike" cap="none" dirty="0" err="1">
                <a:solidFill>
                  <a:srgbClr val="000000"/>
                </a:solidFill>
                <a:effectLst/>
                <a:latin typeface="Arial"/>
                <a:ea typeface="Arial"/>
                <a:cs typeface="Arial"/>
                <a:sym typeface="Arial"/>
              </a:rPr>
              <a:t>Sadhale</a:t>
            </a:r>
            <a:r>
              <a:rPr lang="en-US" sz="1100" b="0" i="0" u="none" strike="noStrike" cap="none" dirty="0">
                <a:solidFill>
                  <a:srgbClr val="000000"/>
                </a:solidFill>
                <a:effectLst/>
                <a:latin typeface="Arial"/>
                <a:ea typeface="Arial"/>
                <a:cs typeface="Arial"/>
                <a:sym typeface="Arial"/>
              </a:rPr>
              <a:t>, 2021</a:t>
            </a:r>
            <a:r>
              <a:rPr lang="en-US" sz="1100" dirty="0">
                <a:effectLst/>
                <a:latin typeface="Arial"/>
                <a:ea typeface="Arial"/>
              </a:rPr>
              <a:t>).</a:t>
            </a:r>
            <a:endParaRPr lang="en-US" sz="1100" b="0" i="0" u="none" strike="noStrike" cap="none" dirty="0">
              <a:solidFill>
                <a:srgbClr val="000000"/>
              </a:solidFill>
              <a:effectLst/>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0"/>
        <p:cNvGrpSpPr/>
        <p:nvPr/>
      </p:nvGrpSpPr>
      <p:grpSpPr>
        <a:xfrm>
          <a:off x="0" y="0"/>
          <a:ext cx="0" cy="0"/>
          <a:chOff x="0" y="0"/>
          <a:chExt cx="0" cy="0"/>
        </a:xfrm>
      </p:grpSpPr>
      <p:sp>
        <p:nvSpPr>
          <p:cNvPr id="861" name="Google Shape;861;g54dda1946d_6_3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2" name="Google Shape;862;g54dda1946d_6_3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7916"/>
              </a:lnSpc>
              <a:spcBef>
                <a:spcPts val="0"/>
              </a:spcBef>
              <a:spcAft>
                <a:spcPts val="800"/>
              </a:spcAft>
              <a:buClr>
                <a:schemeClr val="dk1"/>
              </a:buClr>
              <a:buSzPts val="1100"/>
              <a:buFont typeface="Arial"/>
              <a:buNone/>
              <a:tabLst/>
              <a:defRPr/>
            </a:pPr>
            <a:r>
              <a:rPr lang="en-US" sz="1100" dirty="0">
                <a:effectLst/>
                <a:latin typeface="Arial"/>
                <a:ea typeface="Arial"/>
              </a:rPr>
              <a:t>After being ready with the materials, they need to prepare the area for cleaning by removing the wet materials and wipes, removing the garbage from the rooms, and cleaning the bathroom by checking all wires and lights are functioning correctly. They have to restock all required materials in the rooms. </a:t>
            </a:r>
            <a:r>
              <a:rPr lang="en-US" sz="1100" b="0" i="0" u="none" strike="noStrike" cap="none" dirty="0">
                <a:solidFill>
                  <a:srgbClr val="000000"/>
                </a:solidFill>
                <a:effectLst/>
                <a:latin typeface="Arial"/>
                <a:ea typeface="Arial"/>
                <a:cs typeface="Arial"/>
                <a:sym typeface="Arial"/>
              </a:rPr>
              <a:t>Hilton Garden Inn </a:t>
            </a:r>
            <a:r>
              <a:rPr lang="en-US" sz="1100" b="0" i="0" u="none" strike="noStrike" cap="none" dirty="0" err="1">
                <a:solidFill>
                  <a:srgbClr val="000000"/>
                </a:solidFill>
                <a:effectLst/>
                <a:latin typeface="Arial"/>
                <a:ea typeface="Arial"/>
                <a:cs typeface="Arial"/>
                <a:sym typeface="Arial"/>
              </a:rPr>
              <a:t>Luton</a:t>
            </a:r>
            <a:r>
              <a:rPr lang="en-US" sz="1100" dirty="0">
                <a:effectLst/>
                <a:latin typeface="Arial"/>
                <a:ea typeface="Arial"/>
              </a:rPr>
              <a:t> need to take immediate action to the concerned team if there is any deficiency and quick action is required to maintain the health and safety measures of both the staff and visitors (</a:t>
            </a:r>
            <a:r>
              <a:rPr lang="en-US" sz="1100" dirty="0" err="1">
                <a:effectLst/>
                <a:latin typeface="Arial"/>
                <a:ea typeface="Arial"/>
              </a:rPr>
              <a:t>Chigurupati</a:t>
            </a:r>
            <a:r>
              <a:rPr lang="en-US" sz="1100" dirty="0">
                <a:effectLst/>
                <a:latin typeface="Arial"/>
                <a:ea typeface="Arial"/>
              </a:rPr>
              <a:t>, </a:t>
            </a:r>
            <a:r>
              <a:rPr lang="en-US" sz="1100" i="1" dirty="0">
                <a:effectLst/>
                <a:latin typeface="Arial"/>
                <a:ea typeface="Arial"/>
              </a:rPr>
              <a:t>et al.</a:t>
            </a:r>
            <a:r>
              <a:rPr lang="en-US" sz="1100" dirty="0">
                <a:effectLst/>
                <a:latin typeface="Arial"/>
                <a:ea typeface="Arial"/>
              </a:rPr>
              <a:t> 2020). </a:t>
            </a:r>
            <a:endParaRPr lang="en-US" sz="1100" b="0" i="0" u="none" strike="noStrike" cap="none" dirty="0">
              <a:solidFill>
                <a:srgbClr val="000000"/>
              </a:solidFill>
              <a:effectLst/>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2"/>
        <p:cNvGrpSpPr/>
        <p:nvPr/>
      </p:nvGrpSpPr>
      <p:grpSpPr>
        <a:xfrm>
          <a:off x="0" y="0"/>
          <a:ext cx="0" cy="0"/>
          <a:chOff x="0" y="0"/>
          <a:chExt cx="0" cy="0"/>
        </a:xfrm>
      </p:grpSpPr>
      <p:sp>
        <p:nvSpPr>
          <p:cNvPr id="923" name="Google Shape;923;g54dda1946d_4_27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4" name="Google Shape;924;g54dda1946d_4_27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US" sz="1100" dirty="0">
                <a:effectLst/>
                <a:latin typeface="Arial"/>
                <a:ea typeface="Arial"/>
              </a:rPr>
              <a:t>To stock every one of the fundamental types of gear to handle well-being issues at any time is the essential worry of any industry to save the resources and picture of the brand (Bi, et al., 2020). There are different types of essential room cleaning equipment: manual equipment. A microfiber cloth is the best tool for cleaning surfaces in rooms, bathrooms, and other common areas. It is fragile and shouldn't scratch surfaces. Some mechanical equipment of </a:t>
            </a:r>
            <a:r>
              <a:rPr lang="en-US" sz="1100" b="0" i="0" u="none" strike="noStrike" cap="none" dirty="0">
                <a:solidFill>
                  <a:srgbClr val="000000"/>
                </a:solidFill>
                <a:effectLst/>
                <a:latin typeface="Arial"/>
                <a:ea typeface="Arial"/>
                <a:cs typeface="Arial"/>
                <a:sym typeface="Arial"/>
              </a:rPr>
              <a:t>Hilton Garden Inn </a:t>
            </a:r>
            <a:r>
              <a:rPr lang="en-US" sz="1100" b="0" i="0" u="none" strike="noStrike" cap="none" dirty="0" err="1">
                <a:solidFill>
                  <a:srgbClr val="000000"/>
                </a:solidFill>
                <a:effectLst/>
                <a:latin typeface="Arial"/>
                <a:ea typeface="Arial"/>
                <a:cs typeface="Arial"/>
                <a:sym typeface="Arial"/>
              </a:rPr>
              <a:t>Luton</a:t>
            </a:r>
            <a:r>
              <a:rPr lang="en-US" sz="1100" dirty="0">
                <a:effectLst/>
                <a:latin typeface="Arial"/>
                <a:ea typeface="Arial"/>
              </a:rPr>
              <a:t> are vacuum cleaners and cleaning machines.</a:t>
            </a:r>
            <a:endParaRPr lang="en-US" sz="1100" b="0" i="0" u="none" strike="noStrike" cap="none" dirty="0">
              <a:solidFill>
                <a:srgbClr val="000000"/>
              </a:solidFill>
              <a:effectLst/>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5"/>
        <p:cNvGrpSpPr/>
        <p:nvPr/>
      </p:nvGrpSpPr>
      <p:grpSpPr>
        <a:xfrm>
          <a:off x="0" y="0"/>
          <a:ext cx="0" cy="0"/>
          <a:chOff x="0" y="0"/>
          <a:chExt cx="0" cy="0"/>
        </a:xfrm>
      </p:grpSpPr>
      <p:sp>
        <p:nvSpPr>
          <p:cNvPr id="976" name="Google Shape;976;g2b7665df4c3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7" name="Google Shape;977;g2b7665df4c3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7916"/>
              </a:lnSpc>
              <a:spcBef>
                <a:spcPts val="0"/>
              </a:spcBef>
              <a:spcAft>
                <a:spcPts val="800"/>
              </a:spcAft>
              <a:buClr>
                <a:srgbClr val="000000"/>
              </a:buClr>
              <a:buSzPts val="1100"/>
              <a:buFont typeface="Arial"/>
              <a:buNone/>
              <a:tabLst/>
              <a:defRPr/>
            </a:pPr>
            <a:r>
              <a:rPr lang="en-US" sz="1100" dirty="0">
                <a:effectLst/>
                <a:latin typeface="Arial"/>
                <a:ea typeface="Arial"/>
              </a:rPr>
              <a:t>It desires to make specific prosperity of individual visitors while addressing possible dangers and providing useful answers to moderate them to encourage completely safe environmental elements for anyone included. To keep away from hurtful substance openness, Individual Defensive Gear or PPE packs like gloves, and </a:t>
            </a:r>
            <a:r>
              <a:rPr lang="en-US" sz="1100" dirty="0" err="1">
                <a:effectLst/>
                <a:latin typeface="Arial"/>
                <a:ea typeface="Arial"/>
              </a:rPr>
              <a:t>musks</a:t>
            </a:r>
            <a:r>
              <a:rPr lang="en-US" sz="1100" dirty="0">
                <a:effectLst/>
                <a:latin typeface="Arial"/>
                <a:ea typeface="Arial"/>
              </a:rPr>
              <a:t> can be utilized (World Health Organization, 2020). Lifting kits with ergonomic design and adjustable cleaning tools can be used to prevent musculoskeletal strains.</a:t>
            </a:r>
            <a:endParaRPr lang="en-US" sz="1100" b="0" i="0" u="none" strike="noStrike" cap="none" dirty="0">
              <a:solidFill>
                <a:srgbClr val="000000"/>
              </a:solidFill>
              <a:effectLst/>
              <a:latin typeface="Arial"/>
              <a:ea typeface="Arial"/>
              <a:cs typeface="Arial"/>
              <a:sym typeface="Arial"/>
            </a:endParaRPr>
          </a:p>
          <a:p>
            <a:pPr marL="0" lvl="0" indent="0" algn="just" rtl="0">
              <a:lnSpc>
                <a:spcPct val="107916"/>
              </a:lnSpc>
              <a:spcBef>
                <a:spcPts val="0"/>
              </a:spcBef>
              <a:spcAft>
                <a:spcPts val="80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2"/>
        <p:cNvGrpSpPr/>
        <p:nvPr/>
      </p:nvGrpSpPr>
      <p:grpSpPr>
        <a:xfrm>
          <a:off x="0" y="0"/>
          <a:ext cx="0" cy="0"/>
          <a:chOff x="0" y="0"/>
          <a:chExt cx="0" cy="0"/>
        </a:xfrm>
      </p:grpSpPr>
      <p:sp>
        <p:nvSpPr>
          <p:cNvPr id="983" name="Google Shape;983;g2b7665df4c3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4" name="Google Shape;984;g2b7665df4c3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7916"/>
              </a:lnSpc>
              <a:spcBef>
                <a:spcPts val="0"/>
              </a:spcBef>
              <a:spcAft>
                <a:spcPts val="800"/>
              </a:spcAft>
              <a:buClr>
                <a:schemeClr val="dk1"/>
              </a:buClr>
              <a:buSzPts val="1100"/>
              <a:buFont typeface="Arial"/>
              <a:buNone/>
              <a:tabLst/>
              <a:defRPr/>
            </a:pPr>
            <a:r>
              <a:rPr lang="en-US" sz="1100" dirty="0">
                <a:effectLst/>
                <a:latin typeface="Arial"/>
                <a:ea typeface="Arial"/>
              </a:rPr>
              <a:t>Laying out such a safeguarded environment is a central concern for </a:t>
            </a:r>
            <a:r>
              <a:rPr lang="en-US" sz="1100" b="0" i="0" u="none" strike="noStrike" cap="none" dirty="0">
                <a:solidFill>
                  <a:srgbClr val="000000"/>
                </a:solidFill>
                <a:effectLst/>
                <a:latin typeface="Arial"/>
                <a:ea typeface="Arial"/>
                <a:cs typeface="Arial"/>
                <a:sym typeface="Arial"/>
              </a:rPr>
              <a:t>Hilton Garden Inn </a:t>
            </a:r>
            <a:r>
              <a:rPr lang="en-US" sz="1100" b="0" i="0" u="none" strike="noStrike" cap="none" dirty="0" err="1">
                <a:solidFill>
                  <a:srgbClr val="000000"/>
                </a:solidFill>
                <a:effectLst/>
                <a:latin typeface="Arial"/>
                <a:ea typeface="Arial"/>
                <a:cs typeface="Arial"/>
                <a:sym typeface="Arial"/>
              </a:rPr>
              <a:t>Luton</a:t>
            </a:r>
            <a:r>
              <a:rPr lang="en-US" sz="1100" dirty="0">
                <a:effectLst/>
                <a:latin typeface="Arial"/>
                <a:ea typeface="Arial"/>
              </a:rPr>
              <a:t> as it is directly associated with the augmentation or decline of clients. To stock every one of the fundamental necessities and sort out preparing for staff and make a standard book in regards to wellbeing and security measures can diminish the dangers and help to maintain the business effortlessly. </a:t>
            </a:r>
            <a:endParaRPr lang="en-US" sz="1100" b="0" i="0" u="none" strike="noStrike" cap="none" dirty="0">
              <a:solidFill>
                <a:srgbClr val="000000"/>
              </a:solidFill>
              <a:effectLst/>
              <a:latin typeface="Arial"/>
              <a:ea typeface="Arial"/>
              <a:cs typeface="Arial"/>
              <a:sym typeface="Arial"/>
            </a:endParaRPr>
          </a:p>
          <a:p>
            <a:pPr marL="0" lvl="0" indent="0" algn="just" rtl="0">
              <a:lnSpc>
                <a:spcPct val="107916"/>
              </a:lnSpc>
              <a:spcBef>
                <a:spcPts val="0"/>
              </a:spcBef>
              <a:spcAft>
                <a:spcPts val="800"/>
              </a:spcAft>
              <a:buClr>
                <a:schemeClr val="dk1"/>
              </a:buClr>
              <a:buSzPts val="1100"/>
              <a:buFont typeface="Arial"/>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9"/>
        <p:cNvGrpSpPr/>
        <p:nvPr/>
      </p:nvGrpSpPr>
      <p:grpSpPr>
        <a:xfrm>
          <a:off x="0" y="0"/>
          <a:ext cx="0" cy="0"/>
          <a:chOff x="0" y="0"/>
          <a:chExt cx="0" cy="0"/>
        </a:xfrm>
      </p:grpSpPr>
      <p:sp>
        <p:nvSpPr>
          <p:cNvPr id="990" name="Google Shape;990;g51b1a71d38_3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1" name="Google Shape;991;g51b1a71d38_3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5"/>
        <p:cNvGrpSpPr/>
        <p:nvPr/>
      </p:nvGrpSpPr>
      <p:grpSpPr>
        <a:xfrm>
          <a:off x="0" y="0"/>
          <a:ext cx="0" cy="0"/>
          <a:chOff x="0" y="0"/>
          <a:chExt cx="0" cy="0"/>
        </a:xfrm>
      </p:grpSpPr>
      <p:sp>
        <p:nvSpPr>
          <p:cNvPr id="996" name="Google Shape;996;g251d18b23e1_0_1909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7" name="Google Shape;997;g251d18b23e1_0_190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s://bit.ly/3A1uf1Q"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13225" y="802391"/>
            <a:ext cx="4286700" cy="2281200"/>
          </a:xfrm>
          <a:prstGeom prst="rect">
            <a:avLst/>
          </a:prstGeom>
        </p:spPr>
        <p:txBody>
          <a:bodyPr spcFirstLastPara="1" wrap="square" lIns="91425" tIns="91425" rIns="91425" bIns="91425" anchor="b" anchorCtr="0">
            <a:noAutofit/>
          </a:bodyPr>
          <a:lstStyle>
            <a:lvl1pPr lvl="0" algn="l">
              <a:spcBef>
                <a:spcPts val="0"/>
              </a:spcBef>
              <a:spcAft>
                <a:spcPts val="0"/>
              </a:spcAft>
              <a:buClr>
                <a:srgbClr val="191919"/>
              </a:buClr>
              <a:buSzPts val="5200"/>
              <a:buNone/>
              <a:defRPr sz="34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0" name="Google Shape;10;p2"/>
          <p:cNvSpPr txBox="1">
            <a:spLocks noGrp="1"/>
          </p:cNvSpPr>
          <p:nvPr>
            <p:ph type="subTitle" idx="1"/>
          </p:nvPr>
        </p:nvSpPr>
        <p:spPr>
          <a:xfrm>
            <a:off x="713225" y="3310691"/>
            <a:ext cx="3035100" cy="6615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2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713225" y="2346750"/>
            <a:ext cx="3829500" cy="1365900"/>
          </a:xfrm>
          <a:prstGeom prst="rect">
            <a:avLst/>
          </a:prstGeom>
        </p:spPr>
        <p:txBody>
          <a:bodyPr spcFirstLastPara="1" wrap="square" lIns="91425" tIns="91425" rIns="91425" bIns="91425" anchor="ctr" anchorCtr="0">
            <a:noAutofit/>
          </a:bodyPr>
          <a:lstStyle>
            <a:lvl1pPr lvl="0" algn="l">
              <a:spcBef>
                <a:spcPts val="0"/>
              </a:spcBef>
              <a:spcAft>
                <a:spcPts val="0"/>
              </a:spcAft>
              <a:buSzPts val="36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3" name="Google Shape;13;p3"/>
          <p:cNvSpPr txBox="1">
            <a:spLocks noGrp="1"/>
          </p:cNvSpPr>
          <p:nvPr>
            <p:ph type="title" idx="2" hasCustomPrompt="1"/>
          </p:nvPr>
        </p:nvSpPr>
        <p:spPr>
          <a:xfrm>
            <a:off x="713225" y="1430850"/>
            <a:ext cx="1652100" cy="915900"/>
          </a:xfrm>
          <a:prstGeom prst="rect">
            <a:avLst/>
          </a:prstGeom>
          <a:noFill/>
        </p:spPr>
        <p:txBody>
          <a:bodyPr spcFirstLastPara="1" wrap="square" lIns="91425" tIns="91425" rIns="91425" bIns="91425" anchor="ctr" anchorCtr="0">
            <a:noAutofit/>
          </a:bodyPr>
          <a:lstStyle>
            <a:lvl1pPr lvl="0" algn="l" rtl="0">
              <a:spcBef>
                <a:spcPts val="0"/>
              </a:spcBef>
              <a:spcAft>
                <a:spcPts val="0"/>
              </a:spcAft>
              <a:buClr>
                <a:schemeClr val="lt1"/>
              </a:buClr>
              <a:buSzPts val="6000"/>
              <a:buNone/>
              <a:defRPr sz="6000">
                <a:solidFill>
                  <a:schemeClr val="accent1"/>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6" name="Google Shape;16;p4"/>
          <p:cNvSpPr txBox="1">
            <a:spLocks noGrp="1"/>
          </p:cNvSpPr>
          <p:nvPr>
            <p:ph type="body" idx="1"/>
          </p:nvPr>
        </p:nvSpPr>
        <p:spPr>
          <a:xfrm>
            <a:off x="720000" y="1215751"/>
            <a:ext cx="7704000" cy="328800"/>
          </a:xfrm>
          <a:prstGeom prst="rect">
            <a:avLst/>
          </a:prstGeom>
        </p:spPr>
        <p:txBody>
          <a:bodyPr spcFirstLastPara="1" wrap="square" lIns="91425" tIns="91425" rIns="91425" bIns="91425" anchor="t" anchorCtr="0">
            <a:noAutofit/>
          </a:bodyPr>
          <a:lstStyle>
            <a:lvl1pPr marL="457200" lvl="0" indent="-304800" algn="ctr" rtl="0">
              <a:spcBef>
                <a:spcPts val="0"/>
              </a:spcBef>
              <a:spcAft>
                <a:spcPts val="0"/>
              </a:spcAft>
              <a:buSzPts val="1200"/>
              <a:buFont typeface="Nunito Light"/>
              <a:buChar char="●"/>
              <a:defRPr/>
            </a:lvl1pPr>
            <a:lvl2pPr marL="914400" lvl="1" indent="-304800" algn="ctr" rtl="0">
              <a:lnSpc>
                <a:spcPct val="100000"/>
              </a:lnSpc>
              <a:spcBef>
                <a:spcPts val="0"/>
              </a:spcBef>
              <a:spcAft>
                <a:spcPts val="0"/>
              </a:spcAft>
              <a:buSzPts val="1200"/>
              <a:buFont typeface="Nunito Light"/>
              <a:buChar char="○"/>
              <a:defRPr/>
            </a:lvl2pPr>
            <a:lvl3pPr marL="1371600" lvl="2" indent="-304800" algn="ctr" rtl="0">
              <a:lnSpc>
                <a:spcPct val="100000"/>
              </a:lnSpc>
              <a:spcBef>
                <a:spcPts val="0"/>
              </a:spcBef>
              <a:spcAft>
                <a:spcPts val="0"/>
              </a:spcAft>
              <a:buSzPts val="1200"/>
              <a:buFont typeface="Nunito Light"/>
              <a:buChar char="■"/>
              <a:defRPr/>
            </a:lvl3pPr>
            <a:lvl4pPr marL="1828800" lvl="3" indent="-304800" algn="ctr" rtl="0">
              <a:lnSpc>
                <a:spcPct val="100000"/>
              </a:lnSpc>
              <a:spcBef>
                <a:spcPts val="0"/>
              </a:spcBef>
              <a:spcAft>
                <a:spcPts val="0"/>
              </a:spcAft>
              <a:buSzPts val="1200"/>
              <a:buFont typeface="Nunito Light"/>
              <a:buChar char="●"/>
              <a:defRPr/>
            </a:lvl4pPr>
            <a:lvl5pPr marL="2286000" lvl="4" indent="-304800" algn="ctr" rtl="0">
              <a:lnSpc>
                <a:spcPct val="100000"/>
              </a:lnSpc>
              <a:spcBef>
                <a:spcPts val="0"/>
              </a:spcBef>
              <a:spcAft>
                <a:spcPts val="0"/>
              </a:spcAft>
              <a:buSzPts val="1200"/>
              <a:buFont typeface="Nunito Light"/>
              <a:buChar char="○"/>
              <a:defRPr/>
            </a:lvl5pPr>
            <a:lvl6pPr marL="2743200" lvl="5" indent="-304800" algn="ctr" rtl="0">
              <a:lnSpc>
                <a:spcPct val="100000"/>
              </a:lnSpc>
              <a:spcBef>
                <a:spcPts val="0"/>
              </a:spcBef>
              <a:spcAft>
                <a:spcPts val="0"/>
              </a:spcAft>
              <a:buSzPts val="1200"/>
              <a:buFont typeface="Nunito Light"/>
              <a:buChar char="■"/>
              <a:defRPr/>
            </a:lvl6pPr>
            <a:lvl7pPr marL="3200400" lvl="6" indent="-304800" algn="ctr" rtl="0">
              <a:lnSpc>
                <a:spcPct val="100000"/>
              </a:lnSpc>
              <a:spcBef>
                <a:spcPts val="0"/>
              </a:spcBef>
              <a:spcAft>
                <a:spcPts val="0"/>
              </a:spcAft>
              <a:buSzPts val="1200"/>
              <a:buFont typeface="Nunito Light"/>
              <a:buChar char="●"/>
              <a:defRPr/>
            </a:lvl7pPr>
            <a:lvl8pPr marL="3657600" lvl="7" indent="-304800" algn="ctr" rtl="0">
              <a:lnSpc>
                <a:spcPct val="100000"/>
              </a:lnSpc>
              <a:spcBef>
                <a:spcPts val="0"/>
              </a:spcBef>
              <a:spcAft>
                <a:spcPts val="0"/>
              </a:spcAft>
              <a:buSzPts val="1200"/>
              <a:buFont typeface="Nunito Light"/>
              <a:buChar char="○"/>
              <a:defRPr/>
            </a:lvl8pPr>
            <a:lvl9pPr marL="4114800" lvl="8" indent="-304800" algn="ctr" rtl="0">
              <a:lnSpc>
                <a:spcPct val="100000"/>
              </a:lnSpc>
              <a:spcBef>
                <a:spcPts val="0"/>
              </a:spcBef>
              <a:spcAft>
                <a:spcPts val="0"/>
              </a:spcAft>
              <a:buSzPts val="1200"/>
              <a:buFont typeface="Nunito Light"/>
              <a:buChar char="■"/>
              <a:defRPr/>
            </a:lvl9pPr>
          </a:lstStyle>
          <a:p>
            <a:endParaRPr/>
          </a:p>
        </p:txBody>
      </p:sp>
      <p:grpSp>
        <p:nvGrpSpPr>
          <p:cNvPr id="17" name="Google Shape;17;p4"/>
          <p:cNvGrpSpPr/>
          <p:nvPr/>
        </p:nvGrpSpPr>
        <p:grpSpPr>
          <a:xfrm>
            <a:off x="8194100" y="-1282050"/>
            <a:ext cx="2076600" cy="2573975"/>
            <a:chOff x="8194100" y="-1282050"/>
            <a:chExt cx="2076600" cy="2573975"/>
          </a:xfrm>
        </p:grpSpPr>
        <p:sp>
          <p:nvSpPr>
            <p:cNvPr id="18" name="Google Shape;18;p4"/>
            <p:cNvSpPr/>
            <p:nvPr/>
          </p:nvSpPr>
          <p:spPr>
            <a:xfrm>
              <a:off x="8194100" y="-1282050"/>
              <a:ext cx="2076600" cy="2076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4"/>
            <p:cNvSpPr/>
            <p:nvPr/>
          </p:nvSpPr>
          <p:spPr>
            <a:xfrm>
              <a:off x="8845200" y="1093925"/>
              <a:ext cx="198000" cy="198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p:nvPr/>
          </p:nvSpPr>
          <p:spPr>
            <a:xfrm>
              <a:off x="8464600" y="805375"/>
              <a:ext cx="353700" cy="3537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 name="Google Shape;21;p4"/>
          <p:cNvGrpSpPr/>
          <p:nvPr/>
        </p:nvGrpSpPr>
        <p:grpSpPr>
          <a:xfrm>
            <a:off x="-770000" y="4265525"/>
            <a:ext cx="2070263" cy="1707000"/>
            <a:chOff x="-770000" y="4265525"/>
            <a:chExt cx="2070263" cy="1707000"/>
          </a:xfrm>
        </p:grpSpPr>
        <p:sp>
          <p:nvSpPr>
            <p:cNvPr id="22" name="Google Shape;22;p4"/>
            <p:cNvSpPr/>
            <p:nvPr/>
          </p:nvSpPr>
          <p:spPr>
            <a:xfrm>
              <a:off x="-770000" y="4265525"/>
              <a:ext cx="1707000" cy="1707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4"/>
            <p:cNvSpPr/>
            <p:nvPr/>
          </p:nvSpPr>
          <p:spPr>
            <a:xfrm>
              <a:off x="1014663" y="4613013"/>
              <a:ext cx="285600" cy="285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6" name="Google Shape;26;p5"/>
          <p:cNvSpPr txBox="1">
            <a:spLocks noGrp="1"/>
          </p:cNvSpPr>
          <p:nvPr>
            <p:ph type="subTitle" idx="1"/>
          </p:nvPr>
        </p:nvSpPr>
        <p:spPr>
          <a:xfrm>
            <a:off x="5055284" y="3695224"/>
            <a:ext cx="25056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7" name="Google Shape;27;p5"/>
          <p:cNvSpPr txBox="1">
            <a:spLocks noGrp="1"/>
          </p:cNvSpPr>
          <p:nvPr>
            <p:ph type="subTitle" idx="2"/>
          </p:nvPr>
        </p:nvSpPr>
        <p:spPr>
          <a:xfrm>
            <a:off x="1583300" y="3695224"/>
            <a:ext cx="25056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b="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8" name="Google Shape;28;p5"/>
          <p:cNvSpPr txBox="1">
            <a:spLocks noGrp="1"/>
          </p:cNvSpPr>
          <p:nvPr>
            <p:ph type="subTitle" idx="3"/>
          </p:nvPr>
        </p:nvSpPr>
        <p:spPr>
          <a:xfrm>
            <a:off x="5055275" y="3122525"/>
            <a:ext cx="2505600" cy="572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29" name="Google Shape;29;p5"/>
          <p:cNvSpPr txBox="1">
            <a:spLocks noGrp="1"/>
          </p:cNvSpPr>
          <p:nvPr>
            <p:ph type="subTitle" idx="4"/>
          </p:nvPr>
        </p:nvSpPr>
        <p:spPr>
          <a:xfrm>
            <a:off x="1583075" y="3122525"/>
            <a:ext cx="2505600" cy="572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grpSp>
        <p:nvGrpSpPr>
          <p:cNvPr id="30" name="Google Shape;30;p5"/>
          <p:cNvGrpSpPr/>
          <p:nvPr/>
        </p:nvGrpSpPr>
        <p:grpSpPr>
          <a:xfrm>
            <a:off x="-1326400" y="-1324136"/>
            <a:ext cx="3051000" cy="3202731"/>
            <a:chOff x="-1326400" y="-1324136"/>
            <a:chExt cx="3051000" cy="3202731"/>
          </a:xfrm>
        </p:grpSpPr>
        <p:sp>
          <p:nvSpPr>
            <p:cNvPr id="31" name="Google Shape;31;p5"/>
            <p:cNvSpPr/>
            <p:nvPr/>
          </p:nvSpPr>
          <p:spPr>
            <a:xfrm rot="-3415568">
              <a:off x="-903389" y="-901125"/>
              <a:ext cx="2204978" cy="2204978"/>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5"/>
            <p:cNvSpPr/>
            <p:nvPr/>
          </p:nvSpPr>
          <p:spPr>
            <a:xfrm rot="-3414411">
              <a:off x="538449" y="1345519"/>
              <a:ext cx="447251" cy="447251"/>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5"/>
            <p:cNvSpPr/>
            <p:nvPr/>
          </p:nvSpPr>
          <p:spPr>
            <a:xfrm rot="-3413598">
              <a:off x="965510" y="1069473"/>
              <a:ext cx="269681" cy="269681"/>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 name="Google Shape;34;p5"/>
          <p:cNvGrpSpPr/>
          <p:nvPr/>
        </p:nvGrpSpPr>
        <p:grpSpPr>
          <a:xfrm>
            <a:off x="7343800" y="-1324136"/>
            <a:ext cx="3051000" cy="3051000"/>
            <a:chOff x="7343800" y="-1324136"/>
            <a:chExt cx="3051000" cy="3051000"/>
          </a:xfrm>
        </p:grpSpPr>
        <p:sp>
          <p:nvSpPr>
            <p:cNvPr id="35" name="Google Shape;35;p5"/>
            <p:cNvSpPr/>
            <p:nvPr/>
          </p:nvSpPr>
          <p:spPr>
            <a:xfrm rot="-3415568">
              <a:off x="7766811" y="-901125"/>
              <a:ext cx="2204978" cy="2204978"/>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5"/>
            <p:cNvSpPr/>
            <p:nvPr/>
          </p:nvSpPr>
          <p:spPr>
            <a:xfrm rot="-3413413">
              <a:off x="7950942" y="1209702"/>
              <a:ext cx="402567" cy="402567"/>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39" name="Google Shape;39;p6"/>
          <p:cNvGrpSpPr/>
          <p:nvPr/>
        </p:nvGrpSpPr>
        <p:grpSpPr>
          <a:xfrm>
            <a:off x="-1147589" y="-1362300"/>
            <a:ext cx="2678992" cy="2205000"/>
            <a:chOff x="-1147589" y="-1362300"/>
            <a:chExt cx="2678992" cy="2205000"/>
          </a:xfrm>
        </p:grpSpPr>
        <p:sp>
          <p:nvSpPr>
            <p:cNvPr id="40" name="Google Shape;40;p6"/>
            <p:cNvSpPr/>
            <p:nvPr/>
          </p:nvSpPr>
          <p:spPr>
            <a:xfrm>
              <a:off x="-1147589" y="-1362300"/>
              <a:ext cx="2205000" cy="2205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6"/>
            <p:cNvSpPr/>
            <p:nvPr/>
          </p:nvSpPr>
          <p:spPr>
            <a:xfrm>
              <a:off x="1154303" y="-116600"/>
              <a:ext cx="377100" cy="3771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6"/>
            <p:cNvSpPr/>
            <p:nvPr/>
          </p:nvSpPr>
          <p:spPr>
            <a:xfrm>
              <a:off x="1057402" y="260500"/>
              <a:ext cx="176700" cy="1767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43;p6"/>
          <p:cNvGrpSpPr/>
          <p:nvPr/>
        </p:nvGrpSpPr>
        <p:grpSpPr>
          <a:xfrm>
            <a:off x="8133161" y="-1362300"/>
            <a:ext cx="2205000" cy="2489825"/>
            <a:chOff x="8133161" y="-1362300"/>
            <a:chExt cx="2205000" cy="2489825"/>
          </a:xfrm>
        </p:grpSpPr>
        <p:sp>
          <p:nvSpPr>
            <p:cNvPr id="44" name="Google Shape;44;p6"/>
            <p:cNvSpPr/>
            <p:nvPr/>
          </p:nvSpPr>
          <p:spPr>
            <a:xfrm>
              <a:off x="8133161" y="-1362300"/>
              <a:ext cx="2205000" cy="2205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6"/>
            <p:cNvSpPr/>
            <p:nvPr/>
          </p:nvSpPr>
          <p:spPr>
            <a:xfrm>
              <a:off x="8424003" y="750425"/>
              <a:ext cx="377100" cy="3771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6"/>
        <p:cNvGrpSpPr/>
        <p:nvPr/>
      </p:nvGrpSpPr>
      <p:grpSpPr>
        <a:xfrm>
          <a:off x="0" y="0"/>
          <a:ext cx="0" cy="0"/>
          <a:chOff x="0" y="0"/>
          <a:chExt cx="0" cy="0"/>
        </a:xfrm>
      </p:grpSpPr>
      <p:sp>
        <p:nvSpPr>
          <p:cNvPr id="47" name="Google Shape;47;p7"/>
          <p:cNvSpPr txBox="1">
            <a:spLocks noGrp="1"/>
          </p:cNvSpPr>
          <p:nvPr>
            <p:ph type="subTitle" idx="1"/>
          </p:nvPr>
        </p:nvSpPr>
        <p:spPr>
          <a:xfrm>
            <a:off x="720000" y="2208663"/>
            <a:ext cx="4294800" cy="18006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Font typeface="Nunito Light"/>
              <a:buChar char="●"/>
              <a:defRPr/>
            </a:lvl1pPr>
            <a:lvl2pPr lvl="1" algn="ctr" rtl="0">
              <a:lnSpc>
                <a:spcPct val="100000"/>
              </a:lnSpc>
              <a:spcBef>
                <a:spcPts val="0"/>
              </a:spcBef>
              <a:spcAft>
                <a:spcPts val="0"/>
              </a:spcAft>
              <a:buClr>
                <a:srgbClr val="E76A28"/>
              </a:buClr>
              <a:buSzPts val="1600"/>
              <a:buFont typeface="Nunito Light"/>
              <a:buChar char="○"/>
              <a:defRPr/>
            </a:lvl2pPr>
            <a:lvl3pPr lvl="2" algn="ctr" rtl="0">
              <a:lnSpc>
                <a:spcPct val="100000"/>
              </a:lnSpc>
              <a:spcBef>
                <a:spcPts val="0"/>
              </a:spcBef>
              <a:spcAft>
                <a:spcPts val="0"/>
              </a:spcAft>
              <a:buClr>
                <a:srgbClr val="E76A28"/>
              </a:buClr>
              <a:buSzPts val="1500"/>
              <a:buFont typeface="Nunito Light"/>
              <a:buChar char="■"/>
              <a:defRPr/>
            </a:lvl3pPr>
            <a:lvl4pPr lvl="3" algn="ctr" rtl="0">
              <a:lnSpc>
                <a:spcPct val="100000"/>
              </a:lnSpc>
              <a:spcBef>
                <a:spcPts val="0"/>
              </a:spcBef>
              <a:spcAft>
                <a:spcPts val="0"/>
              </a:spcAft>
              <a:buClr>
                <a:srgbClr val="E76A28"/>
              </a:buClr>
              <a:buSzPts val="1500"/>
              <a:buFont typeface="Nunito Light"/>
              <a:buChar char="●"/>
              <a:defRPr/>
            </a:lvl4pPr>
            <a:lvl5pPr lvl="4" algn="ctr" rtl="0">
              <a:lnSpc>
                <a:spcPct val="100000"/>
              </a:lnSpc>
              <a:spcBef>
                <a:spcPts val="0"/>
              </a:spcBef>
              <a:spcAft>
                <a:spcPts val="0"/>
              </a:spcAft>
              <a:buClr>
                <a:srgbClr val="E76A28"/>
              </a:buClr>
              <a:buSzPts val="1200"/>
              <a:buFont typeface="Nunito Light"/>
              <a:buChar char="○"/>
              <a:defRPr/>
            </a:lvl5pPr>
            <a:lvl6pPr lvl="5" algn="ctr" rtl="0">
              <a:lnSpc>
                <a:spcPct val="100000"/>
              </a:lnSpc>
              <a:spcBef>
                <a:spcPts val="0"/>
              </a:spcBef>
              <a:spcAft>
                <a:spcPts val="0"/>
              </a:spcAft>
              <a:buClr>
                <a:srgbClr val="999999"/>
              </a:buClr>
              <a:buSzPts val="1200"/>
              <a:buFont typeface="Nunito Light"/>
              <a:buChar char="■"/>
              <a:defRPr/>
            </a:lvl6pPr>
            <a:lvl7pPr lvl="6" algn="ctr" rtl="0">
              <a:lnSpc>
                <a:spcPct val="100000"/>
              </a:lnSpc>
              <a:spcBef>
                <a:spcPts val="0"/>
              </a:spcBef>
              <a:spcAft>
                <a:spcPts val="0"/>
              </a:spcAft>
              <a:buClr>
                <a:srgbClr val="999999"/>
              </a:buClr>
              <a:buSzPts val="1300"/>
              <a:buFont typeface="Nunito Light"/>
              <a:buChar char="●"/>
              <a:defRPr/>
            </a:lvl7pPr>
            <a:lvl8pPr lvl="7" algn="ctr" rtl="0">
              <a:lnSpc>
                <a:spcPct val="100000"/>
              </a:lnSpc>
              <a:spcBef>
                <a:spcPts val="0"/>
              </a:spcBef>
              <a:spcAft>
                <a:spcPts val="0"/>
              </a:spcAft>
              <a:buClr>
                <a:srgbClr val="999999"/>
              </a:buClr>
              <a:buSzPts val="1300"/>
              <a:buFont typeface="Nunito Light"/>
              <a:buChar char="○"/>
              <a:defRPr/>
            </a:lvl8pPr>
            <a:lvl9pPr lvl="8" algn="ctr" rtl="0">
              <a:lnSpc>
                <a:spcPct val="100000"/>
              </a:lnSpc>
              <a:spcBef>
                <a:spcPts val="0"/>
              </a:spcBef>
              <a:spcAft>
                <a:spcPts val="0"/>
              </a:spcAft>
              <a:buClr>
                <a:srgbClr val="999999"/>
              </a:buClr>
              <a:buSzPts val="1200"/>
              <a:buFont typeface="Nunito Light"/>
              <a:buChar char="■"/>
              <a:defRPr/>
            </a:lvl9pPr>
          </a:lstStyle>
          <a:p>
            <a:endParaRPr/>
          </a:p>
        </p:txBody>
      </p:sp>
      <p:sp>
        <p:nvSpPr>
          <p:cNvPr id="48" name="Google Shape;48;p7"/>
          <p:cNvSpPr>
            <a:spLocks noGrp="1"/>
          </p:cNvSpPr>
          <p:nvPr>
            <p:ph type="pic" idx="2"/>
          </p:nvPr>
        </p:nvSpPr>
        <p:spPr>
          <a:xfrm>
            <a:off x="5088375" y="1092000"/>
            <a:ext cx="3150600" cy="3150600"/>
          </a:xfrm>
          <a:prstGeom prst="ellipse">
            <a:avLst/>
          </a:prstGeom>
          <a:noFill/>
          <a:ln w="19050" cap="flat" cmpd="sng">
            <a:solidFill>
              <a:srgbClr val="000000"/>
            </a:solidFill>
            <a:prstDash val="solid"/>
            <a:round/>
            <a:headEnd type="none" w="sm" len="sm"/>
            <a:tailEnd type="none" w="sm" len="sm"/>
          </a:ln>
        </p:spPr>
      </p:sp>
      <p:sp>
        <p:nvSpPr>
          <p:cNvPr id="49" name="Google Shape;49;p7"/>
          <p:cNvSpPr txBox="1">
            <a:spLocks noGrp="1"/>
          </p:cNvSpPr>
          <p:nvPr>
            <p:ph type="title"/>
          </p:nvPr>
        </p:nvSpPr>
        <p:spPr>
          <a:xfrm>
            <a:off x="720000" y="982238"/>
            <a:ext cx="3334200" cy="1103700"/>
          </a:xfrm>
          <a:prstGeom prst="rect">
            <a:avLst/>
          </a:prstGeom>
        </p:spPr>
        <p:txBody>
          <a:bodyPr spcFirstLastPara="1" wrap="square" lIns="91425" tIns="91425" rIns="91425" bIns="91425" anchor="t" anchorCtr="0">
            <a:noAutofit/>
          </a:bodyPr>
          <a:lstStyle>
            <a:lvl1pPr lvl="0" algn="l" rtl="0">
              <a:spcBef>
                <a:spcPts val="0"/>
              </a:spcBef>
              <a:spcAft>
                <a:spcPts val="0"/>
              </a:spcAft>
              <a:buSzPts val="3000"/>
              <a:buNone/>
              <a:defRPr/>
            </a:lvl1pPr>
            <a:lvl2pPr lvl="1" algn="l" rtl="0">
              <a:spcBef>
                <a:spcPts val="0"/>
              </a:spcBef>
              <a:spcAft>
                <a:spcPts val="0"/>
              </a:spcAft>
              <a:buSzPts val="3500"/>
              <a:buNone/>
              <a:defRPr/>
            </a:lvl2pPr>
            <a:lvl3pPr lvl="2" algn="l" rtl="0">
              <a:spcBef>
                <a:spcPts val="0"/>
              </a:spcBef>
              <a:spcAft>
                <a:spcPts val="0"/>
              </a:spcAft>
              <a:buSzPts val="3500"/>
              <a:buNone/>
              <a:defRPr/>
            </a:lvl3pPr>
            <a:lvl4pPr lvl="3" algn="l" rtl="0">
              <a:spcBef>
                <a:spcPts val="0"/>
              </a:spcBef>
              <a:spcAft>
                <a:spcPts val="0"/>
              </a:spcAft>
              <a:buSzPts val="3500"/>
              <a:buNone/>
              <a:defRPr/>
            </a:lvl4pPr>
            <a:lvl5pPr lvl="4" algn="l" rtl="0">
              <a:spcBef>
                <a:spcPts val="0"/>
              </a:spcBef>
              <a:spcAft>
                <a:spcPts val="0"/>
              </a:spcAft>
              <a:buSzPts val="3500"/>
              <a:buNone/>
              <a:defRPr/>
            </a:lvl5pPr>
            <a:lvl6pPr lvl="5" algn="l" rtl="0">
              <a:spcBef>
                <a:spcPts val="0"/>
              </a:spcBef>
              <a:spcAft>
                <a:spcPts val="0"/>
              </a:spcAft>
              <a:buSzPts val="3500"/>
              <a:buNone/>
              <a:defRPr/>
            </a:lvl6pPr>
            <a:lvl7pPr lvl="6" algn="l" rtl="0">
              <a:spcBef>
                <a:spcPts val="0"/>
              </a:spcBef>
              <a:spcAft>
                <a:spcPts val="0"/>
              </a:spcAft>
              <a:buSzPts val="3500"/>
              <a:buNone/>
              <a:defRPr/>
            </a:lvl7pPr>
            <a:lvl8pPr lvl="7" algn="l" rtl="0">
              <a:spcBef>
                <a:spcPts val="0"/>
              </a:spcBef>
              <a:spcAft>
                <a:spcPts val="0"/>
              </a:spcAft>
              <a:buSzPts val="3500"/>
              <a:buNone/>
              <a:defRPr/>
            </a:lvl8pPr>
            <a:lvl9pPr lvl="8" algn="l" rtl="0">
              <a:spcBef>
                <a:spcPts val="0"/>
              </a:spcBef>
              <a:spcAft>
                <a:spcPts val="0"/>
              </a:spcAft>
              <a:buSzPts val="35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0"/>
        <p:cNvGrpSpPr/>
        <p:nvPr/>
      </p:nvGrpSpPr>
      <p:grpSpPr>
        <a:xfrm>
          <a:off x="0" y="0"/>
          <a:ext cx="0" cy="0"/>
          <a:chOff x="0" y="0"/>
          <a:chExt cx="0" cy="0"/>
        </a:xfrm>
      </p:grpSpPr>
      <p:sp>
        <p:nvSpPr>
          <p:cNvPr id="51" name="Google Shape;51;p8"/>
          <p:cNvSpPr txBox="1">
            <a:spLocks noGrp="1"/>
          </p:cNvSpPr>
          <p:nvPr>
            <p:ph type="title"/>
          </p:nvPr>
        </p:nvSpPr>
        <p:spPr>
          <a:xfrm>
            <a:off x="2489475" y="1687350"/>
            <a:ext cx="4165200" cy="17688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2"/>
        <p:cNvGrpSpPr/>
        <p:nvPr/>
      </p:nvGrpSpPr>
      <p:grpSpPr>
        <a:xfrm>
          <a:off x="0" y="0"/>
          <a:ext cx="0" cy="0"/>
          <a:chOff x="0" y="0"/>
          <a:chExt cx="0" cy="0"/>
        </a:xfrm>
      </p:grpSpPr>
      <p:sp>
        <p:nvSpPr>
          <p:cNvPr id="53" name="Google Shape;53;p9"/>
          <p:cNvSpPr txBox="1">
            <a:spLocks noGrp="1"/>
          </p:cNvSpPr>
          <p:nvPr>
            <p:ph type="title"/>
          </p:nvPr>
        </p:nvSpPr>
        <p:spPr>
          <a:xfrm>
            <a:off x="4461575" y="1525863"/>
            <a:ext cx="3536700" cy="1203900"/>
          </a:xfrm>
          <a:prstGeom prst="rect">
            <a:avLst/>
          </a:prstGeom>
        </p:spPr>
        <p:txBody>
          <a:bodyPr spcFirstLastPara="1" wrap="square" lIns="91425" tIns="91425" rIns="91425" bIns="91425" anchor="b" anchorCtr="0">
            <a:noAutofit/>
          </a:bodyPr>
          <a:lstStyle>
            <a:lvl1pPr lvl="0" algn="l" rtl="0">
              <a:spcBef>
                <a:spcPts val="0"/>
              </a:spcBef>
              <a:spcAft>
                <a:spcPts val="0"/>
              </a:spcAft>
              <a:buSzPts val="3000"/>
              <a:buNone/>
              <a:defRPr sz="72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54" name="Google Shape;54;p9"/>
          <p:cNvSpPr txBox="1">
            <a:spLocks noGrp="1"/>
          </p:cNvSpPr>
          <p:nvPr>
            <p:ph type="subTitle" idx="1"/>
          </p:nvPr>
        </p:nvSpPr>
        <p:spPr>
          <a:xfrm>
            <a:off x="4461575" y="2729638"/>
            <a:ext cx="3536700" cy="888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sz="160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5"/>
        <p:cNvGrpSpPr/>
        <p:nvPr/>
      </p:nvGrpSpPr>
      <p:grpSpPr>
        <a:xfrm>
          <a:off x="0" y="0"/>
          <a:ext cx="0" cy="0"/>
          <a:chOff x="0" y="0"/>
          <a:chExt cx="0" cy="0"/>
        </a:xfrm>
      </p:grpSpPr>
      <p:sp>
        <p:nvSpPr>
          <p:cNvPr id="56" name="Google Shape;56;p10"/>
          <p:cNvSpPr>
            <a:spLocks noGrp="1"/>
          </p:cNvSpPr>
          <p:nvPr>
            <p:ph type="pic" idx="2"/>
          </p:nvPr>
        </p:nvSpPr>
        <p:spPr>
          <a:xfrm>
            <a:off x="0" y="0"/>
            <a:ext cx="9144000" cy="5143500"/>
          </a:xfrm>
          <a:prstGeom prst="rect">
            <a:avLst/>
          </a:prstGeom>
          <a:noFill/>
          <a:ln>
            <a:noFill/>
          </a:ln>
        </p:spPr>
      </p:sp>
      <p:sp>
        <p:nvSpPr>
          <p:cNvPr id="57" name="Google Shape;57;p10"/>
          <p:cNvSpPr txBox="1">
            <a:spLocks noGrp="1"/>
          </p:cNvSpPr>
          <p:nvPr>
            <p:ph type="title"/>
          </p:nvPr>
        </p:nvSpPr>
        <p:spPr>
          <a:xfrm>
            <a:off x="720000" y="4014450"/>
            <a:ext cx="7704000" cy="572700"/>
          </a:xfrm>
          <a:prstGeom prst="rect">
            <a:avLst/>
          </a:prstGeom>
          <a:solidFill>
            <a:schemeClr val="lt1"/>
          </a:solidFill>
        </p:spPr>
        <p:txBody>
          <a:bodyPr spcFirstLastPara="1" wrap="square" lIns="91425" tIns="91425" rIns="91425" bIns="91425" anchor="t" anchorCtr="0">
            <a:noAutofit/>
          </a:bodyPr>
          <a:lstStyle>
            <a:lvl1pPr lvl="0" algn="ctr" rtl="0">
              <a:spcBef>
                <a:spcPts val="0"/>
              </a:spcBef>
              <a:spcAft>
                <a:spcPts val="0"/>
              </a:spcAft>
              <a:buSzPts val="3000"/>
              <a:buNone/>
              <a:defRPr sz="25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8"/>
        <p:cNvGrpSpPr/>
        <p:nvPr/>
      </p:nvGrpSpPr>
      <p:grpSpPr>
        <a:xfrm>
          <a:off x="0" y="0"/>
          <a:ext cx="0" cy="0"/>
          <a:chOff x="0" y="0"/>
          <a:chExt cx="0" cy="0"/>
        </a:xfrm>
      </p:grpSpPr>
      <p:sp>
        <p:nvSpPr>
          <p:cNvPr id="59" name="Google Shape;59;p11"/>
          <p:cNvSpPr txBox="1">
            <a:spLocks noGrp="1"/>
          </p:cNvSpPr>
          <p:nvPr>
            <p:ph type="title" hasCustomPrompt="1"/>
          </p:nvPr>
        </p:nvSpPr>
        <p:spPr>
          <a:xfrm>
            <a:off x="4047025" y="1772325"/>
            <a:ext cx="4383600" cy="1101600"/>
          </a:xfrm>
          <a:prstGeom prst="rect">
            <a:avLst/>
          </a:prstGeom>
        </p:spPr>
        <p:txBody>
          <a:bodyPr spcFirstLastPara="1" wrap="square" lIns="91425" tIns="91425" rIns="91425" bIns="91425" anchor="b" anchorCtr="0">
            <a:noAutofit/>
          </a:bodyPr>
          <a:lstStyle>
            <a:lvl1pPr lvl="0" algn="l">
              <a:spcBef>
                <a:spcPts val="0"/>
              </a:spcBef>
              <a:spcAft>
                <a:spcPts val="0"/>
              </a:spcAft>
              <a:buSzPts val="9600"/>
              <a:buNone/>
              <a:defRPr sz="6000">
                <a:solidFill>
                  <a:schemeClr val="accent1"/>
                </a:solidFill>
              </a:defRPr>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60" name="Google Shape;60;p11"/>
          <p:cNvSpPr txBox="1">
            <a:spLocks noGrp="1"/>
          </p:cNvSpPr>
          <p:nvPr>
            <p:ph type="subTitle" idx="1"/>
          </p:nvPr>
        </p:nvSpPr>
        <p:spPr>
          <a:xfrm>
            <a:off x="4047025" y="2874074"/>
            <a:ext cx="4383600" cy="4971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61"/>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BLANK_1_1_1_1_1_1">
    <p:spTree>
      <p:nvGrpSpPr>
        <p:cNvPr id="1" name="Shape 62"/>
        <p:cNvGrpSpPr/>
        <p:nvPr/>
      </p:nvGrpSpPr>
      <p:grpSpPr>
        <a:xfrm>
          <a:off x="0" y="0"/>
          <a:ext cx="0" cy="0"/>
          <a:chOff x="0" y="0"/>
          <a:chExt cx="0" cy="0"/>
        </a:xfrm>
      </p:grpSpPr>
      <p:sp>
        <p:nvSpPr>
          <p:cNvPr id="63" name="Google Shape;63;p13"/>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64" name="Google Shape;64;p13"/>
          <p:cNvSpPr txBox="1">
            <a:spLocks noGrp="1"/>
          </p:cNvSpPr>
          <p:nvPr>
            <p:ph type="title" idx="2" hasCustomPrompt="1"/>
          </p:nvPr>
        </p:nvSpPr>
        <p:spPr>
          <a:xfrm>
            <a:off x="1505400" y="1379476"/>
            <a:ext cx="734700" cy="5727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5" name="Google Shape;65;p13"/>
          <p:cNvSpPr txBox="1">
            <a:spLocks noGrp="1"/>
          </p:cNvSpPr>
          <p:nvPr>
            <p:ph type="title" idx="3" hasCustomPrompt="1"/>
          </p:nvPr>
        </p:nvSpPr>
        <p:spPr>
          <a:xfrm>
            <a:off x="1505400" y="2899953"/>
            <a:ext cx="734700" cy="5727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6" name="Google Shape;66;p13"/>
          <p:cNvSpPr txBox="1">
            <a:spLocks noGrp="1"/>
          </p:cNvSpPr>
          <p:nvPr>
            <p:ph type="title" idx="4" hasCustomPrompt="1"/>
          </p:nvPr>
        </p:nvSpPr>
        <p:spPr>
          <a:xfrm>
            <a:off x="4204671" y="1379476"/>
            <a:ext cx="734700" cy="5727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7" name="Google Shape;67;p13"/>
          <p:cNvSpPr txBox="1">
            <a:spLocks noGrp="1"/>
          </p:cNvSpPr>
          <p:nvPr>
            <p:ph type="title" idx="5" hasCustomPrompt="1"/>
          </p:nvPr>
        </p:nvSpPr>
        <p:spPr>
          <a:xfrm>
            <a:off x="4204671" y="2899953"/>
            <a:ext cx="734700" cy="5727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8" name="Google Shape;68;p13"/>
          <p:cNvSpPr txBox="1">
            <a:spLocks noGrp="1"/>
          </p:cNvSpPr>
          <p:nvPr>
            <p:ph type="title" idx="6" hasCustomPrompt="1"/>
          </p:nvPr>
        </p:nvSpPr>
        <p:spPr>
          <a:xfrm>
            <a:off x="6903950" y="1379476"/>
            <a:ext cx="734700" cy="5727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9" name="Google Shape;69;p13"/>
          <p:cNvSpPr txBox="1">
            <a:spLocks noGrp="1"/>
          </p:cNvSpPr>
          <p:nvPr>
            <p:ph type="title" idx="7" hasCustomPrompt="1"/>
          </p:nvPr>
        </p:nvSpPr>
        <p:spPr>
          <a:xfrm>
            <a:off x="6903950" y="2899953"/>
            <a:ext cx="734700" cy="5727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000"/>
              <a:buNone/>
              <a:defRPr sz="3000">
                <a:solidFill>
                  <a:schemeClr val="accent1"/>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70" name="Google Shape;70;p13"/>
          <p:cNvSpPr txBox="1">
            <a:spLocks noGrp="1"/>
          </p:cNvSpPr>
          <p:nvPr>
            <p:ph type="subTitle" idx="1"/>
          </p:nvPr>
        </p:nvSpPr>
        <p:spPr>
          <a:xfrm>
            <a:off x="720000" y="1973662"/>
            <a:ext cx="2305500" cy="484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71" name="Google Shape;71;p13"/>
          <p:cNvSpPr txBox="1">
            <a:spLocks noGrp="1"/>
          </p:cNvSpPr>
          <p:nvPr>
            <p:ph type="subTitle" idx="8"/>
          </p:nvPr>
        </p:nvSpPr>
        <p:spPr>
          <a:xfrm>
            <a:off x="3419271" y="1973662"/>
            <a:ext cx="2305500" cy="484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72" name="Google Shape;72;p13"/>
          <p:cNvSpPr txBox="1">
            <a:spLocks noGrp="1"/>
          </p:cNvSpPr>
          <p:nvPr>
            <p:ph type="subTitle" idx="9"/>
          </p:nvPr>
        </p:nvSpPr>
        <p:spPr>
          <a:xfrm>
            <a:off x="6118549" y="1973662"/>
            <a:ext cx="2305500" cy="484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73" name="Google Shape;73;p13"/>
          <p:cNvSpPr txBox="1">
            <a:spLocks noGrp="1"/>
          </p:cNvSpPr>
          <p:nvPr>
            <p:ph type="subTitle" idx="13"/>
          </p:nvPr>
        </p:nvSpPr>
        <p:spPr>
          <a:xfrm>
            <a:off x="720000" y="3494200"/>
            <a:ext cx="2305500" cy="484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74" name="Google Shape;74;p13"/>
          <p:cNvSpPr txBox="1">
            <a:spLocks noGrp="1"/>
          </p:cNvSpPr>
          <p:nvPr>
            <p:ph type="subTitle" idx="14"/>
          </p:nvPr>
        </p:nvSpPr>
        <p:spPr>
          <a:xfrm>
            <a:off x="3419271" y="3494200"/>
            <a:ext cx="2305500" cy="484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75" name="Google Shape;75;p13"/>
          <p:cNvSpPr txBox="1">
            <a:spLocks noGrp="1"/>
          </p:cNvSpPr>
          <p:nvPr>
            <p:ph type="subTitle" idx="15"/>
          </p:nvPr>
        </p:nvSpPr>
        <p:spPr>
          <a:xfrm>
            <a:off x="6118549" y="3494200"/>
            <a:ext cx="2305500" cy="484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grpSp>
        <p:nvGrpSpPr>
          <p:cNvPr id="76" name="Google Shape;76;p13"/>
          <p:cNvGrpSpPr/>
          <p:nvPr/>
        </p:nvGrpSpPr>
        <p:grpSpPr>
          <a:xfrm>
            <a:off x="-1034250" y="3625050"/>
            <a:ext cx="2036100" cy="2678250"/>
            <a:chOff x="-1034250" y="3625050"/>
            <a:chExt cx="2036100" cy="2678250"/>
          </a:xfrm>
        </p:grpSpPr>
        <p:sp>
          <p:nvSpPr>
            <p:cNvPr id="77" name="Google Shape;77;p13"/>
            <p:cNvSpPr/>
            <p:nvPr/>
          </p:nvSpPr>
          <p:spPr>
            <a:xfrm>
              <a:off x="-1034250" y="4267200"/>
              <a:ext cx="2036100" cy="20361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13"/>
            <p:cNvSpPr/>
            <p:nvPr/>
          </p:nvSpPr>
          <p:spPr>
            <a:xfrm>
              <a:off x="249123" y="3813351"/>
              <a:ext cx="464100" cy="4641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3"/>
            <p:cNvSpPr/>
            <p:nvPr/>
          </p:nvSpPr>
          <p:spPr>
            <a:xfrm>
              <a:off x="147450" y="3625050"/>
              <a:ext cx="188400" cy="188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0" name="Google Shape;80;p13"/>
          <p:cNvGrpSpPr/>
          <p:nvPr/>
        </p:nvGrpSpPr>
        <p:grpSpPr>
          <a:xfrm rot="3835617">
            <a:off x="8008372" y="3850594"/>
            <a:ext cx="2483181" cy="2036022"/>
            <a:chOff x="7983649" y="3695700"/>
            <a:chExt cx="2483276" cy="2036100"/>
          </a:xfrm>
        </p:grpSpPr>
        <p:sp>
          <p:nvSpPr>
            <p:cNvPr id="81" name="Google Shape;81;p13"/>
            <p:cNvSpPr/>
            <p:nvPr/>
          </p:nvSpPr>
          <p:spPr>
            <a:xfrm>
              <a:off x="8430825" y="3695700"/>
              <a:ext cx="2036100" cy="20361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3"/>
            <p:cNvSpPr/>
            <p:nvPr/>
          </p:nvSpPr>
          <p:spPr>
            <a:xfrm>
              <a:off x="7983649" y="4458050"/>
              <a:ext cx="291900" cy="291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13"/>
            <p:cNvSpPr/>
            <p:nvPr/>
          </p:nvSpPr>
          <p:spPr>
            <a:xfrm>
              <a:off x="8142200" y="4895900"/>
              <a:ext cx="188400" cy="188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84"/>
        <p:cNvGrpSpPr/>
        <p:nvPr/>
      </p:nvGrpSpPr>
      <p:grpSpPr>
        <a:xfrm>
          <a:off x="0" y="0"/>
          <a:ext cx="0" cy="0"/>
          <a:chOff x="0" y="0"/>
          <a:chExt cx="0" cy="0"/>
        </a:xfrm>
      </p:grpSpPr>
      <p:sp>
        <p:nvSpPr>
          <p:cNvPr id="85" name="Google Shape;85;p14"/>
          <p:cNvSpPr txBox="1">
            <a:spLocks noGrp="1"/>
          </p:cNvSpPr>
          <p:nvPr>
            <p:ph type="title"/>
          </p:nvPr>
        </p:nvSpPr>
        <p:spPr>
          <a:xfrm>
            <a:off x="3336825" y="3279313"/>
            <a:ext cx="5094000" cy="540300"/>
          </a:xfrm>
          <a:prstGeom prst="rect">
            <a:avLst/>
          </a:prstGeom>
        </p:spPr>
        <p:txBody>
          <a:bodyPr spcFirstLastPara="1" wrap="square" lIns="91425" tIns="91425" rIns="91425" bIns="91425" anchor="t" anchorCtr="0">
            <a:noAutofit/>
          </a:bodyPr>
          <a:lstStyle>
            <a:lvl1pPr lvl="0" algn="l" rtl="0">
              <a:spcBef>
                <a:spcPts val="0"/>
              </a:spcBef>
              <a:spcAft>
                <a:spcPts val="0"/>
              </a:spcAft>
              <a:buSzPts val="3000"/>
              <a:buNone/>
              <a:defRPr sz="2400"/>
            </a:lvl1pPr>
            <a:lvl2pPr lvl="1" algn="ctr" rtl="0">
              <a:spcBef>
                <a:spcPts val="0"/>
              </a:spcBef>
              <a:spcAft>
                <a:spcPts val="0"/>
              </a:spcAft>
              <a:buSzPts val="3000"/>
              <a:buNone/>
              <a:defRPr sz="3000"/>
            </a:lvl2pPr>
            <a:lvl3pPr lvl="2" algn="ctr" rtl="0">
              <a:spcBef>
                <a:spcPts val="0"/>
              </a:spcBef>
              <a:spcAft>
                <a:spcPts val="0"/>
              </a:spcAft>
              <a:buSzPts val="3000"/>
              <a:buNone/>
              <a:defRPr sz="3000"/>
            </a:lvl3pPr>
            <a:lvl4pPr lvl="3" algn="ctr" rtl="0">
              <a:spcBef>
                <a:spcPts val="0"/>
              </a:spcBef>
              <a:spcAft>
                <a:spcPts val="0"/>
              </a:spcAft>
              <a:buSzPts val="3000"/>
              <a:buNone/>
              <a:defRPr sz="3000"/>
            </a:lvl4pPr>
            <a:lvl5pPr lvl="4" algn="ctr" rtl="0">
              <a:spcBef>
                <a:spcPts val="0"/>
              </a:spcBef>
              <a:spcAft>
                <a:spcPts val="0"/>
              </a:spcAft>
              <a:buSzPts val="3000"/>
              <a:buNone/>
              <a:defRPr sz="3000"/>
            </a:lvl5pPr>
            <a:lvl6pPr lvl="5" algn="ctr" rtl="0">
              <a:spcBef>
                <a:spcPts val="0"/>
              </a:spcBef>
              <a:spcAft>
                <a:spcPts val="0"/>
              </a:spcAft>
              <a:buSzPts val="3000"/>
              <a:buNone/>
              <a:defRPr sz="3000"/>
            </a:lvl6pPr>
            <a:lvl7pPr lvl="6" algn="ctr" rtl="0">
              <a:spcBef>
                <a:spcPts val="0"/>
              </a:spcBef>
              <a:spcAft>
                <a:spcPts val="0"/>
              </a:spcAft>
              <a:buSzPts val="3000"/>
              <a:buNone/>
              <a:defRPr sz="3000"/>
            </a:lvl7pPr>
            <a:lvl8pPr lvl="7" algn="ctr" rtl="0">
              <a:spcBef>
                <a:spcPts val="0"/>
              </a:spcBef>
              <a:spcAft>
                <a:spcPts val="0"/>
              </a:spcAft>
              <a:buSzPts val="3000"/>
              <a:buNone/>
              <a:defRPr sz="3000"/>
            </a:lvl8pPr>
            <a:lvl9pPr lvl="8" algn="ctr" rtl="0">
              <a:spcBef>
                <a:spcPts val="0"/>
              </a:spcBef>
              <a:spcAft>
                <a:spcPts val="0"/>
              </a:spcAft>
              <a:buSzPts val="3000"/>
              <a:buNone/>
              <a:defRPr sz="3000"/>
            </a:lvl9pPr>
          </a:lstStyle>
          <a:p>
            <a:endParaRPr/>
          </a:p>
        </p:txBody>
      </p:sp>
      <p:sp>
        <p:nvSpPr>
          <p:cNvPr id="86" name="Google Shape;86;p14"/>
          <p:cNvSpPr txBox="1">
            <a:spLocks noGrp="1"/>
          </p:cNvSpPr>
          <p:nvPr>
            <p:ph type="subTitle" idx="1"/>
          </p:nvPr>
        </p:nvSpPr>
        <p:spPr>
          <a:xfrm>
            <a:off x="3336825" y="1323888"/>
            <a:ext cx="5094000" cy="1955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2800"/>
            </a:lvl1pPr>
            <a:lvl2pPr lvl="1" algn="ctr" rtl="0">
              <a:lnSpc>
                <a:spcPct val="100000"/>
              </a:lnSpc>
              <a:spcBef>
                <a:spcPts val="0"/>
              </a:spcBef>
              <a:spcAft>
                <a:spcPts val="0"/>
              </a:spcAft>
              <a:buSzPts val="3000"/>
              <a:buNone/>
              <a:defRPr sz="3000"/>
            </a:lvl2pPr>
            <a:lvl3pPr lvl="2" algn="ctr" rtl="0">
              <a:lnSpc>
                <a:spcPct val="100000"/>
              </a:lnSpc>
              <a:spcBef>
                <a:spcPts val="0"/>
              </a:spcBef>
              <a:spcAft>
                <a:spcPts val="0"/>
              </a:spcAft>
              <a:buSzPts val="3000"/>
              <a:buNone/>
              <a:defRPr sz="3000"/>
            </a:lvl3pPr>
            <a:lvl4pPr lvl="3" algn="ctr" rtl="0">
              <a:lnSpc>
                <a:spcPct val="100000"/>
              </a:lnSpc>
              <a:spcBef>
                <a:spcPts val="0"/>
              </a:spcBef>
              <a:spcAft>
                <a:spcPts val="0"/>
              </a:spcAft>
              <a:buSzPts val="3000"/>
              <a:buNone/>
              <a:defRPr sz="3000"/>
            </a:lvl4pPr>
            <a:lvl5pPr lvl="4" algn="ctr" rtl="0">
              <a:lnSpc>
                <a:spcPct val="100000"/>
              </a:lnSpc>
              <a:spcBef>
                <a:spcPts val="0"/>
              </a:spcBef>
              <a:spcAft>
                <a:spcPts val="0"/>
              </a:spcAft>
              <a:buSzPts val="3000"/>
              <a:buNone/>
              <a:defRPr sz="3000"/>
            </a:lvl5pPr>
            <a:lvl6pPr lvl="5" algn="ctr" rtl="0">
              <a:lnSpc>
                <a:spcPct val="100000"/>
              </a:lnSpc>
              <a:spcBef>
                <a:spcPts val="0"/>
              </a:spcBef>
              <a:spcAft>
                <a:spcPts val="0"/>
              </a:spcAft>
              <a:buSzPts val="3000"/>
              <a:buNone/>
              <a:defRPr sz="3000"/>
            </a:lvl6pPr>
            <a:lvl7pPr lvl="6" algn="ctr" rtl="0">
              <a:lnSpc>
                <a:spcPct val="100000"/>
              </a:lnSpc>
              <a:spcBef>
                <a:spcPts val="0"/>
              </a:spcBef>
              <a:spcAft>
                <a:spcPts val="0"/>
              </a:spcAft>
              <a:buSzPts val="3000"/>
              <a:buNone/>
              <a:defRPr sz="3000"/>
            </a:lvl7pPr>
            <a:lvl8pPr lvl="7" algn="ctr" rtl="0">
              <a:lnSpc>
                <a:spcPct val="100000"/>
              </a:lnSpc>
              <a:spcBef>
                <a:spcPts val="0"/>
              </a:spcBef>
              <a:spcAft>
                <a:spcPts val="0"/>
              </a:spcAft>
              <a:buSzPts val="3000"/>
              <a:buNone/>
              <a:defRPr sz="3000"/>
            </a:lvl8pPr>
            <a:lvl9pPr lvl="8" algn="ctr" rtl="0">
              <a:lnSpc>
                <a:spcPct val="100000"/>
              </a:lnSpc>
              <a:spcBef>
                <a:spcPts val="0"/>
              </a:spcBef>
              <a:spcAft>
                <a:spcPts val="0"/>
              </a:spcAft>
              <a:buSzPts val="3000"/>
              <a:buNone/>
              <a:defRPr sz="30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1">
  <p:cSld name="TITLE_ONLY_1">
    <p:spTree>
      <p:nvGrpSpPr>
        <p:cNvPr id="1" name="Shape 87"/>
        <p:cNvGrpSpPr/>
        <p:nvPr/>
      </p:nvGrpSpPr>
      <p:grpSpPr>
        <a:xfrm>
          <a:off x="0" y="0"/>
          <a:ext cx="0" cy="0"/>
          <a:chOff x="0" y="0"/>
          <a:chExt cx="0" cy="0"/>
        </a:xfrm>
      </p:grpSpPr>
      <p:sp>
        <p:nvSpPr>
          <p:cNvPr id="88" name="Google Shape;88;p1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89" name="Google Shape;89;p15"/>
          <p:cNvGrpSpPr/>
          <p:nvPr/>
        </p:nvGrpSpPr>
        <p:grpSpPr>
          <a:xfrm>
            <a:off x="-1147589" y="-1356725"/>
            <a:ext cx="2205000" cy="2589300"/>
            <a:chOff x="-1147589" y="-1356725"/>
            <a:chExt cx="2205000" cy="2589300"/>
          </a:xfrm>
        </p:grpSpPr>
        <p:sp>
          <p:nvSpPr>
            <p:cNvPr id="90" name="Google Shape;90;p15"/>
            <p:cNvSpPr/>
            <p:nvPr/>
          </p:nvSpPr>
          <p:spPr>
            <a:xfrm>
              <a:off x="-1147589" y="-1356725"/>
              <a:ext cx="2205000" cy="2205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15"/>
            <p:cNvSpPr/>
            <p:nvPr/>
          </p:nvSpPr>
          <p:spPr>
            <a:xfrm>
              <a:off x="194509" y="848275"/>
              <a:ext cx="384300" cy="384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 name="Google Shape;92;p15"/>
          <p:cNvGrpSpPr/>
          <p:nvPr/>
        </p:nvGrpSpPr>
        <p:grpSpPr>
          <a:xfrm>
            <a:off x="8041351" y="3939775"/>
            <a:ext cx="1263900" cy="1928125"/>
            <a:chOff x="8041351" y="3939775"/>
            <a:chExt cx="1263900" cy="1928125"/>
          </a:xfrm>
        </p:grpSpPr>
        <p:sp>
          <p:nvSpPr>
            <p:cNvPr id="93" name="Google Shape;93;p15"/>
            <p:cNvSpPr/>
            <p:nvPr/>
          </p:nvSpPr>
          <p:spPr>
            <a:xfrm>
              <a:off x="8041351" y="4604000"/>
              <a:ext cx="1263900" cy="1263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15"/>
            <p:cNvSpPr/>
            <p:nvPr/>
          </p:nvSpPr>
          <p:spPr>
            <a:xfrm>
              <a:off x="8678709" y="4080825"/>
              <a:ext cx="384300" cy="384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15"/>
            <p:cNvSpPr/>
            <p:nvPr/>
          </p:nvSpPr>
          <p:spPr>
            <a:xfrm>
              <a:off x="8481004" y="3939775"/>
              <a:ext cx="197700" cy="197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2">
  <p:cSld name="TITLE_ONLY_2">
    <p:spTree>
      <p:nvGrpSpPr>
        <p:cNvPr id="1" name="Shape 96"/>
        <p:cNvGrpSpPr/>
        <p:nvPr/>
      </p:nvGrpSpPr>
      <p:grpSpPr>
        <a:xfrm>
          <a:off x="0" y="0"/>
          <a:ext cx="0" cy="0"/>
          <a:chOff x="0" y="0"/>
          <a:chExt cx="0" cy="0"/>
        </a:xfrm>
      </p:grpSpPr>
      <p:sp>
        <p:nvSpPr>
          <p:cNvPr id="97" name="Google Shape;97;p1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98" name="Google Shape;98;p16"/>
          <p:cNvGrpSpPr/>
          <p:nvPr/>
        </p:nvGrpSpPr>
        <p:grpSpPr>
          <a:xfrm>
            <a:off x="-857422" y="3572850"/>
            <a:ext cx="2061125" cy="1811450"/>
            <a:chOff x="-857422" y="3572850"/>
            <a:chExt cx="2061125" cy="1811450"/>
          </a:xfrm>
        </p:grpSpPr>
        <p:sp>
          <p:nvSpPr>
            <p:cNvPr id="99" name="Google Shape;99;p16"/>
            <p:cNvSpPr/>
            <p:nvPr/>
          </p:nvSpPr>
          <p:spPr>
            <a:xfrm>
              <a:off x="-857422" y="3572850"/>
              <a:ext cx="1570800" cy="1570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16"/>
            <p:cNvSpPr/>
            <p:nvPr/>
          </p:nvSpPr>
          <p:spPr>
            <a:xfrm>
              <a:off x="915403" y="4604000"/>
              <a:ext cx="288300" cy="288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6"/>
            <p:cNvSpPr/>
            <p:nvPr/>
          </p:nvSpPr>
          <p:spPr>
            <a:xfrm>
              <a:off x="467223" y="4892300"/>
              <a:ext cx="492000" cy="492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2" name="Google Shape;102;p16"/>
          <p:cNvGrpSpPr/>
          <p:nvPr/>
        </p:nvGrpSpPr>
        <p:grpSpPr>
          <a:xfrm>
            <a:off x="8004209" y="-60725"/>
            <a:ext cx="1793970" cy="1684950"/>
            <a:chOff x="8004209" y="-60725"/>
            <a:chExt cx="1793970" cy="1684950"/>
          </a:xfrm>
        </p:grpSpPr>
        <p:sp>
          <p:nvSpPr>
            <p:cNvPr id="103" name="Google Shape;103;p16"/>
            <p:cNvSpPr/>
            <p:nvPr/>
          </p:nvSpPr>
          <p:spPr>
            <a:xfrm>
              <a:off x="8430779" y="-60725"/>
              <a:ext cx="1367400" cy="1367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6"/>
            <p:cNvSpPr/>
            <p:nvPr/>
          </p:nvSpPr>
          <p:spPr>
            <a:xfrm>
              <a:off x="8004209" y="0"/>
              <a:ext cx="409500" cy="4095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6"/>
            <p:cNvSpPr/>
            <p:nvPr/>
          </p:nvSpPr>
          <p:spPr>
            <a:xfrm>
              <a:off x="8841479" y="1424425"/>
              <a:ext cx="199800" cy="199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3">
  <p:cSld name="TITLE_ONLY_3">
    <p:spTree>
      <p:nvGrpSpPr>
        <p:cNvPr id="1" name="Shape 106"/>
        <p:cNvGrpSpPr/>
        <p:nvPr/>
      </p:nvGrpSpPr>
      <p:grpSpPr>
        <a:xfrm>
          <a:off x="0" y="0"/>
          <a:ext cx="0" cy="0"/>
          <a:chOff x="0" y="0"/>
          <a:chExt cx="0" cy="0"/>
        </a:xfrm>
      </p:grpSpPr>
      <p:sp>
        <p:nvSpPr>
          <p:cNvPr id="107" name="Google Shape;107;p17"/>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108" name="Google Shape;108;p17"/>
          <p:cNvGrpSpPr/>
          <p:nvPr/>
        </p:nvGrpSpPr>
        <p:grpSpPr>
          <a:xfrm>
            <a:off x="-613197" y="3838388"/>
            <a:ext cx="1570800" cy="2184513"/>
            <a:chOff x="-613197" y="3838388"/>
            <a:chExt cx="1570800" cy="2184513"/>
          </a:xfrm>
        </p:grpSpPr>
        <p:sp>
          <p:nvSpPr>
            <p:cNvPr id="109" name="Google Shape;109;p17"/>
            <p:cNvSpPr/>
            <p:nvPr/>
          </p:nvSpPr>
          <p:spPr>
            <a:xfrm>
              <a:off x="-613197" y="4452100"/>
              <a:ext cx="1570800" cy="1570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7"/>
            <p:cNvSpPr/>
            <p:nvPr/>
          </p:nvSpPr>
          <p:spPr>
            <a:xfrm>
              <a:off x="62375" y="3993207"/>
              <a:ext cx="347400" cy="347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7"/>
            <p:cNvSpPr/>
            <p:nvPr/>
          </p:nvSpPr>
          <p:spPr>
            <a:xfrm>
              <a:off x="379977" y="3838388"/>
              <a:ext cx="174900" cy="174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 name="Google Shape;112;p17"/>
          <p:cNvGrpSpPr/>
          <p:nvPr/>
        </p:nvGrpSpPr>
        <p:grpSpPr>
          <a:xfrm>
            <a:off x="8264603" y="4013003"/>
            <a:ext cx="1570800" cy="2009897"/>
            <a:chOff x="8264603" y="4013003"/>
            <a:chExt cx="1570800" cy="2009897"/>
          </a:xfrm>
        </p:grpSpPr>
        <p:sp>
          <p:nvSpPr>
            <p:cNvPr id="113" name="Google Shape;113;p17"/>
            <p:cNvSpPr/>
            <p:nvPr/>
          </p:nvSpPr>
          <p:spPr>
            <a:xfrm>
              <a:off x="8264603" y="4452100"/>
              <a:ext cx="1570800" cy="1570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7"/>
            <p:cNvSpPr/>
            <p:nvPr/>
          </p:nvSpPr>
          <p:spPr>
            <a:xfrm>
              <a:off x="8613224" y="4013003"/>
              <a:ext cx="347400" cy="346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115"/>
        <p:cNvGrpSpPr/>
        <p:nvPr/>
      </p:nvGrpSpPr>
      <p:grpSpPr>
        <a:xfrm>
          <a:off x="0" y="0"/>
          <a:ext cx="0" cy="0"/>
          <a:chOff x="0" y="0"/>
          <a:chExt cx="0" cy="0"/>
        </a:xfrm>
      </p:grpSpPr>
      <p:sp>
        <p:nvSpPr>
          <p:cNvPr id="116" name="Google Shape;116;p18"/>
          <p:cNvSpPr txBox="1">
            <a:spLocks noGrp="1"/>
          </p:cNvSpPr>
          <p:nvPr>
            <p:ph type="title"/>
          </p:nvPr>
        </p:nvSpPr>
        <p:spPr>
          <a:xfrm>
            <a:off x="720000" y="1489075"/>
            <a:ext cx="3519600" cy="1461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17" name="Google Shape;117;p18"/>
          <p:cNvSpPr txBox="1">
            <a:spLocks noGrp="1"/>
          </p:cNvSpPr>
          <p:nvPr>
            <p:ph type="subTitle" idx="1"/>
          </p:nvPr>
        </p:nvSpPr>
        <p:spPr>
          <a:xfrm>
            <a:off x="720000" y="2950025"/>
            <a:ext cx="3519600" cy="704400"/>
          </a:xfrm>
          <a:prstGeom prst="rect">
            <a:avLst/>
          </a:prstGeom>
        </p:spPr>
        <p:txBody>
          <a:bodyPr spcFirstLastPara="1" wrap="square" lIns="91425" tIns="91425" rIns="91425" bIns="91425" anchor="t" anchorCtr="0">
            <a:noAutofit/>
          </a:bodyPr>
          <a:lstStyle>
            <a:lvl1pPr lvl="0" rtl="0">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18" name="Google Shape;118;p18"/>
          <p:cNvSpPr>
            <a:spLocks noGrp="1"/>
          </p:cNvSpPr>
          <p:nvPr>
            <p:ph type="pic" idx="2"/>
          </p:nvPr>
        </p:nvSpPr>
        <p:spPr>
          <a:xfrm>
            <a:off x="5280175" y="996450"/>
            <a:ext cx="3150600" cy="3150600"/>
          </a:xfrm>
          <a:prstGeom prst="ellipse">
            <a:avLst/>
          </a:prstGeom>
          <a:noFill/>
          <a:ln w="19050" cap="flat" cmpd="sng">
            <a:solidFill>
              <a:schemeClr val="dk1"/>
            </a:solidFill>
            <a:prstDash val="solid"/>
            <a:round/>
            <a:headEnd type="none" w="sm" len="sm"/>
            <a:tailEnd type="none" w="sm" len="sm"/>
          </a:ln>
        </p:spPr>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ext 1">
  <p:cSld name="CUSTOM_4">
    <p:spTree>
      <p:nvGrpSpPr>
        <p:cNvPr id="1" name="Shape 119"/>
        <p:cNvGrpSpPr/>
        <p:nvPr/>
      </p:nvGrpSpPr>
      <p:grpSpPr>
        <a:xfrm>
          <a:off x="0" y="0"/>
          <a:ext cx="0" cy="0"/>
          <a:chOff x="0" y="0"/>
          <a:chExt cx="0" cy="0"/>
        </a:xfrm>
      </p:grpSpPr>
      <p:sp>
        <p:nvSpPr>
          <p:cNvPr id="120" name="Google Shape;120;p19"/>
          <p:cNvSpPr txBox="1">
            <a:spLocks noGrp="1"/>
          </p:cNvSpPr>
          <p:nvPr>
            <p:ph type="title"/>
          </p:nvPr>
        </p:nvSpPr>
        <p:spPr>
          <a:xfrm>
            <a:off x="720000" y="1854150"/>
            <a:ext cx="3348600" cy="678900"/>
          </a:xfrm>
          <a:prstGeom prst="rect">
            <a:avLst/>
          </a:prstGeom>
        </p:spPr>
        <p:txBody>
          <a:bodyPr spcFirstLastPara="1" wrap="square" lIns="91425" tIns="91425" rIns="91425" bIns="91425" anchor="b" anchorCtr="0">
            <a:noAutofit/>
          </a:bodyPr>
          <a:lstStyle>
            <a:lvl1pPr lvl="0" algn="l"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21" name="Google Shape;121;p19"/>
          <p:cNvSpPr txBox="1">
            <a:spLocks noGrp="1"/>
          </p:cNvSpPr>
          <p:nvPr>
            <p:ph type="subTitle" idx="1"/>
          </p:nvPr>
        </p:nvSpPr>
        <p:spPr>
          <a:xfrm>
            <a:off x="720000" y="2533050"/>
            <a:ext cx="3348600" cy="756300"/>
          </a:xfrm>
          <a:prstGeom prst="rect">
            <a:avLst/>
          </a:prstGeom>
        </p:spPr>
        <p:txBody>
          <a:bodyPr spcFirstLastPara="1" wrap="square" lIns="91425" tIns="91425" rIns="91425" bIns="91425" anchor="t" anchorCtr="0">
            <a:noAutofit/>
          </a:bodyPr>
          <a:lstStyle>
            <a:lvl1pPr lvl="0" rtl="0">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ext 2">
  <p:cSld name="CUSTOM_4_1">
    <p:spTree>
      <p:nvGrpSpPr>
        <p:cNvPr id="1" name="Shape 122"/>
        <p:cNvGrpSpPr/>
        <p:nvPr/>
      </p:nvGrpSpPr>
      <p:grpSpPr>
        <a:xfrm>
          <a:off x="0" y="0"/>
          <a:ext cx="0" cy="0"/>
          <a:chOff x="0" y="0"/>
          <a:chExt cx="0" cy="0"/>
        </a:xfrm>
      </p:grpSpPr>
      <p:sp>
        <p:nvSpPr>
          <p:cNvPr id="123" name="Google Shape;123;p20"/>
          <p:cNvSpPr txBox="1">
            <a:spLocks noGrp="1"/>
          </p:cNvSpPr>
          <p:nvPr>
            <p:ph type="title"/>
          </p:nvPr>
        </p:nvSpPr>
        <p:spPr>
          <a:xfrm>
            <a:off x="5118575" y="1889700"/>
            <a:ext cx="3312000" cy="6723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24" name="Google Shape;124;p20"/>
          <p:cNvSpPr txBox="1">
            <a:spLocks noGrp="1"/>
          </p:cNvSpPr>
          <p:nvPr>
            <p:ph type="subTitle" idx="1"/>
          </p:nvPr>
        </p:nvSpPr>
        <p:spPr>
          <a:xfrm>
            <a:off x="5118736" y="2562000"/>
            <a:ext cx="3312000" cy="6723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ext 3">
  <p:cSld name="TITLE_AND_BODY_1">
    <p:spTree>
      <p:nvGrpSpPr>
        <p:cNvPr id="1" name="Shape 125"/>
        <p:cNvGrpSpPr/>
        <p:nvPr/>
      </p:nvGrpSpPr>
      <p:grpSpPr>
        <a:xfrm>
          <a:off x="0" y="0"/>
          <a:ext cx="0" cy="0"/>
          <a:chOff x="0" y="0"/>
          <a:chExt cx="0" cy="0"/>
        </a:xfrm>
      </p:grpSpPr>
      <p:sp>
        <p:nvSpPr>
          <p:cNvPr id="126" name="Google Shape;126;p21"/>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27" name="Google Shape;127;p21"/>
          <p:cNvSpPr txBox="1">
            <a:spLocks noGrp="1"/>
          </p:cNvSpPr>
          <p:nvPr>
            <p:ph type="body" idx="1"/>
          </p:nvPr>
        </p:nvSpPr>
        <p:spPr>
          <a:xfrm>
            <a:off x="720000" y="1215732"/>
            <a:ext cx="7704000" cy="12468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Font typeface="Nunito Light"/>
              <a:buChar char="●"/>
              <a:defRPr/>
            </a:lvl1pPr>
            <a:lvl2pPr marL="914400" lvl="1" indent="-304800" rtl="0">
              <a:lnSpc>
                <a:spcPct val="100000"/>
              </a:lnSpc>
              <a:spcBef>
                <a:spcPts val="0"/>
              </a:spcBef>
              <a:spcAft>
                <a:spcPts val="0"/>
              </a:spcAft>
              <a:buSzPts val="1200"/>
              <a:buFont typeface="Nunito Light"/>
              <a:buChar char="○"/>
              <a:defRPr/>
            </a:lvl2pPr>
            <a:lvl3pPr marL="1371600" lvl="2" indent="-304800" rtl="0">
              <a:lnSpc>
                <a:spcPct val="100000"/>
              </a:lnSpc>
              <a:spcBef>
                <a:spcPts val="0"/>
              </a:spcBef>
              <a:spcAft>
                <a:spcPts val="0"/>
              </a:spcAft>
              <a:buSzPts val="1200"/>
              <a:buFont typeface="Nunito Light"/>
              <a:buChar char="■"/>
              <a:defRPr/>
            </a:lvl3pPr>
            <a:lvl4pPr marL="1828800" lvl="3" indent="-304800" rtl="0">
              <a:lnSpc>
                <a:spcPct val="100000"/>
              </a:lnSpc>
              <a:spcBef>
                <a:spcPts val="0"/>
              </a:spcBef>
              <a:spcAft>
                <a:spcPts val="0"/>
              </a:spcAft>
              <a:buSzPts val="1200"/>
              <a:buFont typeface="Nunito Light"/>
              <a:buChar char="●"/>
              <a:defRPr/>
            </a:lvl4pPr>
            <a:lvl5pPr marL="2286000" lvl="4" indent="-304800" rtl="0">
              <a:lnSpc>
                <a:spcPct val="100000"/>
              </a:lnSpc>
              <a:spcBef>
                <a:spcPts val="0"/>
              </a:spcBef>
              <a:spcAft>
                <a:spcPts val="0"/>
              </a:spcAft>
              <a:buSzPts val="1200"/>
              <a:buFont typeface="Nunito Light"/>
              <a:buChar char="○"/>
              <a:defRPr/>
            </a:lvl5pPr>
            <a:lvl6pPr marL="2743200" lvl="5" indent="-304800" rtl="0">
              <a:lnSpc>
                <a:spcPct val="100000"/>
              </a:lnSpc>
              <a:spcBef>
                <a:spcPts val="0"/>
              </a:spcBef>
              <a:spcAft>
                <a:spcPts val="0"/>
              </a:spcAft>
              <a:buSzPts val="1200"/>
              <a:buFont typeface="Nunito Light"/>
              <a:buChar char="■"/>
              <a:defRPr/>
            </a:lvl6pPr>
            <a:lvl7pPr marL="3200400" lvl="6" indent="-304800" rtl="0">
              <a:lnSpc>
                <a:spcPct val="100000"/>
              </a:lnSpc>
              <a:spcBef>
                <a:spcPts val="0"/>
              </a:spcBef>
              <a:spcAft>
                <a:spcPts val="0"/>
              </a:spcAft>
              <a:buSzPts val="1200"/>
              <a:buFont typeface="Nunito Light"/>
              <a:buChar char="●"/>
              <a:defRPr/>
            </a:lvl7pPr>
            <a:lvl8pPr marL="3657600" lvl="7" indent="-304800" rtl="0">
              <a:lnSpc>
                <a:spcPct val="100000"/>
              </a:lnSpc>
              <a:spcBef>
                <a:spcPts val="0"/>
              </a:spcBef>
              <a:spcAft>
                <a:spcPts val="0"/>
              </a:spcAft>
              <a:buSzPts val="1200"/>
              <a:buFont typeface="Nunito Light"/>
              <a:buChar char="○"/>
              <a:defRPr/>
            </a:lvl8pPr>
            <a:lvl9pPr marL="4114800" lvl="8" indent="-304800" rtl="0">
              <a:lnSpc>
                <a:spcPct val="100000"/>
              </a:lnSpc>
              <a:spcBef>
                <a:spcPts val="0"/>
              </a:spcBef>
              <a:spcAft>
                <a:spcPts val="0"/>
              </a:spcAft>
              <a:buSzPts val="1200"/>
              <a:buFont typeface="Nunito Light"/>
              <a:buChar char="■"/>
              <a:defRPr/>
            </a:lvl9pPr>
          </a:lstStyle>
          <a:p>
            <a:endParaRPr/>
          </a:p>
        </p:txBody>
      </p:sp>
      <p:grpSp>
        <p:nvGrpSpPr>
          <p:cNvPr id="128" name="Google Shape;128;p21"/>
          <p:cNvGrpSpPr/>
          <p:nvPr/>
        </p:nvGrpSpPr>
        <p:grpSpPr>
          <a:xfrm>
            <a:off x="-1147589" y="-1356725"/>
            <a:ext cx="2205000" cy="2589300"/>
            <a:chOff x="-1147589" y="-1356725"/>
            <a:chExt cx="2205000" cy="2589300"/>
          </a:xfrm>
        </p:grpSpPr>
        <p:sp>
          <p:nvSpPr>
            <p:cNvPr id="129" name="Google Shape;129;p21"/>
            <p:cNvSpPr/>
            <p:nvPr/>
          </p:nvSpPr>
          <p:spPr>
            <a:xfrm>
              <a:off x="-1147589" y="-1356725"/>
              <a:ext cx="2205000" cy="2205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1"/>
            <p:cNvSpPr/>
            <p:nvPr/>
          </p:nvSpPr>
          <p:spPr>
            <a:xfrm>
              <a:off x="194509" y="848275"/>
              <a:ext cx="384300" cy="384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1" name="Google Shape;131;p21"/>
          <p:cNvGrpSpPr/>
          <p:nvPr/>
        </p:nvGrpSpPr>
        <p:grpSpPr>
          <a:xfrm>
            <a:off x="8041351" y="3939775"/>
            <a:ext cx="1263900" cy="1928125"/>
            <a:chOff x="8041351" y="3939775"/>
            <a:chExt cx="1263900" cy="1928125"/>
          </a:xfrm>
        </p:grpSpPr>
        <p:sp>
          <p:nvSpPr>
            <p:cNvPr id="132" name="Google Shape;132;p21"/>
            <p:cNvSpPr/>
            <p:nvPr/>
          </p:nvSpPr>
          <p:spPr>
            <a:xfrm>
              <a:off x="8041351" y="4604000"/>
              <a:ext cx="1263900" cy="1263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1"/>
            <p:cNvSpPr/>
            <p:nvPr/>
          </p:nvSpPr>
          <p:spPr>
            <a:xfrm>
              <a:off x="8678709" y="4080825"/>
              <a:ext cx="384300" cy="384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1"/>
            <p:cNvSpPr/>
            <p:nvPr/>
          </p:nvSpPr>
          <p:spPr>
            <a:xfrm>
              <a:off x="8481004" y="3939775"/>
              <a:ext cx="197700" cy="197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ext 4">
  <p:cSld name="TITLE_AND_BODY_1_1">
    <p:spTree>
      <p:nvGrpSpPr>
        <p:cNvPr id="1" name="Shape 135"/>
        <p:cNvGrpSpPr/>
        <p:nvPr/>
      </p:nvGrpSpPr>
      <p:grpSpPr>
        <a:xfrm>
          <a:off x="0" y="0"/>
          <a:ext cx="0" cy="0"/>
          <a:chOff x="0" y="0"/>
          <a:chExt cx="0" cy="0"/>
        </a:xfrm>
      </p:grpSpPr>
      <p:sp>
        <p:nvSpPr>
          <p:cNvPr id="136" name="Google Shape;136;p22"/>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37" name="Google Shape;137;p22"/>
          <p:cNvSpPr txBox="1">
            <a:spLocks noGrp="1"/>
          </p:cNvSpPr>
          <p:nvPr>
            <p:ph type="body" idx="1"/>
          </p:nvPr>
        </p:nvSpPr>
        <p:spPr>
          <a:xfrm>
            <a:off x="720000" y="1215736"/>
            <a:ext cx="7704000" cy="3388200"/>
          </a:xfrm>
          <a:prstGeom prst="rect">
            <a:avLst/>
          </a:prstGeom>
        </p:spPr>
        <p:txBody>
          <a:bodyPr spcFirstLastPara="1" wrap="square" lIns="91425" tIns="91425" rIns="91425" bIns="91425" anchor="t" anchorCtr="0">
            <a:noAutofit/>
          </a:bodyPr>
          <a:lstStyle>
            <a:lvl1pPr marL="457200" lvl="0" indent="-304800" rtl="0">
              <a:spcBef>
                <a:spcPts val="300"/>
              </a:spcBef>
              <a:spcAft>
                <a:spcPts val="0"/>
              </a:spcAft>
              <a:buSzPts val="1200"/>
              <a:buFont typeface="Nunito Light"/>
              <a:buChar char="●"/>
              <a:defRPr/>
            </a:lvl1pPr>
            <a:lvl2pPr marL="914400" lvl="1" indent="-304800" rtl="0">
              <a:lnSpc>
                <a:spcPct val="100000"/>
              </a:lnSpc>
              <a:spcBef>
                <a:spcPts val="0"/>
              </a:spcBef>
              <a:spcAft>
                <a:spcPts val="0"/>
              </a:spcAft>
              <a:buSzPts val="1200"/>
              <a:buFont typeface="Nunito Light"/>
              <a:buChar char="○"/>
              <a:defRPr/>
            </a:lvl2pPr>
            <a:lvl3pPr marL="1371600" lvl="2" indent="-304800" rtl="0">
              <a:lnSpc>
                <a:spcPct val="100000"/>
              </a:lnSpc>
              <a:spcBef>
                <a:spcPts val="0"/>
              </a:spcBef>
              <a:spcAft>
                <a:spcPts val="0"/>
              </a:spcAft>
              <a:buSzPts val="1200"/>
              <a:buFont typeface="Nunito Light"/>
              <a:buChar char="■"/>
              <a:defRPr/>
            </a:lvl3pPr>
            <a:lvl4pPr marL="1828800" lvl="3" indent="-304800" rtl="0">
              <a:lnSpc>
                <a:spcPct val="100000"/>
              </a:lnSpc>
              <a:spcBef>
                <a:spcPts val="0"/>
              </a:spcBef>
              <a:spcAft>
                <a:spcPts val="0"/>
              </a:spcAft>
              <a:buSzPts val="1200"/>
              <a:buFont typeface="Nunito Light"/>
              <a:buChar char="●"/>
              <a:defRPr/>
            </a:lvl4pPr>
            <a:lvl5pPr marL="2286000" lvl="4" indent="-304800" rtl="0">
              <a:lnSpc>
                <a:spcPct val="100000"/>
              </a:lnSpc>
              <a:spcBef>
                <a:spcPts val="0"/>
              </a:spcBef>
              <a:spcAft>
                <a:spcPts val="0"/>
              </a:spcAft>
              <a:buSzPts val="1200"/>
              <a:buFont typeface="Nunito Light"/>
              <a:buChar char="○"/>
              <a:defRPr/>
            </a:lvl5pPr>
            <a:lvl6pPr marL="2743200" lvl="5" indent="-304800" rtl="0">
              <a:lnSpc>
                <a:spcPct val="100000"/>
              </a:lnSpc>
              <a:spcBef>
                <a:spcPts val="0"/>
              </a:spcBef>
              <a:spcAft>
                <a:spcPts val="0"/>
              </a:spcAft>
              <a:buSzPts val="1200"/>
              <a:buFont typeface="Nunito Light"/>
              <a:buChar char="■"/>
              <a:defRPr/>
            </a:lvl6pPr>
            <a:lvl7pPr marL="3200400" lvl="6" indent="-304800" rtl="0">
              <a:lnSpc>
                <a:spcPct val="100000"/>
              </a:lnSpc>
              <a:spcBef>
                <a:spcPts val="0"/>
              </a:spcBef>
              <a:spcAft>
                <a:spcPts val="0"/>
              </a:spcAft>
              <a:buSzPts val="1200"/>
              <a:buFont typeface="Nunito Light"/>
              <a:buChar char="●"/>
              <a:defRPr/>
            </a:lvl7pPr>
            <a:lvl8pPr marL="3657600" lvl="7" indent="-304800" rtl="0">
              <a:lnSpc>
                <a:spcPct val="100000"/>
              </a:lnSpc>
              <a:spcBef>
                <a:spcPts val="0"/>
              </a:spcBef>
              <a:spcAft>
                <a:spcPts val="0"/>
              </a:spcAft>
              <a:buSzPts val="1200"/>
              <a:buFont typeface="Nunito Light"/>
              <a:buChar char="○"/>
              <a:defRPr/>
            </a:lvl8pPr>
            <a:lvl9pPr marL="4114800" lvl="8" indent="-304800" rtl="0">
              <a:lnSpc>
                <a:spcPct val="100000"/>
              </a:lnSpc>
              <a:spcBef>
                <a:spcPts val="0"/>
              </a:spcBef>
              <a:spcAft>
                <a:spcPts val="0"/>
              </a:spcAft>
              <a:buSzPts val="1200"/>
              <a:buFont typeface="Nunito Light"/>
              <a:buChar char="■"/>
              <a:defRPr/>
            </a:lvl9pPr>
          </a:lstStyle>
          <a:p>
            <a:endParaRPr/>
          </a:p>
        </p:txBody>
      </p:sp>
      <p:grpSp>
        <p:nvGrpSpPr>
          <p:cNvPr id="138" name="Google Shape;138;p22"/>
          <p:cNvGrpSpPr/>
          <p:nvPr/>
        </p:nvGrpSpPr>
        <p:grpSpPr>
          <a:xfrm>
            <a:off x="-857422" y="3572850"/>
            <a:ext cx="2061125" cy="1811450"/>
            <a:chOff x="-857422" y="3572850"/>
            <a:chExt cx="2061125" cy="1811450"/>
          </a:xfrm>
        </p:grpSpPr>
        <p:sp>
          <p:nvSpPr>
            <p:cNvPr id="139" name="Google Shape;139;p22"/>
            <p:cNvSpPr/>
            <p:nvPr/>
          </p:nvSpPr>
          <p:spPr>
            <a:xfrm>
              <a:off x="-857422" y="3572850"/>
              <a:ext cx="1570800" cy="1570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2"/>
            <p:cNvSpPr/>
            <p:nvPr/>
          </p:nvSpPr>
          <p:spPr>
            <a:xfrm>
              <a:off x="915403" y="4604000"/>
              <a:ext cx="288300" cy="288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2"/>
            <p:cNvSpPr/>
            <p:nvPr/>
          </p:nvSpPr>
          <p:spPr>
            <a:xfrm>
              <a:off x="467223" y="4892300"/>
              <a:ext cx="492000" cy="492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2" name="Google Shape;142;p22"/>
          <p:cNvGrpSpPr/>
          <p:nvPr/>
        </p:nvGrpSpPr>
        <p:grpSpPr>
          <a:xfrm>
            <a:off x="8004209" y="-60725"/>
            <a:ext cx="1793970" cy="1684950"/>
            <a:chOff x="8004209" y="-60725"/>
            <a:chExt cx="1793970" cy="1684950"/>
          </a:xfrm>
        </p:grpSpPr>
        <p:sp>
          <p:nvSpPr>
            <p:cNvPr id="143" name="Google Shape;143;p22"/>
            <p:cNvSpPr/>
            <p:nvPr/>
          </p:nvSpPr>
          <p:spPr>
            <a:xfrm>
              <a:off x="8430779" y="-60725"/>
              <a:ext cx="1367400" cy="1367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2"/>
            <p:cNvSpPr/>
            <p:nvPr/>
          </p:nvSpPr>
          <p:spPr>
            <a:xfrm>
              <a:off x="8004209" y="0"/>
              <a:ext cx="409500" cy="4095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22"/>
            <p:cNvSpPr/>
            <p:nvPr/>
          </p:nvSpPr>
          <p:spPr>
            <a:xfrm>
              <a:off x="8841479" y="1424425"/>
              <a:ext cx="199800" cy="199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ext 5">
  <p:cSld name="CUSTOM_4_2">
    <p:spTree>
      <p:nvGrpSpPr>
        <p:cNvPr id="1" name="Shape 146"/>
        <p:cNvGrpSpPr/>
        <p:nvPr/>
      </p:nvGrpSpPr>
      <p:grpSpPr>
        <a:xfrm>
          <a:off x="0" y="0"/>
          <a:ext cx="0" cy="0"/>
          <a:chOff x="0" y="0"/>
          <a:chExt cx="0" cy="0"/>
        </a:xfrm>
      </p:grpSpPr>
      <p:sp>
        <p:nvSpPr>
          <p:cNvPr id="147" name="Google Shape;147;p23"/>
          <p:cNvSpPr txBox="1">
            <a:spLocks noGrp="1"/>
          </p:cNvSpPr>
          <p:nvPr>
            <p:ph type="title"/>
          </p:nvPr>
        </p:nvSpPr>
        <p:spPr>
          <a:xfrm>
            <a:off x="720000" y="1930913"/>
            <a:ext cx="3261000" cy="600300"/>
          </a:xfrm>
          <a:prstGeom prst="rect">
            <a:avLst/>
          </a:prstGeom>
        </p:spPr>
        <p:txBody>
          <a:bodyPr spcFirstLastPara="1" wrap="square" lIns="91425" tIns="91425" rIns="91425" bIns="91425" anchor="b" anchorCtr="0">
            <a:noAutofit/>
          </a:bodyPr>
          <a:lstStyle>
            <a:lvl1pPr lvl="0" algn="l"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48" name="Google Shape;148;p23"/>
          <p:cNvSpPr txBox="1">
            <a:spLocks noGrp="1"/>
          </p:cNvSpPr>
          <p:nvPr>
            <p:ph type="subTitle" idx="1"/>
          </p:nvPr>
        </p:nvSpPr>
        <p:spPr>
          <a:xfrm>
            <a:off x="720000" y="2531290"/>
            <a:ext cx="3261000" cy="681300"/>
          </a:xfrm>
          <a:prstGeom prst="rect">
            <a:avLst/>
          </a:prstGeom>
        </p:spPr>
        <p:txBody>
          <a:bodyPr spcFirstLastPara="1" wrap="square" lIns="91425" tIns="91425" rIns="91425" bIns="91425" anchor="t" anchorCtr="0">
            <a:noAutofit/>
          </a:bodyPr>
          <a:lstStyle>
            <a:lvl1pPr lvl="0" rtl="0">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149"/>
        <p:cNvGrpSpPr/>
        <p:nvPr/>
      </p:nvGrpSpPr>
      <p:grpSpPr>
        <a:xfrm>
          <a:off x="0" y="0"/>
          <a:ext cx="0" cy="0"/>
          <a:chOff x="0" y="0"/>
          <a:chExt cx="0" cy="0"/>
        </a:xfrm>
      </p:grpSpPr>
      <p:sp>
        <p:nvSpPr>
          <p:cNvPr id="150" name="Google Shape;150;p24"/>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51" name="Google Shape;151;p24"/>
          <p:cNvSpPr txBox="1">
            <a:spLocks noGrp="1"/>
          </p:cNvSpPr>
          <p:nvPr>
            <p:ph type="subTitle" idx="1"/>
          </p:nvPr>
        </p:nvSpPr>
        <p:spPr>
          <a:xfrm>
            <a:off x="4809200" y="2685775"/>
            <a:ext cx="2688600" cy="1418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52" name="Google Shape;152;p24"/>
          <p:cNvSpPr txBox="1">
            <a:spLocks noGrp="1"/>
          </p:cNvSpPr>
          <p:nvPr>
            <p:ph type="subTitle" idx="2"/>
          </p:nvPr>
        </p:nvSpPr>
        <p:spPr>
          <a:xfrm>
            <a:off x="1467050" y="2685775"/>
            <a:ext cx="2688600" cy="1418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53" name="Google Shape;153;p24"/>
          <p:cNvSpPr txBox="1">
            <a:spLocks noGrp="1"/>
          </p:cNvSpPr>
          <p:nvPr>
            <p:ph type="subTitle" idx="3"/>
          </p:nvPr>
        </p:nvSpPr>
        <p:spPr>
          <a:xfrm>
            <a:off x="1467051" y="2177550"/>
            <a:ext cx="2688600" cy="548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154" name="Google Shape;154;p24"/>
          <p:cNvSpPr txBox="1">
            <a:spLocks noGrp="1"/>
          </p:cNvSpPr>
          <p:nvPr>
            <p:ph type="subTitle" idx="4"/>
          </p:nvPr>
        </p:nvSpPr>
        <p:spPr>
          <a:xfrm>
            <a:off x="4809227" y="2177550"/>
            <a:ext cx="2688600" cy="548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grpSp>
        <p:nvGrpSpPr>
          <p:cNvPr id="155" name="Google Shape;155;p24"/>
          <p:cNvGrpSpPr/>
          <p:nvPr/>
        </p:nvGrpSpPr>
        <p:grpSpPr>
          <a:xfrm>
            <a:off x="7763602" y="3563530"/>
            <a:ext cx="2688600" cy="2688600"/>
            <a:chOff x="7704477" y="3445280"/>
            <a:chExt cx="2688600" cy="2688600"/>
          </a:xfrm>
        </p:grpSpPr>
        <p:sp>
          <p:nvSpPr>
            <p:cNvPr id="156" name="Google Shape;156;p24"/>
            <p:cNvSpPr/>
            <p:nvPr/>
          </p:nvSpPr>
          <p:spPr>
            <a:xfrm rot="-1984013" flipH="1">
              <a:off x="8077218" y="3818020"/>
              <a:ext cx="1943119" cy="1943119"/>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4"/>
            <p:cNvSpPr/>
            <p:nvPr/>
          </p:nvSpPr>
          <p:spPr>
            <a:xfrm rot="-900344" flipH="1">
              <a:off x="7959981" y="3597563"/>
              <a:ext cx="417124" cy="417124"/>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8" name="Google Shape;158;p24"/>
          <p:cNvGrpSpPr/>
          <p:nvPr/>
        </p:nvGrpSpPr>
        <p:grpSpPr>
          <a:xfrm>
            <a:off x="-826930" y="-144975"/>
            <a:ext cx="1821032" cy="1752696"/>
            <a:chOff x="-353961" y="-337860"/>
            <a:chExt cx="1442744" cy="1388604"/>
          </a:xfrm>
        </p:grpSpPr>
        <p:sp>
          <p:nvSpPr>
            <p:cNvPr id="159" name="Google Shape;159;p24"/>
            <p:cNvSpPr/>
            <p:nvPr/>
          </p:nvSpPr>
          <p:spPr>
            <a:xfrm rot="-141411" flipH="1">
              <a:off x="-332658" y="-316558"/>
              <a:ext cx="1057795" cy="105779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4"/>
            <p:cNvSpPr/>
            <p:nvPr/>
          </p:nvSpPr>
          <p:spPr>
            <a:xfrm rot="-141012" flipH="1">
              <a:off x="436178" y="662684"/>
              <a:ext cx="380420" cy="38042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4"/>
            <p:cNvSpPr/>
            <p:nvPr/>
          </p:nvSpPr>
          <p:spPr>
            <a:xfrm rot="-141060" flipH="1">
              <a:off x="879897" y="613963"/>
              <a:ext cx="204772" cy="204772"/>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2">
  <p:cSld name="TITLE_AND_TWO_COLUMNS_1_1">
    <p:spTree>
      <p:nvGrpSpPr>
        <p:cNvPr id="1" name="Shape 162"/>
        <p:cNvGrpSpPr/>
        <p:nvPr/>
      </p:nvGrpSpPr>
      <p:grpSpPr>
        <a:xfrm>
          <a:off x="0" y="0"/>
          <a:ext cx="0" cy="0"/>
          <a:chOff x="0" y="0"/>
          <a:chExt cx="0" cy="0"/>
        </a:xfrm>
      </p:grpSpPr>
      <p:sp>
        <p:nvSpPr>
          <p:cNvPr id="163" name="Google Shape;163;p25"/>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64" name="Google Shape;164;p25"/>
          <p:cNvSpPr txBox="1">
            <a:spLocks noGrp="1"/>
          </p:cNvSpPr>
          <p:nvPr>
            <p:ph type="subTitle" idx="1"/>
          </p:nvPr>
        </p:nvSpPr>
        <p:spPr>
          <a:xfrm>
            <a:off x="5003000" y="1783775"/>
            <a:ext cx="3202800" cy="1933200"/>
          </a:xfrm>
          <a:prstGeom prst="rect">
            <a:avLst/>
          </a:prstGeom>
        </p:spPr>
        <p:txBody>
          <a:bodyPr spcFirstLastPara="1" wrap="square" lIns="91425" tIns="91425" rIns="91425" bIns="91425" anchor="t" anchorCtr="0">
            <a:noAutofit/>
          </a:bodyPr>
          <a:lstStyle>
            <a:lvl1pPr lvl="0" rtl="0">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65" name="Google Shape;165;p25"/>
          <p:cNvSpPr txBox="1">
            <a:spLocks noGrp="1"/>
          </p:cNvSpPr>
          <p:nvPr>
            <p:ph type="subTitle" idx="2"/>
          </p:nvPr>
        </p:nvSpPr>
        <p:spPr>
          <a:xfrm>
            <a:off x="938200" y="1783775"/>
            <a:ext cx="3202800" cy="1933200"/>
          </a:xfrm>
          <a:prstGeom prst="rect">
            <a:avLst/>
          </a:prstGeom>
        </p:spPr>
        <p:txBody>
          <a:bodyPr spcFirstLastPara="1" wrap="square" lIns="91425" tIns="91425" rIns="91425" bIns="91425" anchor="t" anchorCtr="0">
            <a:noAutofit/>
          </a:bodyPr>
          <a:lstStyle>
            <a:lvl1pPr lvl="0" rtl="0">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grpSp>
        <p:nvGrpSpPr>
          <p:cNvPr id="166" name="Google Shape;166;p25"/>
          <p:cNvGrpSpPr/>
          <p:nvPr/>
        </p:nvGrpSpPr>
        <p:grpSpPr>
          <a:xfrm>
            <a:off x="7666900" y="4098613"/>
            <a:ext cx="1836000" cy="1514400"/>
            <a:chOff x="7565225" y="4081713"/>
            <a:chExt cx="1836000" cy="1514400"/>
          </a:xfrm>
        </p:grpSpPr>
        <p:sp>
          <p:nvSpPr>
            <p:cNvPr id="167" name="Google Shape;167;p25"/>
            <p:cNvSpPr/>
            <p:nvPr/>
          </p:nvSpPr>
          <p:spPr>
            <a:xfrm flipH="1">
              <a:off x="7886825" y="4081713"/>
              <a:ext cx="1514400" cy="1514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5"/>
            <p:cNvSpPr/>
            <p:nvPr/>
          </p:nvSpPr>
          <p:spPr>
            <a:xfrm flipH="1">
              <a:off x="7565225" y="4282325"/>
              <a:ext cx="321600" cy="321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25"/>
          <p:cNvGrpSpPr/>
          <p:nvPr/>
        </p:nvGrpSpPr>
        <p:grpSpPr>
          <a:xfrm>
            <a:off x="-664425" y="-582062"/>
            <a:ext cx="1602625" cy="1871513"/>
            <a:chOff x="-265075" y="-396262"/>
            <a:chExt cx="1602625" cy="1871513"/>
          </a:xfrm>
        </p:grpSpPr>
        <p:sp>
          <p:nvSpPr>
            <p:cNvPr id="170" name="Google Shape;170;p25"/>
            <p:cNvSpPr/>
            <p:nvPr/>
          </p:nvSpPr>
          <p:spPr>
            <a:xfrm flipH="1">
              <a:off x="-265075" y="-396262"/>
              <a:ext cx="1514400" cy="1514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5"/>
            <p:cNvSpPr/>
            <p:nvPr/>
          </p:nvSpPr>
          <p:spPr>
            <a:xfrm flipH="1">
              <a:off x="830225" y="1056151"/>
              <a:ext cx="419100" cy="4191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5"/>
            <p:cNvSpPr/>
            <p:nvPr/>
          </p:nvSpPr>
          <p:spPr>
            <a:xfrm flipH="1">
              <a:off x="1126950" y="807125"/>
              <a:ext cx="210600" cy="210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hree columns">
  <p:cSld name="CUSTOM_6">
    <p:spTree>
      <p:nvGrpSpPr>
        <p:cNvPr id="1" name="Shape 173"/>
        <p:cNvGrpSpPr/>
        <p:nvPr/>
      </p:nvGrpSpPr>
      <p:grpSpPr>
        <a:xfrm>
          <a:off x="0" y="0"/>
          <a:ext cx="0" cy="0"/>
          <a:chOff x="0" y="0"/>
          <a:chExt cx="0" cy="0"/>
        </a:xfrm>
      </p:grpSpPr>
      <p:sp>
        <p:nvSpPr>
          <p:cNvPr id="174" name="Google Shape;174;p26"/>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75" name="Google Shape;175;p26"/>
          <p:cNvSpPr txBox="1">
            <a:spLocks noGrp="1"/>
          </p:cNvSpPr>
          <p:nvPr>
            <p:ph type="subTitle" idx="1"/>
          </p:nvPr>
        </p:nvSpPr>
        <p:spPr>
          <a:xfrm>
            <a:off x="937625" y="2599938"/>
            <a:ext cx="2175300" cy="143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76" name="Google Shape;176;p26"/>
          <p:cNvSpPr txBox="1">
            <a:spLocks noGrp="1"/>
          </p:cNvSpPr>
          <p:nvPr>
            <p:ph type="subTitle" idx="2"/>
          </p:nvPr>
        </p:nvSpPr>
        <p:spPr>
          <a:xfrm>
            <a:off x="3484347" y="2599938"/>
            <a:ext cx="2175300" cy="143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77" name="Google Shape;177;p26"/>
          <p:cNvSpPr txBox="1">
            <a:spLocks noGrp="1"/>
          </p:cNvSpPr>
          <p:nvPr>
            <p:ph type="subTitle" idx="3"/>
          </p:nvPr>
        </p:nvSpPr>
        <p:spPr>
          <a:xfrm>
            <a:off x="6031075" y="2599938"/>
            <a:ext cx="2175300" cy="1437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78" name="Google Shape;178;p26"/>
          <p:cNvSpPr txBox="1">
            <a:spLocks noGrp="1"/>
          </p:cNvSpPr>
          <p:nvPr>
            <p:ph type="subTitle" idx="4"/>
          </p:nvPr>
        </p:nvSpPr>
        <p:spPr>
          <a:xfrm>
            <a:off x="937625" y="2101916"/>
            <a:ext cx="21753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179" name="Google Shape;179;p26"/>
          <p:cNvSpPr txBox="1">
            <a:spLocks noGrp="1"/>
          </p:cNvSpPr>
          <p:nvPr>
            <p:ph type="subTitle" idx="5"/>
          </p:nvPr>
        </p:nvSpPr>
        <p:spPr>
          <a:xfrm>
            <a:off x="3484350" y="2101916"/>
            <a:ext cx="21753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180" name="Google Shape;180;p26"/>
          <p:cNvSpPr txBox="1">
            <a:spLocks noGrp="1"/>
          </p:cNvSpPr>
          <p:nvPr>
            <p:ph type="subTitle" idx="6"/>
          </p:nvPr>
        </p:nvSpPr>
        <p:spPr>
          <a:xfrm>
            <a:off x="6031075" y="2101916"/>
            <a:ext cx="21753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grpSp>
        <p:nvGrpSpPr>
          <p:cNvPr id="181" name="Google Shape;181;p26"/>
          <p:cNvGrpSpPr/>
          <p:nvPr/>
        </p:nvGrpSpPr>
        <p:grpSpPr>
          <a:xfrm>
            <a:off x="7791798" y="-557554"/>
            <a:ext cx="2095200" cy="2181904"/>
            <a:chOff x="7791798" y="-557554"/>
            <a:chExt cx="2095200" cy="2181904"/>
          </a:xfrm>
        </p:grpSpPr>
        <p:sp>
          <p:nvSpPr>
            <p:cNvPr id="182" name="Google Shape;182;p26"/>
            <p:cNvSpPr/>
            <p:nvPr/>
          </p:nvSpPr>
          <p:spPr>
            <a:xfrm rot="-3415998">
              <a:off x="8082271" y="-267082"/>
              <a:ext cx="1514255" cy="151425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6"/>
            <p:cNvSpPr/>
            <p:nvPr/>
          </p:nvSpPr>
          <p:spPr>
            <a:xfrm rot="-3415853">
              <a:off x="7886752" y="1025204"/>
              <a:ext cx="429946" cy="429946"/>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6"/>
            <p:cNvSpPr/>
            <p:nvPr/>
          </p:nvSpPr>
          <p:spPr>
            <a:xfrm rot="-3416322">
              <a:off x="8388319" y="1326143"/>
              <a:ext cx="250213" cy="250213"/>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5" name="Google Shape;185;p26"/>
          <p:cNvGrpSpPr/>
          <p:nvPr/>
        </p:nvGrpSpPr>
        <p:grpSpPr>
          <a:xfrm rot="321906">
            <a:off x="-384655" y="3683877"/>
            <a:ext cx="1514371" cy="1912126"/>
            <a:chOff x="-384500" y="3683950"/>
            <a:chExt cx="1514400" cy="1912162"/>
          </a:xfrm>
        </p:grpSpPr>
        <p:sp>
          <p:nvSpPr>
            <p:cNvPr id="186" name="Google Shape;186;p26"/>
            <p:cNvSpPr/>
            <p:nvPr/>
          </p:nvSpPr>
          <p:spPr>
            <a:xfrm>
              <a:off x="-384500" y="4081713"/>
              <a:ext cx="1514400" cy="1514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6"/>
            <p:cNvSpPr/>
            <p:nvPr/>
          </p:nvSpPr>
          <p:spPr>
            <a:xfrm>
              <a:off x="391625" y="3683950"/>
              <a:ext cx="321600" cy="321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hree columns 1">
  <p:cSld name="CUSTOM_6_1">
    <p:spTree>
      <p:nvGrpSpPr>
        <p:cNvPr id="1" name="Shape 188"/>
        <p:cNvGrpSpPr/>
        <p:nvPr/>
      </p:nvGrpSpPr>
      <p:grpSpPr>
        <a:xfrm>
          <a:off x="0" y="0"/>
          <a:ext cx="0" cy="0"/>
          <a:chOff x="0" y="0"/>
          <a:chExt cx="0" cy="0"/>
        </a:xfrm>
      </p:grpSpPr>
      <p:sp>
        <p:nvSpPr>
          <p:cNvPr id="189" name="Google Shape;189;p27"/>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90" name="Google Shape;190;p27"/>
          <p:cNvSpPr txBox="1">
            <a:spLocks noGrp="1"/>
          </p:cNvSpPr>
          <p:nvPr>
            <p:ph type="subTitle" idx="1"/>
          </p:nvPr>
        </p:nvSpPr>
        <p:spPr>
          <a:xfrm>
            <a:off x="5827675" y="1717911"/>
            <a:ext cx="2603100" cy="5385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1" name="Google Shape;191;p27"/>
          <p:cNvSpPr txBox="1">
            <a:spLocks noGrp="1"/>
          </p:cNvSpPr>
          <p:nvPr>
            <p:ph type="subTitle" idx="2"/>
          </p:nvPr>
        </p:nvSpPr>
        <p:spPr>
          <a:xfrm>
            <a:off x="5827675" y="2939555"/>
            <a:ext cx="2603100" cy="5385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2" name="Google Shape;192;p27"/>
          <p:cNvSpPr txBox="1">
            <a:spLocks noGrp="1"/>
          </p:cNvSpPr>
          <p:nvPr>
            <p:ph type="subTitle" idx="3"/>
          </p:nvPr>
        </p:nvSpPr>
        <p:spPr>
          <a:xfrm>
            <a:off x="5827675" y="4161200"/>
            <a:ext cx="2603100" cy="442800"/>
          </a:xfrm>
          <a:prstGeom prst="rect">
            <a:avLst/>
          </a:prstGeom>
        </p:spPr>
        <p:txBody>
          <a:bodyPr spcFirstLastPara="1" wrap="square" lIns="91425" tIns="91425" rIns="91425" bIns="91425" anchor="t" anchorCtr="0">
            <a:noAutofit/>
          </a:bodyPr>
          <a:lstStyle>
            <a:lvl1pPr lvl="0" rtl="0">
              <a:spcBef>
                <a:spcPts val="0"/>
              </a:spcBef>
              <a:spcAft>
                <a:spcPts val="0"/>
              </a:spcAft>
              <a:buSzPts val="14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3" name="Google Shape;193;p27"/>
          <p:cNvSpPr txBox="1">
            <a:spLocks noGrp="1"/>
          </p:cNvSpPr>
          <p:nvPr>
            <p:ph type="subTitle" idx="4"/>
          </p:nvPr>
        </p:nvSpPr>
        <p:spPr>
          <a:xfrm>
            <a:off x="5827675" y="1274950"/>
            <a:ext cx="2603100" cy="442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194" name="Google Shape;194;p27"/>
          <p:cNvSpPr txBox="1">
            <a:spLocks noGrp="1"/>
          </p:cNvSpPr>
          <p:nvPr>
            <p:ph type="subTitle" idx="5"/>
          </p:nvPr>
        </p:nvSpPr>
        <p:spPr>
          <a:xfrm>
            <a:off x="5827675" y="2496757"/>
            <a:ext cx="2603100" cy="442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
        <p:nvSpPr>
          <p:cNvPr id="195" name="Google Shape;195;p27"/>
          <p:cNvSpPr txBox="1">
            <a:spLocks noGrp="1"/>
          </p:cNvSpPr>
          <p:nvPr>
            <p:ph type="subTitle" idx="6"/>
          </p:nvPr>
        </p:nvSpPr>
        <p:spPr>
          <a:xfrm>
            <a:off x="5827675" y="3718402"/>
            <a:ext cx="2603100" cy="4428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four columns">
  <p:cSld name="CUSTOM_5">
    <p:spTree>
      <p:nvGrpSpPr>
        <p:cNvPr id="1" name="Shape 196"/>
        <p:cNvGrpSpPr/>
        <p:nvPr/>
      </p:nvGrpSpPr>
      <p:grpSpPr>
        <a:xfrm>
          <a:off x="0" y="0"/>
          <a:ext cx="0" cy="0"/>
          <a:chOff x="0" y="0"/>
          <a:chExt cx="0" cy="0"/>
        </a:xfrm>
      </p:grpSpPr>
      <p:sp>
        <p:nvSpPr>
          <p:cNvPr id="197" name="Google Shape;197;p28"/>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198" name="Google Shape;198;p28"/>
          <p:cNvSpPr txBox="1">
            <a:spLocks noGrp="1"/>
          </p:cNvSpPr>
          <p:nvPr>
            <p:ph type="subTitle" idx="1"/>
          </p:nvPr>
        </p:nvSpPr>
        <p:spPr>
          <a:xfrm>
            <a:off x="1475374" y="1825100"/>
            <a:ext cx="2811000" cy="954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199" name="Google Shape;199;p28"/>
          <p:cNvSpPr txBox="1">
            <a:spLocks noGrp="1"/>
          </p:cNvSpPr>
          <p:nvPr>
            <p:ph type="subTitle" idx="2"/>
          </p:nvPr>
        </p:nvSpPr>
        <p:spPr>
          <a:xfrm>
            <a:off x="5301926" y="1825100"/>
            <a:ext cx="2811000" cy="954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00" name="Google Shape;200;p28"/>
          <p:cNvSpPr txBox="1">
            <a:spLocks noGrp="1"/>
          </p:cNvSpPr>
          <p:nvPr>
            <p:ph type="subTitle" idx="3"/>
          </p:nvPr>
        </p:nvSpPr>
        <p:spPr>
          <a:xfrm>
            <a:off x="1475374" y="3485675"/>
            <a:ext cx="2811000" cy="954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01" name="Google Shape;201;p28"/>
          <p:cNvSpPr txBox="1">
            <a:spLocks noGrp="1"/>
          </p:cNvSpPr>
          <p:nvPr>
            <p:ph type="subTitle" idx="4"/>
          </p:nvPr>
        </p:nvSpPr>
        <p:spPr>
          <a:xfrm>
            <a:off x="5301926" y="3485675"/>
            <a:ext cx="2811000" cy="954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02" name="Google Shape;202;p28"/>
          <p:cNvSpPr txBox="1">
            <a:spLocks noGrp="1"/>
          </p:cNvSpPr>
          <p:nvPr>
            <p:ph type="subTitle" idx="5"/>
          </p:nvPr>
        </p:nvSpPr>
        <p:spPr>
          <a:xfrm>
            <a:off x="1475374" y="1276325"/>
            <a:ext cx="28110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03" name="Google Shape;203;p28"/>
          <p:cNvSpPr txBox="1">
            <a:spLocks noGrp="1"/>
          </p:cNvSpPr>
          <p:nvPr>
            <p:ph type="subTitle" idx="6"/>
          </p:nvPr>
        </p:nvSpPr>
        <p:spPr>
          <a:xfrm>
            <a:off x="1475374" y="2936975"/>
            <a:ext cx="28110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04" name="Google Shape;204;p28"/>
          <p:cNvSpPr txBox="1">
            <a:spLocks noGrp="1"/>
          </p:cNvSpPr>
          <p:nvPr>
            <p:ph type="subTitle" idx="7"/>
          </p:nvPr>
        </p:nvSpPr>
        <p:spPr>
          <a:xfrm>
            <a:off x="5301899" y="1276325"/>
            <a:ext cx="28110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05" name="Google Shape;205;p28"/>
          <p:cNvSpPr txBox="1">
            <a:spLocks noGrp="1"/>
          </p:cNvSpPr>
          <p:nvPr>
            <p:ph type="subTitle" idx="8"/>
          </p:nvPr>
        </p:nvSpPr>
        <p:spPr>
          <a:xfrm>
            <a:off x="5301899" y="2936975"/>
            <a:ext cx="2811000" cy="5487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grpSp>
        <p:nvGrpSpPr>
          <p:cNvPr id="206" name="Google Shape;206;p28"/>
          <p:cNvGrpSpPr/>
          <p:nvPr/>
        </p:nvGrpSpPr>
        <p:grpSpPr>
          <a:xfrm>
            <a:off x="-560877" y="-1028429"/>
            <a:ext cx="2095200" cy="2304754"/>
            <a:chOff x="-646377" y="-740729"/>
            <a:chExt cx="2095200" cy="2304754"/>
          </a:xfrm>
        </p:grpSpPr>
        <p:sp>
          <p:nvSpPr>
            <p:cNvPr id="207" name="Google Shape;207;p28"/>
            <p:cNvSpPr/>
            <p:nvPr/>
          </p:nvSpPr>
          <p:spPr>
            <a:xfrm rot="-3415998">
              <a:off x="-355904" y="-450257"/>
              <a:ext cx="1514255" cy="151425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8"/>
            <p:cNvSpPr/>
            <p:nvPr/>
          </p:nvSpPr>
          <p:spPr>
            <a:xfrm rot="-3416268">
              <a:off x="427258" y="1093459"/>
              <a:ext cx="394832" cy="394832"/>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8"/>
            <p:cNvSpPr/>
            <p:nvPr/>
          </p:nvSpPr>
          <p:spPr>
            <a:xfrm rot="-3416867">
              <a:off x="48738" y="1143185"/>
              <a:ext cx="254124" cy="254124"/>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0" name="Google Shape;210;p28"/>
          <p:cNvGrpSpPr/>
          <p:nvPr/>
        </p:nvGrpSpPr>
        <p:grpSpPr>
          <a:xfrm rot="869023">
            <a:off x="7776033" y="-316198"/>
            <a:ext cx="2342829" cy="2095159"/>
            <a:chOff x="7495274" y="-740729"/>
            <a:chExt cx="2342875" cy="2095200"/>
          </a:xfrm>
        </p:grpSpPr>
        <p:sp>
          <p:nvSpPr>
            <p:cNvPr id="211" name="Google Shape;211;p28"/>
            <p:cNvSpPr/>
            <p:nvPr/>
          </p:nvSpPr>
          <p:spPr>
            <a:xfrm rot="-3415998">
              <a:off x="8033421" y="-450257"/>
              <a:ext cx="1514255" cy="151425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8"/>
            <p:cNvSpPr/>
            <p:nvPr/>
          </p:nvSpPr>
          <p:spPr>
            <a:xfrm rot="-3416268">
              <a:off x="7571008" y="165384"/>
              <a:ext cx="394832" cy="394832"/>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five columns">
  <p:cSld name="CUSTOM_7_1">
    <p:spTree>
      <p:nvGrpSpPr>
        <p:cNvPr id="1" name="Shape 213"/>
        <p:cNvGrpSpPr/>
        <p:nvPr/>
      </p:nvGrpSpPr>
      <p:grpSpPr>
        <a:xfrm>
          <a:off x="0" y="0"/>
          <a:ext cx="0" cy="0"/>
          <a:chOff x="0" y="0"/>
          <a:chExt cx="0" cy="0"/>
        </a:xfrm>
      </p:grpSpPr>
      <p:sp>
        <p:nvSpPr>
          <p:cNvPr id="214" name="Google Shape;214;p29"/>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15" name="Google Shape;215;p29"/>
          <p:cNvSpPr txBox="1">
            <a:spLocks noGrp="1"/>
          </p:cNvSpPr>
          <p:nvPr>
            <p:ph type="subTitle" idx="1"/>
          </p:nvPr>
        </p:nvSpPr>
        <p:spPr>
          <a:xfrm>
            <a:off x="713228" y="1710150"/>
            <a:ext cx="19782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16" name="Google Shape;216;p29"/>
          <p:cNvSpPr txBox="1">
            <a:spLocks noGrp="1"/>
          </p:cNvSpPr>
          <p:nvPr>
            <p:ph type="subTitle" idx="2"/>
          </p:nvPr>
        </p:nvSpPr>
        <p:spPr>
          <a:xfrm>
            <a:off x="3579000" y="1710161"/>
            <a:ext cx="19860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17" name="Google Shape;217;p29"/>
          <p:cNvSpPr txBox="1">
            <a:spLocks noGrp="1"/>
          </p:cNvSpPr>
          <p:nvPr>
            <p:ph type="subTitle" idx="3"/>
          </p:nvPr>
        </p:nvSpPr>
        <p:spPr>
          <a:xfrm>
            <a:off x="2146115" y="3440446"/>
            <a:ext cx="19782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18" name="Google Shape;218;p29"/>
          <p:cNvSpPr txBox="1">
            <a:spLocks noGrp="1"/>
          </p:cNvSpPr>
          <p:nvPr>
            <p:ph type="subTitle" idx="4"/>
          </p:nvPr>
        </p:nvSpPr>
        <p:spPr>
          <a:xfrm>
            <a:off x="5011888" y="3440450"/>
            <a:ext cx="19860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19" name="Google Shape;219;p29"/>
          <p:cNvSpPr txBox="1">
            <a:spLocks noGrp="1"/>
          </p:cNvSpPr>
          <p:nvPr>
            <p:ph type="subTitle" idx="5"/>
          </p:nvPr>
        </p:nvSpPr>
        <p:spPr>
          <a:xfrm>
            <a:off x="6437997" y="1710161"/>
            <a:ext cx="19860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20" name="Google Shape;220;p29"/>
          <p:cNvSpPr txBox="1">
            <a:spLocks noGrp="1"/>
          </p:cNvSpPr>
          <p:nvPr>
            <p:ph type="subTitle" idx="6"/>
          </p:nvPr>
        </p:nvSpPr>
        <p:spPr>
          <a:xfrm>
            <a:off x="713228" y="1336263"/>
            <a:ext cx="1978200" cy="377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21" name="Google Shape;221;p29"/>
          <p:cNvSpPr txBox="1">
            <a:spLocks noGrp="1"/>
          </p:cNvSpPr>
          <p:nvPr>
            <p:ph type="subTitle" idx="7"/>
          </p:nvPr>
        </p:nvSpPr>
        <p:spPr>
          <a:xfrm>
            <a:off x="3582902" y="1336263"/>
            <a:ext cx="1978200" cy="377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22" name="Google Shape;222;p29"/>
          <p:cNvSpPr txBox="1">
            <a:spLocks noGrp="1"/>
          </p:cNvSpPr>
          <p:nvPr>
            <p:ph type="subTitle" idx="8"/>
          </p:nvPr>
        </p:nvSpPr>
        <p:spPr>
          <a:xfrm>
            <a:off x="6441895" y="1336263"/>
            <a:ext cx="1978200" cy="377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23" name="Google Shape;223;p29"/>
          <p:cNvSpPr txBox="1">
            <a:spLocks noGrp="1"/>
          </p:cNvSpPr>
          <p:nvPr>
            <p:ph type="subTitle" idx="9"/>
          </p:nvPr>
        </p:nvSpPr>
        <p:spPr>
          <a:xfrm>
            <a:off x="2146115" y="3063350"/>
            <a:ext cx="1978200" cy="377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24" name="Google Shape;224;p29"/>
          <p:cNvSpPr txBox="1">
            <a:spLocks noGrp="1"/>
          </p:cNvSpPr>
          <p:nvPr>
            <p:ph type="subTitle" idx="13"/>
          </p:nvPr>
        </p:nvSpPr>
        <p:spPr>
          <a:xfrm>
            <a:off x="5015789" y="3063350"/>
            <a:ext cx="1978200" cy="3771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six columns">
  <p:cSld name="CUSTOM_7">
    <p:spTree>
      <p:nvGrpSpPr>
        <p:cNvPr id="1" name="Shape 225"/>
        <p:cNvGrpSpPr/>
        <p:nvPr/>
      </p:nvGrpSpPr>
      <p:grpSpPr>
        <a:xfrm>
          <a:off x="0" y="0"/>
          <a:ext cx="0" cy="0"/>
          <a:chOff x="0" y="0"/>
          <a:chExt cx="0" cy="0"/>
        </a:xfrm>
      </p:grpSpPr>
      <p:sp>
        <p:nvSpPr>
          <p:cNvPr id="226" name="Google Shape;226;p30"/>
          <p:cNvSpPr txBox="1">
            <a:spLocks noGrp="1"/>
          </p:cNvSpPr>
          <p:nvPr>
            <p:ph type="title"/>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27" name="Google Shape;227;p30"/>
          <p:cNvSpPr txBox="1">
            <a:spLocks noGrp="1"/>
          </p:cNvSpPr>
          <p:nvPr>
            <p:ph type="subTitle" idx="1"/>
          </p:nvPr>
        </p:nvSpPr>
        <p:spPr>
          <a:xfrm>
            <a:off x="713228" y="1675596"/>
            <a:ext cx="19782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28" name="Google Shape;228;p30"/>
          <p:cNvSpPr txBox="1">
            <a:spLocks noGrp="1"/>
          </p:cNvSpPr>
          <p:nvPr>
            <p:ph type="subTitle" idx="2"/>
          </p:nvPr>
        </p:nvSpPr>
        <p:spPr>
          <a:xfrm>
            <a:off x="3579000" y="1675607"/>
            <a:ext cx="19860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29" name="Google Shape;229;p30"/>
          <p:cNvSpPr txBox="1">
            <a:spLocks noGrp="1"/>
          </p:cNvSpPr>
          <p:nvPr>
            <p:ph type="subTitle" idx="3"/>
          </p:nvPr>
        </p:nvSpPr>
        <p:spPr>
          <a:xfrm>
            <a:off x="713228" y="3405892"/>
            <a:ext cx="19782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30" name="Google Shape;230;p30"/>
          <p:cNvSpPr txBox="1">
            <a:spLocks noGrp="1"/>
          </p:cNvSpPr>
          <p:nvPr>
            <p:ph type="subTitle" idx="4"/>
          </p:nvPr>
        </p:nvSpPr>
        <p:spPr>
          <a:xfrm>
            <a:off x="3579000" y="3405896"/>
            <a:ext cx="19860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31" name="Google Shape;231;p30"/>
          <p:cNvSpPr txBox="1">
            <a:spLocks noGrp="1"/>
          </p:cNvSpPr>
          <p:nvPr>
            <p:ph type="subTitle" idx="5"/>
          </p:nvPr>
        </p:nvSpPr>
        <p:spPr>
          <a:xfrm>
            <a:off x="6437997" y="1675607"/>
            <a:ext cx="19860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32" name="Google Shape;232;p30"/>
          <p:cNvSpPr txBox="1">
            <a:spLocks noGrp="1"/>
          </p:cNvSpPr>
          <p:nvPr>
            <p:ph type="subTitle" idx="6"/>
          </p:nvPr>
        </p:nvSpPr>
        <p:spPr>
          <a:xfrm>
            <a:off x="6437997" y="3405896"/>
            <a:ext cx="1986000" cy="110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33" name="Google Shape;233;p30"/>
          <p:cNvSpPr txBox="1">
            <a:spLocks noGrp="1"/>
          </p:cNvSpPr>
          <p:nvPr>
            <p:ph type="subTitle" idx="7"/>
          </p:nvPr>
        </p:nvSpPr>
        <p:spPr>
          <a:xfrm>
            <a:off x="713228" y="1223000"/>
            <a:ext cx="19782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34" name="Google Shape;234;p30"/>
          <p:cNvSpPr txBox="1">
            <a:spLocks noGrp="1"/>
          </p:cNvSpPr>
          <p:nvPr>
            <p:ph type="subTitle" idx="8"/>
          </p:nvPr>
        </p:nvSpPr>
        <p:spPr>
          <a:xfrm>
            <a:off x="3582902" y="1223000"/>
            <a:ext cx="19782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35" name="Google Shape;235;p30"/>
          <p:cNvSpPr txBox="1">
            <a:spLocks noGrp="1"/>
          </p:cNvSpPr>
          <p:nvPr>
            <p:ph type="subTitle" idx="9"/>
          </p:nvPr>
        </p:nvSpPr>
        <p:spPr>
          <a:xfrm>
            <a:off x="6441895" y="1223000"/>
            <a:ext cx="19782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36" name="Google Shape;236;p30"/>
          <p:cNvSpPr txBox="1">
            <a:spLocks noGrp="1"/>
          </p:cNvSpPr>
          <p:nvPr>
            <p:ph type="subTitle" idx="13"/>
          </p:nvPr>
        </p:nvSpPr>
        <p:spPr>
          <a:xfrm>
            <a:off x="713228" y="2950088"/>
            <a:ext cx="19782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37" name="Google Shape;237;p30"/>
          <p:cNvSpPr txBox="1">
            <a:spLocks noGrp="1"/>
          </p:cNvSpPr>
          <p:nvPr>
            <p:ph type="subTitle" idx="14"/>
          </p:nvPr>
        </p:nvSpPr>
        <p:spPr>
          <a:xfrm>
            <a:off x="3582902" y="2950088"/>
            <a:ext cx="19782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sp>
        <p:nvSpPr>
          <p:cNvPr id="238" name="Google Shape;238;p30"/>
          <p:cNvSpPr txBox="1">
            <a:spLocks noGrp="1"/>
          </p:cNvSpPr>
          <p:nvPr>
            <p:ph type="subTitle" idx="15"/>
          </p:nvPr>
        </p:nvSpPr>
        <p:spPr>
          <a:xfrm>
            <a:off x="6441895" y="2950088"/>
            <a:ext cx="1978200" cy="5487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2000"/>
              <a:buFont typeface="Raleway"/>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SzPts val="2000"/>
              <a:buFont typeface="Raleway"/>
              <a:buNone/>
              <a:defRPr sz="2000" b="1">
                <a:latin typeface="Raleway"/>
                <a:ea typeface="Raleway"/>
                <a:cs typeface="Raleway"/>
                <a:sym typeface="Raleway"/>
              </a:defRPr>
            </a:lvl2pPr>
            <a:lvl3pPr lvl="2" algn="ctr" rtl="0">
              <a:lnSpc>
                <a:spcPct val="100000"/>
              </a:lnSpc>
              <a:spcBef>
                <a:spcPts val="0"/>
              </a:spcBef>
              <a:spcAft>
                <a:spcPts val="0"/>
              </a:spcAft>
              <a:buSzPts val="2000"/>
              <a:buFont typeface="Raleway"/>
              <a:buNone/>
              <a:defRPr sz="2000" b="1">
                <a:latin typeface="Raleway"/>
                <a:ea typeface="Raleway"/>
                <a:cs typeface="Raleway"/>
                <a:sym typeface="Raleway"/>
              </a:defRPr>
            </a:lvl3pPr>
            <a:lvl4pPr lvl="3" algn="ctr" rtl="0">
              <a:lnSpc>
                <a:spcPct val="100000"/>
              </a:lnSpc>
              <a:spcBef>
                <a:spcPts val="0"/>
              </a:spcBef>
              <a:spcAft>
                <a:spcPts val="0"/>
              </a:spcAft>
              <a:buSzPts val="2000"/>
              <a:buFont typeface="Raleway"/>
              <a:buNone/>
              <a:defRPr sz="2000" b="1">
                <a:latin typeface="Raleway"/>
                <a:ea typeface="Raleway"/>
                <a:cs typeface="Raleway"/>
                <a:sym typeface="Raleway"/>
              </a:defRPr>
            </a:lvl4pPr>
            <a:lvl5pPr lvl="4" algn="ctr" rtl="0">
              <a:lnSpc>
                <a:spcPct val="100000"/>
              </a:lnSpc>
              <a:spcBef>
                <a:spcPts val="0"/>
              </a:spcBef>
              <a:spcAft>
                <a:spcPts val="0"/>
              </a:spcAft>
              <a:buSzPts val="2000"/>
              <a:buFont typeface="Raleway"/>
              <a:buNone/>
              <a:defRPr sz="2000" b="1">
                <a:latin typeface="Raleway"/>
                <a:ea typeface="Raleway"/>
                <a:cs typeface="Raleway"/>
                <a:sym typeface="Raleway"/>
              </a:defRPr>
            </a:lvl5pPr>
            <a:lvl6pPr lvl="5" algn="ctr" rtl="0">
              <a:lnSpc>
                <a:spcPct val="100000"/>
              </a:lnSpc>
              <a:spcBef>
                <a:spcPts val="0"/>
              </a:spcBef>
              <a:spcAft>
                <a:spcPts val="0"/>
              </a:spcAft>
              <a:buSzPts val="2000"/>
              <a:buFont typeface="Raleway"/>
              <a:buNone/>
              <a:defRPr sz="2000" b="1">
                <a:latin typeface="Raleway"/>
                <a:ea typeface="Raleway"/>
                <a:cs typeface="Raleway"/>
                <a:sym typeface="Raleway"/>
              </a:defRPr>
            </a:lvl6pPr>
            <a:lvl7pPr lvl="6" algn="ctr" rtl="0">
              <a:lnSpc>
                <a:spcPct val="100000"/>
              </a:lnSpc>
              <a:spcBef>
                <a:spcPts val="0"/>
              </a:spcBef>
              <a:spcAft>
                <a:spcPts val="0"/>
              </a:spcAft>
              <a:buSzPts val="2000"/>
              <a:buFont typeface="Raleway"/>
              <a:buNone/>
              <a:defRPr sz="2000" b="1">
                <a:latin typeface="Raleway"/>
                <a:ea typeface="Raleway"/>
                <a:cs typeface="Raleway"/>
                <a:sym typeface="Raleway"/>
              </a:defRPr>
            </a:lvl7pPr>
            <a:lvl8pPr lvl="7" algn="ctr" rtl="0">
              <a:lnSpc>
                <a:spcPct val="100000"/>
              </a:lnSpc>
              <a:spcBef>
                <a:spcPts val="0"/>
              </a:spcBef>
              <a:spcAft>
                <a:spcPts val="0"/>
              </a:spcAft>
              <a:buSzPts val="2000"/>
              <a:buFont typeface="Raleway"/>
              <a:buNone/>
              <a:defRPr sz="2000" b="1">
                <a:latin typeface="Raleway"/>
                <a:ea typeface="Raleway"/>
                <a:cs typeface="Raleway"/>
                <a:sym typeface="Raleway"/>
              </a:defRPr>
            </a:lvl8pPr>
            <a:lvl9pPr lvl="8" algn="ctr" rtl="0">
              <a:lnSpc>
                <a:spcPct val="100000"/>
              </a:lnSpc>
              <a:spcBef>
                <a:spcPts val="0"/>
              </a:spcBef>
              <a:spcAft>
                <a:spcPts val="0"/>
              </a:spcAft>
              <a:buSzPts val="2000"/>
              <a:buFont typeface="Raleway"/>
              <a:buNone/>
              <a:defRPr sz="2000" b="1">
                <a:latin typeface="Raleway"/>
                <a:ea typeface="Raleway"/>
                <a:cs typeface="Raleway"/>
                <a:sym typeface="Raleway"/>
              </a:defRPr>
            </a:lvl9pPr>
          </a:lstStyle>
          <a:p>
            <a:endParaRPr/>
          </a:p>
        </p:txBody>
      </p:sp>
      <p:grpSp>
        <p:nvGrpSpPr>
          <p:cNvPr id="239" name="Google Shape;239;p30"/>
          <p:cNvGrpSpPr/>
          <p:nvPr/>
        </p:nvGrpSpPr>
        <p:grpSpPr>
          <a:xfrm>
            <a:off x="7869825" y="3705597"/>
            <a:ext cx="2225823" cy="2374724"/>
            <a:chOff x="7869825" y="3705597"/>
            <a:chExt cx="2225823" cy="2374724"/>
          </a:xfrm>
        </p:grpSpPr>
        <p:sp>
          <p:nvSpPr>
            <p:cNvPr id="240" name="Google Shape;240;p30"/>
            <p:cNvSpPr/>
            <p:nvPr/>
          </p:nvSpPr>
          <p:spPr>
            <a:xfrm rot="-3415998">
              <a:off x="8290921" y="4275593"/>
              <a:ext cx="1514255" cy="151425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30"/>
            <p:cNvSpPr/>
            <p:nvPr/>
          </p:nvSpPr>
          <p:spPr>
            <a:xfrm rot="-3415343">
              <a:off x="7916121" y="4702391"/>
              <a:ext cx="241308" cy="241308"/>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0"/>
            <p:cNvSpPr/>
            <p:nvPr/>
          </p:nvSpPr>
          <p:spPr>
            <a:xfrm rot="-3414645">
              <a:off x="8670978" y="3781599"/>
              <a:ext cx="396743" cy="39699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30"/>
          <p:cNvGrpSpPr/>
          <p:nvPr/>
        </p:nvGrpSpPr>
        <p:grpSpPr>
          <a:xfrm>
            <a:off x="-512027" y="3946871"/>
            <a:ext cx="2095200" cy="2476199"/>
            <a:chOff x="-512027" y="3946871"/>
            <a:chExt cx="2095200" cy="2476199"/>
          </a:xfrm>
        </p:grpSpPr>
        <p:sp>
          <p:nvSpPr>
            <p:cNvPr id="244" name="Google Shape;244;p30"/>
            <p:cNvSpPr/>
            <p:nvPr/>
          </p:nvSpPr>
          <p:spPr>
            <a:xfrm rot="-3415998">
              <a:off x="-221554" y="4618343"/>
              <a:ext cx="1514255" cy="151425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30"/>
            <p:cNvSpPr/>
            <p:nvPr/>
          </p:nvSpPr>
          <p:spPr>
            <a:xfrm rot="-3414956">
              <a:off x="221130" y="3999701"/>
              <a:ext cx="275341" cy="275341"/>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0"/>
            <p:cNvSpPr/>
            <p:nvPr/>
          </p:nvSpPr>
          <p:spPr>
            <a:xfrm rot="-3415505">
              <a:off x="-206273" y="4185030"/>
              <a:ext cx="395247" cy="395247"/>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Numbers and text">
  <p:cSld name="CUSTOM_8">
    <p:spTree>
      <p:nvGrpSpPr>
        <p:cNvPr id="1" name="Shape 247"/>
        <p:cNvGrpSpPr/>
        <p:nvPr/>
      </p:nvGrpSpPr>
      <p:grpSpPr>
        <a:xfrm>
          <a:off x="0" y="0"/>
          <a:ext cx="0" cy="0"/>
          <a:chOff x="0" y="0"/>
          <a:chExt cx="0" cy="0"/>
        </a:xfrm>
      </p:grpSpPr>
      <p:sp>
        <p:nvSpPr>
          <p:cNvPr id="248" name="Google Shape;248;p31"/>
          <p:cNvSpPr txBox="1">
            <a:spLocks noGrp="1"/>
          </p:cNvSpPr>
          <p:nvPr>
            <p:ph type="title" hasCustomPrompt="1"/>
          </p:nvPr>
        </p:nvSpPr>
        <p:spPr>
          <a:xfrm>
            <a:off x="713225" y="552112"/>
            <a:ext cx="4696800" cy="768900"/>
          </a:xfrm>
          <a:prstGeom prst="rect">
            <a:avLst/>
          </a:prstGeom>
          <a:noFill/>
        </p:spPr>
        <p:txBody>
          <a:bodyPr spcFirstLastPara="1" wrap="square" lIns="91425" tIns="91425" rIns="91425" bIns="91425" anchor="b" anchorCtr="0">
            <a:noAutofit/>
          </a:bodyPr>
          <a:lstStyle>
            <a:lvl1pPr lvl="0" algn="l" rtl="0">
              <a:spcBef>
                <a:spcPts val="0"/>
              </a:spcBef>
              <a:spcAft>
                <a:spcPts val="0"/>
              </a:spcAft>
              <a:buClr>
                <a:schemeClr val="lt1"/>
              </a:buClr>
              <a:buSzPts val="6000"/>
              <a:buNone/>
              <a:defRPr sz="4500">
                <a:solidFill>
                  <a:schemeClr val="accent1"/>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49" name="Google Shape;249;p31"/>
          <p:cNvSpPr txBox="1">
            <a:spLocks noGrp="1"/>
          </p:cNvSpPr>
          <p:nvPr>
            <p:ph type="subTitle" idx="1"/>
          </p:nvPr>
        </p:nvSpPr>
        <p:spPr>
          <a:xfrm>
            <a:off x="713225" y="1288076"/>
            <a:ext cx="4696800" cy="598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400"/>
              <a:buFont typeface="PT Sans"/>
              <a:buNone/>
              <a:defRPr sz="1600">
                <a:solidFill>
                  <a:schemeClr val="dk1"/>
                </a:solidFill>
              </a:defRPr>
            </a:lvl1pPr>
            <a:lvl2pPr lvl="1" algn="ctr" rtl="0">
              <a:lnSpc>
                <a:spcPct val="100000"/>
              </a:lnSpc>
              <a:spcBef>
                <a:spcPts val="0"/>
              </a:spcBef>
              <a:spcAft>
                <a:spcPts val="0"/>
              </a:spcAft>
              <a:buClr>
                <a:schemeClr val="dk1"/>
              </a:buClr>
              <a:buSzPts val="2100"/>
              <a:buNone/>
              <a:defRPr sz="2100">
                <a:solidFill>
                  <a:schemeClr val="dk1"/>
                </a:solidFill>
              </a:defRPr>
            </a:lvl2pPr>
            <a:lvl3pPr lvl="2" algn="ctr" rtl="0">
              <a:lnSpc>
                <a:spcPct val="100000"/>
              </a:lnSpc>
              <a:spcBef>
                <a:spcPts val="0"/>
              </a:spcBef>
              <a:spcAft>
                <a:spcPts val="0"/>
              </a:spcAft>
              <a:buClr>
                <a:schemeClr val="dk1"/>
              </a:buClr>
              <a:buSzPts val="2100"/>
              <a:buNone/>
              <a:defRPr sz="2100">
                <a:solidFill>
                  <a:schemeClr val="dk1"/>
                </a:solidFill>
              </a:defRPr>
            </a:lvl3pPr>
            <a:lvl4pPr lvl="3"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4pPr>
            <a:lvl5pPr lvl="4"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5pPr>
            <a:lvl6pPr lvl="5"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6pPr>
            <a:lvl7pPr lvl="6"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7pPr>
            <a:lvl8pPr lvl="7"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8pPr>
            <a:lvl9pPr lvl="8"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9pPr>
          </a:lstStyle>
          <a:p>
            <a:endParaRPr/>
          </a:p>
        </p:txBody>
      </p:sp>
      <p:sp>
        <p:nvSpPr>
          <p:cNvPr id="250" name="Google Shape;250;p31"/>
          <p:cNvSpPr txBox="1">
            <a:spLocks noGrp="1"/>
          </p:cNvSpPr>
          <p:nvPr>
            <p:ph type="title" idx="2" hasCustomPrompt="1"/>
          </p:nvPr>
        </p:nvSpPr>
        <p:spPr>
          <a:xfrm>
            <a:off x="713225" y="1904368"/>
            <a:ext cx="4696800" cy="768900"/>
          </a:xfrm>
          <a:prstGeom prst="rect">
            <a:avLst/>
          </a:prstGeom>
          <a:noFill/>
        </p:spPr>
        <p:txBody>
          <a:bodyPr spcFirstLastPara="1" wrap="square" lIns="91425" tIns="91425" rIns="91425" bIns="91425" anchor="b" anchorCtr="0">
            <a:noAutofit/>
          </a:bodyPr>
          <a:lstStyle>
            <a:lvl1pPr lvl="0" algn="l" rtl="0">
              <a:spcBef>
                <a:spcPts val="0"/>
              </a:spcBef>
              <a:spcAft>
                <a:spcPts val="0"/>
              </a:spcAft>
              <a:buClr>
                <a:schemeClr val="lt1"/>
              </a:buClr>
              <a:buSzPts val="6000"/>
              <a:buNone/>
              <a:defRPr sz="4500">
                <a:solidFill>
                  <a:schemeClr val="accent1"/>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51" name="Google Shape;251;p31"/>
          <p:cNvSpPr txBox="1">
            <a:spLocks noGrp="1"/>
          </p:cNvSpPr>
          <p:nvPr>
            <p:ph type="subTitle" idx="3"/>
          </p:nvPr>
        </p:nvSpPr>
        <p:spPr>
          <a:xfrm>
            <a:off x="713225" y="2640332"/>
            <a:ext cx="4696800" cy="598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400"/>
              <a:buFont typeface="PT Sans"/>
              <a:buNone/>
              <a:defRPr sz="1600">
                <a:solidFill>
                  <a:schemeClr val="dk1"/>
                </a:solidFill>
              </a:defRPr>
            </a:lvl1pPr>
            <a:lvl2pPr lvl="1" algn="ctr" rtl="0">
              <a:lnSpc>
                <a:spcPct val="100000"/>
              </a:lnSpc>
              <a:spcBef>
                <a:spcPts val="0"/>
              </a:spcBef>
              <a:spcAft>
                <a:spcPts val="0"/>
              </a:spcAft>
              <a:buClr>
                <a:schemeClr val="dk1"/>
              </a:buClr>
              <a:buSzPts val="2100"/>
              <a:buNone/>
              <a:defRPr sz="2100">
                <a:solidFill>
                  <a:schemeClr val="dk1"/>
                </a:solidFill>
              </a:defRPr>
            </a:lvl2pPr>
            <a:lvl3pPr lvl="2" algn="ctr" rtl="0">
              <a:lnSpc>
                <a:spcPct val="100000"/>
              </a:lnSpc>
              <a:spcBef>
                <a:spcPts val="0"/>
              </a:spcBef>
              <a:spcAft>
                <a:spcPts val="0"/>
              </a:spcAft>
              <a:buClr>
                <a:schemeClr val="dk1"/>
              </a:buClr>
              <a:buSzPts val="2100"/>
              <a:buNone/>
              <a:defRPr sz="2100">
                <a:solidFill>
                  <a:schemeClr val="dk1"/>
                </a:solidFill>
              </a:defRPr>
            </a:lvl3pPr>
            <a:lvl4pPr lvl="3"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4pPr>
            <a:lvl5pPr lvl="4"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5pPr>
            <a:lvl6pPr lvl="5"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6pPr>
            <a:lvl7pPr lvl="6"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7pPr>
            <a:lvl8pPr lvl="7"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8pPr>
            <a:lvl9pPr lvl="8"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9pPr>
          </a:lstStyle>
          <a:p>
            <a:endParaRPr/>
          </a:p>
        </p:txBody>
      </p:sp>
      <p:sp>
        <p:nvSpPr>
          <p:cNvPr id="252" name="Google Shape;252;p31"/>
          <p:cNvSpPr txBox="1">
            <a:spLocks noGrp="1"/>
          </p:cNvSpPr>
          <p:nvPr>
            <p:ph type="title" idx="4" hasCustomPrompt="1"/>
          </p:nvPr>
        </p:nvSpPr>
        <p:spPr>
          <a:xfrm>
            <a:off x="713225" y="3256624"/>
            <a:ext cx="4696800" cy="768900"/>
          </a:xfrm>
          <a:prstGeom prst="rect">
            <a:avLst/>
          </a:prstGeom>
          <a:noFill/>
        </p:spPr>
        <p:txBody>
          <a:bodyPr spcFirstLastPara="1" wrap="square" lIns="91425" tIns="91425" rIns="91425" bIns="91425" anchor="b" anchorCtr="0">
            <a:noAutofit/>
          </a:bodyPr>
          <a:lstStyle>
            <a:lvl1pPr lvl="0" algn="l" rtl="0">
              <a:spcBef>
                <a:spcPts val="0"/>
              </a:spcBef>
              <a:spcAft>
                <a:spcPts val="0"/>
              </a:spcAft>
              <a:buClr>
                <a:schemeClr val="lt1"/>
              </a:buClr>
              <a:buSzPts val="6000"/>
              <a:buNone/>
              <a:defRPr sz="4500">
                <a:solidFill>
                  <a:schemeClr val="accent1"/>
                </a:solidFill>
              </a:defRPr>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53" name="Google Shape;253;p31"/>
          <p:cNvSpPr txBox="1">
            <a:spLocks noGrp="1"/>
          </p:cNvSpPr>
          <p:nvPr>
            <p:ph type="subTitle" idx="5"/>
          </p:nvPr>
        </p:nvSpPr>
        <p:spPr>
          <a:xfrm>
            <a:off x="713225" y="3992588"/>
            <a:ext cx="4696800" cy="598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400"/>
              <a:buFont typeface="PT Sans"/>
              <a:buNone/>
              <a:defRPr sz="1600">
                <a:solidFill>
                  <a:schemeClr val="dk1"/>
                </a:solidFill>
              </a:defRPr>
            </a:lvl1pPr>
            <a:lvl2pPr lvl="1" algn="ctr" rtl="0">
              <a:lnSpc>
                <a:spcPct val="100000"/>
              </a:lnSpc>
              <a:spcBef>
                <a:spcPts val="0"/>
              </a:spcBef>
              <a:spcAft>
                <a:spcPts val="0"/>
              </a:spcAft>
              <a:buClr>
                <a:schemeClr val="dk1"/>
              </a:buClr>
              <a:buSzPts val="2100"/>
              <a:buNone/>
              <a:defRPr sz="2100">
                <a:solidFill>
                  <a:schemeClr val="dk1"/>
                </a:solidFill>
              </a:defRPr>
            </a:lvl2pPr>
            <a:lvl3pPr lvl="2" algn="ctr" rtl="0">
              <a:lnSpc>
                <a:spcPct val="100000"/>
              </a:lnSpc>
              <a:spcBef>
                <a:spcPts val="0"/>
              </a:spcBef>
              <a:spcAft>
                <a:spcPts val="0"/>
              </a:spcAft>
              <a:buClr>
                <a:schemeClr val="dk1"/>
              </a:buClr>
              <a:buSzPts val="2100"/>
              <a:buNone/>
              <a:defRPr sz="2100">
                <a:solidFill>
                  <a:schemeClr val="dk1"/>
                </a:solidFill>
              </a:defRPr>
            </a:lvl3pPr>
            <a:lvl4pPr lvl="3"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4pPr>
            <a:lvl5pPr lvl="4"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5pPr>
            <a:lvl6pPr lvl="5"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6pPr>
            <a:lvl7pPr lvl="6"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7pPr>
            <a:lvl8pPr lvl="7"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8pPr>
            <a:lvl9pPr lvl="8" algn="ctr" rtl="0">
              <a:lnSpc>
                <a:spcPct val="100000"/>
              </a:lnSpc>
              <a:spcBef>
                <a:spcPts val="0"/>
              </a:spcBef>
              <a:spcAft>
                <a:spcPts val="0"/>
              </a:spcAft>
              <a:buClr>
                <a:schemeClr val="dk1"/>
              </a:buClr>
              <a:buSzPts val="2100"/>
              <a:buFont typeface="PT Sans"/>
              <a:buNone/>
              <a:defRPr sz="2100">
                <a:solidFill>
                  <a:schemeClr val="dk1"/>
                </a:solidFill>
                <a:latin typeface="PT Sans"/>
                <a:ea typeface="PT Sans"/>
                <a:cs typeface="PT Sans"/>
                <a:sym typeface="PT Sans"/>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Numbers and text 1">
  <p:cSld name="CUSTOM_8_1">
    <p:spTree>
      <p:nvGrpSpPr>
        <p:cNvPr id="1" name="Shape 254"/>
        <p:cNvGrpSpPr/>
        <p:nvPr/>
      </p:nvGrpSpPr>
      <p:grpSpPr>
        <a:xfrm>
          <a:off x="0" y="0"/>
          <a:ext cx="0" cy="0"/>
          <a:chOff x="0" y="0"/>
          <a:chExt cx="0" cy="0"/>
        </a:xfrm>
      </p:grpSpPr>
      <p:sp>
        <p:nvSpPr>
          <p:cNvPr id="255" name="Google Shape;255;p32"/>
          <p:cNvSpPr txBox="1">
            <a:spLocks noGrp="1"/>
          </p:cNvSpPr>
          <p:nvPr>
            <p:ph type="title" hasCustomPrompt="1"/>
          </p:nvPr>
        </p:nvSpPr>
        <p:spPr>
          <a:xfrm>
            <a:off x="1531375" y="1936875"/>
            <a:ext cx="987600" cy="505500"/>
          </a:xfrm>
          <a:prstGeom prst="rect">
            <a:avLst/>
          </a:prstGeom>
          <a:noFill/>
        </p:spPr>
        <p:txBody>
          <a:bodyPr spcFirstLastPara="1" wrap="square" lIns="91425" tIns="91425" rIns="91425" bIns="91425" anchor="b" anchorCtr="0">
            <a:noAutofit/>
          </a:bodyPr>
          <a:lstStyle>
            <a:lvl1pPr lvl="0" algn="ctr" rtl="0">
              <a:spcBef>
                <a:spcPts val="0"/>
              </a:spcBef>
              <a:spcAft>
                <a:spcPts val="0"/>
              </a:spcAft>
              <a:buClr>
                <a:schemeClr val="lt1"/>
              </a:buClr>
              <a:buSzPts val="6000"/>
              <a:buNone/>
              <a:defRPr sz="2500"/>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56" name="Google Shape;256;p32"/>
          <p:cNvSpPr txBox="1">
            <a:spLocks noGrp="1"/>
          </p:cNvSpPr>
          <p:nvPr>
            <p:ph type="subTitle" idx="1"/>
          </p:nvPr>
        </p:nvSpPr>
        <p:spPr>
          <a:xfrm>
            <a:off x="938500" y="3361525"/>
            <a:ext cx="2173200" cy="69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Font typeface="PT Sans"/>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Font typeface="PT Sans"/>
              <a:buNone/>
              <a:defRPr sz="2100">
                <a:latin typeface="PT Sans"/>
                <a:ea typeface="PT Sans"/>
                <a:cs typeface="PT Sans"/>
                <a:sym typeface="PT Sans"/>
              </a:defRPr>
            </a:lvl4pPr>
            <a:lvl5pPr lvl="4" algn="ctr" rtl="0">
              <a:lnSpc>
                <a:spcPct val="100000"/>
              </a:lnSpc>
              <a:spcBef>
                <a:spcPts val="0"/>
              </a:spcBef>
              <a:spcAft>
                <a:spcPts val="0"/>
              </a:spcAft>
              <a:buSzPts val="2100"/>
              <a:buFont typeface="PT Sans"/>
              <a:buNone/>
              <a:defRPr sz="2100">
                <a:latin typeface="PT Sans"/>
                <a:ea typeface="PT Sans"/>
                <a:cs typeface="PT Sans"/>
                <a:sym typeface="PT Sans"/>
              </a:defRPr>
            </a:lvl5pPr>
            <a:lvl6pPr lvl="5" algn="ctr" rtl="0">
              <a:lnSpc>
                <a:spcPct val="100000"/>
              </a:lnSpc>
              <a:spcBef>
                <a:spcPts val="0"/>
              </a:spcBef>
              <a:spcAft>
                <a:spcPts val="0"/>
              </a:spcAft>
              <a:buSzPts val="2100"/>
              <a:buFont typeface="PT Sans"/>
              <a:buNone/>
              <a:defRPr sz="2100">
                <a:latin typeface="PT Sans"/>
                <a:ea typeface="PT Sans"/>
                <a:cs typeface="PT Sans"/>
                <a:sym typeface="PT Sans"/>
              </a:defRPr>
            </a:lvl6pPr>
            <a:lvl7pPr lvl="6" algn="ctr" rtl="0">
              <a:lnSpc>
                <a:spcPct val="100000"/>
              </a:lnSpc>
              <a:spcBef>
                <a:spcPts val="0"/>
              </a:spcBef>
              <a:spcAft>
                <a:spcPts val="0"/>
              </a:spcAft>
              <a:buSzPts val="2100"/>
              <a:buFont typeface="PT Sans"/>
              <a:buNone/>
              <a:defRPr sz="2100">
                <a:latin typeface="PT Sans"/>
                <a:ea typeface="PT Sans"/>
                <a:cs typeface="PT Sans"/>
                <a:sym typeface="PT Sans"/>
              </a:defRPr>
            </a:lvl7pPr>
            <a:lvl8pPr lvl="7" algn="ctr" rtl="0">
              <a:lnSpc>
                <a:spcPct val="100000"/>
              </a:lnSpc>
              <a:spcBef>
                <a:spcPts val="0"/>
              </a:spcBef>
              <a:spcAft>
                <a:spcPts val="0"/>
              </a:spcAft>
              <a:buSzPts val="2100"/>
              <a:buFont typeface="PT Sans"/>
              <a:buNone/>
              <a:defRPr sz="2100">
                <a:latin typeface="PT Sans"/>
                <a:ea typeface="PT Sans"/>
                <a:cs typeface="PT Sans"/>
                <a:sym typeface="PT Sans"/>
              </a:defRPr>
            </a:lvl8pPr>
            <a:lvl9pPr lvl="8" algn="ctr" rtl="0">
              <a:lnSpc>
                <a:spcPct val="100000"/>
              </a:lnSpc>
              <a:spcBef>
                <a:spcPts val="0"/>
              </a:spcBef>
              <a:spcAft>
                <a:spcPts val="0"/>
              </a:spcAft>
              <a:buSzPts val="2100"/>
              <a:buFont typeface="PT Sans"/>
              <a:buNone/>
              <a:defRPr sz="2100">
                <a:latin typeface="PT Sans"/>
                <a:ea typeface="PT Sans"/>
                <a:cs typeface="PT Sans"/>
                <a:sym typeface="PT Sans"/>
              </a:defRPr>
            </a:lvl9pPr>
          </a:lstStyle>
          <a:p>
            <a:endParaRPr/>
          </a:p>
        </p:txBody>
      </p:sp>
      <p:sp>
        <p:nvSpPr>
          <p:cNvPr id="257" name="Google Shape;257;p32"/>
          <p:cNvSpPr txBox="1">
            <a:spLocks noGrp="1"/>
          </p:cNvSpPr>
          <p:nvPr>
            <p:ph type="subTitle" idx="2"/>
          </p:nvPr>
        </p:nvSpPr>
        <p:spPr>
          <a:xfrm>
            <a:off x="938500" y="2864500"/>
            <a:ext cx="2173200" cy="505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258" name="Google Shape;258;p32"/>
          <p:cNvSpPr txBox="1">
            <a:spLocks noGrp="1"/>
          </p:cNvSpPr>
          <p:nvPr>
            <p:ph type="title" idx="3" hasCustomPrompt="1"/>
          </p:nvPr>
        </p:nvSpPr>
        <p:spPr>
          <a:xfrm>
            <a:off x="4078150" y="1936875"/>
            <a:ext cx="987600" cy="505500"/>
          </a:xfrm>
          <a:prstGeom prst="rect">
            <a:avLst/>
          </a:prstGeom>
          <a:noFill/>
        </p:spPr>
        <p:txBody>
          <a:bodyPr spcFirstLastPara="1" wrap="square" lIns="91425" tIns="91425" rIns="91425" bIns="91425" anchor="b" anchorCtr="0">
            <a:noAutofit/>
          </a:bodyPr>
          <a:lstStyle>
            <a:lvl1pPr lvl="0" algn="ctr" rtl="0">
              <a:spcBef>
                <a:spcPts val="0"/>
              </a:spcBef>
              <a:spcAft>
                <a:spcPts val="0"/>
              </a:spcAft>
              <a:buClr>
                <a:schemeClr val="lt1"/>
              </a:buClr>
              <a:buSzPts val="6000"/>
              <a:buNone/>
              <a:defRPr sz="2500"/>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59" name="Google Shape;259;p32"/>
          <p:cNvSpPr txBox="1">
            <a:spLocks noGrp="1"/>
          </p:cNvSpPr>
          <p:nvPr>
            <p:ph type="subTitle" idx="4"/>
          </p:nvPr>
        </p:nvSpPr>
        <p:spPr>
          <a:xfrm>
            <a:off x="3485400" y="3361525"/>
            <a:ext cx="2173200" cy="69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Font typeface="PT Sans"/>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Font typeface="PT Sans"/>
              <a:buNone/>
              <a:defRPr sz="2100">
                <a:latin typeface="PT Sans"/>
                <a:ea typeface="PT Sans"/>
                <a:cs typeface="PT Sans"/>
                <a:sym typeface="PT Sans"/>
              </a:defRPr>
            </a:lvl4pPr>
            <a:lvl5pPr lvl="4" algn="ctr" rtl="0">
              <a:lnSpc>
                <a:spcPct val="100000"/>
              </a:lnSpc>
              <a:spcBef>
                <a:spcPts val="0"/>
              </a:spcBef>
              <a:spcAft>
                <a:spcPts val="0"/>
              </a:spcAft>
              <a:buSzPts val="2100"/>
              <a:buFont typeface="PT Sans"/>
              <a:buNone/>
              <a:defRPr sz="2100">
                <a:latin typeface="PT Sans"/>
                <a:ea typeface="PT Sans"/>
                <a:cs typeface="PT Sans"/>
                <a:sym typeface="PT Sans"/>
              </a:defRPr>
            </a:lvl5pPr>
            <a:lvl6pPr lvl="5" algn="ctr" rtl="0">
              <a:lnSpc>
                <a:spcPct val="100000"/>
              </a:lnSpc>
              <a:spcBef>
                <a:spcPts val="0"/>
              </a:spcBef>
              <a:spcAft>
                <a:spcPts val="0"/>
              </a:spcAft>
              <a:buSzPts val="2100"/>
              <a:buFont typeface="PT Sans"/>
              <a:buNone/>
              <a:defRPr sz="2100">
                <a:latin typeface="PT Sans"/>
                <a:ea typeface="PT Sans"/>
                <a:cs typeface="PT Sans"/>
                <a:sym typeface="PT Sans"/>
              </a:defRPr>
            </a:lvl6pPr>
            <a:lvl7pPr lvl="6" algn="ctr" rtl="0">
              <a:lnSpc>
                <a:spcPct val="100000"/>
              </a:lnSpc>
              <a:spcBef>
                <a:spcPts val="0"/>
              </a:spcBef>
              <a:spcAft>
                <a:spcPts val="0"/>
              </a:spcAft>
              <a:buSzPts val="2100"/>
              <a:buFont typeface="PT Sans"/>
              <a:buNone/>
              <a:defRPr sz="2100">
                <a:latin typeface="PT Sans"/>
                <a:ea typeface="PT Sans"/>
                <a:cs typeface="PT Sans"/>
                <a:sym typeface="PT Sans"/>
              </a:defRPr>
            </a:lvl7pPr>
            <a:lvl8pPr lvl="7" algn="ctr" rtl="0">
              <a:lnSpc>
                <a:spcPct val="100000"/>
              </a:lnSpc>
              <a:spcBef>
                <a:spcPts val="0"/>
              </a:spcBef>
              <a:spcAft>
                <a:spcPts val="0"/>
              </a:spcAft>
              <a:buSzPts val="2100"/>
              <a:buFont typeface="PT Sans"/>
              <a:buNone/>
              <a:defRPr sz="2100">
                <a:latin typeface="PT Sans"/>
                <a:ea typeface="PT Sans"/>
                <a:cs typeface="PT Sans"/>
                <a:sym typeface="PT Sans"/>
              </a:defRPr>
            </a:lvl8pPr>
            <a:lvl9pPr lvl="8" algn="ctr" rtl="0">
              <a:lnSpc>
                <a:spcPct val="100000"/>
              </a:lnSpc>
              <a:spcBef>
                <a:spcPts val="0"/>
              </a:spcBef>
              <a:spcAft>
                <a:spcPts val="0"/>
              </a:spcAft>
              <a:buSzPts val="2100"/>
              <a:buFont typeface="PT Sans"/>
              <a:buNone/>
              <a:defRPr sz="2100">
                <a:latin typeface="PT Sans"/>
                <a:ea typeface="PT Sans"/>
                <a:cs typeface="PT Sans"/>
                <a:sym typeface="PT Sans"/>
              </a:defRPr>
            </a:lvl9pPr>
          </a:lstStyle>
          <a:p>
            <a:endParaRPr/>
          </a:p>
        </p:txBody>
      </p:sp>
      <p:sp>
        <p:nvSpPr>
          <p:cNvPr id="260" name="Google Shape;260;p32"/>
          <p:cNvSpPr txBox="1">
            <a:spLocks noGrp="1"/>
          </p:cNvSpPr>
          <p:nvPr>
            <p:ph type="subTitle" idx="5"/>
          </p:nvPr>
        </p:nvSpPr>
        <p:spPr>
          <a:xfrm>
            <a:off x="3485400" y="2864500"/>
            <a:ext cx="2173200" cy="505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261" name="Google Shape;261;p32"/>
          <p:cNvSpPr txBox="1">
            <a:spLocks noGrp="1"/>
          </p:cNvSpPr>
          <p:nvPr>
            <p:ph type="title" idx="6" hasCustomPrompt="1"/>
          </p:nvPr>
        </p:nvSpPr>
        <p:spPr>
          <a:xfrm>
            <a:off x="6622725" y="1936875"/>
            <a:ext cx="987600" cy="505500"/>
          </a:xfrm>
          <a:prstGeom prst="rect">
            <a:avLst/>
          </a:prstGeom>
          <a:noFill/>
        </p:spPr>
        <p:txBody>
          <a:bodyPr spcFirstLastPara="1" wrap="square" lIns="91425" tIns="91425" rIns="91425" bIns="91425" anchor="b" anchorCtr="0">
            <a:noAutofit/>
          </a:bodyPr>
          <a:lstStyle>
            <a:lvl1pPr lvl="0" algn="ctr" rtl="0">
              <a:spcBef>
                <a:spcPts val="0"/>
              </a:spcBef>
              <a:spcAft>
                <a:spcPts val="0"/>
              </a:spcAft>
              <a:buClr>
                <a:schemeClr val="lt1"/>
              </a:buClr>
              <a:buSzPts val="6000"/>
              <a:buNone/>
              <a:defRPr sz="2500"/>
            </a:lvl1pPr>
            <a:lvl2pPr lvl="1" algn="ctr" rtl="0">
              <a:spcBef>
                <a:spcPts val="0"/>
              </a:spcBef>
              <a:spcAft>
                <a:spcPts val="0"/>
              </a:spcAft>
              <a:buClr>
                <a:schemeClr val="lt1"/>
              </a:buClr>
              <a:buSzPts val="6000"/>
              <a:buNone/>
              <a:defRPr sz="6000">
                <a:solidFill>
                  <a:schemeClr val="lt1"/>
                </a:solidFill>
              </a:defRPr>
            </a:lvl2pPr>
            <a:lvl3pPr lvl="2" algn="ctr" rtl="0">
              <a:spcBef>
                <a:spcPts val="0"/>
              </a:spcBef>
              <a:spcAft>
                <a:spcPts val="0"/>
              </a:spcAft>
              <a:buClr>
                <a:schemeClr val="lt1"/>
              </a:buClr>
              <a:buSzPts val="6000"/>
              <a:buNone/>
              <a:defRPr sz="6000">
                <a:solidFill>
                  <a:schemeClr val="lt1"/>
                </a:solidFill>
              </a:defRPr>
            </a:lvl3pPr>
            <a:lvl4pPr lvl="3" algn="ctr" rtl="0">
              <a:spcBef>
                <a:spcPts val="0"/>
              </a:spcBef>
              <a:spcAft>
                <a:spcPts val="0"/>
              </a:spcAft>
              <a:buClr>
                <a:schemeClr val="lt1"/>
              </a:buClr>
              <a:buSzPts val="6000"/>
              <a:buNone/>
              <a:defRPr sz="6000">
                <a:solidFill>
                  <a:schemeClr val="lt1"/>
                </a:solidFill>
              </a:defRPr>
            </a:lvl4pPr>
            <a:lvl5pPr lvl="4" algn="ctr" rtl="0">
              <a:spcBef>
                <a:spcPts val="0"/>
              </a:spcBef>
              <a:spcAft>
                <a:spcPts val="0"/>
              </a:spcAft>
              <a:buClr>
                <a:schemeClr val="lt1"/>
              </a:buClr>
              <a:buSzPts val="6000"/>
              <a:buNone/>
              <a:defRPr sz="6000">
                <a:solidFill>
                  <a:schemeClr val="lt1"/>
                </a:solidFill>
              </a:defRPr>
            </a:lvl5pPr>
            <a:lvl6pPr lvl="5" algn="ctr" rtl="0">
              <a:spcBef>
                <a:spcPts val="0"/>
              </a:spcBef>
              <a:spcAft>
                <a:spcPts val="0"/>
              </a:spcAft>
              <a:buClr>
                <a:schemeClr val="lt1"/>
              </a:buClr>
              <a:buSzPts val="6000"/>
              <a:buNone/>
              <a:defRPr sz="6000">
                <a:solidFill>
                  <a:schemeClr val="lt1"/>
                </a:solidFill>
              </a:defRPr>
            </a:lvl6pPr>
            <a:lvl7pPr lvl="6" algn="ctr" rtl="0">
              <a:spcBef>
                <a:spcPts val="0"/>
              </a:spcBef>
              <a:spcAft>
                <a:spcPts val="0"/>
              </a:spcAft>
              <a:buClr>
                <a:schemeClr val="lt1"/>
              </a:buClr>
              <a:buSzPts val="6000"/>
              <a:buNone/>
              <a:defRPr sz="6000">
                <a:solidFill>
                  <a:schemeClr val="lt1"/>
                </a:solidFill>
              </a:defRPr>
            </a:lvl7pPr>
            <a:lvl8pPr lvl="7" algn="ctr" rtl="0">
              <a:spcBef>
                <a:spcPts val="0"/>
              </a:spcBef>
              <a:spcAft>
                <a:spcPts val="0"/>
              </a:spcAft>
              <a:buClr>
                <a:schemeClr val="lt1"/>
              </a:buClr>
              <a:buSzPts val="6000"/>
              <a:buNone/>
              <a:defRPr sz="6000">
                <a:solidFill>
                  <a:schemeClr val="lt1"/>
                </a:solidFill>
              </a:defRPr>
            </a:lvl8pPr>
            <a:lvl9pPr lvl="8" algn="ctr" rtl="0">
              <a:spcBef>
                <a:spcPts val="0"/>
              </a:spcBef>
              <a:spcAft>
                <a:spcPts val="0"/>
              </a:spcAft>
              <a:buClr>
                <a:schemeClr val="lt1"/>
              </a:buClr>
              <a:buSzPts val="6000"/>
              <a:buNone/>
              <a:defRPr sz="6000">
                <a:solidFill>
                  <a:schemeClr val="lt1"/>
                </a:solidFill>
              </a:defRPr>
            </a:lvl9pPr>
          </a:lstStyle>
          <a:p>
            <a:r>
              <a:t>xx%</a:t>
            </a:r>
          </a:p>
        </p:txBody>
      </p:sp>
      <p:sp>
        <p:nvSpPr>
          <p:cNvPr id="262" name="Google Shape;262;p32"/>
          <p:cNvSpPr txBox="1">
            <a:spLocks noGrp="1"/>
          </p:cNvSpPr>
          <p:nvPr>
            <p:ph type="subTitle" idx="7"/>
          </p:nvPr>
        </p:nvSpPr>
        <p:spPr>
          <a:xfrm>
            <a:off x="6032300" y="3361525"/>
            <a:ext cx="2173200" cy="693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Font typeface="PT Sans"/>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Font typeface="PT Sans"/>
              <a:buNone/>
              <a:defRPr sz="2100">
                <a:latin typeface="PT Sans"/>
                <a:ea typeface="PT Sans"/>
                <a:cs typeface="PT Sans"/>
                <a:sym typeface="PT Sans"/>
              </a:defRPr>
            </a:lvl4pPr>
            <a:lvl5pPr lvl="4" algn="ctr" rtl="0">
              <a:lnSpc>
                <a:spcPct val="100000"/>
              </a:lnSpc>
              <a:spcBef>
                <a:spcPts val="0"/>
              </a:spcBef>
              <a:spcAft>
                <a:spcPts val="0"/>
              </a:spcAft>
              <a:buSzPts val="2100"/>
              <a:buFont typeface="PT Sans"/>
              <a:buNone/>
              <a:defRPr sz="2100">
                <a:latin typeface="PT Sans"/>
                <a:ea typeface="PT Sans"/>
                <a:cs typeface="PT Sans"/>
                <a:sym typeface="PT Sans"/>
              </a:defRPr>
            </a:lvl5pPr>
            <a:lvl6pPr lvl="5" algn="ctr" rtl="0">
              <a:lnSpc>
                <a:spcPct val="100000"/>
              </a:lnSpc>
              <a:spcBef>
                <a:spcPts val="0"/>
              </a:spcBef>
              <a:spcAft>
                <a:spcPts val="0"/>
              </a:spcAft>
              <a:buSzPts val="2100"/>
              <a:buFont typeface="PT Sans"/>
              <a:buNone/>
              <a:defRPr sz="2100">
                <a:latin typeface="PT Sans"/>
                <a:ea typeface="PT Sans"/>
                <a:cs typeface="PT Sans"/>
                <a:sym typeface="PT Sans"/>
              </a:defRPr>
            </a:lvl6pPr>
            <a:lvl7pPr lvl="6" algn="ctr" rtl="0">
              <a:lnSpc>
                <a:spcPct val="100000"/>
              </a:lnSpc>
              <a:spcBef>
                <a:spcPts val="0"/>
              </a:spcBef>
              <a:spcAft>
                <a:spcPts val="0"/>
              </a:spcAft>
              <a:buSzPts val="2100"/>
              <a:buFont typeface="PT Sans"/>
              <a:buNone/>
              <a:defRPr sz="2100">
                <a:latin typeface="PT Sans"/>
                <a:ea typeface="PT Sans"/>
                <a:cs typeface="PT Sans"/>
                <a:sym typeface="PT Sans"/>
              </a:defRPr>
            </a:lvl7pPr>
            <a:lvl8pPr lvl="7" algn="ctr" rtl="0">
              <a:lnSpc>
                <a:spcPct val="100000"/>
              </a:lnSpc>
              <a:spcBef>
                <a:spcPts val="0"/>
              </a:spcBef>
              <a:spcAft>
                <a:spcPts val="0"/>
              </a:spcAft>
              <a:buSzPts val="2100"/>
              <a:buFont typeface="PT Sans"/>
              <a:buNone/>
              <a:defRPr sz="2100">
                <a:latin typeface="PT Sans"/>
                <a:ea typeface="PT Sans"/>
                <a:cs typeface="PT Sans"/>
                <a:sym typeface="PT Sans"/>
              </a:defRPr>
            </a:lvl8pPr>
            <a:lvl9pPr lvl="8" algn="ctr" rtl="0">
              <a:lnSpc>
                <a:spcPct val="100000"/>
              </a:lnSpc>
              <a:spcBef>
                <a:spcPts val="0"/>
              </a:spcBef>
              <a:spcAft>
                <a:spcPts val="0"/>
              </a:spcAft>
              <a:buSzPts val="2100"/>
              <a:buFont typeface="PT Sans"/>
              <a:buNone/>
              <a:defRPr sz="2100">
                <a:latin typeface="PT Sans"/>
                <a:ea typeface="PT Sans"/>
                <a:cs typeface="PT Sans"/>
                <a:sym typeface="PT Sans"/>
              </a:defRPr>
            </a:lvl9pPr>
          </a:lstStyle>
          <a:p>
            <a:endParaRPr/>
          </a:p>
        </p:txBody>
      </p:sp>
      <p:sp>
        <p:nvSpPr>
          <p:cNvPr id="263" name="Google Shape;263;p32"/>
          <p:cNvSpPr txBox="1">
            <a:spLocks noGrp="1"/>
          </p:cNvSpPr>
          <p:nvPr>
            <p:ph type="subTitle" idx="8"/>
          </p:nvPr>
        </p:nvSpPr>
        <p:spPr>
          <a:xfrm>
            <a:off x="6032300" y="2864500"/>
            <a:ext cx="2173200" cy="505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1"/>
              </a:buClr>
              <a:buSzPts val="2400"/>
              <a:buFont typeface="Bebas Neue"/>
              <a:buNone/>
              <a:defRPr sz="2000" b="1">
                <a:solidFill>
                  <a:schemeClr val="dk1"/>
                </a:solidFill>
                <a:latin typeface="Ubuntu"/>
                <a:ea typeface="Ubuntu"/>
                <a:cs typeface="Ubuntu"/>
                <a:sym typeface="Ubuntu"/>
              </a:defRPr>
            </a:lvl1pPr>
            <a:lvl2pPr lvl="1"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400"/>
              <a:buFont typeface="Bebas Neue"/>
              <a:buNone/>
              <a:defRPr sz="2400">
                <a:solidFill>
                  <a:schemeClr val="dk1"/>
                </a:solidFill>
                <a:latin typeface="Bebas Neue"/>
                <a:ea typeface="Bebas Neue"/>
                <a:cs typeface="Bebas Neue"/>
                <a:sym typeface="Bebas Neue"/>
              </a:defRPr>
            </a:lvl9pPr>
          </a:lstStyle>
          <a:p>
            <a:endParaRPr/>
          </a:p>
        </p:txBody>
      </p:sp>
      <p:sp>
        <p:nvSpPr>
          <p:cNvPr id="264" name="Google Shape;264;p32"/>
          <p:cNvSpPr txBox="1">
            <a:spLocks noGrp="1"/>
          </p:cNvSpPr>
          <p:nvPr>
            <p:ph type="title" idx="9"/>
          </p:nvPr>
        </p:nvSpPr>
        <p:spPr>
          <a:xfrm>
            <a:off x="720000" y="445025"/>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265" name="Google Shape;265;p32"/>
          <p:cNvGrpSpPr/>
          <p:nvPr/>
        </p:nvGrpSpPr>
        <p:grpSpPr>
          <a:xfrm>
            <a:off x="-1236950" y="-1386616"/>
            <a:ext cx="2921100" cy="3002409"/>
            <a:chOff x="-1236950" y="-1386616"/>
            <a:chExt cx="2921100" cy="3002409"/>
          </a:xfrm>
        </p:grpSpPr>
        <p:sp>
          <p:nvSpPr>
            <p:cNvPr id="266" name="Google Shape;266;p32"/>
            <p:cNvSpPr/>
            <p:nvPr/>
          </p:nvSpPr>
          <p:spPr>
            <a:xfrm rot="-3415721">
              <a:off x="-831959" y="-981625"/>
              <a:ext cx="2111118" cy="2111118"/>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2"/>
            <p:cNvSpPr/>
            <p:nvPr/>
          </p:nvSpPr>
          <p:spPr>
            <a:xfrm rot="-3415708">
              <a:off x="516683" y="1147301"/>
              <a:ext cx="393083" cy="393083"/>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8" name="Google Shape;268;p32"/>
          <p:cNvGrpSpPr/>
          <p:nvPr/>
        </p:nvGrpSpPr>
        <p:grpSpPr>
          <a:xfrm>
            <a:off x="7459850" y="-1386616"/>
            <a:ext cx="2921100" cy="3002429"/>
            <a:chOff x="7459850" y="-1386616"/>
            <a:chExt cx="2921100" cy="3002429"/>
          </a:xfrm>
        </p:grpSpPr>
        <p:sp>
          <p:nvSpPr>
            <p:cNvPr id="269" name="Google Shape;269;p32"/>
            <p:cNvSpPr/>
            <p:nvPr/>
          </p:nvSpPr>
          <p:spPr>
            <a:xfrm rot="-3415721">
              <a:off x="7864841" y="-981625"/>
              <a:ext cx="2111118" cy="2111118"/>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2"/>
            <p:cNvSpPr/>
            <p:nvPr/>
          </p:nvSpPr>
          <p:spPr>
            <a:xfrm rot="-3415708">
              <a:off x="8268808" y="1147301"/>
              <a:ext cx="393083" cy="393083"/>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2"/>
            <p:cNvSpPr/>
            <p:nvPr/>
          </p:nvSpPr>
          <p:spPr>
            <a:xfrm rot="-3417432">
              <a:off x="8020185" y="1343698"/>
              <a:ext cx="228329" cy="228329"/>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hanks">
  <p:cSld name="CUSTOM_3_1">
    <p:spTree>
      <p:nvGrpSpPr>
        <p:cNvPr id="1" name="Shape 272"/>
        <p:cNvGrpSpPr/>
        <p:nvPr/>
      </p:nvGrpSpPr>
      <p:grpSpPr>
        <a:xfrm>
          <a:off x="0" y="0"/>
          <a:ext cx="0" cy="0"/>
          <a:chOff x="0" y="0"/>
          <a:chExt cx="0" cy="0"/>
        </a:xfrm>
      </p:grpSpPr>
      <p:sp>
        <p:nvSpPr>
          <p:cNvPr id="273" name="Google Shape;273;p33"/>
          <p:cNvSpPr txBox="1">
            <a:spLocks noGrp="1"/>
          </p:cNvSpPr>
          <p:nvPr>
            <p:ph type="title"/>
          </p:nvPr>
        </p:nvSpPr>
        <p:spPr>
          <a:xfrm>
            <a:off x="4222375" y="677525"/>
            <a:ext cx="4208400" cy="1058700"/>
          </a:xfrm>
          <a:prstGeom prst="rect">
            <a:avLst/>
          </a:prstGeom>
        </p:spPr>
        <p:txBody>
          <a:bodyPr spcFirstLastPara="1" wrap="square" lIns="91425" tIns="91425" rIns="91425" bIns="91425" anchor="t" anchorCtr="0">
            <a:noAutofit/>
          </a:bodyPr>
          <a:lstStyle>
            <a:lvl1pPr lvl="0" algn="l" rtl="0">
              <a:spcBef>
                <a:spcPts val="0"/>
              </a:spcBef>
              <a:spcAft>
                <a:spcPts val="0"/>
              </a:spcAft>
              <a:buSzPts val="3000"/>
              <a:buNone/>
              <a:defRPr sz="72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74" name="Google Shape;274;p33"/>
          <p:cNvSpPr txBox="1">
            <a:spLocks noGrp="1"/>
          </p:cNvSpPr>
          <p:nvPr>
            <p:ph type="subTitle" idx="1"/>
          </p:nvPr>
        </p:nvSpPr>
        <p:spPr>
          <a:xfrm>
            <a:off x="4222375" y="1841450"/>
            <a:ext cx="4208400" cy="1058700"/>
          </a:xfrm>
          <a:prstGeom prst="rect">
            <a:avLst/>
          </a:prstGeom>
        </p:spPr>
        <p:txBody>
          <a:bodyPr spcFirstLastPara="1" wrap="square" lIns="91425" tIns="91425" rIns="91425" bIns="91425" anchor="ctr" anchorCtr="0">
            <a:noAutofit/>
          </a:bodyPr>
          <a:lstStyle>
            <a:lvl1pPr lvl="0" rtl="0">
              <a:spcBef>
                <a:spcPts val="0"/>
              </a:spcBef>
              <a:spcAft>
                <a:spcPts val="0"/>
              </a:spcAft>
              <a:buSzPts val="1200"/>
              <a:buNone/>
              <a:defRPr/>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75" name="Google Shape;275;p33"/>
          <p:cNvSpPr txBox="1"/>
          <p:nvPr/>
        </p:nvSpPr>
        <p:spPr>
          <a:xfrm>
            <a:off x="4222375" y="3611950"/>
            <a:ext cx="4208400" cy="556200"/>
          </a:xfrm>
          <a:prstGeom prst="rect">
            <a:avLst/>
          </a:prstGeom>
          <a:noFill/>
          <a:ln>
            <a:noFill/>
          </a:ln>
        </p:spPr>
        <p:txBody>
          <a:bodyPr spcFirstLastPara="1" wrap="square" lIns="91425" tIns="91425" rIns="91425" bIns="91425" anchor="t" anchorCtr="0">
            <a:noAutofit/>
          </a:bodyPr>
          <a:lstStyle/>
          <a:p>
            <a:pPr marL="0" lvl="0" indent="0" algn="l" rtl="0">
              <a:spcBef>
                <a:spcPts val="300"/>
              </a:spcBef>
              <a:spcAft>
                <a:spcPts val="0"/>
              </a:spcAft>
              <a:buNone/>
            </a:pPr>
            <a:r>
              <a:rPr lang="en" sz="1000" b="1">
                <a:solidFill>
                  <a:schemeClr val="dk1"/>
                </a:solidFill>
                <a:latin typeface="DM Sans"/>
                <a:ea typeface="DM Sans"/>
                <a:cs typeface="DM Sans"/>
                <a:sym typeface="DM Sans"/>
              </a:rPr>
              <a:t>CREDITS:</a:t>
            </a:r>
            <a:r>
              <a:rPr lang="en" sz="1000">
                <a:solidFill>
                  <a:schemeClr val="dk1"/>
                </a:solidFill>
                <a:latin typeface="DM Sans"/>
                <a:ea typeface="DM Sans"/>
                <a:cs typeface="DM Sans"/>
                <a:sym typeface="DM Sans"/>
              </a:rPr>
              <a:t> This presentation template was created by </a:t>
            </a:r>
            <a:r>
              <a:rPr lang="en" sz="1000" b="1" u="sng">
                <a:solidFill>
                  <a:schemeClr val="dk1"/>
                </a:solidFill>
                <a:latin typeface="DM Sans"/>
                <a:ea typeface="DM Sans"/>
                <a:cs typeface="DM Sans"/>
                <a:sym typeface="DM Sans"/>
                <a:hlinkClick r:id="rId2">
                  <a:extLst>
                    <a:ext uri="{A12FA001-AC4F-418D-AE19-62706E023703}">
                      <ahyp:hlinkClr xmlns:ahyp="http://schemas.microsoft.com/office/drawing/2018/hyperlinkcolor" val="tx"/>
                    </a:ext>
                  </a:extLst>
                </a:hlinkClick>
              </a:rPr>
              <a:t>Slidesgo</a:t>
            </a:r>
            <a:r>
              <a:rPr lang="en" sz="1000">
                <a:solidFill>
                  <a:schemeClr val="dk1"/>
                </a:solidFill>
                <a:latin typeface="DM Sans"/>
                <a:ea typeface="DM Sans"/>
                <a:cs typeface="DM Sans"/>
                <a:sym typeface="DM Sans"/>
              </a:rPr>
              <a:t>, and includes icons by </a:t>
            </a:r>
            <a:r>
              <a:rPr lang="en" sz="1000" b="1" u="sng">
                <a:solidFill>
                  <a:schemeClr val="dk1"/>
                </a:solidFill>
                <a:latin typeface="DM Sans"/>
                <a:ea typeface="DM Sans"/>
                <a:cs typeface="DM Sans"/>
                <a:sym typeface="DM Sans"/>
                <a:hlinkClick r:id="rId3">
                  <a:extLst>
                    <a:ext uri="{A12FA001-AC4F-418D-AE19-62706E023703}">
                      <ahyp:hlinkClr xmlns:ahyp="http://schemas.microsoft.com/office/drawing/2018/hyperlinkcolor" val="tx"/>
                    </a:ext>
                  </a:extLst>
                </a:hlinkClick>
              </a:rPr>
              <a:t>Flaticon</a:t>
            </a:r>
            <a:r>
              <a:rPr lang="en" sz="1000">
                <a:solidFill>
                  <a:schemeClr val="dk1"/>
                </a:solidFill>
                <a:latin typeface="DM Sans"/>
                <a:ea typeface="DM Sans"/>
                <a:cs typeface="DM Sans"/>
                <a:sym typeface="DM Sans"/>
              </a:rPr>
              <a:t>, and infographics &amp; images by </a:t>
            </a:r>
            <a:r>
              <a:rPr lang="en" sz="1000" b="1" u="sng">
                <a:solidFill>
                  <a:schemeClr val="dk1"/>
                </a:solidFill>
                <a:latin typeface="DM Sans"/>
                <a:ea typeface="DM Sans"/>
                <a:cs typeface="DM Sans"/>
                <a:sym typeface="DM Sans"/>
                <a:hlinkClick r:id="rId4">
                  <a:extLst>
                    <a:ext uri="{A12FA001-AC4F-418D-AE19-62706E023703}">
                      <ahyp:hlinkClr xmlns:ahyp="http://schemas.microsoft.com/office/drawing/2018/hyperlinkcolor" val="tx"/>
                    </a:ext>
                  </a:extLst>
                </a:hlinkClick>
              </a:rPr>
              <a:t>Freepik</a:t>
            </a:r>
            <a:r>
              <a:rPr lang="en" sz="1000" u="sng">
                <a:solidFill>
                  <a:schemeClr val="dk1"/>
                </a:solidFill>
                <a:latin typeface="DM Sans"/>
                <a:ea typeface="DM Sans"/>
                <a:cs typeface="DM Sans"/>
                <a:sym typeface="DM Sans"/>
              </a:rPr>
              <a:t> </a:t>
            </a:r>
            <a:endParaRPr sz="1000" b="1" u="sng">
              <a:solidFill>
                <a:schemeClr val="dk1"/>
              </a:solidFill>
              <a:latin typeface="DM Sans"/>
              <a:ea typeface="DM Sans"/>
              <a:cs typeface="DM Sans"/>
              <a:sym typeface="DM Sans"/>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1" name="Shape 276"/>
        <p:cNvGrpSpPr/>
        <p:nvPr/>
      </p:nvGrpSpPr>
      <p:grpSpPr>
        <a:xfrm>
          <a:off x="0" y="0"/>
          <a:ext cx="0" cy="0"/>
          <a:chOff x="0" y="0"/>
          <a:chExt cx="0" cy="0"/>
        </a:xfrm>
      </p:grpSpPr>
      <p:grpSp>
        <p:nvGrpSpPr>
          <p:cNvPr id="277" name="Google Shape;277;p34"/>
          <p:cNvGrpSpPr/>
          <p:nvPr/>
        </p:nvGrpSpPr>
        <p:grpSpPr>
          <a:xfrm>
            <a:off x="-613197" y="3838388"/>
            <a:ext cx="1570800" cy="2184513"/>
            <a:chOff x="-613197" y="3838388"/>
            <a:chExt cx="1570800" cy="2184513"/>
          </a:xfrm>
        </p:grpSpPr>
        <p:sp>
          <p:nvSpPr>
            <p:cNvPr id="278" name="Google Shape;278;p34"/>
            <p:cNvSpPr/>
            <p:nvPr/>
          </p:nvSpPr>
          <p:spPr>
            <a:xfrm>
              <a:off x="-613197" y="4452100"/>
              <a:ext cx="1570800" cy="1570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4"/>
            <p:cNvSpPr/>
            <p:nvPr/>
          </p:nvSpPr>
          <p:spPr>
            <a:xfrm>
              <a:off x="62375" y="3993207"/>
              <a:ext cx="347400" cy="347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4"/>
            <p:cNvSpPr/>
            <p:nvPr/>
          </p:nvSpPr>
          <p:spPr>
            <a:xfrm>
              <a:off x="379977" y="3838388"/>
              <a:ext cx="174900" cy="174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1" name="Google Shape;281;p34"/>
          <p:cNvGrpSpPr/>
          <p:nvPr/>
        </p:nvGrpSpPr>
        <p:grpSpPr>
          <a:xfrm>
            <a:off x="8264603" y="4013003"/>
            <a:ext cx="1570800" cy="2009897"/>
            <a:chOff x="8264603" y="4013003"/>
            <a:chExt cx="1570800" cy="2009897"/>
          </a:xfrm>
        </p:grpSpPr>
        <p:sp>
          <p:nvSpPr>
            <p:cNvPr id="282" name="Google Shape;282;p34"/>
            <p:cNvSpPr/>
            <p:nvPr/>
          </p:nvSpPr>
          <p:spPr>
            <a:xfrm>
              <a:off x="8264603" y="4452100"/>
              <a:ext cx="1570800" cy="1570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4"/>
            <p:cNvSpPr/>
            <p:nvPr/>
          </p:nvSpPr>
          <p:spPr>
            <a:xfrm>
              <a:off x="8613224" y="4013003"/>
              <a:ext cx="347400" cy="346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4" name="Google Shape;284;p34"/>
          <p:cNvGrpSpPr/>
          <p:nvPr/>
        </p:nvGrpSpPr>
        <p:grpSpPr>
          <a:xfrm flipH="1">
            <a:off x="7659169" y="-1362300"/>
            <a:ext cx="2678992" cy="2205000"/>
            <a:chOff x="-1147589" y="-1362300"/>
            <a:chExt cx="2678992" cy="2205000"/>
          </a:xfrm>
        </p:grpSpPr>
        <p:sp>
          <p:nvSpPr>
            <p:cNvPr id="285" name="Google Shape;285;p34"/>
            <p:cNvSpPr/>
            <p:nvPr/>
          </p:nvSpPr>
          <p:spPr>
            <a:xfrm>
              <a:off x="-1147589" y="-1362300"/>
              <a:ext cx="2205000" cy="2205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4"/>
            <p:cNvSpPr/>
            <p:nvPr/>
          </p:nvSpPr>
          <p:spPr>
            <a:xfrm>
              <a:off x="1154303" y="-116600"/>
              <a:ext cx="377100" cy="3771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4"/>
            <p:cNvSpPr/>
            <p:nvPr/>
          </p:nvSpPr>
          <p:spPr>
            <a:xfrm>
              <a:off x="1057402" y="260500"/>
              <a:ext cx="176700" cy="1767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34"/>
          <p:cNvGrpSpPr/>
          <p:nvPr/>
        </p:nvGrpSpPr>
        <p:grpSpPr>
          <a:xfrm flipH="1">
            <a:off x="-1147589" y="-1362300"/>
            <a:ext cx="2205000" cy="2489825"/>
            <a:chOff x="8133161" y="-1362300"/>
            <a:chExt cx="2205000" cy="2489825"/>
          </a:xfrm>
        </p:grpSpPr>
        <p:sp>
          <p:nvSpPr>
            <p:cNvPr id="289" name="Google Shape;289;p34"/>
            <p:cNvSpPr/>
            <p:nvPr/>
          </p:nvSpPr>
          <p:spPr>
            <a:xfrm>
              <a:off x="8133161" y="-1362300"/>
              <a:ext cx="2205000" cy="2205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4"/>
            <p:cNvSpPr/>
            <p:nvPr/>
          </p:nvSpPr>
          <p:spPr>
            <a:xfrm>
              <a:off x="8424003" y="750425"/>
              <a:ext cx="377100" cy="3771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ackground 1">
  <p:cSld name="CUSTOM_9_1">
    <p:spTree>
      <p:nvGrpSpPr>
        <p:cNvPr id="1" name="Shape 291"/>
        <p:cNvGrpSpPr/>
        <p:nvPr/>
      </p:nvGrpSpPr>
      <p:grpSpPr>
        <a:xfrm>
          <a:off x="0" y="0"/>
          <a:ext cx="0" cy="0"/>
          <a:chOff x="0" y="0"/>
          <a:chExt cx="0" cy="0"/>
        </a:xfrm>
      </p:grpSpPr>
      <p:grpSp>
        <p:nvGrpSpPr>
          <p:cNvPr id="292" name="Google Shape;292;p35"/>
          <p:cNvGrpSpPr/>
          <p:nvPr/>
        </p:nvGrpSpPr>
        <p:grpSpPr>
          <a:xfrm flipH="1">
            <a:off x="8101576" y="-1356725"/>
            <a:ext cx="2205000" cy="2589300"/>
            <a:chOff x="-1147589" y="-1356725"/>
            <a:chExt cx="2205000" cy="2589300"/>
          </a:xfrm>
        </p:grpSpPr>
        <p:sp>
          <p:nvSpPr>
            <p:cNvPr id="293" name="Google Shape;293;p35"/>
            <p:cNvSpPr/>
            <p:nvPr/>
          </p:nvSpPr>
          <p:spPr>
            <a:xfrm>
              <a:off x="-1147589" y="-1356725"/>
              <a:ext cx="2205000" cy="22050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5"/>
            <p:cNvSpPr/>
            <p:nvPr/>
          </p:nvSpPr>
          <p:spPr>
            <a:xfrm>
              <a:off x="194509" y="848275"/>
              <a:ext cx="384300" cy="384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5" name="Google Shape;295;p35"/>
          <p:cNvGrpSpPr/>
          <p:nvPr/>
        </p:nvGrpSpPr>
        <p:grpSpPr>
          <a:xfrm flipH="1">
            <a:off x="-146264" y="3939775"/>
            <a:ext cx="1263900" cy="1928125"/>
            <a:chOff x="8041351" y="3939775"/>
            <a:chExt cx="1263900" cy="1928125"/>
          </a:xfrm>
        </p:grpSpPr>
        <p:sp>
          <p:nvSpPr>
            <p:cNvPr id="296" name="Google Shape;296;p35"/>
            <p:cNvSpPr/>
            <p:nvPr/>
          </p:nvSpPr>
          <p:spPr>
            <a:xfrm>
              <a:off x="8041351" y="4604000"/>
              <a:ext cx="1263900" cy="1263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35"/>
            <p:cNvSpPr/>
            <p:nvPr/>
          </p:nvSpPr>
          <p:spPr>
            <a:xfrm>
              <a:off x="8678709" y="4080825"/>
              <a:ext cx="384300" cy="384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5"/>
            <p:cNvSpPr/>
            <p:nvPr/>
          </p:nvSpPr>
          <p:spPr>
            <a:xfrm>
              <a:off x="8481004" y="3939775"/>
              <a:ext cx="197700" cy="197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lank slide" type="blank">
  <p:cSld name="BLANK">
    <p:spTree>
      <p:nvGrpSpPr>
        <p:cNvPr id="1" name="Shape 302"/>
        <p:cNvGrpSpPr/>
        <p:nvPr/>
      </p:nvGrpSpPr>
      <p:grpSpPr>
        <a:xfrm>
          <a:off x="0" y="0"/>
          <a:ext cx="0" cy="0"/>
          <a:chOff x="0" y="0"/>
          <a:chExt cx="0" cy="0"/>
        </a:xfrm>
      </p:grpSpPr>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p:cSld name="CUSTOM">
    <p:spTree>
      <p:nvGrpSpPr>
        <p:cNvPr id="1" name="Shape 303"/>
        <p:cNvGrpSpPr/>
        <p:nvPr/>
      </p:nvGrpSpPr>
      <p:grpSpPr>
        <a:xfrm>
          <a:off x="0" y="0"/>
          <a:ext cx="0" cy="0"/>
          <a:chOff x="0" y="0"/>
          <a:chExt cx="0" cy="0"/>
        </a:xfrm>
      </p:grpSpPr>
      <p:sp>
        <p:nvSpPr>
          <p:cNvPr id="304" name="Google Shape;304;p38"/>
          <p:cNvSpPr txBox="1">
            <a:spLocks noGrp="1"/>
          </p:cNvSpPr>
          <p:nvPr>
            <p:ph type="title"/>
          </p:nvPr>
        </p:nvSpPr>
        <p:spPr>
          <a:xfrm>
            <a:off x="723450" y="511025"/>
            <a:ext cx="7697100" cy="4824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Font typeface="Arial"/>
              <a:buNone/>
              <a:defRPr>
                <a:solidFill>
                  <a:schemeClr val="lt1"/>
                </a:solidFill>
                <a:latin typeface="Arial"/>
                <a:ea typeface="Arial"/>
                <a:cs typeface="Arial"/>
                <a:sym typeface="Arial"/>
              </a:defRPr>
            </a:lvl1pPr>
            <a:lvl2pPr lvl="1" rtl="0">
              <a:spcBef>
                <a:spcPts val="0"/>
              </a:spcBef>
              <a:spcAft>
                <a:spcPts val="0"/>
              </a:spcAft>
              <a:buSzPts val="2400"/>
              <a:buFont typeface="Arial"/>
              <a:buNone/>
              <a:defRPr>
                <a:latin typeface="Arial"/>
                <a:ea typeface="Arial"/>
                <a:cs typeface="Arial"/>
                <a:sym typeface="Arial"/>
              </a:defRPr>
            </a:lvl2pPr>
            <a:lvl3pPr lvl="2" rtl="0">
              <a:spcBef>
                <a:spcPts val="0"/>
              </a:spcBef>
              <a:spcAft>
                <a:spcPts val="0"/>
              </a:spcAft>
              <a:buSzPts val="2400"/>
              <a:buFont typeface="Arial"/>
              <a:buNone/>
              <a:defRPr>
                <a:latin typeface="Arial"/>
                <a:ea typeface="Arial"/>
                <a:cs typeface="Arial"/>
                <a:sym typeface="Arial"/>
              </a:defRPr>
            </a:lvl3pPr>
            <a:lvl4pPr lvl="3" rtl="0">
              <a:spcBef>
                <a:spcPts val="0"/>
              </a:spcBef>
              <a:spcAft>
                <a:spcPts val="0"/>
              </a:spcAft>
              <a:buSzPts val="2400"/>
              <a:buFont typeface="Arial"/>
              <a:buNone/>
              <a:defRPr>
                <a:latin typeface="Arial"/>
                <a:ea typeface="Arial"/>
                <a:cs typeface="Arial"/>
                <a:sym typeface="Arial"/>
              </a:defRPr>
            </a:lvl4pPr>
            <a:lvl5pPr lvl="4" rtl="0">
              <a:spcBef>
                <a:spcPts val="0"/>
              </a:spcBef>
              <a:spcAft>
                <a:spcPts val="0"/>
              </a:spcAft>
              <a:buSzPts val="2400"/>
              <a:buFont typeface="Arial"/>
              <a:buNone/>
              <a:defRPr>
                <a:latin typeface="Arial"/>
                <a:ea typeface="Arial"/>
                <a:cs typeface="Arial"/>
                <a:sym typeface="Arial"/>
              </a:defRPr>
            </a:lvl5pPr>
            <a:lvl6pPr lvl="5" rtl="0">
              <a:spcBef>
                <a:spcPts val="0"/>
              </a:spcBef>
              <a:spcAft>
                <a:spcPts val="0"/>
              </a:spcAft>
              <a:buSzPts val="2400"/>
              <a:buFont typeface="Arial"/>
              <a:buNone/>
              <a:defRPr>
                <a:latin typeface="Arial"/>
                <a:ea typeface="Arial"/>
                <a:cs typeface="Arial"/>
                <a:sym typeface="Arial"/>
              </a:defRPr>
            </a:lvl6pPr>
            <a:lvl7pPr lvl="6" rtl="0">
              <a:spcBef>
                <a:spcPts val="0"/>
              </a:spcBef>
              <a:spcAft>
                <a:spcPts val="0"/>
              </a:spcAft>
              <a:buSzPts val="2400"/>
              <a:buFont typeface="Arial"/>
              <a:buNone/>
              <a:defRPr>
                <a:latin typeface="Arial"/>
                <a:ea typeface="Arial"/>
                <a:cs typeface="Arial"/>
                <a:sym typeface="Arial"/>
              </a:defRPr>
            </a:lvl7pPr>
            <a:lvl8pPr lvl="7" rtl="0">
              <a:spcBef>
                <a:spcPts val="0"/>
              </a:spcBef>
              <a:spcAft>
                <a:spcPts val="0"/>
              </a:spcAft>
              <a:buSzPts val="2400"/>
              <a:buFont typeface="Arial"/>
              <a:buNone/>
              <a:defRPr>
                <a:latin typeface="Arial"/>
                <a:ea typeface="Arial"/>
                <a:cs typeface="Arial"/>
                <a:sym typeface="Arial"/>
              </a:defRPr>
            </a:lvl8pPr>
            <a:lvl9pPr lvl="8" rtl="0">
              <a:spcBef>
                <a:spcPts val="0"/>
              </a:spcBef>
              <a:spcAft>
                <a:spcPts val="0"/>
              </a:spcAft>
              <a:buSzPts val="2400"/>
              <a:buFont typeface="Arial"/>
              <a:buNone/>
              <a:defRPr>
                <a:latin typeface="Arial"/>
                <a:ea typeface="Arial"/>
                <a:cs typeface="Arial"/>
                <a:sym typeface="Aria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6.xml"/><Relationship Id="rId1"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445025"/>
            <a:ext cx="7717500" cy="5727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chemeClr val="dk1"/>
              </a:buClr>
              <a:buSzPts val="3000"/>
              <a:buFont typeface="Ubuntu"/>
              <a:buNone/>
              <a:defRPr sz="3000" b="1">
                <a:solidFill>
                  <a:schemeClr val="dk1"/>
                </a:solidFill>
                <a:latin typeface="Ubuntu"/>
                <a:ea typeface="Ubuntu"/>
                <a:cs typeface="Ubuntu"/>
                <a:sym typeface="Ubuntu"/>
              </a:defRPr>
            </a:lvl1pPr>
            <a:lvl2pPr lvl="1" algn="ctr" rtl="0">
              <a:spcBef>
                <a:spcPts val="0"/>
              </a:spcBef>
              <a:spcAft>
                <a:spcPts val="0"/>
              </a:spcAft>
              <a:buClr>
                <a:schemeClr val="dk1"/>
              </a:buClr>
              <a:buSzPts val="3500"/>
              <a:buFont typeface="Ubuntu"/>
              <a:buNone/>
              <a:defRPr sz="3500" b="1">
                <a:solidFill>
                  <a:schemeClr val="dk1"/>
                </a:solidFill>
                <a:latin typeface="Ubuntu"/>
                <a:ea typeface="Ubuntu"/>
                <a:cs typeface="Ubuntu"/>
                <a:sym typeface="Ubuntu"/>
              </a:defRPr>
            </a:lvl2pPr>
            <a:lvl3pPr lvl="2" algn="ctr" rtl="0">
              <a:spcBef>
                <a:spcPts val="0"/>
              </a:spcBef>
              <a:spcAft>
                <a:spcPts val="0"/>
              </a:spcAft>
              <a:buClr>
                <a:schemeClr val="dk1"/>
              </a:buClr>
              <a:buSzPts val="3500"/>
              <a:buFont typeface="Ubuntu"/>
              <a:buNone/>
              <a:defRPr sz="3500" b="1">
                <a:solidFill>
                  <a:schemeClr val="dk1"/>
                </a:solidFill>
                <a:latin typeface="Ubuntu"/>
                <a:ea typeface="Ubuntu"/>
                <a:cs typeface="Ubuntu"/>
                <a:sym typeface="Ubuntu"/>
              </a:defRPr>
            </a:lvl3pPr>
            <a:lvl4pPr lvl="3" algn="ctr" rtl="0">
              <a:spcBef>
                <a:spcPts val="0"/>
              </a:spcBef>
              <a:spcAft>
                <a:spcPts val="0"/>
              </a:spcAft>
              <a:buClr>
                <a:schemeClr val="dk1"/>
              </a:buClr>
              <a:buSzPts val="3500"/>
              <a:buFont typeface="Ubuntu"/>
              <a:buNone/>
              <a:defRPr sz="3500" b="1">
                <a:solidFill>
                  <a:schemeClr val="dk1"/>
                </a:solidFill>
                <a:latin typeface="Ubuntu"/>
                <a:ea typeface="Ubuntu"/>
                <a:cs typeface="Ubuntu"/>
                <a:sym typeface="Ubuntu"/>
              </a:defRPr>
            </a:lvl4pPr>
            <a:lvl5pPr lvl="4" algn="ctr" rtl="0">
              <a:spcBef>
                <a:spcPts val="0"/>
              </a:spcBef>
              <a:spcAft>
                <a:spcPts val="0"/>
              </a:spcAft>
              <a:buClr>
                <a:schemeClr val="dk1"/>
              </a:buClr>
              <a:buSzPts val="3500"/>
              <a:buFont typeface="Ubuntu"/>
              <a:buNone/>
              <a:defRPr sz="3500" b="1">
                <a:solidFill>
                  <a:schemeClr val="dk1"/>
                </a:solidFill>
                <a:latin typeface="Ubuntu"/>
                <a:ea typeface="Ubuntu"/>
                <a:cs typeface="Ubuntu"/>
                <a:sym typeface="Ubuntu"/>
              </a:defRPr>
            </a:lvl5pPr>
            <a:lvl6pPr lvl="5" algn="ctr" rtl="0">
              <a:spcBef>
                <a:spcPts val="0"/>
              </a:spcBef>
              <a:spcAft>
                <a:spcPts val="0"/>
              </a:spcAft>
              <a:buClr>
                <a:schemeClr val="dk1"/>
              </a:buClr>
              <a:buSzPts val="3500"/>
              <a:buFont typeface="Ubuntu"/>
              <a:buNone/>
              <a:defRPr sz="3500" b="1">
                <a:solidFill>
                  <a:schemeClr val="dk1"/>
                </a:solidFill>
                <a:latin typeface="Ubuntu"/>
                <a:ea typeface="Ubuntu"/>
                <a:cs typeface="Ubuntu"/>
                <a:sym typeface="Ubuntu"/>
              </a:defRPr>
            </a:lvl6pPr>
            <a:lvl7pPr lvl="6" algn="ctr" rtl="0">
              <a:spcBef>
                <a:spcPts val="0"/>
              </a:spcBef>
              <a:spcAft>
                <a:spcPts val="0"/>
              </a:spcAft>
              <a:buClr>
                <a:schemeClr val="dk1"/>
              </a:buClr>
              <a:buSzPts val="3500"/>
              <a:buFont typeface="Ubuntu"/>
              <a:buNone/>
              <a:defRPr sz="3500" b="1">
                <a:solidFill>
                  <a:schemeClr val="dk1"/>
                </a:solidFill>
                <a:latin typeface="Ubuntu"/>
                <a:ea typeface="Ubuntu"/>
                <a:cs typeface="Ubuntu"/>
                <a:sym typeface="Ubuntu"/>
              </a:defRPr>
            </a:lvl7pPr>
            <a:lvl8pPr lvl="7" algn="ctr" rtl="0">
              <a:spcBef>
                <a:spcPts val="0"/>
              </a:spcBef>
              <a:spcAft>
                <a:spcPts val="0"/>
              </a:spcAft>
              <a:buClr>
                <a:schemeClr val="dk1"/>
              </a:buClr>
              <a:buSzPts val="3500"/>
              <a:buFont typeface="Ubuntu"/>
              <a:buNone/>
              <a:defRPr sz="3500" b="1">
                <a:solidFill>
                  <a:schemeClr val="dk1"/>
                </a:solidFill>
                <a:latin typeface="Ubuntu"/>
                <a:ea typeface="Ubuntu"/>
                <a:cs typeface="Ubuntu"/>
                <a:sym typeface="Ubuntu"/>
              </a:defRPr>
            </a:lvl8pPr>
            <a:lvl9pPr lvl="8" algn="ctr" rtl="0">
              <a:spcBef>
                <a:spcPts val="0"/>
              </a:spcBef>
              <a:spcAft>
                <a:spcPts val="0"/>
              </a:spcAft>
              <a:buClr>
                <a:schemeClr val="dk1"/>
              </a:buClr>
              <a:buSzPts val="3500"/>
              <a:buFont typeface="Ubuntu"/>
              <a:buNone/>
              <a:defRPr sz="3500" b="1">
                <a:solidFill>
                  <a:schemeClr val="dk1"/>
                </a:solidFill>
                <a:latin typeface="Ubuntu"/>
                <a:ea typeface="Ubuntu"/>
                <a:cs typeface="Ubuntu"/>
                <a:sym typeface="Ubuntu"/>
              </a:defRPr>
            </a:lvl9pPr>
          </a:lstStyle>
          <a:p>
            <a:endParaRPr/>
          </a:p>
        </p:txBody>
      </p:sp>
      <p:sp>
        <p:nvSpPr>
          <p:cNvPr id="7" name="Google Shape;7;p1"/>
          <p:cNvSpPr txBox="1">
            <a:spLocks noGrp="1"/>
          </p:cNvSpPr>
          <p:nvPr>
            <p:ph type="body" idx="1"/>
          </p:nvPr>
        </p:nvSpPr>
        <p:spPr>
          <a:xfrm>
            <a:off x="713225" y="1152475"/>
            <a:ext cx="77175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1pPr>
            <a:lvl2pPr marL="914400" lvl="1"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2pPr>
            <a:lvl3pPr marL="1371600" lvl="2"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3pPr>
            <a:lvl4pPr marL="1828800" lvl="3"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4pPr>
            <a:lvl5pPr marL="2286000" lvl="4"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5pPr>
            <a:lvl6pPr marL="2743200" lvl="5"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6pPr>
            <a:lvl7pPr marL="3200400" lvl="6"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7pPr>
            <a:lvl8pPr marL="3657600" lvl="7"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8pPr>
            <a:lvl9pPr marL="4114800" lvl="8" indent="-30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0E2A47"/>
        </a:solidFill>
        <a:effectLst/>
      </p:bgPr>
    </p:bg>
    <p:spTree>
      <p:nvGrpSpPr>
        <p:cNvPr id="1" name="Shape 299"/>
        <p:cNvGrpSpPr/>
        <p:nvPr/>
      </p:nvGrpSpPr>
      <p:grpSpPr>
        <a:xfrm>
          <a:off x="0" y="0"/>
          <a:ext cx="0" cy="0"/>
          <a:chOff x="0" y="0"/>
          <a:chExt cx="0" cy="0"/>
        </a:xfrm>
      </p:grpSpPr>
      <p:sp>
        <p:nvSpPr>
          <p:cNvPr id="300" name="Google Shape;300;p36"/>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a:endParaRPr/>
          </a:p>
        </p:txBody>
      </p:sp>
      <p:sp>
        <p:nvSpPr>
          <p:cNvPr id="301" name="Google Shape;301;p36"/>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marL="914400" lvl="1"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marL="1371600" lvl="2"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marL="1828800" lvl="3"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marL="2286000" lvl="4"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marL="2743200" lvl="5"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marL="3200400" lvl="6"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marL="3657600" lvl="7"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marL="4114800" lvl="8"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82" r:id="rId1"/>
    <p:sldLayoutId id="2147483683"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8" Type="http://schemas.openxmlformats.org/officeDocument/2006/relationships/hyperlink" Target="https://www.emerald.com/insight/content/doi/10.1108/TRC-01-2021-0001/full/pdf" TargetMode="External"/><Relationship Id="rId13" Type="http://schemas.openxmlformats.org/officeDocument/2006/relationships/hyperlink" Target="https://journals.adrri.org/index.php/adrrijafs/article/download/701/595" TargetMode="External"/><Relationship Id="rId3" Type="http://schemas.openxmlformats.org/officeDocument/2006/relationships/hyperlink" Target="https://pearl.plymouth.ac.uk/bitstream/handle/10026.1/17051/ATR-D-20-00859_R2.pdf?sequence=1" TargetMode="External"/><Relationship Id="rId7" Type="http://schemas.openxmlformats.org/officeDocument/2006/relationships/hyperlink" Target="https://doi.org/10.1016/j.joms.2020.05.027" TargetMode="External"/><Relationship Id="rId12" Type="http://schemas.openxmlformats.org/officeDocument/2006/relationships/hyperlink" Target="https://www.jpmer.com/doi/JPMER/pdf/10.5005/jp-journals-10028-1389" TargetMode="External"/><Relationship Id="rId17" Type="http://schemas.openxmlformats.org/officeDocument/2006/relationships/hyperlink" Target="https://www.akademiabaru.com/submit/index.php/araset/article/download/4321/3245" TargetMode="External"/><Relationship Id="rId2" Type="http://schemas.openxmlformats.org/officeDocument/2006/relationships/notesSlide" Target="../notesSlides/notesSlide11.xml"/><Relationship Id="rId16" Type="http://schemas.openxmlformats.org/officeDocument/2006/relationships/hyperlink" Target="https://apps.who.int/iris/bitstream/handle/10665/337961/9789240011410-eng.pdf" TargetMode="External"/><Relationship Id="rId1" Type="http://schemas.openxmlformats.org/officeDocument/2006/relationships/slideLayout" Target="../slideLayouts/slideLayout21.xml"/><Relationship Id="rId6" Type="http://schemas.openxmlformats.org/officeDocument/2006/relationships/hyperlink" Target="https://ink.library.smu.edu.sg/cgi/viewcontent.cgi?article=7731&amp;context=lkcsb_research" TargetMode="External"/><Relationship Id="rId11" Type="http://schemas.openxmlformats.org/officeDocument/2006/relationships/hyperlink" Target="http://210.212.169.38/xmlui/bitstream/handle/123456789/9834/The%20changing%20role%20of%20housekeeping%20dept..pdf?sequence=1&amp;isAllowed=y" TargetMode="External"/><Relationship Id="rId5" Type="http://schemas.openxmlformats.org/officeDocument/2006/relationships/hyperlink" Target="https://drive.google.com/file/d/1RrGis5Ixua8pAqkfC3pu6sqWy4EO7OTu/view" TargetMode="External"/><Relationship Id="rId15" Type="http://schemas.openxmlformats.org/officeDocument/2006/relationships/hyperlink" Target="https://mapindo.ejurnal.info/index.php/manajemen_pelayanan_hotel/article/download/208/135" TargetMode="External"/><Relationship Id="rId10" Type="http://schemas.openxmlformats.org/officeDocument/2006/relationships/hyperlink" Target="https://www.researchgate.net/profile/Lars-Roseng/publication/371377049_Comparative_evaluation_of_LAMP_and_PCR_for_detection_of_Esox_lucius_housekeeping_genes_for_use_in_on-site_environmental_monitoring/links/6528360f3fa934104b1b1a24/Comparative-evaluation-of-LAMP-and-PCR-for-detection-of-Esox-lucius-housekeeping-genes-for-use-in-on-site-environmental-monitoring.pdf" TargetMode="External"/><Relationship Id="rId4" Type="http://schemas.openxmlformats.org/officeDocument/2006/relationships/hyperlink" Target="https://ejournal.undiksha.ac.id/index.php/IJERR/article/download/26537/pdf" TargetMode="External"/><Relationship Id="rId9" Type="http://schemas.openxmlformats.org/officeDocument/2006/relationships/hyperlink" Target="https://www.researchgate.net/profile/Omar-Jawabreh/publication/341286270_FACTORS_INFLUENCING_THE_EMPLOYEES_SERVICE_PERFORMANCES_IN_HOSPITALITY_INDUSTRY_CASE_STUDY_AQBA_FIVE_STARS_HOTEL/links/5eb9108e92851cd50da8b148/FACTORS-INFLUENCING-THE-EMPLOYEES-SERVICE-PERFORMANCES-IN-HOSPITALITY-INDUSTRY-CASE-STUDY-AQBA-FIVE-STARS-HOTEL.pdf" TargetMode="External"/><Relationship Id="rId14" Type="http://schemas.openxmlformats.org/officeDocument/2006/relationships/hyperlink" Target="https://www.academia.edu/download/65079319/JP14_HDPL_Proofs_JHTM_2020.pdf"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grpSp>
        <p:nvGrpSpPr>
          <p:cNvPr id="309" name="Google Shape;309;p39"/>
          <p:cNvGrpSpPr/>
          <p:nvPr/>
        </p:nvGrpSpPr>
        <p:grpSpPr>
          <a:xfrm>
            <a:off x="4638125" y="1360250"/>
            <a:ext cx="3935463" cy="3031788"/>
            <a:chOff x="4638125" y="1360250"/>
            <a:chExt cx="3935463" cy="3031788"/>
          </a:xfrm>
        </p:grpSpPr>
        <p:sp>
          <p:nvSpPr>
            <p:cNvPr id="310" name="Google Shape;310;p39"/>
            <p:cNvSpPr/>
            <p:nvPr/>
          </p:nvSpPr>
          <p:spPr>
            <a:xfrm>
              <a:off x="6795800" y="1360250"/>
              <a:ext cx="609300" cy="609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9"/>
            <p:cNvSpPr/>
            <p:nvPr/>
          </p:nvSpPr>
          <p:spPr>
            <a:xfrm>
              <a:off x="6656275" y="2425000"/>
              <a:ext cx="1761300" cy="1761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9"/>
            <p:cNvSpPr/>
            <p:nvPr/>
          </p:nvSpPr>
          <p:spPr>
            <a:xfrm>
              <a:off x="4710750" y="3974138"/>
              <a:ext cx="417900" cy="417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9"/>
            <p:cNvSpPr/>
            <p:nvPr/>
          </p:nvSpPr>
          <p:spPr>
            <a:xfrm>
              <a:off x="4638125" y="3162838"/>
              <a:ext cx="285600" cy="285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9"/>
            <p:cNvSpPr/>
            <p:nvPr/>
          </p:nvSpPr>
          <p:spPr>
            <a:xfrm>
              <a:off x="5128650" y="1428000"/>
              <a:ext cx="1398900" cy="1398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9"/>
            <p:cNvSpPr/>
            <p:nvPr/>
          </p:nvSpPr>
          <p:spPr>
            <a:xfrm>
              <a:off x="8287988" y="2261488"/>
              <a:ext cx="285600" cy="2856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6" name="Google Shape;316;p39"/>
          <p:cNvGrpSpPr/>
          <p:nvPr/>
        </p:nvGrpSpPr>
        <p:grpSpPr>
          <a:xfrm>
            <a:off x="6986848" y="1789791"/>
            <a:ext cx="1556627" cy="2844070"/>
            <a:chOff x="2911550" y="2791500"/>
            <a:chExt cx="600875" cy="1097800"/>
          </a:xfrm>
        </p:grpSpPr>
        <p:sp>
          <p:nvSpPr>
            <p:cNvPr id="317" name="Google Shape;317;p39"/>
            <p:cNvSpPr/>
            <p:nvPr/>
          </p:nvSpPr>
          <p:spPr>
            <a:xfrm>
              <a:off x="2956375" y="2791500"/>
              <a:ext cx="511225" cy="889050"/>
            </a:xfrm>
            <a:custGeom>
              <a:avLst/>
              <a:gdLst/>
              <a:ahLst/>
              <a:cxnLst/>
              <a:rect l="l" t="t" r="r" b="b"/>
              <a:pathLst>
                <a:path w="20449" h="35562" extrusionOk="0">
                  <a:moveTo>
                    <a:pt x="9899" y="0"/>
                  </a:moveTo>
                  <a:lnTo>
                    <a:pt x="9573" y="82"/>
                  </a:lnTo>
                  <a:lnTo>
                    <a:pt x="9247" y="163"/>
                  </a:lnTo>
                  <a:lnTo>
                    <a:pt x="8921" y="245"/>
                  </a:lnTo>
                  <a:lnTo>
                    <a:pt x="8636" y="408"/>
                  </a:lnTo>
                  <a:lnTo>
                    <a:pt x="8392" y="571"/>
                  </a:lnTo>
                  <a:lnTo>
                    <a:pt x="8106" y="733"/>
                  </a:lnTo>
                  <a:lnTo>
                    <a:pt x="7903" y="978"/>
                  </a:lnTo>
                  <a:lnTo>
                    <a:pt x="7699" y="1182"/>
                  </a:lnTo>
                  <a:lnTo>
                    <a:pt x="7495" y="1467"/>
                  </a:lnTo>
                  <a:lnTo>
                    <a:pt x="7332" y="1711"/>
                  </a:lnTo>
                  <a:lnTo>
                    <a:pt x="7169" y="1996"/>
                  </a:lnTo>
                  <a:lnTo>
                    <a:pt x="7088" y="2322"/>
                  </a:lnTo>
                  <a:lnTo>
                    <a:pt x="7007" y="2648"/>
                  </a:lnTo>
                  <a:lnTo>
                    <a:pt x="6925" y="2974"/>
                  </a:lnTo>
                  <a:lnTo>
                    <a:pt x="6925" y="3300"/>
                  </a:lnTo>
                  <a:lnTo>
                    <a:pt x="6925" y="6518"/>
                  </a:lnTo>
                  <a:lnTo>
                    <a:pt x="6966" y="6925"/>
                  </a:lnTo>
                  <a:lnTo>
                    <a:pt x="7047" y="7373"/>
                  </a:lnTo>
                  <a:lnTo>
                    <a:pt x="5214" y="8025"/>
                  </a:lnTo>
                  <a:lnTo>
                    <a:pt x="4644" y="8310"/>
                  </a:lnTo>
                  <a:lnTo>
                    <a:pt x="0" y="20734"/>
                  </a:lnTo>
                  <a:lnTo>
                    <a:pt x="2444" y="21671"/>
                  </a:lnTo>
                  <a:lnTo>
                    <a:pt x="4644" y="16661"/>
                  </a:lnTo>
                  <a:lnTo>
                    <a:pt x="4644" y="18371"/>
                  </a:lnTo>
                  <a:lnTo>
                    <a:pt x="4440" y="35561"/>
                  </a:lnTo>
                  <a:lnTo>
                    <a:pt x="8514" y="35561"/>
                  </a:lnTo>
                  <a:lnTo>
                    <a:pt x="10143" y="25418"/>
                  </a:lnTo>
                  <a:lnTo>
                    <a:pt x="10306" y="25418"/>
                  </a:lnTo>
                  <a:lnTo>
                    <a:pt x="11935" y="35561"/>
                  </a:lnTo>
                  <a:lnTo>
                    <a:pt x="16009" y="35561"/>
                  </a:lnTo>
                  <a:lnTo>
                    <a:pt x="15805" y="18412"/>
                  </a:lnTo>
                  <a:lnTo>
                    <a:pt x="15805" y="16661"/>
                  </a:lnTo>
                  <a:lnTo>
                    <a:pt x="18005" y="21671"/>
                  </a:lnTo>
                  <a:lnTo>
                    <a:pt x="20449" y="20734"/>
                  </a:lnTo>
                  <a:lnTo>
                    <a:pt x="15805" y="8310"/>
                  </a:lnTo>
                  <a:lnTo>
                    <a:pt x="13402" y="7373"/>
                  </a:lnTo>
                  <a:lnTo>
                    <a:pt x="13483" y="6966"/>
                  </a:lnTo>
                  <a:lnTo>
                    <a:pt x="13524" y="6518"/>
                  </a:lnTo>
                  <a:lnTo>
                    <a:pt x="13524" y="3300"/>
                  </a:lnTo>
                  <a:lnTo>
                    <a:pt x="13524" y="2974"/>
                  </a:lnTo>
                  <a:lnTo>
                    <a:pt x="13443" y="2648"/>
                  </a:lnTo>
                  <a:lnTo>
                    <a:pt x="13361" y="2322"/>
                  </a:lnTo>
                  <a:lnTo>
                    <a:pt x="13280" y="1996"/>
                  </a:lnTo>
                  <a:lnTo>
                    <a:pt x="13117" y="1711"/>
                  </a:lnTo>
                  <a:lnTo>
                    <a:pt x="12954" y="1467"/>
                  </a:lnTo>
                  <a:lnTo>
                    <a:pt x="12791" y="1182"/>
                  </a:lnTo>
                  <a:lnTo>
                    <a:pt x="12546" y="978"/>
                  </a:lnTo>
                  <a:lnTo>
                    <a:pt x="12343" y="733"/>
                  </a:lnTo>
                  <a:lnTo>
                    <a:pt x="12058" y="571"/>
                  </a:lnTo>
                  <a:lnTo>
                    <a:pt x="11813" y="408"/>
                  </a:lnTo>
                  <a:lnTo>
                    <a:pt x="11528" y="245"/>
                  </a:lnTo>
                  <a:lnTo>
                    <a:pt x="11202" y="122"/>
                  </a:lnTo>
                  <a:lnTo>
                    <a:pt x="10876" y="41"/>
                  </a:lnTo>
                  <a:lnTo>
                    <a:pt x="1055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9"/>
            <p:cNvSpPr/>
            <p:nvPr/>
          </p:nvSpPr>
          <p:spPr>
            <a:xfrm>
              <a:off x="3211975" y="2791500"/>
              <a:ext cx="255625" cy="889050"/>
            </a:xfrm>
            <a:custGeom>
              <a:avLst/>
              <a:gdLst/>
              <a:ahLst/>
              <a:cxnLst/>
              <a:rect l="l" t="t" r="r" b="b"/>
              <a:pathLst>
                <a:path w="10225" h="35562" extrusionOk="0">
                  <a:moveTo>
                    <a:pt x="1" y="0"/>
                  </a:moveTo>
                  <a:lnTo>
                    <a:pt x="1" y="25418"/>
                  </a:lnTo>
                  <a:lnTo>
                    <a:pt x="82" y="25418"/>
                  </a:lnTo>
                  <a:lnTo>
                    <a:pt x="1711" y="35561"/>
                  </a:lnTo>
                  <a:lnTo>
                    <a:pt x="5785" y="35561"/>
                  </a:lnTo>
                  <a:lnTo>
                    <a:pt x="5581" y="18412"/>
                  </a:lnTo>
                  <a:lnTo>
                    <a:pt x="5581" y="16661"/>
                  </a:lnTo>
                  <a:lnTo>
                    <a:pt x="7781" y="21671"/>
                  </a:lnTo>
                  <a:lnTo>
                    <a:pt x="10225" y="20734"/>
                  </a:lnTo>
                  <a:lnTo>
                    <a:pt x="5581" y="8310"/>
                  </a:lnTo>
                  <a:lnTo>
                    <a:pt x="3178" y="7373"/>
                  </a:lnTo>
                  <a:lnTo>
                    <a:pt x="3259" y="6966"/>
                  </a:lnTo>
                  <a:lnTo>
                    <a:pt x="3300" y="6518"/>
                  </a:lnTo>
                  <a:lnTo>
                    <a:pt x="3300" y="3300"/>
                  </a:lnTo>
                  <a:lnTo>
                    <a:pt x="3300" y="2974"/>
                  </a:lnTo>
                  <a:lnTo>
                    <a:pt x="3219" y="2648"/>
                  </a:lnTo>
                  <a:lnTo>
                    <a:pt x="3137" y="2322"/>
                  </a:lnTo>
                  <a:lnTo>
                    <a:pt x="3056" y="1996"/>
                  </a:lnTo>
                  <a:lnTo>
                    <a:pt x="2893" y="1711"/>
                  </a:lnTo>
                  <a:lnTo>
                    <a:pt x="2730" y="1467"/>
                  </a:lnTo>
                  <a:lnTo>
                    <a:pt x="2567" y="1182"/>
                  </a:lnTo>
                  <a:lnTo>
                    <a:pt x="2322" y="978"/>
                  </a:lnTo>
                  <a:lnTo>
                    <a:pt x="2119" y="733"/>
                  </a:lnTo>
                  <a:lnTo>
                    <a:pt x="1834" y="571"/>
                  </a:lnTo>
                  <a:lnTo>
                    <a:pt x="1589" y="408"/>
                  </a:lnTo>
                  <a:lnTo>
                    <a:pt x="1304" y="245"/>
                  </a:lnTo>
                  <a:lnTo>
                    <a:pt x="978" y="122"/>
                  </a:lnTo>
                  <a:lnTo>
                    <a:pt x="652" y="41"/>
                  </a:lnTo>
                  <a:lnTo>
                    <a:pt x="326"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9"/>
            <p:cNvSpPr/>
            <p:nvPr/>
          </p:nvSpPr>
          <p:spPr>
            <a:xfrm>
              <a:off x="3403425" y="3309825"/>
              <a:ext cx="109000" cy="150750"/>
            </a:xfrm>
            <a:custGeom>
              <a:avLst/>
              <a:gdLst/>
              <a:ahLst/>
              <a:cxnLst/>
              <a:rect l="l" t="t" r="r" b="b"/>
              <a:pathLst>
                <a:path w="4360" h="6030" extrusionOk="0">
                  <a:moveTo>
                    <a:pt x="2567" y="1"/>
                  </a:moveTo>
                  <a:lnTo>
                    <a:pt x="1" y="612"/>
                  </a:lnTo>
                  <a:lnTo>
                    <a:pt x="367" y="1508"/>
                  </a:lnTo>
                  <a:lnTo>
                    <a:pt x="1" y="4074"/>
                  </a:lnTo>
                  <a:lnTo>
                    <a:pt x="1" y="4197"/>
                  </a:lnTo>
                  <a:lnTo>
                    <a:pt x="41" y="4360"/>
                  </a:lnTo>
                  <a:lnTo>
                    <a:pt x="123" y="4441"/>
                  </a:lnTo>
                  <a:lnTo>
                    <a:pt x="245" y="4522"/>
                  </a:lnTo>
                  <a:lnTo>
                    <a:pt x="571" y="4522"/>
                  </a:lnTo>
                  <a:lnTo>
                    <a:pt x="693" y="4441"/>
                  </a:lnTo>
                  <a:lnTo>
                    <a:pt x="775" y="4319"/>
                  </a:lnTo>
                  <a:lnTo>
                    <a:pt x="1060" y="2893"/>
                  </a:lnTo>
                  <a:lnTo>
                    <a:pt x="2282" y="5907"/>
                  </a:lnTo>
                  <a:lnTo>
                    <a:pt x="2322" y="5989"/>
                  </a:lnTo>
                  <a:lnTo>
                    <a:pt x="2404" y="6030"/>
                  </a:lnTo>
                  <a:lnTo>
                    <a:pt x="2608" y="6030"/>
                  </a:lnTo>
                  <a:lnTo>
                    <a:pt x="2730" y="5948"/>
                  </a:lnTo>
                  <a:lnTo>
                    <a:pt x="2770" y="5867"/>
                  </a:lnTo>
                  <a:lnTo>
                    <a:pt x="2811" y="5785"/>
                  </a:lnTo>
                  <a:lnTo>
                    <a:pt x="2811" y="5704"/>
                  </a:lnTo>
                  <a:lnTo>
                    <a:pt x="1915" y="3341"/>
                  </a:lnTo>
                  <a:lnTo>
                    <a:pt x="2974" y="5867"/>
                  </a:lnTo>
                  <a:lnTo>
                    <a:pt x="3056" y="5948"/>
                  </a:lnTo>
                  <a:lnTo>
                    <a:pt x="3137" y="5989"/>
                  </a:lnTo>
                  <a:lnTo>
                    <a:pt x="3219" y="6030"/>
                  </a:lnTo>
                  <a:lnTo>
                    <a:pt x="3341" y="5989"/>
                  </a:lnTo>
                  <a:lnTo>
                    <a:pt x="3422" y="5948"/>
                  </a:lnTo>
                  <a:lnTo>
                    <a:pt x="3504" y="5867"/>
                  </a:lnTo>
                  <a:lnTo>
                    <a:pt x="3544" y="5744"/>
                  </a:lnTo>
                  <a:lnTo>
                    <a:pt x="3504" y="5663"/>
                  </a:lnTo>
                  <a:lnTo>
                    <a:pt x="2526" y="3097"/>
                  </a:lnTo>
                  <a:lnTo>
                    <a:pt x="2567" y="3097"/>
                  </a:lnTo>
                  <a:lnTo>
                    <a:pt x="3463" y="5256"/>
                  </a:lnTo>
                  <a:lnTo>
                    <a:pt x="3544" y="5337"/>
                  </a:lnTo>
                  <a:lnTo>
                    <a:pt x="3626" y="5378"/>
                  </a:lnTo>
                  <a:lnTo>
                    <a:pt x="3830" y="5378"/>
                  </a:lnTo>
                  <a:lnTo>
                    <a:pt x="3911" y="5296"/>
                  </a:lnTo>
                  <a:lnTo>
                    <a:pt x="3993" y="5215"/>
                  </a:lnTo>
                  <a:lnTo>
                    <a:pt x="4033" y="5133"/>
                  </a:lnTo>
                  <a:lnTo>
                    <a:pt x="3993" y="5052"/>
                  </a:lnTo>
                  <a:lnTo>
                    <a:pt x="3178" y="2852"/>
                  </a:lnTo>
                  <a:lnTo>
                    <a:pt x="3219" y="2812"/>
                  </a:lnTo>
                  <a:lnTo>
                    <a:pt x="3911" y="4400"/>
                  </a:lnTo>
                  <a:lnTo>
                    <a:pt x="3952" y="4482"/>
                  </a:lnTo>
                  <a:lnTo>
                    <a:pt x="4033" y="4522"/>
                  </a:lnTo>
                  <a:lnTo>
                    <a:pt x="4196" y="4522"/>
                  </a:lnTo>
                  <a:lnTo>
                    <a:pt x="4278" y="4482"/>
                  </a:lnTo>
                  <a:lnTo>
                    <a:pt x="4359" y="4400"/>
                  </a:lnTo>
                  <a:lnTo>
                    <a:pt x="4359" y="4319"/>
                  </a:lnTo>
                  <a:lnTo>
                    <a:pt x="4359" y="4197"/>
                  </a:lnTo>
                  <a:lnTo>
                    <a:pt x="3748" y="2608"/>
                  </a:lnTo>
                  <a:lnTo>
                    <a:pt x="3341" y="1630"/>
                  </a:lnTo>
                  <a:lnTo>
                    <a:pt x="2608" y="42"/>
                  </a:lnTo>
                  <a:lnTo>
                    <a:pt x="256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9"/>
            <p:cNvSpPr/>
            <p:nvPr/>
          </p:nvSpPr>
          <p:spPr>
            <a:xfrm>
              <a:off x="2911550" y="3309825"/>
              <a:ext cx="109000" cy="150750"/>
            </a:xfrm>
            <a:custGeom>
              <a:avLst/>
              <a:gdLst/>
              <a:ahLst/>
              <a:cxnLst/>
              <a:rect l="l" t="t" r="r" b="b"/>
              <a:pathLst>
                <a:path w="4360" h="6030" extrusionOk="0">
                  <a:moveTo>
                    <a:pt x="1793" y="1"/>
                  </a:moveTo>
                  <a:lnTo>
                    <a:pt x="1753" y="42"/>
                  </a:lnTo>
                  <a:lnTo>
                    <a:pt x="1019" y="1630"/>
                  </a:lnTo>
                  <a:lnTo>
                    <a:pt x="612" y="2608"/>
                  </a:lnTo>
                  <a:lnTo>
                    <a:pt x="1" y="4197"/>
                  </a:lnTo>
                  <a:lnTo>
                    <a:pt x="1" y="4319"/>
                  </a:lnTo>
                  <a:lnTo>
                    <a:pt x="1" y="4400"/>
                  </a:lnTo>
                  <a:lnTo>
                    <a:pt x="82" y="4482"/>
                  </a:lnTo>
                  <a:lnTo>
                    <a:pt x="164" y="4522"/>
                  </a:lnTo>
                  <a:lnTo>
                    <a:pt x="327" y="4522"/>
                  </a:lnTo>
                  <a:lnTo>
                    <a:pt x="408" y="4482"/>
                  </a:lnTo>
                  <a:lnTo>
                    <a:pt x="449" y="4400"/>
                  </a:lnTo>
                  <a:lnTo>
                    <a:pt x="1142" y="2812"/>
                  </a:lnTo>
                  <a:lnTo>
                    <a:pt x="1182" y="2852"/>
                  </a:lnTo>
                  <a:lnTo>
                    <a:pt x="368" y="5052"/>
                  </a:lnTo>
                  <a:lnTo>
                    <a:pt x="327" y="5133"/>
                  </a:lnTo>
                  <a:lnTo>
                    <a:pt x="368" y="5215"/>
                  </a:lnTo>
                  <a:lnTo>
                    <a:pt x="449" y="5296"/>
                  </a:lnTo>
                  <a:lnTo>
                    <a:pt x="531" y="5378"/>
                  </a:lnTo>
                  <a:lnTo>
                    <a:pt x="734" y="5378"/>
                  </a:lnTo>
                  <a:lnTo>
                    <a:pt x="816" y="5337"/>
                  </a:lnTo>
                  <a:lnTo>
                    <a:pt x="897" y="5256"/>
                  </a:lnTo>
                  <a:lnTo>
                    <a:pt x="1793" y="3097"/>
                  </a:lnTo>
                  <a:lnTo>
                    <a:pt x="1834" y="3097"/>
                  </a:lnTo>
                  <a:lnTo>
                    <a:pt x="816" y="5663"/>
                  </a:lnTo>
                  <a:lnTo>
                    <a:pt x="816" y="5744"/>
                  </a:lnTo>
                  <a:lnTo>
                    <a:pt x="856" y="5867"/>
                  </a:lnTo>
                  <a:lnTo>
                    <a:pt x="938" y="5948"/>
                  </a:lnTo>
                  <a:lnTo>
                    <a:pt x="1019" y="5989"/>
                  </a:lnTo>
                  <a:lnTo>
                    <a:pt x="1142" y="6030"/>
                  </a:lnTo>
                  <a:lnTo>
                    <a:pt x="1223" y="5989"/>
                  </a:lnTo>
                  <a:lnTo>
                    <a:pt x="1304" y="5948"/>
                  </a:lnTo>
                  <a:lnTo>
                    <a:pt x="1386" y="5867"/>
                  </a:lnTo>
                  <a:lnTo>
                    <a:pt x="2404" y="3341"/>
                  </a:lnTo>
                  <a:lnTo>
                    <a:pt x="2445" y="3341"/>
                  </a:lnTo>
                  <a:lnTo>
                    <a:pt x="1549" y="5704"/>
                  </a:lnTo>
                  <a:lnTo>
                    <a:pt x="1549" y="5785"/>
                  </a:lnTo>
                  <a:lnTo>
                    <a:pt x="1590" y="5867"/>
                  </a:lnTo>
                  <a:lnTo>
                    <a:pt x="1630" y="5948"/>
                  </a:lnTo>
                  <a:lnTo>
                    <a:pt x="1753" y="6030"/>
                  </a:lnTo>
                  <a:lnTo>
                    <a:pt x="1956" y="6030"/>
                  </a:lnTo>
                  <a:lnTo>
                    <a:pt x="2038" y="5989"/>
                  </a:lnTo>
                  <a:lnTo>
                    <a:pt x="2078" y="5907"/>
                  </a:lnTo>
                  <a:lnTo>
                    <a:pt x="3300" y="2893"/>
                  </a:lnTo>
                  <a:lnTo>
                    <a:pt x="3586" y="4319"/>
                  </a:lnTo>
                  <a:lnTo>
                    <a:pt x="3667" y="4441"/>
                  </a:lnTo>
                  <a:lnTo>
                    <a:pt x="3789" y="4522"/>
                  </a:lnTo>
                  <a:lnTo>
                    <a:pt x="4115" y="4522"/>
                  </a:lnTo>
                  <a:lnTo>
                    <a:pt x="4237" y="4441"/>
                  </a:lnTo>
                  <a:lnTo>
                    <a:pt x="4319" y="4360"/>
                  </a:lnTo>
                  <a:lnTo>
                    <a:pt x="4360" y="4197"/>
                  </a:lnTo>
                  <a:lnTo>
                    <a:pt x="4360" y="4074"/>
                  </a:lnTo>
                  <a:lnTo>
                    <a:pt x="3993" y="1508"/>
                  </a:lnTo>
                  <a:lnTo>
                    <a:pt x="4360" y="612"/>
                  </a:lnTo>
                  <a:lnTo>
                    <a:pt x="179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9"/>
            <p:cNvSpPr/>
            <p:nvPr/>
          </p:nvSpPr>
          <p:spPr>
            <a:xfrm>
              <a:off x="3151900" y="2826125"/>
              <a:ext cx="121200" cy="153800"/>
            </a:xfrm>
            <a:custGeom>
              <a:avLst/>
              <a:gdLst/>
              <a:ahLst/>
              <a:cxnLst/>
              <a:rect l="l" t="t" r="r" b="b"/>
              <a:pathLst>
                <a:path w="4848" h="6152" extrusionOk="0">
                  <a:moveTo>
                    <a:pt x="2159" y="0"/>
                  </a:moveTo>
                  <a:lnTo>
                    <a:pt x="1915" y="41"/>
                  </a:lnTo>
                  <a:lnTo>
                    <a:pt x="1467" y="204"/>
                  </a:lnTo>
                  <a:lnTo>
                    <a:pt x="1059" y="408"/>
                  </a:lnTo>
                  <a:lnTo>
                    <a:pt x="693" y="693"/>
                  </a:lnTo>
                  <a:lnTo>
                    <a:pt x="408" y="1059"/>
                  </a:lnTo>
                  <a:lnTo>
                    <a:pt x="163" y="1467"/>
                  </a:lnTo>
                  <a:lnTo>
                    <a:pt x="41" y="1915"/>
                  </a:lnTo>
                  <a:lnTo>
                    <a:pt x="0" y="2159"/>
                  </a:lnTo>
                  <a:lnTo>
                    <a:pt x="0" y="2404"/>
                  </a:lnTo>
                  <a:lnTo>
                    <a:pt x="0" y="3748"/>
                  </a:lnTo>
                  <a:lnTo>
                    <a:pt x="0" y="3992"/>
                  </a:lnTo>
                  <a:lnTo>
                    <a:pt x="41" y="4237"/>
                  </a:lnTo>
                  <a:lnTo>
                    <a:pt x="163" y="4685"/>
                  </a:lnTo>
                  <a:lnTo>
                    <a:pt x="408" y="5092"/>
                  </a:lnTo>
                  <a:lnTo>
                    <a:pt x="693" y="5459"/>
                  </a:lnTo>
                  <a:lnTo>
                    <a:pt x="1059" y="5744"/>
                  </a:lnTo>
                  <a:lnTo>
                    <a:pt x="1467" y="5947"/>
                  </a:lnTo>
                  <a:lnTo>
                    <a:pt x="1915" y="6110"/>
                  </a:lnTo>
                  <a:lnTo>
                    <a:pt x="2159" y="6151"/>
                  </a:lnTo>
                  <a:lnTo>
                    <a:pt x="2648" y="6151"/>
                  </a:lnTo>
                  <a:lnTo>
                    <a:pt x="2892" y="6110"/>
                  </a:lnTo>
                  <a:lnTo>
                    <a:pt x="3340" y="5988"/>
                  </a:lnTo>
                  <a:lnTo>
                    <a:pt x="3748" y="5744"/>
                  </a:lnTo>
                  <a:lnTo>
                    <a:pt x="4114" y="5459"/>
                  </a:lnTo>
                  <a:lnTo>
                    <a:pt x="4400" y="5092"/>
                  </a:lnTo>
                  <a:lnTo>
                    <a:pt x="4644" y="4685"/>
                  </a:lnTo>
                  <a:lnTo>
                    <a:pt x="4766" y="4237"/>
                  </a:lnTo>
                  <a:lnTo>
                    <a:pt x="4807" y="3992"/>
                  </a:lnTo>
                  <a:lnTo>
                    <a:pt x="4848" y="3748"/>
                  </a:lnTo>
                  <a:lnTo>
                    <a:pt x="4848" y="2404"/>
                  </a:lnTo>
                  <a:lnTo>
                    <a:pt x="4807" y="2159"/>
                  </a:lnTo>
                  <a:lnTo>
                    <a:pt x="4766" y="1915"/>
                  </a:lnTo>
                  <a:lnTo>
                    <a:pt x="4644" y="1467"/>
                  </a:lnTo>
                  <a:lnTo>
                    <a:pt x="4400" y="1059"/>
                  </a:lnTo>
                  <a:lnTo>
                    <a:pt x="4114" y="693"/>
                  </a:lnTo>
                  <a:lnTo>
                    <a:pt x="3748" y="408"/>
                  </a:lnTo>
                  <a:lnTo>
                    <a:pt x="3340" y="204"/>
                  </a:lnTo>
                  <a:lnTo>
                    <a:pt x="2892" y="41"/>
                  </a:lnTo>
                  <a:lnTo>
                    <a:pt x="26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9"/>
            <p:cNvSpPr/>
            <p:nvPr/>
          </p:nvSpPr>
          <p:spPr>
            <a:xfrm>
              <a:off x="3211975" y="2826125"/>
              <a:ext cx="61125" cy="153800"/>
            </a:xfrm>
            <a:custGeom>
              <a:avLst/>
              <a:gdLst/>
              <a:ahLst/>
              <a:cxnLst/>
              <a:rect l="l" t="t" r="r" b="b"/>
              <a:pathLst>
                <a:path w="2445" h="6152" extrusionOk="0">
                  <a:moveTo>
                    <a:pt x="1" y="0"/>
                  </a:moveTo>
                  <a:lnTo>
                    <a:pt x="1" y="6151"/>
                  </a:lnTo>
                  <a:lnTo>
                    <a:pt x="245" y="6151"/>
                  </a:lnTo>
                  <a:lnTo>
                    <a:pt x="489" y="6110"/>
                  </a:lnTo>
                  <a:lnTo>
                    <a:pt x="937" y="5988"/>
                  </a:lnTo>
                  <a:lnTo>
                    <a:pt x="1345" y="5744"/>
                  </a:lnTo>
                  <a:lnTo>
                    <a:pt x="1711" y="5459"/>
                  </a:lnTo>
                  <a:lnTo>
                    <a:pt x="1997" y="5092"/>
                  </a:lnTo>
                  <a:lnTo>
                    <a:pt x="2241" y="4685"/>
                  </a:lnTo>
                  <a:lnTo>
                    <a:pt x="2363" y="4237"/>
                  </a:lnTo>
                  <a:lnTo>
                    <a:pt x="2404" y="3992"/>
                  </a:lnTo>
                  <a:lnTo>
                    <a:pt x="2445" y="3748"/>
                  </a:lnTo>
                  <a:lnTo>
                    <a:pt x="2445" y="2404"/>
                  </a:lnTo>
                  <a:lnTo>
                    <a:pt x="2404" y="2159"/>
                  </a:lnTo>
                  <a:lnTo>
                    <a:pt x="2363" y="1915"/>
                  </a:lnTo>
                  <a:lnTo>
                    <a:pt x="2241" y="1467"/>
                  </a:lnTo>
                  <a:lnTo>
                    <a:pt x="1997" y="1059"/>
                  </a:lnTo>
                  <a:lnTo>
                    <a:pt x="1711" y="693"/>
                  </a:lnTo>
                  <a:lnTo>
                    <a:pt x="1345" y="408"/>
                  </a:lnTo>
                  <a:lnTo>
                    <a:pt x="937" y="204"/>
                  </a:lnTo>
                  <a:lnTo>
                    <a:pt x="489" y="41"/>
                  </a:lnTo>
                  <a:lnTo>
                    <a:pt x="245"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9"/>
            <p:cNvSpPr/>
            <p:nvPr/>
          </p:nvSpPr>
          <p:spPr>
            <a:xfrm>
              <a:off x="3158000" y="2834275"/>
              <a:ext cx="107975" cy="137500"/>
            </a:xfrm>
            <a:custGeom>
              <a:avLst/>
              <a:gdLst/>
              <a:ahLst/>
              <a:cxnLst/>
              <a:rect l="l" t="t" r="r" b="b"/>
              <a:pathLst>
                <a:path w="4319" h="5500" extrusionOk="0">
                  <a:moveTo>
                    <a:pt x="2160" y="0"/>
                  </a:moveTo>
                  <a:lnTo>
                    <a:pt x="1711" y="41"/>
                  </a:lnTo>
                  <a:lnTo>
                    <a:pt x="1304" y="163"/>
                  </a:lnTo>
                  <a:lnTo>
                    <a:pt x="938" y="367"/>
                  </a:lnTo>
                  <a:lnTo>
                    <a:pt x="612" y="652"/>
                  </a:lnTo>
                  <a:lnTo>
                    <a:pt x="367" y="937"/>
                  </a:lnTo>
                  <a:lnTo>
                    <a:pt x="164" y="1304"/>
                  </a:lnTo>
                  <a:lnTo>
                    <a:pt x="41" y="1711"/>
                  </a:lnTo>
                  <a:lnTo>
                    <a:pt x="1" y="2159"/>
                  </a:lnTo>
                  <a:lnTo>
                    <a:pt x="1" y="3340"/>
                  </a:lnTo>
                  <a:lnTo>
                    <a:pt x="41" y="3788"/>
                  </a:lnTo>
                  <a:lnTo>
                    <a:pt x="164" y="4196"/>
                  </a:lnTo>
                  <a:lnTo>
                    <a:pt x="367" y="4562"/>
                  </a:lnTo>
                  <a:lnTo>
                    <a:pt x="612" y="4888"/>
                  </a:lnTo>
                  <a:lnTo>
                    <a:pt x="938" y="5133"/>
                  </a:lnTo>
                  <a:lnTo>
                    <a:pt x="1304" y="5336"/>
                  </a:lnTo>
                  <a:lnTo>
                    <a:pt x="1711" y="5458"/>
                  </a:lnTo>
                  <a:lnTo>
                    <a:pt x="2160" y="5499"/>
                  </a:lnTo>
                  <a:lnTo>
                    <a:pt x="2608" y="5458"/>
                  </a:lnTo>
                  <a:lnTo>
                    <a:pt x="3015" y="5336"/>
                  </a:lnTo>
                  <a:lnTo>
                    <a:pt x="3382" y="5133"/>
                  </a:lnTo>
                  <a:lnTo>
                    <a:pt x="3707" y="4888"/>
                  </a:lnTo>
                  <a:lnTo>
                    <a:pt x="3952" y="4562"/>
                  </a:lnTo>
                  <a:lnTo>
                    <a:pt x="4156" y="4196"/>
                  </a:lnTo>
                  <a:lnTo>
                    <a:pt x="4278" y="3788"/>
                  </a:lnTo>
                  <a:lnTo>
                    <a:pt x="4318" y="3340"/>
                  </a:lnTo>
                  <a:lnTo>
                    <a:pt x="4318" y="2159"/>
                  </a:lnTo>
                  <a:lnTo>
                    <a:pt x="4278" y="1711"/>
                  </a:lnTo>
                  <a:lnTo>
                    <a:pt x="4156" y="1304"/>
                  </a:lnTo>
                  <a:lnTo>
                    <a:pt x="3952" y="937"/>
                  </a:lnTo>
                  <a:lnTo>
                    <a:pt x="3707" y="652"/>
                  </a:lnTo>
                  <a:lnTo>
                    <a:pt x="3382" y="367"/>
                  </a:lnTo>
                  <a:lnTo>
                    <a:pt x="3015" y="163"/>
                  </a:lnTo>
                  <a:lnTo>
                    <a:pt x="2608" y="41"/>
                  </a:lnTo>
                  <a:lnTo>
                    <a:pt x="216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9"/>
            <p:cNvSpPr/>
            <p:nvPr/>
          </p:nvSpPr>
          <p:spPr>
            <a:xfrm>
              <a:off x="3211975" y="2834275"/>
              <a:ext cx="54000" cy="137500"/>
            </a:xfrm>
            <a:custGeom>
              <a:avLst/>
              <a:gdLst/>
              <a:ahLst/>
              <a:cxnLst/>
              <a:rect l="l" t="t" r="r" b="b"/>
              <a:pathLst>
                <a:path w="2160" h="5500" extrusionOk="0">
                  <a:moveTo>
                    <a:pt x="1" y="0"/>
                  </a:moveTo>
                  <a:lnTo>
                    <a:pt x="1" y="5499"/>
                  </a:lnTo>
                  <a:lnTo>
                    <a:pt x="449" y="5458"/>
                  </a:lnTo>
                  <a:lnTo>
                    <a:pt x="856" y="5336"/>
                  </a:lnTo>
                  <a:lnTo>
                    <a:pt x="1223" y="5133"/>
                  </a:lnTo>
                  <a:lnTo>
                    <a:pt x="1548" y="4888"/>
                  </a:lnTo>
                  <a:lnTo>
                    <a:pt x="1793" y="4562"/>
                  </a:lnTo>
                  <a:lnTo>
                    <a:pt x="1997" y="4196"/>
                  </a:lnTo>
                  <a:lnTo>
                    <a:pt x="2119" y="3788"/>
                  </a:lnTo>
                  <a:lnTo>
                    <a:pt x="2159" y="3340"/>
                  </a:lnTo>
                  <a:lnTo>
                    <a:pt x="2159" y="2159"/>
                  </a:lnTo>
                  <a:lnTo>
                    <a:pt x="2119" y="1711"/>
                  </a:lnTo>
                  <a:lnTo>
                    <a:pt x="1997" y="1304"/>
                  </a:lnTo>
                  <a:lnTo>
                    <a:pt x="1793" y="937"/>
                  </a:lnTo>
                  <a:lnTo>
                    <a:pt x="1548" y="652"/>
                  </a:lnTo>
                  <a:lnTo>
                    <a:pt x="1223" y="367"/>
                  </a:lnTo>
                  <a:lnTo>
                    <a:pt x="856" y="163"/>
                  </a:lnTo>
                  <a:lnTo>
                    <a:pt x="449" y="41"/>
                  </a:lnTo>
                  <a:lnTo>
                    <a:pt x="1"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9"/>
            <p:cNvSpPr/>
            <p:nvPr/>
          </p:nvSpPr>
          <p:spPr>
            <a:xfrm>
              <a:off x="3019500" y="3680525"/>
              <a:ext cx="149725" cy="208775"/>
            </a:xfrm>
            <a:custGeom>
              <a:avLst/>
              <a:gdLst/>
              <a:ahLst/>
              <a:cxnLst/>
              <a:rect l="l" t="t" r="r" b="b"/>
              <a:pathLst>
                <a:path w="5989" h="8351" extrusionOk="0">
                  <a:moveTo>
                    <a:pt x="1915" y="0"/>
                  </a:moveTo>
                  <a:lnTo>
                    <a:pt x="1915" y="4114"/>
                  </a:lnTo>
                  <a:lnTo>
                    <a:pt x="490" y="5581"/>
                  </a:lnTo>
                  <a:lnTo>
                    <a:pt x="286" y="5825"/>
                  </a:lnTo>
                  <a:lnTo>
                    <a:pt x="123" y="6110"/>
                  </a:lnTo>
                  <a:lnTo>
                    <a:pt x="42" y="6436"/>
                  </a:lnTo>
                  <a:lnTo>
                    <a:pt x="1" y="6721"/>
                  </a:lnTo>
                  <a:lnTo>
                    <a:pt x="42" y="7047"/>
                  </a:lnTo>
                  <a:lnTo>
                    <a:pt x="123" y="7332"/>
                  </a:lnTo>
                  <a:lnTo>
                    <a:pt x="286" y="7617"/>
                  </a:lnTo>
                  <a:lnTo>
                    <a:pt x="490" y="7862"/>
                  </a:lnTo>
                  <a:lnTo>
                    <a:pt x="490" y="7903"/>
                  </a:lnTo>
                  <a:lnTo>
                    <a:pt x="775" y="8106"/>
                  </a:lnTo>
                  <a:lnTo>
                    <a:pt x="1019" y="8269"/>
                  </a:lnTo>
                  <a:lnTo>
                    <a:pt x="1345" y="8351"/>
                  </a:lnTo>
                  <a:lnTo>
                    <a:pt x="1956" y="8351"/>
                  </a:lnTo>
                  <a:lnTo>
                    <a:pt x="2241" y="8269"/>
                  </a:lnTo>
                  <a:lnTo>
                    <a:pt x="2526" y="8106"/>
                  </a:lnTo>
                  <a:lnTo>
                    <a:pt x="2771" y="7903"/>
                  </a:lnTo>
                  <a:lnTo>
                    <a:pt x="5174" y="5499"/>
                  </a:lnTo>
                  <a:lnTo>
                    <a:pt x="5337" y="5296"/>
                  </a:lnTo>
                  <a:lnTo>
                    <a:pt x="5500" y="5051"/>
                  </a:lnTo>
                  <a:lnTo>
                    <a:pt x="5581" y="4807"/>
                  </a:lnTo>
                  <a:lnTo>
                    <a:pt x="5622" y="4562"/>
                  </a:lnTo>
                  <a:lnTo>
                    <a:pt x="598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9"/>
            <p:cNvSpPr/>
            <p:nvPr/>
          </p:nvSpPr>
          <p:spPr>
            <a:xfrm>
              <a:off x="3254750" y="3680525"/>
              <a:ext cx="149725" cy="208775"/>
            </a:xfrm>
            <a:custGeom>
              <a:avLst/>
              <a:gdLst/>
              <a:ahLst/>
              <a:cxnLst/>
              <a:rect l="l" t="t" r="r" b="b"/>
              <a:pathLst>
                <a:path w="5989" h="8351" extrusionOk="0">
                  <a:moveTo>
                    <a:pt x="0" y="0"/>
                  </a:moveTo>
                  <a:lnTo>
                    <a:pt x="367" y="4562"/>
                  </a:lnTo>
                  <a:lnTo>
                    <a:pt x="408" y="4807"/>
                  </a:lnTo>
                  <a:lnTo>
                    <a:pt x="530" y="5051"/>
                  </a:lnTo>
                  <a:lnTo>
                    <a:pt x="652" y="5296"/>
                  </a:lnTo>
                  <a:lnTo>
                    <a:pt x="815" y="5499"/>
                  </a:lnTo>
                  <a:lnTo>
                    <a:pt x="3218" y="7903"/>
                  </a:lnTo>
                  <a:lnTo>
                    <a:pt x="3463" y="8106"/>
                  </a:lnTo>
                  <a:lnTo>
                    <a:pt x="3748" y="8269"/>
                  </a:lnTo>
                  <a:lnTo>
                    <a:pt x="4033" y="8351"/>
                  </a:lnTo>
                  <a:lnTo>
                    <a:pt x="4644" y="8351"/>
                  </a:lnTo>
                  <a:lnTo>
                    <a:pt x="4970" y="8269"/>
                  </a:lnTo>
                  <a:lnTo>
                    <a:pt x="5255" y="8106"/>
                  </a:lnTo>
                  <a:lnTo>
                    <a:pt x="5500" y="7903"/>
                  </a:lnTo>
                  <a:lnTo>
                    <a:pt x="5540" y="7862"/>
                  </a:lnTo>
                  <a:lnTo>
                    <a:pt x="5744" y="7617"/>
                  </a:lnTo>
                  <a:lnTo>
                    <a:pt x="5866" y="7332"/>
                  </a:lnTo>
                  <a:lnTo>
                    <a:pt x="5948" y="7047"/>
                  </a:lnTo>
                  <a:lnTo>
                    <a:pt x="5988" y="6721"/>
                  </a:lnTo>
                  <a:lnTo>
                    <a:pt x="5948" y="6436"/>
                  </a:lnTo>
                  <a:lnTo>
                    <a:pt x="5866" y="6110"/>
                  </a:lnTo>
                  <a:lnTo>
                    <a:pt x="5744" y="5825"/>
                  </a:lnTo>
                  <a:lnTo>
                    <a:pt x="5540" y="5581"/>
                  </a:lnTo>
                  <a:lnTo>
                    <a:pt x="4074" y="4114"/>
                  </a:lnTo>
                  <a:lnTo>
                    <a:pt x="407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9"/>
            <p:cNvSpPr/>
            <p:nvPr/>
          </p:nvSpPr>
          <p:spPr>
            <a:xfrm>
              <a:off x="3233350" y="3062375"/>
              <a:ext cx="71325" cy="10200"/>
            </a:xfrm>
            <a:custGeom>
              <a:avLst/>
              <a:gdLst/>
              <a:ahLst/>
              <a:cxnLst/>
              <a:rect l="l" t="t" r="r" b="b"/>
              <a:pathLst>
                <a:path w="2853" h="408" extrusionOk="0">
                  <a:moveTo>
                    <a:pt x="1" y="1"/>
                  </a:moveTo>
                  <a:lnTo>
                    <a:pt x="1" y="408"/>
                  </a:lnTo>
                  <a:lnTo>
                    <a:pt x="2852" y="408"/>
                  </a:lnTo>
                  <a:lnTo>
                    <a:pt x="285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8" name="Google Shape;328;p39"/>
          <p:cNvGrpSpPr/>
          <p:nvPr/>
        </p:nvGrpSpPr>
        <p:grpSpPr>
          <a:xfrm>
            <a:off x="6656275" y="804100"/>
            <a:ext cx="1278950" cy="919494"/>
            <a:chOff x="6656275" y="804100"/>
            <a:chExt cx="1278950" cy="919494"/>
          </a:xfrm>
        </p:grpSpPr>
        <p:sp>
          <p:nvSpPr>
            <p:cNvPr id="329" name="Google Shape;329;p39"/>
            <p:cNvSpPr/>
            <p:nvPr/>
          </p:nvSpPr>
          <p:spPr>
            <a:xfrm rot="518265">
              <a:off x="7378549" y="952268"/>
              <a:ext cx="504142" cy="737652"/>
            </a:xfrm>
            <a:custGeom>
              <a:avLst/>
              <a:gdLst/>
              <a:ahLst/>
              <a:cxnLst/>
              <a:rect l="l" t="t" r="r" b="b"/>
              <a:pathLst>
                <a:path w="7211" h="10551" extrusionOk="0">
                  <a:moveTo>
                    <a:pt x="4115" y="1"/>
                  </a:moveTo>
                  <a:lnTo>
                    <a:pt x="3666" y="41"/>
                  </a:lnTo>
                  <a:lnTo>
                    <a:pt x="3707" y="204"/>
                  </a:lnTo>
                  <a:lnTo>
                    <a:pt x="4115" y="123"/>
                  </a:lnTo>
                  <a:lnTo>
                    <a:pt x="4115" y="1"/>
                  </a:lnTo>
                  <a:close/>
                  <a:moveTo>
                    <a:pt x="4603" y="1"/>
                  </a:moveTo>
                  <a:lnTo>
                    <a:pt x="4563" y="164"/>
                  </a:lnTo>
                  <a:lnTo>
                    <a:pt x="4848" y="245"/>
                  </a:lnTo>
                  <a:lnTo>
                    <a:pt x="5011" y="286"/>
                  </a:lnTo>
                  <a:lnTo>
                    <a:pt x="5051" y="164"/>
                  </a:lnTo>
                  <a:lnTo>
                    <a:pt x="4888" y="82"/>
                  </a:lnTo>
                  <a:lnTo>
                    <a:pt x="4603" y="1"/>
                  </a:lnTo>
                  <a:close/>
                  <a:moveTo>
                    <a:pt x="3218" y="204"/>
                  </a:moveTo>
                  <a:lnTo>
                    <a:pt x="2770" y="367"/>
                  </a:lnTo>
                  <a:lnTo>
                    <a:pt x="2852" y="489"/>
                  </a:lnTo>
                  <a:lnTo>
                    <a:pt x="3259" y="326"/>
                  </a:lnTo>
                  <a:lnTo>
                    <a:pt x="3218" y="204"/>
                  </a:lnTo>
                  <a:close/>
                  <a:moveTo>
                    <a:pt x="5459" y="408"/>
                  </a:moveTo>
                  <a:lnTo>
                    <a:pt x="5377" y="489"/>
                  </a:lnTo>
                  <a:lnTo>
                    <a:pt x="5703" y="815"/>
                  </a:lnTo>
                  <a:lnTo>
                    <a:pt x="5825" y="734"/>
                  </a:lnTo>
                  <a:lnTo>
                    <a:pt x="5662" y="530"/>
                  </a:lnTo>
                  <a:lnTo>
                    <a:pt x="5459" y="408"/>
                  </a:lnTo>
                  <a:close/>
                  <a:moveTo>
                    <a:pt x="2363" y="612"/>
                  </a:moveTo>
                  <a:lnTo>
                    <a:pt x="2078" y="815"/>
                  </a:lnTo>
                  <a:lnTo>
                    <a:pt x="1996" y="897"/>
                  </a:lnTo>
                  <a:lnTo>
                    <a:pt x="2078" y="978"/>
                  </a:lnTo>
                  <a:lnTo>
                    <a:pt x="2159" y="937"/>
                  </a:lnTo>
                  <a:lnTo>
                    <a:pt x="2444" y="734"/>
                  </a:lnTo>
                  <a:lnTo>
                    <a:pt x="2363" y="612"/>
                  </a:lnTo>
                  <a:close/>
                  <a:moveTo>
                    <a:pt x="1630" y="1182"/>
                  </a:moveTo>
                  <a:lnTo>
                    <a:pt x="1304" y="1508"/>
                  </a:lnTo>
                  <a:lnTo>
                    <a:pt x="1385" y="1589"/>
                  </a:lnTo>
                  <a:lnTo>
                    <a:pt x="1711" y="1304"/>
                  </a:lnTo>
                  <a:lnTo>
                    <a:pt x="1630" y="1182"/>
                  </a:lnTo>
                  <a:close/>
                  <a:moveTo>
                    <a:pt x="6070" y="1141"/>
                  </a:moveTo>
                  <a:lnTo>
                    <a:pt x="5948" y="1182"/>
                  </a:lnTo>
                  <a:lnTo>
                    <a:pt x="6070" y="1630"/>
                  </a:lnTo>
                  <a:lnTo>
                    <a:pt x="6192" y="1589"/>
                  </a:lnTo>
                  <a:lnTo>
                    <a:pt x="6070" y="1141"/>
                  </a:lnTo>
                  <a:close/>
                  <a:moveTo>
                    <a:pt x="978" y="1834"/>
                  </a:moveTo>
                  <a:lnTo>
                    <a:pt x="693" y="2200"/>
                  </a:lnTo>
                  <a:lnTo>
                    <a:pt x="815" y="2282"/>
                  </a:lnTo>
                  <a:lnTo>
                    <a:pt x="1100" y="1956"/>
                  </a:lnTo>
                  <a:lnTo>
                    <a:pt x="978" y="1834"/>
                  </a:lnTo>
                  <a:close/>
                  <a:moveTo>
                    <a:pt x="6273" y="2037"/>
                  </a:moveTo>
                  <a:lnTo>
                    <a:pt x="6151" y="2078"/>
                  </a:lnTo>
                  <a:lnTo>
                    <a:pt x="6151" y="2526"/>
                  </a:lnTo>
                  <a:lnTo>
                    <a:pt x="6314" y="2526"/>
                  </a:lnTo>
                  <a:lnTo>
                    <a:pt x="6273" y="2037"/>
                  </a:lnTo>
                  <a:close/>
                  <a:moveTo>
                    <a:pt x="5255" y="2811"/>
                  </a:moveTo>
                  <a:lnTo>
                    <a:pt x="5051" y="2852"/>
                  </a:lnTo>
                  <a:lnTo>
                    <a:pt x="5092" y="2974"/>
                  </a:lnTo>
                  <a:lnTo>
                    <a:pt x="5296" y="2933"/>
                  </a:lnTo>
                  <a:lnTo>
                    <a:pt x="5499" y="2933"/>
                  </a:lnTo>
                  <a:lnTo>
                    <a:pt x="5540" y="2811"/>
                  </a:lnTo>
                  <a:close/>
                  <a:moveTo>
                    <a:pt x="408" y="2608"/>
                  </a:moveTo>
                  <a:lnTo>
                    <a:pt x="204" y="3015"/>
                  </a:lnTo>
                  <a:lnTo>
                    <a:pt x="326" y="3056"/>
                  </a:lnTo>
                  <a:lnTo>
                    <a:pt x="530" y="2648"/>
                  </a:lnTo>
                  <a:lnTo>
                    <a:pt x="408" y="2608"/>
                  </a:lnTo>
                  <a:close/>
                  <a:moveTo>
                    <a:pt x="6151" y="2974"/>
                  </a:moveTo>
                  <a:lnTo>
                    <a:pt x="6110" y="3178"/>
                  </a:lnTo>
                  <a:lnTo>
                    <a:pt x="5948" y="3015"/>
                  </a:lnTo>
                  <a:lnTo>
                    <a:pt x="5866" y="3137"/>
                  </a:lnTo>
                  <a:lnTo>
                    <a:pt x="6110" y="3341"/>
                  </a:lnTo>
                  <a:lnTo>
                    <a:pt x="6070" y="3422"/>
                  </a:lnTo>
                  <a:lnTo>
                    <a:pt x="6192" y="3463"/>
                  </a:lnTo>
                  <a:lnTo>
                    <a:pt x="6192" y="3422"/>
                  </a:lnTo>
                  <a:lnTo>
                    <a:pt x="6233" y="3463"/>
                  </a:lnTo>
                  <a:lnTo>
                    <a:pt x="6314" y="3341"/>
                  </a:lnTo>
                  <a:lnTo>
                    <a:pt x="6233" y="3259"/>
                  </a:lnTo>
                  <a:lnTo>
                    <a:pt x="6273" y="2974"/>
                  </a:lnTo>
                  <a:close/>
                  <a:moveTo>
                    <a:pt x="4685" y="3219"/>
                  </a:moveTo>
                  <a:lnTo>
                    <a:pt x="4644" y="3341"/>
                  </a:lnTo>
                  <a:lnTo>
                    <a:pt x="4603" y="3544"/>
                  </a:lnTo>
                  <a:lnTo>
                    <a:pt x="4603" y="3707"/>
                  </a:lnTo>
                  <a:lnTo>
                    <a:pt x="4726" y="3707"/>
                  </a:lnTo>
                  <a:lnTo>
                    <a:pt x="4726" y="3544"/>
                  </a:lnTo>
                  <a:lnTo>
                    <a:pt x="4766" y="3382"/>
                  </a:lnTo>
                  <a:lnTo>
                    <a:pt x="4807" y="3300"/>
                  </a:lnTo>
                  <a:lnTo>
                    <a:pt x="4685" y="3219"/>
                  </a:lnTo>
                  <a:close/>
                  <a:moveTo>
                    <a:pt x="41" y="3463"/>
                  </a:moveTo>
                  <a:lnTo>
                    <a:pt x="0" y="3707"/>
                  </a:lnTo>
                  <a:lnTo>
                    <a:pt x="0" y="3952"/>
                  </a:lnTo>
                  <a:lnTo>
                    <a:pt x="123" y="3952"/>
                  </a:lnTo>
                  <a:lnTo>
                    <a:pt x="163" y="3707"/>
                  </a:lnTo>
                  <a:lnTo>
                    <a:pt x="204" y="3504"/>
                  </a:lnTo>
                  <a:lnTo>
                    <a:pt x="41" y="3463"/>
                  </a:lnTo>
                  <a:close/>
                  <a:moveTo>
                    <a:pt x="6599" y="3707"/>
                  </a:moveTo>
                  <a:lnTo>
                    <a:pt x="6477" y="3789"/>
                  </a:lnTo>
                  <a:lnTo>
                    <a:pt x="6681" y="4196"/>
                  </a:lnTo>
                  <a:lnTo>
                    <a:pt x="6844" y="4155"/>
                  </a:lnTo>
                  <a:lnTo>
                    <a:pt x="6599" y="3707"/>
                  </a:lnTo>
                  <a:close/>
                  <a:moveTo>
                    <a:pt x="5907" y="3830"/>
                  </a:moveTo>
                  <a:lnTo>
                    <a:pt x="5785" y="4033"/>
                  </a:lnTo>
                  <a:lnTo>
                    <a:pt x="5662" y="4155"/>
                  </a:lnTo>
                  <a:lnTo>
                    <a:pt x="5744" y="4278"/>
                  </a:lnTo>
                  <a:lnTo>
                    <a:pt x="5907" y="4115"/>
                  </a:lnTo>
                  <a:lnTo>
                    <a:pt x="6029" y="3911"/>
                  </a:lnTo>
                  <a:lnTo>
                    <a:pt x="5907" y="3830"/>
                  </a:lnTo>
                  <a:close/>
                  <a:moveTo>
                    <a:pt x="4888" y="4074"/>
                  </a:moveTo>
                  <a:lnTo>
                    <a:pt x="4766" y="4155"/>
                  </a:lnTo>
                  <a:lnTo>
                    <a:pt x="4888" y="4278"/>
                  </a:lnTo>
                  <a:lnTo>
                    <a:pt x="5011" y="4318"/>
                  </a:lnTo>
                  <a:lnTo>
                    <a:pt x="5255" y="4359"/>
                  </a:lnTo>
                  <a:lnTo>
                    <a:pt x="5255" y="4237"/>
                  </a:lnTo>
                  <a:lnTo>
                    <a:pt x="5051" y="4196"/>
                  </a:lnTo>
                  <a:lnTo>
                    <a:pt x="4970" y="4155"/>
                  </a:lnTo>
                  <a:lnTo>
                    <a:pt x="4888" y="4074"/>
                  </a:lnTo>
                  <a:close/>
                  <a:moveTo>
                    <a:pt x="204" y="4359"/>
                  </a:moveTo>
                  <a:lnTo>
                    <a:pt x="41" y="4400"/>
                  </a:lnTo>
                  <a:lnTo>
                    <a:pt x="163" y="4766"/>
                  </a:lnTo>
                  <a:lnTo>
                    <a:pt x="286" y="4685"/>
                  </a:lnTo>
                  <a:lnTo>
                    <a:pt x="204" y="4359"/>
                  </a:lnTo>
                  <a:close/>
                  <a:moveTo>
                    <a:pt x="7007" y="4563"/>
                  </a:moveTo>
                  <a:lnTo>
                    <a:pt x="6844" y="4604"/>
                  </a:lnTo>
                  <a:lnTo>
                    <a:pt x="6966" y="5052"/>
                  </a:lnTo>
                  <a:lnTo>
                    <a:pt x="7088" y="5052"/>
                  </a:lnTo>
                  <a:lnTo>
                    <a:pt x="7007" y="4563"/>
                  </a:lnTo>
                  <a:close/>
                  <a:moveTo>
                    <a:pt x="7047" y="5500"/>
                  </a:moveTo>
                  <a:lnTo>
                    <a:pt x="7047" y="5988"/>
                  </a:lnTo>
                  <a:lnTo>
                    <a:pt x="7210" y="5948"/>
                  </a:lnTo>
                  <a:lnTo>
                    <a:pt x="7170" y="5500"/>
                  </a:lnTo>
                  <a:close/>
                  <a:moveTo>
                    <a:pt x="7088" y="6437"/>
                  </a:moveTo>
                  <a:lnTo>
                    <a:pt x="7047" y="6885"/>
                  </a:lnTo>
                  <a:lnTo>
                    <a:pt x="7210" y="6885"/>
                  </a:lnTo>
                  <a:lnTo>
                    <a:pt x="7210" y="6437"/>
                  </a:lnTo>
                  <a:close/>
                  <a:moveTo>
                    <a:pt x="7007" y="7333"/>
                  </a:moveTo>
                  <a:lnTo>
                    <a:pt x="6966" y="7781"/>
                  </a:lnTo>
                  <a:lnTo>
                    <a:pt x="7088" y="7822"/>
                  </a:lnTo>
                  <a:lnTo>
                    <a:pt x="7170" y="7373"/>
                  </a:lnTo>
                  <a:lnTo>
                    <a:pt x="7007" y="7333"/>
                  </a:lnTo>
                  <a:close/>
                  <a:moveTo>
                    <a:pt x="6884" y="8270"/>
                  </a:moveTo>
                  <a:lnTo>
                    <a:pt x="6803" y="8718"/>
                  </a:lnTo>
                  <a:lnTo>
                    <a:pt x="6966" y="8718"/>
                  </a:lnTo>
                  <a:lnTo>
                    <a:pt x="7047" y="8270"/>
                  </a:lnTo>
                  <a:close/>
                  <a:moveTo>
                    <a:pt x="6721" y="9166"/>
                  </a:moveTo>
                  <a:lnTo>
                    <a:pt x="6599" y="9614"/>
                  </a:lnTo>
                  <a:lnTo>
                    <a:pt x="6762" y="9655"/>
                  </a:lnTo>
                  <a:lnTo>
                    <a:pt x="6844" y="9166"/>
                  </a:lnTo>
                  <a:close/>
                  <a:moveTo>
                    <a:pt x="6518" y="10062"/>
                  </a:moveTo>
                  <a:lnTo>
                    <a:pt x="6396" y="10510"/>
                  </a:lnTo>
                  <a:lnTo>
                    <a:pt x="6518" y="10551"/>
                  </a:lnTo>
                  <a:lnTo>
                    <a:pt x="6640" y="10103"/>
                  </a:lnTo>
                  <a:lnTo>
                    <a:pt x="6518" y="10062"/>
                  </a:lnTo>
                  <a:close/>
                </a:path>
              </a:pathLst>
            </a:custGeom>
            <a:solidFill>
              <a:schemeClr val="accent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9"/>
            <p:cNvSpPr/>
            <p:nvPr/>
          </p:nvSpPr>
          <p:spPr>
            <a:xfrm>
              <a:off x="6656275" y="80410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1" name="Google Shape;331;p39"/>
            <p:cNvGrpSpPr/>
            <p:nvPr/>
          </p:nvGrpSpPr>
          <p:grpSpPr>
            <a:xfrm>
              <a:off x="6774118" y="1004255"/>
              <a:ext cx="520614" cy="355990"/>
              <a:chOff x="3613200" y="4085825"/>
              <a:chExt cx="396175" cy="270900"/>
            </a:xfrm>
          </p:grpSpPr>
          <p:sp>
            <p:nvSpPr>
              <p:cNvPr id="332" name="Google Shape;332;p39"/>
              <p:cNvSpPr/>
              <p:nvPr/>
            </p:nvSpPr>
            <p:spPr>
              <a:xfrm>
                <a:off x="3771050" y="4285425"/>
                <a:ext cx="80475" cy="31600"/>
              </a:xfrm>
              <a:custGeom>
                <a:avLst/>
                <a:gdLst/>
                <a:ahLst/>
                <a:cxnLst/>
                <a:rect l="l" t="t" r="r" b="b"/>
                <a:pathLst>
                  <a:path w="3219" h="1264" extrusionOk="0">
                    <a:moveTo>
                      <a:pt x="1" y="0"/>
                    </a:moveTo>
                    <a:lnTo>
                      <a:pt x="1" y="1263"/>
                    </a:lnTo>
                    <a:lnTo>
                      <a:pt x="3219" y="1263"/>
                    </a:lnTo>
                    <a:lnTo>
                      <a:pt x="321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9"/>
              <p:cNvSpPr/>
              <p:nvPr/>
            </p:nvSpPr>
            <p:spPr>
              <a:xfrm>
                <a:off x="3765950" y="4279300"/>
                <a:ext cx="90675" cy="31600"/>
              </a:xfrm>
              <a:custGeom>
                <a:avLst/>
                <a:gdLst/>
                <a:ahLst/>
                <a:cxnLst/>
                <a:rect l="l" t="t" r="r" b="b"/>
                <a:pathLst>
                  <a:path w="3627" h="1264" extrusionOk="0">
                    <a:moveTo>
                      <a:pt x="1" y="1"/>
                    </a:moveTo>
                    <a:lnTo>
                      <a:pt x="1" y="1264"/>
                    </a:lnTo>
                    <a:lnTo>
                      <a:pt x="3626" y="1264"/>
                    </a:lnTo>
                    <a:lnTo>
                      <a:pt x="36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9"/>
              <p:cNvSpPr/>
              <p:nvPr/>
            </p:nvSpPr>
            <p:spPr>
              <a:xfrm>
                <a:off x="3643750" y="4085825"/>
                <a:ext cx="335075" cy="206750"/>
              </a:xfrm>
              <a:custGeom>
                <a:avLst/>
                <a:gdLst/>
                <a:ahLst/>
                <a:cxnLst/>
                <a:rect l="l" t="t" r="r" b="b"/>
                <a:pathLst>
                  <a:path w="13403" h="8270" extrusionOk="0">
                    <a:moveTo>
                      <a:pt x="6681" y="0"/>
                    </a:moveTo>
                    <a:lnTo>
                      <a:pt x="6315" y="41"/>
                    </a:lnTo>
                    <a:lnTo>
                      <a:pt x="5989" y="163"/>
                    </a:lnTo>
                    <a:lnTo>
                      <a:pt x="5663" y="367"/>
                    </a:lnTo>
                    <a:lnTo>
                      <a:pt x="5378" y="652"/>
                    </a:lnTo>
                    <a:lnTo>
                      <a:pt x="286" y="6681"/>
                    </a:lnTo>
                    <a:lnTo>
                      <a:pt x="82" y="7007"/>
                    </a:lnTo>
                    <a:lnTo>
                      <a:pt x="42" y="7170"/>
                    </a:lnTo>
                    <a:lnTo>
                      <a:pt x="1" y="7292"/>
                    </a:lnTo>
                    <a:lnTo>
                      <a:pt x="1" y="7455"/>
                    </a:lnTo>
                    <a:lnTo>
                      <a:pt x="1" y="7577"/>
                    </a:lnTo>
                    <a:lnTo>
                      <a:pt x="82" y="7699"/>
                    </a:lnTo>
                    <a:lnTo>
                      <a:pt x="123" y="7821"/>
                    </a:lnTo>
                    <a:lnTo>
                      <a:pt x="245" y="7903"/>
                    </a:lnTo>
                    <a:lnTo>
                      <a:pt x="367" y="8025"/>
                    </a:lnTo>
                    <a:lnTo>
                      <a:pt x="693" y="8147"/>
                    </a:lnTo>
                    <a:lnTo>
                      <a:pt x="1141" y="8229"/>
                    </a:lnTo>
                    <a:lnTo>
                      <a:pt x="1630" y="8269"/>
                    </a:lnTo>
                    <a:lnTo>
                      <a:pt x="11732" y="8269"/>
                    </a:lnTo>
                    <a:lnTo>
                      <a:pt x="12262" y="8229"/>
                    </a:lnTo>
                    <a:lnTo>
                      <a:pt x="12669" y="8147"/>
                    </a:lnTo>
                    <a:lnTo>
                      <a:pt x="13036" y="8025"/>
                    </a:lnTo>
                    <a:lnTo>
                      <a:pt x="13158" y="7903"/>
                    </a:lnTo>
                    <a:lnTo>
                      <a:pt x="13239" y="7821"/>
                    </a:lnTo>
                    <a:lnTo>
                      <a:pt x="13321" y="7699"/>
                    </a:lnTo>
                    <a:lnTo>
                      <a:pt x="13362" y="7577"/>
                    </a:lnTo>
                    <a:lnTo>
                      <a:pt x="13402" y="7455"/>
                    </a:lnTo>
                    <a:lnTo>
                      <a:pt x="13402" y="7292"/>
                    </a:lnTo>
                    <a:lnTo>
                      <a:pt x="13362" y="7170"/>
                    </a:lnTo>
                    <a:lnTo>
                      <a:pt x="13321" y="7007"/>
                    </a:lnTo>
                    <a:lnTo>
                      <a:pt x="13076" y="6681"/>
                    </a:lnTo>
                    <a:lnTo>
                      <a:pt x="8025" y="652"/>
                    </a:lnTo>
                    <a:lnTo>
                      <a:pt x="7740" y="367"/>
                    </a:lnTo>
                    <a:lnTo>
                      <a:pt x="7414" y="163"/>
                    </a:lnTo>
                    <a:lnTo>
                      <a:pt x="7048" y="41"/>
                    </a:lnTo>
                    <a:lnTo>
                      <a:pt x="668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9"/>
              <p:cNvSpPr/>
              <p:nvPr/>
            </p:nvSpPr>
            <p:spPr>
              <a:xfrm>
                <a:off x="3810775" y="4085825"/>
                <a:ext cx="168050" cy="206750"/>
              </a:xfrm>
              <a:custGeom>
                <a:avLst/>
                <a:gdLst/>
                <a:ahLst/>
                <a:cxnLst/>
                <a:rect l="l" t="t" r="r" b="b"/>
                <a:pathLst>
                  <a:path w="6722" h="8270" extrusionOk="0">
                    <a:moveTo>
                      <a:pt x="0" y="0"/>
                    </a:moveTo>
                    <a:lnTo>
                      <a:pt x="0" y="8269"/>
                    </a:lnTo>
                    <a:lnTo>
                      <a:pt x="5051" y="8269"/>
                    </a:lnTo>
                    <a:lnTo>
                      <a:pt x="5581" y="8229"/>
                    </a:lnTo>
                    <a:lnTo>
                      <a:pt x="5988" y="8147"/>
                    </a:lnTo>
                    <a:lnTo>
                      <a:pt x="6355" y="8025"/>
                    </a:lnTo>
                    <a:lnTo>
                      <a:pt x="6477" y="7903"/>
                    </a:lnTo>
                    <a:lnTo>
                      <a:pt x="6558" y="7821"/>
                    </a:lnTo>
                    <a:lnTo>
                      <a:pt x="6640" y="7699"/>
                    </a:lnTo>
                    <a:lnTo>
                      <a:pt x="6681" y="7577"/>
                    </a:lnTo>
                    <a:lnTo>
                      <a:pt x="6721" y="7455"/>
                    </a:lnTo>
                    <a:lnTo>
                      <a:pt x="6721" y="7292"/>
                    </a:lnTo>
                    <a:lnTo>
                      <a:pt x="6681" y="7170"/>
                    </a:lnTo>
                    <a:lnTo>
                      <a:pt x="6640" y="7007"/>
                    </a:lnTo>
                    <a:lnTo>
                      <a:pt x="6395" y="6681"/>
                    </a:lnTo>
                    <a:lnTo>
                      <a:pt x="1344" y="652"/>
                    </a:lnTo>
                    <a:lnTo>
                      <a:pt x="1059" y="367"/>
                    </a:lnTo>
                    <a:lnTo>
                      <a:pt x="733" y="163"/>
                    </a:lnTo>
                    <a:lnTo>
                      <a:pt x="367" y="41"/>
                    </a:lnTo>
                    <a:lnTo>
                      <a:pt x="0"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9"/>
              <p:cNvSpPr/>
              <p:nvPr/>
            </p:nvSpPr>
            <p:spPr>
              <a:xfrm>
                <a:off x="3643750" y="4161175"/>
                <a:ext cx="335075" cy="137500"/>
              </a:xfrm>
              <a:custGeom>
                <a:avLst/>
                <a:gdLst/>
                <a:ahLst/>
                <a:cxnLst/>
                <a:rect l="l" t="t" r="r" b="b"/>
                <a:pathLst>
                  <a:path w="13403" h="5500" extrusionOk="0">
                    <a:moveTo>
                      <a:pt x="6681" y="1"/>
                    </a:moveTo>
                    <a:lnTo>
                      <a:pt x="6315" y="41"/>
                    </a:lnTo>
                    <a:lnTo>
                      <a:pt x="5989" y="123"/>
                    </a:lnTo>
                    <a:lnTo>
                      <a:pt x="5663" y="245"/>
                    </a:lnTo>
                    <a:lnTo>
                      <a:pt x="5378" y="449"/>
                    </a:lnTo>
                    <a:lnTo>
                      <a:pt x="286" y="4441"/>
                    </a:lnTo>
                    <a:lnTo>
                      <a:pt x="82" y="4644"/>
                    </a:lnTo>
                    <a:lnTo>
                      <a:pt x="42" y="4767"/>
                    </a:lnTo>
                    <a:lnTo>
                      <a:pt x="1" y="4848"/>
                    </a:lnTo>
                    <a:lnTo>
                      <a:pt x="1" y="4930"/>
                    </a:lnTo>
                    <a:lnTo>
                      <a:pt x="1" y="5011"/>
                    </a:lnTo>
                    <a:lnTo>
                      <a:pt x="82" y="5092"/>
                    </a:lnTo>
                    <a:lnTo>
                      <a:pt x="123" y="5174"/>
                    </a:lnTo>
                    <a:lnTo>
                      <a:pt x="367" y="5296"/>
                    </a:lnTo>
                    <a:lnTo>
                      <a:pt x="693" y="5418"/>
                    </a:lnTo>
                    <a:lnTo>
                      <a:pt x="1141" y="5459"/>
                    </a:lnTo>
                    <a:lnTo>
                      <a:pt x="1630" y="5500"/>
                    </a:lnTo>
                    <a:lnTo>
                      <a:pt x="11732" y="5500"/>
                    </a:lnTo>
                    <a:lnTo>
                      <a:pt x="12262" y="5459"/>
                    </a:lnTo>
                    <a:lnTo>
                      <a:pt x="12669" y="5418"/>
                    </a:lnTo>
                    <a:lnTo>
                      <a:pt x="13036" y="5296"/>
                    </a:lnTo>
                    <a:lnTo>
                      <a:pt x="13239" y="5174"/>
                    </a:lnTo>
                    <a:lnTo>
                      <a:pt x="13321" y="5092"/>
                    </a:lnTo>
                    <a:lnTo>
                      <a:pt x="13362" y="5011"/>
                    </a:lnTo>
                    <a:lnTo>
                      <a:pt x="13402" y="4930"/>
                    </a:lnTo>
                    <a:lnTo>
                      <a:pt x="13402" y="4848"/>
                    </a:lnTo>
                    <a:lnTo>
                      <a:pt x="13362" y="4767"/>
                    </a:lnTo>
                    <a:lnTo>
                      <a:pt x="13321" y="4644"/>
                    </a:lnTo>
                    <a:lnTo>
                      <a:pt x="13076" y="4441"/>
                    </a:lnTo>
                    <a:lnTo>
                      <a:pt x="8025" y="449"/>
                    </a:lnTo>
                    <a:lnTo>
                      <a:pt x="7740" y="245"/>
                    </a:lnTo>
                    <a:lnTo>
                      <a:pt x="7414" y="123"/>
                    </a:lnTo>
                    <a:lnTo>
                      <a:pt x="7048" y="41"/>
                    </a:lnTo>
                    <a:lnTo>
                      <a:pt x="668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9"/>
              <p:cNvSpPr/>
              <p:nvPr/>
            </p:nvSpPr>
            <p:spPr>
              <a:xfrm>
                <a:off x="3865750" y="4192750"/>
                <a:ext cx="83550" cy="129350"/>
              </a:xfrm>
              <a:custGeom>
                <a:avLst/>
                <a:gdLst/>
                <a:ahLst/>
                <a:cxnLst/>
                <a:rect l="l" t="t" r="r" b="b"/>
                <a:pathLst>
                  <a:path w="3342" h="5174" extrusionOk="0">
                    <a:moveTo>
                      <a:pt x="2934" y="0"/>
                    </a:moveTo>
                    <a:lnTo>
                      <a:pt x="2730" y="41"/>
                    </a:lnTo>
                    <a:lnTo>
                      <a:pt x="2445" y="204"/>
                    </a:lnTo>
                    <a:lnTo>
                      <a:pt x="2160" y="449"/>
                    </a:lnTo>
                    <a:lnTo>
                      <a:pt x="1834" y="774"/>
                    </a:lnTo>
                    <a:lnTo>
                      <a:pt x="1508" y="1182"/>
                    </a:lnTo>
                    <a:lnTo>
                      <a:pt x="1182" y="1630"/>
                    </a:lnTo>
                    <a:lnTo>
                      <a:pt x="856" y="2119"/>
                    </a:lnTo>
                    <a:lnTo>
                      <a:pt x="571" y="2648"/>
                    </a:lnTo>
                    <a:lnTo>
                      <a:pt x="367" y="3137"/>
                    </a:lnTo>
                    <a:lnTo>
                      <a:pt x="205" y="3626"/>
                    </a:lnTo>
                    <a:lnTo>
                      <a:pt x="82" y="4033"/>
                    </a:lnTo>
                    <a:lnTo>
                      <a:pt x="1" y="4440"/>
                    </a:lnTo>
                    <a:lnTo>
                      <a:pt x="1" y="4726"/>
                    </a:lnTo>
                    <a:lnTo>
                      <a:pt x="82" y="4970"/>
                    </a:lnTo>
                    <a:lnTo>
                      <a:pt x="123" y="5051"/>
                    </a:lnTo>
                    <a:lnTo>
                      <a:pt x="205" y="5133"/>
                    </a:lnTo>
                    <a:lnTo>
                      <a:pt x="286" y="5133"/>
                    </a:lnTo>
                    <a:lnTo>
                      <a:pt x="408" y="5174"/>
                    </a:lnTo>
                    <a:lnTo>
                      <a:pt x="653" y="5092"/>
                    </a:lnTo>
                    <a:lnTo>
                      <a:pt x="897" y="4929"/>
                    </a:lnTo>
                    <a:lnTo>
                      <a:pt x="1182" y="4685"/>
                    </a:lnTo>
                    <a:lnTo>
                      <a:pt x="1508" y="4400"/>
                    </a:lnTo>
                    <a:lnTo>
                      <a:pt x="1834" y="3992"/>
                    </a:lnTo>
                    <a:lnTo>
                      <a:pt x="2160" y="3544"/>
                    </a:lnTo>
                    <a:lnTo>
                      <a:pt x="2486" y="3056"/>
                    </a:lnTo>
                    <a:lnTo>
                      <a:pt x="2771" y="2526"/>
                    </a:lnTo>
                    <a:lnTo>
                      <a:pt x="2974" y="2037"/>
                    </a:lnTo>
                    <a:lnTo>
                      <a:pt x="3137" y="1548"/>
                    </a:lnTo>
                    <a:lnTo>
                      <a:pt x="3260" y="1100"/>
                    </a:lnTo>
                    <a:lnTo>
                      <a:pt x="3341" y="734"/>
                    </a:lnTo>
                    <a:lnTo>
                      <a:pt x="3341" y="408"/>
                    </a:lnTo>
                    <a:lnTo>
                      <a:pt x="3260" y="204"/>
                    </a:lnTo>
                    <a:lnTo>
                      <a:pt x="3219" y="82"/>
                    </a:lnTo>
                    <a:lnTo>
                      <a:pt x="3137" y="41"/>
                    </a:lnTo>
                    <a:lnTo>
                      <a:pt x="3056" y="0"/>
                    </a:lnTo>
                    <a:close/>
                  </a:path>
                </a:pathLst>
              </a:custGeom>
              <a:solidFill>
                <a:srgbClr val="0727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9"/>
              <p:cNvSpPr/>
              <p:nvPr/>
            </p:nvSpPr>
            <p:spPr>
              <a:xfrm>
                <a:off x="3870850" y="4193775"/>
                <a:ext cx="133425" cy="161925"/>
              </a:xfrm>
              <a:custGeom>
                <a:avLst/>
                <a:gdLst/>
                <a:ahLst/>
                <a:cxnLst/>
                <a:rect l="l" t="t" r="r" b="b"/>
                <a:pathLst>
                  <a:path w="5337" h="6477" extrusionOk="0">
                    <a:moveTo>
                      <a:pt x="2933" y="0"/>
                    </a:moveTo>
                    <a:lnTo>
                      <a:pt x="1" y="5092"/>
                    </a:lnTo>
                    <a:lnTo>
                      <a:pt x="2404" y="6477"/>
                    </a:lnTo>
                    <a:lnTo>
                      <a:pt x="5337" y="1385"/>
                    </a:lnTo>
                    <a:lnTo>
                      <a:pt x="29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9"/>
              <p:cNvSpPr/>
              <p:nvPr/>
            </p:nvSpPr>
            <p:spPr>
              <a:xfrm>
                <a:off x="3925850" y="4227375"/>
                <a:ext cx="83525" cy="129350"/>
              </a:xfrm>
              <a:custGeom>
                <a:avLst/>
                <a:gdLst/>
                <a:ahLst/>
                <a:cxnLst/>
                <a:rect l="l" t="t" r="r" b="b"/>
                <a:pathLst>
                  <a:path w="3341" h="5174" extrusionOk="0">
                    <a:moveTo>
                      <a:pt x="2933" y="0"/>
                    </a:moveTo>
                    <a:lnTo>
                      <a:pt x="2729" y="82"/>
                    </a:lnTo>
                    <a:lnTo>
                      <a:pt x="2444" y="204"/>
                    </a:lnTo>
                    <a:lnTo>
                      <a:pt x="2159" y="448"/>
                    </a:lnTo>
                    <a:lnTo>
                      <a:pt x="1833" y="774"/>
                    </a:lnTo>
                    <a:lnTo>
                      <a:pt x="1507" y="1182"/>
                    </a:lnTo>
                    <a:lnTo>
                      <a:pt x="1181" y="1630"/>
                    </a:lnTo>
                    <a:lnTo>
                      <a:pt x="856" y="2119"/>
                    </a:lnTo>
                    <a:lnTo>
                      <a:pt x="611" y="2648"/>
                    </a:lnTo>
                    <a:lnTo>
                      <a:pt x="367" y="3137"/>
                    </a:lnTo>
                    <a:lnTo>
                      <a:pt x="204" y="3626"/>
                    </a:lnTo>
                    <a:lnTo>
                      <a:pt x="82" y="4033"/>
                    </a:lnTo>
                    <a:lnTo>
                      <a:pt x="0" y="4440"/>
                    </a:lnTo>
                    <a:lnTo>
                      <a:pt x="0" y="4726"/>
                    </a:lnTo>
                    <a:lnTo>
                      <a:pt x="82" y="4970"/>
                    </a:lnTo>
                    <a:lnTo>
                      <a:pt x="122" y="5051"/>
                    </a:lnTo>
                    <a:lnTo>
                      <a:pt x="204" y="5133"/>
                    </a:lnTo>
                    <a:lnTo>
                      <a:pt x="285" y="5174"/>
                    </a:lnTo>
                    <a:lnTo>
                      <a:pt x="408" y="5174"/>
                    </a:lnTo>
                    <a:lnTo>
                      <a:pt x="652" y="5092"/>
                    </a:lnTo>
                    <a:lnTo>
                      <a:pt x="896" y="4929"/>
                    </a:lnTo>
                    <a:lnTo>
                      <a:pt x="1222" y="4685"/>
                    </a:lnTo>
                    <a:lnTo>
                      <a:pt x="1507" y="4400"/>
                    </a:lnTo>
                    <a:lnTo>
                      <a:pt x="1833" y="3992"/>
                    </a:lnTo>
                    <a:lnTo>
                      <a:pt x="2159" y="3544"/>
                    </a:lnTo>
                    <a:lnTo>
                      <a:pt x="2485" y="3055"/>
                    </a:lnTo>
                    <a:lnTo>
                      <a:pt x="2770" y="2526"/>
                    </a:lnTo>
                    <a:lnTo>
                      <a:pt x="2974" y="2037"/>
                    </a:lnTo>
                    <a:lnTo>
                      <a:pt x="3137" y="1548"/>
                    </a:lnTo>
                    <a:lnTo>
                      <a:pt x="3259" y="1100"/>
                    </a:lnTo>
                    <a:lnTo>
                      <a:pt x="3340" y="734"/>
                    </a:lnTo>
                    <a:lnTo>
                      <a:pt x="3340" y="408"/>
                    </a:lnTo>
                    <a:lnTo>
                      <a:pt x="3259" y="204"/>
                    </a:lnTo>
                    <a:lnTo>
                      <a:pt x="3218" y="123"/>
                    </a:lnTo>
                    <a:lnTo>
                      <a:pt x="3137" y="41"/>
                    </a:lnTo>
                    <a:lnTo>
                      <a:pt x="305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9"/>
              <p:cNvSpPr/>
              <p:nvPr/>
            </p:nvSpPr>
            <p:spPr>
              <a:xfrm>
                <a:off x="3875950" y="4198850"/>
                <a:ext cx="83525" cy="128350"/>
              </a:xfrm>
              <a:custGeom>
                <a:avLst/>
                <a:gdLst/>
                <a:ahLst/>
                <a:cxnLst/>
                <a:rect l="l" t="t" r="r" b="b"/>
                <a:pathLst>
                  <a:path w="3341" h="5134" extrusionOk="0">
                    <a:moveTo>
                      <a:pt x="2933" y="1"/>
                    </a:moveTo>
                    <a:lnTo>
                      <a:pt x="2689" y="42"/>
                    </a:lnTo>
                    <a:lnTo>
                      <a:pt x="2444" y="205"/>
                    </a:lnTo>
                    <a:lnTo>
                      <a:pt x="2118" y="449"/>
                    </a:lnTo>
                    <a:lnTo>
                      <a:pt x="1833" y="775"/>
                    </a:lnTo>
                    <a:lnTo>
                      <a:pt x="1507" y="1141"/>
                    </a:lnTo>
                    <a:lnTo>
                      <a:pt x="1182" y="1589"/>
                    </a:lnTo>
                    <a:lnTo>
                      <a:pt x="856" y="2119"/>
                    </a:lnTo>
                    <a:lnTo>
                      <a:pt x="570" y="2608"/>
                    </a:lnTo>
                    <a:lnTo>
                      <a:pt x="367" y="3137"/>
                    </a:lnTo>
                    <a:lnTo>
                      <a:pt x="163" y="3585"/>
                    </a:lnTo>
                    <a:lnTo>
                      <a:pt x="41" y="4034"/>
                    </a:lnTo>
                    <a:lnTo>
                      <a:pt x="0" y="4400"/>
                    </a:lnTo>
                    <a:lnTo>
                      <a:pt x="0" y="4726"/>
                    </a:lnTo>
                    <a:lnTo>
                      <a:pt x="82" y="4970"/>
                    </a:lnTo>
                    <a:lnTo>
                      <a:pt x="122" y="5052"/>
                    </a:lnTo>
                    <a:lnTo>
                      <a:pt x="204" y="5093"/>
                    </a:lnTo>
                    <a:lnTo>
                      <a:pt x="285" y="5133"/>
                    </a:lnTo>
                    <a:lnTo>
                      <a:pt x="408" y="5133"/>
                    </a:lnTo>
                    <a:lnTo>
                      <a:pt x="611" y="5093"/>
                    </a:lnTo>
                    <a:lnTo>
                      <a:pt x="896" y="4930"/>
                    </a:lnTo>
                    <a:lnTo>
                      <a:pt x="1182" y="4685"/>
                    </a:lnTo>
                    <a:lnTo>
                      <a:pt x="1507" y="4359"/>
                    </a:lnTo>
                    <a:lnTo>
                      <a:pt x="1833" y="3993"/>
                    </a:lnTo>
                    <a:lnTo>
                      <a:pt x="2159" y="3545"/>
                    </a:lnTo>
                    <a:lnTo>
                      <a:pt x="2485" y="3015"/>
                    </a:lnTo>
                    <a:lnTo>
                      <a:pt x="2729" y="2526"/>
                    </a:lnTo>
                    <a:lnTo>
                      <a:pt x="2974" y="1997"/>
                    </a:lnTo>
                    <a:lnTo>
                      <a:pt x="3137" y="1549"/>
                    </a:lnTo>
                    <a:lnTo>
                      <a:pt x="3259" y="1101"/>
                    </a:lnTo>
                    <a:lnTo>
                      <a:pt x="3340" y="734"/>
                    </a:lnTo>
                    <a:lnTo>
                      <a:pt x="3340" y="408"/>
                    </a:lnTo>
                    <a:lnTo>
                      <a:pt x="3259" y="164"/>
                    </a:lnTo>
                    <a:lnTo>
                      <a:pt x="3218" y="82"/>
                    </a:lnTo>
                    <a:lnTo>
                      <a:pt x="3137" y="42"/>
                    </a:lnTo>
                    <a:lnTo>
                      <a:pt x="305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9"/>
              <p:cNvSpPr/>
              <p:nvPr/>
            </p:nvSpPr>
            <p:spPr>
              <a:xfrm>
                <a:off x="3931950" y="4235525"/>
                <a:ext cx="71300" cy="113050"/>
              </a:xfrm>
              <a:custGeom>
                <a:avLst/>
                <a:gdLst/>
                <a:ahLst/>
                <a:cxnLst/>
                <a:rect l="l" t="t" r="r" b="b"/>
                <a:pathLst>
                  <a:path w="2852" h="4522" extrusionOk="0">
                    <a:moveTo>
                      <a:pt x="2567" y="0"/>
                    </a:moveTo>
                    <a:lnTo>
                      <a:pt x="2404" y="82"/>
                    </a:lnTo>
                    <a:lnTo>
                      <a:pt x="2160" y="204"/>
                    </a:lnTo>
                    <a:lnTo>
                      <a:pt x="1915" y="448"/>
                    </a:lnTo>
                    <a:lnTo>
                      <a:pt x="1671" y="734"/>
                    </a:lnTo>
                    <a:lnTo>
                      <a:pt x="1386" y="1059"/>
                    </a:lnTo>
                    <a:lnTo>
                      <a:pt x="1100" y="1467"/>
                    </a:lnTo>
                    <a:lnTo>
                      <a:pt x="856" y="1915"/>
                    </a:lnTo>
                    <a:lnTo>
                      <a:pt x="612" y="2363"/>
                    </a:lnTo>
                    <a:lnTo>
                      <a:pt x="408" y="2811"/>
                    </a:lnTo>
                    <a:lnTo>
                      <a:pt x="245" y="3218"/>
                    </a:lnTo>
                    <a:lnTo>
                      <a:pt x="123" y="3585"/>
                    </a:lnTo>
                    <a:lnTo>
                      <a:pt x="41" y="3911"/>
                    </a:lnTo>
                    <a:lnTo>
                      <a:pt x="1" y="4196"/>
                    </a:lnTo>
                    <a:lnTo>
                      <a:pt x="41" y="4359"/>
                    </a:lnTo>
                    <a:lnTo>
                      <a:pt x="82" y="4440"/>
                    </a:lnTo>
                    <a:lnTo>
                      <a:pt x="123" y="4481"/>
                    </a:lnTo>
                    <a:lnTo>
                      <a:pt x="204" y="4522"/>
                    </a:lnTo>
                    <a:lnTo>
                      <a:pt x="286" y="4522"/>
                    </a:lnTo>
                    <a:lnTo>
                      <a:pt x="489" y="4440"/>
                    </a:lnTo>
                    <a:lnTo>
                      <a:pt x="693" y="4277"/>
                    </a:lnTo>
                    <a:lnTo>
                      <a:pt x="937" y="4074"/>
                    </a:lnTo>
                    <a:lnTo>
                      <a:pt x="1182" y="3789"/>
                    </a:lnTo>
                    <a:lnTo>
                      <a:pt x="1467" y="3422"/>
                    </a:lnTo>
                    <a:lnTo>
                      <a:pt x="1752" y="3055"/>
                    </a:lnTo>
                    <a:lnTo>
                      <a:pt x="1997" y="2607"/>
                    </a:lnTo>
                    <a:lnTo>
                      <a:pt x="2241" y="2118"/>
                    </a:lnTo>
                    <a:lnTo>
                      <a:pt x="2485" y="1711"/>
                    </a:lnTo>
                    <a:lnTo>
                      <a:pt x="2648" y="1304"/>
                    </a:lnTo>
                    <a:lnTo>
                      <a:pt x="2771" y="937"/>
                    </a:lnTo>
                    <a:lnTo>
                      <a:pt x="2811" y="611"/>
                    </a:lnTo>
                    <a:lnTo>
                      <a:pt x="2852" y="326"/>
                    </a:lnTo>
                    <a:lnTo>
                      <a:pt x="2811" y="122"/>
                    </a:lnTo>
                    <a:lnTo>
                      <a:pt x="2771" y="82"/>
                    </a:lnTo>
                    <a:lnTo>
                      <a:pt x="2730" y="41"/>
                    </a:lnTo>
                    <a:lnTo>
                      <a:pt x="264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9"/>
              <p:cNvSpPr/>
              <p:nvPr/>
            </p:nvSpPr>
            <p:spPr>
              <a:xfrm>
                <a:off x="3865750" y="4192750"/>
                <a:ext cx="87625" cy="133425"/>
              </a:xfrm>
              <a:custGeom>
                <a:avLst/>
                <a:gdLst/>
                <a:ahLst/>
                <a:cxnLst/>
                <a:rect l="l" t="t" r="r" b="b"/>
                <a:pathLst>
                  <a:path w="3505" h="5337" extrusionOk="0">
                    <a:moveTo>
                      <a:pt x="2934" y="0"/>
                    </a:moveTo>
                    <a:lnTo>
                      <a:pt x="2730" y="41"/>
                    </a:lnTo>
                    <a:lnTo>
                      <a:pt x="2445" y="204"/>
                    </a:lnTo>
                    <a:lnTo>
                      <a:pt x="2160" y="449"/>
                    </a:lnTo>
                    <a:lnTo>
                      <a:pt x="1834" y="774"/>
                    </a:lnTo>
                    <a:lnTo>
                      <a:pt x="1508" y="1182"/>
                    </a:lnTo>
                    <a:lnTo>
                      <a:pt x="1182" y="1630"/>
                    </a:lnTo>
                    <a:lnTo>
                      <a:pt x="856" y="2119"/>
                    </a:lnTo>
                    <a:lnTo>
                      <a:pt x="571" y="2648"/>
                    </a:lnTo>
                    <a:lnTo>
                      <a:pt x="367" y="3137"/>
                    </a:lnTo>
                    <a:lnTo>
                      <a:pt x="205" y="3626"/>
                    </a:lnTo>
                    <a:lnTo>
                      <a:pt x="82" y="4033"/>
                    </a:lnTo>
                    <a:lnTo>
                      <a:pt x="1" y="4440"/>
                    </a:lnTo>
                    <a:lnTo>
                      <a:pt x="1" y="4726"/>
                    </a:lnTo>
                    <a:lnTo>
                      <a:pt x="82" y="4970"/>
                    </a:lnTo>
                    <a:lnTo>
                      <a:pt x="123" y="5051"/>
                    </a:lnTo>
                    <a:lnTo>
                      <a:pt x="205" y="5133"/>
                    </a:lnTo>
                    <a:lnTo>
                      <a:pt x="571" y="5337"/>
                    </a:lnTo>
                    <a:lnTo>
                      <a:pt x="571" y="5337"/>
                    </a:lnTo>
                    <a:lnTo>
                      <a:pt x="490" y="5255"/>
                    </a:lnTo>
                    <a:lnTo>
                      <a:pt x="449" y="5174"/>
                    </a:lnTo>
                    <a:lnTo>
                      <a:pt x="408" y="4929"/>
                    </a:lnTo>
                    <a:lnTo>
                      <a:pt x="408" y="4603"/>
                    </a:lnTo>
                    <a:lnTo>
                      <a:pt x="490" y="4237"/>
                    </a:lnTo>
                    <a:lnTo>
                      <a:pt x="612" y="3789"/>
                    </a:lnTo>
                    <a:lnTo>
                      <a:pt x="775" y="3341"/>
                    </a:lnTo>
                    <a:lnTo>
                      <a:pt x="978" y="2852"/>
                    </a:lnTo>
                    <a:lnTo>
                      <a:pt x="1264" y="2363"/>
                    </a:lnTo>
                    <a:lnTo>
                      <a:pt x="1590" y="1874"/>
                    </a:lnTo>
                    <a:lnTo>
                      <a:pt x="1875" y="1426"/>
                    </a:lnTo>
                    <a:lnTo>
                      <a:pt x="2201" y="1060"/>
                    </a:lnTo>
                    <a:lnTo>
                      <a:pt x="2486" y="734"/>
                    </a:lnTo>
                    <a:lnTo>
                      <a:pt x="2771" y="489"/>
                    </a:lnTo>
                    <a:lnTo>
                      <a:pt x="3056" y="326"/>
                    </a:lnTo>
                    <a:lnTo>
                      <a:pt x="3300" y="245"/>
                    </a:lnTo>
                    <a:lnTo>
                      <a:pt x="3504" y="245"/>
                    </a:lnTo>
                    <a:lnTo>
                      <a:pt x="3137" y="41"/>
                    </a:lnTo>
                    <a:lnTo>
                      <a:pt x="305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9"/>
              <p:cNvSpPr/>
              <p:nvPr/>
            </p:nvSpPr>
            <p:spPr>
              <a:xfrm>
                <a:off x="3673300" y="4192750"/>
                <a:ext cx="83525" cy="129350"/>
              </a:xfrm>
              <a:custGeom>
                <a:avLst/>
                <a:gdLst/>
                <a:ahLst/>
                <a:cxnLst/>
                <a:rect l="l" t="t" r="r" b="b"/>
                <a:pathLst>
                  <a:path w="3341" h="5174" extrusionOk="0">
                    <a:moveTo>
                      <a:pt x="285" y="0"/>
                    </a:moveTo>
                    <a:lnTo>
                      <a:pt x="204" y="41"/>
                    </a:lnTo>
                    <a:lnTo>
                      <a:pt x="122" y="82"/>
                    </a:lnTo>
                    <a:lnTo>
                      <a:pt x="82" y="204"/>
                    </a:lnTo>
                    <a:lnTo>
                      <a:pt x="0" y="408"/>
                    </a:lnTo>
                    <a:lnTo>
                      <a:pt x="0" y="734"/>
                    </a:lnTo>
                    <a:lnTo>
                      <a:pt x="41" y="1100"/>
                    </a:lnTo>
                    <a:lnTo>
                      <a:pt x="163" y="1548"/>
                    </a:lnTo>
                    <a:lnTo>
                      <a:pt x="367" y="2037"/>
                    </a:lnTo>
                    <a:lnTo>
                      <a:pt x="570" y="2526"/>
                    </a:lnTo>
                    <a:lnTo>
                      <a:pt x="856" y="3056"/>
                    </a:lnTo>
                    <a:lnTo>
                      <a:pt x="1181" y="3544"/>
                    </a:lnTo>
                    <a:lnTo>
                      <a:pt x="1507" y="3992"/>
                    </a:lnTo>
                    <a:lnTo>
                      <a:pt x="1833" y="4400"/>
                    </a:lnTo>
                    <a:lnTo>
                      <a:pt x="2118" y="4685"/>
                    </a:lnTo>
                    <a:lnTo>
                      <a:pt x="2444" y="4929"/>
                    </a:lnTo>
                    <a:lnTo>
                      <a:pt x="2689" y="5092"/>
                    </a:lnTo>
                    <a:lnTo>
                      <a:pt x="2933" y="5174"/>
                    </a:lnTo>
                    <a:lnTo>
                      <a:pt x="3055" y="5133"/>
                    </a:lnTo>
                    <a:lnTo>
                      <a:pt x="3137" y="5133"/>
                    </a:lnTo>
                    <a:lnTo>
                      <a:pt x="3218" y="5051"/>
                    </a:lnTo>
                    <a:lnTo>
                      <a:pt x="3259" y="4970"/>
                    </a:lnTo>
                    <a:lnTo>
                      <a:pt x="3340" y="4726"/>
                    </a:lnTo>
                    <a:lnTo>
                      <a:pt x="3340" y="4440"/>
                    </a:lnTo>
                    <a:lnTo>
                      <a:pt x="3259" y="4033"/>
                    </a:lnTo>
                    <a:lnTo>
                      <a:pt x="3137" y="3626"/>
                    </a:lnTo>
                    <a:lnTo>
                      <a:pt x="2974" y="3137"/>
                    </a:lnTo>
                    <a:lnTo>
                      <a:pt x="2729" y="2648"/>
                    </a:lnTo>
                    <a:lnTo>
                      <a:pt x="2444" y="2119"/>
                    </a:lnTo>
                    <a:lnTo>
                      <a:pt x="2159" y="1630"/>
                    </a:lnTo>
                    <a:lnTo>
                      <a:pt x="1833" y="1182"/>
                    </a:lnTo>
                    <a:lnTo>
                      <a:pt x="1507" y="774"/>
                    </a:lnTo>
                    <a:lnTo>
                      <a:pt x="1181" y="449"/>
                    </a:lnTo>
                    <a:lnTo>
                      <a:pt x="896" y="204"/>
                    </a:lnTo>
                    <a:lnTo>
                      <a:pt x="611" y="41"/>
                    </a:lnTo>
                    <a:lnTo>
                      <a:pt x="367" y="0"/>
                    </a:lnTo>
                    <a:close/>
                  </a:path>
                </a:pathLst>
              </a:custGeom>
              <a:solidFill>
                <a:srgbClr val="0727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9"/>
              <p:cNvSpPr/>
              <p:nvPr/>
            </p:nvSpPr>
            <p:spPr>
              <a:xfrm>
                <a:off x="3618300" y="4193775"/>
                <a:ext cx="133425" cy="161925"/>
              </a:xfrm>
              <a:custGeom>
                <a:avLst/>
                <a:gdLst/>
                <a:ahLst/>
                <a:cxnLst/>
                <a:rect l="l" t="t" r="r" b="b"/>
                <a:pathLst>
                  <a:path w="5337" h="6477" extrusionOk="0">
                    <a:moveTo>
                      <a:pt x="2404" y="0"/>
                    </a:moveTo>
                    <a:lnTo>
                      <a:pt x="0" y="1385"/>
                    </a:lnTo>
                    <a:lnTo>
                      <a:pt x="2933" y="6477"/>
                    </a:lnTo>
                    <a:lnTo>
                      <a:pt x="5337" y="5092"/>
                    </a:lnTo>
                    <a:lnTo>
                      <a:pt x="24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9"/>
              <p:cNvSpPr/>
              <p:nvPr/>
            </p:nvSpPr>
            <p:spPr>
              <a:xfrm>
                <a:off x="3613200" y="4227375"/>
                <a:ext cx="83550" cy="129350"/>
              </a:xfrm>
              <a:custGeom>
                <a:avLst/>
                <a:gdLst/>
                <a:ahLst/>
                <a:cxnLst/>
                <a:rect l="l" t="t" r="r" b="b"/>
                <a:pathLst>
                  <a:path w="3342" h="5174" extrusionOk="0">
                    <a:moveTo>
                      <a:pt x="286" y="0"/>
                    </a:moveTo>
                    <a:lnTo>
                      <a:pt x="204" y="41"/>
                    </a:lnTo>
                    <a:lnTo>
                      <a:pt x="123" y="123"/>
                    </a:lnTo>
                    <a:lnTo>
                      <a:pt x="42" y="204"/>
                    </a:lnTo>
                    <a:lnTo>
                      <a:pt x="1" y="408"/>
                    </a:lnTo>
                    <a:lnTo>
                      <a:pt x="1" y="734"/>
                    </a:lnTo>
                    <a:lnTo>
                      <a:pt x="42" y="1100"/>
                    </a:lnTo>
                    <a:lnTo>
                      <a:pt x="164" y="1548"/>
                    </a:lnTo>
                    <a:lnTo>
                      <a:pt x="367" y="2037"/>
                    </a:lnTo>
                    <a:lnTo>
                      <a:pt x="571" y="2526"/>
                    </a:lnTo>
                    <a:lnTo>
                      <a:pt x="856" y="3055"/>
                    </a:lnTo>
                    <a:lnTo>
                      <a:pt x="1182" y="3544"/>
                    </a:lnTo>
                    <a:lnTo>
                      <a:pt x="1508" y="3992"/>
                    </a:lnTo>
                    <a:lnTo>
                      <a:pt x="1793" y="4400"/>
                    </a:lnTo>
                    <a:lnTo>
                      <a:pt x="2119" y="4685"/>
                    </a:lnTo>
                    <a:lnTo>
                      <a:pt x="2445" y="4929"/>
                    </a:lnTo>
                    <a:lnTo>
                      <a:pt x="2689" y="5092"/>
                    </a:lnTo>
                    <a:lnTo>
                      <a:pt x="2934" y="5174"/>
                    </a:lnTo>
                    <a:lnTo>
                      <a:pt x="3015" y="5174"/>
                    </a:lnTo>
                    <a:lnTo>
                      <a:pt x="3137" y="5133"/>
                    </a:lnTo>
                    <a:lnTo>
                      <a:pt x="3178" y="5051"/>
                    </a:lnTo>
                    <a:lnTo>
                      <a:pt x="3260" y="4970"/>
                    </a:lnTo>
                    <a:lnTo>
                      <a:pt x="3341" y="4726"/>
                    </a:lnTo>
                    <a:lnTo>
                      <a:pt x="3341" y="4440"/>
                    </a:lnTo>
                    <a:lnTo>
                      <a:pt x="3260" y="4033"/>
                    </a:lnTo>
                    <a:lnTo>
                      <a:pt x="3137" y="3626"/>
                    </a:lnTo>
                    <a:lnTo>
                      <a:pt x="2974" y="3137"/>
                    </a:lnTo>
                    <a:lnTo>
                      <a:pt x="2730" y="2648"/>
                    </a:lnTo>
                    <a:lnTo>
                      <a:pt x="2445" y="2119"/>
                    </a:lnTo>
                    <a:lnTo>
                      <a:pt x="2160" y="1630"/>
                    </a:lnTo>
                    <a:lnTo>
                      <a:pt x="1834" y="1182"/>
                    </a:lnTo>
                    <a:lnTo>
                      <a:pt x="1508" y="774"/>
                    </a:lnTo>
                    <a:lnTo>
                      <a:pt x="1182" y="448"/>
                    </a:lnTo>
                    <a:lnTo>
                      <a:pt x="897" y="204"/>
                    </a:lnTo>
                    <a:lnTo>
                      <a:pt x="612" y="82"/>
                    </a:lnTo>
                    <a:lnTo>
                      <a:pt x="36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9"/>
              <p:cNvSpPr/>
              <p:nvPr/>
            </p:nvSpPr>
            <p:spPr>
              <a:xfrm>
                <a:off x="3663100" y="4198850"/>
                <a:ext cx="83525" cy="128350"/>
              </a:xfrm>
              <a:custGeom>
                <a:avLst/>
                <a:gdLst/>
                <a:ahLst/>
                <a:cxnLst/>
                <a:rect l="l" t="t" r="r" b="b"/>
                <a:pathLst>
                  <a:path w="3341" h="5134" extrusionOk="0">
                    <a:moveTo>
                      <a:pt x="286" y="1"/>
                    </a:moveTo>
                    <a:lnTo>
                      <a:pt x="204" y="42"/>
                    </a:lnTo>
                    <a:lnTo>
                      <a:pt x="123" y="82"/>
                    </a:lnTo>
                    <a:lnTo>
                      <a:pt x="82" y="164"/>
                    </a:lnTo>
                    <a:lnTo>
                      <a:pt x="1" y="408"/>
                    </a:lnTo>
                    <a:lnTo>
                      <a:pt x="1" y="734"/>
                    </a:lnTo>
                    <a:lnTo>
                      <a:pt x="82" y="1101"/>
                    </a:lnTo>
                    <a:lnTo>
                      <a:pt x="164" y="1549"/>
                    </a:lnTo>
                    <a:lnTo>
                      <a:pt x="367" y="1997"/>
                    </a:lnTo>
                    <a:lnTo>
                      <a:pt x="571" y="2526"/>
                    </a:lnTo>
                    <a:lnTo>
                      <a:pt x="856" y="3015"/>
                    </a:lnTo>
                    <a:lnTo>
                      <a:pt x="1182" y="3545"/>
                    </a:lnTo>
                    <a:lnTo>
                      <a:pt x="1508" y="3993"/>
                    </a:lnTo>
                    <a:lnTo>
                      <a:pt x="1834" y="4359"/>
                    </a:lnTo>
                    <a:lnTo>
                      <a:pt x="2119" y="4685"/>
                    </a:lnTo>
                    <a:lnTo>
                      <a:pt x="2445" y="4930"/>
                    </a:lnTo>
                    <a:lnTo>
                      <a:pt x="2689" y="5093"/>
                    </a:lnTo>
                    <a:lnTo>
                      <a:pt x="2934" y="5133"/>
                    </a:lnTo>
                    <a:lnTo>
                      <a:pt x="3056" y="5133"/>
                    </a:lnTo>
                    <a:lnTo>
                      <a:pt x="3137" y="5093"/>
                    </a:lnTo>
                    <a:lnTo>
                      <a:pt x="3219" y="5052"/>
                    </a:lnTo>
                    <a:lnTo>
                      <a:pt x="3260" y="4970"/>
                    </a:lnTo>
                    <a:lnTo>
                      <a:pt x="3341" y="4726"/>
                    </a:lnTo>
                    <a:lnTo>
                      <a:pt x="3341" y="4400"/>
                    </a:lnTo>
                    <a:lnTo>
                      <a:pt x="3260" y="4034"/>
                    </a:lnTo>
                    <a:lnTo>
                      <a:pt x="3137" y="3585"/>
                    </a:lnTo>
                    <a:lnTo>
                      <a:pt x="2974" y="3137"/>
                    </a:lnTo>
                    <a:lnTo>
                      <a:pt x="2730" y="2608"/>
                    </a:lnTo>
                    <a:lnTo>
                      <a:pt x="2486" y="2119"/>
                    </a:lnTo>
                    <a:lnTo>
                      <a:pt x="2160" y="1589"/>
                    </a:lnTo>
                    <a:lnTo>
                      <a:pt x="1834" y="1141"/>
                    </a:lnTo>
                    <a:lnTo>
                      <a:pt x="1508" y="775"/>
                    </a:lnTo>
                    <a:lnTo>
                      <a:pt x="1182" y="449"/>
                    </a:lnTo>
                    <a:lnTo>
                      <a:pt x="897" y="205"/>
                    </a:lnTo>
                    <a:lnTo>
                      <a:pt x="612" y="42"/>
                    </a:lnTo>
                    <a:lnTo>
                      <a:pt x="40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9"/>
              <p:cNvSpPr/>
              <p:nvPr/>
            </p:nvSpPr>
            <p:spPr>
              <a:xfrm>
                <a:off x="3619325" y="4235525"/>
                <a:ext cx="70275" cy="113050"/>
              </a:xfrm>
              <a:custGeom>
                <a:avLst/>
                <a:gdLst/>
                <a:ahLst/>
                <a:cxnLst/>
                <a:rect l="l" t="t" r="r" b="b"/>
                <a:pathLst>
                  <a:path w="2811" h="4522" extrusionOk="0">
                    <a:moveTo>
                      <a:pt x="204" y="0"/>
                    </a:moveTo>
                    <a:lnTo>
                      <a:pt x="122" y="41"/>
                    </a:lnTo>
                    <a:lnTo>
                      <a:pt x="82" y="82"/>
                    </a:lnTo>
                    <a:lnTo>
                      <a:pt x="41" y="122"/>
                    </a:lnTo>
                    <a:lnTo>
                      <a:pt x="0" y="326"/>
                    </a:lnTo>
                    <a:lnTo>
                      <a:pt x="0" y="611"/>
                    </a:lnTo>
                    <a:lnTo>
                      <a:pt x="82" y="937"/>
                    </a:lnTo>
                    <a:lnTo>
                      <a:pt x="204" y="1304"/>
                    </a:lnTo>
                    <a:lnTo>
                      <a:pt x="367" y="1711"/>
                    </a:lnTo>
                    <a:lnTo>
                      <a:pt x="570" y="2118"/>
                    </a:lnTo>
                    <a:lnTo>
                      <a:pt x="815" y="2607"/>
                    </a:lnTo>
                    <a:lnTo>
                      <a:pt x="1100" y="3055"/>
                    </a:lnTo>
                    <a:lnTo>
                      <a:pt x="1385" y="3422"/>
                    </a:lnTo>
                    <a:lnTo>
                      <a:pt x="1630" y="3789"/>
                    </a:lnTo>
                    <a:lnTo>
                      <a:pt x="1915" y="4074"/>
                    </a:lnTo>
                    <a:lnTo>
                      <a:pt x="2159" y="4277"/>
                    </a:lnTo>
                    <a:lnTo>
                      <a:pt x="2363" y="4440"/>
                    </a:lnTo>
                    <a:lnTo>
                      <a:pt x="2566" y="4522"/>
                    </a:lnTo>
                    <a:lnTo>
                      <a:pt x="2648" y="4522"/>
                    </a:lnTo>
                    <a:lnTo>
                      <a:pt x="2689" y="4481"/>
                    </a:lnTo>
                    <a:lnTo>
                      <a:pt x="2770" y="4440"/>
                    </a:lnTo>
                    <a:lnTo>
                      <a:pt x="2811" y="4359"/>
                    </a:lnTo>
                    <a:lnTo>
                      <a:pt x="2811" y="4196"/>
                    </a:lnTo>
                    <a:lnTo>
                      <a:pt x="2811" y="3911"/>
                    </a:lnTo>
                    <a:lnTo>
                      <a:pt x="2729" y="3585"/>
                    </a:lnTo>
                    <a:lnTo>
                      <a:pt x="2607" y="3218"/>
                    </a:lnTo>
                    <a:lnTo>
                      <a:pt x="2444" y="2811"/>
                    </a:lnTo>
                    <a:lnTo>
                      <a:pt x="2241" y="2363"/>
                    </a:lnTo>
                    <a:lnTo>
                      <a:pt x="1996" y="1915"/>
                    </a:lnTo>
                    <a:lnTo>
                      <a:pt x="1711" y="1467"/>
                    </a:lnTo>
                    <a:lnTo>
                      <a:pt x="1467" y="1059"/>
                    </a:lnTo>
                    <a:lnTo>
                      <a:pt x="1182" y="734"/>
                    </a:lnTo>
                    <a:lnTo>
                      <a:pt x="937" y="448"/>
                    </a:lnTo>
                    <a:lnTo>
                      <a:pt x="693" y="204"/>
                    </a:lnTo>
                    <a:lnTo>
                      <a:pt x="448" y="82"/>
                    </a:lnTo>
                    <a:lnTo>
                      <a:pt x="28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9"/>
              <p:cNvSpPr/>
              <p:nvPr/>
            </p:nvSpPr>
            <p:spPr>
              <a:xfrm>
                <a:off x="3669225" y="4192750"/>
                <a:ext cx="87600" cy="133425"/>
              </a:xfrm>
              <a:custGeom>
                <a:avLst/>
                <a:gdLst/>
                <a:ahLst/>
                <a:cxnLst/>
                <a:rect l="l" t="t" r="r" b="b"/>
                <a:pathLst>
                  <a:path w="3504" h="5337" extrusionOk="0">
                    <a:moveTo>
                      <a:pt x="448" y="0"/>
                    </a:moveTo>
                    <a:lnTo>
                      <a:pt x="367" y="41"/>
                    </a:lnTo>
                    <a:lnTo>
                      <a:pt x="0" y="245"/>
                    </a:lnTo>
                    <a:lnTo>
                      <a:pt x="204" y="245"/>
                    </a:lnTo>
                    <a:lnTo>
                      <a:pt x="448" y="326"/>
                    </a:lnTo>
                    <a:lnTo>
                      <a:pt x="693" y="489"/>
                    </a:lnTo>
                    <a:lnTo>
                      <a:pt x="978" y="734"/>
                    </a:lnTo>
                    <a:lnTo>
                      <a:pt x="1304" y="1060"/>
                    </a:lnTo>
                    <a:lnTo>
                      <a:pt x="1630" y="1426"/>
                    </a:lnTo>
                    <a:lnTo>
                      <a:pt x="1915" y="1874"/>
                    </a:lnTo>
                    <a:lnTo>
                      <a:pt x="2241" y="2363"/>
                    </a:lnTo>
                    <a:lnTo>
                      <a:pt x="2485" y="2852"/>
                    </a:lnTo>
                    <a:lnTo>
                      <a:pt x="2729" y="3341"/>
                    </a:lnTo>
                    <a:lnTo>
                      <a:pt x="2892" y="3789"/>
                    </a:lnTo>
                    <a:lnTo>
                      <a:pt x="3015" y="4237"/>
                    </a:lnTo>
                    <a:lnTo>
                      <a:pt x="3096" y="4603"/>
                    </a:lnTo>
                    <a:lnTo>
                      <a:pt x="3096" y="4929"/>
                    </a:lnTo>
                    <a:lnTo>
                      <a:pt x="3055" y="5174"/>
                    </a:lnTo>
                    <a:lnTo>
                      <a:pt x="3015" y="5255"/>
                    </a:lnTo>
                    <a:lnTo>
                      <a:pt x="2933" y="5337"/>
                    </a:lnTo>
                    <a:lnTo>
                      <a:pt x="3300" y="5133"/>
                    </a:lnTo>
                    <a:lnTo>
                      <a:pt x="3381" y="5051"/>
                    </a:lnTo>
                    <a:lnTo>
                      <a:pt x="3422" y="4970"/>
                    </a:lnTo>
                    <a:lnTo>
                      <a:pt x="3503" y="4726"/>
                    </a:lnTo>
                    <a:lnTo>
                      <a:pt x="3503" y="4440"/>
                    </a:lnTo>
                    <a:lnTo>
                      <a:pt x="3422" y="4033"/>
                    </a:lnTo>
                    <a:lnTo>
                      <a:pt x="3300" y="3626"/>
                    </a:lnTo>
                    <a:lnTo>
                      <a:pt x="3137" y="3137"/>
                    </a:lnTo>
                    <a:lnTo>
                      <a:pt x="2892" y="2648"/>
                    </a:lnTo>
                    <a:lnTo>
                      <a:pt x="2607" y="2119"/>
                    </a:lnTo>
                    <a:lnTo>
                      <a:pt x="2322" y="1630"/>
                    </a:lnTo>
                    <a:lnTo>
                      <a:pt x="1996" y="1182"/>
                    </a:lnTo>
                    <a:lnTo>
                      <a:pt x="1670" y="774"/>
                    </a:lnTo>
                    <a:lnTo>
                      <a:pt x="1344" y="449"/>
                    </a:lnTo>
                    <a:lnTo>
                      <a:pt x="1059" y="204"/>
                    </a:lnTo>
                    <a:lnTo>
                      <a:pt x="774" y="41"/>
                    </a:lnTo>
                    <a:lnTo>
                      <a:pt x="53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9"/>
              <p:cNvSpPr/>
              <p:nvPr/>
            </p:nvSpPr>
            <p:spPr>
              <a:xfrm>
                <a:off x="3754750" y="4176450"/>
                <a:ext cx="113075" cy="113075"/>
              </a:xfrm>
              <a:custGeom>
                <a:avLst/>
                <a:gdLst/>
                <a:ahLst/>
                <a:cxnLst/>
                <a:rect l="l" t="t" r="r" b="b"/>
                <a:pathLst>
                  <a:path w="4523" h="4523" extrusionOk="0">
                    <a:moveTo>
                      <a:pt x="2241" y="1"/>
                    </a:moveTo>
                    <a:lnTo>
                      <a:pt x="1793" y="41"/>
                    </a:lnTo>
                    <a:lnTo>
                      <a:pt x="1386" y="164"/>
                    </a:lnTo>
                    <a:lnTo>
                      <a:pt x="978" y="367"/>
                    </a:lnTo>
                    <a:lnTo>
                      <a:pt x="653" y="652"/>
                    </a:lnTo>
                    <a:lnTo>
                      <a:pt x="367" y="978"/>
                    </a:lnTo>
                    <a:lnTo>
                      <a:pt x="164" y="1386"/>
                    </a:lnTo>
                    <a:lnTo>
                      <a:pt x="42" y="1793"/>
                    </a:lnTo>
                    <a:lnTo>
                      <a:pt x="1" y="2241"/>
                    </a:lnTo>
                    <a:lnTo>
                      <a:pt x="42" y="2730"/>
                    </a:lnTo>
                    <a:lnTo>
                      <a:pt x="164" y="3137"/>
                    </a:lnTo>
                    <a:lnTo>
                      <a:pt x="367" y="3504"/>
                    </a:lnTo>
                    <a:lnTo>
                      <a:pt x="653" y="3870"/>
                    </a:lnTo>
                    <a:lnTo>
                      <a:pt x="978" y="4115"/>
                    </a:lnTo>
                    <a:lnTo>
                      <a:pt x="1386" y="4359"/>
                    </a:lnTo>
                    <a:lnTo>
                      <a:pt x="1793" y="4481"/>
                    </a:lnTo>
                    <a:lnTo>
                      <a:pt x="2241" y="4522"/>
                    </a:lnTo>
                    <a:lnTo>
                      <a:pt x="2730" y="4481"/>
                    </a:lnTo>
                    <a:lnTo>
                      <a:pt x="3137" y="4359"/>
                    </a:lnTo>
                    <a:lnTo>
                      <a:pt x="3504" y="4115"/>
                    </a:lnTo>
                    <a:lnTo>
                      <a:pt x="3871" y="3870"/>
                    </a:lnTo>
                    <a:lnTo>
                      <a:pt x="4156" y="3504"/>
                    </a:lnTo>
                    <a:lnTo>
                      <a:pt x="4359" y="3137"/>
                    </a:lnTo>
                    <a:lnTo>
                      <a:pt x="4482" y="2730"/>
                    </a:lnTo>
                    <a:lnTo>
                      <a:pt x="4522" y="2241"/>
                    </a:lnTo>
                    <a:lnTo>
                      <a:pt x="4482" y="1793"/>
                    </a:lnTo>
                    <a:lnTo>
                      <a:pt x="4359" y="1386"/>
                    </a:lnTo>
                    <a:lnTo>
                      <a:pt x="4156" y="978"/>
                    </a:lnTo>
                    <a:lnTo>
                      <a:pt x="3871" y="652"/>
                    </a:lnTo>
                    <a:lnTo>
                      <a:pt x="3504" y="367"/>
                    </a:lnTo>
                    <a:lnTo>
                      <a:pt x="3137" y="164"/>
                    </a:lnTo>
                    <a:lnTo>
                      <a:pt x="2730" y="41"/>
                    </a:lnTo>
                    <a:lnTo>
                      <a:pt x="224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9"/>
              <p:cNvSpPr/>
              <p:nvPr/>
            </p:nvSpPr>
            <p:spPr>
              <a:xfrm>
                <a:off x="3759850" y="4181550"/>
                <a:ext cx="102875" cy="102875"/>
              </a:xfrm>
              <a:custGeom>
                <a:avLst/>
                <a:gdLst/>
                <a:ahLst/>
                <a:cxnLst/>
                <a:rect l="l" t="t" r="r" b="b"/>
                <a:pathLst>
                  <a:path w="4115" h="4115" extrusionOk="0">
                    <a:moveTo>
                      <a:pt x="2037" y="0"/>
                    </a:moveTo>
                    <a:lnTo>
                      <a:pt x="1630" y="41"/>
                    </a:lnTo>
                    <a:lnTo>
                      <a:pt x="1263" y="163"/>
                    </a:lnTo>
                    <a:lnTo>
                      <a:pt x="897" y="326"/>
                    </a:lnTo>
                    <a:lnTo>
                      <a:pt x="612" y="571"/>
                    </a:lnTo>
                    <a:lnTo>
                      <a:pt x="326" y="897"/>
                    </a:lnTo>
                    <a:lnTo>
                      <a:pt x="163" y="1263"/>
                    </a:lnTo>
                    <a:lnTo>
                      <a:pt x="41" y="1630"/>
                    </a:lnTo>
                    <a:lnTo>
                      <a:pt x="1" y="2037"/>
                    </a:lnTo>
                    <a:lnTo>
                      <a:pt x="41" y="2485"/>
                    </a:lnTo>
                    <a:lnTo>
                      <a:pt x="163" y="2852"/>
                    </a:lnTo>
                    <a:lnTo>
                      <a:pt x="326" y="3218"/>
                    </a:lnTo>
                    <a:lnTo>
                      <a:pt x="612" y="3504"/>
                    </a:lnTo>
                    <a:lnTo>
                      <a:pt x="897" y="3748"/>
                    </a:lnTo>
                    <a:lnTo>
                      <a:pt x="1263" y="3952"/>
                    </a:lnTo>
                    <a:lnTo>
                      <a:pt x="1630" y="4074"/>
                    </a:lnTo>
                    <a:lnTo>
                      <a:pt x="2037" y="4115"/>
                    </a:lnTo>
                    <a:lnTo>
                      <a:pt x="2485" y="4074"/>
                    </a:lnTo>
                    <a:lnTo>
                      <a:pt x="2852" y="3952"/>
                    </a:lnTo>
                    <a:lnTo>
                      <a:pt x="3219" y="3748"/>
                    </a:lnTo>
                    <a:lnTo>
                      <a:pt x="3504" y="3504"/>
                    </a:lnTo>
                    <a:lnTo>
                      <a:pt x="3748" y="3218"/>
                    </a:lnTo>
                    <a:lnTo>
                      <a:pt x="3952" y="2852"/>
                    </a:lnTo>
                    <a:lnTo>
                      <a:pt x="4074" y="2485"/>
                    </a:lnTo>
                    <a:lnTo>
                      <a:pt x="4115" y="2037"/>
                    </a:lnTo>
                    <a:lnTo>
                      <a:pt x="4074" y="1630"/>
                    </a:lnTo>
                    <a:lnTo>
                      <a:pt x="3952" y="1263"/>
                    </a:lnTo>
                    <a:lnTo>
                      <a:pt x="3748" y="897"/>
                    </a:lnTo>
                    <a:lnTo>
                      <a:pt x="3504" y="571"/>
                    </a:lnTo>
                    <a:lnTo>
                      <a:pt x="3219" y="326"/>
                    </a:lnTo>
                    <a:lnTo>
                      <a:pt x="2852" y="163"/>
                    </a:lnTo>
                    <a:lnTo>
                      <a:pt x="2485" y="41"/>
                    </a:lnTo>
                    <a:lnTo>
                      <a:pt x="203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9"/>
              <p:cNvSpPr/>
              <p:nvPr/>
            </p:nvSpPr>
            <p:spPr>
              <a:xfrm>
                <a:off x="3764950" y="4186650"/>
                <a:ext cx="92675" cy="92675"/>
              </a:xfrm>
              <a:custGeom>
                <a:avLst/>
                <a:gdLst/>
                <a:ahLst/>
                <a:cxnLst/>
                <a:rect l="l" t="t" r="r" b="b"/>
                <a:pathLst>
                  <a:path w="3707" h="3707" extrusionOk="0">
                    <a:moveTo>
                      <a:pt x="1833" y="0"/>
                    </a:moveTo>
                    <a:lnTo>
                      <a:pt x="1467" y="41"/>
                    </a:lnTo>
                    <a:lnTo>
                      <a:pt x="1141" y="163"/>
                    </a:lnTo>
                    <a:lnTo>
                      <a:pt x="815" y="326"/>
                    </a:lnTo>
                    <a:lnTo>
                      <a:pt x="530" y="530"/>
                    </a:lnTo>
                    <a:lnTo>
                      <a:pt x="326" y="815"/>
                    </a:lnTo>
                    <a:lnTo>
                      <a:pt x="163" y="1141"/>
                    </a:lnTo>
                    <a:lnTo>
                      <a:pt x="41" y="1466"/>
                    </a:lnTo>
                    <a:lnTo>
                      <a:pt x="0" y="1833"/>
                    </a:lnTo>
                    <a:lnTo>
                      <a:pt x="41" y="2200"/>
                    </a:lnTo>
                    <a:lnTo>
                      <a:pt x="163" y="2566"/>
                    </a:lnTo>
                    <a:lnTo>
                      <a:pt x="326" y="2892"/>
                    </a:lnTo>
                    <a:lnTo>
                      <a:pt x="530" y="3137"/>
                    </a:lnTo>
                    <a:lnTo>
                      <a:pt x="815" y="3381"/>
                    </a:lnTo>
                    <a:lnTo>
                      <a:pt x="1141" y="3544"/>
                    </a:lnTo>
                    <a:lnTo>
                      <a:pt x="1467" y="3666"/>
                    </a:lnTo>
                    <a:lnTo>
                      <a:pt x="1833" y="3707"/>
                    </a:lnTo>
                    <a:lnTo>
                      <a:pt x="2200" y="3666"/>
                    </a:lnTo>
                    <a:lnTo>
                      <a:pt x="2566" y="3544"/>
                    </a:lnTo>
                    <a:lnTo>
                      <a:pt x="2892" y="3381"/>
                    </a:lnTo>
                    <a:lnTo>
                      <a:pt x="3137" y="3137"/>
                    </a:lnTo>
                    <a:lnTo>
                      <a:pt x="3381" y="2892"/>
                    </a:lnTo>
                    <a:lnTo>
                      <a:pt x="3544" y="2566"/>
                    </a:lnTo>
                    <a:lnTo>
                      <a:pt x="3666" y="2200"/>
                    </a:lnTo>
                    <a:lnTo>
                      <a:pt x="3707" y="1833"/>
                    </a:lnTo>
                    <a:lnTo>
                      <a:pt x="3666" y="1466"/>
                    </a:lnTo>
                    <a:lnTo>
                      <a:pt x="3544" y="1141"/>
                    </a:lnTo>
                    <a:lnTo>
                      <a:pt x="3381" y="815"/>
                    </a:lnTo>
                    <a:lnTo>
                      <a:pt x="3137" y="530"/>
                    </a:lnTo>
                    <a:lnTo>
                      <a:pt x="2892" y="326"/>
                    </a:lnTo>
                    <a:lnTo>
                      <a:pt x="2566" y="163"/>
                    </a:lnTo>
                    <a:lnTo>
                      <a:pt x="2200" y="41"/>
                    </a:lnTo>
                    <a:lnTo>
                      <a:pt x="183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9"/>
              <p:cNvSpPr/>
              <p:nvPr/>
            </p:nvSpPr>
            <p:spPr>
              <a:xfrm>
                <a:off x="3805675" y="4227375"/>
                <a:ext cx="10200" cy="10200"/>
              </a:xfrm>
              <a:custGeom>
                <a:avLst/>
                <a:gdLst/>
                <a:ahLst/>
                <a:cxnLst/>
                <a:rect l="l" t="t" r="r" b="b"/>
                <a:pathLst>
                  <a:path w="408" h="408" extrusionOk="0">
                    <a:moveTo>
                      <a:pt x="204" y="0"/>
                    </a:moveTo>
                    <a:lnTo>
                      <a:pt x="123" y="41"/>
                    </a:lnTo>
                    <a:lnTo>
                      <a:pt x="82" y="82"/>
                    </a:lnTo>
                    <a:lnTo>
                      <a:pt x="41" y="123"/>
                    </a:lnTo>
                    <a:lnTo>
                      <a:pt x="1" y="204"/>
                    </a:lnTo>
                    <a:lnTo>
                      <a:pt x="41" y="286"/>
                    </a:lnTo>
                    <a:lnTo>
                      <a:pt x="82" y="367"/>
                    </a:lnTo>
                    <a:lnTo>
                      <a:pt x="123" y="408"/>
                    </a:lnTo>
                    <a:lnTo>
                      <a:pt x="286" y="408"/>
                    </a:lnTo>
                    <a:lnTo>
                      <a:pt x="367" y="367"/>
                    </a:lnTo>
                    <a:lnTo>
                      <a:pt x="408" y="286"/>
                    </a:lnTo>
                    <a:lnTo>
                      <a:pt x="408" y="204"/>
                    </a:lnTo>
                    <a:lnTo>
                      <a:pt x="408" y="123"/>
                    </a:lnTo>
                    <a:lnTo>
                      <a:pt x="367" y="82"/>
                    </a:lnTo>
                    <a:lnTo>
                      <a:pt x="286"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9"/>
              <p:cNvSpPr/>
              <p:nvPr/>
            </p:nvSpPr>
            <p:spPr>
              <a:xfrm>
                <a:off x="3805675" y="4210050"/>
                <a:ext cx="10200" cy="10225"/>
              </a:xfrm>
              <a:custGeom>
                <a:avLst/>
                <a:gdLst/>
                <a:ahLst/>
                <a:cxnLst/>
                <a:rect l="l" t="t" r="r" b="b"/>
                <a:pathLst>
                  <a:path w="408" h="409" extrusionOk="0">
                    <a:moveTo>
                      <a:pt x="123" y="1"/>
                    </a:moveTo>
                    <a:lnTo>
                      <a:pt x="82" y="42"/>
                    </a:lnTo>
                    <a:lnTo>
                      <a:pt x="41" y="123"/>
                    </a:lnTo>
                    <a:lnTo>
                      <a:pt x="1" y="205"/>
                    </a:lnTo>
                    <a:lnTo>
                      <a:pt x="41" y="286"/>
                    </a:lnTo>
                    <a:lnTo>
                      <a:pt x="82" y="327"/>
                    </a:lnTo>
                    <a:lnTo>
                      <a:pt x="123" y="368"/>
                    </a:lnTo>
                    <a:lnTo>
                      <a:pt x="204" y="408"/>
                    </a:lnTo>
                    <a:lnTo>
                      <a:pt x="286" y="368"/>
                    </a:lnTo>
                    <a:lnTo>
                      <a:pt x="367" y="327"/>
                    </a:lnTo>
                    <a:lnTo>
                      <a:pt x="408" y="286"/>
                    </a:lnTo>
                    <a:lnTo>
                      <a:pt x="408" y="205"/>
                    </a:lnTo>
                    <a:lnTo>
                      <a:pt x="408" y="123"/>
                    </a:lnTo>
                    <a:lnTo>
                      <a:pt x="36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9"/>
              <p:cNvSpPr/>
              <p:nvPr/>
            </p:nvSpPr>
            <p:spPr>
              <a:xfrm>
                <a:off x="3805675" y="4192750"/>
                <a:ext cx="10200" cy="9200"/>
              </a:xfrm>
              <a:custGeom>
                <a:avLst/>
                <a:gdLst/>
                <a:ahLst/>
                <a:cxnLst/>
                <a:rect l="l" t="t" r="r" b="b"/>
                <a:pathLst>
                  <a:path w="408" h="368" extrusionOk="0">
                    <a:moveTo>
                      <a:pt x="123" y="0"/>
                    </a:moveTo>
                    <a:lnTo>
                      <a:pt x="82" y="41"/>
                    </a:lnTo>
                    <a:lnTo>
                      <a:pt x="41" y="123"/>
                    </a:lnTo>
                    <a:lnTo>
                      <a:pt x="1" y="204"/>
                    </a:lnTo>
                    <a:lnTo>
                      <a:pt x="41" y="245"/>
                    </a:lnTo>
                    <a:lnTo>
                      <a:pt x="82" y="326"/>
                    </a:lnTo>
                    <a:lnTo>
                      <a:pt x="123" y="367"/>
                    </a:lnTo>
                    <a:lnTo>
                      <a:pt x="286" y="367"/>
                    </a:lnTo>
                    <a:lnTo>
                      <a:pt x="367" y="326"/>
                    </a:lnTo>
                    <a:lnTo>
                      <a:pt x="408" y="245"/>
                    </a:lnTo>
                    <a:lnTo>
                      <a:pt x="408" y="204"/>
                    </a:lnTo>
                    <a:lnTo>
                      <a:pt x="408" y="123"/>
                    </a:lnTo>
                    <a:lnTo>
                      <a:pt x="367" y="41"/>
                    </a:lnTo>
                    <a:lnTo>
                      <a:pt x="28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9"/>
              <p:cNvSpPr/>
              <p:nvPr/>
            </p:nvSpPr>
            <p:spPr>
              <a:xfrm>
                <a:off x="3805675" y="4263025"/>
                <a:ext cx="10200" cy="10200"/>
              </a:xfrm>
              <a:custGeom>
                <a:avLst/>
                <a:gdLst/>
                <a:ahLst/>
                <a:cxnLst/>
                <a:rect l="l" t="t" r="r" b="b"/>
                <a:pathLst>
                  <a:path w="408" h="408" extrusionOk="0">
                    <a:moveTo>
                      <a:pt x="204" y="0"/>
                    </a:moveTo>
                    <a:lnTo>
                      <a:pt x="123" y="41"/>
                    </a:lnTo>
                    <a:lnTo>
                      <a:pt x="82" y="82"/>
                    </a:lnTo>
                    <a:lnTo>
                      <a:pt x="41" y="122"/>
                    </a:lnTo>
                    <a:lnTo>
                      <a:pt x="1" y="204"/>
                    </a:lnTo>
                    <a:lnTo>
                      <a:pt x="41" y="285"/>
                    </a:lnTo>
                    <a:lnTo>
                      <a:pt x="82" y="367"/>
                    </a:lnTo>
                    <a:lnTo>
                      <a:pt x="123" y="407"/>
                    </a:lnTo>
                    <a:lnTo>
                      <a:pt x="286" y="407"/>
                    </a:lnTo>
                    <a:lnTo>
                      <a:pt x="367" y="367"/>
                    </a:lnTo>
                    <a:lnTo>
                      <a:pt x="408" y="285"/>
                    </a:lnTo>
                    <a:lnTo>
                      <a:pt x="408" y="204"/>
                    </a:lnTo>
                    <a:lnTo>
                      <a:pt x="408" y="122"/>
                    </a:lnTo>
                    <a:lnTo>
                      <a:pt x="367" y="82"/>
                    </a:lnTo>
                    <a:lnTo>
                      <a:pt x="286"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9"/>
              <p:cNvSpPr/>
              <p:nvPr/>
            </p:nvSpPr>
            <p:spPr>
              <a:xfrm>
                <a:off x="3781225" y="4202925"/>
                <a:ext cx="10225" cy="10225"/>
              </a:xfrm>
              <a:custGeom>
                <a:avLst/>
                <a:gdLst/>
                <a:ahLst/>
                <a:cxnLst/>
                <a:rect l="l" t="t" r="r" b="b"/>
                <a:pathLst>
                  <a:path w="409" h="409" extrusionOk="0">
                    <a:moveTo>
                      <a:pt x="123" y="1"/>
                    </a:moveTo>
                    <a:lnTo>
                      <a:pt x="42" y="42"/>
                    </a:lnTo>
                    <a:lnTo>
                      <a:pt x="1" y="123"/>
                    </a:lnTo>
                    <a:lnTo>
                      <a:pt x="1" y="204"/>
                    </a:lnTo>
                    <a:lnTo>
                      <a:pt x="1" y="286"/>
                    </a:lnTo>
                    <a:lnTo>
                      <a:pt x="42" y="327"/>
                    </a:lnTo>
                    <a:lnTo>
                      <a:pt x="123" y="367"/>
                    </a:lnTo>
                    <a:lnTo>
                      <a:pt x="205" y="408"/>
                    </a:lnTo>
                    <a:lnTo>
                      <a:pt x="286" y="367"/>
                    </a:lnTo>
                    <a:lnTo>
                      <a:pt x="327" y="327"/>
                    </a:lnTo>
                    <a:lnTo>
                      <a:pt x="368" y="286"/>
                    </a:lnTo>
                    <a:lnTo>
                      <a:pt x="408" y="204"/>
                    </a:lnTo>
                    <a:lnTo>
                      <a:pt x="368" y="123"/>
                    </a:lnTo>
                    <a:lnTo>
                      <a:pt x="32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9"/>
              <p:cNvSpPr/>
              <p:nvPr/>
            </p:nvSpPr>
            <p:spPr>
              <a:xfrm>
                <a:off x="3831125" y="4252825"/>
                <a:ext cx="10225" cy="10225"/>
              </a:xfrm>
              <a:custGeom>
                <a:avLst/>
                <a:gdLst/>
                <a:ahLst/>
                <a:cxnLst/>
                <a:rect l="l" t="t" r="r" b="b"/>
                <a:pathLst>
                  <a:path w="409" h="409" extrusionOk="0">
                    <a:moveTo>
                      <a:pt x="123" y="1"/>
                    </a:moveTo>
                    <a:lnTo>
                      <a:pt x="42" y="42"/>
                    </a:lnTo>
                    <a:lnTo>
                      <a:pt x="1" y="123"/>
                    </a:lnTo>
                    <a:lnTo>
                      <a:pt x="1" y="204"/>
                    </a:lnTo>
                    <a:lnTo>
                      <a:pt x="1" y="286"/>
                    </a:lnTo>
                    <a:lnTo>
                      <a:pt x="42" y="327"/>
                    </a:lnTo>
                    <a:lnTo>
                      <a:pt x="123" y="367"/>
                    </a:lnTo>
                    <a:lnTo>
                      <a:pt x="205" y="408"/>
                    </a:lnTo>
                    <a:lnTo>
                      <a:pt x="286" y="367"/>
                    </a:lnTo>
                    <a:lnTo>
                      <a:pt x="327" y="327"/>
                    </a:lnTo>
                    <a:lnTo>
                      <a:pt x="408" y="286"/>
                    </a:lnTo>
                    <a:lnTo>
                      <a:pt x="408" y="204"/>
                    </a:lnTo>
                    <a:lnTo>
                      <a:pt x="408" y="123"/>
                    </a:lnTo>
                    <a:lnTo>
                      <a:pt x="32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9"/>
              <p:cNvSpPr/>
              <p:nvPr/>
            </p:nvSpPr>
            <p:spPr>
              <a:xfrm>
                <a:off x="3771050" y="4227375"/>
                <a:ext cx="10200" cy="10200"/>
              </a:xfrm>
              <a:custGeom>
                <a:avLst/>
                <a:gdLst/>
                <a:ahLst/>
                <a:cxnLst/>
                <a:rect l="l" t="t" r="r" b="b"/>
                <a:pathLst>
                  <a:path w="408" h="408" extrusionOk="0">
                    <a:moveTo>
                      <a:pt x="204" y="0"/>
                    </a:moveTo>
                    <a:lnTo>
                      <a:pt x="123" y="41"/>
                    </a:lnTo>
                    <a:lnTo>
                      <a:pt x="41" y="82"/>
                    </a:lnTo>
                    <a:lnTo>
                      <a:pt x="1" y="123"/>
                    </a:lnTo>
                    <a:lnTo>
                      <a:pt x="1" y="204"/>
                    </a:lnTo>
                    <a:lnTo>
                      <a:pt x="1" y="286"/>
                    </a:lnTo>
                    <a:lnTo>
                      <a:pt x="41" y="367"/>
                    </a:lnTo>
                    <a:lnTo>
                      <a:pt x="123" y="408"/>
                    </a:lnTo>
                    <a:lnTo>
                      <a:pt x="286" y="408"/>
                    </a:lnTo>
                    <a:lnTo>
                      <a:pt x="326" y="367"/>
                    </a:lnTo>
                    <a:lnTo>
                      <a:pt x="367" y="286"/>
                    </a:lnTo>
                    <a:lnTo>
                      <a:pt x="408" y="204"/>
                    </a:lnTo>
                    <a:lnTo>
                      <a:pt x="367" y="123"/>
                    </a:lnTo>
                    <a:lnTo>
                      <a:pt x="326" y="82"/>
                    </a:lnTo>
                    <a:lnTo>
                      <a:pt x="286"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9"/>
              <p:cNvSpPr/>
              <p:nvPr/>
            </p:nvSpPr>
            <p:spPr>
              <a:xfrm>
                <a:off x="3841325" y="4227375"/>
                <a:ext cx="10200" cy="10200"/>
              </a:xfrm>
              <a:custGeom>
                <a:avLst/>
                <a:gdLst/>
                <a:ahLst/>
                <a:cxnLst/>
                <a:rect l="l" t="t" r="r" b="b"/>
                <a:pathLst>
                  <a:path w="408" h="408" extrusionOk="0">
                    <a:moveTo>
                      <a:pt x="204" y="0"/>
                    </a:moveTo>
                    <a:lnTo>
                      <a:pt x="122" y="41"/>
                    </a:lnTo>
                    <a:lnTo>
                      <a:pt x="82" y="82"/>
                    </a:lnTo>
                    <a:lnTo>
                      <a:pt x="41" y="123"/>
                    </a:lnTo>
                    <a:lnTo>
                      <a:pt x="0" y="204"/>
                    </a:lnTo>
                    <a:lnTo>
                      <a:pt x="41" y="286"/>
                    </a:lnTo>
                    <a:lnTo>
                      <a:pt x="82" y="367"/>
                    </a:lnTo>
                    <a:lnTo>
                      <a:pt x="122" y="408"/>
                    </a:lnTo>
                    <a:lnTo>
                      <a:pt x="285" y="408"/>
                    </a:lnTo>
                    <a:lnTo>
                      <a:pt x="367" y="367"/>
                    </a:lnTo>
                    <a:lnTo>
                      <a:pt x="408" y="286"/>
                    </a:lnTo>
                    <a:lnTo>
                      <a:pt x="408" y="204"/>
                    </a:lnTo>
                    <a:lnTo>
                      <a:pt x="408" y="123"/>
                    </a:lnTo>
                    <a:lnTo>
                      <a:pt x="367" y="82"/>
                    </a:lnTo>
                    <a:lnTo>
                      <a:pt x="285"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9"/>
              <p:cNvSpPr/>
              <p:nvPr/>
            </p:nvSpPr>
            <p:spPr>
              <a:xfrm>
                <a:off x="3781225" y="4252825"/>
                <a:ext cx="10225" cy="10225"/>
              </a:xfrm>
              <a:custGeom>
                <a:avLst/>
                <a:gdLst/>
                <a:ahLst/>
                <a:cxnLst/>
                <a:rect l="l" t="t" r="r" b="b"/>
                <a:pathLst>
                  <a:path w="409" h="409" extrusionOk="0">
                    <a:moveTo>
                      <a:pt x="123" y="1"/>
                    </a:moveTo>
                    <a:lnTo>
                      <a:pt x="42" y="42"/>
                    </a:lnTo>
                    <a:lnTo>
                      <a:pt x="1" y="123"/>
                    </a:lnTo>
                    <a:lnTo>
                      <a:pt x="1" y="204"/>
                    </a:lnTo>
                    <a:lnTo>
                      <a:pt x="1" y="286"/>
                    </a:lnTo>
                    <a:lnTo>
                      <a:pt x="42" y="327"/>
                    </a:lnTo>
                    <a:lnTo>
                      <a:pt x="123" y="367"/>
                    </a:lnTo>
                    <a:lnTo>
                      <a:pt x="205" y="408"/>
                    </a:lnTo>
                    <a:lnTo>
                      <a:pt x="286" y="367"/>
                    </a:lnTo>
                    <a:lnTo>
                      <a:pt x="327" y="327"/>
                    </a:lnTo>
                    <a:lnTo>
                      <a:pt x="368" y="286"/>
                    </a:lnTo>
                    <a:lnTo>
                      <a:pt x="408" y="204"/>
                    </a:lnTo>
                    <a:lnTo>
                      <a:pt x="368" y="123"/>
                    </a:lnTo>
                    <a:lnTo>
                      <a:pt x="32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9"/>
              <p:cNvSpPr/>
              <p:nvPr/>
            </p:nvSpPr>
            <p:spPr>
              <a:xfrm>
                <a:off x="3831125" y="4202925"/>
                <a:ext cx="10225" cy="10225"/>
              </a:xfrm>
              <a:custGeom>
                <a:avLst/>
                <a:gdLst/>
                <a:ahLst/>
                <a:cxnLst/>
                <a:rect l="l" t="t" r="r" b="b"/>
                <a:pathLst>
                  <a:path w="409" h="409" extrusionOk="0">
                    <a:moveTo>
                      <a:pt x="123" y="1"/>
                    </a:moveTo>
                    <a:lnTo>
                      <a:pt x="42" y="42"/>
                    </a:lnTo>
                    <a:lnTo>
                      <a:pt x="1" y="123"/>
                    </a:lnTo>
                    <a:lnTo>
                      <a:pt x="1" y="204"/>
                    </a:lnTo>
                    <a:lnTo>
                      <a:pt x="1" y="286"/>
                    </a:lnTo>
                    <a:lnTo>
                      <a:pt x="42" y="327"/>
                    </a:lnTo>
                    <a:lnTo>
                      <a:pt x="123" y="367"/>
                    </a:lnTo>
                    <a:lnTo>
                      <a:pt x="205" y="408"/>
                    </a:lnTo>
                    <a:lnTo>
                      <a:pt x="286" y="367"/>
                    </a:lnTo>
                    <a:lnTo>
                      <a:pt x="327" y="327"/>
                    </a:lnTo>
                    <a:lnTo>
                      <a:pt x="408" y="286"/>
                    </a:lnTo>
                    <a:lnTo>
                      <a:pt x="408" y="204"/>
                    </a:lnTo>
                    <a:lnTo>
                      <a:pt x="408" y="123"/>
                    </a:lnTo>
                    <a:lnTo>
                      <a:pt x="32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9"/>
              <p:cNvSpPr/>
              <p:nvPr/>
            </p:nvSpPr>
            <p:spPr>
              <a:xfrm>
                <a:off x="3805675" y="4245700"/>
                <a:ext cx="10200" cy="10200"/>
              </a:xfrm>
              <a:custGeom>
                <a:avLst/>
                <a:gdLst/>
                <a:ahLst/>
                <a:cxnLst/>
                <a:rect l="l" t="t" r="r" b="b"/>
                <a:pathLst>
                  <a:path w="408" h="408" extrusionOk="0">
                    <a:moveTo>
                      <a:pt x="123" y="1"/>
                    </a:moveTo>
                    <a:lnTo>
                      <a:pt x="82" y="41"/>
                    </a:lnTo>
                    <a:lnTo>
                      <a:pt x="41" y="123"/>
                    </a:lnTo>
                    <a:lnTo>
                      <a:pt x="1" y="204"/>
                    </a:lnTo>
                    <a:lnTo>
                      <a:pt x="41" y="286"/>
                    </a:lnTo>
                    <a:lnTo>
                      <a:pt x="82" y="327"/>
                    </a:lnTo>
                    <a:lnTo>
                      <a:pt x="123" y="367"/>
                    </a:lnTo>
                    <a:lnTo>
                      <a:pt x="204" y="408"/>
                    </a:lnTo>
                    <a:lnTo>
                      <a:pt x="286" y="367"/>
                    </a:lnTo>
                    <a:lnTo>
                      <a:pt x="367" y="327"/>
                    </a:lnTo>
                    <a:lnTo>
                      <a:pt x="408" y="286"/>
                    </a:lnTo>
                    <a:lnTo>
                      <a:pt x="408" y="204"/>
                    </a:lnTo>
                    <a:lnTo>
                      <a:pt x="408" y="123"/>
                    </a:lnTo>
                    <a:lnTo>
                      <a:pt x="367" y="41"/>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9"/>
              <p:cNvSpPr/>
              <p:nvPr/>
            </p:nvSpPr>
            <p:spPr>
              <a:xfrm>
                <a:off x="3793450" y="4215150"/>
                <a:ext cx="10225" cy="10200"/>
              </a:xfrm>
              <a:custGeom>
                <a:avLst/>
                <a:gdLst/>
                <a:ahLst/>
                <a:cxnLst/>
                <a:rect l="l" t="t" r="r" b="b"/>
                <a:pathLst>
                  <a:path w="409" h="408" extrusionOk="0">
                    <a:moveTo>
                      <a:pt x="123" y="1"/>
                    </a:moveTo>
                    <a:lnTo>
                      <a:pt x="82" y="82"/>
                    </a:lnTo>
                    <a:lnTo>
                      <a:pt x="41" y="123"/>
                    </a:lnTo>
                    <a:lnTo>
                      <a:pt x="1" y="204"/>
                    </a:lnTo>
                    <a:lnTo>
                      <a:pt x="41" y="286"/>
                    </a:lnTo>
                    <a:lnTo>
                      <a:pt x="82" y="367"/>
                    </a:lnTo>
                    <a:lnTo>
                      <a:pt x="123" y="408"/>
                    </a:lnTo>
                    <a:lnTo>
                      <a:pt x="286" y="408"/>
                    </a:lnTo>
                    <a:lnTo>
                      <a:pt x="367" y="367"/>
                    </a:lnTo>
                    <a:lnTo>
                      <a:pt x="408" y="286"/>
                    </a:lnTo>
                    <a:lnTo>
                      <a:pt x="408" y="204"/>
                    </a:lnTo>
                    <a:lnTo>
                      <a:pt x="408" y="123"/>
                    </a:lnTo>
                    <a:lnTo>
                      <a:pt x="367" y="8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9"/>
              <p:cNvSpPr/>
              <p:nvPr/>
            </p:nvSpPr>
            <p:spPr>
              <a:xfrm>
                <a:off x="3818925" y="4240600"/>
                <a:ext cx="10200" cy="10225"/>
              </a:xfrm>
              <a:custGeom>
                <a:avLst/>
                <a:gdLst/>
                <a:ahLst/>
                <a:cxnLst/>
                <a:rect l="l" t="t" r="r" b="b"/>
                <a:pathLst>
                  <a:path w="408" h="409" extrusionOk="0">
                    <a:moveTo>
                      <a:pt x="122" y="1"/>
                    </a:moveTo>
                    <a:lnTo>
                      <a:pt x="41" y="42"/>
                    </a:lnTo>
                    <a:lnTo>
                      <a:pt x="0" y="123"/>
                    </a:lnTo>
                    <a:lnTo>
                      <a:pt x="0" y="205"/>
                    </a:lnTo>
                    <a:lnTo>
                      <a:pt x="0" y="245"/>
                    </a:lnTo>
                    <a:lnTo>
                      <a:pt x="41" y="327"/>
                    </a:lnTo>
                    <a:lnTo>
                      <a:pt x="122" y="368"/>
                    </a:lnTo>
                    <a:lnTo>
                      <a:pt x="204" y="408"/>
                    </a:lnTo>
                    <a:lnTo>
                      <a:pt x="285" y="368"/>
                    </a:lnTo>
                    <a:lnTo>
                      <a:pt x="326" y="327"/>
                    </a:lnTo>
                    <a:lnTo>
                      <a:pt x="367" y="245"/>
                    </a:lnTo>
                    <a:lnTo>
                      <a:pt x="407" y="205"/>
                    </a:lnTo>
                    <a:lnTo>
                      <a:pt x="367" y="123"/>
                    </a:lnTo>
                    <a:lnTo>
                      <a:pt x="326" y="42"/>
                    </a:lnTo>
                    <a:lnTo>
                      <a:pt x="2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9"/>
              <p:cNvSpPr/>
              <p:nvPr/>
            </p:nvSpPr>
            <p:spPr>
              <a:xfrm>
                <a:off x="3788375" y="4227375"/>
                <a:ext cx="10200" cy="10200"/>
              </a:xfrm>
              <a:custGeom>
                <a:avLst/>
                <a:gdLst/>
                <a:ahLst/>
                <a:cxnLst/>
                <a:rect l="l" t="t" r="r" b="b"/>
                <a:pathLst>
                  <a:path w="408" h="408" extrusionOk="0">
                    <a:moveTo>
                      <a:pt x="204" y="0"/>
                    </a:moveTo>
                    <a:lnTo>
                      <a:pt x="122" y="41"/>
                    </a:lnTo>
                    <a:lnTo>
                      <a:pt x="82" y="82"/>
                    </a:lnTo>
                    <a:lnTo>
                      <a:pt x="0" y="123"/>
                    </a:lnTo>
                    <a:lnTo>
                      <a:pt x="0" y="204"/>
                    </a:lnTo>
                    <a:lnTo>
                      <a:pt x="0" y="286"/>
                    </a:lnTo>
                    <a:lnTo>
                      <a:pt x="82" y="367"/>
                    </a:lnTo>
                    <a:lnTo>
                      <a:pt x="122" y="408"/>
                    </a:lnTo>
                    <a:lnTo>
                      <a:pt x="285" y="408"/>
                    </a:lnTo>
                    <a:lnTo>
                      <a:pt x="326" y="367"/>
                    </a:lnTo>
                    <a:lnTo>
                      <a:pt x="407" y="286"/>
                    </a:lnTo>
                    <a:lnTo>
                      <a:pt x="407" y="204"/>
                    </a:lnTo>
                    <a:lnTo>
                      <a:pt x="407" y="123"/>
                    </a:lnTo>
                    <a:lnTo>
                      <a:pt x="326" y="82"/>
                    </a:lnTo>
                    <a:lnTo>
                      <a:pt x="285"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9"/>
              <p:cNvSpPr/>
              <p:nvPr/>
            </p:nvSpPr>
            <p:spPr>
              <a:xfrm>
                <a:off x="3824000" y="4227375"/>
                <a:ext cx="10225" cy="10200"/>
              </a:xfrm>
              <a:custGeom>
                <a:avLst/>
                <a:gdLst/>
                <a:ahLst/>
                <a:cxnLst/>
                <a:rect l="l" t="t" r="r" b="b"/>
                <a:pathLst>
                  <a:path w="409" h="408" extrusionOk="0">
                    <a:moveTo>
                      <a:pt x="204" y="0"/>
                    </a:moveTo>
                    <a:lnTo>
                      <a:pt x="123" y="41"/>
                    </a:lnTo>
                    <a:lnTo>
                      <a:pt x="42" y="82"/>
                    </a:lnTo>
                    <a:lnTo>
                      <a:pt x="1" y="123"/>
                    </a:lnTo>
                    <a:lnTo>
                      <a:pt x="1" y="204"/>
                    </a:lnTo>
                    <a:lnTo>
                      <a:pt x="1" y="286"/>
                    </a:lnTo>
                    <a:lnTo>
                      <a:pt x="42" y="367"/>
                    </a:lnTo>
                    <a:lnTo>
                      <a:pt x="123" y="408"/>
                    </a:lnTo>
                    <a:lnTo>
                      <a:pt x="286" y="408"/>
                    </a:lnTo>
                    <a:lnTo>
                      <a:pt x="327" y="367"/>
                    </a:lnTo>
                    <a:lnTo>
                      <a:pt x="367" y="286"/>
                    </a:lnTo>
                    <a:lnTo>
                      <a:pt x="408" y="204"/>
                    </a:lnTo>
                    <a:lnTo>
                      <a:pt x="367" y="123"/>
                    </a:lnTo>
                    <a:lnTo>
                      <a:pt x="327" y="82"/>
                    </a:lnTo>
                    <a:lnTo>
                      <a:pt x="286"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9"/>
              <p:cNvSpPr/>
              <p:nvPr/>
            </p:nvSpPr>
            <p:spPr>
              <a:xfrm>
                <a:off x="3793450" y="4240600"/>
                <a:ext cx="10225" cy="10225"/>
              </a:xfrm>
              <a:custGeom>
                <a:avLst/>
                <a:gdLst/>
                <a:ahLst/>
                <a:cxnLst/>
                <a:rect l="l" t="t" r="r" b="b"/>
                <a:pathLst>
                  <a:path w="409" h="409" extrusionOk="0">
                    <a:moveTo>
                      <a:pt x="123" y="1"/>
                    </a:moveTo>
                    <a:lnTo>
                      <a:pt x="82" y="42"/>
                    </a:lnTo>
                    <a:lnTo>
                      <a:pt x="41" y="123"/>
                    </a:lnTo>
                    <a:lnTo>
                      <a:pt x="1" y="205"/>
                    </a:lnTo>
                    <a:lnTo>
                      <a:pt x="41" y="245"/>
                    </a:lnTo>
                    <a:lnTo>
                      <a:pt x="82" y="327"/>
                    </a:lnTo>
                    <a:lnTo>
                      <a:pt x="123" y="368"/>
                    </a:lnTo>
                    <a:lnTo>
                      <a:pt x="204" y="408"/>
                    </a:lnTo>
                    <a:lnTo>
                      <a:pt x="286" y="368"/>
                    </a:lnTo>
                    <a:lnTo>
                      <a:pt x="367" y="327"/>
                    </a:lnTo>
                    <a:lnTo>
                      <a:pt x="408" y="245"/>
                    </a:lnTo>
                    <a:lnTo>
                      <a:pt x="408" y="205"/>
                    </a:lnTo>
                    <a:lnTo>
                      <a:pt x="408" y="123"/>
                    </a:lnTo>
                    <a:lnTo>
                      <a:pt x="36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9"/>
              <p:cNvSpPr/>
              <p:nvPr/>
            </p:nvSpPr>
            <p:spPr>
              <a:xfrm>
                <a:off x="3818925" y="4215150"/>
                <a:ext cx="10200" cy="10200"/>
              </a:xfrm>
              <a:custGeom>
                <a:avLst/>
                <a:gdLst/>
                <a:ahLst/>
                <a:cxnLst/>
                <a:rect l="l" t="t" r="r" b="b"/>
                <a:pathLst>
                  <a:path w="408" h="408" extrusionOk="0">
                    <a:moveTo>
                      <a:pt x="122" y="1"/>
                    </a:moveTo>
                    <a:lnTo>
                      <a:pt x="41" y="82"/>
                    </a:lnTo>
                    <a:lnTo>
                      <a:pt x="0" y="123"/>
                    </a:lnTo>
                    <a:lnTo>
                      <a:pt x="0" y="204"/>
                    </a:lnTo>
                    <a:lnTo>
                      <a:pt x="0" y="286"/>
                    </a:lnTo>
                    <a:lnTo>
                      <a:pt x="41" y="367"/>
                    </a:lnTo>
                    <a:lnTo>
                      <a:pt x="122" y="408"/>
                    </a:lnTo>
                    <a:lnTo>
                      <a:pt x="285" y="408"/>
                    </a:lnTo>
                    <a:lnTo>
                      <a:pt x="326" y="367"/>
                    </a:lnTo>
                    <a:lnTo>
                      <a:pt x="367" y="286"/>
                    </a:lnTo>
                    <a:lnTo>
                      <a:pt x="407" y="204"/>
                    </a:lnTo>
                    <a:lnTo>
                      <a:pt x="367" y="123"/>
                    </a:lnTo>
                    <a:lnTo>
                      <a:pt x="326" y="82"/>
                    </a:lnTo>
                    <a:lnTo>
                      <a:pt x="2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69" name="Google Shape;369;p39"/>
          <p:cNvGrpSpPr/>
          <p:nvPr/>
        </p:nvGrpSpPr>
        <p:grpSpPr>
          <a:xfrm>
            <a:off x="5190980" y="1894377"/>
            <a:ext cx="1604810" cy="2722817"/>
            <a:chOff x="1607050" y="2220200"/>
            <a:chExt cx="600850" cy="1019400"/>
          </a:xfrm>
        </p:grpSpPr>
        <p:sp>
          <p:nvSpPr>
            <p:cNvPr id="370" name="Google Shape;370;p39"/>
            <p:cNvSpPr/>
            <p:nvPr/>
          </p:nvSpPr>
          <p:spPr>
            <a:xfrm>
              <a:off x="1847375" y="2231400"/>
              <a:ext cx="120200" cy="37700"/>
            </a:xfrm>
            <a:custGeom>
              <a:avLst/>
              <a:gdLst/>
              <a:ahLst/>
              <a:cxnLst/>
              <a:rect l="l" t="t" r="r" b="b"/>
              <a:pathLst>
                <a:path w="4808" h="1508" extrusionOk="0">
                  <a:moveTo>
                    <a:pt x="1" y="1"/>
                  </a:moveTo>
                  <a:lnTo>
                    <a:pt x="1" y="1508"/>
                  </a:lnTo>
                  <a:lnTo>
                    <a:pt x="4807" y="1508"/>
                  </a:lnTo>
                  <a:lnTo>
                    <a:pt x="480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9"/>
            <p:cNvSpPr/>
            <p:nvPr/>
          </p:nvSpPr>
          <p:spPr>
            <a:xfrm>
              <a:off x="1847375" y="2220200"/>
              <a:ext cx="120200" cy="22425"/>
            </a:xfrm>
            <a:custGeom>
              <a:avLst/>
              <a:gdLst/>
              <a:ahLst/>
              <a:cxnLst/>
              <a:rect l="l" t="t" r="r" b="b"/>
              <a:pathLst>
                <a:path w="4808" h="897" extrusionOk="0">
                  <a:moveTo>
                    <a:pt x="2404" y="0"/>
                  </a:moveTo>
                  <a:lnTo>
                    <a:pt x="1467" y="41"/>
                  </a:lnTo>
                  <a:lnTo>
                    <a:pt x="693" y="123"/>
                  </a:lnTo>
                  <a:lnTo>
                    <a:pt x="408" y="204"/>
                  </a:lnTo>
                  <a:lnTo>
                    <a:pt x="164" y="286"/>
                  </a:lnTo>
                  <a:lnTo>
                    <a:pt x="42" y="367"/>
                  </a:lnTo>
                  <a:lnTo>
                    <a:pt x="1" y="449"/>
                  </a:lnTo>
                  <a:lnTo>
                    <a:pt x="42" y="530"/>
                  </a:lnTo>
                  <a:lnTo>
                    <a:pt x="164" y="611"/>
                  </a:lnTo>
                  <a:lnTo>
                    <a:pt x="408" y="693"/>
                  </a:lnTo>
                  <a:lnTo>
                    <a:pt x="693" y="774"/>
                  </a:lnTo>
                  <a:lnTo>
                    <a:pt x="1467" y="856"/>
                  </a:lnTo>
                  <a:lnTo>
                    <a:pt x="2404" y="897"/>
                  </a:lnTo>
                  <a:lnTo>
                    <a:pt x="3341" y="856"/>
                  </a:lnTo>
                  <a:lnTo>
                    <a:pt x="4115" y="774"/>
                  </a:lnTo>
                  <a:lnTo>
                    <a:pt x="4400" y="693"/>
                  </a:lnTo>
                  <a:lnTo>
                    <a:pt x="4644" y="611"/>
                  </a:lnTo>
                  <a:lnTo>
                    <a:pt x="4767" y="530"/>
                  </a:lnTo>
                  <a:lnTo>
                    <a:pt x="4807" y="449"/>
                  </a:lnTo>
                  <a:lnTo>
                    <a:pt x="4767" y="367"/>
                  </a:lnTo>
                  <a:lnTo>
                    <a:pt x="4644" y="286"/>
                  </a:lnTo>
                  <a:lnTo>
                    <a:pt x="4400" y="204"/>
                  </a:lnTo>
                  <a:lnTo>
                    <a:pt x="4115" y="123"/>
                  </a:lnTo>
                  <a:lnTo>
                    <a:pt x="3341" y="41"/>
                  </a:lnTo>
                  <a:lnTo>
                    <a:pt x="2404" y="0"/>
                  </a:lnTo>
                  <a:close/>
                </a:path>
              </a:pathLst>
            </a:custGeom>
            <a:solidFill>
              <a:srgbClr val="235A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9"/>
            <p:cNvSpPr/>
            <p:nvPr/>
          </p:nvSpPr>
          <p:spPr>
            <a:xfrm>
              <a:off x="1850450" y="2222225"/>
              <a:ext cx="114075" cy="18375"/>
            </a:xfrm>
            <a:custGeom>
              <a:avLst/>
              <a:gdLst/>
              <a:ahLst/>
              <a:cxnLst/>
              <a:rect l="l" t="t" r="r" b="b"/>
              <a:pathLst>
                <a:path w="4563" h="735" extrusionOk="0">
                  <a:moveTo>
                    <a:pt x="2281" y="1"/>
                  </a:moveTo>
                  <a:lnTo>
                    <a:pt x="1385" y="42"/>
                  </a:lnTo>
                  <a:lnTo>
                    <a:pt x="652" y="82"/>
                  </a:lnTo>
                  <a:lnTo>
                    <a:pt x="407" y="164"/>
                  </a:lnTo>
                  <a:lnTo>
                    <a:pt x="163" y="205"/>
                  </a:lnTo>
                  <a:lnTo>
                    <a:pt x="41" y="286"/>
                  </a:lnTo>
                  <a:lnTo>
                    <a:pt x="0" y="368"/>
                  </a:lnTo>
                  <a:lnTo>
                    <a:pt x="41" y="449"/>
                  </a:lnTo>
                  <a:lnTo>
                    <a:pt x="163" y="530"/>
                  </a:lnTo>
                  <a:lnTo>
                    <a:pt x="407" y="571"/>
                  </a:lnTo>
                  <a:lnTo>
                    <a:pt x="652" y="653"/>
                  </a:lnTo>
                  <a:lnTo>
                    <a:pt x="1385" y="734"/>
                  </a:lnTo>
                  <a:lnTo>
                    <a:pt x="3177" y="734"/>
                  </a:lnTo>
                  <a:lnTo>
                    <a:pt x="3910" y="653"/>
                  </a:lnTo>
                  <a:lnTo>
                    <a:pt x="4155" y="571"/>
                  </a:lnTo>
                  <a:lnTo>
                    <a:pt x="4399" y="530"/>
                  </a:lnTo>
                  <a:lnTo>
                    <a:pt x="4521" y="449"/>
                  </a:lnTo>
                  <a:lnTo>
                    <a:pt x="4562" y="368"/>
                  </a:lnTo>
                  <a:lnTo>
                    <a:pt x="4521" y="286"/>
                  </a:lnTo>
                  <a:lnTo>
                    <a:pt x="4399" y="205"/>
                  </a:lnTo>
                  <a:lnTo>
                    <a:pt x="4155" y="164"/>
                  </a:lnTo>
                  <a:lnTo>
                    <a:pt x="3910" y="82"/>
                  </a:lnTo>
                  <a:lnTo>
                    <a:pt x="3177" y="42"/>
                  </a:lnTo>
                  <a:lnTo>
                    <a:pt x="228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9"/>
            <p:cNvSpPr/>
            <p:nvPr/>
          </p:nvSpPr>
          <p:spPr>
            <a:xfrm>
              <a:off x="1655925" y="2464600"/>
              <a:ext cx="93725" cy="105925"/>
            </a:xfrm>
            <a:custGeom>
              <a:avLst/>
              <a:gdLst/>
              <a:ahLst/>
              <a:cxnLst/>
              <a:rect l="l" t="t" r="r" b="b"/>
              <a:pathLst>
                <a:path w="3749" h="4237" extrusionOk="0">
                  <a:moveTo>
                    <a:pt x="1304" y="1"/>
                  </a:moveTo>
                  <a:lnTo>
                    <a:pt x="1" y="3219"/>
                  </a:lnTo>
                  <a:lnTo>
                    <a:pt x="2445" y="4237"/>
                  </a:lnTo>
                  <a:lnTo>
                    <a:pt x="3748" y="978"/>
                  </a:lnTo>
                  <a:lnTo>
                    <a:pt x="1304" y="1"/>
                  </a:lnTo>
                  <a:close/>
                </a:path>
              </a:pathLst>
            </a:custGeom>
            <a:solidFill>
              <a:srgbClr val="173B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9"/>
            <p:cNvSpPr/>
            <p:nvPr/>
          </p:nvSpPr>
          <p:spPr>
            <a:xfrm>
              <a:off x="1704825" y="2483950"/>
              <a:ext cx="44825" cy="86575"/>
            </a:xfrm>
            <a:custGeom>
              <a:avLst/>
              <a:gdLst/>
              <a:ahLst/>
              <a:cxnLst/>
              <a:rect l="l" t="t" r="r" b="b"/>
              <a:pathLst>
                <a:path w="1793" h="3463" extrusionOk="0">
                  <a:moveTo>
                    <a:pt x="1304" y="1"/>
                  </a:moveTo>
                  <a:lnTo>
                    <a:pt x="0" y="3259"/>
                  </a:lnTo>
                  <a:lnTo>
                    <a:pt x="489" y="3463"/>
                  </a:lnTo>
                  <a:lnTo>
                    <a:pt x="1792" y="204"/>
                  </a:lnTo>
                  <a:lnTo>
                    <a:pt x="1304" y="1"/>
                  </a:lnTo>
                  <a:close/>
                </a:path>
              </a:pathLst>
            </a:custGeom>
            <a:solidFill>
              <a:srgbClr val="FFCA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9"/>
            <p:cNvSpPr/>
            <p:nvPr/>
          </p:nvSpPr>
          <p:spPr>
            <a:xfrm>
              <a:off x="1607050" y="2269075"/>
              <a:ext cx="600850" cy="970525"/>
            </a:xfrm>
            <a:custGeom>
              <a:avLst/>
              <a:gdLst/>
              <a:ahLst/>
              <a:cxnLst/>
              <a:rect l="l" t="t" r="r" b="b"/>
              <a:pathLst>
                <a:path w="24034" h="38821" extrusionOk="0">
                  <a:moveTo>
                    <a:pt x="9614" y="1"/>
                  </a:moveTo>
                  <a:lnTo>
                    <a:pt x="6396" y="1182"/>
                  </a:lnTo>
                  <a:lnTo>
                    <a:pt x="5744" y="1508"/>
                  </a:lnTo>
                  <a:lnTo>
                    <a:pt x="1" y="15887"/>
                  </a:lnTo>
                  <a:lnTo>
                    <a:pt x="3544" y="17313"/>
                  </a:lnTo>
                  <a:lnTo>
                    <a:pt x="5744" y="11773"/>
                  </a:lnTo>
                  <a:lnTo>
                    <a:pt x="5744" y="38820"/>
                  </a:lnTo>
                  <a:lnTo>
                    <a:pt x="11121" y="38820"/>
                  </a:lnTo>
                  <a:lnTo>
                    <a:pt x="11936" y="18087"/>
                  </a:lnTo>
                  <a:lnTo>
                    <a:pt x="12099" y="18087"/>
                  </a:lnTo>
                  <a:lnTo>
                    <a:pt x="12913" y="38820"/>
                  </a:lnTo>
                  <a:lnTo>
                    <a:pt x="18290" y="38820"/>
                  </a:lnTo>
                  <a:lnTo>
                    <a:pt x="18290" y="11814"/>
                  </a:lnTo>
                  <a:lnTo>
                    <a:pt x="20490" y="17313"/>
                  </a:lnTo>
                  <a:lnTo>
                    <a:pt x="24034" y="15887"/>
                  </a:lnTo>
                  <a:lnTo>
                    <a:pt x="18290" y="1508"/>
                  </a:lnTo>
                  <a:lnTo>
                    <a:pt x="1442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9"/>
            <p:cNvSpPr/>
            <p:nvPr/>
          </p:nvSpPr>
          <p:spPr>
            <a:xfrm>
              <a:off x="1907475" y="2269075"/>
              <a:ext cx="300425" cy="970525"/>
            </a:xfrm>
            <a:custGeom>
              <a:avLst/>
              <a:gdLst/>
              <a:ahLst/>
              <a:cxnLst/>
              <a:rect l="l" t="t" r="r" b="b"/>
              <a:pathLst>
                <a:path w="12017" h="38821" extrusionOk="0">
                  <a:moveTo>
                    <a:pt x="0" y="1"/>
                  </a:moveTo>
                  <a:lnTo>
                    <a:pt x="0" y="18087"/>
                  </a:lnTo>
                  <a:lnTo>
                    <a:pt x="82" y="18087"/>
                  </a:lnTo>
                  <a:lnTo>
                    <a:pt x="896" y="38820"/>
                  </a:lnTo>
                  <a:lnTo>
                    <a:pt x="6273" y="38820"/>
                  </a:lnTo>
                  <a:lnTo>
                    <a:pt x="6273" y="11814"/>
                  </a:lnTo>
                  <a:lnTo>
                    <a:pt x="8473" y="17313"/>
                  </a:lnTo>
                  <a:lnTo>
                    <a:pt x="12017" y="15887"/>
                  </a:lnTo>
                  <a:lnTo>
                    <a:pt x="6273" y="1508"/>
                  </a:lnTo>
                  <a:lnTo>
                    <a:pt x="2403"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9"/>
            <p:cNvSpPr/>
            <p:nvPr/>
          </p:nvSpPr>
          <p:spPr>
            <a:xfrm>
              <a:off x="1750650" y="3060350"/>
              <a:ext cx="142575" cy="43800"/>
            </a:xfrm>
            <a:custGeom>
              <a:avLst/>
              <a:gdLst/>
              <a:ahLst/>
              <a:cxnLst/>
              <a:rect l="l" t="t" r="r" b="b"/>
              <a:pathLst>
                <a:path w="5703" h="1752" extrusionOk="0">
                  <a:moveTo>
                    <a:pt x="0" y="0"/>
                  </a:moveTo>
                  <a:lnTo>
                    <a:pt x="0" y="1752"/>
                  </a:lnTo>
                  <a:lnTo>
                    <a:pt x="5621" y="1752"/>
                  </a:lnTo>
                  <a:lnTo>
                    <a:pt x="570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9"/>
            <p:cNvSpPr/>
            <p:nvPr/>
          </p:nvSpPr>
          <p:spPr>
            <a:xfrm>
              <a:off x="1750650" y="3138750"/>
              <a:ext cx="138500" cy="33625"/>
            </a:xfrm>
            <a:custGeom>
              <a:avLst/>
              <a:gdLst/>
              <a:ahLst/>
              <a:cxnLst/>
              <a:rect l="l" t="t" r="r" b="b"/>
              <a:pathLst>
                <a:path w="5540" h="1345" extrusionOk="0">
                  <a:moveTo>
                    <a:pt x="0" y="1"/>
                  </a:moveTo>
                  <a:lnTo>
                    <a:pt x="0" y="1345"/>
                  </a:lnTo>
                  <a:lnTo>
                    <a:pt x="5499" y="1345"/>
                  </a:lnTo>
                  <a:lnTo>
                    <a:pt x="554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9"/>
            <p:cNvSpPr/>
            <p:nvPr/>
          </p:nvSpPr>
          <p:spPr>
            <a:xfrm>
              <a:off x="1925800" y="3138750"/>
              <a:ext cx="138525" cy="33625"/>
            </a:xfrm>
            <a:custGeom>
              <a:avLst/>
              <a:gdLst/>
              <a:ahLst/>
              <a:cxnLst/>
              <a:rect l="l" t="t" r="r" b="b"/>
              <a:pathLst>
                <a:path w="5541" h="1345" extrusionOk="0">
                  <a:moveTo>
                    <a:pt x="0" y="1"/>
                  </a:moveTo>
                  <a:lnTo>
                    <a:pt x="41" y="1345"/>
                  </a:lnTo>
                  <a:lnTo>
                    <a:pt x="5540" y="1345"/>
                  </a:lnTo>
                  <a:lnTo>
                    <a:pt x="554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9"/>
            <p:cNvSpPr/>
            <p:nvPr/>
          </p:nvSpPr>
          <p:spPr>
            <a:xfrm>
              <a:off x="1921725" y="3060350"/>
              <a:ext cx="142600" cy="43800"/>
            </a:xfrm>
            <a:custGeom>
              <a:avLst/>
              <a:gdLst/>
              <a:ahLst/>
              <a:cxnLst/>
              <a:rect l="l" t="t" r="r" b="b"/>
              <a:pathLst>
                <a:path w="5704" h="1752" extrusionOk="0">
                  <a:moveTo>
                    <a:pt x="0" y="0"/>
                  </a:moveTo>
                  <a:lnTo>
                    <a:pt x="82" y="1752"/>
                  </a:lnTo>
                  <a:lnTo>
                    <a:pt x="5703" y="1752"/>
                  </a:lnTo>
                  <a:lnTo>
                    <a:pt x="570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9"/>
            <p:cNvSpPr/>
            <p:nvPr/>
          </p:nvSpPr>
          <p:spPr>
            <a:xfrm>
              <a:off x="1978750" y="2735475"/>
              <a:ext cx="85575" cy="160925"/>
            </a:xfrm>
            <a:custGeom>
              <a:avLst/>
              <a:gdLst/>
              <a:ahLst/>
              <a:cxnLst/>
              <a:rect l="l" t="t" r="r" b="b"/>
              <a:pathLst>
                <a:path w="3423" h="6437" extrusionOk="0">
                  <a:moveTo>
                    <a:pt x="1" y="1"/>
                  </a:moveTo>
                  <a:lnTo>
                    <a:pt x="1" y="6437"/>
                  </a:lnTo>
                  <a:lnTo>
                    <a:pt x="3422" y="6437"/>
                  </a:lnTo>
                  <a:lnTo>
                    <a:pt x="3422"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9"/>
            <p:cNvSpPr/>
            <p:nvPr/>
          </p:nvSpPr>
          <p:spPr>
            <a:xfrm>
              <a:off x="1978750" y="2735475"/>
              <a:ext cx="85575" cy="41775"/>
            </a:xfrm>
            <a:custGeom>
              <a:avLst/>
              <a:gdLst/>
              <a:ahLst/>
              <a:cxnLst/>
              <a:rect l="l" t="t" r="r" b="b"/>
              <a:pathLst>
                <a:path w="3423" h="1671" extrusionOk="0">
                  <a:moveTo>
                    <a:pt x="1" y="1"/>
                  </a:moveTo>
                  <a:lnTo>
                    <a:pt x="1" y="1671"/>
                  </a:lnTo>
                  <a:lnTo>
                    <a:pt x="3422" y="1671"/>
                  </a:lnTo>
                  <a:lnTo>
                    <a:pt x="342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9"/>
            <p:cNvSpPr/>
            <p:nvPr/>
          </p:nvSpPr>
          <p:spPr>
            <a:xfrm>
              <a:off x="2015400" y="2751775"/>
              <a:ext cx="16325" cy="16325"/>
            </a:xfrm>
            <a:custGeom>
              <a:avLst/>
              <a:gdLst/>
              <a:ahLst/>
              <a:cxnLst/>
              <a:rect l="l" t="t" r="r" b="b"/>
              <a:pathLst>
                <a:path w="653" h="653" extrusionOk="0">
                  <a:moveTo>
                    <a:pt x="327" y="1"/>
                  </a:moveTo>
                  <a:lnTo>
                    <a:pt x="205" y="41"/>
                  </a:lnTo>
                  <a:lnTo>
                    <a:pt x="123" y="123"/>
                  </a:lnTo>
                  <a:lnTo>
                    <a:pt x="42" y="204"/>
                  </a:lnTo>
                  <a:lnTo>
                    <a:pt x="1" y="327"/>
                  </a:lnTo>
                  <a:lnTo>
                    <a:pt x="42" y="449"/>
                  </a:lnTo>
                  <a:lnTo>
                    <a:pt x="123" y="571"/>
                  </a:lnTo>
                  <a:lnTo>
                    <a:pt x="205" y="612"/>
                  </a:lnTo>
                  <a:lnTo>
                    <a:pt x="327" y="652"/>
                  </a:lnTo>
                  <a:lnTo>
                    <a:pt x="449" y="612"/>
                  </a:lnTo>
                  <a:lnTo>
                    <a:pt x="571" y="571"/>
                  </a:lnTo>
                  <a:lnTo>
                    <a:pt x="612" y="449"/>
                  </a:lnTo>
                  <a:lnTo>
                    <a:pt x="653" y="327"/>
                  </a:lnTo>
                  <a:lnTo>
                    <a:pt x="612" y="204"/>
                  </a:lnTo>
                  <a:lnTo>
                    <a:pt x="571" y="123"/>
                  </a:lnTo>
                  <a:lnTo>
                    <a:pt x="449" y="41"/>
                  </a:lnTo>
                  <a:lnTo>
                    <a:pt x="32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9"/>
            <p:cNvSpPr/>
            <p:nvPr/>
          </p:nvSpPr>
          <p:spPr>
            <a:xfrm>
              <a:off x="1750650" y="2735475"/>
              <a:ext cx="85550" cy="160925"/>
            </a:xfrm>
            <a:custGeom>
              <a:avLst/>
              <a:gdLst/>
              <a:ahLst/>
              <a:cxnLst/>
              <a:rect l="l" t="t" r="r" b="b"/>
              <a:pathLst>
                <a:path w="3422" h="6437" extrusionOk="0">
                  <a:moveTo>
                    <a:pt x="0" y="1"/>
                  </a:moveTo>
                  <a:lnTo>
                    <a:pt x="0" y="6437"/>
                  </a:lnTo>
                  <a:lnTo>
                    <a:pt x="3422" y="6437"/>
                  </a:lnTo>
                  <a:lnTo>
                    <a:pt x="3422"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9"/>
            <p:cNvSpPr/>
            <p:nvPr/>
          </p:nvSpPr>
          <p:spPr>
            <a:xfrm>
              <a:off x="1750650" y="2735475"/>
              <a:ext cx="85550" cy="41775"/>
            </a:xfrm>
            <a:custGeom>
              <a:avLst/>
              <a:gdLst/>
              <a:ahLst/>
              <a:cxnLst/>
              <a:rect l="l" t="t" r="r" b="b"/>
              <a:pathLst>
                <a:path w="3422" h="1671" extrusionOk="0">
                  <a:moveTo>
                    <a:pt x="0" y="1"/>
                  </a:moveTo>
                  <a:lnTo>
                    <a:pt x="0" y="1671"/>
                  </a:lnTo>
                  <a:lnTo>
                    <a:pt x="3422" y="1671"/>
                  </a:lnTo>
                  <a:lnTo>
                    <a:pt x="342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9"/>
            <p:cNvSpPr/>
            <p:nvPr/>
          </p:nvSpPr>
          <p:spPr>
            <a:xfrm>
              <a:off x="1783225" y="2751775"/>
              <a:ext cx="16325" cy="16325"/>
            </a:xfrm>
            <a:custGeom>
              <a:avLst/>
              <a:gdLst/>
              <a:ahLst/>
              <a:cxnLst/>
              <a:rect l="l" t="t" r="r" b="b"/>
              <a:pathLst>
                <a:path w="653" h="653" extrusionOk="0">
                  <a:moveTo>
                    <a:pt x="326" y="1"/>
                  </a:moveTo>
                  <a:lnTo>
                    <a:pt x="204" y="41"/>
                  </a:lnTo>
                  <a:lnTo>
                    <a:pt x="82" y="123"/>
                  </a:lnTo>
                  <a:lnTo>
                    <a:pt x="41" y="204"/>
                  </a:lnTo>
                  <a:lnTo>
                    <a:pt x="1" y="327"/>
                  </a:lnTo>
                  <a:lnTo>
                    <a:pt x="41" y="449"/>
                  </a:lnTo>
                  <a:lnTo>
                    <a:pt x="82" y="571"/>
                  </a:lnTo>
                  <a:lnTo>
                    <a:pt x="204" y="612"/>
                  </a:lnTo>
                  <a:lnTo>
                    <a:pt x="326" y="652"/>
                  </a:lnTo>
                  <a:lnTo>
                    <a:pt x="449" y="612"/>
                  </a:lnTo>
                  <a:lnTo>
                    <a:pt x="530" y="571"/>
                  </a:lnTo>
                  <a:lnTo>
                    <a:pt x="612" y="449"/>
                  </a:lnTo>
                  <a:lnTo>
                    <a:pt x="652" y="327"/>
                  </a:lnTo>
                  <a:lnTo>
                    <a:pt x="612" y="204"/>
                  </a:lnTo>
                  <a:lnTo>
                    <a:pt x="530" y="123"/>
                  </a:lnTo>
                  <a:lnTo>
                    <a:pt x="449" y="41"/>
                  </a:lnTo>
                  <a:lnTo>
                    <a:pt x="32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9"/>
            <p:cNvSpPr/>
            <p:nvPr/>
          </p:nvSpPr>
          <p:spPr>
            <a:xfrm>
              <a:off x="1902375" y="2243625"/>
              <a:ext cx="10200" cy="459300"/>
            </a:xfrm>
            <a:custGeom>
              <a:avLst/>
              <a:gdLst/>
              <a:ahLst/>
              <a:cxnLst/>
              <a:rect l="l" t="t" r="r" b="b"/>
              <a:pathLst>
                <a:path w="408" h="18372" extrusionOk="0">
                  <a:moveTo>
                    <a:pt x="0" y="0"/>
                  </a:moveTo>
                  <a:lnTo>
                    <a:pt x="0" y="18371"/>
                  </a:lnTo>
                  <a:lnTo>
                    <a:pt x="408" y="18371"/>
                  </a:lnTo>
                  <a:lnTo>
                    <a:pt x="40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9"/>
            <p:cNvSpPr/>
            <p:nvPr/>
          </p:nvSpPr>
          <p:spPr>
            <a:xfrm>
              <a:off x="1775075" y="2424875"/>
              <a:ext cx="103900" cy="14300"/>
            </a:xfrm>
            <a:custGeom>
              <a:avLst/>
              <a:gdLst/>
              <a:ahLst/>
              <a:cxnLst/>
              <a:rect l="l" t="t" r="r" b="b"/>
              <a:pathLst>
                <a:path w="4156" h="572" extrusionOk="0">
                  <a:moveTo>
                    <a:pt x="1" y="1"/>
                  </a:moveTo>
                  <a:lnTo>
                    <a:pt x="1" y="571"/>
                  </a:lnTo>
                  <a:lnTo>
                    <a:pt x="4156" y="571"/>
                  </a:lnTo>
                  <a:lnTo>
                    <a:pt x="415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9"/>
            <p:cNvSpPr/>
            <p:nvPr/>
          </p:nvSpPr>
          <p:spPr>
            <a:xfrm>
              <a:off x="1775075" y="2452375"/>
              <a:ext cx="103900" cy="13275"/>
            </a:xfrm>
            <a:custGeom>
              <a:avLst/>
              <a:gdLst/>
              <a:ahLst/>
              <a:cxnLst/>
              <a:rect l="l" t="t" r="r" b="b"/>
              <a:pathLst>
                <a:path w="4156" h="531" extrusionOk="0">
                  <a:moveTo>
                    <a:pt x="1" y="1"/>
                  </a:moveTo>
                  <a:lnTo>
                    <a:pt x="1" y="530"/>
                  </a:lnTo>
                  <a:lnTo>
                    <a:pt x="4156" y="530"/>
                  </a:lnTo>
                  <a:lnTo>
                    <a:pt x="415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9"/>
            <p:cNvSpPr/>
            <p:nvPr/>
          </p:nvSpPr>
          <p:spPr>
            <a:xfrm>
              <a:off x="1933950" y="2481925"/>
              <a:ext cx="100825" cy="14275"/>
            </a:xfrm>
            <a:custGeom>
              <a:avLst/>
              <a:gdLst/>
              <a:ahLst/>
              <a:cxnLst/>
              <a:rect l="l" t="t" r="r" b="b"/>
              <a:pathLst>
                <a:path w="4033" h="571" extrusionOk="0">
                  <a:moveTo>
                    <a:pt x="0" y="0"/>
                  </a:moveTo>
                  <a:lnTo>
                    <a:pt x="0" y="570"/>
                  </a:lnTo>
                  <a:lnTo>
                    <a:pt x="4033" y="570"/>
                  </a:lnTo>
                  <a:lnTo>
                    <a:pt x="403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9"/>
            <p:cNvSpPr/>
            <p:nvPr/>
          </p:nvSpPr>
          <p:spPr>
            <a:xfrm>
              <a:off x="1932925" y="2561350"/>
              <a:ext cx="31600" cy="61125"/>
            </a:xfrm>
            <a:custGeom>
              <a:avLst/>
              <a:gdLst/>
              <a:ahLst/>
              <a:cxnLst/>
              <a:rect l="l" t="t" r="r" b="b"/>
              <a:pathLst>
                <a:path w="1264" h="2445" extrusionOk="0">
                  <a:moveTo>
                    <a:pt x="0" y="0"/>
                  </a:moveTo>
                  <a:lnTo>
                    <a:pt x="0" y="2444"/>
                  </a:lnTo>
                  <a:lnTo>
                    <a:pt x="1263" y="2444"/>
                  </a:lnTo>
                  <a:lnTo>
                    <a:pt x="1263"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9"/>
            <p:cNvSpPr/>
            <p:nvPr/>
          </p:nvSpPr>
          <p:spPr>
            <a:xfrm>
              <a:off x="1932925" y="2561350"/>
              <a:ext cx="31600" cy="16325"/>
            </a:xfrm>
            <a:custGeom>
              <a:avLst/>
              <a:gdLst/>
              <a:ahLst/>
              <a:cxnLst/>
              <a:rect l="l" t="t" r="r" b="b"/>
              <a:pathLst>
                <a:path w="1264" h="653" extrusionOk="0">
                  <a:moveTo>
                    <a:pt x="0" y="0"/>
                  </a:moveTo>
                  <a:lnTo>
                    <a:pt x="0" y="652"/>
                  </a:lnTo>
                  <a:lnTo>
                    <a:pt x="1263" y="652"/>
                  </a:lnTo>
                  <a:lnTo>
                    <a:pt x="126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9"/>
            <p:cNvSpPr/>
            <p:nvPr/>
          </p:nvSpPr>
          <p:spPr>
            <a:xfrm>
              <a:off x="1946175" y="2568475"/>
              <a:ext cx="6125" cy="6125"/>
            </a:xfrm>
            <a:custGeom>
              <a:avLst/>
              <a:gdLst/>
              <a:ahLst/>
              <a:cxnLst/>
              <a:rect l="l" t="t" r="r" b="b"/>
              <a:pathLst>
                <a:path w="245" h="245" extrusionOk="0">
                  <a:moveTo>
                    <a:pt x="122" y="1"/>
                  </a:moveTo>
                  <a:lnTo>
                    <a:pt x="41" y="41"/>
                  </a:lnTo>
                  <a:lnTo>
                    <a:pt x="0" y="123"/>
                  </a:lnTo>
                  <a:lnTo>
                    <a:pt x="41" y="204"/>
                  </a:lnTo>
                  <a:lnTo>
                    <a:pt x="122" y="245"/>
                  </a:lnTo>
                  <a:lnTo>
                    <a:pt x="204" y="204"/>
                  </a:lnTo>
                  <a:lnTo>
                    <a:pt x="244" y="123"/>
                  </a:lnTo>
                  <a:lnTo>
                    <a:pt x="204" y="41"/>
                  </a:lnTo>
                  <a:lnTo>
                    <a:pt x="12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9"/>
            <p:cNvSpPr/>
            <p:nvPr/>
          </p:nvSpPr>
          <p:spPr>
            <a:xfrm>
              <a:off x="1968575" y="2561350"/>
              <a:ext cx="31575" cy="61125"/>
            </a:xfrm>
            <a:custGeom>
              <a:avLst/>
              <a:gdLst/>
              <a:ahLst/>
              <a:cxnLst/>
              <a:rect l="l" t="t" r="r" b="b"/>
              <a:pathLst>
                <a:path w="1263" h="2445" extrusionOk="0">
                  <a:moveTo>
                    <a:pt x="0" y="0"/>
                  </a:moveTo>
                  <a:lnTo>
                    <a:pt x="0" y="2444"/>
                  </a:lnTo>
                  <a:lnTo>
                    <a:pt x="1263" y="2444"/>
                  </a:lnTo>
                  <a:lnTo>
                    <a:pt x="1263"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9"/>
            <p:cNvSpPr/>
            <p:nvPr/>
          </p:nvSpPr>
          <p:spPr>
            <a:xfrm>
              <a:off x="1968575" y="2561350"/>
              <a:ext cx="31575" cy="16325"/>
            </a:xfrm>
            <a:custGeom>
              <a:avLst/>
              <a:gdLst/>
              <a:ahLst/>
              <a:cxnLst/>
              <a:rect l="l" t="t" r="r" b="b"/>
              <a:pathLst>
                <a:path w="1263" h="653" extrusionOk="0">
                  <a:moveTo>
                    <a:pt x="0" y="0"/>
                  </a:moveTo>
                  <a:lnTo>
                    <a:pt x="0" y="652"/>
                  </a:lnTo>
                  <a:lnTo>
                    <a:pt x="1263" y="652"/>
                  </a:lnTo>
                  <a:lnTo>
                    <a:pt x="126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9"/>
            <p:cNvSpPr/>
            <p:nvPr/>
          </p:nvSpPr>
          <p:spPr>
            <a:xfrm>
              <a:off x="1981800" y="2568475"/>
              <a:ext cx="6150" cy="6125"/>
            </a:xfrm>
            <a:custGeom>
              <a:avLst/>
              <a:gdLst/>
              <a:ahLst/>
              <a:cxnLst/>
              <a:rect l="l" t="t" r="r" b="b"/>
              <a:pathLst>
                <a:path w="246" h="245" extrusionOk="0">
                  <a:moveTo>
                    <a:pt x="123" y="1"/>
                  </a:moveTo>
                  <a:lnTo>
                    <a:pt x="1" y="41"/>
                  </a:lnTo>
                  <a:lnTo>
                    <a:pt x="1" y="123"/>
                  </a:lnTo>
                  <a:lnTo>
                    <a:pt x="1" y="204"/>
                  </a:lnTo>
                  <a:lnTo>
                    <a:pt x="123" y="245"/>
                  </a:lnTo>
                  <a:lnTo>
                    <a:pt x="204" y="204"/>
                  </a:lnTo>
                  <a:lnTo>
                    <a:pt x="245" y="123"/>
                  </a:lnTo>
                  <a:lnTo>
                    <a:pt x="204" y="41"/>
                  </a:lnTo>
                  <a:lnTo>
                    <a:pt x="12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9"/>
            <p:cNvSpPr/>
            <p:nvPr/>
          </p:nvSpPr>
          <p:spPr>
            <a:xfrm>
              <a:off x="2004200" y="2561350"/>
              <a:ext cx="31600" cy="61125"/>
            </a:xfrm>
            <a:custGeom>
              <a:avLst/>
              <a:gdLst/>
              <a:ahLst/>
              <a:cxnLst/>
              <a:rect l="l" t="t" r="r" b="b"/>
              <a:pathLst>
                <a:path w="1264" h="2445" extrusionOk="0">
                  <a:moveTo>
                    <a:pt x="1" y="0"/>
                  </a:moveTo>
                  <a:lnTo>
                    <a:pt x="1" y="2444"/>
                  </a:lnTo>
                  <a:lnTo>
                    <a:pt x="1264" y="2444"/>
                  </a:lnTo>
                  <a:lnTo>
                    <a:pt x="126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9"/>
            <p:cNvSpPr/>
            <p:nvPr/>
          </p:nvSpPr>
          <p:spPr>
            <a:xfrm>
              <a:off x="2004200" y="2561350"/>
              <a:ext cx="31600" cy="16325"/>
            </a:xfrm>
            <a:custGeom>
              <a:avLst/>
              <a:gdLst/>
              <a:ahLst/>
              <a:cxnLst/>
              <a:rect l="l" t="t" r="r" b="b"/>
              <a:pathLst>
                <a:path w="1264" h="653" extrusionOk="0">
                  <a:moveTo>
                    <a:pt x="1" y="0"/>
                  </a:moveTo>
                  <a:lnTo>
                    <a:pt x="1" y="652"/>
                  </a:lnTo>
                  <a:lnTo>
                    <a:pt x="1264" y="652"/>
                  </a:lnTo>
                  <a:lnTo>
                    <a:pt x="126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9"/>
            <p:cNvSpPr/>
            <p:nvPr/>
          </p:nvSpPr>
          <p:spPr>
            <a:xfrm>
              <a:off x="2017450" y="2568475"/>
              <a:ext cx="6125" cy="6125"/>
            </a:xfrm>
            <a:custGeom>
              <a:avLst/>
              <a:gdLst/>
              <a:ahLst/>
              <a:cxnLst/>
              <a:rect l="l" t="t" r="r" b="b"/>
              <a:pathLst>
                <a:path w="245" h="245" extrusionOk="0">
                  <a:moveTo>
                    <a:pt x="123" y="1"/>
                  </a:moveTo>
                  <a:lnTo>
                    <a:pt x="0" y="41"/>
                  </a:lnTo>
                  <a:lnTo>
                    <a:pt x="0" y="123"/>
                  </a:lnTo>
                  <a:lnTo>
                    <a:pt x="0" y="204"/>
                  </a:lnTo>
                  <a:lnTo>
                    <a:pt x="123" y="245"/>
                  </a:lnTo>
                  <a:lnTo>
                    <a:pt x="204" y="204"/>
                  </a:lnTo>
                  <a:lnTo>
                    <a:pt x="245" y="123"/>
                  </a:lnTo>
                  <a:lnTo>
                    <a:pt x="204" y="41"/>
                  </a:lnTo>
                  <a:lnTo>
                    <a:pt x="12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9"/>
            <p:cNvSpPr/>
            <p:nvPr/>
          </p:nvSpPr>
          <p:spPr>
            <a:xfrm>
              <a:off x="1775075" y="2355650"/>
              <a:ext cx="32625" cy="61125"/>
            </a:xfrm>
            <a:custGeom>
              <a:avLst/>
              <a:gdLst/>
              <a:ahLst/>
              <a:cxnLst/>
              <a:rect l="l" t="t" r="r" b="b"/>
              <a:pathLst>
                <a:path w="1305" h="2445" extrusionOk="0">
                  <a:moveTo>
                    <a:pt x="1" y="0"/>
                  </a:moveTo>
                  <a:lnTo>
                    <a:pt x="1" y="2444"/>
                  </a:lnTo>
                  <a:lnTo>
                    <a:pt x="1304" y="2444"/>
                  </a:lnTo>
                  <a:lnTo>
                    <a:pt x="130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9"/>
            <p:cNvSpPr/>
            <p:nvPr/>
          </p:nvSpPr>
          <p:spPr>
            <a:xfrm>
              <a:off x="1775075" y="2355650"/>
              <a:ext cx="32625" cy="16300"/>
            </a:xfrm>
            <a:custGeom>
              <a:avLst/>
              <a:gdLst/>
              <a:ahLst/>
              <a:cxnLst/>
              <a:rect l="l" t="t" r="r" b="b"/>
              <a:pathLst>
                <a:path w="1305" h="652" extrusionOk="0">
                  <a:moveTo>
                    <a:pt x="1" y="0"/>
                  </a:moveTo>
                  <a:lnTo>
                    <a:pt x="1" y="652"/>
                  </a:lnTo>
                  <a:lnTo>
                    <a:pt x="1304" y="652"/>
                  </a:lnTo>
                  <a:lnTo>
                    <a:pt x="13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9"/>
            <p:cNvSpPr/>
            <p:nvPr/>
          </p:nvSpPr>
          <p:spPr>
            <a:xfrm>
              <a:off x="1788325" y="2362775"/>
              <a:ext cx="6125" cy="6125"/>
            </a:xfrm>
            <a:custGeom>
              <a:avLst/>
              <a:gdLst/>
              <a:ahLst/>
              <a:cxnLst/>
              <a:rect l="l" t="t" r="r" b="b"/>
              <a:pathLst>
                <a:path w="245" h="245" extrusionOk="0">
                  <a:moveTo>
                    <a:pt x="122" y="0"/>
                  </a:moveTo>
                  <a:lnTo>
                    <a:pt x="41" y="41"/>
                  </a:lnTo>
                  <a:lnTo>
                    <a:pt x="0" y="122"/>
                  </a:lnTo>
                  <a:lnTo>
                    <a:pt x="41" y="204"/>
                  </a:lnTo>
                  <a:lnTo>
                    <a:pt x="122" y="245"/>
                  </a:lnTo>
                  <a:lnTo>
                    <a:pt x="204" y="204"/>
                  </a:lnTo>
                  <a:lnTo>
                    <a:pt x="245" y="122"/>
                  </a:lnTo>
                  <a:lnTo>
                    <a:pt x="204" y="41"/>
                  </a:lnTo>
                  <a:lnTo>
                    <a:pt x="12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9"/>
            <p:cNvSpPr/>
            <p:nvPr/>
          </p:nvSpPr>
          <p:spPr>
            <a:xfrm>
              <a:off x="1810725" y="2355650"/>
              <a:ext cx="32600" cy="61125"/>
            </a:xfrm>
            <a:custGeom>
              <a:avLst/>
              <a:gdLst/>
              <a:ahLst/>
              <a:cxnLst/>
              <a:rect l="l" t="t" r="r" b="b"/>
              <a:pathLst>
                <a:path w="1304" h="2445" extrusionOk="0">
                  <a:moveTo>
                    <a:pt x="0" y="0"/>
                  </a:moveTo>
                  <a:lnTo>
                    <a:pt x="0" y="2444"/>
                  </a:lnTo>
                  <a:lnTo>
                    <a:pt x="1304" y="2444"/>
                  </a:lnTo>
                  <a:lnTo>
                    <a:pt x="130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9"/>
            <p:cNvSpPr/>
            <p:nvPr/>
          </p:nvSpPr>
          <p:spPr>
            <a:xfrm>
              <a:off x="1810725" y="2355650"/>
              <a:ext cx="32600" cy="16300"/>
            </a:xfrm>
            <a:custGeom>
              <a:avLst/>
              <a:gdLst/>
              <a:ahLst/>
              <a:cxnLst/>
              <a:rect l="l" t="t" r="r" b="b"/>
              <a:pathLst>
                <a:path w="1304" h="652" extrusionOk="0">
                  <a:moveTo>
                    <a:pt x="0" y="0"/>
                  </a:moveTo>
                  <a:lnTo>
                    <a:pt x="0" y="652"/>
                  </a:lnTo>
                  <a:lnTo>
                    <a:pt x="1304" y="652"/>
                  </a:lnTo>
                  <a:lnTo>
                    <a:pt x="13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9"/>
            <p:cNvSpPr/>
            <p:nvPr/>
          </p:nvSpPr>
          <p:spPr>
            <a:xfrm>
              <a:off x="1823950" y="2362775"/>
              <a:ext cx="6150" cy="6125"/>
            </a:xfrm>
            <a:custGeom>
              <a:avLst/>
              <a:gdLst/>
              <a:ahLst/>
              <a:cxnLst/>
              <a:rect l="l" t="t" r="r" b="b"/>
              <a:pathLst>
                <a:path w="246" h="245" extrusionOk="0">
                  <a:moveTo>
                    <a:pt x="123" y="0"/>
                  </a:moveTo>
                  <a:lnTo>
                    <a:pt x="42" y="41"/>
                  </a:lnTo>
                  <a:lnTo>
                    <a:pt x="1" y="122"/>
                  </a:lnTo>
                  <a:lnTo>
                    <a:pt x="42" y="204"/>
                  </a:lnTo>
                  <a:lnTo>
                    <a:pt x="123" y="245"/>
                  </a:lnTo>
                  <a:lnTo>
                    <a:pt x="205" y="204"/>
                  </a:lnTo>
                  <a:lnTo>
                    <a:pt x="245" y="122"/>
                  </a:lnTo>
                  <a:lnTo>
                    <a:pt x="205" y="41"/>
                  </a:lnTo>
                  <a:lnTo>
                    <a:pt x="12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9"/>
            <p:cNvSpPr/>
            <p:nvPr/>
          </p:nvSpPr>
          <p:spPr>
            <a:xfrm>
              <a:off x="1846375" y="2355650"/>
              <a:ext cx="32600" cy="61125"/>
            </a:xfrm>
            <a:custGeom>
              <a:avLst/>
              <a:gdLst/>
              <a:ahLst/>
              <a:cxnLst/>
              <a:rect l="l" t="t" r="r" b="b"/>
              <a:pathLst>
                <a:path w="1304" h="2445" extrusionOk="0">
                  <a:moveTo>
                    <a:pt x="0" y="0"/>
                  </a:moveTo>
                  <a:lnTo>
                    <a:pt x="0" y="2444"/>
                  </a:lnTo>
                  <a:lnTo>
                    <a:pt x="1304" y="2444"/>
                  </a:lnTo>
                  <a:lnTo>
                    <a:pt x="130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9"/>
            <p:cNvSpPr/>
            <p:nvPr/>
          </p:nvSpPr>
          <p:spPr>
            <a:xfrm>
              <a:off x="1846375" y="2355650"/>
              <a:ext cx="32600" cy="16300"/>
            </a:xfrm>
            <a:custGeom>
              <a:avLst/>
              <a:gdLst/>
              <a:ahLst/>
              <a:cxnLst/>
              <a:rect l="l" t="t" r="r" b="b"/>
              <a:pathLst>
                <a:path w="1304" h="652" extrusionOk="0">
                  <a:moveTo>
                    <a:pt x="0" y="0"/>
                  </a:moveTo>
                  <a:lnTo>
                    <a:pt x="0" y="652"/>
                  </a:lnTo>
                  <a:lnTo>
                    <a:pt x="1304" y="652"/>
                  </a:lnTo>
                  <a:lnTo>
                    <a:pt x="13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9"/>
            <p:cNvSpPr/>
            <p:nvPr/>
          </p:nvSpPr>
          <p:spPr>
            <a:xfrm>
              <a:off x="1859600" y="2362775"/>
              <a:ext cx="6150" cy="6125"/>
            </a:xfrm>
            <a:custGeom>
              <a:avLst/>
              <a:gdLst/>
              <a:ahLst/>
              <a:cxnLst/>
              <a:rect l="l" t="t" r="r" b="b"/>
              <a:pathLst>
                <a:path w="246" h="245" extrusionOk="0">
                  <a:moveTo>
                    <a:pt x="123" y="0"/>
                  </a:moveTo>
                  <a:lnTo>
                    <a:pt x="41" y="41"/>
                  </a:lnTo>
                  <a:lnTo>
                    <a:pt x="1" y="122"/>
                  </a:lnTo>
                  <a:lnTo>
                    <a:pt x="41" y="204"/>
                  </a:lnTo>
                  <a:lnTo>
                    <a:pt x="123" y="245"/>
                  </a:lnTo>
                  <a:lnTo>
                    <a:pt x="204" y="204"/>
                  </a:lnTo>
                  <a:lnTo>
                    <a:pt x="245" y="122"/>
                  </a:lnTo>
                  <a:lnTo>
                    <a:pt x="204" y="41"/>
                  </a:lnTo>
                  <a:lnTo>
                    <a:pt x="12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9"/>
            <p:cNvSpPr/>
            <p:nvPr/>
          </p:nvSpPr>
          <p:spPr>
            <a:xfrm>
              <a:off x="1932925" y="2426925"/>
              <a:ext cx="32600" cy="38725"/>
            </a:xfrm>
            <a:custGeom>
              <a:avLst/>
              <a:gdLst/>
              <a:ahLst/>
              <a:cxnLst/>
              <a:rect l="l" t="t" r="r" b="b"/>
              <a:pathLst>
                <a:path w="1304" h="1549" extrusionOk="0">
                  <a:moveTo>
                    <a:pt x="0" y="0"/>
                  </a:moveTo>
                  <a:lnTo>
                    <a:pt x="0" y="1548"/>
                  </a:lnTo>
                  <a:lnTo>
                    <a:pt x="1304" y="1548"/>
                  </a:lnTo>
                  <a:lnTo>
                    <a:pt x="130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9"/>
            <p:cNvSpPr/>
            <p:nvPr/>
          </p:nvSpPr>
          <p:spPr>
            <a:xfrm>
              <a:off x="1932925" y="2426925"/>
              <a:ext cx="32600" cy="16325"/>
            </a:xfrm>
            <a:custGeom>
              <a:avLst/>
              <a:gdLst/>
              <a:ahLst/>
              <a:cxnLst/>
              <a:rect l="l" t="t" r="r" b="b"/>
              <a:pathLst>
                <a:path w="1304" h="653" extrusionOk="0">
                  <a:moveTo>
                    <a:pt x="0" y="0"/>
                  </a:moveTo>
                  <a:lnTo>
                    <a:pt x="0" y="652"/>
                  </a:lnTo>
                  <a:lnTo>
                    <a:pt x="1304" y="652"/>
                  </a:lnTo>
                  <a:lnTo>
                    <a:pt x="13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9"/>
            <p:cNvSpPr/>
            <p:nvPr/>
          </p:nvSpPr>
          <p:spPr>
            <a:xfrm>
              <a:off x="1946175" y="2434050"/>
              <a:ext cx="6125" cy="6125"/>
            </a:xfrm>
            <a:custGeom>
              <a:avLst/>
              <a:gdLst/>
              <a:ahLst/>
              <a:cxnLst/>
              <a:rect l="l" t="t" r="r" b="b"/>
              <a:pathLst>
                <a:path w="245" h="245" extrusionOk="0">
                  <a:moveTo>
                    <a:pt x="122" y="1"/>
                  </a:moveTo>
                  <a:lnTo>
                    <a:pt x="41" y="41"/>
                  </a:lnTo>
                  <a:lnTo>
                    <a:pt x="0" y="123"/>
                  </a:lnTo>
                  <a:lnTo>
                    <a:pt x="41" y="204"/>
                  </a:lnTo>
                  <a:lnTo>
                    <a:pt x="122" y="245"/>
                  </a:lnTo>
                  <a:lnTo>
                    <a:pt x="204" y="204"/>
                  </a:lnTo>
                  <a:lnTo>
                    <a:pt x="244" y="123"/>
                  </a:lnTo>
                  <a:lnTo>
                    <a:pt x="204" y="41"/>
                  </a:lnTo>
                  <a:lnTo>
                    <a:pt x="12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9"/>
            <p:cNvSpPr/>
            <p:nvPr/>
          </p:nvSpPr>
          <p:spPr>
            <a:xfrm>
              <a:off x="1968575" y="2426925"/>
              <a:ext cx="32600" cy="38725"/>
            </a:xfrm>
            <a:custGeom>
              <a:avLst/>
              <a:gdLst/>
              <a:ahLst/>
              <a:cxnLst/>
              <a:rect l="l" t="t" r="r" b="b"/>
              <a:pathLst>
                <a:path w="1304" h="1549" extrusionOk="0">
                  <a:moveTo>
                    <a:pt x="0" y="0"/>
                  </a:moveTo>
                  <a:lnTo>
                    <a:pt x="0" y="1548"/>
                  </a:lnTo>
                  <a:lnTo>
                    <a:pt x="1304" y="1548"/>
                  </a:lnTo>
                  <a:lnTo>
                    <a:pt x="130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9"/>
            <p:cNvSpPr/>
            <p:nvPr/>
          </p:nvSpPr>
          <p:spPr>
            <a:xfrm>
              <a:off x="1968575" y="2426925"/>
              <a:ext cx="32600" cy="16325"/>
            </a:xfrm>
            <a:custGeom>
              <a:avLst/>
              <a:gdLst/>
              <a:ahLst/>
              <a:cxnLst/>
              <a:rect l="l" t="t" r="r" b="b"/>
              <a:pathLst>
                <a:path w="1304" h="653" extrusionOk="0">
                  <a:moveTo>
                    <a:pt x="0" y="0"/>
                  </a:moveTo>
                  <a:lnTo>
                    <a:pt x="0" y="652"/>
                  </a:lnTo>
                  <a:lnTo>
                    <a:pt x="1304" y="652"/>
                  </a:lnTo>
                  <a:lnTo>
                    <a:pt x="13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9"/>
            <p:cNvSpPr/>
            <p:nvPr/>
          </p:nvSpPr>
          <p:spPr>
            <a:xfrm>
              <a:off x="1981800" y="2434050"/>
              <a:ext cx="6150" cy="6125"/>
            </a:xfrm>
            <a:custGeom>
              <a:avLst/>
              <a:gdLst/>
              <a:ahLst/>
              <a:cxnLst/>
              <a:rect l="l" t="t" r="r" b="b"/>
              <a:pathLst>
                <a:path w="246" h="245" extrusionOk="0">
                  <a:moveTo>
                    <a:pt x="123" y="1"/>
                  </a:moveTo>
                  <a:lnTo>
                    <a:pt x="41" y="41"/>
                  </a:lnTo>
                  <a:lnTo>
                    <a:pt x="1" y="123"/>
                  </a:lnTo>
                  <a:lnTo>
                    <a:pt x="41" y="204"/>
                  </a:lnTo>
                  <a:lnTo>
                    <a:pt x="123" y="245"/>
                  </a:lnTo>
                  <a:lnTo>
                    <a:pt x="204" y="204"/>
                  </a:lnTo>
                  <a:lnTo>
                    <a:pt x="245" y="123"/>
                  </a:lnTo>
                  <a:lnTo>
                    <a:pt x="204" y="41"/>
                  </a:lnTo>
                  <a:lnTo>
                    <a:pt x="12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9"/>
            <p:cNvSpPr/>
            <p:nvPr/>
          </p:nvSpPr>
          <p:spPr>
            <a:xfrm>
              <a:off x="2004200" y="2426925"/>
              <a:ext cx="32625" cy="38725"/>
            </a:xfrm>
            <a:custGeom>
              <a:avLst/>
              <a:gdLst/>
              <a:ahLst/>
              <a:cxnLst/>
              <a:rect l="l" t="t" r="r" b="b"/>
              <a:pathLst>
                <a:path w="1305" h="1549" extrusionOk="0">
                  <a:moveTo>
                    <a:pt x="1" y="0"/>
                  </a:moveTo>
                  <a:lnTo>
                    <a:pt x="1" y="1548"/>
                  </a:lnTo>
                  <a:lnTo>
                    <a:pt x="1304" y="1548"/>
                  </a:lnTo>
                  <a:lnTo>
                    <a:pt x="130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9"/>
            <p:cNvSpPr/>
            <p:nvPr/>
          </p:nvSpPr>
          <p:spPr>
            <a:xfrm>
              <a:off x="2004200" y="2426925"/>
              <a:ext cx="32625" cy="16325"/>
            </a:xfrm>
            <a:custGeom>
              <a:avLst/>
              <a:gdLst/>
              <a:ahLst/>
              <a:cxnLst/>
              <a:rect l="l" t="t" r="r" b="b"/>
              <a:pathLst>
                <a:path w="1305" h="653" extrusionOk="0">
                  <a:moveTo>
                    <a:pt x="1" y="0"/>
                  </a:moveTo>
                  <a:lnTo>
                    <a:pt x="1" y="652"/>
                  </a:lnTo>
                  <a:lnTo>
                    <a:pt x="1304" y="652"/>
                  </a:lnTo>
                  <a:lnTo>
                    <a:pt x="13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9"/>
            <p:cNvSpPr/>
            <p:nvPr/>
          </p:nvSpPr>
          <p:spPr>
            <a:xfrm>
              <a:off x="2017450" y="2434050"/>
              <a:ext cx="6125" cy="6125"/>
            </a:xfrm>
            <a:custGeom>
              <a:avLst/>
              <a:gdLst/>
              <a:ahLst/>
              <a:cxnLst/>
              <a:rect l="l" t="t" r="r" b="b"/>
              <a:pathLst>
                <a:path w="245" h="245" extrusionOk="0">
                  <a:moveTo>
                    <a:pt x="123" y="1"/>
                  </a:moveTo>
                  <a:lnTo>
                    <a:pt x="41" y="41"/>
                  </a:lnTo>
                  <a:lnTo>
                    <a:pt x="0" y="123"/>
                  </a:lnTo>
                  <a:lnTo>
                    <a:pt x="41" y="204"/>
                  </a:lnTo>
                  <a:lnTo>
                    <a:pt x="123" y="245"/>
                  </a:lnTo>
                  <a:lnTo>
                    <a:pt x="204" y="204"/>
                  </a:lnTo>
                  <a:lnTo>
                    <a:pt x="245" y="123"/>
                  </a:lnTo>
                  <a:lnTo>
                    <a:pt x="204" y="41"/>
                  </a:lnTo>
                  <a:lnTo>
                    <a:pt x="12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9"/>
            <p:cNvSpPr/>
            <p:nvPr/>
          </p:nvSpPr>
          <p:spPr>
            <a:xfrm>
              <a:off x="1931900" y="2353600"/>
              <a:ext cx="105950" cy="66225"/>
            </a:xfrm>
            <a:custGeom>
              <a:avLst/>
              <a:gdLst/>
              <a:ahLst/>
              <a:cxnLst/>
              <a:rect l="l" t="t" r="r" b="b"/>
              <a:pathLst>
                <a:path w="4238" h="2649" extrusionOk="0">
                  <a:moveTo>
                    <a:pt x="1" y="1"/>
                  </a:moveTo>
                  <a:lnTo>
                    <a:pt x="1" y="2648"/>
                  </a:lnTo>
                  <a:lnTo>
                    <a:pt x="4237" y="2648"/>
                  </a:lnTo>
                  <a:lnTo>
                    <a:pt x="4237"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9"/>
            <p:cNvSpPr/>
            <p:nvPr/>
          </p:nvSpPr>
          <p:spPr>
            <a:xfrm>
              <a:off x="1931900" y="2353600"/>
              <a:ext cx="105950" cy="30575"/>
            </a:xfrm>
            <a:custGeom>
              <a:avLst/>
              <a:gdLst/>
              <a:ahLst/>
              <a:cxnLst/>
              <a:rect l="l" t="t" r="r" b="b"/>
              <a:pathLst>
                <a:path w="4238" h="1223" extrusionOk="0">
                  <a:moveTo>
                    <a:pt x="1" y="1"/>
                  </a:moveTo>
                  <a:lnTo>
                    <a:pt x="1" y="734"/>
                  </a:lnTo>
                  <a:lnTo>
                    <a:pt x="2119" y="1223"/>
                  </a:lnTo>
                  <a:lnTo>
                    <a:pt x="4237" y="734"/>
                  </a:lnTo>
                  <a:lnTo>
                    <a:pt x="423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9"/>
            <p:cNvSpPr/>
            <p:nvPr/>
          </p:nvSpPr>
          <p:spPr>
            <a:xfrm>
              <a:off x="1978750" y="2367850"/>
              <a:ext cx="13275" cy="13275"/>
            </a:xfrm>
            <a:custGeom>
              <a:avLst/>
              <a:gdLst/>
              <a:ahLst/>
              <a:cxnLst/>
              <a:rect l="l" t="t" r="r" b="b"/>
              <a:pathLst>
                <a:path w="531" h="531" extrusionOk="0">
                  <a:moveTo>
                    <a:pt x="163" y="1"/>
                  </a:moveTo>
                  <a:lnTo>
                    <a:pt x="82" y="82"/>
                  </a:lnTo>
                  <a:lnTo>
                    <a:pt x="1" y="164"/>
                  </a:lnTo>
                  <a:lnTo>
                    <a:pt x="1" y="245"/>
                  </a:lnTo>
                  <a:lnTo>
                    <a:pt x="1" y="367"/>
                  </a:lnTo>
                  <a:lnTo>
                    <a:pt x="82" y="449"/>
                  </a:lnTo>
                  <a:lnTo>
                    <a:pt x="163" y="490"/>
                  </a:lnTo>
                  <a:lnTo>
                    <a:pt x="245" y="530"/>
                  </a:lnTo>
                  <a:lnTo>
                    <a:pt x="367" y="490"/>
                  </a:lnTo>
                  <a:lnTo>
                    <a:pt x="449" y="449"/>
                  </a:lnTo>
                  <a:lnTo>
                    <a:pt x="489" y="367"/>
                  </a:lnTo>
                  <a:lnTo>
                    <a:pt x="530" y="245"/>
                  </a:lnTo>
                  <a:lnTo>
                    <a:pt x="489" y="164"/>
                  </a:lnTo>
                  <a:lnTo>
                    <a:pt x="449" y="82"/>
                  </a:lnTo>
                  <a:lnTo>
                    <a:pt x="36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9"/>
            <p:cNvSpPr/>
            <p:nvPr/>
          </p:nvSpPr>
          <p:spPr>
            <a:xfrm>
              <a:off x="1774050" y="2556250"/>
              <a:ext cx="105950" cy="66225"/>
            </a:xfrm>
            <a:custGeom>
              <a:avLst/>
              <a:gdLst/>
              <a:ahLst/>
              <a:cxnLst/>
              <a:rect l="l" t="t" r="r" b="b"/>
              <a:pathLst>
                <a:path w="4238" h="2649" extrusionOk="0">
                  <a:moveTo>
                    <a:pt x="1" y="1"/>
                  </a:moveTo>
                  <a:lnTo>
                    <a:pt x="1" y="2648"/>
                  </a:lnTo>
                  <a:lnTo>
                    <a:pt x="4237" y="2648"/>
                  </a:lnTo>
                  <a:lnTo>
                    <a:pt x="4237"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9"/>
            <p:cNvSpPr/>
            <p:nvPr/>
          </p:nvSpPr>
          <p:spPr>
            <a:xfrm>
              <a:off x="1774050" y="2556250"/>
              <a:ext cx="105950" cy="31600"/>
            </a:xfrm>
            <a:custGeom>
              <a:avLst/>
              <a:gdLst/>
              <a:ahLst/>
              <a:cxnLst/>
              <a:rect l="l" t="t" r="r" b="b"/>
              <a:pathLst>
                <a:path w="4238" h="1264" extrusionOk="0">
                  <a:moveTo>
                    <a:pt x="1" y="1"/>
                  </a:moveTo>
                  <a:lnTo>
                    <a:pt x="1" y="734"/>
                  </a:lnTo>
                  <a:lnTo>
                    <a:pt x="2119" y="1263"/>
                  </a:lnTo>
                  <a:lnTo>
                    <a:pt x="4237" y="734"/>
                  </a:lnTo>
                  <a:lnTo>
                    <a:pt x="423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9"/>
            <p:cNvSpPr/>
            <p:nvPr/>
          </p:nvSpPr>
          <p:spPr>
            <a:xfrm>
              <a:off x="1819875" y="2570500"/>
              <a:ext cx="13275" cy="13275"/>
            </a:xfrm>
            <a:custGeom>
              <a:avLst/>
              <a:gdLst/>
              <a:ahLst/>
              <a:cxnLst/>
              <a:rect l="l" t="t" r="r" b="b"/>
              <a:pathLst>
                <a:path w="531" h="531" extrusionOk="0">
                  <a:moveTo>
                    <a:pt x="286" y="1"/>
                  </a:moveTo>
                  <a:lnTo>
                    <a:pt x="164" y="42"/>
                  </a:lnTo>
                  <a:lnTo>
                    <a:pt x="82" y="82"/>
                  </a:lnTo>
                  <a:lnTo>
                    <a:pt x="42" y="164"/>
                  </a:lnTo>
                  <a:lnTo>
                    <a:pt x="1" y="286"/>
                  </a:lnTo>
                  <a:lnTo>
                    <a:pt x="42" y="368"/>
                  </a:lnTo>
                  <a:lnTo>
                    <a:pt x="82" y="449"/>
                  </a:lnTo>
                  <a:lnTo>
                    <a:pt x="164" y="531"/>
                  </a:lnTo>
                  <a:lnTo>
                    <a:pt x="368" y="531"/>
                  </a:lnTo>
                  <a:lnTo>
                    <a:pt x="449" y="449"/>
                  </a:lnTo>
                  <a:lnTo>
                    <a:pt x="531" y="368"/>
                  </a:lnTo>
                  <a:lnTo>
                    <a:pt x="531" y="286"/>
                  </a:lnTo>
                  <a:lnTo>
                    <a:pt x="531" y="164"/>
                  </a:lnTo>
                  <a:lnTo>
                    <a:pt x="449" y="82"/>
                  </a:lnTo>
                  <a:lnTo>
                    <a:pt x="368" y="42"/>
                  </a:lnTo>
                  <a:lnTo>
                    <a:pt x="28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9"/>
            <p:cNvSpPr/>
            <p:nvPr/>
          </p:nvSpPr>
          <p:spPr>
            <a:xfrm>
              <a:off x="1900325" y="2239550"/>
              <a:ext cx="14300" cy="8175"/>
            </a:xfrm>
            <a:custGeom>
              <a:avLst/>
              <a:gdLst/>
              <a:ahLst/>
              <a:cxnLst/>
              <a:rect l="l" t="t" r="r" b="b"/>
              <a:pathLst>
                <a:path w="572" h="327" extrusionOk="0">
                  <a:moveTo>
                    <a:pt x="123" y="0"/>
                  </a:moveTo>
                  <a:lnTo>
                    <a:pt x="1" y="163"/>
                  </a:lnTo>
                  <a:lnTo>
                    <a:pt x="123" y="326"/>
                  </a:lnTo>
                  <a:lnTo>
                    <a:pt x="490" y="326"/>
                  </a:lnTo>
                  <a:lnTo>
                    <a:pt x="571" y="163"/>
                  </a:lnTo>
                  <a:lnTo>
                    <a:pt x="44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9"/>
            <p:cNvSpPr/>
            <p:nvPr/>
          </p:nvSpPr>
          <p:spPr>
            <a:xfrm>
              <a:off x="1904400" y="2249725"/>
              <a:ext cx="6150" cy="9200"/>
            </a:xfrm>
            <a:custGeom>
              <a:avLst/>
              <a:gdLst/>
              <a:ahLst/>
              <a:cxnLst/>
              <a:rect l="l" t="t" r="r" b="b"/>
              <a:pathLst>
                <a:path w="246" h="368" extrusionOk="0">
                  <a:moveTo>
                    <a:pt x="123" y="164"/>
                  </a:moveTo>
                  <a:lnTo>
                    <a:pt x="164" y="204"/>
                  </a:lnTo>
                  <a:lnTo>
                    <a:pt x="164" y="245"/>
                  </a:lnTo>
                  <a:lnTo>
                    <a:pt x="164" y="286"/>
                  </a:lnTo>
                  <a:lnTo>
                    <a:pt x="82" y="286"/>
                  </a:lnTo>
                  <a:lnTo>
                    <a:pt x="82" y="245"/>
                  </a:lnTo>
                  <a:lnTo>
                    <a:pt x="82" y="204"/>
                  </a:lnTo>
                  <a:lnTo>
                    <a:pt x="123" y="164"/>
                  </a:lnTo>
                  <a:close/>
                  <a:moveTo>
                    <a:pt x="1" y="1"/>
                  </a:moveTo>
                  <a:lnTo>
                    <a:pt x="42" y="245"/>
                  </a:lnTo>
                  <a:lnTo>
                    <a:pt x="82" y="327"/>
                  </a:lnTo>
                  <a:lnTo>
                    <a:pt x="123" y="367"/>
                  </a:lnTo>
                  <a:lnTo>
                    <a:pt x="164" y="327"/>
                  </a:lnTo>
                  <a:lnTo>
                    <a:pt x="205" y="245"/>
                  </a:lnTo>
                  <a:lnTo>
                    <a:pt x="24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9"/>
            <p:cNvSpPr/>
            <p:nvPr/>
          </p:nvSpPr>
          <p:spPr>
            <a:xfrm>
              <a:off x="1905425" y="2246675"/>
              <a:ext cx="4100" cy="3075"/>
            </a:xfrm>
            <a:custGeom>
              <a:avLst/>
              <a:gdLst/>
              <a:ahLst/>
              <a:cxnLst/>
              <a:rect l="l" t="t" r="r" b="b"/>
              <a:pathLst>
                <a:path w="164" h="123" extrusionOk="0">
                  <a:moveTo>
                    <a:pt x="1" y="1"/>
                  </a:moveTo>
                  <a:lnTo>
                    <a:pt x="1" y="123"/>
                  </a:lnTo>
                  <a:lnTo>
                    <a:pt x="164" y="123"/>
                  </a:lnTo>
                  <a:lnTo>
                    <a:pt x="16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7" name="Google Shape;427;p39"/>
          <p:cNvGrpSpPr/>
          <p:nvPr/>
        </p:nvGrpSpPr>
        <p:grpSpPr>
          <a:xfrm>
            <a:off x="4167425" y="3426090"/>
            <a:ext cx="1242080" cy="965959"/>
            <a:chOff x="4167425" y="3426090"/>
            <a:chExt cx="1242080" cy="965959"/>
          </a:xfrm>
        </p:grpSpPr>
        <p:sp>
          <p:nvSpPr>
            <p:cNvPr id="428" name="Google Shape;428;p39"/>
            <p:cNvSpPr/>
            <p:nvPr/>
          </p:nvSpPr>
          <p:spPr>
            <a:xfrm rot="-5400000">
              <a:off x="4800042" y="3431788"/>
              <a:ext cx="615160" cy="603764"/>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9"/>
            <p:cNvSpPr/>
            <p:nvPr/>
          </p:nvSpPr>
          <p:spPr>
            <a:xfrm>
              <a:off x="4167425" y="363575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30" name="Google Shape;430;p39"/>
            <p:cNvGrpSpPr/>
            <p:nvPr/>
          </p:nvGrpSpPr>
          <p:grpSpPr>
            <a:xfrm rot="-899828">
              <a:off x="4325683" y="3828695"/>
              <a:ext cx="439519" cy="371200"/>
              <a:chOff x="3621350" y="2828150"/>
              <a:chExt cx="379875" cy="320800"/>
            </a:xfrm>
          </p:grpSpPr>
          <p:sp>
            <p:nvSpPr>
              <p:cNvPr id="431" name="Google Shape;431;p39"/>
              <p:cNvSpPr/>
              <p:nvPr/>
            </p:nvSpPr>
            <p:spPr>
              <a:xfrm>
                <a:off x="3731325" y="2828150"/>
                <a:ext cx="268875" cy="228150"/>
              </a:xfrm>
              <a:custGeom>
                <a:avLst/>
                <a:gdLst/>
                <a:ahLst/>
                <a:cxnLst/>
                <a:rect l="l" t="t" r="r" b="b"/>
                <a:pathLst>
                  <a:path w="10755" h="9126" extrusionOk="0">
                    <a:moveTo>
                      <a:pt x="1019" y="1"/>
                    </a:moveTo>
                    <a:lnTo>
                      <a:pt x="653" y="82"/>
                    </a:lnTo>
                    <a:lnTo>
                      <a:pt x="368" y="245"/>
                    </a:lnTo>
                    <a:lnTo>
                      <a:pt x="205" y="367"/>
                    </a:lnTo>
                    <a:lnTo>
                      <a:pt x="123" y="490"/>
                    </a:lnTo>
                    <a:lnTo>
                      <a:pt x="42" y="612"/>
                    </a:lnTo>
                    <a:lnTo>
                      <a:pt x="1" y="693"/>
                    </a:lnTo>
                    <a:lnTo>
                      <a:pt x="42" y="815"/>
                    </a:lnTo>
                    <a:lnTo>
                      <a:pt x="82" y="897"/>
                    </a:lnTo>
                    <a:lnTo>
                      <a:pt x="164" y="978"/>
                    </a:lnTo>
                    <a:lnTo>
                      <a:pt x="245" y="1060"/>
                    </a:lnTo>
                    <a:lnTo>
                      <a:pt x="490" y="1141"/>
                    </a:lnTo>
                    <a:lnTo>
                      <a:pt x="979" y="1223"/>
                    </a:lnTo>
                    <a:lnTo>
                      <a:pt x="1386" y="1386"/>
                    </a:lnTo>
                    <a:lnTo>
                      <a:pt x="1834" y="1508"/>
                    </a:lnTo>
                    <a:lnTo>
                      <a:pt x="2201" y="1712"/>
                    </a:lnTo>
                    <a:lnTo>
                      <a:pt x="2567" y="1915"/>
                    </a:lnTo>
                    <a:lnTo>
                      <a:pt x="2934" y="2119"/>
                    </a:lnTo>
                    <a:lnTo>
                      <a:pt x="3260" y="2363"/>
                    </a:lnTo>
                    <a:lnTo>
                      <a:pt x="3586" y="2648"/>
                    </a:lnTo>
                    <a:lnTo>
                      <a:pt x="4156" y="3178"/>
                    </a:lnTo>
                    <a:lnTo>
                      <a:pt x="4685" y="3789"/>
                    </a:lnTo>
                    <a:lnTo>
                      <a:pt x="5174" y="4441"/>
                    </a:lnTo>
                    <a:lnTo>
                      <a:pt x="5622" y="5092"/>
                    </a:lnTo>
                    <a:lnTo>
                      <a:pt x="6518" y="6396"/>
                    </a:lnTo>
                    <a:lnTo>
                      <a:pt x="6967" y="7007"/>
                    </a:lnTo>
                    <a:lnTo>
                      <a:pt x="7415" y="7577"/>
                    </a:lnTo>
                    <a:lnTo>
                      <a:pt x="7944" y="8107"/>
                    </a:lnTo>
                    <a:lnTo>
                      <a:pt x="8229" y="8310"/>
                    </a:lnTo>
                    <a:lnTo>
                      <a:pt x="8514" y="8514"/>
                    </a:lnTo>
                    <a:lnTo>
                      <a:pt x="8800" y="8718"/>
                    </a:lnTo>
                    <a:lnTo>
                      <a:pt x="9125" y="8881"/>
                    </a:lnTo>
                    <a:lnTo>
                      <a:pt x="9451" y="9003"/>
                    </a:lnTo>
                    <a:lnTo>
                      <a:pt x="9818" y="9125"/>
                    </a:lnTo>
                    <a:lnTo>
                      <a:pt x="10185" y="9125"/>
                    </a:lnTo>
                    <a:lnTo>
                      <a:pt x="10388" y="9084"/>
                    </a:lnTo>
                    <a:lnTo>
                      <a:pt x="10551" y="8962"/>
                    </a:lnTo>
                    <a:lnTo>
                      <a:pt x="10673" y="8840"/>
                    </a:lnTo>
                    <a:lnTo>
                      <a:pt x="10755" y="8636"/>
                    </a:lnTo>
                    <a:lnTo>
                      <a:pt x="10755" y="8351"/>
                    </a:lnTo>
                    <a:lnTo>
                      <a:pt x="10673" y="7985"/>
                    </a:lnTo>
                    <a:lnTo>
                      <a:pt x="10510" y="7537"/>
                    </a:lnTo>
                    <a:lnTo>
                      <a:pt x="10266" y="7048"/>
                    </a:lnTo>
                    <a:lnTo>
                      <a:pt x="9940" y="6518"/>
                    </a:lnTo>
                    <a:lnTo>
                      <a:pt x="9533" y="5948"/>
                    </a:lnTo>
                    <a:lnTo>
                      <a:pt x="9044" y="5378"/>
                    </a:lnTo>
                    <a:lnTo>
                      <a:pt x="8514" y="4767"/>
                    </a:lnTo>
                    <a:lnTo>
                      <a:pt x="7903" y="4156"/>
                    </a:lnTo>
                    <a:lnTo>
                      <a:pt x="7252" y="3545"/>
                    </a:lnTo>
                    <a:lnTo>
                      <a:pt x="6559" y="2934"/>
                    </a:lnTo>
                    <a:lnTo>
                      <a:pt x="5867" y="2363"/>
                    </a:lnTo>
                    <a:lnTo>
                      <a:pt x="5133" y="1834"/>
                    </a:lnTo>
                    <a:lnTo>
                      <a:pt x="4360" y="1345"/>
                    </a:lnTo>
                    <a:lnTo>
                      <a:pt x="3586" y="897"/>
                    </a:lnTo>
                    <a:lnTo>
                      <a:pt x="2852" y="530"/>
                    </a:lnTo>
                    <a:lnTo>
                      <a:pt x="2078" y="245"/>
                    </a:lnTo>
                    <a:lnTo>
                      <a:pt x="134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9"/>
              <p:cNvSpPr/>
              <p:nvPr/>
            </p:nvSpPr>
            <p:spPr>
              <a:xfrm>
                <a:off x="3731325" y="2828150"/>
                <a:ext cx="268875" cy="228150"/>
              </a:xfrm>
              <a:custGeom>
                <a:avLst/>
                <a:gdLst/>
                <a:ahLst/>
                <a:cxnLst/>
                <a:rect l="l" t="t" r="r" b="b"/>
                <a:pathLst>
                  <a:path w="10755" h="9126" fill="none" extrusionOk="0">
                    <a:moveTo>
                      <a:pt x="9818" y="9125"/>
                    </a:moveTo>
                    <a:lnTo>
                      <a:pt x="9818" y="9125"/>
                    </a:lnTo>
                    <a:lnTo>
                      <a:pt x="9451" y="9003"/>
                    </a:lnTo>
                    <a:lnTo>
                      <a:pt x="9125" y="8881"/>
                    </a:lnTo>
                    <a:lnTo>
                      <a:pt x="8800" y="8718"/>
                    </a:lnTo>
                    <a:lnTo>
                      <a:pt x="8514" y="8514"/>
                    </a:lnTo>
                    <a:lnTo>
                      <a:pt x="8229" y="8310"/>
                    </a:lnTo>
                    <a:lnTo>
                      <a:pt x="7944" y="8107"/>
                    </a:lnTo>
                    <a:lnTo>
                      <a:pt x="7415" y="7577"/>
                    </a:lnTo>
                    <a:lnTo>
                      <a:pt x="6967" y="7007"/>
                    </a:lnTo>
                    <a:lnTo>
                      <a:pt x="6518" y="6396"/>
                    </a:lnTo>
                    <a:lnTo>
                      <a:pt x="5622" y="5092"/>
                    </a:lnTo>
                    <a:lnTo>
                      <a:pt x="5174" y="4441"/>
                    </a:lnTo>
                    <a:lnTo>
                      <a:pt x="4685" y="3789"/>
                    </a:lnTo>
                    <a:lnTo>
                      <a:pt x="4156" y="3178"/>
                    </a:lnTo>
                    <a:lnTo>
                      <a:pt x="3586" y="2648"/>
                    </a:lnTo>
                    <a:lnTo>
                      <a:pt x="3260" y="2363"/>
                    </a:lnTo>
                    <a:lnTo>
                      <a:pt x="2934" y="2119"/>
                    </a:lnTo>
                    <a:lnTo>
                      <a:pt x="2567" y="1915"/>
                    </a:lnTo>
                    <a:lnTo>
                      <a:pt x="2201" y="1712"/>
                    </a:lnTo>
                    <a:lnTo>
                      <a:pt x="1834" y="1508"/>
                    </a:lnTo>
                    <a:lnTo>
                      <a:pt x="1386" y="1386"/>
                    </a:lnTo>
                    <a:lnTo>
                      <a:pt x="979" y="1223"/>
                    </a:lnTo>
                    <a:lnTo>
                      <a:pt x="490" y="1141"/>
                    </a:lnTo>
                    <a:lnTo>
                      <a:pt x="490" y="1141"/>
                    </a:lnTo>
                    <a:lnTo>
                      <a:pt x="245" y="1060"/>
                    </a:lnTo>
                    <a:lnTo>
                      <a:pt x="164" y="978"/>
                    </a:lnTo>
                    <a:lnTo>
                      <a:pt x="82" y="897"/>
                    </a:lnTo>
                    <a:lnTo>
                      <a:pt x="42" y="815"/>
                    </a:lnTo>
                    <a:lnTo>
                      <a:pt x="1" y="693"/>
                    </a:lnTo>
                    <a:lnTo>
                      <a:pt x="42" y="612"/>
                    </a:lnTo>
                    <a:lnTo>
                      <a:pt x="123" y="490"/>
                    </a:lnTo>
                    <a:lnTo>
                      <a:pt x="123" y="490"/>
                    </a:lnTo>
                    <a:lnTo>
                      <a:pt x="205" y="367"/>
                    </a:lnTo>
                    <a:lnTo>
                      <a:pt x="368" y="245"/>
                    </a:lnTo>
                    <a:lnTo>
                      <a:pt x="653" y="82"/>
                    </a:lnTo>
                    <a:lnTo>
                      <a:pt x="1019" y="1"/>
                    </a:lnTo>
                    <a:lnTo>
                      <a:pt x="1182" y="1"/>
                    </a:lnTo>
                    <a:lnTo>
                      <a:pt x="1345" y="1"/>
                    </a:lnTo>
                    <a:lnTo>
                      <a:pt x="1345" y="1"/>
                    </a:lnTo>
                    <a:lnTo>
                      <a:pt x="2078" y="245"/>
                    </a:lnTo>
                    <a:lnTo>
                      <a:pt x="2852" y="530"/>
                    </a:lnTo>
                    <a:lnTo>
                      <a:pt x="3586" y="897"/>
                    </a:lnTo>
                    <a:lnTo>
                      <a:pt x="4360" y="1345"/>
                    </a:lnTo>
                    <a:lnTo>
                      <a:pt x="5133" y="1834"/>
                    </a:lnTo>
                    <a:lnTo>
                      <a:pt x="5867" y="2363"/>
                    </a:lnTo>
                    <a:lnTo>
                      <a:pt x="6559" y="2934"/>
                    </a:lnTo>
                    <a:lnTo>
                      <a:pt x="7252" y="3545"/>
                    </a:lnTo>
                    <a:lnTo>
                      <a:pt x="7903" y="4156"/>
                    </a:lnTo>
                    <a:lnTo>
                      <a:pt x="8514" y="4767"/>
                    </a:lnTo>
                    <a:lnTo>
                      <a:pt x="9044" y="5378"/>
                    </a:lnTo>
                    <a:lnTo>
                      <a:pt x="9533" y="5948"/>
                    </a:lnTo>
                    <a:lnTo>
                      <a:pt x="9940" y="6518"/>
                    </a:lnTo>
                    <a:lnTo>
                      <a:pt x="10266" y="7048"/>
                    </a:lnTo>
                    <a:lnTo>
                      <a:pt x="10510" y="7537"/>
                    </a:lnTo>
                    <a:lnTo>
                      <a:pt x="10673" y="7985"/>
                    </a:lnTo>
                    <a:lnTo>
                      <a:pt x="10673" y="7985"/>
                    </a:lnTo>
                    <a:lnTo>
                      <a:pt x="10755" y="8351"/>
                    </a:lnTo>
                    <a:lnTo>
                      <a:pt x="10755" y="8636"/>
                    </a:lnTo>
                    <a:lnTo>
                      <a:pt x="10673" y="8840"/>
                    </a:lnTo>
                    <a:lnTo>
                      <a:pt x="10551" y="8962"/>
                    </a:lnTo>
                    <a:lnTo>
                      <a:pt x="10388" y="9084"/>
                    </a:lnTo>
                    <a:lnTo>
                      <a:pt x="10185" y="9125"/>
                    </a:lnTo>
                    <a:lnTo>
                      <a:pt x="9981" y="9125"/>
                    </a:lnTo>
                    <a:lnTo>
                      <a:pt x="9818" y="9125"/>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9"/>
              <p:cNvSpPr/>
              <p:nvPr/>
            </p:nvSpPr>
            <p:spPr>
              <a:xfrm>
                <a:off x="3622375" y="2828150"/>
                <a:ext cx="267850" cy="228150"/>
              </a:xfrm>
              <a:custGeom>
                <a:avLst/>
                <a:gdLst/>
                <a:ahLst/>
                <a:cxnLst/>
                <a:rect l="l" t="t" r="r" b="b"/>
                <a:pathLst>
                  <a:path w="10714" h="9126" extrusionOk="0">
                    <a:moveTo>
                      <a:pt x="9410" y="1"/>
                    </a:moveTo>
                    <a:lnTo>
                      <a:pt x="8677" y="245"/>
                    </a:lnTo>
                    <a:lnTo>
                      <a:pt x="7903" y="530"/>
                    </a:lnTo>
                    <a:lnTo>
                      <a:pt x="7129" y="897"/>
                    </a:lnTo>
                    <a:lnTo>
                      <a:pt x="6396" y="1345"/>
                    </a:lnTo>
                    <a:lnTo>
                      <a:pt x="5622" y="1834"/>
                    </a:lnTo>
                    <a:lnTo>
                      <a:pt x="4889" y="2363"/>
                    </a:lnTo>
                    <a:lnTo>
                      <a:pt x="4155" y="2934"/>
                    </a:lnTo>
                    <a:lnTo>
                      <a:pt x="3463" y="3545"/>
                    </a:lnTo>
                    <a:lnTo>
                      <a:pt x="2852" y="4156"/>
                    </a:lnTo>
                    <a:lnTo>
                      <a:pt x="2241" y="4767"/>
                    </a:lnTo>
                    <a:lnTo>
                      <a:pt x="1711" y="5378"/>
                    </a:lnTo>
                    <a:lnTo>
                      <a:pt x="1222" y="5948"/>
                    </a:lnTo>
                    <a:lnTo>
                      <a:pt x="815" y="6518"/>
                    </a:lnTo>
                    <a:lnTo>
                      <a:pt x="489" y="7048"/>
                    </a:lnTo>
                    <a:lnTo>
                      <a:pt x="245" y="7537"/>
                    </a:lnTo>
                    <a:lnTo>
                      <a:pt x="82" y="7985"/>
                    </a:lnTo>
                    <a:lnTo>
                      <a:pt x="0" y="8351"/>
                    </a:lnTo>
                    <a:lnTo>
                      <a:pt x="0" y="8636"/>
                    </a:lnTo>
                    <a:lnTo>
                      <a:pt x="41" y="8840"/>
                    </a:lnTo>
                    <a:lnTo>
                      <a:pt x="204" y="8962"/>
                    </a:lnTo>
                    <a:lnTo>
                      <a:pt x="367" y="9084"/>
                    </a:lnTo>
                    <a:lnTo>
                      <a:pt x="571" y="9125"/>
                    </a:lnTo>
                    <a:lnTo>
                      <a:pt x="937" y="9125"/>
                    </a:lnTo>
                    <a:lnTo>
                      <a:pt x="1304" y="9003"/>
                    </a:lnTo>
                    <a:lnTo>
                      <a:pt x="1630" y="8881"/>
                    </a:lnTo>
                    <a:lnTo>
                      <a:pt x="1956" y="8718"/>
                    </a:lnTo>
                    <a:lnTo>
                      <a:pt x="2241" y="8514"/>
                    </a:lnTo>
                    <a:lnTo>
                      <a:pt x="2526" y="8310"/>
                    </a:lnTo>
                    <a:lnTo>
                      <a:pt x="2811" y="8107"/>
                    </a:lnTo>
                    <a:lnTo>
                      <a:pt x="3300" y="7577"/>
                    </a:lnTo>
                    <a:lnTo>
                      <a:pt x="3789" y="7007"/>
                    </a:lnTo>
                    <a:lnTo>
                      <a:pt x="4237" y="6396"/>
                    </a:lnTo>
                    <a:lnTo>
                      <a:pt x="5133" y="5092"/>
                    </a:lnTo>
                    <a:lnTo>
                      <a:pt x="5581" y="4441"/>
                    </a:lnTo>
                    <a:lnTo>
                      <a:pt x="6070" y="3789"/>
                    </a:lnTo>
                    <a:lnTo>
                      <a:pt x="6599" y="3178"/>
                    </a:lnTo>
                    <a:lnTo>
                      <a:pt x="7170" y="2648"/>
                    </a:lnTo>
                    <a:lnTo>
                      <a:pt x="7495" y="2363"/>
                    </a:lnTo>
                    <a:lnTo>
                      <a:pt x="7821" y="2119"/>
                    </a:lnTo>
                    <a:lnTo>
                      <a:pt x="8147" y="1915"/>
                    </a:lnTo>
                    <a:lnTo>
                      <a:pt x="8514" y="1712"/>
                    </a:lnTo>
                    <a:lnTo>
                      <a:pt x="8921" y="1508"/>
                    </a:lnTo>
                    <a:lnTo>
                      <a:pt x="9329" y="1386"/>
                    </a:lnTo>
                    <a:lnTo>
                      <a:pt x="9777" y="1223"/>
                    </a:lnTo>
                    <a:lnTo>
                      <a:pt x="10265" y="1141"/>
                    </a:lnTo>
                    <a:lnTo>
                      <a:pt x="10469" y="1060"/>
                    </a:lnTo>
                    <a:lnTo>
                      <a:pt x="10591" y="978"/>
                    </a:lnTo>
                    <a:lnTo>
                      <a:pt x="10673" y="897"/>
                    </a:lnTo>
                    <a:lnTo>
                      <a:pt x="10713" y="815"/>
                    </a:lnTo>
                    <a:lnTo>
                      <a:pt x="10713" y="693"/>
                    </a:lnTo>
                    <a:lnTo>
                      <a:pt x="10713" y="612"/>
                    </a:lnTo>
                    <a:lnTo>
                      <a:pt x="10632" y="490"/>
                    </a:lnTo>
                    <a:lnTo>
                      <a:pt x="10510" y="367"/>
                    </a:lnTo>
                    <a:lnTo>
                      <a:pt x="10388" y="245"/>
                    </a:lnTo>
                    <a:lnTo>
                      <a:pt x="10062" y="82"/>
                    </a:lnTo>
                    <a:lnTo>
                      <a:pt x="973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9"/>
              <p:cNvSpPr/>
              <p:nvPr/>
            </p:nvSpPr>
            <p:spPr>
              <a:xfrm>
                <a:off x="3622375" y="2828150"/>
                <a:ext cx="267850" cy="228150"/>
              </a:xfrm>
              <a:custGeom>
                <a:avLst/>
                <a:gdLst/>
                <a:ahLst/>
                <a:cxnLst/>
                <a:rect l="l" t="t" r="r" b="b"/>
                <a:pathLst>
                  <a:path w="10714" h="9126" fill="none" extrusionOk="0">
                    <a:moveTo>
                      <a:pt x="937" y="9125"/>
                    </a:moveTo>
                    <a:lnTo>
                      <a:pt x="937" y="9125"/>
                    </a:lnTo>
                    <a:lnTo>
                      <a:pt x="1304" y="9003"/>
                    </a:lnTo>
                    <a:lnTo>
                      <a:pt x="1630" y="8881"/>
                    </a:lnTo>
                    <a:lnTo>
                      <a:pt x="1956" y="8718"/>
                    </a:lnTo>
                    <a:lnTo>
                      <a:pt x="2241" y="8514"/>
                    </a:lnTo>
                    <a:lnTo>
                      <a:pt x="2526" y="8310"/>
                    </a:lnTo>
                    <a:lnTo>
                      <a:pt x="2811" y="8107"/>
                    </a:lnTo>
                    <a:lnTo>
                      <a:pt x="3300" y="7577"/>
                    </a:lnTo>
                    <a:lnTo>
                      <a:pt x="3789" y="7007"/>
                    </a:lnTo>
                    <a:lnTo>
                      <a:pt x="4237" y="6396"/>
                    </a:lnTo>
                    <a:lnTo>
                      <a:pt x="5133" y="5092"/>
                    </a:lnTo>
                    <a:lnTo>
                      <a:pt x="5581" y="4441"/>
                    </a:lnTo>
                    <a:lnTo>
                      <a:pt x="6070" y="3789"/>
                    </a:lnTo>
                    <a:lnTo>
                      <a:pt x="6599" y="3178"/>
                    </a:lnTo>
                    <a:lnTo>
                      <a:pt x="7170" y="2648"/>
                    </a:lnTo>
                    <a:lnTo>
                      <a:pt x="7495" y="2363"/>
                    </a:lnTo>
                    <a:lnTo>
                      <a:pt x="7821" y="2119"/>
                    </a:lnTo>
                    <a:lnTo>
                      <a:pt x="8147" y="1915"/>
                    </a:lnTo>
                    <a:lnTo>
                      <a:pt x="8514" y="1712"/>
                    </a:lnTo>
                    <a:lnTo>
                      <a:pt x="8921" y="1508"/>
                    </a:lnTo>
                    <a:lnTo>
                      <a:pt x="9329" y="1386"/>
                    </a:lnTo>
                    <a:lnTo>
                      <a:pt x="9777" y="1223"/>
                    </a:lnTo>
                    <a:lnTo>
                      <a:pt x="10265" y="1141"/>
                    </a:lnTo>
                    <a:lnTo>
                      <a:pt x="10265" y="1141"/>
                    </a:lnTo>
                    <a:lnTo>
                      <a:pt x="10469" y="1060"/>
                    </a:lnTo>
                    <a:lnTo>
                      <a:pt x="10591" y="978"/>
                    </a:lnTo>
                    <a:lnTo>
                      <a:pt x="10673" y="897"/>
                    </a:lnTo>
                    <a:lnTo>
                      <a:pt x="10713" y="815"/>
                    </a:lnTo>
                    <a:lnTo>
                      <a:pt x="10713" y="693"/>
                    </a:lnTo>
                    <a:lnTo>
                      <a:pt x="10713" y="612"/>
                    </a:lnTo>
                    <a:lnTo>
                      <a:pt x="10632" y="490"/>
                    </a:lnTo>
                    <a:lnTo>
                      <a:pt x="10632" y="490"/>
                    </a:lnTo>
                    <a:lnTo>
                      <a:pt x="10510" y="367"/>
                    </a:lnTo>
                    <a:lnTo>
                      <a:pt x="10388" y="245"/>
                    </a:lnTo>
                    <a:lnTo>
                      <a:pt x="10062" y="82"/>
                    </a:lnTo>
                    <a:lnTo>
                      <a:pt x="9736" y="1"/>
                    </a:lnTo>
                    <a:lnTo>
                      <a:pt x="9573" y="1"/>
                    </a:lnTo>
                    <a:lnTo>
                      <a:pt x="9410" y="1"/>
                    </a:lnTo>
                    <a:lnTo>
                      <a:pt x="9410" y="1"/>
                    </a:lnTo>
                    <a:lnTo>
                      <a:pt x="8677" y="245"/>
                    </a:lnTo>
                    <a:lnTo>
                      <a:pt x="7903" y="530"/>
                    </a:lnTo>
                    <a:lnTo>
                      <a:pt x="7129" y="897"/>
                    </a:lnTo>
                    <a:lnTo>
                      <a:pt x="6396" y="1345"/>
                    </a:lnTo>
                    <a:lnTo>
                      <a:pt x="5622" y="1834"/>
                    </a:lnTo>
                    <a:lnTo>
                      <a:pt x="4889" y="2363"/>
                    </a:lnTo>
                    <a:lnTo>
                      <a:pt x="4155" y="2934"/>
                    </a:lnTo>
                    <a:lnTo>
                      <a:pt x="3463" y="3545"/>
                    </a:lnTo>
                    <a:lnTo>
                      <a:pt x="2852" y="4156"/>
                    </a:lnTo>
                    <a:lnTo>
                      <a:pt x="2241" y="4767"/>
                    </a:lnTo>
                    <a:lnTo>
                      <a:pt x="1711" y="5378"/>
                    </a:lnTo>
                    <a:lnTo>
                      <a:pt x="1222" y="5948"/>
                    </a:lnTo>
                    <a:lnTo>
                      <a:pt x="815" y="6518"/>
                    </a:lnTo>
                    <a:lnTo>
                      <a:pt x="489" y="7048"/>
                    </a:lnTo>
                    <a:lnTo>
                      <a:pt x="245" y="7537"/>
                    </a:lnTo>
                    <a:lnTo>
                      <a:pt x="82" y="7985"/>
                    </a:lnTo>
                    <a:lnTo>
                      <a:pt x="82" y="7985"/>
                    </a:lnTo>
                    <a:lnTo>
                      <a:pt x="0" y="8351"/>
                    </a:lnTo>
                    <a:lnTo>
                      <a:pt x="0" y="8636"/>
                    </a:lnTo>
                    <a:lnTo>
                      <a:pt x="41" y="8840"/>
                    </a:lnTo>
                    <a:lnTo>
                      <a:pt x="204" y="8962"/>
                    </a:lnTo>
                    <a:lnTo>
                      <a:pt x="367" y="9084"/>
                    </a:lnTo>
                    <a:lnTo>
                      <a:pt x="571" y="9125"/>
                    </a:lnTo>
                    <a:lnTo>
                      <a:pt x="774" y="9125"/>
                    </a:lnTo>
                    <a:lnTo>
                      <a:pt x="937" y="9125"/>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9"/>
              <p:cNvSpPr/>
              <p:nvPr/>
            </p:nvSpPr>
            <p:spPr>
              <a:xfrm>
                <a:off x="3730752" y="2828150"/>
                <a:ext cx="268875" cy="228150"/>
              </a:xfrm>
              <a:custGeom>
                <a:avLst/>
                <a:gdLst/>
                <a:ahLst/>
                <a:cxnLst/>
                <a:rect l="l" t="t" r="r" b="b"/>
                <a:pathLst>
                  <a:path w="10755" h="9126" extrusionOk="0">
                    <a:moveTo>
                      <a:pt x="1019" y="1"/>
                    </a:moveTo>
                    <a:lnTo>
                      <a:pt x="653" y="82"/>
                    </a:lnTo>
                    <a:lnTo>
                      <a:pt x="368" y="245"/>
                    </a:lnTo>
                    <a:lnTo>
                      <a:pt x="205" y="367"/>
                    </a:lnTo>
                    <a:lnTo>
                      <a:pt x="123" y="490"/>
                    </a:lnTo>
                    <a:lnTo>
                      <a:pt x="42" y="612"/>
                    </a:lnTo>
                    <a:lnTo>
                      <a:pt x="1" y="693"/>
                    </a:lnTo>
                    <a:lnTo>
                      <a:pt x="42" y="815"/>
                    </a:lnTo>
                    <a:lnTo>
                      <a:pt x="82" y="897"/>
                    </a:lnTo>
                    <a:lnTo>
                      <a:pt x="164" y="978"/>
                    </a:lnTo>
                    <a:lnTo>
                      <a:pt x="245" y="1060"/>
                    </a:lnTo>
                    <a:lnTo>
                      <a:pt x="490" y="1141"/>
                    </a:lnTo>
                    <a:lnTo>
                      <a:pt x="979" y="1223"/>
                    </a:lnTo>
                    <a:lnTo>
                      <a:pt x="1386" y="1386"/>
                    </a:lnTo>
                    <a:lnTo>
                      <a:pt x="1834" y="1508"/>
                    </a:lnTo>
                    <a:lnTo>
                      <a:pt x="2201" y="1712"/>
                    </a:lnTo>
                    <a:lnTo>
                      <a:pt x="2567" y="1915"/>
                    </a:lnTo>
                    <a:lnTo>
                      <a:pt x="2934" y="2119"/>
                    </a:lnTo>
                    <a:lnTo>
                      <a:pt x="3260" y="2363"/>
                    </a:lnTo>
                    <a:lnTo>
                      <a:pt x="3586" y="2648"/>
                    </a:lnTo>
                    <a:lnTo>
                      <a:pt x="4156" y="3178"/>
                    </a:lnTo>
                    <a:lnTo>
                      <a:pt x="4685" y="3789"/>
                    </a:lnTo>
                    <a:lnTo>
                      <a:pt x="5174" y="4441"/>
                    </a:lnTo>
                    <a:lnTo>
                      <a:pt x="5622" y="5092"/>
                    </a:lnTo>
                    <a:lnTo>
                      <a:pt x="6518" y="6396"/>
                    </a:lnTo>
                    <a:lnTo>
                      <a:pt x="6967" y="7007"/>
                    </a:lnTo>
                    <a:lnTo>
                      <a:pt x="7415" y="7577"/>
                    </a:lnTo>
                    <a:lnTo>
                      <a:pt x="7944" y="8107"/>
                    </a:lnTo>
                    <a:lnTo>
                      <a:pt x="8229" y="8310"/>
                    </a:lnTo>
                    <a:lnTo>
                      <a:pt x="8514" y="8514"/>
                    </a:lnTo>
                    <a:lnTo>
                      <a:pt x="8800" y="8718"/>
                    </a:lnTo>
                    <a:lnTo>
                      <a:pt x="9125" y="8881"/>
                    </a:lnTo>
                    <a:lnTo>
                      <a:pt x="9451" y="9003"/>
                    </a:lnTo>
                    <a:lnTo>
                      <a:pt x="9818" y="9125"/>
                    </a:lnTo>
                    <a:lnTo>
                      <a:pt x="10185" y="9125"/>
                    </a:lnTo>
                    <a:lnTo>
                      <a:pt x="10388" y="9084"/>
                    </a:lnTo>
                    <a:lnTo>
                      <a:pt x="10551" y="8962"/>
                    </a:lnTo>
                    <a:lnTo>
                      <a:pt x="10673" y="8840"/>
                    </a:lnTo>
                    <a:lnTo>
                      <a:pt x="10755" y="8636"/>
                    </a:lnTo>
                    <a:lnTo>
                      <a:pt x="10755" y="8351"/>
                    </a:lnTo>
                    <a:lnTo>
                      <a:pt x="10673" y="7985"/>
                    </a:lnTo>
                    <a:lnTo>
                      <a:pt x="10510" y="7537"/>
                    </a:lnTo>
                    <a:lnTo>
                      <a:pt x="10266" y="7048"/>
                    </a:lnTo>
                    <a:lnTo>
                      <a:pt x="9940" y="6518"/>
                    </a:lnTo>
                    <a:lnTo>
                      <a:pt x="9533" y="5948"/>
                    </a:lnTo>
                    <a:lnTo>
                      <a:pt x="9044" y="5378"/>
                    </a:lnTo>
                    <a:lnTo>
                      <a:pt x="8514" y="4767"/>
                    </a:lnTo>
                    <a:lnTo>
                      <a:pt x="7903" y="4156"/>
                    </a:lnTo>
                    <a:lnTo>
                      <a:pt x="7252" y="3545"/>
                    </a:lnTo>
                    <a:lnTo>
                      <a:pt x="6559" y="2934"/>
                    </a:lnTo>
                    <a:lnTo>
                      <a:pt x="5867" y="2363"/>
                    </a:lnTo>
                    <a:lnTo>
                      <a:pt x="5133" y="1834"/>
                    </a:lnTo>
                    <a:lnTo>
                      <a:pt x="4360" y="1345"/>
                    </a:lnTo>
                    <a:lnTo>
                      <a:pt x="3586" y="897"/>
                    </a:lnTo>
                    <a:lnTo>
                      <a:pt x="2852" y="530"/>
                    </a:lnTo>
                    <a:lnTo>
                      <a:pt x="2078" y="245"/>
                    </a:lnTo>
                    <a:lnTo>
                      <a:pt x="1345"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9"/>
              <p:cNvSpPr/>
              <p:nvPr/>
            </p:nvSpPr>
            <p:spPr>
              <a:xfrm>
                <a:off x="3621350" y="2982950"/>
                <a:ext cx="379875" cy="166000"/>
              </a:xfrm>
              <a:custGeom>
                <a:avLst/>
                <a:gdLst/>
                <a:ahLst/>
                <a:cxnLst/>
                <a:rect l="l" t="t" r="r" b="b"/>
                <a:pathLst>
                  <a:path w="15195" h="6640" extrusionOk="0">
                    <a:moveTo>
                      <a:pt x="2934" y="0"/>
                    </a:moveTo>
                    <a:lnTo>
                      <a:pt x="2282" y="123"/>
                    </a:lnTo>
                    <a:lnTo>
                      <a:pt x="1671" y="326"/>
                    </a:lnTo>
                    <a:lnTo>
                      <a:pt x="1426" y="448"/>
                    </a:lnTo>
                    <a:lnTo>
                      <a:pt x="1141" y="571"/>
                    </a:lnTo>
                    <a:lnTo>
                      <a:pt x="897" y="734"/>
                    </a:lnTo>
                    <a:lnTo>
                      <a:pt x="693" y="937"/>
                    </a:lnTo>
                    <a:lnTo>
                      <a:pt x="489" y="1141"/>
                    </a:lnTo>
                    <a:lnTo>
                      <a:pt x="327" y="1345"/>
                    </a:lnTo>
                    <a:lnTo>
                      <a:pt x="204" y="1589"/>
                    </a:lnTo>
                    <a:lnTo>
                      <a:pt x="82" y="1874"/>
                    </a:lnTo>
                    <a:lnTo>
                      <a:pt x="1" y="2159"/>
                    </a:lnTo>
                    <a:lnTo>
                      <a:pt x="1" y="2485"/>
                    </a:lnTo>
                    <a:lnTo>
                      <a:pt x="1" y="2852"/>
                    </a:lnTo>
                    <a:lnTo>
                      <a:pt x="41" y="3178"/>
                    </a:lnTo>
                    <a:lnTo>
                      <a:pt x="164" y="3544"/>
                    </a:lnTo>
                    <a:lnTo>
                      <a:pt x="286" y="3911"/>
                    </a:lnTo>
                    <a:lnTo>
                      <a:pt x="449" y="4277"/>
                    </a:lnTo>
                    <a:lnTo>
                      <a:pt x="652" y="4603"/>
                    </a:lnTo>
                    <a:lnTo>
                      <a:pt x="856" y="4929"/>
                    </a:lnTo>
                    <a:lnTo>
                      <a:pt x="1101" y="5255"/>
                    </a:lnTo>
                    <a:lnTo>
                      <a:pt x="1386" y="5540"/>
                    </a:lnTo>
                    <a:lnTo>
                      <a:pt x="1671" y="5825"/>
                    </a:lnTo>
                    <a:lnTo>
                      <a:pt x="1956" y="6029"/>
                    </a:lnTo>
                    <a:lnTo>
                      <a:pt x="2282" y="6233"/>
                    </a:lnTo>
                    <a:lnTo>
                      <a:pt x="2608" y="6436"/>
                    </a:lnTo>
                    <a:lnTo>
                      <a:pt x="2934" y="6559"/>
                    </a:lnTo>
                    <a:lnTo>
                      <a:pt x="3259" y="6640"/>
                    </a:lnTo>
                    <a:lnTo>
                      <a:pt x="4156" y="6640"/>
                    </a:lnTo>
                    <a:lnTo>
                      <a:pt x="4604" y="6559"/>
                    </a:lnTo>
                    <a:lnTo>
                      <a:pt x="5011" y="6436"/>
                    </a:lnTo>
                    <a:lnTo>
                      <a:pt x="5378" y="6273"/>
                    </a:lnTo>
                    <a:lnTo>
                      <a:pt x="5663" y="6070"/>
                    </a:lnTo>
                    <a:lnTo>
                      <a:pt x="5948" y="5825"/>
                    </a:lnTo>
                    <a:lnTo>
                      <a:pt x="6152" y="5540"/>
                    </a:lnTo>
                    <a:lnTo>
                      <a:pt x="6355" y="5255"/>
                    </a:lnTo>
                    <a:lnTo>
                      <a:pt x="6600" y="4807"/>
                    </a:lnTo>
                    <a:lnTo>
                      <a:pt x="6844" y="4440"/>
                    </a:lnTo>
                    <a:lnTo>
                      <a:pt x="7007" y="4277"/>
                    </a:lnTo>
                    <a:lnTo>
                      <a:pt x="7170" y="4114"/>
                    </a:lnTo>
                    <a:lnTo>
                      <a:pt x="7374" y="4033"/>
                    </a:lnTo>
                    <a:lnTo>
                      <a:pt x="7822" y="4033"/>
                    </a:lnTo>
                    <a:lnTo>
                      <a:pt x="8025" y="4114"/>
                    </a:lnTo>
                    <a:lnTo>
                      <a:pt x="8188" y="4277"/>
                    </a:lnTo>
                    <a:lnTo>
                      <a:pt x="8351" y="4440"/>
                    </a:lnTo>
                    <a:lnTo>
                      <a:pt x="8596" y="4807"/>
                    </a:lnTo>
                    <a:lnTo>
                      <a:pt x="8840" y="5255"/>
                    </a:lnTo>
                    <a:lnTo>
                      <a:pt x="9044" y="5540"/>
                    </a:lnTo>
                    <a:lnTo>
                      <a:pt x="9247" y="5825"/>
                    </a:lnTo>
                    <a:lnTo>
                      <a:pt x="9492" y="6070"/>
                    </a:lnTo>
                    <a:lnTo>
                      <a:pt x="9818" y="6273"/>
                    </a:lnTo>
                    <a:lnTo>
                      <a:pt x="10143" y="6436"/>
                    </a:lnTo>
                    <a:lnTo>
                      <a:pt x="10551" y="6559"/>
                    </a:lnTo>
                    <a:lnTo>
                      <a:pt x="11040" y="6640"/>
                    </a:lnTo>
                    <a:lnTo>
                      <a:pt x="11936" y="6640"/>
                    </a:lnTo>
                    <a:lnTo>
                      <a:pt x="12262" y="6559"/>
                    </a:lnTo>
                    <a:lnTo>
                      <a:pt x="12588" y="6436"/>
                    </a:lnTo>
                    <a:lnTo>
                      <a:pt x="12913" y="6233"/>
                    </a:lnTo>
                    <a:lnTo>
                      <a:pt x="13199" y="6029"/>
                    </a:lnTo>
                    <a:lnTo>
                      <a:pt x="13524" y="5825"/>
                    </a:lnTo>
                    <a:lnTo>
                      <a:pt x="13810" y="5540"/>
                    </a:lnTo>
                    <a:lnTo>
                      <a:pt x="14054" y="5255"/>
                    </a:lnTo>
                    <a:lnTo>
                      <a:pt x="14298" y="4929"/>
                    </a:lnTo>
                    <a:lnTo>
                      <a:pt x="14543" y="4603"/>
                    </a:lnTo>
                    <a:lnTo>
                      <a:pt x="14746" y="4277"/>
                    </a:lnTo>
                    <a:lnTo>
                      <a:pt x="14909" y="3911"/>
                    </a:lnTo>
                    <a:lnTo>
                      <a:pt x="15032" y="3544"/>
                    </a:lnTo>
                    <a:lnTo>
                      <a:pt x="15113" y="3178"/>
                    </a:lnTo>
                    <a:lnTo>
                      <a:pt x="15195" y="2852"/>
                    </a:lnTo>
                    <a:lnTo>
                      <a:pt x="15195" y="2485"/>
                    </a:lnTo>
                    <a:lnTo>
                      <a:pt x="15154" y="2159"/>
                    </a:lnTo>
                    <a:lnTo>
                      <a:pt x="15113" y="1874"/>
                    </a:lnTo>
                    <a:lnTo>
                      <a:pt x="14991" y="1589"/>
                    </a:lnTo>
                    <a:lnTo>
                      <a:pt x="14869" y="1345"/>
                    </a:lnTo>
                    <a:lnTo>
                      <a:pt x="14706" y="1141"/>
                    </a:lnTo>
                    <a:lnTo>
                      <a:pt x="14502" y="937"/>
                    </a:lnTo>
                    <a:lnTo>
                      <a:pt x="14298" y="734"/>
                    </a:lnTo>
                    <a:lnTo>
                      <a:pt x="14054" y="571"/>
                    </a:lnTo>
                    <a:lnTo>
                      <a:pt x="13769" y="448"/>
                    </a:lnTo>
                    <a:lnTo>
                      <a:pt x="13484" y="326"/>
                    </a:lnTo>
                    <a:lnTo>
                      <a:pt x="12873" y="123"/>
                    </a:lnTo>
                    <a:lnTo>
                      <a:pt x="1226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9"/>
              <p:cNvSpPr/>
              <p:nvPr/>
            </p:nvSpPr>
            <p:spPr>
              <a:xfrm>
                <a:off x="3810775" y="2982950"/>
                <a:ext cx="190450" cy="166000"/>
              </a:xfrm>
              <a:custGeom>
                <a:avLst/>
                <a:gdLst/>
                <a:ahLst/>
                <a:cxnLst/>
                <a:rect l="l" t="t" r="r" b="b"/>
                <a:pathLst>
                  <a:path w="7618" h="6640" extrusionOk="0">
                    <a:moveTo>
                      <a:pt x="0" y="0"/>
                    </a:moveTo>
                    <a:lnTo>
                      <a:pt x="0" y="4033"/>
                    </a:lnTo>
                    <a:lnTo>
                      <a:pt x="245" y="4033"/>
                    </a:lnTo>
                    <a:lnTo>
                      <a:pt x="448" y="4114"/>
                    </a:lnTo>
                    <a:lnTo>
                      <a:pt x="611" y="4277"/>
                    </a:lnTo>
                    <a:lnTo>
                      <a:pt x="774" y="4440"/>
                    </a:lnTo>
                    <a:lnTo>
                      <a:pt x="1019" y="4807"/>
                    </a:lnTo>
                    <a:lnTo>
                      <a:pt x="1263" y="5255"/>
                    </a:lnTo>
                    <a:lnTo>
                      <a:pt x="1467" y="5540"/>
                    </a:lnTo>
                    <a:lnTo>
                      <a:pt x="1670" y="5825"/>
                    </a:lnTo>
                    <a:lnTo>
                      <a:pt x="1915" y="6070"/>
                    </a:lnTo>
                    <a:lnTo>
                      <a:pt x="2241" y="6273"/>
                    </a:lnTo>
                    <a:lnTo>
                      <a:pt x="2566" y="6436"/>
                    </a:lnTo>
                    <a:lnTo>
                      <a:pt x="2974" y="6559"/>
                    </a:lnTo>
                    <a:lnTo>
                      <a:pt x="3463" y="6640"/>
                    </a:lnTo>
                    <a:lnTo>
                      <a:pt x="4359" y="6640"/>
                    </a:lnTo>
                    <a:lnTo>
                      <a:pt x="4685" y="6559"/>
                    </a:lnTo>
                    <a:lnTo>
                      <a:pt x="5011" y="6436"/>
                    </a:lnTo>
                    <a:lnTo>
                      <a:pt x="5336" y="6233"/>
                    </a:lnTo>
                    <a:lnTo>
                      <a:pt x="5622" y="6029"/>
                    </a:lnTo>
                    <a:lnTo>
                      <a:pt x="5947" y="5825"/>
                    </a:lnTo>
                    <a:lnTo>
                      <a:pt x="6233" y="5540"/>
                    </a:lnTo>
                    <a:lnTo>
                      <a:pt x="6477" y="5255"/>
                    </a:lnTo>
                    <a:lnTo>
                      <a:pt x="6721" y="4929"/>
                    </a:lnTo>
                    <a:lnTo>
                      <a:pt x="6966" y="4603"/>
                    </a:lnTo>
                    <a:lnTo>
                      <a:pt x="7169" y="4277"/>
                    </a:lnTo>
                    <a:lnTo>
                      <a:pt x="7332" y="3911"/>
                    </a:lnTo>
                    <a:lnTo>
                      <a:pt x="7455" y="3544"/>
                    </a:lnTo>
                    <a:lnTo>
                      <a:pt x="7536" y="3178"/>
                    </a:lnTo>
                    <a:lnTo>
                      <a:pt x="7618" y="2852"/>
                    </a:lnTo>
                    <a:lnTo>
                      <a:pt x="7618" y="2485"/>
                    </a:lnTo>
                    <a:lnTo>
                      <a:pt x="7577" y="2159"/>
                    </a:lnTo>
                    <a:lnTo>
                      <a:pt x="7536" y="1874"/>
                    </a:lnTo>
                    <a:lnTo>
                      <a:pt x="7414" y="1589"/>
                    </a:lnTo>
                    <a:lnTo>
                      <a:pt x="7292" y="1345"/>
                    </a:lnTo>
                    <a:lnTo>
                      <a:pt x="7129" y="1141"/>
                    </a:lnTo>
                    <a:lnTo>
                      <a:pt x="6925" y="937"/>
                    </a:lnTo>
                    <a:lnTo>
                      <a:pt x="6721" y="734"/>
                    </a:lnTo>
                    <a:lnTo>
                      <a:pt x="6477" y="571"/>
                    </a:lnTo>
                    <a:lnTo>
                      <a:pt x="6192" y="448"/>
                    </a:lnTo>
                    <a:lnTo>
                      <a:pt x="5907" y="326"/>
                    </a:lnTo>
                    <a:lnTo>
                      <a:pt x="5296" y="123"/>
                    </a:lnTo>
                    <a:lnTo>
                      <a:pt x="4685"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9"/>
              <p:cNvSpPr/>
              <p:nvPr/>
            </p:nvSpPr>
            <p:spPr>
              <a:xfrm>
                <a:off x="3810775" y="2982950"/>
                <a:ext cx="190450" cy="166000"/>
              </a:xfrm>
              <a:custGeom>
                <a:avLst/>
                <a:gdLst/>
                <a:ahLst/>
                <a:cxnLst/>
                <a:rect l="l" t="t" r="r" b="b"/>
                <a:pathLst>
                  <a:path w="7618" h="6640" fill="none" extrusionOk="0">
                    <a:moveTo>
                      <a:pt x="3992" y="0"/>
                    </a:moveTo>
                    <a:lnTo>
                      <a:pt x="0" y="0"/>
                    </a:lnTo>
                    <a:lnTo>
                      <a:pt x="0" y="4033"/>
                    </a:lnTo>
                    <a:lnTo>
                      <a:pt x="0" y="4033"/>
                    </a:lnTo>
                    <a:lnTo>
                      <a:pt x="245" y="4033"/>
                    </a:lnTo>
                    <a:lnTo>
                      <a:pt x="448" y="4114"/>
                    </a:lnTo>
                    <a:lnTo>
                      <a:pt x="611" y="4277"/>
                    </a:lnTo>
                    <a:lnTo>
                      <a:pt x="774" y="4440"/>
                    </a:lnTo>
                    <a:lnTo>
                      <a:pt x="1019" y="4807"/>
                    </a:lnTo>
                    <a:lnTo>
                      <a:pt x="1263" y="5255"/>
                    </a:lnTo>
                    <a:lnTo>
                      <a:pt x="1263" y="5255"/>
                    </a:lnTo>
                    <a:lnTo>
                      <a:pt x="1467" y="5540"/>
                    </a:lnTo>
                    <a:lnTo>
                      <a:pt x="1670" y="5825"/>
                    </a:lnTo>
                    <a:lnTo>
                      <a:pt x="1915" y="6070"/>
                    </a:lnTo>
                    <a:lnTo>
                      <a:pt x="2241" y="6273"/>
                    </a:lnTo>
                    <a:lnTo>
                      <a:pt x="2566" y="6436"/>
                    </a:lnTo>
                    <a:lnTo>
                      <a:pt x="2974" y="6559"/>
                    </a:lnTo>
                    <a:lnTo>
                      <a:pt x="3463" y="6640"/>
                    </a:lnTo>
                    <a:lnTo>
                      <a:pt x="3992" y="6640"/>
                    </a:lnTo>
                    <a:lnTo>
                      <a:pt x="3992" y="6640"/>
                    </a:lnTo>
                    <a:lnTo>
                      <a:pt x="4359" y="6640"/>
                    </a:lnTo>
                    <a:lnTo>
                      <a:pt x="4685" y="6559"/>
                    </a:lnTo>
                    <a:lnTo>
                      <a:pt x="5011" y="6436"/>
                    </a:lnTo>
                    <a:lnTo>
                      <a:pt x="5336" y="6233"/>
                    </a:lnTo>
                    <a:lnTo>
                      <a:pt x="5622" y="6029"/>
                    </a:lnTo>
                    <a:lnTo>
                      <a:pt x="5947" y="5825"/>
                    </a:lnTo>
                    <a:lnTo>
                      <a:pt x="6233" y="5540"/>
                    </a:lnTo>
                    <a:lnTo>
                      <a:pt x="6477" y="5255"/>
                    </a:lnTo>
                    <a:lnTo>
                      <a:pt x="6721" y="4929"/>
                    </a:lnTo>
                    <a:lnTo>
                      <a:pt x="6966" y="4603"/>
                    </a:lnTo>
                    <a:lnTo>
                      <a:pt x="7169" y="4277"/>
                    </a:lnTo>
                    <a:lnTo>
                      <a:pt x="7332" y="3911"/>
                    </a:lnTo>
                    <a:lnTo>
                      <a:pt x="7455" y="3544"/>
                    </a:lnTo>
                    <a:lnTo>
                      <a:pt x="7536" y="3178"/>
                    </a:lnTo>
                    <a:lnTo>
                      <a:pt x="7618" y="2852"/>
                    </a:lnTo>
                    <a:lnTo>
                      <a:pt x="7618" y="2485"/>
                    </a:lnTo>
                    <a:lnTo>
                      <a:pt x="7618" y="2485"/>
                    </a:lnTo>
                    <a:lnTo>
                      <a:pt x="7577" y="2159"/>
                    </a:lnTo>
                    <a:lnTo>
                      <a:pt x="7536" y="1874"/>
                    </a:lnTo>
                    <a:lnTo>
                      <a:pt x="7414" y="1589"/>
                    </a:lnTo>
                    <a:lnTo>
                      <a:pt x="7292" y="1345"/>
                    </a:lnTo>
                    <a:lnTo>
                      <a:pt x="7129" y="1141"/>
                    </a:lnTo>
                    <a:lnTo>
                      <a:pt x="6925" y="937"/>
                    </a:lnTo>
                    <a:lnTo>
                      <a:pt x="6721" y="734"/>
                    </a:lnTo>
                    <a:lnTo>
                      <a:pt x="6477" y="571"/>
                    </a:lnTo>
                    <a:lnTo>
                      <a:pt x="6192" y="448"/>
                    </a:lnTo>
                    <a:lnTo>
                      <a:pt x="5907" y="326"/>
                    </a:lnTo>
                    <a:lnTo>
                      <a:pt x="5296" y="123"/>
                    </a:lnTo>
                    <a:lnTo>
                      <a:pt x="4685" y="0"/>
                    </a:lnTo>
                    <a:lnTo>
                      <a:pt x="3992"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9"/>
              <p:cNvSpPr/>
              <p:nvPr/>
            </p:nvSpPr>
            <p:spPr>
              <a:xfrm>
                <a:off x="3637650" y="2999250"/>
                <a:ext cx="347275" cy="133425"/>
              </a:xfrm>
              <a:custGeom>
                <a:avLst/>
                <a:gdLst/>
                <a:ahLst/>
                <a:cxnLst/>
                <a:rect l="l" t="t" r="r" b="b"/>
                <a:pathLst>
                  <a:path w="13891" h="5337" extrusionOk="0">
                    <a:moveTo>
                      <a:pt x="2933" y="0"/>
                    </a:moveTo>
                    <a:lnTo>
                      <a:pt x="2322" y="41"/>
                    </a:lnTo>
                    <a:lnTo>
                      <a:pt x="1793" y="122"/>
                    </a:lnTo>
                    <a:lnTo>
                      <a:pt x="1263" y="285"/>
                    </a:lnTo>
                    <a:lnTo>
                      <a:pt x="815" y="489"/>
                    </a:lnTo>
                    <a:lnTo>
                      <a:pt x="652" y="611"/>
                    </a:lnTo>
                    <a:lnTo>
                      <a:pt x="489" y="774"/>
                    </a:lnTo>
                    <a:lnTo>
                      <a:pt x="326" y="896"/>
                    </a:lnTo>
                    <a:lnTo>
                      <a:pt x="204" y="1059"/>
                    </a:lnTo>
                    <a:lnTo>
                      <a:pt x="123" y="1263"/>
                    </a:lnTo>
                    <a:lnTo>
                      <a:pt x="41" y="1426"/>
                    </a:lnTo>
                    <a:lnTo>
                      <a:pt x="0" y="1629"/>
                    </a:lnTo>
                    <a:lnTo>
                      <a:pt x="0" y="1874"/>
                    </a:lnTo>
                    <a:lnTo>
                      <a:pt x="41" y="2281"/>
                    </a:lnTo>
                    <a:lnTo>
                      <a:pt x="82" y="2566"/>
                    </a:lnTo>
                    <a:lnTo>
                      <a:pt x="163" y="2811"/>
                    </a:lnTo>
                    <a:lnTo>
                      <a:pt x="408" y="3381"/>
                    </a:lnTo>
                    <a:lnTo>
                      <a:pt x="734" y="3911"/>
                    </a:lnTo>
                    <a:lnTo>
                      <a:pt x="1182" y="4399"/>
                    </a:lnTo>
                    <a:lnTo>
                      <a:pt x="1630" y="4807"/>
                    </a:lnTo>
                    <a:lnTo>
                      <a:pt x="2078" y="5092"/>
                    </a:lnTo>
                    <a:lnTo>
                      <a:pt x="2282" y="5214"/>
                    </a:lnTo>
                    <a:lnTo>
                      <a:pt x="2526" y="5295"/>
                    </a:lnTo>
                    <a:lnTo>
                      <a:pt x="2730" y="5336"/>
                    </a:lnTo>
                    <a:lnTo>
                      <a:pt x="3463" y="5336"/>
                    </a:lnTo>
                    <a:lnTo>
                      <a:pt x="3870" y="5255"/>
                    </a:lnTo>
                    <a:lnTo>
                      <a:pt x="4155" y="5173"/>
                    </a:lnTo>
                    <a:lnTo>
                      <a:pt x="4440" y="5010"/>
                    </a:lnTo>
                    <a:lnTo>
                      <a:pt x="4644" y="4847"/>
                    </a:lnTo>
                    <a:lnTo>
                      <a:pt x="4848" y="4684"/>
                    </a:lnTo>
                    <a:lnTo>
                      <a:pt x="5011" y="4481"/>
                    </a:lnTo>
                    <a:lnTo>
                      <a:pt x="5133" y="4277"/>
                    </a:lnTo>
                    <a:lnTo>
                      <a:pt x="5296" y="3992"/>
                    </a:lnTo>
                    <a:lnTo>
                      <a:pt x="5540" y="3585"/>
                    </a:lnTo>
                    <a:lnTo>
                      <a:pt x="5662" y="3340"/>
                    </a:lnTo>
                    <a:lnTo>
                      <a:pt x="5866" y="3137"/>
                    </a:lnTo>
                    <a:lnTo>
                      <a:pt x="6070" y="2974"/>
                    </a:lnTo>
                    <a:lnTo>
                      <a:pt x="6314" y="2851"/>
                    </a:lnTo>
                    <a:lnTo>
                      <a:pt x="6599" y="2729"/>
                    </a:lnTo>
                    <a:lnTo>
                      <a:pt x="7292" y="2729"/>
                    </a:lnTo>
                    <a:lnTo>
                      <a:pt x="7577" y="2851"/>
                    </a:lnTo>
                    <a:lnTo>
                      <a:pt x="7821" y="2974"/>
                    </a:lnTo>
                    <a:lnTo>
                      <a:pt x="8025" y="3137"/>
                    </a:lnTo>
                    <a:lnTo>
                      <a:pt x="8188" y="3340"/>
                    </a:lnTo>
                    <a:lnTo>
                      <a:pt x="8351" y="3585"/>
                    </a:lnTo>
                    <a:lnTo>
                      <a:pt x="8595" y="3992"/>
                    </a:lnTo>
                    <a:lnTo>
                      <a:pt x="8758" y="4277"/>
                    </a:lnTo>
                    <a:lnTo>
                      <a:pt x="8880" y="4481"/>
                    </a:lnTo>
                    <a:lnTo>
                      <a:pt x="9043" y="4684"/>
                    </a:lnTo>
                    <a:lnTo>
                      <a:pt x="9206" y="4847"/>
                    </a:lnTo>
                    <a:lnTo>
                      <a:pt x="9451" y="5010"/>
                    </a:lnTo>
                    <a:lnTo>
                      <a:pt x="9695" y="5173"/>
                    </a:lnTo>
                    <a:lnTo>
                      <a:pt x="10021" y="5255"/>
                    </a:lnTo>
                    <a:lnTo>
                      <a:pt x="10428" y="5336"/>
                    </a:lnTo>
                    <a:lnTo>
                      <a:pt x="11121" y="5336"/>
                    </a:lnTo>
                    <a:lnTo>
                      <a:pt x="11365" y="5295"/>
                    </a:lnTo>
                    <a:lnTo>
                      <a:pt x="11569" y="5214"/>
                    </a:lnTo>
                    <a:lnTo>
                      <a:pt x="11813" y="5092"/>
                    </a:lnTo>
                    <a:lnTo>
                      <a:pt x="12261" y="4807"/>
                    </a:lnTo>
                    <a:lnTo>
                      <a:pt x="12709" y="4399"/>
                    </a:lnTo>
                    <a:lnTo>
                      <a:pt x="13117" y="3911"/>
                    </a:lnTo>
                    <a:lnTo>
                      <a:pt x="13483" y="3381"/>
                    </a:lnTo>
                    <a:lnTo>
                      <a:pt x="13728" y="2811"/>
                    </a:lnTo>
                    <a:lnTo>
                      <a:pt x="13809" y="2566"/>
                    </a:lnTo>
                    <a:lnTo>
                      <a:pt x="13850" y="2281"/>
                    </a:lnTo>
                    <a:lnTo>
                      <a:pt x="13891" y="1874"/>
                    </a:lnTo>
                    <a:lnTo>
                      <a:pt x="13850" y="1629"/>
                    </a:lnTo>
                    <a:lnTo>
                      <a:pt x="13809" y="1426"/>
                    </a:lnTo>
                    <a:lnTo>
                      <a:pt x="13769" y="1263"/>
                    </a:lnTo>
                    <a:lnTo>
                      <a:pt x="13646" y="1059"/>
                    </a:lnTo>
                    <a:lnTo>
                      <a:pt x="13565" y="896"/>
                    </a:lnTo>
                    <a:lnTo>
                      <a:pt x="13402" y="774"/>
                    </a:lnTo>
                    <a:lnTo>
                      <a:pt x="13239" y="611"/>
                    </a:lnTo>
                    <a:lnTo>
                      <a:pt x="13035" y="489"/>
                    </a:lnTo>
                    <a:lnTo>
                      <a:pt x="12628" y="285"/>
                    </a:lnTo>
                    <a:lnTo>
                      <a:pt x="12098" y="122"/>
                    </a:lnTo>
                    <a:lnTo>
                      <a:pt x="11528" y="41"/>
                    </a:lnTo>
                    <a:lnTo>
                      <a:pt x="1091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9"/>
              <p:cNvSpPr/>
              <p:nvPr/>
            </p:nvSpPr>
            <p:spPr>
              <a:xfrm>
                <a:off x="3637650" y="2999250"/>
                <a:ext cx="347275" cy="133425"/>
              </a:xfrm>
              <a:custGeom>
                <a:avLst/>
                <a:gdLst/>
                <a:ahLst/>
                <a:cxnLst/>
                <a:rect l="l" t="t" r="r" b="b"/>
                <a:pathLst>
                  <a:path w="13891" h="5337" fill="none" extrusionOk="0">
                    <a:moveTo>
                      <a:pt x="13035" y="489"/>
                    </a:moveTo>
                    <a:lnTo>
                      <a:pt x="13035" y="489"/>
                    </a:lnTo>
                    <a:lnTo>
                      <a:pt x="12628" y="285"/>
                    </a:lnTo>
                    <a:lnTo>
                      <a:pt x="12098" y="122"/>
                    </a:lnTo>
                    <a:lnTo>
                      <a:pt x="11528" y="41"/>
                    </a:lnTo>
                    <a:lnTo>
                      <a:pt x="10917" y="0"/>
                    </a:lnTo>
                    <a:lnTo>
                      <a:pt x="6925" y="0"/>
                    </a:lnTo>
                    <a:lnTo>
                      <a:pt x="2933" y="0"/>
                    </a:lnTo>
                    <a:lnTo>
                      <a:pt x="2933" y="0"/>
                    </a:lnTo>
                    <a:lnTo>
                      <a:pt x="2322" y="41"/>
                    </a:lnTo>
                    <a:lnTo>
                      <a:pt x="1793" y="122"/>
                    </a:lnTo>
                    <a:lnTo>
                      <a:pt x="1263" y="285"/>
                    </a:lnTo>
                    <a:lnTo>
                      <a:pt x="815" y="489"/>
                    </a:lnTo>
                    <a:lnTo>
                      <a:pt x="815" y="489"/>
                    </a:lnTo>
                    <a:lnTo>
                      <a:pt x="652" y="611"/>
                    </a:lnTo>
                    <a:lnTo>
                      <a:pt x="489" y="774"/>
                    </a:lnTo>
                    <a:lnTo>
                      <a:pt x="326" y="896"/>
                    </a:lnTo>
                    <a:lnTo>
                      <a:pt x="204" y="1059"/>
                    </a:lnTo>
                    <a:lnTo>
                      <a:pt x="123" y="1263"/>
                    </a:lnTo>
                    <a:lnTo>
                      <a:pt x="41" y="1426"/>
                    </a:lnTo>
                    <a:lnTo>
                      <a:pt x="0" y="1629"/>
                    </a:lnTo>
                    <a:lnTo>
                      <a:pt x="0" y="1874"/>
                    </a:lnTo>
                    <a:lnTo>
                      <a:pt x="0" y="1874"/>
                    </a:lnTo>
                    <a:lnTo>
                      <a:pt x="41" y="2281"/>
                    </a:lnTo>
                    <a:lnTo>
                      <a:pt x="41" y="2281"/>
                    </a:lnTo>
                    <a:lnTo>
                      <a:pt x="82" y="2566"/>
                    </a:lnTo>
                    <a:lnTo>
                      <a:pt x="163" y="2811"/>
                    </a:lnTo>
                    <a:lnTo>
                      <a:pt x="408" y="3381"/>
                    </a:lnTo>
                    <a:lnTo>
                      <a:pt x="734" y="3911"/>
                    </a:lnTo>
                    <a:lnTo>
                      <a:pt x="1182" y="4399"/>
                    </a:lnTo>
                    <a:lnTo>
                      <a:pt x="1182" y="4399"/>
                    </a:lnTo>
                    <a:lnTo>
                      <a:pt x="1630" y="4807"/>
                    </a:lnTo>
                    <a:lnTo>
                      <a:pt x="2078" y="5092"/>
                    </a:lnTo>
                    <a:lnTo>
                      <a:pt x="2282" y="5214"/>
                    </a:lnTo>
                    <a:lnTo>
                      <a:pt x="2526" y="5295"/>
                    </a:lnTo>
                    <a:lnTo>
                      <a:pt x="2730" y="5336"/>
                    </a:lnTo>
                    <a:lnTo>
                      <a:pt x="2974" y="5336"/>
                    </a:lnTo>
                    <a:lnTo>
                      <a:pt x="2974" y="5336"/>
                    </a:lnTo>
                    <a:lnTo>
                      <a:pt x="3015" y="5336"/>
                    </a:lnTo>
                    <a:lnTo>
                      <a:pt x="3015" y="5336"/>
                    </a:lnTo>
                    <a:lnTo>
                      <a:pt x="3463" y="5336"/>
                    </a:lnTo>
                    <a:lnTo>
                      <a:pt x="3870" y="5255"/>
                    </a:lnTo>
                    <a:lnTo>
                      <a:pt x="4155" y="5173"/>
                    </a:lnTo>
                    <a:lnTo>
                      <a:pt x="4440" y="5010"/>
                    </a:lnTo>
                    <a:lnTo>
                      <a:pt x="4644" y="4847"/>
                    </a:lnTo>
                    <a:lnTo>
                      <a:pt x="4848" y="4684"/>
                    </a:lnTo>
                    <a:lnTo>
                      <a:pt x="5011" y="4481"/>
                    </a:lnTo>
                    <a:lnTo>
                      <a:pt x="5133" y="4277"/>
                    </a:lnTo>
                    <a:lnTo>
                      <a:pt x="5133" y="4277"/>
                    </a:lnTo>
                    <a:lnTo>
                      <a:pt x="5296" y="3992"/>
                    </a:lnTo>
                    <a:lnTo>
                      <a:pt x="5296" y="3992"/>
                    </a:lnTo>
                    <a:lnTo>
                      <a:pt x="5540" y="3585"/>
                    </a:lnTo>
                    <a:lnTo>
                      <a:pt x="5662" y="3340"/>
                    </a:lnTo>
                    <a:lnTo>
                      <a:pt x="5866" y="3137"/>
                    </a:lnTo>
                    <a:lnTo>
                      <a:pt x="6070" y="2974"/>
                    </a:lnTo>
                    <a:lnTo>
                      <a:pt x="6314" y="2851"/>
                    </a:lnTo>
                    <a:lnTo>
                      <a:pt x="6599" y="2729"/>
                    </a:lnTo>
                    <a:lnTo>
                      <a:pt x="6925" y="2729"/>
                    </a:lnTo>
                    <a:lnTo>
                      <a:pt x="6925" y="2729"/>
                    </a:lnTo>
                    <a:lnTo>
                      <a:pt x="7292" y="2729"/>
                    </a:lnTo>
                    <a:lnTo>
                      <a:pt x="7577" y="2851"/>
                    </a:lnTo>
                    <a:lnTo>
                      <a:pt x="7821" y="2974"/>
                    </a:lnTo>
                    <a:lnTo>
                      <a:pt x="8025" y="3137"/>
                    </a:lnTo>
                    <a:lnTo>
                      <a:pt x="8188" y="3340"/>
                    </a:lnTo>
                    <a:lnTo>
                      <a:pt x="8351" y="3585"/>
                    </a:lnTo>
                    <a:lnTo>
                      <a:pt x="8595" y="3992"/>
                    </a:lnTo>
                    <a:lnTo>
                      <a:pt x="8595" y="3992"/>
                    </a:lnTo>
                    <a:lnTo>
                      <a:pt x="8758" y="4277"/>
                    </a:lnTo>
                    <a:lnTo>
                      <a:pt x="8758" y="4277"/>
                    </a:lnTo>
                    <a:lnTo>
                      <a:pt x="8880" y="4481"/>
                    </a:lnTo>
                    <a:lnTo>
                      <a:pt x="9043" y="4684"/>
                    </a:lnTo>
                    <a:lnTo>
                      <a:pt x="9206" y="4847"/>
                    </a:lnTo>
                    <a:lnTo>
                      <a:pt x="9451" y="5010"/>
                    </a:lnTo>
                    <a:lnTo>
                      <a:pt x="9695" y="5173"/>
                    </a:lnTo>
                    <a:lnTo>
                      <a:pt x="10021" y="5255"/>
                    </a:lnTo>
                    <a:lnTo>
                      <a:pt x="10428" y="5336"/>
                    </a:lnTo>
                    <a:lnTo>
                      <a:pt x="10876" y="5336"/>
                    </a:lnTo>
                    <a:lnTo>
                      <a:pt x="10876" y="5336"/>
                    </a:lnTo>
                    <a:lnTo>
                      <a:pt x="10917" y="5336"/>
                    </a:lnTo>
                    <a:lnTo>
                      <a:pt x="10917" y="5336"/>
                    </a:lnTo>
                    <a:lnTo>
                      <a:pt x="11121" y="5336"/>
                    </a:lnTo>
                    <a:lnTo>
                      <a:pt x="11365" y="5295"/>
                    </a:lnTo>
                    <a:lnTo>
                      <a:pt x="11569" y="5214"/>
                    </a:lnTo>
                    <a:lnTo>
                      <a:pt x="11813" y="5092"/>
                    </a:lnTo>
                    <a:lnTo>
                      <a:pt x="12261" y="4807"/>
                    </a:lnTo>
                    <a:lnTo>
                      <a:pt x="12709" y="4399"/>
                    </a:lnTo>
                    <a:lnTo>
                      <a:pt x="12709" y="4399"/>
                    </a:lnTo>
                    <a:lnTo>
                      <a:pt x="13117" y="3911"/>
                    </a:lnTo>
                    <a:lnTo>
                      <a:pt x="13483" y="3381"/>
                    </a:lnTo>
                    <a:lnTo>
                      <a:pt x="13728" y="2811"/>
                    </a:lnTo>
                    <a:lnTo>
                      <a:pt x="13809" y="2566"/>
                    </a:lnTo>
                    <a:lnTo>
                      <a:pt x="13850" y="2281"/>
                    </a:lnTo>
                    <a:lnTo>
                      <a:pt x="13850" y="2281"/>
                    </a:lnTo>
                    <a:lnTo>
                      <a:pt x="13891" y="1874"/>
                    </a:lnTo>
                    <a:lnTo>
                      <a:pt x="13891" y="1874"/>
                    </a:lnTo>
                    <a:lnTo>
                      <a:pt x="13850" y="1629"/>
                    </a:lnTo>
                    <a:lnTo>
                      <a:pt x="13809" y="1426"/>
                    </a:lnTo>
                    <a:lnTo>
                      <a:pt x="13769" y="1263"/>
                    </a:lnTo>
                    <a:lnTo>
                      <a:pt x="13646" y="1059"/>
                    </a:lnTo>
                    <a:lnTo>
                      <a:pt x="13565" y="896"/>
                    </a:lnTo>
                    <a:lnTo>
                      <a:pt x="13402" y="774"/>
                    </a:lnTo>
                    <a:lnTo>
                      <a:pt x="13239" y="611"/>
                    </a:lnTo>
                    <a:lnTo>
                      <a:pt x="13035" y="489"/>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9"/>
              <p:cNvSpPr/>
              <p:nvPr/>
            </p:nvSpPr>
            <p:spPr>
              <a:xfrm>
                <a:off x="3810775" y="2999250"/>
                <a:ext cx="174150" cy="133425"/>
              </a:xfrm>
              <a:custGeom>
                <a:avLst/>
                <a:gdLst/>
                <a:ahLst/>
                <a:cxnLst/>
                <a:rect l="l" t="t" r="r" b="b"/>
                <a:pathLst>
                  <a:path w="6966" h="5337" extrusionOk="0">
                    <a:moveTo>
                      <a:pt x="0" y="0"/>
                    </a:moveTo>
                    <a:lnTo>
                      <a:pt x="0" y="2729"/>
                    </a:lnTo>
                    <a:lnTo>
                      <a:pt x="367" y="2729"/>
                    </a:lnTo>
                    <a:lnTo>
                      <a:pt x="652" y="2851"/>
                    </a:lnTo>
                    <a:lnTo>
                      <a:pt x="896" y="2974"/>
                    </a:lnTo>
                    <a:lnTo>
                      <a:pt x="1100" y="3137"/>
                    </a:lnTo>
                    <a:lnTo>
                      <a:pt x="1263" y="3340"/>
                    </a:lnTo>
                    <a:lnTo>
                      <a:pt x="1426" y="3585"/>
                    </a:lnTo>
                    <a:lnTo>
                      <a:pt x="1670" y="3992"/>
                    </a:lnTo>
                    <a:lnTo>
                      <a:pt x="1833" y="4277"/>
                    </a:lnTo>
                    <a:lnTo>
                      <a:pt x="1955" y="4481"/>
                    </a:lnTo>
                    <a:lnTo>
                      <a:pt x="2118" y="4684"/>
                    </a:lnTo>
                    <a:lnTo>
                      <a:pt x="2281" y="4847"/>
                    </a:lnTo>
                    <a:lnTo>
                      <a:pt x="2526" y="5010"/>
                    </a:lnTo>
                    <a:lnTo>
                      <a:pt x="2770" y="5173"/>
                    </a:lnTo>
                    <a:lnTo>
                      <a:pt x="3096" y="5255"/>
                    </a:lnTo>
                    <a:lnTo>
                      <a:pt x="3503" y="5336"/>
                    </a:lnTo>
                    <a:lnTo>
                      <a:pt x="4196" y="5336"/>
                    </a:lnTo>
                    <a:lnTo>
                      <a:pt x="4440" y="5295"/>
                    </a:lnTo>
                    <a:lnTo>
                      <a:pt x="4644" y="5214"/>
                    </a:lnTo>
                    <a:lnTo>
                      <a:pt x="4888" y="5092"/>
                    </a:lnTo>
                    <a:lnTo>
                      <a:pt x="5336" y="4807"/>
                    </a:lnTo>
                    <a:lnTo>
                      <a:pt x="5784" y="4399"/>
                    </a:lnTo>
                    <a:lnTo>
                      <a:pt x="6192" y="3911"/>
                    </a:lnTo>
                    <a:lnTo>
                      <a:pt x="6558" y="3381"/>
                    </a:lnTo>
                    <a:lnTo>
                      <a:pt x="6803" y="2811"/>
                    </a:lnTo>
                    <a:lnTo>
                      <a:pt x="6884" y="2566"/>
                    </a:lnTo>
                    <a:lnTo>
                      <a:pt x="6925" y="2281"/>
                    </a:lnTo>
                    <a:lnTo>
                      <a:pt x="6966" y="1874"/>
                    </a:lnTo>
                    <a:lnTo>
                      <a:pt x="6925" y="1629"/>
                    </a:lnTo>
                    <a:lnTo>
                      <a:pt x="6884" y="1426"/>
                    </a:lnTo>
                    <a:lnTo>
                      <a:pt x="6844" y="1263"/>
                    </a:lnTo>
                    <a:lnTo>
                      <a:pt x="6721" y="1059"/>
                    </a:lnTo>
                    <a:lnTo>
                      <a:pt x="6640" y="896"/>
                    </a:lnTo>
                    <a:lnTo>
                      <a:pt x="6477" y="774"/>
                    </a:lnTo>
                    <a:lnTo>
                      <a:pt x="6314" y="611"/>
                    </a:lnTo>
                    <a:lnTo>
                      <a:pt x="6110" y="489"/>
                    </a:lnTo>
                    <a:lnTo>
                      <a:pt x="5703" y="285"/>
                    </a:lnTo>
                    <a:lnTo>
                      <a:pt x="5173" y="122"/>
                    </a:lnTo>
                    <a:lnTo>
                      <a:pt x="4603" y="41"/>
                    </a:lnTo>
                    <a:lnTo>
                      <a:pt x="3992"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9"/>
              <p:cNvSpPr/>
              <p:nvPr/>
            </p:nvSpPr>
            <p:spPr>
              <a:xfrm>
                <a:off x="3810775" y="2999250"/>
                <a:ext cx="174150" cy="133425"/>
              </a:xfrm>
              <a:custGeom>
                <a:avLst/>
                <a:gdLst/>
                <a:ahLst/>
                <a:cxnLst/>
                <a:rect l="l" t="t" r="r" b="b"/>
                <a:pathLst>
                  <a:path w="6966" h="5337" fill="none" extrusionOk="0">
                    <a:moveTo>
                      <a:pt x="6110" y="489"/>
                    </a:moveTo>
                    <a:lnTo>
                      <a:pt x="6110" y="489"/>
                    </a:lnTo>
                    <a:lnTo>
                      <a:pt x="5703" y="285"/>
                    </a:lnTo>
                    <a:lnTo>
                      <a:pt x="5173" y="122"/>
                    </a:lnTo>
                    <a:lnTo>
                      <a:pt x="4603" y="41"/>
                    </a:lnTo>
                    <a:lnTo>
                      <a:pt x="3992" y="0"/>
                    </a:lnTo>
                    <a:lnTo>
                      <a:pt x="0" y="0"/>
                    </a:lnTo>
                    <a:lnTo>
                      <a:pt x="0" y="2729"/>
                    </a:lnTo>
                    <a:lnTo>
                      <a:pt x="0" y="2729"/>
                    </a:lnTo>
                    <a:lnTo>
                      <a:pt x="367" y="2729"/>
                    </a:lnTo>
                    <a:lnTo>
                      <a:pt x="652" y="2851"/>
                    </a:lnTo>
                    <a:lnTo>
                      <a:pt x="896" y="2974"/>
                    </a:lnTo>
                    <a:lnTo>
                      <a:pt x="1100" y="3137"/>
                    </a:lnTo>
                    <a:lnTo>
                      <a:pt x="1263" y="3340"/>
                    </a:lnTo>
                    <a:lnTo>
                      <a:pt x="1426" y="3585"/>
                    </a:lnTo>
                    <a:lnTo>
                      <a:pt x="1670" y="3992"/>
                    </a:lnTo>
                    <a:lnTo>
                      <a:pt x="1670" y="3992"/>
                    </a:lnTo>
                    <a:lnTo>
                      <a:pt x="1833" y="4277"/>
                    </a:lnTo>
                    <a:lnTo>
                      <a:pt x="1833" y="4277"/>
                    </a:lnTo>
                    <a:lnTo>
                      <a:pt x="1955" y="4481"/>
                    </a:lnTo>
                    <a:lnTo>
                      <a:pt x="2118" y="4684"/>
                    </a:lnTo>
                    <a:lnTo>
                      <a:pt x="2281" y="4847"/>
                    </a:lnTo>
                    <a:lnTo>
                      <a:pt x="2526" y="5010"/>
                    </a:lnTo>
                    <a:lnTo>
                      <a:pt x="2770" y="5173"/>
                    </a:lnTo>
                    <a:lnTo>
                      <a:pt x="3096" y="5255"/>
                    </a:lnTo>
                    <a:lnTo>
                      <a:pt x="3503" y="5336"/>
                    </a:lnTo>
                    <a:lnTo>
                      <a:pt x="3951" y="5336"/>
                    </a:lnTo>
                    <a:lnTo>
                      <a:pt x="3951" y="5336"/>
                    </a:lnTo>
                    <a:lnTo>
                      <a:pt x="3992" y="5336"/>
                    </a:lnTo>
                    <a:lnTo>
                      <a:pt x="3992" y="5336"/>
                    </a:lnTo>
                    <a:lnTo>
                      <a:pt x="4196" y="5336"/>
                    </a:lnTo>
                    <a:lnTo>
                      <a:pt x="4440" y="5295"/>
                    </a:lnTo>
                    <a:lnTo>
                      <a:pt x="4644" y="5214"/>
                    </a:lnTo>
                    <a:lnTo>
                      <a:pt x="4888" y="5092"/>
                    </a:lnTo>
                    <a:lnTo>
                      <a:pt x="5336" y="4807"/>
                    </a:lnTo>
                    <a:lnTo>
                      <a:pt x="5784" y="4399"/>
                    </a:lnTo>
                    <a:lnTo>
                      <a:pt x="5784" y="4399"/>
                    </a:lnTo>
                    <a:lnTo>
                      <a:pt x="6192" y="3911"/>
                    </a:lnTo>
                    <a:lnTo>
                      <a:pt x="6558" y="3381"/>
                    </a:lnTo>
                    <a:lnTo>
                      <a:pt x="6803" y="2811"/>
                    </a:lnTo>
                    <a:lnTo>
                      <a:pt x="6884" y="2566"/>
                    </a:lnTo>
                    <a:lnTo>
                      <a:pt x="6925" y="2281"/>
                    </a:lnTo>
                    <a:lnTo>
                      <a:pt x="6925" y="2281"/>
                    </a:lnTo>
                    <a:lnTo>
                      <a:pt x="6966" y="1874"/>
                    </a:lnTo>
                    <a:lnTo>
                      <a:pt x="6966" y="1874"/>
                    </a:lnTo>
                    <a:lnTo>
                      <a:pt x="6925" y="1629"/>
                    </a:lnTo>
                    <a:lnTo>
                      <a:pt x="6884" y="1426"/>
                    </a:lnTo>
                    <a:lnTo>
                      <a:pt x="6844" y="1263"/>
                    </a:lnTo>
                    <a:lnTo>
                      <a:pt x="6721" y="1059"/>
                    </a:lnTo>
                    <a:lnTo>
                      <a:pt x="6640" y="896"/>
                    </a:lnTo>
                    <a:lnTo>
                      <a:pt x="6477" y="774"/>
                    </a:lnTo>
                    <a:lnTo>
                      <a:pt x="6314" y="611"/>
                    </a:lnTo>
                    <a:lnTo>
                      <a:pt x="6110" y="489"/>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9"/>
              <p:cNvSpPr/>
              <p:nvPr/>
            </p:nvSpPr>
            <p:spPr>
              <a:xfrm>
                <a:off x="3901400" y="2999250"/>
                <a:ext cx="83525" cy="57050"/>
              </a:xfrm>
              <a:custGeom>
                <a:avLst/>
                <a:gdLst/>
                <a:ahLst/>
                <a:cxnLst/>
                <a:rect l="l" t="t" r="r" b="b"/>
                <a:pathLst>
                  <a:path w="3341" h="2282" extrusionOk="0">
                    <a:moveTo>
                      <a:pt x="1" y="0"/>
                    </a:moveTo>
                    <a:lnTo>
                      <a:pt x="326" y="367"/>
                    </a:lnTo>
                    <a:lnTo>
                      <a:pt x="652" y="774"/>
                    </a:lnTo>
                    <a:lnTo>
                      <a:pt x="978" y="1100"/>
                    </a:lnTo>
                    <a:lnTo>
                      <a:pt x="1304" y="1426"/>
                    </a:lnTo>
                    <a:lnTo>
                      <a:pt x="1711" y="1711"/>
                    </a:lnTo>
                    <a:lnTo>
                      <a:pt x="2119" y="1915"/>
                    </a:lnTo>
                    <a:lnTo>
                      <a:pt x="2526" y="2118"/>
                    </a:lnTo>
                    <a:lnTo>
                      <a:pt x="3015" y="2281"/>
                    </a:lnTo>
                    <a:lnTo>
                      <a:pt x="3300" y="2281"/>
                    </a:lnTo>
                    <a:lnTo>
                      <a:pt x="3341" y="1915"/>
                    </a:lnTo>
                    <a:lnTo>
                      <a:pt x="3341" y="1874"/>
                    </a:lnTo>
                    <a:lnTo>
                      <a:pt x="3300" y="1629"/>
                    </a:lnTo>
                    <a:lnTo>
                      <a:pt x="3259" y="1426"/>
                    </a:lnTo>
                    <a:lnTo>
                      <a:pt x="3219" y="1263"/>
                    </a:lnTo>
                    <a:lnTo>
                      <a:pt x="3096" y="1059"/>
                    </a:lnTo>
                    <a:lnTo>
                      <a:pt x="3015" y="896"/>
                    </a:lnTo>
                    <a:lnTo>
                      <a:pt x="2852" y="774"/>
                    </a:lnTo>
                    <a:lnTo>
                      <a:pt x="2689" y="611"/>
                    </a:lnTo>
                    <a:lnTo>
                      <a:pt x="2485" y="489"/>
                    </a:lnTo>
                    <a:lnTo>
                      <a:pt x="2078" y="285"/>
                    </a:lnTo>
                    <a:lnTo>
                      <a:pt x="1548" y="122"/>
                    </a:lnTo>
                    <a:lnTo>
                      <a:pt x="1019" y="41"/>
                    </a:lnTo>
                    <a:lnTo>
                      <a:pt x="408"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9"/>
              <p:cNvSpPr/>
              <p:nvPr/>
            </p:nvSpPr>
            <p:spPr>
              <a:xfrm>
                <a:off x="3901400" y="2999250"/>
                <a:ext cx="83525" cy="57050"/>
              </a:xfrm>
              <a:custGeom>
                <a:avLst/>
                <a:gdLst/>
                <a:ahLst/>
                <a:cxnLst/>
                <a:rect l="l" t="t" r="r" b="b"/>
                <a:pathLst>
                  <a:path w="3341" h="2282" fill="none" extrusionOk="0">
                    <a:moveTo>
                      <a:pt x="367" y="0"/>
                    </a:moveTo>
                    <a:lnTo>
                      <a:pt x="1" y="0"/>
                    </a:lnTo>
                    <a:lnTo>
                      <a:pt x="1" y="0"/>
                    </a:lnTo>
                    <a:lnTo>
                      <a:pt x="326" y="367"/>
                    </a:lnTo>
                    <a:lnTo>
                      <a:pt x="652" y="774"/>
                    </a:lnTo>
                    <a:lnTo>
                      <a:pt x="978" y="1100"/>
                    </a:lnTo>
                    <a:lnTo>
                      <a:pt x="1304" y="1426"/>
                    </a:lnTo>
                    <a:lnTo>
                      <a:pt x="1711" y="1711"/>
                    </a:lnTo>
                    <a:lnTo>
                      <a:pt x="2119" y="1915"/>
                    </a:lnTo>
                    <a:lnTo>
                      <a:pt x="2526" y="2118"/>
                    </a:lnTo>
                    <a:lnTo>
                      <a:pt x="3015" y="2281"/>
                    </a:lnTo>
                    <a:lnTo>
                      <a:pt x="3015" y="2281"/>
                    </a:lnTo>
                    <a:lnTo>
                      <a:pt x="3219" y="2281"/>
                    </a:lnTo>
                    <a:lnTo>
                      <a:pt x="3219" y="2281"/>
                    </a:lnTo>
                    <a:lnTo>
                      <a:pt x="3300" y="2281"/>
                    </a:lnTo>
                    <a:lnTo>
                      <a:pt x="3300" y="2281"/>
                    </a:lnTo>
                    <a:lnTo>
                      <a:pt x="3341" y="1915"/>
                    </a:lnTo>
                    <a:lnTo>
                      <a:pt x="3341" y="1915"/>
                    </a:lnTo>
                    <a:lnTo>
                      <a:pt x="3341" y="1874"/>
                    </a:lnTo>
                    <a:lnTo>
                      <a:pt x="3341" y="1874"/>
                    </a:lnTo>
                    <a:lnTo>
                      <a:pt x="3300" y="1629"/>
                    </a:lnTo>
                    <a:lnTo>
                      <a:pt x="3259" y="1426"/>
                    </a:lnTo>
                    <a:lnTo>
                      <a:pt x="3219" y="1263"/>
                    </a:lnTo>
                    <a:lnTo>
                      <a:pt x="3096" y="1059"/>
                    </a:lnTo>
                    <a:lnTo>
                      <a:pt x="3015" y="896"/>
                    </a:lnTo>
                    <a:lnTo>
                      <a:pt x="2852" y="774"/>
                    </a:lnTo>
                    <a:lnTo>
                      <a:pt x="2689" y="611"/>
                    </a:lnTo>
                    <a:lnTo>
                      <a:pt x="2485" y="489"/>
                    </a:lnTo>
                    <a:lnTo>
                      <a:pt x="2485" y="489"/>
                    </a:lnTo>
                    <a:lnTo>
                      <a:pt x="2485" y="489"/>
                    </a:lnTo>
                    <a:lnTo>
                      <a:pt x="2078" y="285"/>
                    </a:lnTo>
                    <a:lnTo>
                      <a:pt x="1548" y="122"/>
                    </a:lnTo>
                    <a:lnTo>
                      <a:pt x="1019" y="41"/>
                    </a:lnTo>
                    <a:lnTo>
                      <a:pt x="408" y="0"/>
                    </a:lnTo>
                    <a:lnTo>
                      <a:pt x="408" y="0"/>
                    </a:lnTo>
                    <a:lnTo>
                      <a:pt x="367"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9"/>
              <p:cNvSpPr/>
              <p:nvPr/>
            </p:nvSpPr>
            <p:spPr>
              <a:xfrm>
                <a:off x="3637650" y="2999250"/>
                <a:ext cx="82500" cy="57050"/>
              </a:xfrm>
              <a:custGeom>
                <a:avLst/>
                <a:gdLst/>
                <a:ahLst/>
                <a:cxnLst/>
                <a:rect l="l" t="t" r="r" b="b"/>
                <a:pathLst>
                  <a:path w="3300" h="2282" extrusionOk="0">
                    <a:moveTo>
                      <a:pt x="2933" y="0"/>
                    </a:moveTo>
                    <a:lnTo>
                      <a:pt x="2322" y="41"/>
                    </a:lnTo>
                    <a:lnTo>
                      <a:pt x="1752" y="122"/>
                    </a:lnTo>
                    <a:lnTo>
                      <a:pt x="1263" y="285"/>
                    </a:lnTo>
                    <a:lnTo>
                      <a:pt x="815" y="489"/>
                    </a:lnTo>
                    <a:lnTo>
                      <a:pt x="652" y="611"/>
                    </a:lnTo>
                    <a:lnTo>
                      <a:pt x="489" y="774"/>
                    </a:lnTo>
                    <a:lnTo>
                      <a:pt x="326" y="896"/>
                    </a:lnTo>
                    <a:lnTo>
                      <a:pt x="204" y="1059"/>
                    </a:lnTo>
                    <a:lnTo>
                      <a:pt x="123" y="1263"/>
                    </a:lnTo>
                    <a:lnTo>
                      <a:pt x="41" y="1426"/>
                    </a:lnTo>
                    <a:lnTo>
                      <a:pt x="0" y="1629"/>
                    </a:lnTo>
                    <a:lnTo>
                      <a:pt x="0" y="1874"/>
                    </a:lnTo>
                    <a:lnTo>
                      <a:pt x="0" y="1915"/>
                    </a:lnTo>
                    <a:lnTo>
                      <a:pt x="41" y="2281"/>
                    </a:lnTo>
                    <a:lnTo>
                      <a:pt x="326" y="2281"/>
                    </a:lnTo>
                    <a:lnTo>
                      <a:pt x="774" y="2118"/>
                    </a:lnTo>
                    <a:lnTo>
                      <a:pt x="1222" y="1915"/>
                    </a:lnTo>
                    <a:lnTo>
                      <a:pt x="1630" y="1711"/>
                    </a:lnTo>
                    <a:lnTo>
                      <a:pt x="1996" y="1426"/>
                    </a:lnTo>
                    <a:lnTo>
                      <a:pt x="2363" y="1100"/>
                    </a:lnTo>
                    <a:lnTo>
                      <a:pt x="2689" y="774"/>
                    </a:lnTo>
                    <a:lnTo>
                      <a:pt x="3015" y="367"/>
                    </a:lnTo>
                    <a:lnTo>
                      <a:pt x="3300"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9"/>
              <p:cNvSpPr/>
              <p:nvPr/>
            </p:nvSpPr>
            <p:spPr>
              <a:xfrm>
                <a:off x="3637650" y="2999250"/>
                <a:ext cx="82500" cy="57050"/>
              </a:xfrm>
              <a:custGeom>
                <a:avLst/>
                <a:gdLst/>
                <a:ahLst/>
                <a:cxnLst/>
                <a:rect l="l" t="t" r="r" b="b"/>
                <a:pathLst>
                  <a:path w="3300" h="2282" fill="none" extrusionOk="0">
                    <a:moveTo>
                      <a:pt x="3300" y="0"/>
                    </a:moveTo>
                    <a:lnTo>
                      <a:pt x="2933" y="0"/>
                    </a:lnTo>
                    <a:lnTo>
                      <a:pt x="2933" y="0"/>
                    </a:lnTo>
                    <a:lnTo>
                      <a:pt x="2933" y="0"/>
                    </a:lnTo>
                    <a:lnTo>
                      <a:pt x="2933" y="0"/>
                    </a:lnTo>
                    <a:lnTo>
                      <a:pt x="2322" y="41"/>
                    </a:lnTo>
                    <a:lnTo>
                      <a:pt x="1752" y="122"/>
                    </a:lnTo>
                    <a:lnTo>
                      <a:pt x="1263" y="285"/>
                    </a:lnTo>
                    <a:lnTo>
                      <a:pt x="815" y="489"/>
                    </a:lnTo>
                    <a:lnTo>
                      <a:pt x="815" y="489"/>
                    </a:lnTo>
                    <a:lnTo>
                      <a:pt x="815" y="489"/>
                    </a:lnTo>
                    <a:lnTo>
                      <a:pt x="652" y="611"/>
                    </a:lnTo>
                    <a:lnTo>
                      <a:pt x="489" y="774"/>
                    </a:lnTo>
                    <a:lnTo>
                      <a:pt x="326" y="896"/>
                    </a:lnTo>
                    <a:lnTo>
                      <a:pt x="204" y="1059"/>
                    </a:lnTo>
                    <a:lnTo>
                      <a:pt x="123" y="1263"/>
                    </a:lnTo>
                    <a:lnTo>
                      <a:pt x="41" y="1426"/>
                    </a:lnTo>
                    <a:lnTo>
                      <a:pt x="0" y="1629"/>
                    </a:lnTo>
                    <a:lnTo>
                      <a:pt x="0" y="1874"/>
                    </a:lnTo>
                    <a:lnTo>
                      <a:pt x="0" y="1874"/>
                    </a:lnTo>
                    <a:lnTo>
                      <a:pt x="0" y="1915"/>
                    </a:lnTo>
                    <a:lnTo>
                      <a:pt x="0" y="1915"/>
                    </a:lnTo>
                    <a:lnTo>
                      <a:pt x="41" y="2281"/>
                    </a:lnTo>
                    <a:lnTo>
                      <a:pt x="41" y="2281"/>
                    </a:lnTo>
                    <a:lnTo>
                      <a:pt x="123" y="2281"/>
                    </a:lnTo>
                    <a:lnTo>
                      <a:pt x="123" y="2281"/>
                    </a:lnTo>
                    <a:lnTo>
                      <a:pt x="326" y="2281"/>
                    </a:lnTo>
                    <a:lnTo>
                      <a:pt x="326" y="2281"/>
                    </a:lnTo>
                    <a:lnTo>
                      <a:pt x="774" y="2118"/>
                    </a:lnTo>
                    <a:lnTo>
                      <a:pt x="1222" y="1915"/>
                    </a:lnTo>
                    <a:lnTo>
                      <a:pt x="1630" y="1711"/>
                    </a:lnTo>
                    <a:lnTo>
                      <a:pt x="1996" y="1426"/>
                    </a:lnTo>
                    <a:lnTo>
                      <a:pt x="2363" y="1100"/>
                    </a:lnTo>
                    <a:lnTo>
                      <a:pt x="2689" y="774"/>
                    </a:lnTo>
                    <a:lnTo>
                      <a:pt x="3015" y="367"/>
                    </a:lnTo>
                    <a:lnTo>
                      <a:pt x="3300"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47" name="Google Shape;447;p39"/>
          <p:cNvSpPr txBox="1">
            <a:spLocks noGrp="1"/>
          </p:cNvSpPr>
          <p:nvPr>
            <p:ph type="ctrTitle"/>
          </p:nvPr>
        </p:nvSpPr>
        <p:spPr>
          <a:xfrm>
            <a:off x="713225" y="802391"/>
            <a:ext cx="4286700" cy="2281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Health and Safety Guide in Housekeeping</a:t>
            </a:r>
            <a:endParaRPr/>
          </a:p>
        </p:txBody>
      </p:sp>
      <p:sp>
        <p:nvSpPr>
          <p:cNvPr id="448" name="Google Shape;448;p39"/>
          <p:cNvSpPr txBox="1">
            <a:spLocks noGrp="1"/>
          </p:cNvSpPr>
          <p:nvPr>
            <p:ph type="subTitle" idx="1"/>
          </p:nvPr>
        </p:nvSpPr>
        <p:spPr>
          <a:xfrm>
            <a:off x="713225" y="3310691"/>
            <a:ext cx="3035100" cy="661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grpSp>
        <p:nvGrpSpPr>
          <p:cNvPr id="453" name="Google Shape;453;p40"/>
          <p:cNvGrpSpPr/>
          <p:nvPr/>
        </p:nvGrpSpPr>
        <p:grpSpPr>
          <a:xfrm>
            <a:off x="733000" y="900275"/>
            <a:ext cx="3100450" cy="3286013"/>
            <a:chOff x="733000" y="900275"/>
            <a:chExt cx="3100450" cy="3286013"/>
          </a:xfrm>
        </p:grpSpPr>
        <p:sp>
          <p:nvSpPr>
            <p:cNvPr id="454" name="Google Shape;454;p40"/>
            <p:cNvSpPr/>
            <p:nvPr/>
          </p:nvSpPr>
          <p:spPr>
            <a:xfrm>
              <a:off x="733000" y="3106625"/>
              <a:ext cx="609300" cy="609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40"/>
            <p:cNvSpPr/>
            <p:nvPr/>
          </p:nvSpPr>
          <p:spPr>
            <a:xfrm>
              <a:off x="2922788" y="3768388"/>
              <a:ext cx="417900" cy="417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40"/>
            <p:cNvSpPr/>
            <p:nvPr/>
          </p:nvSpPr>
          <p:spPr>
            <a:xfrm>
              <a:off x="1206075" y="1172975"/>
              <a:ext cx="2058300" cy="2058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40"/>
            <p:cNvSpPr/>
            <p:nvPr/>
          </p:nvSpPr>
          <p:spPr>
            <a:xfrm>
              <a:off x="2645900" y="3231275"/>
              <a:ext cx="276900" cy="276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40"/>
            <p:cNvSpPr/>
            <p:nvPr/>
          </p:nvSpPr>
          <p:spPr>
            <a:xfrm>
              <a:off x="3224150" y="1013950"/>
              <a:ext cx="609300" cy="609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40"/>
            <p:cNvSpPr/>
            <p:nvPr/>
          </p:nvSpPr>
          <p:spPr>
            <a:xfrm>
              <a:off x="2885488" y="900275"/>
              <a:ext cx="276900" cy="276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0" name="Google Shape;460;p40"/>
          <p:cNvGrpSpPr/>
          <p:nvPr/>
        </p:nvGrpSpPr>
        <p:grpSpPr>
          <a:xfrm>
            <a:off x="1646732" y="1071984"/>
            <a:ext cx="1176995" cy="3343026"/>
            <a:chOff x="7071538" y="2273150"/>
            <a:chExt cx="389025" cy="1104950"/>
          </a:xfrm>
        </p:grpSpPr>
        <p:sp>
          <p:nvSpPr>
            <p:cNvPr id="461" name="Google Shape;461;p40"/>
            <p:cNvSpPr/>
            <p:nvPr/>
          </p:nvSpPr>
          <p:spPr>
            <a:xfrm>
              <a:off x="7236513" y="2503300"/>
              <a:ext cx="62125" cy="69275"/>
            </a:xfrm>
            <a:custGeom>
              <a:avLst/>
              <a:gdLst/>
              <a:ahLst/>
              <a:cxnLst/>
              <a:rect l="l" t="t" r="r" b="b"/>
              <a:pathLst>
                <a:path w="2485" h="2771" extrusionOk="0">
                  <a:moveTo>
                    <a:pt x="0" y="1"/>
                  </a:moveTo>
                  <a:lnTo>
                    <a:pt x="0" y="2770"/>
                  </a:lnTo>
                  <a:lnTo>
                    <a:pt x="2485" y="2770"/>
                  </a:lnTo>
                  <a:lnTo>
                    <a:pt x="2485" y="1"/>
                  </a:lnTo>
                  <a:close/>
                </a:path>
              </a:pathLst>
            </a:custGeom>
            <a:solidFill>
              <a:srgbClr val="EDB4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40"/>
            <p:cNvSpPr/>
            <p:nvPr/>
          </p:nvSpPr>
          <p:spPr>
            <a:xfrm>
              <a:off x="7206963" y="2273150"/>
              <a:ext cx="120200" cy="95750"/>
            </a:xfrm>
            <a:custGeom>
              <a:avLst/>
              <a:gdLst/>
              <a:ahLst/>
              <a:cxnLst/>
              <a:rect l="l" t="t" r="r" b="b"/>
              <a:pathLst>
                <a:path w="4808" h="3830" extrusionOk="0">
                  <a:moveTo>
                    <a:pt x="2404" y="1"/>
                  </a:moveTo>
                  <a:lnTo>
                    <a:pt x="1915" y="41"/>
                  </a:lnTo>
                  <a:lnTo>
                    <a:pt x="1467" y="123"/>
                  </a:lnTo>
                  <a:lnTo>
                    <a:pt x="1060" y="326"/>
                  </a:lnTo>
                  <a:lnTo>
                    <a:pt x="693" y="530"/>
                  </a:lnTo>
                  <a:lnTo>
                    <a:pt x="408" y="815"/>
                  </a:lnTo>
                  <a:lnTo>
                    <a:pt x="205" y="1141"/>
                  </a:lnTo>
                  <a:lnTo>
                    <a:pt x="42" y="1508"/>
                  </a:lnTo>
                  <a:lnTo>
                    <a:pt x="1" y="1711"/>
                  </a:lnTo>
                  <a:lnTo>
                    <a:pt x="1" y="1915"/>
                  </a:lnTo>
                  <a:lnTo>
                    <a:pt x="1" y="2119"/>
                  </a:lnTo>
                  <a:lnTo>
                    <a:pt x="42" y="2282"/>
                  </a:lnTo>
                  <a:lnTo>
                    <a:pt x="205" y="2648"/>
                  </a:lnTo>
                  <a:lnTo>
                    <a:pt x="408" y="2974"/>
                  </a:lnTo>
                  <a:lnTo>
                    <a:pt x="693" y="3259"/>
                  </a:lnTo>
                  <a:lnTo>
                    <a:pt x="1060" y="3504"/>
                  </a:lnTo>
                  <a:lnTo>
                    <a:pt x="1467" y="3667"/>
                  </a:lnTo>
                  <a:lnTo>
                    <a:pt x="1915" y="3789"/>
                  </a:lnTo>
                  <a:lnTo>
                    <a:pt x="2404" y="3830"/>
                  </a:lnTo>
                  <a:lnTo>
                    <a:pt x="2893" y="3789"/>
                  </a:lnTo>
                  <a:lnTo>
                    <a:pt x="3341" y="3667"/>
                  </a:lnTo>
                  <a:lnTo>
                    <a:pt x="3748" y="3504"/>
                  </a:lnTo>
                  <a:lnTo>
                    <a:pt x="4115" y="3259"/>
                  </a:lnTo>
                  <a:lnTo>
                    <a:pt x="4400" y="2974"/>
                  </a:lnTo>
                  <a:lnTo>
                    <a:pt x="4645" y="2648"/>
                  </a:lnTo>
                  <a:lnTo>
                    <a:pt x="4767" y="2282"/>
                  </a:lnTo>
                  <a:lnTo>
                    <a:pt x="4808" y="2119"/>
                  </a:lnTo>
                  <a:lnTo>
                    <a:pt x="4808" y="1915"/>
                  </a:lnTo>
                  <a:lnTo>
                    <a:pt x="4808" y="1711"/>
                  </a:lnTo>
                  <a:lnTo>
                    <a:pt x="4767" y="1508"/>
                  </a:lnTo>
                  <a:lnTo>
                    <a:pt x="4645" y="1141"/>
                  </a:lnTo>
                  <a:lnTo>
                    <a:pt x="4400" y="815"/>
                  </a:lnTo>
                  <a:lnTo>
                    <a:pt x="4115" y="530"/>
                  </a:lnTo>
                  <a:lnTo>
                    <a:pt x="3748" y="326"/>
                  </a:lnTo>
                  <a:lnTo>
                    <a:pt x="3341" y="123"/>
                  </a:lnTo>
                  <a:lnTo>
                    <a:pt x="2893" y="41"/>
                  </a:lnTo>
                  <a:lnTo>
                    <a:pt x="2404" y="1"/>
                  </a:lnTo>
                  <a:close/>
                </a:path>
              </a:pathLst>
            </a:custGeom>
            <a:solidFill>
              <a:srgbClr val="7D4C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40"/>
            <p:cNvSpPr/>
            <p:nvPr/>
          </p:nvSpPr>
          <p:spPr>
            <a:xfrm>
              <a:off x="7180488" y="2306750"/>
              <a:ext cx="174175" cy="166025"/>
            </a:xfrm>
            <a:custGeom>
              <a:avLst/>
              <a:gdLst/>
              <a:ahLst/>
              <a:cxnLst/>
              <a:rect l="l" t="t" r="r" b="b"/>
              <a:pathLst>
                <a:path w="6967" h="6641" extrusionOk="0">
                  <a:moveTo>
                    <a:pt x="3097" y="1"/>
                  </a:moveTo>
                  <a:lnTo>
                    <a:pt x="2771" y="82"/>
                  </a:lnTo>
                  <a:lnTo>
                    <a:pt x="2445" y="164"/>
                  </a:lnTo>
                  <a:lnTo>
                    <a:pt x="2119" y="245"/>
                  </a:lnTo>
                  <a:lnTo>
                    <a:pt x="1793" y="408"/>
                  </a:lnTo>
                  <a:lnTo>
                    <a:pt x="1508" y="571"/>
                  </a:lnTo>
                  <a:lnTo>
                    <a:pt x="1264" y="775"/>
                  </a:lnTo>
                  <a:lnTo>
                    <a:pt x="1019" y="978"/>
                  </a:lnTo>
                  <a:lnTo>
                    <a:pt x="775" y="1223"/>
                  </a:lnTo>
                  <a:lnTo>
                    <a:pt x="571" y="1467"/>
                  </a:lnTo>
                  <a:lnTo>
                    <a:pt x="408" y="1752"/>
                  </a:lnTo>
                  <a:lnTo>
                    <a:pt x="245" y="2038"/>
                  </a:lnTo>
                  <a:lnTo>
                    <a:pt x="123" y="2323"/>
                  </a:lnTo>
                  <a:lnTo>
                    <a:pt x="42" y="2649"/>
                  </a:lnTo>
                  <a:lnTo>
                    <a:pt x="1" y="2974"/>
                  </a:lnTo>
                  <a:lnTo>
                    <a:pt x="1" y="3300"/>
                  </a:lnTo>
                  <a:lnTo>
                    <a:pt x="1" y="3667"/>
                  </a:lnTo>
                  <a:lnTo>
                    <a:pt x="42" y="3993"/>
                  </a:lnTo>
                  <a:lnTo>
                    <a:pt x="123" y="4278"/>
                  </a:lnTo>
                  <a:lnTo>
                    <a:pt x="245" y="4604"/>
                  </a:lnTo>
                  <a:lnTo>
                    <a:pt x="408" y="4889"/>
                  </a:lnTo>
                  <a:lnTo>
                    <a:pt x="571" y="5174"/>
                  </a:lnTo>
                  <a:lnTo>
                    <a:pt x="775" y="5418"/>
                  </a:lnTo>
                  <a:lnTo>
                    <a:pt x="1019" y="5663"/>
                  </a:lnTo>
                  <a:lnTo>
                    <a:pt x="1264" y="5867"/>
                  </a:lnTo>
                  <a:lnTo>
                    <a:pt x="1508" y="6070"/>
                  </a:lnTo>
                  <a:lnTo>
                    <a:pt x="1793" y="6233"/>
                  </a:lnTo>
                  <a:lnTo>
                    <a:pt x="2119" y="6355"/>
                  </a:lnTo>
                  <a:lnTo>
                    <a:pt x="2445" y="6478"/>
                  </a:lnTo>
                  <a:lnTo>
                    <a:pt x="2771" y="6559"/>
                  </a:lnTo>
                  <a:lnTo>
                    <a:pt x="3097" y="6600"/>
                  </a:lnTo>
                  <a:lnTo>
                    <a:pt x="3463" y="6640"/>
                  </a:lnTo>
                  <a:lnTo>
                    <a:pt x="3830" y="6600"/>
                  </a:lnTo>
                  <a:lnTo>
                    <a:pt x="4156" y="6559"/>
                  </a:lnTo>
                  <a:lnTo>
                    <a:pt x="4522" y="6478"/>
                  </a:lnTo>
                  <a:lnTo>
                    <a:pt x="4807" y="6355"/>
                  </a:lnTo>
                  <a:lnTo>
                    <a:pt x="5133" y="6233"/>
                  </a:lnTo>
                  <a:lnTo>
                    <a:pt x="5418" y="6070"/>
                  </a:lnTo>
                  <a:lnTo>
                    <a:pt x="5704" y="5867"/>
                  </a:lnTo>
                  <a:lnTo>
                    <a:pt x="5948" y="5663"/>
                  </a:lnTo>
                  <a:lnTo>
                    <a:pt x="6152" y="5418"/>
                  </a:lnTo>
                  <a:lnTo>
                    <a:pt x="6355" y="5174"/>
                  </a:lnTo>
                  <a:lnTo>
                    <a:pt x="6518" y="4889"/>
                  </a:lnTo>
                  <a:lnTo>
                    <a:pt x="6681" y="4604"/>
                  </a:lnTo>
                  <a:lnTo>
                    <a:pt x="6803" y="4278"/>
                  </a:lnTo>
                  <a:lnTo>
                    <a:pt x="6885" y="3993"/>
                  </a:lnTo>
                  <a:lnTo>
                    <a:pt x="6926" y="3667"/>
                  </a:lnTo>
                  <a:lnTo>
                    <a:pt x="6966" y="3300"/>
                  </a:lnTo>
                  <a:lnTo>
                    <a:pt x="6926" y="2974"/>
                  </a:lnTo>
                  <a:lnTo>
                    <a:pt x="6885" y="2649"/>
                  </a:lnTo>
                  <a:lnTo>
                    <a:pt x="6803" y="2323"/>
                  </a:lnTo>
                  <a:lnTo>
                    <a:pt x="6681" y="2038"/>
                  </a:lnTo>
                  <a:lnTo>
                    <a:pt x="6518" y="1752"/>
                  </a:lnTo>
                  <a:lnTo>
                    <a:pt x="6355" y="1467"/>
                  </a:lnTo>
                  <a:lnTo>
                    <a:pt x="6152" y="1223"/>
                  </a:lnTo>
                  <a:lnTo>
                    <a:pt x="5948" y="978"/>
                  </a:lnTo>
                  <a:lnTo>
                    <a:pt x="5704" y="775"/>
                  </a:lnTo>
                  <a:lnTo>
                    <a:pt x="5418" y="571"/>
                  </a:lnTo>
                  <a:lnTo>
                    <a:pt x="5133" y="408"/>
                  </a:lnTo>
                  <a:lnTo>
                    <a:pt x="4807" y="245"/>
                  </a:lnTo>
                  <a:lnTo>
                    <a:pt x="4522" y="164"/>
                  </a:lnTo>
                  <a:lnTo>
                    <a:pt x="4156" y="82"/>
                  </a:lnTo>
                  <a:lnTo>
                    <a:pt x="3830" y="1"/>
                  </a:lnTo>
                  <a:close/>
                </a:path>
              </a:pathLst>
            </a:custGeom>
            <a:solidFill>
              <a:srgbClr val="7D4C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40"/>
            <p:cNvSpPr/>
            <p:nvPr/>
          </p:nvSpPr>
          <p:spPr>
            <a:xfrm>
              <a:off x="7187613" y="2338325"/>
              <a:ext cx="158900" cy="186375"/>
            </a:xfrm>
            <a:custGeom>
              <a:avLst/>
              <a:gdLst/>
              <a:ahLst/>
              <a:cxnLst/>
              <a:rect l="l" t="t" r="r" b="b"/>
              <a:pathLst>
                <a:path w="6356" h="7455" extrusionOk="0">
                  <a:moveTo>
                    <a:pt x="3178" y="1"/>
                  </a:moveTo>
                  <a:lnTo>
                    <a:pt x="2852" y="41"/>
                  </a:lnTo>
                  <a:lnTo>
                    <a:pt x="2567" y="82"/>
                  </a:lnTo>
                  <a:lnTo>
                    <a:pt x="2241" y="164"/>
                  </a:lnTo>
                  <a:lnTo>
                    <a:pt x="1956" y="286"/>
                  </a:lnTo>
                  <a:lnTo>
                    <a:pt x="1671" y="449"/>
                  </a:lnTo>
                  <a:lnTo>
                    <a:pt x="1427" y="652"/>
                  </a:lnTo>
                  <a:lnTo>
                    <a:pt x="1182" y="856"/>
                  </a:lnTo>
                  <a:lnTo>
                    <a:pt x="938" y="1100"/>
                  </a:lnTo>
                  <a:lnTo>
                    <a:pt x="734" y="1386"/>
                  </a:lnTo>
                  <a:lnTo>
                    <a:pt x="571" y="1671"/>
                  </a:lnTo>
                  <a:lnTo>
                    <a:pt x="408" y="1956"/>
                  </a:lnTo>
                  <a:lnTo>
                    <a:pt x="286" y="2282"/>
                  </a:lnTo>
                  <a:lnTo>
                    <a:pt x="164" y="2648"/>
                  </a:lnTo>
                  <a:lnTo>
                    <a:pt x="82" y="2974"/>
                  </a:lnTo>
                  <a:lnTo>
                    <a:pt x="42" y="3341"/>
                  </a:lnTo>
                  <a:lnTo>
                    <a:pt x="1" y="3748"/>
                  </a:lnTo>
                  <a:lnTo>
                    <a:pt x="42" y="4115"/>
                  </a:lnTo>
                  <a:lnTo>
                    <a:pt x="82" y="4481"/>
                  </a:lnTo>
                  <a:lnTo>
                    <a:pt x="164" y="4848"/>
                  </a:lnTo>
                  <a:lnTo>
                    <a:pt x="286" y="5174"/>
                  </a:lnTo>
                  <a:lnTo>
                    <a:pt x="408" y="5500"/>
                  </a:lnTo>
                  <a:lnTo>
                    <a:pt x="571" y="5826"/>
                  </a:lnTo>
                  <a:lnTo>
                    <a:pt x="734" y="6111"/>
                  </a:lnTo>
                  <a:lnTo>
                    <a:pt x="938" y="6355"/>
                  </a:lnTo>
                  <a:lnTo>
                    <a:pt x="1182" y="6600"/>
                  </a:lnTo>
                  <a:lnTo>
                    <a:pt x="1427" y="6844"/>
                  </a:lnTo>
                  <a:lnTo>
                    <a:pt x="1671" y="7007"/>
                  </a:lnTo>
                  <a:lnTo>
                    <a:pt x="1956" y="7170"/>
                  </a:lnTo>
                  <a:lnTo>
                    <a:pt x="2241" y="7292"/>
                  </a:lnTo>
                  <a:lnTo>
                    <a:pt x="2567" y="7373"/>
                  </a:lnTo>
                  <a:lnTo>
                    <a:pt x="2852" y="7455"/>
                  </a:lnTo>
                  <a:lnTo>
                    <a:pt x="3504" y="7455"/>
                  </a:lnTo>
                  <a:lnTo>
                    <a:pt x="3830" y="7373"/>
                  </a:lnTo>
                  <a:lnTo>
                    <a:pt x="4115" y="7292"/>
                  </a:lnTo>
                  <a:lnTo>
                    <a:pt x="4441" y="7170"/>
                  </a:lnTo>
                  <a:lnTo>
                    <a:pt x="4685" y="7007"/>
                  </a:lnTo>
                  <a:lnTo>
                    <a:pt x="4971" y="6844"/>
                  </a:lnTo>
                  <a:lnTo>
                    <a:pt x="5215" y="6600"/>
                  </a:lnTo>
                  <a:lnTo>
                    <a:pt x="5419" y="6355"/>
                  </a:lnTo>
                  <a:lnTo>
                    <a:pt x="5622" y="6111"/>
                  </a:lnTo>
                  <a:lnTo>
                    <a:pt x="5826" y="5826"/>
                  </a:lnTo>
                  <a:lnTo>
                    <a:pt x="5989" y="5500"/>
                  </a:lnTo>
                  <a:lnTo>
                    <a:pt x="6111" y="5174"/>
                  </a:lnTo>
                  <a:lnTo>
                    <a:pt x="6233" y="4848"/>
                  </a:lnTo>
                  <a:lnTo>
                    <a:pt x="6315" y="4481"/>
                  </a:lnTo>
                  <a:lnTo>
                    <a:pt x="6355" y="4115"/>
                  </a:lnTo>
                  <a:lnTo>
                    <a:pt x="6355" y="3748"/>
                  </a:lnTo>
                  <a:lnTo>
                    <a:pt x="6355" y="3341"/>
                  </a:lnTo>
                  <a:lnTo>
                    <a:pt x="6315" y="2974"/>
                  </a:lnTo>
                  <a:lnTo>
                    <a:pt x="6233" y="2648"/>
                  </a:lnTo>
                  <a:lnTo>
                    <a:pt x="6111" y="2282"/>
                  </a:lnTo>
                  <a:lnTo>
                    <a:pt x="5989" y="1956"/>
                  </a:lnTo>
                  <a:lnTo>
                    <a:pt x="5826" y="1671"/>
                  </a:lnTo>
                  <a:lnTo>
                    <a:pt x="5622" y="1386"/>
                  </a:lnTo>
                  <a:lnTo>
                    <a:pt x="5419" y="1100"/>
                  </a:lnTo>
                  <a:lnTo>
                    <a:pt x="5215" y="856"/>
                  </a:lnTo>
                  <a:lnTo>
                    <a:pt x="4971" y="652"/>
                  </a:lnTo>
                  <a:lnTo>
                    <a:pt x="4685" y="449"/>
                  </a:lnTo>
                  <a:lnTo>
                    <a:pt x="4441" y="286"/>
                  </a:lnTo>
                  <a:lnTo>
                    <a:pt x="4115" y="164"/>
                  </a:lnTo>
                  <a:lnTo>
                    <a:pt x="3830" y="82"/>
                  </a:lnTo>
                  <a:lnTo>
                    <a:pt x="3504" y="41"/>
                  </a:lnTo>
                  <a:lnTo>
                    <a:pt x="3178" y="1"/>
                  </a:lnTo>
                  <a:close/>
                </a:path>
              </a:pathLst>
            </a:custGeom>
            <a:solidFill>
              <a:srgbClr val="FFC8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40"/>
            <p:cNvSpPr/>
            <p:nvPr/>
          </p:nvSpPr>
          <p:spPr>
            <a:xfrm>
              <a:off x="7180488" y="2417750"/>
              <a:ext cx="35675" cy="42800"/>
            </a:xfrm>
            <a:custGeom>
              <a:avLst/>
              <a:gdLst/>
              <a:ahLst/>
              <a:cxnLst/>
              <a:rect l="l" t="t" r="r" b="b"/>
              <a:pathLst>
                <a:path w="1427" h="1712" extrusionOk="0">
                  <a:moveTo>
                    <a:pt x="693" y="1"/>
                  </a:moveTo>
                  <a:lnTo>
                    <a:pt x="571" y="42"/>
                  </a:lnTo>
                  <a:lnTo>
                    <a:pt x="408" y="82"/>
                  </a:lnTo>
                  <a:lnTo>
                    <a:pt x="286" y="164"/>
                  </a:lnTo>
                  <a:lnTo>
                    <a:pt x="205" y="245"/>
                  </a:lnTo>
                  <a:lnTo>
                    <a:pt x="123" y="367"/>
                  </a:lnTo>
                  <a:lnTo>
                    <a:pt x="42" y="530"/>
                  </a:lnTo>
                  <a:lnTo>
                    <a:pt x="1" y="693"/>
                  </a:lnTo>
                  <a:lnTo>
                    <a:pt x="1" y="856"/>
                  </a:lnTo>
                  <a:lnTo>
                    <a:pt x="1" y="1019"/>
                  </a:lnTo>
                  <a:lnTo>
                    <a:pt x="42" y="1182"/>
                  </a:lnTo>
                  <a:lnTo>
                    <a:pt x="123" y="1345"/>
                  </a:lnTo>
                  <a:lnTo>
                    <a:pt x="205" y="1467"/>
                  </a:lnTo>
                  <a:lnTo>
                    <a:pt x="286" y="1589"/>
                  </a:lnTo>
                  <a:lnTo>
                    <a:pt x="408" y="1630"/>
                  </a:lnTo>
                  <a:lnTo>
                    <a:pt x="571" y="1712"/>
                  </a:lnTo>
                  <a:lnTo>
                    <a:pt x="856" y="1712"/>
                  </a:lnTo>
                  <a:lnTo>
                    <a:pt x="978" y="1630"/>
                  </a:lnTo>
                  <a:lnTo>
                    <a:pt x="1101" y="1589"/>
                  </a:lnTo>
                  <a:lnTo>
                    <a:pt x="1223" y="1467"/>
                  </a:lnTo>
                  <a:lnTo>
                    <a:pt x="1304" y="1345"/>
                  </a:lnTo>
                  <a:lnTo>
                    <a:pt x="1386" y="1182"/>
                  </a:lnTo>
                  <a:lnTo>
                    <a:pt x="1427" y="1019"/>
                  </a:lnTo>
                  <a:lnTo>
                    <a:pt x="1427" y="856"/>
                  </a:lnTo>
                  <a:lnTo>
                    <a:pt x="1427" y="693"/>
                  </a:lnTo>
                  <a:lnTo>
                    <a:pt x="1386" y="530"/>
                  </a:lnTo>
                  <a:lnTo>
                    <a:pt x="1304" y="367"/>
                  </a:lnTo>
                  <a:lnTo>
                    <a:pt x="1223" y="245"/>
                  </a:lnTo>
                  <a:lnTo>
                    <a:pt x="1101" y="164"/>
                  </a:lnTo>
                  <a:lnTo>
                    <a:pt x="978" y="82"/>
                  </a:lnTo>
                  <a:lnTo>
                    <a:pt x="856" y="42"/>
                  </a:lnTo>
                  <a:lnTo>
                    <a:pt x="693" y="1"/>
                  </a:lnTo>
                  <a:close/>
                </a:path>
              </a:pathLst>
            </a:custGeom>
            <a:solidFill>
              <a:srgbClr val="FFC8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40"/>
            <p:cNvSpPr/>
            <p:nvPr/>
          </p:nvSpPr>
          <p:spPr>
            <a:xfrm>
              <a:off x="7318988" y="2417750"/>
              <a:ext cx="35675" cy="42800"/>
            </a:xfrm>
            <a:custGeom>
              <a:avLst/>
              <a:gdLst/>
              <a:ahLst/>
              <a:cxnLst/>
              <a:rect l="l" t="t" r="r" b="b"/>
              <a:pathLst>
                <a:path w="1427" h="1712" extrusionOk="0">
                  <a:moveTo>
                    <a:pt x="693" y="1"/>
                  </a:moveTo>
                  <a:lnTo>
                    <a:pt x="571" y="42"/>
                  </a:lnTo>
                  <a:lnTo>
                    <a:pt x="408" y="82"/>
                  </a:lnTo>
                  <a:lnTo>
                    <a:pt x="286" y="164"/>
                  </a:lnTo>
                  <a:lnTo>
                    <a:pt x="204" y="245"/>
                  </a:lnTo>
                  <a:lnTo>
                    <a:pt x="123" y="367"/>
                  </a:lnTo>
                  <a:lnTo>
                    <a:pt x="41" y="530"/>
                  </a:lnTo>
                  <a:lnTo>
                    <a:pt x="1" y="693"/>
                  </a:lnTo>
                  <a:lnTo>
                    <a:pt x="1" y="856"/>
                  </a:lnTo>
                  <a:lnTo>
                    <a:pt x="1" y="1019"/>
                  </a:lnTo>
                  <a:lnTo>
                    <a:pt x="41" y="1182"/>
                  </a:lnTo>
                  <a:lnTo>
                    <a:pt x="123" y="1345"/>
                  </a:lnTo>
                  <a:lnTo>
                    <a:pt x="204" y="1467"/>
                  </a:lnTo>
                  <a:lnTo>
                    <a:pt x="286" y="1589"/>
                  </a:lnTo>
                  <a:lnTo>
                    <a:pt x="408" y="1630"/>
                  </a:lnTo>
                  <a:lnTo>
                    <a:pt x="571" y="1712"/>
                  </a:lnTo>
                  <a:lnTo>
                    <a:pt x="856" y="1712"/>
                  </a:lnTo>
                  <a:lnTo>
                    <a:pt x="978" y="1630"/>
                  </a:lnTo>
                  <a:lnTo>
                    <a:pt x="1100" y="1589"/>
                  </a:lnTo>
                  <a:lnTo>
                    <a:pt x="1223" y="1467"/>
                  </a:lnTo>
                  <a:lnTo>
                    <a:pt x="1304" y="1345"/>
                  </a:lnTo>
                  <a:lnTo>
                    <a:pt x="1345" y="1182"/>
                  </a:lnTo>
                  <a:lnTo>
                    <a:pt x="1426" y="1019"/>
                  </a:lnTo>
                  <a:lnTo>
                    <a:pt x="1426" y="856"/>
                  </a:lnTo>
                  <a:lnTo>
                    <a:pt x="1426" y="693"/>
                  </a:lnTo>
                  <a:lnTo>
                    <a:pt x="1345" y="530"/>
                  </a:lnTo>
                  <a:lnTo>
                    <a:pt x="1304" y="367"/>
                  </a:lnTo>
                  <a:lnTo>
                    <a:pt x="1223" y="245"/>
                  </a:lnTo>
                  <a:lnTo>
                    <a:pt x="1100" y="164"/>
                  </a:lnTo>
                  <a:lnTo>
                    <a:pt x="978" y="82"/>
                  </a:lnTo>
                  <a:lnTo>
                    <a:pt x="856" y="42"/>
                  </a:lnTo>
                  <a:lnTo>
                    <a:pt x="693" y="1"/>
                  </a:lnTo>
                  <a:close/>
                </a:path>
              </a:pathLst>
            </a:custGeom>
            <a:solidFill>
              <a:srgbClr val="FFC8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40"/>
            <p:cNvSpPr/>
            <p:nvPr/>
          </p:nvSpPr>
          <p:spPr>
            <a:xfrm>
              <a:off x="7283338" y="2341375"/>
              <a:ext cx="69275" cy="90675"/>
            </a:xfrm>
            <a:custGeom>
              <a:avLst/>
              <a:gdLst/>
              <a:ahLst/>
              <a:cxnLst/>
              <a:rect l="l" t="t" r="r" b="b"/>
              <a:pathLst>
                <a:path w="2771" h="3627" extrusionOk="0">
                  <a:moveTo>
                    <a:pt x="368" y="1"/>
                  </a:moveTo>
                  <a:lnTo>
                    <a:pt x="245" y="42"/>
                  </a:lnTo>
                  <a:lnTo>
                    <a:pt x="164" y="82"/>
                  </a:lnTo>
                  <a:lnTo>
                    <a:pt x="82" y="164"/>
                  </a:lnTo>
                  <a:lnTo>
                    <a:pt x="42" y="245"/>
                  </a:lnTo>
                  <a:lnTo>
                    <a:pt x="1" y="612"/>
                  </a:lnTo>
                  <a:lnTo>
                    <a:pt x="42" y="1019"/>
                  </a:lnTo>
                  <a:lnTo>
                    <a:pt x="164" y="1386"/>
                  </a:lnTo>
                  <a:lnTo>
                    <a:pt x="327" y="1712"/>
                  </a:lnTo>
                  <a:lnTo>
                    <a:pt x="531" y="2038"/>
                  </a:lnTo>
                  <a:lnTo>
                    <a:pt x="816" y="2323"/>
                  </a:lnTo>
                  <a:lnTo>
                    <a:pt x="1101" y="2567"/>
                  </a:lnTo>
                  <a:lnTo>
                    <a:pt x="1386" y="2771"/>
                  </a:lnTo>
                  <a:lnTo>
                    <a:pt x="1875" y="3056"/>
                  </a:lnTo>
                  <a:lnTo>
                    <a:pt x="2241" y="3341"/>
                  </a:lnTo>
                  <a:lnTo>
                    <a:pt x="2526" y="3626"/>
                  </a:lnTo>
                  <a:lnTo>
                    <a:pt x="2608" y="3422"/>
                  </a:lnTo>
                  <a:lnTo>
                    <a:pt x="2689" y="3178"/>
                  </a:lnTo>
                  <a:lnTo>
                    <a:pt x="2730" y="2852"/>
                  </a:lnTo>
                  <a:lnTo>
                    <a:pt x="2771" y="2486"/>
                  </a:lnTo>
                  <a:lnTo>
                    <a:pt x="2730" y="2119"/>
                  </a:lnTo>
                  <a:lnTo>
                    <a:pt x="2608" y="1671"/>
                  </a:lnTo>
                  <a:lnTo>
                    <a:pt x="2486" y="1426"/>
                  </a:lnTo>
                  <a:lnTo>
                    <a:pt x="2364" y="1223"/>
                  </a:lnTo>
                  <a:lnTo>
                    <a:pt x="2078" y="815"/>
                  </a:lnTo>
                  <a:lnTo>
                    <a:pt x="1712" y="490"/>
                  </a:lnTo>
                  <a:lnTo>
                    <a:pt x="1345" y="245"/>
                  </a:lnTo>
                  <a:lnTo>
                    <a:pt x="979" y="82"/>
                  </a:lnTo>
                  <a:lnTo>
                    <a:pt x="653" y="1"/>
                  </a:lnTo>
                  <a:close/>
                </a:path>
              </a:pathLst>
            </a:custGeom>
            <a:solidFill>
              <a:srgbClr val="7D4C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40"/>
            <p:cNvSpPr/>
            <p:nvPr/>
          </p:nvSpPr>
          <p:spPr>
            <a:xfrm>
              <a:off x="7177438" y="2333225"/>
              <a:ext cx="136475" cy="105950"/>
            </a:xfrm>
            <a:custGeom>
              <a:avLst/>
              <a:gdLst/>
              <a:ahLst/>
              <a:cxnLst/>
              <a:rect l="l" t="t" r="r" b="b"/>
              <a:pathLst>
                <a:path w="5459" h="4238" extrusionOk="0">
                  <a:moveTo>
                    <a:pt x="3748" y="1"/>
                  </a:moveTo>
                  <a:lnTo>
                    <a:pt x="3015" y="42"/>
                  </a:lnTo>
                  <a:lnTo>
                    <a:pt x="2608" y="82"/>
                  </a:lnTo>
                  <a:lnTo>
                    <a:pt x="2241" y="164"/>
                  </a:lnTo>
                  <a:lnTo>
                    <a:pt x="1834" y="245"/>
                  </a:lnTo>
                  <a:lnTo>
                    <a:pt x="1426" y="408"/>
                  </a:lnTo>
                  <a:lnTo>
                    <a:pt x="1060" y="612"/>
                  </a:lnTo>
                  <a:lnTo>
                    <a:pt x="734" y="897"/>
                  </a:lnTo>
                  <a:lnTo>
                    <a:pt x="449" y="1223"/>
                  </a:lnTo>
                  <a:lnTo>
                    <a:pt x="164" y="1590"/>
                  </a:lnTo>
                  <a:lnTo>
                    <a:pt x="82" y="1875"/>
                  </a:lnTo>
                  <a:lnTo>
                    <a:pt x="41" y="2323"/>
                  </a:lnTo>
                  <a:lnTo>
                    <a:pt x="1" y="2812"/>
                  </a:lnTo>
                  <a:lnTo>
                    <a:pt x="1" y="3341"/>
                  </a:lnTo>
                  <a:lnTo>
                    <a:pt x="82" y="3789"/>
                  </a:lnTo>
                  <a:lnTo>
                    <a:pt x="164" y="4115"/>
                  </a:lnTo>
                  <a:lnTo>
                    <a:pt x="204" y="4197"/>
                  </a:lnTo>
                  <a:lnTo>
                    <a:pt x="286" y="4237"/>
                  </a:lnTo>
                  <a:lnTo>
                    <a:pt x="327" y="4237"/>
                  </a:lnTo>
                  <a:lnTo>
                    <a:pt x="408" y="4115"/>
                  </a:lnTo>
                  <a:lnTo>
                    <a:pt x="652" y="3789"/>
                  </a:lnTo>
                  <a:lnTo>
                    <a:pt x="897" y="3504"/>
                  </a:lnTo>
                  <a:lnTo>
                    <a:pt x="1141" y="3260"/>
                  </a:lnTo>
                  <a:lnTo>
                    <a:pt x="1426" y="3056"/>
                  </a:lnTo>
                  <a:lnTo>
                    <a:pt x="1752" y="2893"/>
                  </a:lnTo>
                  <a:lnTo>
                    <a:pt x="2078" y="2730"/>
                  </a:lnTo>
                  <a:lnTo>
                    <a:pt x="2730" y="2404"/>
                  </a:lnTo>
                  <a:lnTo>
                    <a:pt x="3422" y="2160"/>
                  </a:lnTo>
                  <a:lnTo>
                    <a:pt x="4115" y="1834"/>
                  </a:lnTo>
                  <a:lnTo>
                    <a:pt x="4441" y="1671"/>
                  </a:lnTo>
                  <a:lnTo>
                    <a:pt x="4726" y="1467"/>
                  </a:lnTo>
                  <a:lnTo>
                    <a:pt x="5011" y="1264"/>
                  </a:lnTo>
                  <a:lnTo>
                    <a:pt x="5296" y="1019"/>
                  </a:lnTo>
                  <a:lnTo>
                    <a:pt x="5459" y="775"/>
                  </a:lnTo>
                  <a:lnTo>
                    <a:pt x="5459" y="693"/>
                  </a:lnTo>
                  <a:lnTo>
                    <a:pt x="5459" y="612"/>
                  </a:lnTo>
                  <a:lnTo>
                    <a:pt x="5418" y="449"/>
                  </a:lnTo>
                  <a:lnTo>
                    <a:pt x="5337" y="327"/>
                  </a:lnTo>
                  <a:lnTo>
                    <a:pt x="5174" y="245"/>
                  </a:lnTo>
                  <a:lnTo>
                    <a:pt x="5052" y="205"/>
                  </a:lnTo>
                  <a:lnTo>
                    <a:pt x="4929" y="164"/>
                  </a:lnTo>
                  <a:lnTo>
                    <a:pt x="4359" y="42"/>
                  </a:lnTo>
                  <a:lnTo>
                    <a:pt x="3748" y="1"/>
                  </a:lnTo>
                  <a:close/>
                </a:path>
              </a:pathLst>
            </a:custGeom>
            <a:solidFill>
              <a:srgbClr val="7D4C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40"/>
            <p:cNvSpPr/>
            <p:nvPr/>
          </p:nvSpPr>
          <p:spPr>
            <a:xfrm>
              <a:off x="7164213" y="3305775"/>
              <a:ext cx="93700" cy="72325"/>
            </a:xfrm>
            <a:custGeom>
              <a:avLst/>
              <a:gdLst/>
              <a:ahLst/>
              <a:cxnLst/>
              <a:rect l="l" t="t" r="r" b="b"/>
              <a:pathLst>
                <a:path w="3748" h="2893" extrusionOk="0">
                  <a:moveTo>
                    <a:pt x="1874" y="0"/>
                  </a:moveTo>
                  <a:lnTo>
                    <a:pt x="1507" y="41"/>
                  </a:lnTo>
                  <a:lnTo>
                    <a:pt x="1141" y="122"/>
                  </a:lnTo>
                  <a:lnTo>
                    <a:pt x="856" y="244"/>
                  </a:lnTo>
                  <a:lnTo>
                    <a:pt x="570" y="448"/>
                  </a:lnTo>
                  <a:lnTo>
                    <a:pt x="326" y="652"/>
                  </a:lnTo>
                  <a:lnTo>
                    <a:pt x="163" y="896"/>
                  </a:lnTo>
                  <a:lnTo>
                    <a:pt x="41" y="1181"/>
                  </a:lnTo>
                  <a:lnTo>
                    <a:pt x="0" y="1466"/>
                  </a:lnTo>
                  <a:lnTo>
                    <a:pt x="41" y="1752"/>
                  </a:lnTo>
                  <a:lnTo>
                    <a:pt x="163" y="2037"/>
                  </a:lnTo>
                  <a:lnTo>
                    <a:pt x="326" y="2281"/>
                  </a:lnTo>
                  <a:lnTo>
                    <a:pt x="570" y="2485"/>
                  </a:lnTo>
                  <a:lnTo>
                    <a:pt x="856" y="2648"/>
                  </a:lnTo>
                  <a:lnTo>
                    <a:pt x="1141" y="2811"/>
                  </a:lnTo>
                  <a:lnTo>
                    <a:pt x="1507" y="2892"/>
                  </a:lnTo>
                  <a:lnTo>
                    <a:pt x="2240" y="2892"/>
                  </a:lnTo>
                  <a:lnTo>
                    <a:pt x="2607" y="2811"/>
                  </a:lnTo>
                  <a:lnTo>
                    <a:pt x="2933" y="2648"/>
                  </a:lnTo>
                  <a:lnTo>
                    <a:pt x="3177" y="2485"/>
                  </a:lnTo>
                  <a:lnTo>
                    <a:pt x="3422" y="2281"/>
                  </a:lnTo>
                  <a:lnTo>
                    <a:pt x="3585" y="2037"/>
                  </a:lnTo>
                  <a:lnTo>
                    <a:pt x="3707" y="1752"/>
                  </a:lnTo>
                  <a:lnTo>
                    <a:pt x="3748" y="1466"/>
                  </a:lnTo>
                  <a:lnTo>
                    <a:pt x="3707" y="1181"/>
                  </a:lnTo>
                  <a:lnTo>
                    <a:pt x="3585" y="896"/>
                  </a:lnTo>
                  <a:lnTo>
                    <a:pt x="3422" y="652"/>
                  </a:lnTo>
                  <a:lnTo>
                    <a:pt x="3177" y="448"/>
                  </a:lnTo>
                  <a:lnTo>
                    <a:pt x="2933" y="244"/>
                  </a:lnTo>
                  <a:lnTo>
                    <a:pt x="2607" y="122"/>
                  </a:lnTo>
                  <a:lnTo>
                    <a:pt x="2240" y="41"/>
                  </a:lnTo>
                  <a:lnTo>
                    <a:pt x="187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40"/>
            <p:cNvSpPr/>
            <p:nvPr/>
          </p:nvSpPr>
          <p:spPr>
            <a:xfrm>
              <a:off x="7274188" y="3305775"/>
              <a:ext cx="92700" cy="72325"/>
            </a:xfrm>
            <a:custGeom>
              <a:avLst/>
              <a:gdLst/>
              <a:ahLst/>
              <a:cxnLst/>
              <a:rect l="l" t="t" r="r" b="b"/>
              <a:pathLst>
                <a:path w="3708" h="2893" extrusionOk="0">
                  <a:moveTo>
                    <a:pt x="1874" y="0"/>
                  </a:moveTo>
                  <a:lnTo>
                    <a:pt x="1467" y="41"/>
                  </a:lnTo>
                  <a:lnTo>
                    <a:pt x="1141" y="122"/>
                  </a:lnTo>
                  <a:lnTo>
                    <a:pt x="815" y="244"/>
                  </a:lnTo>
                  <a:lnTo>
                    <a:pt x="530" y="448"/>
                  </a:lnTo>
                  <a:lnTo>
                    <a:pt x="326" y="652"/>
                  </a:lnTo>
                  <a:lnTo>
                    <a:pt x="163" y="896"/>
                  </a:lnTo>
                  <a:lnTo>
                    <a:pt x="41" y="1181"/>
                  </a:lnTo>
                  <a:lnTo>
                    <a:pt x="0" y="1466"/>
                  </a:lnTo>
                  <a:lnTo>
                    <a:pt x="41" y="1752"/>
                  </a:lnTo>
                  <a:lnTo>
                    <a:pt x="163" y="2037"/>
                  </a:lnTo>
                  <a:lnTo>
                    <a:pt x="326" y="2281"/>
                  </a:lnTo>
                  <a:lnTo>
                    <a:pt x="530" y="2485"/>
                  </a:lnTo>
                  <a:lnTo>
                    <a:pt x="815" y="2648"/>
                  </a:lnTo>
                  <a:lnTo>
                    <a:pt x="1141" y="2811"/>
                  </a:lnTo>
                  <a:lnTo>
                    <a:pt x="1467" y="2892"/>
                  </a:lnTo>
                  <a:lnTo>
                    <a:pt x="2241" y="2892"/>
                  </a:lnTo>
                  <a:lnTo>
                    <a:pt x="2567" y="2811"/>
                  </a:lnTo>
                  <a:lnTo>
                    <a:pt x="2892" y="2648"/>
                  </a:lnTo>
                  <a:lnTo>
                    <a:pt x="3178" y="2485"/>
                  </a:lnTo>
                  <a:lnTo>
                    <a:pt x="3381" y="2281"/>
                  </a:lnTo>
                  <a:lnTo>
                    <a:pt x="3585" y="2037"/>
                  </a:lnTo>
                  <a:lnTo>
                    <a:pt x="3666" y="1752"/>
                  </a:lnTo>
                  <a:lnTo>
                    <a:pt x="3707" y="1466"/>
                  </a:lnTo>
                  <a:lnTo>
                    <a:pt x="3666" y="1181"/>
                  </a:lnTo>
                  <a:lnTo>
                    <a:pt x="3585" y="896"/>
                  </a:lnTo>
                  <a:lnTo>
                    <a:pt x="3381" y="652"/>
                  </a:lnTo>
                  <a:lnTo>
                    <a:pt x="3178" y="448"/>
                  </a:lnTo>
                  <a:lnTo>
                    <a:pt x="2892" y="244"/>
                  </a:lnTo>
                  <a:lnTo>
                    <a:pt x="2567" y="122"/>
                  </a:lnTo>
                  <a:lnTo>
                    <a:pt x="2241" y="41"/>
                  </a:lnTo>
                  <a:lnTo>
                    <a:pt x="187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40"/>
            <p:cNvSpPr/>
            <p:nvPr/>
          </p:nvSpPr>
          <p:spPr>
            <a:xfrm>
              <a:off x="7164213" y="2953425"/>
              <a:ext cx="93700" cy="383925"/>
            </a:xfrm>
            <a:custGeom>
              <a:avLst/>
              <a:gdLst/>
              <a:ahLst/>
              <a:cxnLst/>
              <a:rect l="l" t="t" r="r" b="b"/>
              <a:pathLst>
                <a:path w="3748" h="15357" extrusionOk="0">
                  <a:moveTo>
                    <a:pt x="0" y="0"/>
                  </a:moveTo>
                  <a:lnTo>
                    <a:pt x="0" y="15357"/>
                  </a:lnTo>
                  <a:lnTo>
                    <a:pt x="3748" y="15357"/>
                  </a:lnTo>
                  <a:lnTo>
                    <a:pt x="37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40"/>
            <p:cNvSpPr/>
            <p:nvPr/>
          </p:nvSpPr>
          <p:spPr>
            <a:xfrm>
              <a:off x="7274188" y="2953425"/>
              <a:ext cx="92700" cy="383925"/>
            </a:xfrm>
            <a:custGeom>
              <a:avLst/>
              <a:gdLst/>
              <a:ahLst/>
              <a:cxnLst/>
              <a:rect l="l" t="t" r="r" b="b"/>
              <a:pathLst>
                <a:path w="3708" h="15357" extrusionOk="0">
                  <a:moveTo>
                    <a:pt x="0" y="0"/>
                  </a:moveTo>
                  <a:lnTo>
                    <a:pt x="0" y="15357"/>
                  </a:lnTo>
                  <a:lnTo>
                    <a:pt x="3707" y="15357"/>
                  </a:lnTo>
                  <a:lnTo>
                    <a:pt x="370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40"/>
            <p:cNvSpPr/>
            <p:nvPr/>
          </p:nvSpPr>
          <p:spPr>
            <a:xfrm>
              <a:off x="7222238" y="2539950"/>
              <a:ext cx="86600" cy="82525"/>
            </a:xfrm>
            <a:custGeom>
              <a:avLst/>
              <a:gdLst/>
              <a:ahLst/>
              <a:cxnLst/>
              <a:rect l="l" t="t" r="r" b="b"/>
              <a:pathLst>
                <a:path w="3464" h="3301" extrusionOk="0">
                  <a:moveTo>
                    <a:pt x="1752" y="1"/>
                  </a:moveTo>
                  <a:lnTo>
                    <a:pt x="938" y="42"/>
                  </a:lnTo>
                  <a:lnTo>
                    <a:pt x="82" y="82"/>
                  </a:lnTo>
                  <a:lnTo>
                    <a:pt x="42" y="123"/>
                  </a:lnTo>
                  <a:lnTo>
                    <a:pt x="1" y="205"/>
                  </a:lnTo>
                  <a:lnTo>
                    <a:pt x="42" y="490"/>
                  </a:lnTo>
                  <a:lnTo>
                    <a:pt x="164" y="856"/>
                  </a:lnTo>
                  <a:lnTo>
                    <a:pt x="327" y="1304"/>
                  </a:lnTo>
                  <a:lnTo>
                    <a:pt x="693" y="2119"/>
                  </a:lnTo>
                  <a:lnTo>
                    <a:pt x="856" y="2445"/>
                  </a:lnTo>
                  <a:lnTo>
                    <a:pt x="1182" y="2893"/>
                  </a:lnTo>
                  <a:lnTo>
                    <a:pt x="1467" y="3178"/>
                  </a:lnTo>
                  <a:lnTo>
                    <a:pt x="1590" y="3260"/>
                  </a:lnTo>
                  <a:lnTo>
                    <a:pt x="1712" y="3300"/>
                  </a:lnTo>
                  <a:lnTo>
                    <a:pt x="1834" y="3260"/>
                  </a:lnTo>
                  <a:lnTo>
                    <a:pt x="1956" y="3178"/>
                  </a:lnTo>
                  <a:lnTo>
                    <a:pt x="2241" y="2893"/>
                  </a:lnTo>
                  <a:lnTo>
                    <a:pt x="2567" y="2486"/>
                  </a:lnTo>
                  <a:lnTo>
                    <a:pt x="2730" y="2119"/>
                  </a:lnTo>
                  <a:lnTo>
                    <a:pt x="3097" y="1304"/>
                  </a:lnTo>
                  <a:lnTo>
                    <a:pt x="3382" y="490"/>
                  </a:lnTo>
                  <a:lnTo>
                    <a:pt x="3463" y="205"/>
                  </a:lnTo>
                  <a:lnTo>
                    <a:pt x="3463" y="123"/>
                  </a:lnTo>
                  <a:lnTo>
                    <a:pt x="3423" y="82"/>
                  </a:lnTo>
                  <a:lnTo>
                    <a:pt x="2567" y="42"/>
                  </a:lnTo>
                  <a:lnTo>
                    <a:pt x="1752" y="1"/>
                  </a:lnTo>
                  <a:close/>
                </a:path>
              </a:pathLst>
            </a:custGeom>
            <a:solidFill>
              <a:srgbClr val="EDB4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40"/>
            <p:cNvSpPr/>
            <p:nvPr/>
          </p:nvSpPr>
          <p:spPr>
            <a:xfrm>
              <a:off x="7139763" y="2542000"/>
              <a:ext cx="252575" cy="526500"/>
            </a:xfrm>
            <a:custGeom>
              <a:avLst/>
              <a:gdLst/>
              <a:ahLst/>
              <a:cxnLst/>
              <a:rect l="l" t="t" r="r" b="b"/>
              <a:pathLst>
                <a:path w="10103" h="21060" extrusionOk="0">
                  <a:moveTo>
                    <a:pt x="3381" y="0"/>
                  </a:moveTo>
                  <a:lnTo>
                    <a:pt x="2852" y="82"/>
                  </a:lnTo>
                  <a:lnTo>
                    <a:pt x="2363" y="204"/>
                  </a:lnTo>
                  <a:lnTo>
                    <a:pt x="1915" y="326"/>
                  </a:lnTo>
                  <a:lnTo>
                    <a:pt x="1548" y="489"/>
                  </a:lnTo>
                  <a:lnTo>
                    <a:pt x="1263" y="611"/>
                  </a:lnTo>
                  <a:lnTo>
                    <a:pt x="1019" y="774"/>
                  </a:lnTo>
                  <a:lnTo>
                    <a:pt x="897" y="978"/>
                  </a:lnTo>
                  <a:lnTo>
                    <a:pt x="856" y="1182"/>
                  </a:lnTo>
                  <a:lnTo>
                    <a:pt x="0" y="20042"/>
                  </a:lnTo>
                  <a:lnTo>
                    <a:pt x="41" y="20164"/>
                  </a:lnTo>
                  <a:lnTo>
                    <a:pt x="82" y="20245"/>
                  </a:lnTo>
                  <a:lnTo>
                    <a:pt x="204" y="20367"/>
                  </a:lnTo>
                  <a:lnTo>
                    <a:pt x="367" y="20449"/>
                  </a:lnTo>
                  <a:lnTo>
                    <a:pt x="815" y="20612"/>
                  </a:lnTo>
                  <a:lnTo>
                    <a:pt x="1426" y="20775"/>
                  </a:lnTo>
                  <a:lnTo>
                    <a:pt x="2119" y="20856"/>
                  </a:lnTo>
                  <a:lnTo>
                    <a:pt x="2974" y="20979"/>
                  </a:lnTo>
                  <a:lnTo>
                    <a:pt x="3870" y="21019"/>
                  </a:lnTo>
                  <a:lnTo>
                    <a:pt x="4848" y="21060"/>
                  </a:lnTo>
                  <a:lnTo>
                    <a:pt x="5214" y="21060"/>
                  </a:lnTo>
                  <a:lnTo>
                    <a:pt x="6233" y="21019"/>
                  </a:lnTo>
                  <a:lnTo>
                    <a:pt x="7129" y="20979"/>
                  </a:lnTo>
                  <a:lnTo>
                    <a:pt x="7944" y="20897"/>
                  </a:lnTo>
                  <a:lnTo>
                    <a:pt x="8677" y="20775"/>
                  </a:lnTo>
                  <a:lnTo>
                    <a:pt x="9288" y="20612"/>
                  </a:lnTo>
                  <a:lnTo>
                    <a:pt x="9736" y="20449"/>
                  </a:lnTo>
                  <a:lnTo>
                    <a:pt x="9899" y="20367"/>
                  </a:lnTo>
                  <a:lnTo>
                    <a:pt x="9980" y="20245"/>
                  </a:lnTo>
                  <a:lnTo>
                    <a:pt x="10062" y="20164"/>
                  </a:lnTo>
                  <a:lnTo>
                    <a:pt x="10103" y="20042"/>
                  </a:lnTo>
                  <a:lnTo>
                    <a:pt x="9247" y="1182"/>
                  </a:lnTo>
                  <a:lnTo>
                    <a:pt x="9206" y="978"/>
                  </a:lnTo>
                  <a:lnTo>
                    <a:pt x="9084" y="774"/>
                  </a:lnTo>
                  <a:lnTo>
                    <a:pt x="8840" y="611"/>
                  </a:lnTo>
                  <a:lnTo>
                    <a:pt x="8555" y="489"/>
                  </a:lnTo>
                  <a:lnTo>
                    <a:pt x="8188" y="326"/>
                  </a:lnTo>
                  <a:lnTo>
                    <a:pt x="7740" y="204"/>
                  </a:lnTo>
                  <a:lnTo>
                    <a:pt x="7251" y="82"/>
                  </a:lnTo>
                  <a:lnTo>
                    <a:pt x="6722" y="0"/>
                  </a:lnTo>
                  <a:lnTo>
                    <a:pt x="5011" y="2893"/>
                  </a:lnTo>
                  <a:lnTo>
                    <a:pt x="338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40"/>
            <p:cNvSpPr/>
            <p:nvPr/>
          </p:nvSpPr>
          <p:spPr>
            <a:xfrm>
              <a:off x="7217163" y="2542000"/>
              <a:ext cx="26500" cy="34650"/>
            </a:xfrm>
            <a:custGeom>
              <a:avLst/>
              <a:gdLst/>
              <a:ahLst/>
              <a:cxnLst/>
              <a:rect l="l" t="t" r="r" b="b"/>
              <a:pathLst>
                <a:path w="1060" h="1386" extrusionOk="0">
                  <a:moveTo>
                    <a:pt x="285" y="0"/>
                  </a:moveTo>
                  <a:lnTo>
                    <a:pt x="0" y="1385"/>
                  </a:lnTo>
                  <a:lnTo>
                    <a:pt x="1059" y="1385"/>
                  </a:lnTo>
                  <a:lnTo>
                    <a:pt x="28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40"/>
            <p:cNvSpPr/>
            <p:nvPr/>
          </p:nvSpPr>
          <p:spPr>
            <a:xfrm>
              <a:off x="7233463" y="2558300"/>
              <a:ext cx="31575" cy="56025"/>
            </a:xfrm>
            <a:custGeom>
              <a:avLst/>
              <a:gdLst/>
              <a:ahLst/>
              <a:cxnLst/>
              <a:rect l="l" t="t" r="r" b="b"/>
              <a:pathLst>
                <a:path w="1263" h="2241" extrusionOk="0">
                  <a:moveTo>
                    <a:pt x="0" y="0"/>
                  </a:moveTo>
                  <a:lnTo>
                    <a:pt x="122" y="1344"/>
                  </a:lnTo>
                  <a:lnTo>
                    <a:pt x="1263" y="2241"/>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40"/>
            <p:cNvSpPr/>
            <p:nvPr/>
          </p:nvSpPr>
          <p:spPr>
            <a:xfrm>
              <a:off x="7287413" y="2543025"/>
              <a:ext cx="26500" cy="33625"/>
            </a:xfrm>
            <a:custGeom>
              <a:avLst/>
              <a:gdLst/>
              <a:ahLst/>
              <a:cxnLst/>
              <a:rect l="l" t="t" r="r" b="b"/>
              <a:pathLst>
                <a:path w="1060" h="1345" extrusionOk="0">
                  <a:moveTo>
                    <a:pt x="816" y="0"/>
                  </a:moveTo>
                  <a:lnTo>
                    <a:pt x="1" y="1344"/>
                  </a:lnTo>
                  <a:lnTo>
                    <a:pt x="1060" y="1344"/>
                  </a:lnTo>
                  <a:lnTo>
                    <a:pt x="81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40"/>
            <p:cNvSpPr/>
            <p:nvPr/>
          </p:nvSpPr>
          <p:spPr>
            <a:xfrm>
              <a:off x="7265013" y="2558300"/>
              <a:ext cx="33625" cy="56025"/>
            </a:xfrm>
            <a:custGeom>
              <a:avLst/>
              <a:gdLst/>
              <a:ahLst/>
              <a:cxnLst/>
              <a:rect l="l" t="t" r="r" b="b"/>
              <a:pathLst>
                <a:path w="1345" h="2241" extrusionOk="0">
                  <a:moveTo>
                    <a:pt x="1345" y="0"/>
                  </a:moveTo>
                  <a:lnTo>
                    <a:pt x="1" y="2241"/>
                  </a:lnTo>
                  <a:lnTo>
                    <a:pt x="1" y="2241"/>
                  </a:lnTo>
                  <a:lnTo>
                    <a:pt x="1182" y="1344"/>
                  </a:lnTo>
                  <a:lnTo>
                    <a:pt x="1345"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40"/>
            <p:cNvSpPr/>
            <p:nvPr/>
          </p:nvSpPr>
          <p:spPr>
            <a:xfrm>
              <a:off x="7254838" y="2662175"/>
              <a:ext cx="20400" cy="20375"/>
            </a:xfrm>
            <a:custGeom>
              <a:avLst/>
              <a:gdLst/>
              <a:ahLst/>
              <a:cxnLst/>
              <a:rect l="l" t="t" r="r" b="b"/>
              <a:pathLst>
                <a:path w="816" h="815" extrusionOk="0">
                  <a:moveTo>
                    <a:pt x="245" y="0"/>
                  </a:moveTo>
                  <a:lnTo>
                    <a:pt x="123" y="122"/>
                  </a:lnTo>
                  <a:lnTo>
                    <a:pt x="41" y="244"/>
                  </a:lnTo>
                  <a:lnTo>
                    <a:pt x="0" y="407"/>
                  </a:lnTo>
                  <a:lnTo>
                    <a:pt x="41" y="530"/>
                  </a:lnTo>
                  <a:lnTo>
                    <a:pt x="123" y="693"/>
                  </a:lnTo>
                  <a:lnTo>
                    <a:pt x="245" y="774"/>
                  </a:lnTo>
                  <a:lnTo>
                    <a:pt x="408" y="815"/>
                  </a:lnTo>
                  <a:lnTo>
                    <a:pt x="571" y="774"/>
                  </a:lnTo>
                  <a:lnTo>
                    <a:pt x="693" y="693"/>
                  </a:lnTo>
                  <a:lnTo>
                    <a:pt x="774" y="530"/>
                  </a:lnTo>
                  <a:lnTo>
                    <a:pt x="815" y="407"/>
                  </a:lnTo>
                  <a:lnTo>
                    <a:pt x="774" y="244"/>
                  </a:lnTo>
                  <a:lnTo>
                    <a:pt x="693" y="122"/>
                  </a:lnTo>
                  <a:lnTo>
                    <a:pt x="57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40"/>
            <p:cNvSpPr/>
            <p:nvPr/>
          </p:nvSpPr>
          <p:spPr>
            <a:xfrm>
              <a:off x="7254838" y="2739550"/>
              <a:ext cx="20400" cy="20400"/>
            </a:xfrm>
            <a:custGeom>
              <a:avLst/>
              <a:gdLst/>
              <a:ahLst/>
              <a:cxnLst/>
              <a:rect l="l" t="t" r="r" b="b"/>
              <a:pathLst>
                <a:path w="816" h="816" extrusionOk="0">
                  <a:moveTo>
                    <a:pt x="408" y="1"/>
                  </a:moveTo>
                  <a:lnTo>
                    <a:pt x="245" y="42"/>
                  </a:lnTo>
                  <a:lnTo>
                    <a:pt x="123" y="123"/>
                  </a:lnTo>
                  <a:lnTo>
                    <a:pt x="41" y="245"/>
                  </a:lnTo>
                  <a:lnTo>
                    <a:pt x="0" y="408"/>
                  </a:lnTo>
                  <a:lnTo>
                    <a:pt x="41" y="571"/>
                  </a:lnTo>
                  <a:lnTo>
                    <a:pt x="123" y="693"/>
                  </a:lnTo>
                  <a:lnTo>
                    <a:pt x="245" y="775"/>
                  </a:lnTo>
                  <a:lnTo>
                    <a:pt x="408" y="816"/>
                  </a:lnTo>
                  <a:lnTo>
                    <a:pt x="571" y="775"/>
                  </a:lnTo>
                  <a:lnTo>
                    <a:pt x="693" y="693"/>
                  </a:lnTo>
                  <a:lnTo>
                    <a:pt x="774" y="571"/>
                  </a:lnTo>
                  <a:lnTo>
                    <a:pt x="815" y="408"/>
                  </a:lnTo>
                  <a:lnTo>
                    <a:pt x="774" y="245"/>
                  </a:lnTo>
                  <a:lnTo>
                    <a:pt x="693" y="123"/>
                  </a:lnTo>
                  <a:lnTo>
                    <a:pt x="571" y="42"/>
                  </a:lnTo>
                  <a:lnTo>
                    <a:pt x="40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40"/>
            <p:cNvSpPr/>
            <p:nvPr/>
          </p:nvSpPr>
          <p:spPr>
            <a:xfrm>
              <a:off x="7254838" y="2816950"/>
              <a:ext cx="20400" cy="20400"/>
            </a:xfrm>
            <a:custGeom>
              <a:avLst/>
              <a:gdLst/>
              <a:ahLst/>
              <a:cxnLst/>
              <a:rect l="l" t="t" r="r" b="b"/>
              <a:pathLst>
                <a:path w="816" h="816" extrusionOk="0">
                  <a:moveTo>
                    <a:pt x="408" y="1"/>
                  </a:moveTo>
                  <a:lnTo>
                    <a:pt x="245" y="41"/>
                  </a:lnTo>
                  <a:lnTo>
                    <a:pt x="123" y="123"/>
                  </a:lnTo>
                  <a:lnTo>
                    <a:pt x="41" y="245"/>
                  </a:lnTo>
                  <a:lnTo>
                    <a:pt x="0" y="408"/>
                  </a:lnTo>
                  <a:lnTo>
                    <a:pt x="41" y="571"/>
                  </a:lnTo>
                  <a:lnTo>
                    <a:pt x="123" y="693"/>
                  </a:lnTo>
                  <a:lnTo>
                    <a:pt x="245" y="775"/>
                  </a:lnTo>
                  <a:lnTo>
                    <a:pt x="408" y="815"/>
                  </a:lnTo>
                  <a:lnTo>
                    <a:pt x="571" y="775"/>
                  </a:lnTo>
                  <a:lnTo>
                    <a:pt x="693" y="693"/>
                  </a:lnTo>
                  <a:lnTo>
                    <a:pt x="774" y="571"/>
                  </a:lnTo>
                  <a:lnTo>
                    <a:pt x="815" y="408"/>
                  </a:lnTo>
                  <a:lnTo>
                    <a:pt x="774" y="245"/>
                  </a:lnTo>
                  <a:lnTo>
                    <a:pt x="693" y="123"/>
                  </a:lnTo>
                  <a:lnTo>
                    <a:pt x="571" y="41"/>
                  </a:lnTo>
                  <a:lnTo>
                    <a:pt x="408"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40"/>
            <p:cNvSpPr/>
            <p:nvPr/>
          </p:nvSpPr>
          <p:spPr>
            <a:xfrm>
              <a:off x="7254838" y="2894350"/>
              <a:ext cx="20400" cy="20400"/>
            </a:xfrm>
            <a:custGeom>
              <a:avLst/>
              <a:gdLst/>
              <a:ahLst/>
              <a:cxnLst/>
              <a:rect l="l" t="t" r="r" b="b"/>
              <a:pathLst>
                <a:path w="816" h="816" extrusionOk="0">
                  <a:moveTo>
                    <a:pt x="408" y="0"/>
                  </a:moveTo>
                  <a:lnTo>
                    <a:pt x="245" y="41"/>
                  </a:lnTo>
                  <a:lnTo>
                    <a:pt x="123" y="123"/>
                  </a:lnTo>
                  <a:lnTo>
                    <a:pt x="41" y="245"/>
                  </a:lnTo>
                  <a:lnTo>
                    <a:pt x="0" y="408"/>
                  </a:lnTo>
                  <a:lnTo>
                    <a:pt x="41" y="571"/>
                  </a:lnTo>
                  <a:lnTo>
                    <a:pt x="123" y="693"/>
                  </a:lnTo>
                  <a:lnTo>
                    <a:pt x="245" y="774"/>
                  </a:lnTo>
                  <a:lnTo>
                    <a:pt x="408" y="815"/>
                  </a:lnTo>
                  <a:lnTo>
                    <a:pt x="571" y="774"/>
                  </a:lnTo>
                  <a:lnTo>
                    <a:pt x="693" y="693"/>
                  </a:lnTo>
                  <a:lnTo>
                    <a:pt x="774" y="571"/>
                  </a:lnTo>
                  <a:lnTo>
                    <a:pt x="815" y="408"/>
                  </a:lnTo>
                  <a:lnTo>
                    <a:pt x="774" y="245"/>
                  </a:lnTo>
                  <a:lnTo>
                    <a:pt x="693" y="123"/>
                  </a:lnTo>
                  <a:lnTo>
                    <a:pt x="571" y="41"/>
                  </a:lnTo>
                  <a:lnTo>
                    <a:pt x="40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40"/>
            <p:cNvSpPr/>
            <p:nvPr/>
          </p:nvSpPr>
          <p:spPr>
            <a:xfrm>
              <a:off x="7254838" y="2971750"/>
              <a:ext cx="20400" cy="20375"/>
            </a:xfrm>
            <a:custGeom>
              <a:avLst/>
              <a:gdLst/>
              <a:ahLst/>
              <a:cxnLst/>
              <a:rect l="l" t="t" r="r" b="b"/>
              <a:pathLst>
                <a:path w="816" h="815" extrusionOk="0">
                  <a:moveTo>
                    <a:pt x="408" y="0"/>
                  </a:moveTo>
                  <a:lnTo>
                    <a:pt x="245" y="41"/>
                  </a:lnTo>
                  <a:lnTo>
                    <a:pt x="123" y="122"/>
                  </a:lnTo>
                  <a:lnTo>
                    <a:pt x="41" y="285"/>
                  </a:lnTo>
                  <a:lnTo>
                    <a:pt x="0" y="408"/>
                  </a:lnTo>
                  <a:lnTo>
                    <a:pt x="41" y="571"/>
                  </a:lnTo>
                  <a:lnTo>
                    <a:pt x="123" y="693"/>
                  </a:lnTo>
                  <a:lnTo>
                    <a:pt x="245" y="815"/>
                  </a:lnTo>
                  <a:lnTo>
                    <a:pt x="571" y="815"/>
                  </a:lnTo>
                  <a:lnTo>
                    <a:pt x="693" y="693"/>
                  </a:lnTo>
                  <a:lnTo>
                    <a:pt x="774" y="571"/>
                  </a:lnTo>
                  <a:lnTo>
                    <a:pt x="815" y="408"/>
                  </a:lnTo>
                  <a:lnTo>
                    <a:pt x="774" y="285"/>
                  </a:lnTo>
                  <a:lnTo>
                    <a:pt x="693" y="122"/>
                  </a:lnTo>
                  <a:lnTo>
                    <a:pt x="571" y="41"/>
                  </a:lnTo>
                  <a:lnTo>
                    <a:pt x="40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40"/>
            <p:cNvSpPr/>
            <p:nvPr/>
          </p:nvSpPr>
          <p:spPr>
            <a:xfrm>
              <a:off x="7118388" y="2846475"/>
              <a:ext cx="57050" cy="60125"/>
            </a:xfrm>
            <a:custGeom>
              <a:avLst/>
              <a:gdLst/>
              <a:ahLst/>
              <a:cxnLst/>
              <a:rect l="l" t="t" r="r" b="b"/>
              <a:pathLst>
                <a:path w="2282" h="2405" extrusionOk="0">
                  <a:moveTo>
                    <a:pt x="896" y="1"/>
                  </a:moveTo>
                  <a:lnTo>
                    <a:pt x="693" y="82"/>
                  </a:lnTo>
                  <a:lnTo>
                    <a:pt x="489" y="205"/>
                  </a:lnTo>
                  <a:lnTo>
                    <a:pt x="326" y="327"/>
                  </a:lnTo>
                  <a:lnTo>
                    <a:pt x="204" y="530"/>
                  </a:lnTo>
                  <a:lnTo>
                    <a:pt x="82" y="734"/>
                  </a:lnTo>
                  <a:lnTo>
                    <a:pt x="41" y="938"/>
                  </a:lnTo>
                  <a:lnTo>
                    <a:pt x="0" y="1182"/>
                  </a:lnTo>
                  <a:lnTo>
                    <a:pt x="41" y="1427"/>
                  </a:lnTo>
                  <a:lnTo>
                    <a:pt x="82" y="1671"/>
                  </a:lnTo>
                  <a:lnTo>
                    <a:pt x="204" y="1875"/>
                  </a:lnTo>
                  <a:lnTo>
                    <a:pt x="326" y="2038"/>
                  </a:lnTo>
                  <a:lnTo>
                    <a:pt x="489" y="2160"/>
                  </a:lnTo>
                  <a:lnTo>
                    <a:pt x="693" y="2282"/>
                  </a:lnTo>
                  <a:lnTo>
                    <a:pt x="896" y="2364"/>
                  </a:lnTo>
                  <a:lnTo>
                    <a:pt x="1141" y="2404"/>
                  </a:lnTo>
                  <a:lnTo>
                    <a:pt x="1344" y="2364"/>
                  </a:lnTo>
                  <a:lnTo>
                    <a:pt x="1589" y="2282"/>
                  </a:lnTo>
                  <a:lnTo>
                    <a:pt x="1752" y="2160"/>
                  </a:lnTo>
                  <a:lnTo>
                    <a:pt x="1955" y="2038"/>
                  </a:lnTo>
                  <a:lnTo>
                    <a:pt x="2077" y="1875"/>
                  </a:lnTo>
                  <a:lnTo>
                    <a:pt x="2159" y="1671"/>
                  </a:lnTo>
                  <a:lnTo>
                    <a:pt x="2240" y="1427"/>
                  </a:lnTo>
                  <a:lnTo>
                    <a:pt x="2281" y="1182"/>
                  </a:lnTo>
                  <a:lnTo>
                    <a:pt x="2240" y="938"/>
                  </a:lnTo>
                  <a:lnTo>
                    <a:pt x="2159" y="734"/>
                  </a:lnTo>
                  <a:lnTo>
                    <a:pt x="2077" y="530"/>
                  </a:lnTo>
                  <a:lnTo>
                    <a:pt x="1955" y="327"/>
                  </a:lnTo>
                  <a:lnTo>
                    <a:pt x="1752" y="205"/>
                  </a:lnTo>
                  <a:lnTo>
                    <a:pt x="1589" y="82"/>
                  </a:lnTo>
                  <a:lnTo>
                    <a:pt x="1344" y="1"/>
                  </a:lnTo>
                  <a:close/>
                </a:path>
              </a:pathLst>
            </a:custGeom>
            <a:solidFill>
              <a:srgbClr val="EDB4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40"/>
            <p:cNvSpPr/>
            <p:nvPr/>
          </p:nvSpPr>
          <p:spPr>
            <a:xfrm>
              <a:off x="7071538" y="2565425"/>
              <a:ext cx="101850" cy="322850"/>
            </a:xfrm>
            <a:custGeom>
              <a:avLst/>
              <a:gdLst/>
              <a:ahLst/>
              <a:cxnLst/>
              <a:rect l="l" t="t" r="r" b="b"/>
              <a:pathLst>
                <a:path w="4074" h="12914" extrusionOk="0">
                  <a:moveTo>
                    <a:pt x="3626" y="0"/>
                  </a:moveTo>
                  <a:lnTo>
                    <a:pt x="3096" y="285"/>
                  </a:lnTo>
                  <a:lnTo>
                    <a:pt x="2811" y="489"/>
                  </a:lnTo>
                  <a:lnTo>
                    <a:pt x="2567" y="693"/>
                  </a:lnTo>
                  <a:lnTo>
                    <a:pt x="2281" y="937"/>
                  </a:lnTo>
                  <a:lnTo>
                    <a:pt x="1996" y="1222"/>
                  </a:lnTo>
                  <a:lnTo>
                    <a:pt x="1752" y="1548"/>
                  </a:lnTo>
                  <a:lnTo>
                    <a:pt x="1548" y="1915"/>
                  </a:lnTo>
                  <a:lnTo>
                    <a:pt x="1182" y="2648"/>
                  </a:lnTo>
                  <a:lnTo>
                    <a:pt x="896" y="3341"/>
                  </a:lnTo>
                  <a:lnTo>
                    <a:pt x="611" y="4033"/>
                  </a:lnTo>
                  <a:lnTo>
                    <a:pt x="408" y="4725"/>
                  </a:lnTo>
                  <a:lnTo>
                    <a:pt x="245" y="5418"/>
                  </a:lnTo>
                  <a:lnTo>
                    <a:pt x="122" y="6110"/>
                  </a:lnTo>
                  <a:lnTo>
                    <a:pt x="41" y="6803"/>
                  </a:lnTo>
                  <a:lnTo>
                    <a:pt x="0" y="7495"/>
                  </a:lnTo>
                  <a:lnTo>
                    <a:pt x="41" y="8188"/>
                  </a:lnTo>
                  <a:lnTo>
                    <a:pt x="122" y="8880"/>
                  </a:lnTo>
                  <a:lnTo>
                    <a:pt x="245" y="9573"/>
                  </a:lnTo>
                  <a:lnTo>
                    <a:pt x="408" y="10225"/>
                  </a:lnTo>
                  <a:lnTo>
                    <a:pt x="652" y="10917"/>
                  </a:lnTo>
                  <a:lnTo>
                    <a:pt x="937" y="11569"/>
                  </a:lnTo>
                  <a:lnTo>
                    <a:pt x="1304" y="12261"/>
                  </a:lnTo>
                  <a:lnTo>
                    <a:pt x="1670" y="12913"/>
                  </a:lnTo>
                  <a:lnTo>
                    <a:pt x="2892" y="12465"/>
                  </a:lnTo>
                  <a:lnTo>
                    <a:pt x="4074" y="11935"/>
                  </a:lnTo>
                  <a:lnTo>
                    <a:pt x="3544" y="10876"/>
                  </a:lnTo>
                  <a:lnTo>
                    <a:pt x="3340" y="10347"/>
                  </a:lnTo>
                  <a:lnTo>
                    <a:pt x="3137" y="9858"/>
                  </a:lnTo>
                  <a:lnTo>
                    <a:pt x="3015" y="9328"/>
                  </a:lnTo>
                  <a:lnTo>
                    <a:pt x="2892" y="8880"/>
                  </a:lnTo>
                  <a:lnTo>
                    <a:pt x="2811" y="8392"/>
                  </a:lnTo>
                  <a:lnTo>
                    <a:pt x="2729" y="7903"/>
                  </a:lnTo>
                  <a:lnTo>
                    <a:pt x="2729" y="7414"/>
                  </a:lnTo>
                  <a:lnTo>
                    <a:pt x="2729" y="6966"/>
                  </a:lnTo>
                  <a:lnTo>
                    <a:pt x="2770" y="6477"/>
                  </a:lnTo>
                  <a:lnTo>
                    <a:pt x="2852" y="5988"/>
                  </a:lnTo>
                  <a:lnTo>
                    <a:pt x="2933" y="5499"/>
                  </a:lnTo>
                  <a:lnTo>
                    <a:pt x="3055" y="5011"/>
                  </a:lnTo>
                  <a:lnTo>
                    <a:pt x="3422" y="3992"/>
                  </a:lnTo>
                  <a:lnTo>
                    <a:pt x="362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40"/>
            <p:cNvSpPr/>
            <p:nvPr/>
          </p:nvSpPr>
          <p:spPr>
            <a:xfrm>
              <a:off x="7357688" y="2846475"/>
              <a:ext cx="56025" cy="60125"/>
            </a:xfrm>
            <a:custGeom>
              <a:avLst/>
              <a:gdLst/>
              <a:ahLst/>
              <a:cxnLst/>
              <a:rect l="l" t="t" r="r" b="b"/>
              <a:pathLst>
                <a:path w="2241" h="2405" extrusionOk="0">
                  <a:moveTo>
                    <a:pt x="897" y="1"/>
                  </a:moveTo>
                  <a:lnTo>
                    <a:pt x="693" y="82"/>
                  </a:lnTo>
                  <a:lnTo>
                    <a:pt x="489" y="205"/>
                  </a:lnTo>
                  <a:lnTo>
                    <a:pt x="326" y="327"/>
                  </a:lnTo>
                  <a:lnTo>
                    <a:pt x="164" y="530"/>
                  </a:lnTo>
                  <a:lnTo>
                    <a:pt x="82" y="734"/>
                  </a:lnTo>
                  <a:lnTo>
                    <a:pt x="1" y="938"/>
                  </a:lnTo>
                  <a:lnTo>
                    <a:pt x="1" y="1182"/>
                  </a:lnTo>
                  <a:lnTo>
                    <a:pt x="1" y="1427"/>
                  </a:lnTo>
                  <a:lnTo>
                    <a:pt x="82" y="1671"/>
                  </a:lnTo>
                  <a:lnTo>
                    <a:pt x="164" y="1875"/>
                  </a:lnTo>
                  <a:lnTo>
                    <a:pt x="326" y="2038"/>
                  </a:lnTo>
                  <a:lnTo>
                    <a:pt x="489" y="2160"/>
                  </a:lnTo>
                  <a:lnTo>
                    <a:pt x="693" y="2282"/>
                  </a:lnTo>
                  <a:lnTo>
                    <a:pt x="897" y="2364"/>
                  </a:lnTo>
                  <a:lnTo>
                    <a:pt x="1100" y="2404"/>
                  </a:lnTo>
                  <a:lnTo>
                    <a:pt x="1345" y="2364"/>
                  </a:lnTo>
                  <a:lnTo>
                    <a:pt x="1548" y="2282"/>
                  </a:lnTo>
                  <a:lnTo>
                    <a:pt x="1752" y="2160"/>
                  </a:lnTo>
                  <a:lnTo>
                    <a:pt x="1915" y="2038"/>
                  </a:lnTo>
                  <a:lnTo>
                    <a:pt x="2078" y="1875"/>
                  </a:lnTo>
                  <a:lnTo>
                    <a:pt x="2159" y="1671"/>
                  </a:lnTo>
                  <a:lnTo>
                    <a:pt x="2241" y="1427"/>
                  </a:lnTo>
                  <a:lnTo>
                    <a:pt x="2241" y="1182"/>
                  </a:lnTo>
                  <a:lnTo>
                    <a:pt x="2241" y="938"/>
                  </a:lnTo>
                  <a:lnTo>
                    <a:pt x="2159" y="734"/>
                  </a:lnTo>
                  <a:lnTo>
                    <a:pt x="2078" y="530"/>
                  </a:lnTo>
                  <a:lnTo>
                    <a:pt x="1915" y="327"/>
                  </a:lnTo>
                  <a:lnTo>
                    <a:pt x="1752" y="205"/>
                  </a:lnTo>
                  <a:lnTo>
                    <a:pt x="1548" y="82"/>
                  </a:lnTo>
                  <a:lnTo>
                    <a:pt x="1345" y="1"/>
                  </a:lnTo>
                  <a:close/>
                </a:path>
              </a:pathLst>
            </a:custGeom>
            <a:solidFill>
              <a:srgbClr val="EDB4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40"/>
            <p:cNvSpPr/>
            <p:nvPr/>
          </p:nvSpPr>
          <p:spPr>
            <a:xfrm>
              <a:off x="7358713" y="2565425"/>
              <a:ext cx="101850" cy="322850"/>
            </a:xfrm>
            <a:custGeom>
              <a:avLst/>
              <a:gdLst/>
              <a:ahLst/>
              <a:cxnLst/>
              <a:rect l="l" t="t" r="r" b="b"/>
              <a:pathLst>
                <a:path w="4074" h="12914" extrusionOk="0">
                  <a:moveTo>
                    <a:pt x="448" y="0"/>
                  </a:moveTo>
                  <a:lnTo>
                    <a:pt x="693" y="3992"/>
                  </a:lnTo>
                  <a:lnTo>
                    <a:pt x="1019" y="5011"/>
                  </a:lnTo>
                  <a:lnTo>
                    <a:pt x="1141" y="5499"/>
                  </a:lnTo>
                  <a:lnTo>
                    <a:pt x="1263" y="5988"/>
                  </a:lnTo>
                  <a:lnTo>
                    <a:pt x="1304" y="6477"/>
                  </a:lnTo>
                  <a:lnTo>
                    <a:pt x="1345" y="6966"/>
                  </a:lnTo>
                  <a:lnTo>
                    <a:pt x="1385" y="7414"/>
                  </a:lnTo>
                  <a:lnTo>
                    <a:pt x="1345" y="7903"/>
                  </a:lnTo>
                  <a:lnTo>
                    <a:pt x="1304" y="8392"/>
                  </a:lnTo>
                  <a:lnTo>
                    <a:pt x="1222" y="8880"/>
                  </a:lnTo>
                  <a:lnTo>
                    <a:pt x="1100" y="9328"/>
                  </a:lnTo>
                  <a:lnTo>
                    <a:pt x="937" y="9858"/>
                  </a:lnTo>
                  <a:lnTo>
                    <a:pt x="774" y="10347"/>
                  </a:lnTo>
                  <a:lnTo>
                    <a:pt x="530" y="10876"/>
                  </a:lnTo>
                  <a:lnTo>
                    <a:pt x="0" y="11935"/>
                  </a:lnTo>
                  <a:lnTo>
                    <a:pt x="1182" y="12465"/>
                  </a:lnTo>
                  <a:lnTo>
                    <a:pt x="2404" y="12913"/>
                  </a:lnTo>
                  <a:lnTo>
                    <a:pt x="2811" y="12261"/>
                  </a:lnTo>
                  <a:lnTo>
                    <a:pt x="3137" y="11569"/>
                  </a:lnTo>
                  <a:lnTo>
                    <a:pt x="3422" y="10917"/>
                  </a:lnTo>
                  <a:lnTo>
                    <a:pt x="3666" y="10225"/>
                  </a:lnTo>
                  <a:lnTo>
                    <a:pt x="3829" y="9573"/>
                  </a:lnTo>
                  <a:lnTo>
                    <a:pt x="3952" y="8880"/>
                  </a:lnTo>
                  <a:lnTo>
                    <a:pt x="4033" y="8188"/>
                  </a:lnTo>
                  <a:lnTo>
                    <a:pt x="4074" y="7495"/>
                  </a:lnTo>
                  <a:lnTo>
                    <a:pt x="4033" y="6803"/>
                  </a:lnTo>
                  <a:lnTo>
                    <a:pt x="3952" y="6110"/>
                  </a:lnTo>
                  <a:lnTo>
                    <a:pt x="3829" y="5418"/>
                  </a:lnTo>
                  <a:lnTo>
                    <a:pt x="3666" y="4725"/>
                  </a:lnTo>
                  <a:lnTo>
                    <a:pt x="3463" y="4033"/>
                  </a:lnTo>
                  <a:lnTo>
                    <a:pt x="3218" y="3341"/>
                  </a:lnTo>
                  <a:lnTo>
                    <a:pt x="2892" y="2648"/>
                  </a:lnTo>
                  <a:lnTo>
                    <a:pt x="2526" y="1915"/>
                  </a:lnTo>
                  <a:lnTo>
                    <a:pt x="2322" y="1548"/>
                  </a:lnTo>
                  <a:lnTo>
                    <a:pt x="2078" y="1222"/>
                  </a:lnTo>
                  <a:lnTo>
                    <a:pt x="1793" y="937"/>
                  </a:lnTo>
                  <a:lnTo>
                    <a:pt x="1548" y="693"/>
                  </a:lnTo>
                  <a:lnTo>
                    <a:pt x="1263" y="489"/>
                  </a:lnTo>
                  <a:lnTo>
                    <a:pt x="978" y="285"/>
                  </a:lnTo>
                  <a:lnTo>
                    <a:pt x="44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8" name="Google Shape;488;p40"/>
          <p:cNvGrpSpPr/>
          <p:nvPr/>
        </p:nvGrpSpPr>
        <p:grpSpPr>
          <a:xfrm>
            <a:off x="2409092" y="3715937"/>
            <a:ext cx="1529771" cy="888052"/>
            <a:chOff x="1289842" y="3904937"/>
            <a:chExt cx="1529771" cy="888052"/>
          </a:xfrm>
        </p:grpSpPr>
        <p:sp>
          <p:nvSpPr>
            <p:cNvPr id="489" name="Google Shape;489;p40"/>
            <p:cNvSpPr/>
            <p:nvPr/>
          </p:nvSpPr>
          <p:spPr>
            <a:xfrm rot="900026">
              <a:off x="1333218" y="4231735"/>
              <a:ext cx="895548" cy="453078"/>
            </a:xfrm>
            <a:custGeom>
              <a:avLst/>
              <a:gdLst/>
              <a:ahLst/>
              <a:cxnLst/>
              <a:rect l="l" t="t" r="r" b="b"/>
              <a:pathLst>
                <a:path w="7007" h="3545" extrusionOk="0">
                  <a:moveTo>
                    <a:pt x="6885" y="1"/>
                  </a:moveTo>
                  <a:lnTo>
                    <a:pt x="6763" y="41"/>
                  </a:lnTo>
                  <a:lnTo>
                    <a:pt x="6844" y="245"/>
                  </a:lnTo>
                  <a:lnTo>
                    <a:pt x="6844" y="449"/>
                  </a:lnTo>
                  <a:lnTo>
                    <a:pt x="7007" y="449"/>
                  </a:lnTo>
                  <a:lnTo>
                    <a:pt x="6966" y="204"/>
                  </a:lnTo>
                  <a:lnTo>
                    <a:pt x="6885" y="1"/>
                  </a:lnTo>
                  <a:close/>
                  <a:moveTo>
                    <a:pt x="6803" y="897"/>
                  </a:moveTo>
                  <a:lnTo>
                    <a:pt x="6681" y="1345"/>
                  </a:lnTo>
                  <a:lnTo>
                    <a:pt x="6844" y="1386"/>
                  </a:lnTo>
                  <a:lnTo>
                    <a:pt x="6926" y="1182"/>
                  </a:lnTo>
                  <a:lnTo>
                    <a:pt x="6966" y="938"/>
                  </a:lnTo>
                  <a:lnTo>
                    <a:pt x="6803" y="897"/>
                  </a:lnTo>
                  <a:close/>
                  <a:moveTo>
                    <a:pt x="3463" y="1304"/>
                  </a:moveTo>
                  <a:lnTo>
                    <a:pt x="3422" y="1426"/>
                  </a:lnTo>
                  <a:lnTo>
                    <a:pt x="3504" y="1467"/>
                  </a:lnTo>
                  <a:lnTo>
                    <a:pt x="3545" y="1549"/>
                  </a:lnTo>
                  <a:lnTo>
                    <a:pt x="3585" y="1752"/>
                  </a:lnTo>
                  <a:lnTo>
                    <a:pt x="3708" y="1752"/>
                  </a:lnTo>
                  <a:lnTo>
                    <a:pt x="3708" y="1549"/>
                  </a:lnTo>
                  <a:lnTo>
                    <a:pt x="3626" y="1386"/>
                  </a:lnTo>
                  <a:lnTo>
                    <a:pt x="3545" y="1345"/>
                  </a:lnTo>
                  <a:lnTo>
                    <a:pt x="3463" y="1304"/>
                  </a:lnTo>
                  <a:close/>
                  <a:moveTo>
                    <a:pt x="2974" y="1467"/>
                  </a:moveTo>
                  <a:lnTo>
                    <a:pt x="2771" y="1630"/>
                  </a:lnTo>
                  <a:lnTo>
                    <a:pt x="2689" y="1752"/>
                  </a:lnTo>
                  <a:lnTo>
                    <a:pt x="2648" y="1834"/>
                  </a:lnTo>
                  <a:lnTo>
                    <a:pt x="2811" y="1874"/>
                  </a:lnTo>
                  <a:lnTo>
                    <a:pt x="2893" y="1711"/>
                  </a:lnTo>
                  <a:lnTo>
                    <a:pt x="3056" y="1589"/>
                  </a:lnTo>
                  <a:lnTo>
                    <a:pt x="2974" y="1467"/>
                  </a:lnTo>
                  <a:close/>
                  <a:moveTo>
                    <a:pt x="6477" y="1752"/>
                  </a:moveTo>
                  <a:lnTo>
                    <a:pt x="6192" y="2078"/>
                  </a:lnTo>
                  <a:lnTo>
                    <a:pt x="6315" y="2160"/>
                  </a:lnTo>
                  <a:lnTo>
                    <a:pt x="6600" y="1793"/>
                  </a:lnTo>
                  <a:lnTo>
                    <a:pt x="6477" y="1752"/>
                  </a:lnTo>
                  <a:close/>
                  <a:moveTo>
                    <a:pt x="2974" y="2200"/>
                  </a:moveTo>
                  <a:lnTo>
                    <a:pt x="2852" y="2322"/>
                  </a:lnTo>
                  <a:lnTo>
                    <a:pt x="3056" y="2445"/>
                  </a:lnTo>
                  <a:lnTo>
                    <a:pt x="3259" y="2567"/>
                  </a:lnTo>
                  <a:lnTo>
                    <a:pt x="3341" y="2445"/>
                  </a:lnTo>
                  <a:lnTo>
                    <a:pt x="3137" y="2322"/>
                  </a:lnTo>
                  <a:lnTo>
                    <a:pt x="2974" y="2200"/>
                  </a:lnTo>
                  <a:close/>
                  <a:moveTo>
                    <a:pt x="3463" y="2160"/>
                  </a:moveTo>
                  <a:lnTo>
                    <a:pt x="3300" y="2567"/>
                  </a:lnTo>
                  <a:lnTo>
                    <a:pt x="3422" y="2648"/>
                  </a:lnTo>
                  <a:lnTo>
                    <a:pt x="3626" y="2200"/>
                  </a:lnTo>
                  <a:lnTo>
                    <a:pt x="3463" y="2160"/>
                  </a:lnTo>
                  <a:close/>
                  <a:moveTo>
                    <a:pt x="5866" y="2363"/>
                  </a:moveTo>
                  <a:lnTo>
                    <a:pt x="5500" y="2608"/>
                  </a:lnTo>
                  <a:lnTo>
                    <a:pt x="5541" y="2730"/>
                  </a:lnTo>
                  <a:lnTo>
                    <a:pt x="5948" y="2485"/>
                  </a:lnTo>
                  <a:lnTo>
                    <a:pt x="5866" y="2363"/>
                  </a:lnTo>
                  <a:close/>
                  <a:moveTo>
                    <a:pt x="3748" y="2608"/>
                  </a:moveTo>
                  <a:lnTo>
                    <a:pt x="3708" y="2771"/>
                  </a:lnTo>
                  <a:lnTo>
                    <a:pt x="4156" y="2893"/>
                  </a:lnTo>
                  <a:lnTo>
                    <a:pt x="4196" y="2730"/>
                  </a:lnTo>
                  <a:lnTo>
                    <a:pt x="3748" y="2608"/>
                  </a:lnTo>
                  <a:close/>
                  <a:moveTo>
                    <a:pt x="5052" y="2771"/>
                  </a:moveTo>
                  <a:lnTo>
                    <a:pt x="4767" y="2811"/>
                  </a:lnTo>
                  <a:lnTo>
                    <a:pt x="4644" y="2811"/>
                  </a:lnTo>
                  <a:lnTo>
                    <a:pt x="4604" y="2974"/>
                  </a:lnTo>
                  <a:lnTo>
                    <a:pt x="4807" y="2974"/>
                  </a:lnTo>
                  <a:lnTo>
                    <a:pt x="5093" y="2893"/>
                  </a:lnTo>
                  <a:lnTo>
                    <a:pt x="5052" y="2771"/>
                  </a:lnTo>
                  <a:close/>
                  <a:moveTo>
                    <a:pt x="41" y="3137"/>
                  </a:moveTo>
                  <a:lnTo>
                    <a:pt x="1" y="3259"/>
                  </a:lnTo>
                  <a:lnTo>
                    <a:pt x="449" y="3341"/>
                  </a:lnTo>
                  <a:lnTo>
                    <a:pt x="490" y="3219"/>
                  </a:lnTo>
                  <a:lnTo>
                    <a:pt x="41" y="3137"/>
                  </a:lnTo>
                  <a:close/>
                  <a:moveTo>
                    <a:pt x="3056" y="2933"/>
                  </a:moveTo>
                  <a:lnTo>
                    <a:pt x="2893" y="3096"/>
                  </a:lnTo>
                  <a:lnTo>
                    <a:pt x="2730" y="3178"/>
                  </a:lnTo>
                  <a:lnTo>
                    <a:pt x="2689" y="3219"/>
                  </a:lnTo>
                  <a:lnTo>
                    <a:pt x="2771" y="3341"/>
                  </a:lnTo>
                  <a:lnTo>
                    <a:pt x="2811" y="3300"/>
                  </a:lnTo>
                  <a:lnTo>
                    <a:pt x="2974" y="3219"/>
                  </a:lnTo>
                  <a:lnTo>
                    <a:pt x="3137" y="3056"/>
                  </a:lnTo>
                  <a:lnTo>
                    <a:pt x="3056" y="2933"/>
                  </a:lnTo>
                  <a:close/>
                  <a:moveTo>
                    <a:pt x="938" y="3300"/>
                  </a:moveTo>
                  <a:lnTo>
                    <a:pt x="938" y="3422"/>
                  </a:lnTo>
                  <a:lnTo>
                    <a:pt x="1386" y="3504"/>
                  </a:lnTo>
                  <a:lnTo>
                    <a:pt x="1386" y="3382"/>
                  </a:lnTo>
                  <a:lnTo>
                    <a:pt x="938" y="3300"/>
                  </a:lnTo>
                  <a:close/>
                  <a:moveTo>
                    <a:pt x="2282" y="3341"/>
                  </a:moveTo>
                  <a:lnTo>
                    <a:pt x="1834" y="3422"/>
                  </a:lnTo>
                  <a:lnTo>
                    <a:pt x="1834" y="3545"/>
                  </a:lnTo>
                  <a:lnTo>
                    <a:pt x="2323" y="3504"/>
                  </a:lnTo>
                  <a:lnTo>
                    <a:pt x="2282" y="3341"/>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40"/>
            <p:cNvSpPr/>
            <p:nvPr/>
          </p:nvSpPr>
          <p:spPr>
            <a:xfrm flipH="1">
              <a:off x="2063313" y="3904937"/>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1" name="Google Shape;491;p40"/>
            <p:cNvGrpSpPr/>
            <p:nvPr/>
          </p:nvGrpSpPr>
          <p:grpSpPr>
            <a:xfrm>
              <a:off x="2220486" y="4195211"/>
              <a:ext cx="441777" cy="204897"/>
              <a:chOff x="4197713" y="1930975"/>
              <a:chExt cx="281100" cy="130375"/>
            </a:xfrm>
          </p:grpSpPr>
          <p:sp>
            <p:nvSpPr>
              <p:cNvPr id="492" name="Google Shape;492;p40"/>
              <p:cNvSpPr/>
              <p:nvPr/>
            </p:nvSpPr>
            <p:spPr>
              <a:xfrm>
                <a:off x="4246613" y="1930975"/>
                <a:ext cx="232200" cy="114100"/>
              </a:xfrm>
              <a:custGeom>
                <a:avLst/>
                <a:gdLst/>
                <a:ahLst/>
                <a:cxnLst/>
                <a:rect l="l" t="t" r="r" b="b"/>
                <a:pathLst>
                  <a:path w="9288" h="4564" extrusionOk="0">
                    <a:moveTo>
                      <a:pt x="2200" y="1"/>
                    </a:moveTo>
                    <a:lnTo>
                      <a:pt x="896" y="123"/>
                    </a:lnTo>
                    <a:lnTo>
                      <a:pt x="570" y="205"/>
                    </a:lnTo>
                    <a:lnTo>
                      <a:pt x="489" y="245"/>
                    </a:lnTo>
                    <a:lnTo>
                      <a:pt x="408" y="327"/>
                    </a:lnTo>
                    <a:lnTo>
                      <a:pt x="285" y="490"/>
                    </a:lnTo>
                    <a:lnTo>
                      <a:pt x="204" y="693"/>
                    </a:lnTo>
                    <a:lnTo>
                      <a:pt x="122" y="1101"/>
                    </a:lnTo>
                    <a:lnTo>
                      <a:pt x="41" y="1630"/>
                    </a:lnTo>
                    <a:lnTo>
                      <a:pt x="0" y="2160"/>
                    </a:lnTo>
                    <a:lnTo>
                      <a:pt x="0" y="2771"/>
                    </a:lnTo>
                    <a:lnTo>
                      <a:pt x="0" y="3015"/>
                    </a:lnTo>
                    <a:lnTo>
                      <a:pt x="82" y="3219"/>
                    </a:lnTo>
                    <a:lnTo>
                      <a:pt x="163" y="3423"/>
                    </a:lnTo>
                    <a:lnTo>
                      <a:pt x="245" y="3586"/>
                    </a:lnTo>
                    <a:lnTo>
                      <a:pt x="367" y="3748"/>
                    </a:lnTo>
                    <a:lnTo>
                      <a:pt x="530" y="3871"/>
                    </a:lnTo>
                    <a:lnTo>
                      <a:pt x="652" y="3952"/>
                    </a:lnTo>
                    <a:lnTo>
                      <a:pt x="815" y="4034"/>
                    </a:lnTo>
                    <a:lnTo>
                      <a:pt x="1385" y="4197"/>
                    </a:lnTo>
                    <a:lnTo>
                      <a:pt x="2037" y="4359"/>
                    </a:lnTo>
                    <a:lnTo>
                      <a:pt x="2770" y="4441"/>
                    </a:lnTo>
                    <a:lnTo>
                      <a:pt x="3544" y="4522"/>
                    </a:lnTo>
                    <a:lnTo>
                      <a:pt x="4399" y="4563"/>
                    </a:lnTo>
                    <a:lnTo>
                      <a:pt x="5255" y="4563"/>
                    </a:lnTo>
                    <a:lnTo>
                      <a:pt x="6192" y="4482"/>
                    </a:lnTo>
                    <a:lnTo>
                      <a:pt x="7129" y="4319"/>
                    </a:lnTo>
                    <a:lnTo>
                      <a:pt x="7577" y="4237"/>
                    </a:lnTo>
                    <a:lnTo>
                      <a:pt x="7984" y="4115"/>
                    </a:lnTo>
                    <a:lnTo>
                      <a:pt x="8351" y="3952"/>
                    </a:lnTo>
                    <a:lnTo>
                      <a:pt x="8677" y="3789"/>
                    </a:lnTo>
                    <a:lnTo>
                      <a:pt x="8921" y="3545"/>
                    </a:lnTo>
                    <a:lnTo>
                      <a:pt x="9125" y="3260"/>
                    </a:lnTo>
                    <a:lnTo>
                      <a:pt x="9247" y="2934"/>
                    </a:lnTo>
                    <a:lnTo>
                      <a:pt x="9288" y="2526"/>
                    </a:lnTo>
                    <a:lnTo>
                      <a:pt x="9288" y="2323"/>
                    </a:lnTo>
                    <a:lnTo>
                      <a:pt x="9247" y="2160"/>
                    </a:lnTo>
                    <a:lnTo>
                      <a:pt x="9206" y="2038"/>
                    </a:lnTo>
                    <a:lnTo>
                      <a:pt x="9125" y="1915"/>
                    </a:lnTo>
                    <a:lnTo>
                      <a:pt x="8921" y="1712"/>
                    </a:lnTo>
                    <a:lnTo>
                      <a:pt x="8677" y="1549"/>
                    </a:lnTo>
                    <a:lnTo>
                      <a:pt x="8391" y="1467"/>
                    </a:lnTo>
                    <a:lnTo>
                      <a:pt x="8025" y="1386"/>
                    </a:lnTo>
                    <a:lnTo>
                      <a:pt x="7332" y="1304"/>
                    </a:lnTo>
                    <a:lnTo>
                      <a:pt x="6599" y="1264"/>
                    </a:lnTo>
                    <a:lnTo>
                      <a:pt x="6232" y="1223"/>
                    </a:lnTo>
                    <a:lnTo>
                      <a:pt x="5947" y="1142"/>
                    </a:lnTo>
                    <a:lnTo>
                      <a:pt x="5703" y="1019"/>
                    </a:lnTo>
                    <a:lnTo>
                      <a:pt x="5499" y="856"/>
                    </a:lnTo>
                    <a:lnTo>
                      <a:pt x="5418" y="775"/>
                    </a:lnTo>
                    <a:lnTo>
                      <a:pt x="5336" y="653"/>
                    </a:lnTo>
                    <a:lnTo>
                      <a:pt x="5336" y="530"/>
                    </a:lnTo>
                    <a:lnTo>
                      <a:pt x="5296" y="368"/>
                    </a:lnTo>
                    <a:lnTo>
                      <a:pt x="5296" y="286"/>
                    </a:lnTo>
                    <a:lnTo>
                      <a:pt x="5255" y="205"/>
                    </a:lnTo>
                    <a:lnTo>
                      <a:pt x="5173" y="123"/>
                    </a:lnTo>
                    <a:lnTo>
                      <a:pt x="5010" y="82"/>
                    </a:lnTo>
                    <a:lnTo>
                      <a:pt x="4766" y="42"/>
                    </a:lnTo>
                    <a:lnTo>
                      <a:pt x="439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40"/>
              <p:cNvSpPr/>
              <p:nvPr/>
            </p:nvSpPr>
            <p:spPr>
              <a:xfrm>
                <a:off x="4197713" y="1947275"/>
                <a:ext cx="232225" cy="114075"/>
              </a:xfrm>
              <a:custGeom>
                <a:avLst/>
                <a:gdLst/>
                <a:ahLst/>
                <a:cxnLst/>
                <a:rect l="l" t="t" r="r" b="b"/>
                <a:pathLst>
                  <a:path w="9289" h="4563" extrusionOk="0">
                    <a:moveTo>
                      <a:pt x="3219" y="1"/>
                    </a:moveTo>
                    <a:lnTo>
                      <a:pt x="2241" y="41"/>
                    </a:lnTo>
                    <a:lnTo>
                      <a:pt x="897" y="123"/>
                    </a:lnTo>
                    <a:lnTo>
                      <a:pt x="571" y="204"/>
                    </a:lnTo>
                    <a:lnTo>
                      <a:pt x="490" y="245"/>
                    </a:lnTo>
                    <a:lnTo>
                      <a:pt x="408" y="327"/>
                    </a:lnTo>
                    <a:lnTo>
                      <a:pt x="327" y="490"/>
                    </a:lnTo>
                    <a:lnTo>
                      <a:pt x="245" y="734"/>
                    </a:lnTo>
                    <a:lnTo>
                      <a:pt x="123" y="1141"/>
                    </a:lnTo>
                    <a:lnTo>
                      <a:pt x="82" y="1630"/>
                    </a:lnTo>
                    <a:lnTo>
                      <a:pt x="42" y="2160"/>
                    </a:lnTo>
                    <a:lnTo>
                      <a:pt x="1" y="2771"/>
                    </a:lnTo>
                    <a:lnTo>
                      <a:pt x="42" y="3015"/>
                    </a:lnTo>
                    <a:lnTo>
                      <a:pt x="82" y="3219"/>
                    </a:lnTo>
                    <a:lnTo>
                      <a:pt x="164" y="3422"/>
                    </a:lnTo>
                    <a:lnTo>
                      <a:pt x="245" y="3626"/>
                    </a:lnTo>
                    <a:lnTo>
                      <a:pt x="368" y="3748"/>
                    </a:lnTo>
                    <a:lnTo>
                      <a:pt x="530" y="3870"/>
                    </a:lnTo>
                    <a:lnTo>
                      <a:pt x="693" y="3993"/>
                    </a:lnTo>
                    <a:lnTo>
                      <a:pt x="856" y="4033"/>
                    </a:lnTo>
                    <a:lnTo>
                      <a:pt x="1386" y="4196"/>
                    </a:lnTo>
                    <a:lnTo>
                      <a:pt x="2038" y="4359"/>
                    </a:lnTo>
                    <a:lnTo>
                      <a:pt x="2771" y="4481"/>
                    </a:lnTo>
                    <a:lnTo>
                      <a:pt x="3586" y="4522"/>
                    </a:lnTo>
                    <a:lnTo>
                      <a:pt x="4400" y="4563"/>
                    </a:lnTo>
                    <a:lnTo>
                      <a:pt x="5296" y="4563"/>
                    </a:lnTo>
                    <a:lnTo>
                      <a:pt x="6193" y="4481"/>
                    </a:lnTo>
                    <a:lnTo>
                      <a:pt x="7129" y="4319"/>
                    </a:lnTo>
                    <a:lnTo>
                      <a:pt x="7577" y="4237"/>
                    </a:lnTo>
                    <a:lnTo>
                      <a:pt x="7985" y="4115"/>
                    </a:lnTo>
                    <a:lnTo>
                      <a:pt x="8351" y="3952"/>
                    </a:lnTo>
                    <a:lnTo>
                      <a:pt x="8677" y="3789"/>
                    </a:lnTo>
                    <a:lnTo>
                      <a:pt x="8922" y="3545"/>
                    </a:lnTo>
                    <a:lnTo>
                      <a:pt x="9125" y="3259"/>
                    </a:lnTo>
                    <a:lnTo>
                      <a:pt x="9248" y="2934"/>
                    </a:lnTo>
                    <a:lnTo>
                      <a:pt x="9288" y="2526"/>
                    </a:lnTo>
                    <a:lnTo>
                      <a:pt x="9288" y="2323"/>
                    </a:lnTo>
                    <a:lnTo>
                      <a:pt x="9248" y="2200"/>
                    </a:lnTo>
                    <a:lnTo>
                      <a:pt x="9207" y="2037"/>
                    </a:lnTo>
                    <a:lnTo>
                      <a:pt x="9125" y="1915"/>
                    </a:lnTo>
                    <a:lnTo>
                      <a:pt x="8922" y="1712"/>
                    </a:lnTo>
                    <a:lnTo>
                      <a:pt x="8677" y="1549"/>
                    </a:lnTo>
                    <a:lnTo>
                      <a:pt x="8392" y="1467"/>
                    </a:lnTo>
                    <a:lnTo>
                      <a:pt x="8066" y="1386"/>
                    </a:lnTo>
                    <a:lnTo>
                      <a:pt x="7333" y="1345"/>
                    </a:lnTo>
                    <a:lnTo>
                      <a:pt x="6600" y="1263"/>
                    </a:lnTo>
                    <a:lnTo>
                      <a:pt x="6274" y="1223"/>
                    </a:lnTo>
                    <a:lnTo>
                      <a:pt x="5948" y="1141"/>
                    </a:lnTo>
                    <a:lnTo>
                      <a:pt x="5704" y="1019"/>
                    </a:lnTo>
                    <a:lnTo>
                      <a:pt x="5500" y="856"/>
                    </a:lnTo>
                    <a:lnTo>
                      <a:pt x="5419" y="775"/>
                    </a:lnTo>
                    <a:lnTo>
                      <a:pt x="5378" y="652"/>
                    </a:lnTo>
                    <a:lnTo>
                      <a:pt x="5337" y="530"/>
                    </a:lnTo>
                    <a:lnTo>
                      <a:pt x="5296" y="367"/>
                    </a:lnTo>
                    <a:lnTo>
                      <a:pt x="5296" y="286"/>
                    </a:lnTo>
                    <a:lnTo>
                      <a:pt x="5256" y="204"/>
                    </a:lnTo>
                    <a:lnTo>
                      <a:pt x="5174" y="123"/>
                    </a:lnTo>
                    <a:lnTo>
                      <a:pt x="5011" y="82"/>
                    </a:lnTo>
                    <a:lnTo>
                      <a:pt x="4767" y="41"/>
                    </a:lnTo>
                    <a:lnTo>
                      <a:pt x="440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94" name="Google Shape;494;p40"/>
          <p:cNvSpPr txBox="1">
            <a:spLocks noGrp="1"/>
          </p:cNvSpPr>
          <p:nvPr>
            <p:ph type="title"/>
          </p:nvPr>
        </p:nvSpPr>
        <p:spPr>
          <a:xfrm>
            <a:off x="4461575" y="1525872"/>
            <a:ext cx="3536700" cy="888000"/>
          </a:xfrm>
          <a:prstGeom prst="rect">
            <a:avLst/>
          </a:prstGeom>
        </p:spPr>
        <p:txBody>
          <a:bodyPr spcFirstLastPara="1" wrap="square" lIns="91425" tIns="91425" rIns="91425" bIns="91425" anchor="b" anchorCtr="0">
            <a:noAutofit/>
          </a:bodyPr>
          <a:lstStyle/>
          <a:p>
            <a:pPr marL="0" lvl="0" indent="0" algn="l" rtl="0">
              <a:lnSpc>
                <a:spcPct val="107916"/>
              </a:lnSpc>
              <a:spcBef>
                <a:spcPts val="0"/>
              </a:spcBef>
              <a:spcAft>
                <a:spcPts val="800"/>
              </a:spcAft>
              <a:buNone/>
            </a:pPr>
            <a:r>
              <a:rPr lang="en" sz="2800">
                <a:solidFill>
                  <a:srgbClr val="000000"/>
                </a:solidFill>
                <a:latin typeface="Arial"/>
                <a:ea typeface="Arial"/>
                <a:cs typeface="Arial"/>
                <a:sym typeface="Arial"/>
              </a:rPr>
              <a:t>Introduction</a:t>
            </a:r>
            <a:endParaRPr sz="8800">
              <a:latin typeface="Arial"/>
              <a:ea typeface="Arial"/>
              <a:cs typeface="Arial"/>
              <a:sym typeface="Arial"/>
            </a:endParaRPr>
          </a:p>
        </p:txBody>
      </p:sp>
      <p:sp>
        <p:nvSpPr>
          <p:cNvPr id="495" name="Google Shape;495;p40"/>
          <p:cNvSpPr txBox="1">
            <a:spLocks noGrp="1"/>
          </p:cNvSpPr>
          <p:nvPr>
            <p:ph type="subTitle" idx="1"/>
          </p:nvPr>
        </p:nvSpPr>
        <p:spPr>
          <a:xfrm>
            <a:off x="4461575" y="2729638"/>
            <a:ext cx="3536700" cy="888000"/>
          </a:xfrm>
          <a:prstGeom prst="rect">
            <a:avLst/>
          </a:prstGeom>
        </p:spPr>
        <p:txBody>
          <a:bodyPr spcFirstLastPara="1" wrap="square" lIns="91425" tIns="91425" rIns="91425" bIns="91425" anchor="t" anchorCtr="0">
            <a:noAutofit/>
          </a:bodyPr>
          <a:lstStyle/>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Establish a safe climate for staff and visitors (</a:t>
            </a:r>
            <a:r>
              <a:rPr lang="en" sz="1400">
                <a:solidFill>
                  <a:srgbClr val="222222"/>
                </a:solidFill>
                <a:highlight>
                  <a:schemeClr val="lt1"/>
                </a:highlight>
                <a:latin typeface="Arial"/>
                <a:ea typeface="Arial"/>
                <a:cs typeface="Arial"/>
                <a:sym typeface="Arial"/>
              </a:rPr>
              <a:t>Yusof, Mohammad, and Ismail, 2021</a:t>
            </a:r>
            <a:r>
              <a:rPr lang="en" sz="1400">
                <a:solidFill>
                  <a:srgbClr val="000000"/>
                </a:solidFill>
                <a:highlight>
                  <a:schemeClr val="lt1"/>
                </a:highlight>
                <a:latin typeface="Arial"/>
                <a:ea typeface="Arial"/>
                <a:cs typeface="Arial"/>
                <a:sym typeface="Arial"/>
              </a:rPr>
              <a:t>).</a:t>
            </a:r>
            <a:endParaRPr sz="1400">
              <a:solidFill>
                <a:srgbClr val="000000"/>
              </a:solidFill>
              <a:highlight>
                <a:schemeClr val="lt1"/>
              </a:highlight>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Stock all the essential requirements</a:t>
            </a:r>
            <a:endParaRPr sz="1400">
              <a:solidFill>
                <a:srgbClr val="000000"/>
              </a:solidFill>
              <a:highlight>
                <a:schemeClr val="lt1"/>
              </a:highlight>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Maintain a record for health and safety measures.</a:t>
            </a:r>
            <a:endParaRPr sz="1400">
              <a:solidFill>
                <a:srgbClr val="000000"/>
              </a:solidFill>
              <a:highlight>
                <a:schemeClr val="lt1"/>
              </a:highlight>
              <a:latin typeface="Arial"/>
              <a:ea typeface="Arial"/>
              <a:cs typeface="Arial"/>
              <a:sym typeface="Arial"/>
            </a:endParaRPr>
          </a:p>
          <a:p>
            <a:pPr marL="0" lvl="0" indent="0" algn="l" rtl="0">
              <a:spcBef>
                <a:spcPts val="80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grpSp>
        <p:nvGrpSpPr>
          <p:cNvPr id="500" name="Google Shape;500;p41"/>
          <p:cNvGrpSpPr/>
          <p:nvPr/>
        </p:nvGrpSpPr>
        <p:grpSpPr>
          <a:xfrm>
            <a:off x="5196573" y="687058"/>
            <a:ext cx="3394263" cy="3904980"/>
            <a:chOff x="5196573" y="687058"/>
            <a:chExt cx="3394263" cy="3904980"/>
          </a:xfrm>
        </p:grpSpPr>
        <p:sp>
          <p:nvSpPr>
            <p:cNvPr id="501" name="Google Shape;501;p41"/>
            <p:cNvSpPr/>
            <p:nvPr/>
          </p:nvSpPr>
          <p:spPr>
            <a:xfrm>
              <a:off x="5521775" y="1584150"/>
              <a:ext cx="609300" cy="609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41"/>
            <p:cNvSpPr/>
            <p:nvPr/>
          </p:nvSpPr>
          <p:spPr>
            <a:xfrm>
              <a:off x="8100088" y="3294738"/>
              <a:ext cx="417900" cy="417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03" name="Google Shape;503;p41"/>
            <p:cNvGrpSpPr/>
            <p:nvPr/>
          </p:nvGrpSpPr>
          <p:grpSpPr>
            <a:xfrm>
              <a:off x="6516083" y="687058"/>
              <a:ext cx="2074753" cy="2156919"/>
              <a:chOff x="6385725" y="437473"/>
              <a:chExt cx="2554800" cy="2655977"/>
            </a:xfrm>
          </p:grpSpPr>
          <p:sp>
            <p:nvSpPr>
              <p:cNvPr id="504" name="Google Shape;504;p41"/>
              <p:cNvSpPr/>
              <p:nvPr/>
            </p:nvSpPr>
            <p:spPr>
              <a:xfrm>
                <a:off x="6385725" y="538650"/>
                <a:ext cx="2554800" cy="2554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41"/>
              <p:cNvSpPr/>
              <p:nvPr/>
            </p:nvSpPr>
            <p:spPr>
              <a:xfrm>
                <a:off x="8430775" y="437473"/>
                <a:ext cx="394500" cy="3948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6" name="Google Shape;506;p41"/>
            <p:cNvGrpSpPr/>
            <p:nvPr/>
          </p:nvGrpSpPr>
          <p:grpSpPr>
            <a:xfrm>
              <a:off x="5196573" y="3356338"/>
              <a:ext cx="1640564" cy="1235700"/>
              <a:chOff x="5196573" y="3356338"/>
              <a:chExt cx="1640564" cy="1235700"/>
            </a:xfrm>
          </p:grpSpPr>
          <p:sp>
            <p:nvSpPr>
              <p:cNvPr id="507" name="Google Shape;507;p41"/>
              <p:cNvSpPr/>
              <p:nvPr/>
            </p:nvSpPr>
            <p:spPr>
              <a:xfrm>
                <a:off x="5601438" y="3356338"/>
                <a:ext cx="1235700" cy="12357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41"/>
              <p:cNvSpPr/>
              <p:nvPr/>
            </p:nvSpPr>
            <p:spPr>
              <a:xfrm>
                <a:off x="5196573" y="3866955"/>
                <a:ext cx="284400" cy="2844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09" name="Google Shape;509;p41"/>
          <p:cNvGrpSpPr/>
          <p:nvPr/>
        </p:nvGrpSpPr>
        <p:grpSpPr>
          <a:xfrm>
            <a:off x="4929226" y="667627"/>
            <a:ext cx="1659474" cy="1366033"/>
            <a:chOff x="5038726" y="228740"/>
            <a:chExt cx="1659474" cy="1366033"/>
          </a:xfrm>
        </p:grpSpPr>
        <p:sp>
          <p:nvSpPr>
            <p:cNvPr id="510" name="Google Shape;510;p41"/>
            <p:cNvSpPr/>
            <p:nvPr/>
          </p:nvSpPr>
          <p:spPr>
            <a:xfrm rot="6948533">
              <a:off x="5611782" y="390889"/>
              <a:ext cx="937003" cy="919626"/>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41"/>
            <p:cNvSpPr/>
            <p:nvPr/>
          </p:nvSpPr>
          <p:spPr>
            <a:xfrm flipH="1">
              <a:off x="5038726" y="742773"/>
              <a:ext cx="852000" cy="8520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12" name="Google Shape;512;p41"/>
            <p:cNvGrpSpPr/>
            <p:nvPr/>
          </p:nvGrpSpPr>
          <p:grpSpPr>
            <a:xfrm rot="-879584">
              <a:off x="5224722" y="972474"/>
              <a:ext cx="480198" cy="392301"/>
              <a:chOff x="3657000" y="2363775"/>
              <a:chExt cx="350325" cy="286200"/>
            </a:xfrm>
          </p:grpSpPr>
          <p:sp>
            <p:nvSpPr>
              <p:cNvPr id="513" name="Google Shape;513;p41"/>
              <p:cNvSpPr/>
              <p:nvPr/>
            </p:nvSpPr>
            <p:spPr>
              <a:xfrm>
                <a:off x="3663100" y="2369900"/>
                <a:ext cx="338125" cy="211850"/>
              </a:xfrm>
              <a:custGeom>
                <a:avLst/>
                <a:gdLst/>
                <a:ahLst/>
                <a:cxnLst/>
                <a:rect l="l" t="t" r="r" b="b"/>
                <a:pathLst>
                  <a:path w="13525" h="8474" extrusionOk="0">
                    <a:moveTo>
                      <a:pt x="6233" y="0"/>
                    </a:moveTo>
                    <a:lnTo>
                      <a:pt x="5704" y="82"/>
                    </a:lnTo>
                    <a:lnTo>
                      <a:pt x="5174" y="163"/>
                    </a:lnTo>
                    <a:lnTo>
                      <a:pt x="4685" y="326"/>
                    </a:lnTo>
                    <a:lnTo>
                      <a:pt x="4196" y="489"/>
                    </a:lnTo>
                    <a:lnTo>
                      <a:pt x="3748" y="734"/>
                    </a:lnTo>
                    <a:lnTo>
                      <a:pt x="3300" y="978"/>
                    </a:lnTo>
                    <a:lnTo>
                      <a:pt x="2852" y="1263"/>
                    </a:lnTo>
                    <a:lnTo>
                      <a:pt x="2241" y="1752"/>
                    </a:lnTo>
                    <a:lnTo>
                      <a:pt x="1671" y="2322"/>
                    </a:lnTo>
                    <a:lnTo>
                      <a:pt x="1182" y="2974"/>
                    </a:lnTo>
                    <a:lnTo>
                      <a:pt x="775" y="3666"/>
                    </a:lnTo>
                    <a:lnTo>
                      <a:pt x="449" y="4400"/>
                    </a:lnTo>
                    <a:lnTo>
                      <a:pt x="286" y="4766"/>
                    </a:lnTo>
                    <a:lnTo>
                      <a:pt x="204" y="5174"/>
                    </a:lnTo>
                    <a:lnTo>
                      <a:pt x="123" y="5581"/>
                    </a:lnTo>
                    <a:lnTo>
                      <a:pt x="42" y="5988"/>
                    </a:lnTo>
                    <a:lnTo>
                      <a:pt x="1" y="6436"/>
                    </a:lnTo>
                    <a:lnTo>
                      <a:pt x="1" y="6844"/>
                    </a:lnTo>
                    <a:lnTo>
                      <a:pt x="1" y="7373"/>
                    </a:lnTo>
                    <a:lnTo>
                      <a:pt x="42" y="7862"/>
                    </a:lnTo>
                    <a:lnTo>
                      <a:pt x="123" y="8188"/>
                    </a:lnTo>
                    <a:lnTo>
                      <a:pt x="123" y="8229"/>
                    </a:lnTo>
                    <a:lnTo>
                      <a:pt x="367" y="8229"/>
                    </a:lnTo>
                    <a:lnTo>
                      <a:pt x="4441" y="8473"/>
                    </a:lnTo>
                    <a:lnTo>
                      <a:pt x="4807" y="8473"/>
                    </a:lnTo>
                    <a:lnTo>
                      <a:pt x="6844" y="8351"/>
                    </a:lnTo>
                    <a:lnTo>
                      <a:pt x="8677" y="8432"/>
                    </a:lnTo>
                    <a:lnTo>
                      <a:pt x="9288" y="8473"/>
                    </a:lnTo>
                    <a:lnTo>
                      <a:pt x="13239" y="8229"/>
                    </a:lnTo>
                    <a:lnTo>
                      <a:pt x="13402" y="8229"/>
                    </a:lnTo>
                    <a:lnTo>
                      <a:pt x="13443" y="7862"/>
                    </a:lnTo>
                    <a:lnTo>
                      <a:pt x="13484" y="7373"/>
                    </a:lnTo>
                    <a:lnTo>
                      <a:pt x="13525" y="6844"/>
                    </a:lnTo>
                    <a:lnTo>
                      <a:pt x="13525" y="6436"/>
                    </a:lnTo>
                    <a:lnTo>
                      <a:pt x="13484" y="5988"/>
                    </a:lnTo>
                    <a:lnTo>
                      <a:pt x="13402" y="5581"/>
                    </a:lnTo>
                    <a:lnTo>
                      <a:pt x="13321" y="5174"/>
                    </a:lnTo>
                    <a:lnTo>
                      <a:pt x="13199" y="4766"/>
                    </a:lnTo>
                    <a:lnTo>
                      <a:pt x="13076" y="4400"/>
                    </a:lnTo>
                    <a:lnTo>
                      <a:pt x="12751" y="3666"/>
                    </a:lnTo>
                    <a:lnTo>
                      <a:pt x="12343" y="2974"/>
                    </a:lnTo>
                    <a:lnTo>
                      <a:pt x="11814" y="2322"/>
                    </a:lnTo>
                    <a:lnTo>
                      <a:pt x="11284" y="1752"/>
                    </a:lnTo>
                    <a:lnTo>
                      <a:pt x="10673" y="1263"/>
                    </a:lnTo>
                    <a:lnTo>
                      <a:pt x="10225" y="978"/>
                    </a:lnTo>
                    <a:lnTo>
                      <a:pt x="9777" y="734"/>
                    </a:lnTo>
                    <a:lnTo>
                      <a:pt x="9329" y="489"/>
                    </a:lnTo>
                    <a:lnTo>
                      <a:pt x="8840" y="326"/>
                    </a:lnTo>
                    <a:lnTo>
                      <a:pt x="8351" y="204"/>
                    </a:lnTo>
                    <a:lnTo>
                      <a:pt x="7822" y="82"/>
                    </a:lnTo>
                    <a:lnTo>
                      <a:pt x="729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41"/>
              <p:cNvSpPr/>
              <p:nvPr/>
            </p:nvSpPr>
            <p:spPr>
              <a:xfrm>
                <a:off x="3663100" y="2369900"/>
                <a:ext cx="338125" cy="211850"/>
              </a:xfrm>
              <a:custGeom>
                <a:avLst/>
                <a:gdLst/>
                <a:ahLst/>
                <a:cxnLst/>
                <a:rect l="l" t="t" r="r" b="b"/>
                <a:pathLst>
                  <a:path w="13525" h="8474" fill="none" extrusionOk="0">
                    <a:moveTo>
                      <a:pt x="13525" y="6844"/>
                    </a:moveTo>
                    <a:lnTo>
                      <a:pt x="13525" y="6844"/>
                    </a:lnTo>
                    <a:lnTo>
                      <a:pt x="13484" y="7373"/>
                    </a:lnTo>
                    <a:lnTo>
                      <a:pt x="13443" y="7862"/>
                    </a:lnTo>
                    <a:lnTo>
                      <a:pt x="13443" y="7862"/>
                    </a:lnTo>
                    <a:lnTo>
                      <a:pt x="13402" y="8229"/>
                    </a:lnTo>
                    <a:lnTo>
                      <a:pt x="13402" y="8229"/>
                    </a:lnTo>
                    <a:lnTo>
                      <a:pt x="13239" y="8229"/>
                    </a:lnTo>
                    <a:lnTo>
                      <a:pt x="9288" y="8473"/>
                    </a:lnTo>
                    <a:lnTo>
                      <a:pt x="8677" y="8432"/>
                    </a:lnTo>
                    <a:lnTo>
                      <a:pt x="6844" y="8351"/>
                    </a:lnTo>
                    <a:lnTo>
                      <a:pt x="4807" y="8473"/>
                    </a:lnTo>
                    <a:lnTo>
                      <a:pt x="4441" y="8473"/>
                    </a:lnTo>
                    <a:lnTo>
                      <a:pt x="367" y="8229"/>
                    </a:lnTo>
                    <a:lnTo>
                      <a:pt x="123" y="8229"/>
                    </a:lnTo>
                    <a:lnTo>
                      <a:pt x="123" y="8188"/>
                    </a:lnTo>
                    <a:lnTo>
                      <a:pt x="123" y="8188"/>
                    </a:lnTo>
                    <a:lnTo>
                      <a:pt x="42" y="7862"/>
                    </a:lnTo>
                    <a:lnTo>
                      <a:pt x="42" y="7862"/>
                    </a:lnTo>
                    <a:lnTo>
                      <a:pt x="1" y="7373"/>
                    </a:lnTo>
                    <a:lnTo>
                      <a:pt x="1" y="6844"/>
                    </a:lnTo>
                    <a:lnTo>
                      <a:pt x="1" y="6844"/>
                    </a:lnTo>
                    <a:lnTo>
                      <a:pt x="1" y="6436"/>
                    </a:lnTo>
                    <a:lnTo>
                      <a:pt x="42" y="5988"/>
                    </a:lnTo>
                    <a:lnTo>
                      <a:pt x="123" y="5581"/>
                    </a:lnTo>
                    <a:lnTo>
                      <a:pt x="204" y="5174"/>
                    </a:lnTo>
                    <a:lnTo>
                      <a:pt x="286" y="4766"/>
                    </a:lnTo>
                    <a:lnTo>
                      <a:pt x="449" y="4400"/>
                    </a:lnTo>
                    <a:lnTo>
                      <a:pt x="775" y="3666"/>
                    </a:lnTo>
                    <a:lnTo>
                      <a:pt x="1182" y="2974"/>
                    </a:lnTo>
                    <a:lnTo>
                      <a:pt x="1671" y="2322"/>
                    </a:lnTo>
                    <a:lnTo>
                      <a:pt x="2241" y="1752"/>
                    </a:lnTo>
                    <a:lnTo>
                      <a:pt x="2852" y="1263"/>
                    </a:lnTo>
                    <a:lnTo>
                      <a:pt x="2852" y="1263"/>
                    </a:lnTo>
                    <a:lnTo>
                      <a:pt x="3300" y="978"/>
                    </a:lnTo>
                    <a:lnTo>
                      <a:pt x="3748" y="734"/>
                    </a:lnTo>
                    <a:lnTo>
                      <a:pt x="4196" y="489"/>
                    </a:lnTo>
                    <a:lnTo>
                      <a:pt x="4685" y="326"/>
                    </a:lnTo>
                    <a:lnTo>
                      <a:pt x="5174" y="163"/>
                    </a:lnTo>
                    <a:lnTo>
                      <a:pt x="5704" y="82"/>
                    </a:lnTo>
                    <a:lnTo>
                      <a:pt x="6233" y="0"/>
                    </a:lnTo>
                    <a:lnTo>
                      <a:pt x="6763" y="0"/>
                    </a:lnTo>
                    <a:lnTo>
                      <a:pt x="6763" y="0"/>
                    </a:lnTo>
                    <a:lnTo>
                      <a:pt x="7292" y="0"/>
                    </a:lnTo>
                    <a:lnTo>
                      <a:pt x="7822" y="82"/>
                    </a:lnTo>
                    <a:lnTo>
                      <a:pt x="8351" y="204"/>
                    </a:lnTo>
                    <a:lnTo>
                      <a:pt x="8840" y="326"/>
                    </a:lnTo>
                    <a:lnTo>
                      <a:pt x="9329" y="489"/>
                    </a:lnTo>
                    <a:lnTo>
                      <a:pt x="9777" y="734"/>
                    </a:lnTo>
                    <a:lnTo>
                      <a:pt x="10225" y="978"/>
                    </a:lnTo>
                    <a:lnTo>
                      <a:pt x="10673" y="1263"/>
                    </a:lnTo>
                    <a:lnTo>
                      <a:pt x="10673" y="1263"/>
                    </a:lnTo>
                    <a:lnTo>
                      <a:pt x="11284" y="1752"/>
                    </a:lnTo>
                    <a:lnTo>
                      <a:pt x="11814" y="2322"/>
                    </a:lnTo>
                    <a:lnTo>
                      <a:pt x="12343" y="2974"/>
                    </a:lnTo>
                    <a:lnTo>
                      <a:pt x="12751" y="3666"/>
                    </a:lnTo>
                    <a:lnTo>
                      <a:pt x="13076" y="4400"/>
                    </a:lnTo>
                    <a:lnTo>
                      <a:pt x="13199" y="4766"/>
                    </a:lnTo>
                    <a:lnTo>
                      <a:pt x="13321" y="5174"/>
                    </a:lnTo>
                    <a:lnTo>
                      <a:pt x="13402" y="5581"/>
                    </a:lnTo>
                    <a:lnTo>
                      <a:pt x="13484" y="5988"/>
                    </a:lnTo>
                    <a:lnTo>
                      <a:pt x="13525" y="6436"/>
                    </a:lnTo>
                    <a:lnTo>
                      <a:pt x="13525" y="6844"/>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41"/>
              <p:cNvSpPr/>
              <p:nvPr/>
            </p:nvSpPr>
            <p:spPr>
              <a:xfrm>
                <a:off x="3783275" y="2578650"/>
                <a:ext cx="96775" cy="7150"/>
              </a:xfrm>
              <a:custGeom>
                <a:avLst/>
                <a:gdLst/>
                <a:ahLst/>
                <a:cxnLst/>
                <a:rect l="l" t="t" r="r" b="b"/>
                <a:pathLst>
                  <a:path w="3871" h="286" extrusionOk="0">
                    <a:moveTo>
                      <a:pt x="2037" y="1"/>
                    </a:moveTo>
                    <a:lnTo>
                      <a:pt x="0" y="123"/>
                    </a:lnTo>
                    <a:lnTo>
                      <a:pt x="41" y="286"/>
                    </a:lnTo>
                    <a:lnTo>
                      <a:pt x="1019" y="205"/>
                    </a:lnTo>
                    <a:lnTo>
                      <a:pt x="1956" y="164"/>
                    </a:lnTo>
                    <a:lnTo>
                      <a:pt x="2893" y="205"/>
                    </a:lnTo>
                    <a:lnTo>
                      <a:pt x="3829" y="286"/>
                    </a:lnTo>
                    <a:lnTo>
                      <a:pt x="3870" y="82"/>
                    </a:lnTo>
                    <a:lnTo>
                      <a:pt x="2037" y="1"/>
                    </a:lnTo>
                    <a:close/>
                  </a:path>
                </a:pathLst>
              </a:custGeom>
              <a:solidFill>
                <a:srgbClr val="FFE4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41"/>
              <p:cNvSpPr/>
              <p:nvPr/>
            </p:nvSpPr>
            <p:spPr>
              <a:xfrm>
                <a:off x="3783275" y="2578650"/>
                <a:ext cx="96775" cy="7150"/>
              </a:xfrm>
              <a:custGeom>
                <a:avLst/>
                <a:gdLst/>
                <a:ahLst/>
                <a:cxnLst/>
                <a:rect l="l" t="t" r="r" b="b"/>
                <a:pathLst>
                  <a:path w="3871" h="286" fill="none" extrusionOk="0">
                    <a:moveTo>
                      <a:pt x="2037" y="1"/>
                    </a:moveTo>
                    <a:lnTo>
                      <a:pt x="0" y="123"/>
                    </a:lnTo>
                    <a:lnTo>
                      <a:pt x="0" y="123"/>
                    </a:lnTo>
                    <a:lnTo>
                      <a:pt x="41" y="286"/>
                    </a:lnTo>
                    <a:lnTo>
                      <a:pt x="41" y="286"/>
                    </a:lnTo>
                    <a:lnTo>
                      <a:pt x="1019" y="205"/>
                    </a:lnTo>
                    <a:lnTo>
                      <a:pt x="1956" y="164"/>
                    </a:lnTo>
                    <a:lnTo>
                      <a:pt x="1956" y="164"/>
                    </a:lnTo>
                    <a:lnTo>
                      <a:pt x="2893" y="205"/>
                    </a:lnTo>
                    <a:lnTo>
                      <a:pt x="3829" y="286"/>
                    </a:lnTo>
                    <a:lnTo>
                      <a:pt x="3829" y="286"/>
                    </a:lnTo>
                    <a:lnTo>
                      <a:pt x="3870" y="82"/>
                    </a:lnTo>
                    <a:lnTo>
                      <a:pt x="2037"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41"/>
              <p:cNvSpPr/>
              <p:nvPr/>
            </p:nvSpPr>
            <p:spPr>
              <a:xfrm>
                <a:off x="3734400" y="2369900"/>
                <a:ext cx="195550" cy="211850"/>
              </a:xfrm>
              <a:custGeom>
                <a:avLst/>
                <a:gdLst/>
                <a:ahLst/>
                <a:cxnLst/>
                <a:rect l="l" t="t" r="r" b="b"/>
                <a:pathLst>
                  <a:path w="7822" h="8474" extrusionOk="0">
                    <a:moveTo>
                      <a:pt x="3381" y="0"/>
                    </a:moveTo>
                    <a:lnTo>
                      <a:pt x="2852" y="82"/>
                    </a:lnTo>
                    <a:lnTo>
                      <a:pt x="2322" y="163"/>
                    </a:lnTo>
                    <a:lnTo>
                      <a:pt x="1833" y="326"/>
                    </a:lnTo>
                    <a:lnTo>
                      <a:pt x="1344" y="489"/>
                    </a:lnTo>
                    <a:lnTo>
                      <a:pt x="896" y="734"/>
                    </a:lnTo>
                    <a:lnTo>
                      <a:pt x="448" y="978"/>
                    </a:lnTo>
                    <a:lnTo>
                      <a:pt x="0" y="1263"/>
                    </a:lnTo>
                    <a:lnTo>
                      <a:pt x="570" y="3015"/>
                    </a:lnTo>
                    <a:lnTo>
                      <a:pt x="1100" y="4807"/>
                    </a:lnTo>
                    <a:lnTo>
                      <a:pt x="1589" y="6640"/>
                    </a:lnTo>
                    <a:lnTo>
                      <a:pt x="1955" y="8473"/>
                    </a:lnTo>
                    <a:lnTo>
                      <a:pt x="3992" y="8351"/>
                    </a:lnTo>
                    <a:lnTo>
                      <a:pt x="5825" y="8432"/>
                    </a:lnTo>
                    <a:lnTo>
                      <a:pt x="5988" y="7536"/>
                    </a:lnTo>
                    <a:lnTo>
                      <a:pt x="6192" y="6599"/>
                    </a:lnTo>
                    <a:lnTo>
                      <a:pt x="6640" y="4807"/>
                    </a:lnTo>
                    <a:lnTo>
                      <a:pt x="7210" y="3015"/>
                    </a:lnTo>
                    <a:lnTo>
                      <a:pt x="7821" y="1263"/>
                    </a:lnTo>
                    <a:lnTo>
                      <a:pt x="7373" y="978"/>
                    </a:lnTo>
                    <a:lnTo>
                      <a:pt x="6925" y="734"/>
                    </a:lnTo>
                    <a:lnTo>
                      <a:pt x="6477" y="489"/>
                    </a:lnTo>
                    <a:lnTo>
                      <a:pt x="5988" y="326"/>
                    </a:lnTo>
                    <a:lnTo>
                      <a:pt x="5499" y="204"/>
                    </a:lnTo>
                    <a:lnTo>
                      <a:pt x="4970" y="82"/>
                    </a:lnTo>
                    <a:lnTo>
                      <a:pt x="4440"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41"/>
              <p:cNvSpPr/>
              <p:nvPr/>
            </p:nvSpPr>
            <p:spPr>
              <a:xfrm>
                <a:off x="3664125" y="2566450"/>
                <a:ext cx="335075" cy="16300"/>
              </a:xfrm>
              <a:custGeom>
                <a:avLst/>
                <a:gdLst/>
                <a:ahLst/>
                <a:cxnLst/>
                <a:rect l="l" t="t" r="r" b="b"/>
                <a:pathLst>
                  <a:path w="13403" h="652" extrusionOk="0">
                    <a:moveTo>
                      <a:pt x="1" y="0"/>
                    </a:moveTo>
                    <a:lnTo>
                      <a:pt x="82" y="326"/>
                    </a:lnTo>
                    <a:lnTo>
                      <a:pt x="326" y="367"/>
                    </a:lnTo>
                    <a:lnTo>
                      <a:pt x="2241" y="530"/>
                    </a:lnTo>
                    <a:lnTo>
                      <a:pt x="4400" y="611"/>
                    </a:lnTo>
                    <a:lnTo>
                      <a:pt x="6722" y="652"/>
                    </a:lnTo>
                    <a:lnTo>
                      <a:pt x="9247" y="611"/>
                    </a:lnTo>
                    <a:lnTo>
                      <a:pt x="11325" y="530"/>
                    </a:lnTo>
                    <a:lnTo>
                      <a:pt x="13198" y="367"/>
                    </a:lnTo>
                    <a:lnTo>
                      <a:pt x="13361" y="367"/>
                    </a:lnTo>
                    <a:lnTo>
                      <a:pt x="13402" y="0"/>
                    </a:lnTo>
                    <a:lnTo>
                      <a:pt x="13402" y="0"/>
                    </a:lnTo>
                    <a:lnTo>
                      <a:pt x="11895" y="163"/>
                    </a:lnTo>
                    <a:lnTo>
                      <a:pt x="10266" y="244"/>
                    </a:lnTo>
                    <a:lnTo>
                      <a:pt x="8555" y="326"/>
                    </a:lnTo>
                    <a:lnTo>
                      <a:pt x="4889" y="326"/>
                    </a:lnTo>
                    <a:lnTo>
                      <a:pt x="3137" y="244"/>
                    </a:lnTo>
                    <a:lnTo>
                      <a:pt x="1508" y="163"/>
                    </a:lnTo>
                    <a:lnTo>
                      <a:pt x="1" y="0"/>
                    </a:lnTo>
                    <a:close/>
                  </a:path>
                </a:pathLst>
              </a:custGeom>
              <a:solidFill>
                <a:srgbClr val="FFC8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41"/>
              <p:cNvSpPr/>
              <p:nvPr/>
            </p:nvSpPr>
            <p:spPr>
              <a:xfrm>
                <a:off x="3657000" y="2558300"/>
                <a:ext cx="350325" cy="44825"/>
              </a:xfrm>
              <a:custGeom>
                <a:avLst/>
                <a:gdLst/>
                <a:ahLst/>
                <a:cxnLst/>
                <a:rect l="l" t="t" r="r" b="b"/>
                <a:pathLst>
                  <a:path w="14013" h="1793" extrusionOk="0">
                    <a:moveTo>
                      <a:pt x="163" y="0"/>
                    </a:moveTo>
                    <a:lnTo>
                      <a:pt x="82" y="41"/>
                    </a:lnTo>
                    <a:lnTo>
                      <a:pt x="41" y="122"/>
                    </a:lnTo>
                    <a:lnTo>
                      <a:pt x="0" y="245"/>
                    </a:lnTo>
                    <a:lnTo>
                      <a:pt x="0" y="937"/>
                    </a:lnTo>
                    <a:lnTo>
                      <a:pt x="41" y="1019"/>
                    </a:lnTo>
                    <a:lnTo>
                      <a:pt x="82" y="1141"/>
                    </a:lnTo>
                    <a:lnTo>
                      <a:pt x="163" y="1222"/>
                    </a:lnTo>
                    <a:lnTo>
                      <a:pt x="286" y="1263"/>
                    </a:lnTo>
                    <a:lnTo>
                      <a:pt x="1956" y="1507"/>
                    </a:lnTo>
                    <a:lnTo>
                      <a:pt x="3626" y="1670"/>
                    </a:lnTo>
                    <a:lnTo>
                      <a:pt x="5296" y="1752"/>
                    </a:lnTo>
                    <a:lnTo>
                      <a:pt x="7007" y="1792"/>
                    </a:lnTo>
                    <a:lnTo>
                      <a:pt x="8677" y="1752"/>
                    </a:lnTo>
                    <a:lnTo>
                      <a:pt x="10388" y="1670"/>
                    </a:lnTo>
                    <a:lnTo>
                      <a:pt x="12058" y="1507"/>
                    </a:lnTo>
                    <a:lnTo>
                      <a:pt x="13728" y="1263"/>
                    </a:lnTo>
                    <a:lnTo>
                      <a:pt x="13850" y="1222"/>
                    </a:lnTo>
                    <a:lnTo>
                      <a:pt x="13931" y="1141"/>
                    </a:lnTo>
                    <a:lnTo>
                      <a:pt x="13972" y="1019"/>
                    </a:lnTo>
                    <a:lnTo>
                      <a:pt x="14013" y="937"/>
                    </a:lnTo>
                    <a:lnTo>
                      <a:pt x="14013" y="245"/>
                    </a:lnTo>
                    <a:lnTo>
                      <a:pt x="13972" y="122"/>
                    </a:lnTo>
                    <a:lnTo>
                      <a:pt x="13931" y="41"/>
                    </a:lnTo>
                    <a:lnTo>
                      <a:pt x="13809" y="0"/>
                    </a:lnTo>
                    <a:lnTo>
                      <a:pt x="13728" y="0"/>
                    </a:lnTo>
                    <a:lnTo>
                      <a:pt x="12058" y="245"/>
                    </a:lnTo>
                    <a:lnTo>
                      <a:pt x="10388" y="408"/>
                    </a:lnTo>
                    <a:lnTo>
                      <a:pt x="8677" y="530"/>
                    </a:lnTo>
                    <a:lnTo>
                      <a:pt x="5296" y="530"/>
                    </a:lnTo>
                    <a:lnTo>
                      <a:pt x="3626" y="408"/>
                    </a:lnTo>
                    <a:lnTo>
                      <a:pt x="1956" y="245"/>
                    </a:lnTo>
                    <a:lnTo>
                      <a:pt x="28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41"/>
              <p:cNvSpPr/>
              <p:nvPr/>
            </p:nvSpPr>
            <p:spPr>
              <a:xfrm>
                <a:off x="3669225" y="2580700"/>
                <a:ext cx="324875" cy="69275"/>
              </a:xfrm>
              <a:custGeom>
                <a:avLst/>
                <a:gdLst/>
                <a:ahLst/>
                <a:cxnLst/>
                <a:rect l="l" t="t" r="r" b="b"/>
                <a:pathLst>
                  <a:path w="12995" h="2771" extrusionOk="0">
                    <a:moveTo>
                      <a:pt x="0" y="0"/>
                    </a:moveTo>
                    <a:lnTo>
                      <a:pt x="0" y="163"/>
                    </a:lnTo>
                    <a:lnTo>
                      <a:pt x="41" y="448"/>
                    </a:lnTo>
                    <a:lnTo>
                      <a:pt x="122" y="774"/>
                    </a:lnTo>
                    <a:lnTo>
                      <a:pt x="245" y="1059"/>
                    </a:lnTo>
                    <a:lnTo>
                      <a:pt x="408" y="1304"/>
                    </a:lnTo>
                    <a:lnTo>
                      <a:pt x="611" y="1548"/>
                    </a:lnTo>
                    <a:lnTo>
                      <a:pt x="856" y="1752"/>
                    </a:lnTo>
                    <a:lnTo>
                      <a:pt x="1100" y="1915"/>
                    </a:lnTo>
                    <a:lnTo>
                      <a:pt x="1385" y="2037"/>
                    </a:lnTo>
                    <a:lnTo>
                      <a:pt x="1996" y="2200"/>
                    </a:lnTo>
                    <a:lnTo>
                      <a:pt x="2607" y="2363"/>
                    </a:lnTo>
                    <a:lnTo>
                      <a:pt x="3911" y="2607"/>
                    </a:lnTo>
                    <a:lnTo>
                      <a:pt x="5214" y="2730"/>
                    </a:lnTo>
                    <a:lnTo>
                      <a:pt x="6518" y="2770"/>
                    </a:lnTo>
                    <a:lnTo>
                      <a:pt x="7821" y="2730"/>
                    </a:lnTo>
                    <a:lnTo>
                      <a:pt x="9125" y="2607"/>
                    </a:lnTo>
                    <a:lnTo>
                      <a:pt x="10387" y="2363"/>
                    </a:lnTo>
                    <a:lnTo>
                      <a:pt x="11039" y="2200"/>
                    </a:lnTo>
                    <a:lnTo>
                      <a:pt x="11650" y="2037"/>
                    </a:lnTo>
                    <a:lnTo>
                      <a:pt x="11935" y="1915"/>
                    </a:lnTo>
                    <a:lnTo>
                      <a:pt x="12180" y="1752"/>
                    </a:lnTo>
                    <a:lnTo>
                      <a:pt x="12424" y="1548"/>
                    </a:lnTo>
                    <a:lnTo>
                      <a:pt x="12587" y="1304"/>
                    </a:lnTo>
                    <a:lnTo>
                      <a:pt x="12791" y="1059"/>
                    </a:lnTo>
                    <a:lnTo>
                      <a:pt x="12913" y="774"/>
                    </a:lnTo>
                    <a:lnTo>
                      <a:pt x="12994" y="448"/>
                    </a:lnTo>
                    <a:lnTo>
                      <a:pt x="12994" y="163"/>
                    </a:lnTo>
                    <a:lnTo>
                      <a:pt x="12994" y="0"/>
                    </a:lnTo>
                    <a:lnTo>
                      <a:pt x="12098" y="82"/>
                    </a:lnTo>
                    <a:lnTo>
                      <a:pt x="11202" y="204"/>
                    </a:lnTo>
                    <a:lnTo>
                      <a:pt x="10347" y="326"/>
                    </a:lnTo>
                    <a:lnTo>
                      <a:pt x="9451" y="408"/>
                    </a:lnTo>
                    <a:lnTo>
                      <a:pt x="8717" y="448"/>
                    </a:lnTo>
                    <a:lnTo>
                      <a:pt x="7984" y="489"/>
                    </a:lnTo>
                    <a:lnTo>
                      <a:pt x="4970" y="489"/>
                    </a:lnTo>
                    <a:lnTo>
                      <a:pt x="4196" y="448"/>
                    </a:lnTo>
                    <a:lnTo>
                      <a:pt x="3422" y="408"/>
                    </a:lnTo>
                    <a:lnTo>
                      <a:pt x="2566" y="326"/>
                    </a:lnTo>
                    <a:lnTo>
                      <a:pt x="1711" y="204"/>
                    </a:lnTo>
                    <a:lnTo>
                      <a:pt x="856" y="82"/>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41"/>
              <p:cNvSpPr/>
              <p:nvPr/>
            </p:nvSpPr>
            <p:spPr>
              <a:xfrm>
                <a:off x="3739475" y="2363775"/>
                <a:ext cx="184350" cy="210825"/>
              </a:xfrm>
              <a:custGeom>
                <a:avLst/>
                <a:gdLst/>
                <a:ahLst/>
                <a:cxnLst/>
                <a:rect l="l" t="t" r="r" b="b"/>
                <a:pathLst>
                  <a:path w="7374" h="8433" extrusionOk="0">
                    <a:moveTo>
                      <a:pt x="3708" y="1"/>
                    </a:moveTo>
                    <a:lnTo>
                      <a:pt x="3260" y="42"/>
                    </a:lnTo>
                    <a:lnTo>
                      <a:pt x="2811" y="42"/>
                    </a:lnTo>
                    <a:lnTo>
                      <a:pt x="2363" y="123"/>
                    </a:lnTo>
                    <a:lnTo>
                      <a:pt x="1956" y="205"/>
                    </a:lnTo>
                    <a:lnTo>
                      <a:pt x="1508" y="327"/>
                    </a:lnTo>
                    <a:lnTo>
                      <a:pt x="1060" y="449"/>
                    </a:lnTo>
                    <a:lnTo>
                      <a:pt x="653" y="612"/>
                    </a:lnTo>
                    <a:lnTo>
                      <a:pt x="245" y="816"/>
                    </a:lnTo>
                    <a:lnTo>
                      <a:pt x="123" y="897"/>
                    </a:lnTo>
                    <a:lnTo>
                      <a:pt x="42" y="1019"/>
                    </a:lnTo>
                    <a:lnTo>
                      <a:pt x="1" y="1182"/>
                    </a:lnTo>
                    <a:lnTo>
                      <a:pt x="42" y="1304"/>
                    </a:lnTo>
                    <a:lnTo>
                      <a:pt x="612" y="3056"/>
                    </a:lnTo>
                    <a:lnTo>
                      <a:pt x="1141" y="4848"/>
                    </a:lnTo>
                    <a:lnTo>
                      <a:pt x="1589" y="6600"/>
                    </a:lnTo>
                    <a:lnTo>
                      <a:pt x="1997" y="8433"/>
                    </a:lnTo>
                    <a:lnTo>
                      <a:pt x="2811" y="8351"/>
                    </a:lnTo>
                    <a:lnTo>
                      <a:pt x="3708" y="8311"/>
                    </a:lnTo>
                    <a:lnTo>
                      <a:pt x="4563" y="8351"/>
                    </a:lnTo>
                    <a:lnTo>
                      <a:pt x="5378" y="8433"/>
                    </a:lnTo>
                    <a:lnTo>
                      <a:pt x="5581" y="7537"/>
                    </a:lnTo>
                    <a:lnTo>
                      <a:pt x="5744" y="6641"/>
                    </a:lnTo>
                    <a:lnTo>
                      <a:pt x="6233" y="4848"/>
                    </a:lnTo>
                    <a:lnTo>
                      <a:pt x="6763" y="3137"/>
                    </a:lnTo>
                    <a:lnTo>
                      <a:pt x="7374" y="1386"/>
                    </a:lnTo>
                    <a:lnTo>
                      <a:pt x="7374" y="1223"/>
                    </a:lnTo>
                    <a:lnTo>
                      <a:pt x="7333" y="1101"/>
                    </a:lnTo>
                    <a:lnTo>
                      <a:pt x="7252" y="979"/>
                    </a:lnTo>
                    <a:lnTo>
                      <a:pt x="7170" y="897"/>
                    </a:lnTo>
                    <a:lnTo>
                      <a:pt x="6763" y="693"/>
                    </a:lnTo>
                    <a:lnTo>
                      <a:pt x="6355" y="490"/>
                    </a:lnTo>
                    <a:lnTo>
                      <a:pt x="5907" y="368"/>
                    </a:lnTo>
                    <a:lnTo>
                      <a:pt x="5500" y="245"/>
                    </a:lnTo>
                    <a:lnTo>
                      <a:pt x="5052" y="123"/>
                    </a:lnTo>
                    <a:lnTo>
                      <a:pt x="4604" y="82"/>
                    </a:lnTo>
                    <a:lnTo>
                      <a:pt x="4156" y="42"/>
                    </a:lnTo>
                    <a:lnTo>
                      <a:pt x="370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22" name="Google Shape;522;p41"/>
          <p:cNvGrpSpPr/>
          <p:nvPr/>
        </p:nvGrpSpPr>
        <p:grpSpPr>
          <a:xfrm>
            <a:off x="7029223" y="3416800"/>
            <a:ext cx="1401552" cy="775849"/>
            <a:chOff x="7138723" y="2977912"/>
            <a:chExt cx="1401552" cy="775849"/>
          </a:xfrm>
        </p:grpSpPr>
        <p:sp>
          <p:nvSpPr>
            <p:cNvPr id="523" name="Google Shape;523;p41"/>
            <p:cNvSpPr/>
            <p:nvPr/>
          </p:nvSpPr>
          <p:spPr>
            <a:xfrm rot="849010">
              <a:off x="7170536" y="3330790"/>
              <a:ext cx="681671" cy="344881"/>
            </a:xfrm>
            <a:custGeom>
              <a:avLst/>
              <a:gdLst/>
              <a:ahLst/>
              <a:cxnLst/>
              <a:rect l="l" t="t" r="r" b="b"/>
              <a:pathLst>
                <a:path w="7007" h="3545" extrusionOk="0">
                  <a:moveTo>
                    <a:pt x="6885" y="1"/>
                  </a:moveTo>
                  <a:lnTo>
                    <a:pt x="6763" y="41"/>
                  </a:lnTo>
                  <a:lnTo>
                    <a:pt x="6844" y="245"/>
                  </a:lnTo>
                  <a:lnTo>
                    <a:pt x="6844" y="449"/>
                  </a:lnTo>
                  <a:lnTo>
                    <a:pt x="7007" y="449"/>
                  </a:lnTo>
                  <a:lnTo>
                    <a:pt x="6966" y="204"/>
                  </a:lnTo>
                  <a:lnTo>
                    <a:pt x="6885" y="1"/>
                  </a:lnTo>
                  <a:close/>
                  <a:moveTo>
                    <a:pt x="6803" y="897"/>
                  </a:moveTo>
                  <a:lnTo>
                    <a:pt x="6681" y="1345"/>
                  </a:lnTo>
                  <a:lnTo>
                    <a:pt x="6844" y="1386"/>
                  </a:lnTo>
                  <a:lnTo>
                    <a:pt x="6926" y="1182"/>
                  </a:lnTo>
                  <a:lnTo>
                    <a:pt x="6966" y="938"/>
                  </a:lnTo>
                  <a:lnTo>
                    <a:pt x="6803" y="897"/>
                  </a:lnTo>
                  <a:close/>
                  <a:moveTo>
                    <a:pt x="3463" y="1304"/>
                  </a:moveTo>
                  <a:lnTo>
                    <a:pt x="3422" y="1426"/>
                  </a:lnTo>
                  <a:lnTo>
                    <a:pt x="3504" y="1467"/>
                  </a:lnTo>
                  <a:lnTo>
                    <a:pt x="3545" y="1549"/>
                  </a:lnTo>
                  <a:lnTo>
                    <a:pt x="3585" y="1752"/>
                  </a:lnTo>
                  <a:lnTo>
                    <a:pt x="3708" y="1752"/>
                  </a:lnTo>
                  <a:lnTo>
                    <a:pt x="3708" y="1549"/>
                  </a:lnTo>
                  <a:lnTo>
                    <a:pt x="3626" y="1386"/>
                  </a:lnTo>
                  <a:lnTo>
                    <a:pt x="3545" y="1345"/>
                  </a:lnTo>
                  <a:lnTo>
                    <a:pt x="3463" y="1304"/>
                  </a:lnTo>
                  <a:close/>
                  <a:moveTo>
                    <a:pt x="2974" y="1467"/>
                  </a:moveTo>
                  <a:lnTo>
                    <a:pt x="2771" y="1630"/>
                  </a:lnTo>
                  <a:lnTo>
                    <a:pt x="2689" y="1752"/>
                  </a:lnTo>
                  <a:lnTo>
                    <a:pt x="2648" y="1834"/>
                  </a:lnTo>
                  <a:lnTo>
                    <a:pt x="2811" y="1874"/>
                  </a:lnTo>
                  <a:lnTo>
                    <a:pt x="2893" y="1711"/>
                  </a:lnTo>
                  <a:lnTo>
                    <a:pt x="3056" y="1589"/>
                  </a:lnTo>
                  <a:lnTo>
                    <a:pt x="2974" y="1467"/>
                  </a:lnTo>
                  <a:close/>
                  <a:moveTo>
                    <a:pt x="6477" y="1752"/>
                  </a:moveTo>
                  <a:lnTo>
                    <a:pt x="6192" y="2078"/>
                  </a:lnTo>
                  <a:lnTo>
                    <a:pt x="6315" y="2160"/>
                  </a:lnTo>
                  <a:lnTo>
                    <a:pt x="6600" y="1793"/>
                  </a:lnTo>
                  <a:lnTo>
                    <a:pt x="6477" y="1752"/>
                  </a:lnTo>
                  <a:close/>
                  <a:moveTo>
                    <a:pt x="2974" y="2200"/>
                  </a:moveTo>
                  <a:lnTo>
                    <a:pt x="2852" y="2322"/>
                  </a:lnTo>
                  <a:lnTo>
                    <a:pt x="3056" y="2445"/>
                  </a:lnTo>
                  <a:lnTo>
                    <a:pt x="3259" y="2567"/>
                  </a:lnTo>
                  <a:lnTo>
                    <a:pt x="3341" y="2445"/>
                  </a:lnTo>
                  <a:lnTo>
                    <a:pt x="3137" y="2322"/>
                  </a:lnTo>
                  <a:lnTo>
                    <a:pt x="2974" y="2200"/>
                  </a:lnTo>
                  <a:close/>
                  <a:moveTo>
                    <a:pt x="3463" y="2160"/>
                  </a:moveTo>
                  <a:lnTo>
                    <a:pt x="3300" y="2567"/>
                  </a:lnTo>
                  <a:lnTo>
                    <a:pt x="3422" y="2648"/>
                  </a:lnTo>
                  <a:lnTo>
                    <a:pt x="3626" y="2200"/>
                  </a:lnTo>
                  <a:lnTo>
                    <a:pt x="3463" y="2160"/>
                  </a:lnTo>
                  <a:close/>
                  <a:moveTo>
                    <a:pt x="5866" y="2363"/>
                  </a:moveTo>
                  <a:lnTo>
                    <a:pt x="5500" y="2608"/>
                  </a:lnTo>
                  <a:lnTo>
                    <a:pt x="5541" y="2730"/>
                  </a:lnTo>
                  <a:lnTo>
                    <a:pt x="5948" y="2485"/>
                  </a:lnTo>
                  <a:lnTo>
                    <a:pt x="5866" y="2363"/>
                  </a:lnTo>
                  <a:close/>
                  <a:moveTo>
                    <a:pt x="3748" y="2608"/>
                  </a:moveTo>
                  <a:lnTo>
                    <a:pt x="3708" y="2771"/>
                  </a:lnTo>
                  <a:lnTo>
                    <a:pt x="4156" y="2893"/>
                  </a:lnTo>
                  <a:lnTo>
                    <a:pt x="4196" y="2730"/>
                  </a:lnTo>
                  <a:lnTo>
                    <a:pt x="3748" y="2608"/>
                  </a:lnTo>
                  <a:close/>
                  <a:moveTo>
                    <a:pt x="5052" y="2771"/>
                  </a:moveTo>
                  <a:lnTo>
                    <a:pt x="4767" y="2811"/>
                  </a:lnTo>
                  <a:lnTo>
                    <a:pt x="4644" y="2811"/>
                  </a:lnTo>
                  <a:lnTo>
                    <a:pt x="4604" y="2974"/>
                  </a:lnTo>
                  <a:lnTo>
                    <a:pt x="4807" y="2974"/>
                  </a:lnTo>
                  <a:lnTo>
                    <a:pt x="5093" y="2893"/>
                  </a:lnTo>
                  <a:lnTo>
                    <a:pt x="5052" y="2771"/>
                  </a:lnTo>
                  <a:close/>
                  <a:moveTo>
                    <a:pt x="41" y="3137"/>
                  </a:moveTo>
                  <a:lnTo>
                    <a:pt x="1" y="3259"/>
                  </a:lnTo>
                  <a:lnTo>
                    <a:pt x="449" y="3341"/>
                  </a:lnTo>
                  <a:lnTo>
                    <a:pt x="490" y="3219"/>
                  </a:lnTo>
                  <a:lnTo>
                    <a:pt x="41" y="3137"/>
                  </a:lnTo>
                  <a:close/>
                  <a:moveTo>
                    <a:pt x="3056" y="2933"/>
                  </a:moveTo>
                  <a:lnTo>
                    <a:pt x="2893" y="3096"/>
                  </a:lnTo>
                  <a:lnTo>
                    <a:pt x="2730" y="3178"/>
                  </a:lnTo>
                  <a:lnTo>
                    <a:pt x="2689" y="3219"/>
                  </a:lnTo>
                  <a:lnTo>
                    <a:pt x="2771" y="3341"/>
                  </a:lnTo>
                  <a:lnTo>
                    <a:pt x="2811" y="3300"/>
                  </a:lnTo>
                  <a:lnTo>
                    <a:pt x="2974" y="3219"/>
                  </a:lnTo>
                  <a:lnTo>
                    <a:pt x="3137" y="3056"/>
                  </a:lnTo>
                  <a:lnTo>
                    <a:pt x="3056" y="2933"/>
                  </a:lnTo>
                  <a:close/>
                  <a:moveTo>
                    <a:pt x="938" y="3300"/>
                  </a:moveTo>
                  <a:lnTo>
                    <a:pt x="938" y="3422"/>
                  </a:lnTo>
                  <a:lnTo>
                    <a:pt x="1386" y="3504"/>
                  </a:lnTo>
                  <a:lnTo>
                    <a:pt x="1386" y="3382"/>
                  </a:lnTo>
                  <a:lnTo>
                    <a:pt x="938" y="3300"/>
                  </a:lnTo>
                  <a:close/>
                  <a:moveTo>
                    <a:pt x="2282" y="3341"/>
                  </a:moveTo>
                  <a:lnTo>
                    <a:pt x="1834" y="3422"/>
                  </a:lnTo>
                  <a:lnTo>
                    <a:pt x="1834" y="3545"/>
                  </a:lnTo>
                  <a:lnTo>
                    <a:pt x="2323" y="3504"/>
                  </a:lnTo>
                  <a:lnTo>
                    <a:pt x="2282" y="3341"/>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41"/>
            <p:cNvSpPr/>
            <p:nvPr/>
          </p:nvSpPr>
          <p:spPr>
            <a:xfrm flipH="1">
              <a:off x="7783975" y="2977912"/>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5" name="Google Shape;525;p41"/>
            <p:cNvGrpSpPr/>
            <p:nvPr/>
          </p:nvGrpSpPr>
          <p:grpSpPr>
            <a:xfrm rot="922724">
              <a:off x="7957443" y="3110124"/>
              <a:ext cx="409403" cy="491903"/>
              <a:chOff x="1702775" y="3869925"/>
              <a:chExt cx="409400" cy="491900"/>
            </a:xfrm>
          </p:grpSpPr>
          <p:sp>
            <p:nvSpPr>
              <p:cNvPr id="526" name="Google Shape;526;p41"/>
              <p:cNvSpPr/>
              <p:nvPr/>
            </p:nvSpPr>
            <p:spPr>
              <a:xfrm>
                <a:off x="1702775" y="3869925"/>
                <a:ext cx="409400" cy="491900"/>
              </a:xfrm>
              <a:custGeom>
                <a:avLst/>
                <a:gdLst/>
                <a:ahLst/>
                <a:cxnLst/>
                <a:rect l="l" t="t" r="r" b="b"/>
                <a:pathLst>
                  <a:path w="16376" h="19676" extrusionOk="0">
                    <a:moveTo>
                      <a:pt x="5703" y="1"/>
                    </a:moveTo>
                    <a:lnTo>
                      <a:pt x="2608" y="1019"/>
                    </a:lnTo>
                    <a:lnTo>
                      <a:pt x="2608" y="3870"/>
                    </a:lnTo>
                    <a:lnTo>
                      <a:pt x="2608" y="4400"/>
                    </a:lnTo>
                    <a:lnTo>
                      <a:pt x="2567" y="4848"/>
                    </a:lnTo>
                    <a:lnTo>
                      <a:pt x="2485" y="5296"/>
                    </a:lnTo>
                    <a:lnTo>
                      <a:pt x="2363" y="5744"/>
                    </a:lnTo>
                    <a:lnTo>
                      <a:pt x="2241" y="6111"/>
                    </a:lnTo>
                    <a:lnTo>
                      <a:pt x="2078" y="6477"/>
                    </a:lnTo>
                    <a:lnTo>
                      <a:pt x="1915" y="6803"/>
                    </a:lnTo>
                    <a:lnTo>
                      <a:pt x="1711" y="7088"/>
                    </a:lnTo>
                    <a:lnTo>
                      <a:pt x="1508" y="7333"/>
                    </a:lnTo>
                    <a:lnTo>
                      <a:pt x="1304" y="7577"/>
                    </a:lnTo>
                    <a:lnTo>
                      <a:pt x="1100" y="7740"/>
                    </a:lnTo>
                    <a:lnTo>
                      <a:pt x="856" y="7903"/>
                    </a:lnTo>
                    <a:lnTo>
                      <a:pt x="652" y="8025"/>
                    </a:lnTo>
                    <a:lnTo>
                      <a:pt x="408" y="8107"/>
                    </a:lnTo>
                    <a:lnTo>
                      <a:pt x="204" y="8188"/>
                    </a:lnTo>
                    <a:lnTo>
                      <a:pt x="1" y="8188"/>
                    </a:lnTo>
                    <a:lnTo>
                      <a:pt x="1" y="19675"/>
                    </a:lnTo>
                    <a:lnTo>
                      <a:pt x="16376" y="19675"/>
                    </a:lnTo>
                    <a:lnTo>
                      <a:pt x="16376" y="8188"/>
                    </a:lnTo>
                    <a:lnTo>
                      <a:pt x="16172" y="8188"/>
                    </a:lnTo>
                    <a:lnTo>
                      <a:pt x="15968" y="8107"/>
                    </a:lnTo>
                    <a:lnTo>
                      <a:pt x="15724" y="8025"/>
                    </a:lnTo>
                    <a:lnTo>
                      <a:pt x="15520" y="7903"/>
                    </a:lnTo>
                    <a:lnTo>
                      <a:pt x="15276" y="7740"/>
                    </a:lnTo>
                    <a:lnTo>
                      <a:pt x="15072" y="7577"/>
                    </a:lnTo>
                    <a:lnTo>
                      <a:pt x="14869" y="7333"/>
                    </a:lnTo>
                    <a:lnTo>
                      <a:pt x="14665" y="7088"/>
                    </a:lnTo>
                    <a:lnTo>
                      <a:pt x="14461" y="6803"/>
                    </a:lnTo>
                    <a:lnTo>
                      <a:pt x="14298" y="6477"/>
                    </a:lnTo>
                    <a:lnTo>
                      <a:pt x="14135" y="6111"/>
                    </a:lnTo>
                    <a:lnTo>
                      <a:pt x="14013" y="5744"/>
                    </a:lnTo>
                    <a:lnTo>
                      <a:pt x="13891" y="5296"/>
                    </a:lnTo>
                    <a:lnTo>
                      <a:pt x="13809" y="4848"/>
                    </a:lnTo>
                    <a:lnTo>
                      <a:pt x="13769" y="4400"/>
                    </a:lnTo>
                    <a:lnTo>
                      <a:pt x="13769" y="3870"/>
                    </a:lnTo>
                    <a:lnTo>
                      <a:pt x="13769" y="1019"/>
                    </a:lnTo>
                    <a:lnTo>
                      <a:pt x="1067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41"/>
              <p:cNvSpPr/>
              <p:nvPr/>
            </p:nvSpPr>
            <p:spPr>
              <a:xfrm>
                <a:off x="1907475" y="3869925"/>
                <a:ext cx="204700" cy="491900"/>
              </a:xfrm>
              <a:custGeom>
                <a:avLst/>
                <a:gdLst/>
                <a:ahLst/>
                <a:cxnLst/>
                <a:rect l="l" t="t" r="r" b="b"/>
                <a:pathLst>
                  <a:path w="8188" h="19676" extrusionOk="0">
                    <a:moveTo>
                      <a:pt x="0" y="1"/>
                    </a:moveTo>
                    <a:lnTo>
                      <a:pt x="0" y="19675"/>
                    </a:lnTo>
                    <a:lnTo>
                      <a:pt x="8188" y="19675"/>
                    </a:lnTo>
                    <a:lnTo>
                      <a:pt x="8188" y="8188"/>
                    </a:lnTo>
                    <a:lnTo>
                      <a:pt x="7984" y="8188"/>
                    </a:lnTo>
                    <a:lnTo>
                      <a:pt x="7780" y="8107"/>
                    </a:lnTo>
                    <a:lnTo>
                      <a:pt x="7536" y="8025"/>
                    </a:lnTo>
                    <a:lnTo>
                      <a:pt x="7332" y="7903"/>
                    </a:lnTo>
                    <a:lnTo>
                      <a:pt x="7088" y="7740"/>
                    </a:lnTo>
                    <a:lnTo>
                      <a:pt x="6884" y="7577"/>
                    </a:lnTo>
                    <a:lnTo>
                      <a:pt x="6681" y="7333"/>
                    </a:lnTo>
                    <a:lnTo>
                      <a:pt x="6477" y="7088"/>
                    </a:lnTo>
                    <a:lnTo>
                      <a:pt x="6273" y="6803"/>
                    </a:lnTo>
                    <a:lnTo>
                      <a:pt x="6110" y="6477"/>
                    </a:lnTo>
                    <a:lnTo>
                      <a:pt x="5947" y="6111"/>
                    </a:lnTo>
                    <a:lnTo>
                      <a:pt x="5825" y="5744"/>
                    </a:lnTo>
                    <a:lnTo>
                      <a:pt x="5703" y="5296"/>
                    </a:lnTo>
                    <a:lnTo>
                      <a:pt x="5621" y="4848"/>
                    </a:lnTo>
                    <a:lnTo>
                      <a:pt x="5581" y="4400"/>
                    </a:lnTo>
                    <a:lnTo>
                      <a:pt x="5581" y="3870"/>
                    </a:lnTo>
                    <a:lnTo>
                      <a:pt x="5581" y="1019"/>
                    </a:lnTo>
                    <a:lnTo>
                      <a:pt x="2485" y="1"/>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41"/>
              <p:cNvSpPr/>
              <p:nvPr/>
            </p:nvSpPr>
            <p:spPr>
              <a:xfrm>
                <a:off x="1845350" y="3869925"/>
                <a:ext cx="124250" cy="180275"/>
              </a:xfrm>
              <a:custGeom>
                <a:avLst/>
                <a:gdLst/>
                <a:ahLst/>
                <a:cxnLst/>
                <a:rect l="l" t="t" r="r" b="b"/>
                <a:pathLst>
                  <a:path w="4970" h="7211" extrusionOk="0">
                    <a:moveTo>
                      <a:pt x="0" y="1"/>
                    </a:moveTo>
                    <a:lnTo>
                      <a:pt x="2485" y="7211"/>
                    </a:lnTo>
                    <a:lnTo>
                      <a:pt x="497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41"/>
              <p:cNvSpPr/>
              <p:nvPr/>
            </p:nvSpPr>
            <p:spPr>
              <a:xfrm>
                <a:off x="1890150" y="3869925"/>
                <a:ext cx="34650" cy="16325"/>
              </a:xfrm>
              <a:custGeom>
                <a:avLst/>
                <a:gdLst/>
                <a:ahLst/>
                <a:cxnLst/>
                <a:rect l="l" t="t" r="r" b="b"/>
                <a:pathLst>
                  <a:path w="1386" h="653" extrusionOk="0">
                    <a:moveTo>
                      <a:pt x="1" y="1"/>
                    </a:moveTo>
                    <a:lnTo>
                      <a:pt x="1" y="652"/>
                    </a:lnTo>
                    <a:lnTo>
                      <a:pt x="1386" y="652"/>
                    </a:lnTo>
                    <a:lnTo>
                      <a:pt x="138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41"/>
              <p:cNvSpPr/>
              <p:nvPr/>
            </p:nvSpPr>
            <p:spPr>
              <a:xfrm>
                <a:off x="1702775" y="4125550"/>
                <a:ext cx="204725" cy="71300"/>
              </a:xfrm>
              <a:custGeom>
                <a:avLst/>
                <a:gdLst/>
                <a:ahLst/>
                <a:cxnLst/>
                <a:rect l="l" t="t" r="r" b="b"/>
                <a:pathLst>
                  <a:path w="8189" h="2852" extrusionOk="0">
                    <a:moveTo>
                      <a:pt x="1" y="0"/>
                    </a:moveTo>
                    <a:lnTo>
                      <a:pt x="1" y="2851"/>
                    </a:lnTo>
                    <a:lnTo>
                      <a:pt x="8188" y="2851"/>
                    </a:lnTo>
                    <a:lnTo>
                      <a:pt x="818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41"/>
              <p:cNvSpPr/>
              <p:nvPr/>
            </p:nvSpPr>
            <p:spPr>
              <a:xfrm>
                <a:off x="1907475" y="4125550"/>
                <a:ext cx="204700" cy="71300"/>
              </a:xfrm>
              <a:custGeom>
                <a:avLst/>
                <a:gdLst/>
                <a:ahLst/>
                <a:cxnLst/>
                <a:rect l="l" t="t" r="r" b="b"/>
                <a:pathLst>
                  <a:path w="8188" h="2852" extrusionOk="0">
                    <a:moveTo>
                      <a:pt x="0" y="0"/>
                    </a:moveTo>
                    <a:lnTo>
                      <a:pt x="0" y="2851"/>
                    </a:lnTo>
                    <a:lnTo>
                      <a:pt x="8188" y="2851"/>
                    </a:lnTo>
                    <a:lnTo>
                      <a:pt x="818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41"/>
              <p:cNvSpPr/>
              <p:nvPr/>
            </p:nvSpPr>
            <p:spPr>
              <a:xfrm>
                <a:off x="1907475" y="4250800"/>
                <a:ext cx="204700" cy="71300"/>
              </a:xfrm>
              <a:custGeom>
                <a:avLst/>
                <a:gdLst/>
                <a:ahLst/>
                <a:cxnLst/>
                <a:rect l="l" t="t" r="r" b="b"/>
                <a:pathLst>
                  <a:path w="8188" h="2852" extrusionOk="0">
                    <a:moveTo>
                      <a:pt x="0" y="0"/>
                    </a:moveTo>
                    <a:lnTo>
                      <a:pt x="0" y="2852"/>
                    </a:lnTo>
                    <a:lnTo>
                      <a:pt x="8188" y="2852"/>
                    </a:lnTo>
                    <a:lnTo>
                      <a:pt x="818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41"/>
              <p:cNvSpPr/>
              <p:nvPr/>
            </p:nvSpPr>
            <p:spPr>
              <a:xfrm>
                <a:off x="1702775" y="4250800"/>
                <a:ext cx="204725" cy="71300"/>
              </a:xfrm>
              <a:custGeom>
                <a:avLst/>
                <a:gdLst/>
                <a:ahLst/>
                <a:cxnLst/>
                <a:rect l="l" t="t" r="r" b="b"/>
                <a:pathLst>
                  <a:path w="8189" h="2852" extrusionOk="0">
                    <a:moveTo>
                      <a:pt x="1" y="0"/>
                    </a:moveTo>
                    <a:lnTo>
                      <a:pt x="1" y="2852"/>
                    </a:lnTo>
                    <a:lnTo>
                      <a:pt x="8188" y="2852"/>
                    </a:lnTo>
                    <a:lnTo>
                      <a:pt x="818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34" name="Google Shape;534;p41"/>
          <p:cNvGrpSpPr/>
          <p:nvPr/>
        </p:nvGrpSpPr>
        <p:grpSpPr>
          <a:xfrm>
            <a:off x="5875388" y="1132854"/>
            <a:ext cx="1737397" cy="3343015"/>
            <a:chOff x="6285375" y="2301675"/>
            <a:chExt cx="590650" cy="1136500"/>
          </a:xfrm>
        </p:grpSpPr>
        <p:sp>
          <p:nvSpPr>
            <p:cNvPr id="535" name="Google Shape;535;p41"/>
            <p:cNvSpPr/>
            <p:nvPr/>
          </p:nvSpPr>
          <p:spPr>
            <a:xfrm>
              <a:off x="6570500" y="2937125"/>
              <a:ext cx="137500" cy="399225"/>
            </a:xfrm>
            <a:custGeom>
              <a:avLst/>
              <a:gdLst/>
              <a:ahLst/>
              <a:cxnLst/>
              <a:rect l="l" t="t" r="r" b="b"/>
              <a:pathLst>
                <a:path w="5500" h="15969" extrusionOk="0">
                  <a:moveTo>
                    <a:pt x="1" y="0"/>
                  </a:moveTo>
                  <a:lnTo>
                    <a:pt x="1" y="4522"/>
                  </a:lnTo>
                  <a:lnTo>
                    <a:pt x="408" y="4522"/>
                  </a:lnTo>
                  <a:lnTo>
                    <a:pt x="734" y="14094"/>
                  </a:lnTo>
                  <a:lnTo>
                    <a:pt x="1304" y="15968"/>
                  </a:lnTo>
                  <a:lnTo>
                    <a:pt x="5011" y="15968"/>
                  </a:lnTo>
                  <a:lnTo>
                    <a:pt x="5500" y="13891"/>
                  </a:lnTo>
                  <a:lnTo>
                    <a:pt x="5133" y="1874"/>
                  </a:lnTo>
                  <a:lnTo>
                    <a:pt x="5093" y="1874"/>
                  </a:lnTo>
                  <a:lnTo>
                    <a:pt x="509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41"/>
            <p:cNvSpPr/>
            <p:nvPr/>
          </p:nvSpPr>
          <p:spPr>
            <a:xfrm>
              <a:off x="6435075" y="2937125"/>
              <a:ext cx="135450" cy="399225"/>
            </a:xfrm>
            <a:custGeom>
              <a:avLst/>
              <a:gdLst/>
              <a:ahLst/>
              <a:cxnLst/>
              <a:rect l="l" t="t" r="r" b="b"/>
              <a:pathLst>
                <a:path w="5418" h="15969" extrusionOk="0">
                  <a:moveTo>
                    <a:pt x="285" y="0"/>
                  </a:moveTo>
                  <a:lnTo>
                    <a:pt x="285" y="4481"/>
                  </a:lnTo>
                  <a:lnTo>
                    <a:pt x="0" y="13891"/>
                  </a:lnTo>
                  <a:lnTo>
                    <a:pt x="448" y="15968"/>
                  </a:lnTo>
                  <a:lnTo>
                    <a:pt x="4155" y="15968"/>
                  </a:lnTo>
                  <a:lnTo>
                    <a:pt x="4766" y="14094"/>
                  </a:lnTo>
                  <a:lnTo>
                    <a:pt x="5051" y="4522"/>
                  </a:lnTo>
                  <a:lnTo>
                    <a:pt x="5418" y="4522"/>
                  </a:lnTo>
                  <a:lnTo>
                    <a:pt x="541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41"/>
            <p:cNvSpPr/>
            <p:nvPr/>
          </p:nvSpPr>
          <p:spPr>
            <a:xfrm>
              <a:off x="6446275" y="3336325"/>
              <a:ext cx="92675" cy="65200"/>
            </a:xfrm>
            <a:custGeom>
              <a:avLst/>
              <a:gdLst/>
              <a:ahLst/>
              <a:cxnLst/>
              <a:rect l="l" t="t" r="r" b="b"/>
              <a:pathLst>
                <a:path w="3707" h="2608" extrusionOk="0">
                  <a:moveTo>
                    <a:pt x="0" y="0"/>
                  </a:moveTo>
                  <a:lnTo>
                    <a:pt x="0" y="2607"/>
                  </a:lnTo>
                  <a:lnTo>
                    <a:pt x="3707" y="2607"/>
                  </a:lnTo>
                  <a:lnTo>
                    <a:pt x="370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41"/>
            <p:cNvSpPr/>
            <p:nvPr/>
          </p:nvSpPr>
          <p:spPr>
            <a:xfrm>
              <a:off x="6431000" y="3425925"/>
              <a:ext cx="124250" cy="12250"/>
            </a:xfrm>
            <a:custGeom>
              <a:avLst/>
              <a:gdLst/>
              <a:ahLst/>
              <a:cxnLst/>
              <a:rect l="l" t="t" r="r" b="b"/>
              <a:pathLst>
                <a:path w="4970" h="490" extrusionOk="0">
                  <a:moveTo>
                    <a:pt x="0" y="1"/>
                  </a:moveTo>
                  <a:lnTo>
                    <a:pt x="0" y="489"/>
                  </a:lnTo>
                  <a:lnTo>
                    <a:pt x="4970" y="489"/>
                  </a:lnTo>
                  <a:lnTo>
                    <a:pt x="497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41"/>
            <p:cNvSpPr/>
            <p:nvPr/>
          </p:nvSpPr>
          <p:spPr>
            <a:xfrm>
              <a:off x="6603100" y="3336325"/>
              <a:ext cx="92700" cy="65200"/>
            </a:xfrm>
            <a:custGeom>
              <a:avLst/>
              <a:gdLst/>
              <a:ahLst/>
              <a:cxnLst/>
              <a:rect l="l" t="t" r="r" b="b"/>
              <a:pathLst>
                <a:path w="3708" h="2608" extrusionOk="0">
                  <a:moveTo>
                    <a:pt x="0" y="0"/>
                  </a:moveTo>
                  <a:lnTo>
                    <a:pt x="0" y="2607"/>
                  </a:lnTo>
                  <a:lnTo>
                    <a:pt x="3707" y="2607"/>
                  </a:lnTo>
                  <a:lnTo>
                    <a:pt x="370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41"/>
            <p:cNvSpPr/>
            <p:nvPr/>
          </p:nvSpPr>
          <p:spPr>
            <a:xfrm>
              <a:off x="6587825" y="3425925"/>
              <a:ext cx="124250" cy="12250"/>
            </a:xfrm>
            <a:custGeom>
              <a:avLst/>
              <a:gdLst/>
              <a:ahLst/>
              <a:cxnLst/>
              <a:rect l="l" t="t" r="r" b="b"/>
              <a:pathLst>
                <a:path w="4970" h="490" extrusionOk="0">
                  <a:moveTo>
                    <a:pt x="0" y="1"/>
                  </a:moveTo>
                  <a:lnTo>
                    <a:pt x="0" y="489"/>
                  </a:lnTo>
                  <a:lnTo>
                    <a:pt x="4970" y="489"/>
                  </a:lnTo>
                  <a:lnTo>
                    <a:pt x="497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41"/>
            <p:cNvSpPr/>
            <p:nvPr/>
          </p:nvSpPr>
          <p:spPr>
            <a:xfrm>
              <a:off x="6519600" y="2517550"/>
              <a:ext cx="50925" cy="105950"/>
            </a:xfrm>
            <a:custGeom>
              <a:avLst/>
              <a:gdLst/>
              <a:ahLst/>
              <a:cxnLst/>
              <a:rect l="l" t="t" r="r" b="b"/>
              <a:pathLst>
                <a:path w="2037" h="4238" extrusionOk="0">
                  <a:moveTo>
                    <a:pt x="0" y="1"/>
                  </a:moveTo>
                  <a:lnTo>
                    <a:pt x="0" y="4237"/>
                  </a:lnTo>
                  <a:lnTo>
                    <a:pt x="2037" y="4237"/>
                  </a:lnTo>
                  <a:lnTo>
                    <a:pt x="2037" y="1"/>
                  </a:lnTo>
                  <a:close/>
                </a:path>
              </a:pathLst>
            </a:custGeom>
            <a:solidFill>
              <a:srgbClr val="EDB4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41"/>
            <p:cNvSpPr/>
            <p:nvPr/>
          </p:nvSpPr>
          <p:spPr>
            <a:xfrm>
              <a:off x="6570500" y="2517550"/>
              <a:ext cx="49925" cy="105950"/>
            </a:xfrm>
            <a:custGeom>
              <a:avLst/>
              <a:gdLst/>
              <a:ahLst/>
              <a:cxnLst/>
              <a:rect l="l" t="t" r="r" b="b"/>
              <a:pathLst>
                <a:path w="1997" h="4238" extrusionOk="0">
                  <a:moveTo>
                    <a:pt x="1" y="1"/>
                  </a:moveTo>
                  <a:lnTo>
                    <a:pt x="1" y="4237"/>
                  </a:lnTo>
                  <a:lnTo>
                    <a:pt x="1997" y="4237"/>
                  </a:lnTo>
                  <a:lnTo>
                    <a:pt x="1997" y="1"/>
                  </a:lnTo>
                  <a:close/>
                </a:path>
              </a:pathLst>
            </a:custGeom>
            <a:solidFill>
              <a:srgbClr val="EDB48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41"/>
            <p:cNvSpPr/>
            <p:nvPr/>
          </p:nvSpPr>
          <p:spPr>
            <a:xfrm>
              <a:off x="6440150" y="2886200"/>
              <a:ext cx="259700" cy="44825"/>
            </a:xfrm>
            <a:custGeom>
              <a:avLst/>
              <a:gdLst/>
              <a:ahLst/>
              <a:cxnLst/>
              <a:rect l="l" t="t" r="r" b="b"/>
              <a:pathLst>
                <a:path w="10388" h="1793" extrusionOk="0">
                  <a:moveTo>
                    <a:pt x="1" y="1"/>
                  </a:moveTo>
                  <a:lnTo>
                    <a:pt x="1" y="1793"/>
                  </a:lnTo>
                  <a:lnTo>
                    <a:pt x="10388" y="1793"/>
                  </a:lnTo>
                  <a:lnTo>
                    <a:pt x="10388" y="1"/>
                  </a:lnTo>
                  <a:close/>
                </a:path>
              </a:pathLst>
            </a:custGeom>
            <a:solidFill>
              <a:srgbClr val="33333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41"/>
            <p:cNvSpPr/>
            <p:nvPr/>
          </p:nvSpPr>
          <p:spPr>
            <a:xfrm>
              <a:off x="6285375" y="2963600"/>
              <a:ext cx="78425" cy="55000"/>
            </a:xfrm>
            <a:custGeom>
              <a:avLst/>
              <a:gdLst/>
              <a:ahLst/>
              <a:cxnLst/>
              <a:rect l="l" t="t" r="r" b="b"/>
              <a:pathLst>
                <a:path w="3137" h="2200" extrusionOk="0">
                  <a:moveTo>
                    <a:pt x="122" y="0"/>
                  </a:moveTo>
                  <a:lnTo>
                    <a:pt x="82" y="82"/>
                  </a:lnTo>
                  <a:lnTo>
                    <a:pt x="0" y="408"/>
                  </a:lnTo>
                  <a:lnTo>
                    <a:pt x="0" y="734"/>
                  </a:lnTo>
                  <a:lnTo>
                    <a:pt x="41" y="1019"/>
                  </a:lnTo>
                  <a:lnTo>
                    <a:pt x="163" y="1304"/>
                  </a:lnTo>
                  <a:lnTo>
                    <a:pt x="285" y="1589"/>
                  </a:lnTo>
                  <a:lnTo>
                    <a:pt x="530" y="1793"/>
                  </a:lnTo>
                  <a:lnTo>
                    <a:pt x="774" y="1996"/>
                  </a:lnTo>
                  <a:lnTo>
                    <a:pt x="1059" y="2119"/>
                  </a:lnTo>
                  <a:lnTo>
                    <a:pt x="1385" y="2200"/>
                  </a:lnTo>
                  <a:lnTo>
                    <a:pt x="1670" y="2200"/>
                  </a:lnTo>
                  <a:lnTo>
                    <a:pt x="1996" y="2159"/>
                  </a:lnTo>
                  <a:lnTo>
                    <a:pt x="2281" y="2078"/>
                  </a:lnTo>
                  <a:lnTo>
                    <a:pt x="2566" y="1915"/>
                  </a:lnTo>
                  <a:lnTo>
                    <a:pt x="2770" y="1711"/>
                  </a:lnTo>
                  <a:lnTo>
                    <a:pt x="2974" y="1426"/>
                  </a:lnTo>
                  <a:lnTo>
                    <a:pt x="3096" y="1141"/>
                  </a:lnTo>
                  <a:lnTo>
                    <a:pt x="3137" y="1059"/>
                  </a:lnTo>
                  <a:lnTo>
                    <a:pt x="122" y="0"/>
                  </a:lnTo>
                  <a:close/>
                </a:path>
              </a:pathLst>
            </a:custGeom>
            <a:solidFill>
              <a:srgbClr val="D49A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41"/>
            <p:cNvSpPr/>
            <p:nvPr/>
          </p:nvSpPr>
          <p:spPr>
            <a:xfrm>
              <a:off x="6775200" y="2960550"/>
              <a:ext cx="79450" cy="58050"/>
            </a:xfrm>
            <a:custGeom>
              <a:avLst/>
              <a:gdLst/>
              <a:ahLst/>
              <a:cxnLst/>
              <a:rect l="l" t="t" r="r" b="b"/>
              <a:pathLst>
                <a:path w="3178" h="2322" extrusionOk="0">
                  <a:moveTo>
                    <a:pt x="3055" y="0"/>
                  </a:moveTo>
                  <a:lnTo>
                    <a:pt x="0" y="1100"/>
                  </a:lnTo>
                  <a:lnTo>
                    <a:pt x="82" y="1263"/>
                  </a:lnTo>
                  <a:lnTo>
                    <a:pt x="204" y="1548"/>
                  </a:lnTo>
                  <a:lnTo>
                    <a:pt x="408" y="1833"/>
                  </a:lnTo>
                  <a:lnTo>
                    <a:pt x="611" y="2037"/>
                  </a:lnTo>
                  <a:lnTo>
                    <a:pt x="896" y="2200"/>
                  </a:lnTo>
                  <a:lnTo>
                    <a:pt x="1182" y="2281"/>
                  </a:lnTo>
                  <a:lnTo>
                    <a:pt x="1507" y="2322"/>
                  </a:lnTo>
                  <a:lnTo>
                    <a:pt x="1793" y="2322"/>
                  </a:lnTo>
                  <a:lnTo>
                    <a:pt x="2118" y="2241"/>
                  </a:lnTo>
                  <a:lnTo>
                    <a:pt x="2404" y="2118"/>
                  </a:lnTo>
                  <a:lnTo>
                    <a:pt x="2648" y="1915"/>
                  </a:lnTo>
                  <a:lnTo>
                    <a:pt x="2892" y="1711"/>
                  </a:lnTo>
                  <a:lnTo>
                    <a:pt x="3055" y="1426"/>
                  </a:lnTo>
                  <a:lnTo>
                    <a:pt x="3137" y="1141"/>
                  </a:lnTo>
                  <a:lnTo>
                    <a:pt x="3178" y="856"/>
                  </a:lnTo>
                  <a:lnTo>
                    <a:pt x="3178" y="530"/>
                  </a:lnTo>
                  <a:lnTo>
                    <a:pt x="3096" y="204"/>
                  </a:lnTo>
                  <a:lnTo>
                    <a:pt x="3055" y="0"/>
                  </a:lnTo>
                  <a:close/>
                </a:path>
              </a:pathLst>
            </a:custGeom>
            <a:solidFill>
              <a:srgbClr val="D49A6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41"/>
            <p:cNvSpPr/>
            <p:nvPr/>
          </p:nvSpPr>
          <p:spPr>
            <a:xfrm>
              <a:off x="6475800" y="2851575"/>
              <a:ext cx="67225" cy="66225"/>
            </a:xfrm>
            <a:custGeom>
              <a:avLst/>
              <a:gdLst/>
              <a:ahLst/>
              <a:cxnLst/>
              <a:rect l="l" t="t" r="r" b="b"/>
              <a:pathLst>
                <a:path w="2689" h="2649" extrusionOk="0">
                  <a:moveTo>
                    <a:pt x="0" y="1"/>
                  </a:moveTo>
                  <a:lnTo>
                    <a:pt x="0" y="2648"/>
                  </a:lnTo>
                  <a:lnTo>
                    <a:pt x="2689" y="2648"/>
                  </a:lnTo>
                  <a:lnTo>
                    <a:pt x="2689" y="1"/>
                  </a:lnTo>
                  <a:close/>
                </a:path>
              </a:pathLst>
            </a:custGeom>
            <a:solidFill>
              <a:srgbClr val="3751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41"/>
            <p:cNvSpPr/>
            <p:nvPr/>
          </p:nvSpPr>
          <p:spPr>
            <a:xfrm>
              <a:off x="6543000" y="2851575"/>
              <a:ext cx="66225" cy="66225"/>
            </a:xfrm>
            <a:custGeom>
              <a:avLst/>
              <a:gdLst/>
              <a:ahLst/>
              <a:cxnLst/>
              <a:rect l="l" t="t" r="r" b="b"/>
              <a:pathLst>
                <a:path w="2649" h="2649" extrusionOk="0">
                  <a:moveTo>
                    <a:pt x="1" y="1"/>
                  </a:moveTo>
                  <a:lnTo>
                    <a:pt x="1" y="2648"/>
                  </a:lnTo>
                  <a:lnTo>
                    <a:pt x="2649" y="2648"/>
                  </a:lnTo>
                  <a:lnTo>
                    <a:pt x="2649" y="1"/>
                  </a:lnTo>
                  <a:close/>
                </a:path>
              </a:pathLst>
            </a:custGeom>
            <a:solidFill>
              <a:srgbClr val="304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41"/>
            <p:cNvSpPr/>
            <p:nvPr/>
          </p:nvSpPr>
          <p:spPr>
            <a:xfrm>
              <a:off x="6475800" y="2784375"/>
              <a:ext cx="67225" cy="67225"/>
            </a:xfrm>
            <a:custGeom>
              <a:avLst/>
              <a:gdLst/>
              <a:ahLst/>
              <a:cxnLst/>
              <a:rect l="l" t="t" r="r" b="b"/>
              <a:pathLst>
                <a:path w="2689" h="2689" extrusionOk="0">
                  <a:moveTo>
                    <a:pt x="0" y="0"/>
                  </a:moveTo>
                  <a:lnTo>
                    <a:pt x="0" y="2689"/>
                  </a:lnTo>
                  <a:lnTo>
                    <a:pt x="2689" y="2689"/>
                  </a:lnTo>
                  <a:lnTo>
                    <a:pt x="2689" y="0"/>
                  </a:lnTo>
                  <a:close/>
                </a:path>
              </a:pathLst>
            </a:custGeom>
            <a:solidFill>
              <a:srgbClr val="304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41"/>
            <p:cNvSpPr/>
            <p:nvPr/>
          </p:nvSpPr>
          <p:spPr>
            <a:xfrm>
              <a:off x="6774175" y="2984975"/>
              <a:ext cx="9200" cy="3075"/>
            </a:xfrm>
            <a:custGeom>
              <a:avLst/>
              <a:gdLst/>
              <a:ahLst/>
              <a:cxnLst/>
              <a:rect l="l" t="t" r="r" b="b"/>
              <a:pathLst>
                <a:path w="368" h="123" extrusionOk="0">
                  <a:moveTo>
                    <a:pt x="1" y="1"/>
                  </a:moveTo>
                  <a:lnTo>
                    <a:pt x="41" y="123"/>
                  </a:lnTo>
                  <a:lnTo>
                    <a:pt x="367" y="1"/>
                  </a:lnTo>
                  <a:close/>
                </a:path>
              </a:pathLst>
            </a:custGeom>
            <a:solidFill>
              <a:srgbClr val="3751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41"/>
            <p:cNvSpPr/>
            <p:nvPr/>
          </p:nvSpPr>
          <p:spPr>
            <a:xfrm>
              <a:off x="6475800" y="2718175"/>
              <a:ext cx="67225" cy="66225"/>
            </a:xfrm>
            <a:custGeom>
              <a:avLst/>
              <a:gdLst/>
              <a:ahLst/>
              <a:cxnLst/>
              <a:rect l="l" t="t" r="r" b="b"/>
              <a:pathLst>
                <a:path w="2689" h="2649" extrusionOk="0">
                  <a:moveTo>
                    <a:pt x="0" y="0"/>
                  </a:moveTo>
                  <a:lnTo>
                    <a:pt x="0" y="2648"/>
                  </a:lnTo>
                  <a:lnTo>
                    <a:pt x="2689" y="2648"/>
                  </a:lnTo>
                  <a:lnTo>
                    <a:pt x="2689" y="0"/>
                  </a:lnTo>
                  <a:close/>
                </a:path>
              </a:pathLst>
            </a:custGeom>
            <a:solidFill>
              <a:srgbClr val="3751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41"/>
            <p:cNvSpPr/>
            <p:nvPr/>
          </p:nvSpPr>
          <p:spPr>
            <a:xfrm>
              <a:off x="6543000" y="2784375"/>
              <a:ext cx="66225" cy="67225"/>
            </a:xfrm>
            <a:custGeom>
              <a:avLst/>
              <a:gdLst/>
              <a:ahLst/>
              <a:cxnLst/>
              <a:rect l="l" t="t" r="r" b="b"/>
              <a:pathLst>
                <a:path w="2649" h="2689" extrusionOk="0">
                  <a:moveTo>
                    <a:pt x="1" y="0"/>
                  </a:moveTo>
                  <a:lnTo>
                    <a:pt x="1" y="2689"/>
                  </a:lnTo>
                  <a:lnTo>
                    <a:pt x="2649" y="2689"/>
                  </a:lnTo>
                  <a:lnTo>
                    <a:pt x="2649" y="0"/>
                  </a:lnTo>
                  <a:close/>
                </a:path>
              </a:pathLst>
            </a:custGeom>
            <a:solidFill>
              <a:srgbClr val="3751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41"/>
            <p:cNvSpPr/>
            <p:nvPr/>
          </p:nvSpPr>
          <p:spPr>
            <a:xfrm>
              <a:off x="6543000" y="2718175"/>
              <a:ext cx="66225" cy="66225"/>
            </a:xfrm>
            <a:custGeom>
              <a:avLst/>
              <a:gdLst/>
              <a:ahLst/>
              <a:cxnLst/>
              <a:rect l="l" t="t" r="r" b="b"/>
              <a:pathLst>
                <a:path w="2649" h="2649" extrusionOk="0">
                  <a:moveTo>
                    <a:pt x="1" y="0"/>
                  </a:moveTo>
                  <a:lnTo>
                    <a:pt x="1" y="2648"/>
                  </a:lnTo>
                  <a:lnTo>
                    <a:pt x="2649" y="2648"/>
                  </a:lnTo>
                  <a:lnTo>
                    <a:pt x="2649" y="0"/>
                  </a:lnTo>
                  <a:close/>
                </a:path>
              </a:pathLst>
            </a:custGeom>
            <a:solidFill>
              <a:srgbClr val="304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41"/>
            <p:cNvSpPr/>
            <p:nvPr/>
          </p:nvSpPr>
          <p:spPr>
            <a:xfrm>
              <a:off x="6609200" y="2718175"/>
              <a:ext cx="67250" cy="66225"/>
            </a:xfrm>
            <a:custGeom>
              <a:avLst/>
              <a:gdLst/>
              <a:ahLst/>
              <a:cxnLst/>
              <a:rect l="l" t="t" r="r" b="b"/>
              <a:pathLst>
                <a:path w="2690" h="2649" extrusionOk="0">
                  <a:moveTo>
                    <a:pt x="1" y="0"/>
                  </a:moveTo>
                  <a:lnTo>
                    <a:pt x="1" y="2648"/>
                  </a:lnTo>
                  <a:lnTo>
                    <a:pt x="2689" y="2648"/>
                  </a:lnTo>
                  <a:lnTo>
                    <a:pt x="2689" y="0"/>
                  </a:lnTo>
                  <a:close/>
                </a:path>
              </a:pathLst>
            </a:custGeom>
            <a:solidFill>
              <a:srgbClr val="3751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41"/>
            <p:cNvSpPr/>
            <p:nvPr/>
          </p:nvSpPr>
          <p:spPr>
            <a:xfrm>
              <a:off x="6676425" y="2917775"/>
              <a:ext cx="24450" cy="46875"/>
            </a:xfrm>
            <a:custGeom>
              <a:avLst/>
              <a:gdLst/>
              <a:ahLst/>
              <a:cxnLst/>
              <a:rect l="l" t="t" r="r" b="b"/>
              <a:pathLst>
                <a:path w="978" h="1875" extrusionOk="0">
                  <a:moveTo>
                    <a:pt x="0" y="0"/>
                  </a:moveTo>
                  <a:lnTo>
                    <a:pt x="0" y="1874"/>
                  </a:lnTo>
                  <a:lnTo>
                    <a:pt x="978" y="1874"/>
                  </a:lnTo>
                  <a:lnTo>
                    <a:pt x="937" y="0"/>
                  </a:lnTo>
                  <a:close/>
                </a:path>
              </a:pathLst>
            </a:custGeom>
            <a:solidFill>
              <a:srgbClr val="3751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41"/>
            <p:cNvSpPr/>
            <p:nvPr/>
          </p:nvSpPr>
          <p:spPr>
            <a:xfrm>
              <a:off x="6609200" y="2851575"/>
              <a:ext cx="67250" cy="66225"/>
            </a:xfrm>
            <a:custGeom>
              <a:avLst/>
              <a:gdLst/>
              <a:ahLst/>
              <a:cxnLst/>
              <a:rect l="l" t="t" r="r" b="b"/>
              <a:pathLst>
                <a:path w="2690" h="2649" extrusionOk="0">
                  <a:moveTo>
                    <a:pt x="1" y="1"/>
                  </a:moveTo>
                  <a:lnTo>
                    <a:pt x="1" y="2648"/>
                  </a:lnTo>
                  <a:lnTo>
                    <a:pt x="2689" y="2648"/>
                  </a:lnTo>
                  <a:lnTo>
                    <a:pt x="2689" y="1"/>
                  </a:lnTo>
                  <a:close/>
                </a:path>
              </a:pathLst>
            </a:custGeom>
            <a:solidFill>
              <a:srgbClr val="3751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41"/>
            <p:cNvSpPr/>
            <p:nvPr/>
          </p:nvSpPr>
          <p:spPr>
            <a:xfrm>
              <a:off x="6609200" y="2917775"/>
              <a:ext cx="67250" cy="46875"/>
            </a:xfrm>
            <a:custGeom>
              <a:avLst/>
              <a:gdLst/>
              <a:ahLst/>
              <a:cxnLst/>
              <a:rect l="l" t="t" r="r" b="b"/>
              <a:pathLst>
                <a:path w="2690" h="1875" extrusionOk="0">
                  <a:moveTo>
                    <a:pt x="1" y="0"/>
                  </a:moveTo>
                  <a:lnTo>
                    <a:pt x="1" y="1874"/>
                  </a:lnTo>
                  <a:lnTo>
                    <a:pt x="2689" y="1874"/>
                  </a:lnTo>
                  <a:lnTo>
                    <a:pt x="2689" y="0"/>
                  </a:lnTo>
                  <a:close/>
                </a:path>
              </a:pathLst>
            </a:custGeom>
            <a:solidFill>
              <a:srgbClr val="304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41"/>
            <p:cNvSpPr/>
            <p:nvPr/>
          </p:nvSpPr>
          <p:spPr>
            <a:xfrm>
              <a:off x="6475800" y="2917775"/>
              <a:ext cx="67225" cy="46875"/>
            </a:xfrm>
            <a:custGeom>
              <a:avLst/>
              <a:gdLst/>
              <a:ahLst/>
              <a:cxnLst/>
              <a:rect l="l" t="t" r="r" b="b"/>
              <a:pathLst>
                <a:path w="2689" h="1875" extrusionOk="0">
                  <a:moveTo>
                    <a:pt x="0" y="0"/>
                  </a:moveTo>
                  <a:lnTo>
                    <a:pt x="0" y="1874"/>
                  </a:lnTo>
                  <a:lnTo>
                    <a:pt x="2689" y="1874"/>
                  </a:lnTo>
                  <a:lnTo>
                    <a:pt x="2689" y="0"/>
                  </a:lnTo>
                  <a:close/>
                </a:path>
              </a:pathLst>
            </a:custGeom>
            <a:solidFill>
              <a:srgbClr val="304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41"/>
            <p:cNvSpPr/>
            <p:nvPr/>
          </p:nvSpPr>
          <p:spPr>
            <a:xfrm>
              <a:off x="6609200" y="2784375"/>
              <a:ext cx="67250" cy="67225"/>
            </a:xfrm>
            <a:custGeom>
              <a:avLst/>
              <a:gdLst/>
              <a:ahLst/>
              <a:cxnLst/>
              <a:rect l="l" t="t" r="r" b="b"/>
              <a:pathLst>
                <a:path w="2690" h="2689" extrusionOk="0">
                  <a:moveTo>
                    <a:pt x="1" y="0"/>
                  </a:moveTo>
                  <a:lnTo>
                    <a:pt x="1" y="2689"/>
                  </a:lnTo>
                  <a:lnTo>
                    <a:pt x="2689" y="2689"/>
                  </a:lnTo>
                  <a:lnTo>
                    <a:pt x="2689" y="0"/>
                  </a:lnTo>
                  <a:close/>
                </a:path>
              </a:pathLst>
            </a:custGeom>
            <a:solidFill>
              <a:srgbClr val="30467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41"/>
            <p:cNvSpPr/>
            <p:nvPr/>
          </p:nvSpPr>
          <p:spPr>
            <a:xfrm>
              <a:off x="6543000" y="2917775"/>
              <a:ext cx="66225" cy="46875"/>
            </a:xfrm>
            <a:custGeom>
              <a:avLst/>
              <a:gdLst/>
              <a:ahLst/>
              <a:cxnLst/>
              <a:rect l="l" t="t" r="r" b="b"/>
              <a:pathLst>
                <a:path w="2649" h="1875" extrusionOk="0">
                  <a:moveTo>
                    <a:pt x="1" y="0"/>
                  </a:moveTo>
                  <a:lnTo>
                    <a:pt x="1" y="1874"/>
                  </a:lnTo>
                  <a:lnTo>
                    <a:pt x="2649" y="1874"/>
                  </a:lnTo>
                  <a:lnTo>
                    <a:pt x="2649" y="0"/>
                  </a:lnTo>
                  <a:close/>
                </a:path>
              </a:pathLst>
            </a:custGeom>
            <a:solidFill>
              <a:srgbClr val="37518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41"/>
            <p:cNvSpPr/>
            <p:nvPr/>
          </p:nvSpPr>
          <p:spPr>
            <a:xfrm>
              <a:off x="6288425" y="2574575"/>
              <a:ext cx="563175" cy="415525"/>
            </a:xfrm>
            <a:custGeom>
              <a:avLst/>
              <a:gdLst/>
              <a:ahLst/>
              <a:cxnLst/>
              <a:rect l="l" t="t" r="r" b="b"/>
              <a:pathLst>
                <a:path w="22527" h="16621" extrusionOk="0">
                  <a:moveTo>
                    <a:pt x="9247" y="1"/>
                  </a:moveTo>
                  <a:lnTo>
                    <a:pt x="7618" y="490"/>
                  </a:lnTo>
                  <a:lnTo>
                    <a:pt x="7495" y="490"/>
                  </a:lnTo>
                  <a:lnTo>
                    <a:pt x="7333" y="530"/>
                  </a:lnTo>
                  <a:lnTo>
                    <a:pt x="6477" y="775"/>
                  </a:lnTo>
                  <a:lnTo>
                    <a:pt x="6233" y="775"/>
                  </a:lnTo>
                  <a:lnTo>
                    <a:pt x="5988" y="816"/>
                  </a:lnTo>
                  <a:lnTo>
                    <a:pt x="5744" y="856"/>
                  </a:lnTo>
                  <a:lnTo>
                    <a:pt x="5540" y="979"/>
                  </a:lnTo>
                  <a:lnTo>
                    <a:pt x="5337" y="1101"/>
                  </a:lnTo>
                  <a:lnTo>
                    <a:pt x="5133" y="1264"/>
                  </a:lnTo>
                  <a:lnTo>
                    <a:pt x="4970" y="1467"/>
                  </a:lnTo>
                  <a:lnTo>
                    <a:pt x="4848" y="1671"/>
                  </a:lnTo>
                  <a:lnTo>
                    <a:pt x="4766" y="1834"/>
                  </a:lnTo>
                  <a:lnTo>
                    <a:pt x="4359" y="3056"/>
                  </a:lnTo>
                  <a:lnTo>
                    <a:pt x="3422" y="5744"/>
                  </a:lnTo>
                  <a:lnTo>
                    <a:pt x="2485" y="8392"/>
                  </a:lnTo>
                  <a:lnTo>
                    <a:pt x="2159" y="9288"/>
                  </a:lnTo>
                  <a:lnTo>
                    <a:pt x="1548" y="11081"/>
                  </a:lnTo>
                  <a:lnTo>
                    <a:pt x="611" y="13728"/>
                  </a:lnTo>
                  <a:lnTo>
                    <a:pt x="0" y="15561"/>
                  </a:lnTo>
                  <a:lnTo>
                    <a:pt x="2159" y="16335"/>
                  </a:lnTo>
                  <a:lnTo>
                    <a:pt x="2404" y="16417"/>
                  </a:lnTo>
                  <a:lnTo>
                    <a:pt x="3015" y="16620"/>
                  </a:lnTo>
                  <a:lnTo>
                    <a:pt x="3096" y="16417"/>
                  </a:lnTo>
                  <a:lnTo>
                    <a:pt x="4033" y="13728"/>
                  </a:lnTo>
                  <a:lnTo>
                    <a:pt x="4848" y="11366"/>
                  </a:lnTo>
                  <a:lnTo>
                    <a:pt x="4929" y="11081"/>
                  </a:lnTo>
                  <a:lnTo>
                    <a:pt x="5866" y="8392"/>
                  </a:lnTo>
                  <a:lnTo>
                    <a:pt x="6151" y="7618"/>
                  </a:lnTo>
                  <a:lnTo>
                    <a:pt x="6151" y="7781"/>
                  </a:lnTo>
                  <a:lnTo>
                    <a:pt x="6111" y="10470"/>
                  </a:lnTo>
                  <a:lnTo>
                    <a:pt x="6111" y="11081"/>
                  </a:lnTo>
                  <a:lnTo>
                    <a:pt x="6111" y="11406"/>
                  </a:lnTo>
                  <a:lnTo>
                    <a:pt x="6029" y="15602"/>
                  </a:lnTo>
                  <a:lnTo>
                    <a:pt x="16498" y="15602"/>
                  </a:lnTo>
                  <a:lnTo>
                    <a:pt x="16457" y="13728"/>
                  </a:lnTo>
                  <a:lnTo>
                    <a:pt x="16416" y="11081"/>
                  </a:lnTo>
                  <a:lnTo>
                    <a:pt x="16376" y="8392"/>
                  </a:lnTo>
                  <a:lnTo>
                    <a:pt x="16376" y="7618"/>
                  </a:lnTo>
                  <a:lnTo>
                    <a:pt x="16661" y="8392"/>
                  </a:lnTo>
                  <a:lnTo>
                    <a:pt x="17598" y="11081"/>
                  </a:lnTo>
                  <a:lnTo>
                    <a:pt x="18168" y="12791"/>
                  </a:lnTo>
                  <a:lnTo>
                    <a:pt x="18494" y="13728"/>
                  </a:lnTo>
                  <a:lnTo>
                    <a:pt x="19431" y="16417"/>
                  </a:lnTo>
                  <a:lnTo>
                    <a:pt x="19797" y="16417"/>
                  </a:lnTo>
                  <a:lnTo>
                    <a:pt x="20856" y="16050"/>
                  </a:lnTo>
                  <a:lnTo>
                    <a:pt x="22526" y="15439"/>
                  </a:lnTo>
                  <a:lnTo>
                    <a:pt x="21915" y="13728"/>
                  </a:lnTo>
                  <a:lnTo>
                    <a:pt x="20978" y="11081"/>
                  </a:lnTo>
                  <a:lnTo>
                    <a:pt x="20856" y="10714"/>
                  </a:lnTo>
                  <a:lnTo>
                    <a:pt x="20042" y="8392"/>
                  </a:lnTo>
                  <a:lnTo>
                    <a:pt x="19105" y="5744"/>
                  </a:lnTo>
                  <a:lnTo>
                    <a:pt x="18168" y="3056"/>
                  </a:lnTo>
                  <a:lnTo>
                    <a:pt x="17760" y="1834"/>
                  </a:lnTo>
                  <a:lnTo>
                    <a:pt x="17638" y="1590"/>
                  </a:lnTo>
                  <a:lnTo>
                    <a:pt x="17475" y="1345"/>
                  </a:lnTo>
                  <a:lnTo>
                    <a:pt x="17312" y="1182"/>
                  </a:lnTo>
                  <a:lnTo>
                    <a:pt x="17068" y="1019"/>
                  </a:lnTo>
                  <a:lnTo>
                    <a:pt x="16824" y="897"/>
                  </a:lnTo>
                  <a:lnTo>
                    <a:pt x="16579" y="816"/>
                  </a:lnTo>
                  <a:lnTo>
                    <a:pt x="16335" y="775"/>
                  </a:lnTo>
                  <a:lnTo>
                    <a:pt x="16050" y="775"/>
                  </a:lnTo>
                  <a:lnTo>
                    <a:pt x="13280" y="1"/>
                  </a:lnTo>
                  <a:lnTo>
                    <a:pt x="11243" y="897"/>
                  </a:lnTo>
                  <a:lnTo>
                    <a:pt x="9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41"/>
            <p:cNvSpPr/>
            <p:nvPr/>
          </p:nvSpPr>
          <p:spPr>
            <a:xfrm>
              <a:off x="6409600" y="2718175"/>
              <a:ext cx="66225" cy="66225"/>
            </a:xfrm>
            <a:custGeom>
              <a:avLst/>
              <a:gdLst/>
              <a:ahLst/>
              <a:cxnLst/>
              <a:rect l="l" t="t" r="r" b="b"/>
              <a:pathLst>
                <a:path w="2649" h="2649" extrusionOk="0">
                  <a:moveTo>
                    <a:pt x="1" y="0"/>
                  </a:moveTo>
                  <a:lnTo>
                    <a:pt x="1" y="2648"/>
                  </a:lnTo>
                  <a:lnTo>
                    <a:pt x="1019" y="2648"/>
                  </a:lnTo>
                  <a:lnTo>
                    <a:pt x="1304" y="1874"/>
                  </a:lnTo>
                  <a:lnTo>
                    <a:pt x="1304" y="2648"/>
                  </a:lnTo>
                  <a:lnTo>
                    <a:pt x="2648" y="2648"/>
                  </a:lnTo>
                  <a:lnTo>
                    <a:pt x="2648"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41"/>
            <p:cNvSpPr/>
            <p:nvPr/>
          </p:nvSpPr>
          <p:spPr>
            <a:xfrm>
              <a:off x="6373975" y="2650950"/>
              <a:ext cx="35650" cy="67250"/>
            </a:xfrm>
            <a:custGeom>
              <a:avLst/>
              <a:gdLst/>
              <a:ahLst/>
              <a:cxnLst/>
              <a:rect l="l" t="t" r="r" b="b"/>
              <a:pathLst>
                <a:path w="1426" h="2690" extrusionOk="0">
                  <a:moveTo>
                    <a:pt x="937" y="1"/>
                  </a:moveTo>
                  <a:lnTo>
                    <a:pt x="0" y="2689"/>
                  </a:lnTo>
                  <a:lnTo>
                    <a:pt x="1426" y="2689"/>
                  </a:lnTo>
                  <a:lnTo>
                    <a:pt x="1426"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41"/>
            <p:cNvSpPr/>
            <p:nvPr/>
          </p:nvSpPr>
          <p:spPr>
            <a:xfrm>
              <a:off x="6728350" y="2851575"/>
              <a:ext cx="14275" cy="42800"/>
            </a:xfrm>
            <a:custGeom>
              <a:avLst/>
              <a:gdLst/>
              <a:ahLst/>
              <a:cxnLst/>
              <a:rect l="l" t="t" r="r" b="b"/>
              <a:pathLst>
                <a:path w="571" h="1712" extrusionOk="0">
                  <a:moveTo>
                    <a:pt x="1" y="1"/>
                  </a:moveTo>
                  <a:lnTo>
                    <a:pt x="571" y="1711"/>
                  </a:lnTo>
                  <a:lnTo>
                    <a:pt x="571"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41"/>
            <p:cNvSpPr/>
            <p:nvPr/>
          </p:nvSpPr>
          <p:spPr>
            <a:xfrm>
              <a:off x="6676425" y="2590875"/>
              <a:ext cx="66200" cy="60100"/>
            </a:xfrm>
            <a:custGeom>
              <a:avLst/>
              <a:gdLst/>
              <a:ahLst/>
              <a:cxnLst/>
              <a:rect l="l" t="t" r="r" b="b"/>
              <a:pathLst>
                <a:path w="2648" h="2404" extrusionOk="0">
                  <a:moveTo>
                    <a:pt x="0" y="1"/>
                  </a:moveTo>
                  <a:lnTo>
                    <a:pt x="0" y="2404"/>
                  </a:lnTo>
                  <a:lnTo>
                    <a:pt x="2648" y="2404"/>
                  </a:lnTo>
                  <a:lnTo>
                    <a:pt x="2240" y="1182"/>
                  </a:lnTo>
                  <a:lnTo>
                    <a:pt x="2118" y="938"/>
                  </a:lnTo>
                  <a:lnTo>
                    <a:pt x="1955" y="693"/>
                  </a:lnTo>
                  <a:lnTo>
                    <a:pt x="1792" y="530"/>
                  </a:lnTo>
                  <a:lnTo>
                    <a:pt x="1548" y="367"/>
                  </a:lnTo>
                  <a:lnTo>
                    <a:pt x="1304" y="245"/>
                  </a:lnTo>
                  <a:lnTo>
                    <a:pt x="1059" y="164"/>
                  </a:lnTo>
                  <a:lnTo>
                    <a:pt x="815" y="123"/>
                  </a:lnTo>
                  <a:lnTo>
                    <a:pt x="530" y="123"/>
                  </a:lnTo>
                  <a:lnTo>
                    <a:pt x="0"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41"/>
            <p:cNvSpPr/>
            <p:nvPr/>
          </p:nvSpPr>
          <p:spPr>
            <a:xfrm>
              <a:off x="6609200" y="2650950"/>
              <a:ext cx="67250" cy="67250"/>
            </a:xfrm>
            <a:custGeom>
              <a:avLst/>
              <a:gdLst/>
              <a:ahLst/>
              <a:cxnLst/>
              <a:rect l="l" t="t" r="r" b="b"/>
              <a:pathLst>
                <a:path w="2690" h="2690" extrusionOk="0">
                  <a:moveTo>
                    <a:pt x="1" y="1"/>
                  </a:moveTo>
                  <a:lnTo>
                    <a:pt x="1" y="2689"/>
                  </a:lnTo>
                  <a:lnTo>
                    <a:pt x="2689" y="2689"/>
                  </a:lnTo>
                  <a:lnTo>
                    <a:pt x="2689"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41"/>
            <p:cNvSpPr/>
            <p:nvPr/>
          </p:nvSpPr>
          <p:spPr>
            <a:xfrm>
              <a:off x="6475800" y="2650950"/>
              <a:ext cx="67225" cy="67250"/>
            </a:xfrm>
            <a:custGeom>
              <a:avLst/>
              <a:gdLst/>
              <a:ahLst/>
              <a:cxnLst/>
              <a:rect l="l" t="t" r="r" b="b"/>
              <a:pathLst>
                <a:path w="2689" h="2690" extrusionOk="0">
                  <a:moveTo>
                    <a:pt x="0" y="1"/>
                  </a:moveTo>
                  <a:lnTo>
                    <a:pt x="0" y="2689"/>
                  </a:lnTo>
                  <a:lnTo>
                    <a:pt x="2689" y="2689"/>
                  </a:lnTo>
                  <a:lnTo>
                    <a:pt x="2689"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41"/>
            <p:cNvSpPr/>
            <p:nvPr/>
          </p:nvSpPr>
          <p:spPr>
            <a:xfrm>
              <a:off x="6409600" y="2586800"/>
              <a:ext cx="66225" cy="64175"/>
            </a:xfrm>
            <a:custGeom>
              <a:avLst/>
              <a:gdLst/>
              <a:ahLst/>
              <a:cxnLst/>
              <a:rect l="l" t="t" r="r" b="b"/>
              <a:pathLst>
                <a:path w="2649" h="2567" extrusionOk="0">
                  <a:moveTo>
                    <a:pt x="2648" y="1"/>
                  </a:moveTo>
                  <a:lnTo>
                    <a:pt x="1630" y="286"/>
                  </a:lnTo>
                  <a:lnTo>
                    <a:pt x="1386" y="286"/>
                  </a:lnTo>
                  <a:lnTo>
                    <a:pt x="1141" y="327"/>
                  </a:lnTo>
                  <a:lnTo>
                    <a:pt x="897" y="367"/>
                  </a:lnTo>
                  <a:lnTo>
                    <a:pt x="693" y="490"/>
                  </a:lnTo>
                  <a:lnTo>
                    <a:pt x="490" y="612"/>
                  </a:lnTo>
                  <a:lnTo>
                    <a:pt x="286" y="775"/>
                  </a:lnTo>
                  <a:lnTo>
                    <a:pt x="123" y="978"/>
                  </a:lnTo>
                  <a:lnTo>
                    <a:pt x="1" y="1182"/>
                  </a:lnTo>
                  <a:lnTo>
                    <a:pt x="1" y="2567"/>
                  </a:lnTo>
                  <a:lnTo>
                    <a:pt x="2648" y="2567"/>
                  </a:lnTo>
                  <a:lnTo>
                    <a:pt x="2648"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41"/>
            <p:cNvSpPr/>
            <p:nvPr/>
          </p:nvSpPr>
          <p:spPr>
            <a:xfrm>
              <a:off x="6342400" y="2784400"/>
              <a:ext cx="67225" cy="67225"/>
            </a:xfrm>
            <a:custGeom>
              <a:avLst/>
              <a:gdLst/>
              <a:ahLst/>
              <a:cxnLst/>
              <a:rect l="l" t="t" r="r" b="b"/>
              <a:pathLst>
                <a:path w="2689" h="2689" extrusionOk="0">
                  <a:moveTo>
                    <a:pt x="326" y="0"/>
                  </a:moveTo>
                  <a:lnTo>
                    <a:pt x="0" y="896"/>
                  </a:lnTo>
                  <a:lnTo>
                    <a:pt x="0" y="2689"/>
                  </a:lnTo>
                  <a:lnTo>
                    <a:pt x="2689" y="2689"/>
                  </a:lnTo>
                  <a:lnTo>
                    <a:pt x="2689"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41"/>
            <p:cNvSpPr/>
            <p:nvPr/>
          </p:nvSpPr>
          <p:spPr>
            <a:xfrm>
              <a:off x="6676425" y="2851575"/>
              <a:ext cx="23425" cy="66225"/>
            </a:xfrm>
            <a:custGeom>
              <a:avLst/>
              <a:gdLst/>
              <a:ahLst/>
              <a:cxnLst/>
              <a:rect l="l" t="t" r="r" b="b"/>
              <a:pathLst>
                <a:path w="937" h="2649" extrusionOk="0">
                  <a:moveTo>
                    <a:pt x="0" y="1"/>
                  </a:moveTo>
                  <a:lnTo>
                    <a:pt x="0" y="2648"/>
                  </a:lnTo>
                  <a:lnTo>
                    <a:pt x="937" y="2648"/>
                  </a:lnTo>
                  <a:lnTo>
                    <a:pt x="896"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41"/>
            <p:cNvSpPr/>
            <p:nvPr/>
          </p:nvSpPr>
          <p:spPr>
            <a:xfrm>
              <a:off x="6809825" y="2851575"/>
              <a:ext cx="26500" cy="66225"/>
            </a:xfrm>
            <a:custGeom>
              <a:avLst/>
              <a:gdLst/>
              <a:ahLst/>
              <a:cxnLst/>
              <a:rect l="l" t="t" r="r" b="b"/>
              <a:pathLst>
                <a:path w="1060" h="2649" extrusionOk="0">
                  <a:moveTo>
                    <a:pt x="0" y="1"/>
                  </a:moveTo>
                  <a:lnTo>
                    <a:pt x="0" y="2648"/>
                  </a:lnTo>
                  <a:lnTo>
                    <a:pt x="1059" y="2648"/>
                  </a:lnTo>
                  <a:lnTo>
                    <a:pt x="122"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41"/>
            <p:cNvSpPr/>
            <p:nvPr/>
          </p:nvSpPr>
          <p:spPr>
            <a:xfrm>
              <a:off x="6303700" y="2851600"/>
              <a:ext cx="38725" cy="66225"/>
            </a:xfrm>
            <a:custGeom>
              <a:avLst/>
              <a:gdLst/>
              <a:ahLst/>
              <a:cxnLst/>
              <a:rect l="l" t="t" r="r" b="b"/>
              <a:pathLst>
                <a:path w="1549" h="2649" extrusionOk="0">
                  <a:moveTo>
                    <a:pt x="937" y="1"/>
                  </a:moveTo>
                  <a:lnTo>
                    <a:pt x="0" y="2648"/>
                  </a:lnTo>
                  <a:lnTo>
                    <a:pt x="1548" y="2648"/>
                  </a:lnTo>
                  <a:lnTo>
                    <a:pt x="1548"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41"/>
            <p:cNvSpPr/>
            <p:nvPr/>
          </p:nvSpPr>
          <p:spPr>
            <a:xfrm>
              <a:off x="6342400" y="2917775"/>
              <a:ext cx="46875" cy="67225"/>
            </a:xfrm>
            <a:custGeom>
              <a:avLst/>
              <a:gdLst/>
              <a:ahLst/>
              <a:cxnLst/>
              <a:rect l="l" t="t" r="r" b="b"/>
              <a:pathLst>
                <a:path w="1875" h="2689" extrusionOk="0">
                  <a:moveTo>
                    <a:pt x="0" y="0"/>
                  </a:moveTo>
                  <a:lnTo>
                    <a:pt x="0" y="2607"/>
                  </a:lnTo>
                  <a:lnTo>
                    <a:pt x="245" y="2689"/>
                  </a:lnTo>
                  <a:lnTo>
                    <a:pt x="937" y="2689"/>
                  </a:lnTo>
                  <a:lnTo>
                    <a:pt x="187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41"/>
            <p:cNvSpPr/>
            <p:nvPr/>
          </p:nvSpPr>
          <p:spPr>
            <a:xfrm>
              <a:off x="6742600" y="2650950"/>
              <a:ext cx="23450" cy="67250"/>
            </a:xfrm>
            <a:custGeom>
              <a:avLst/>
              <a:gdLst/>
              <a:ahLst/>
              <a:cxnLst/>
              <a:rect l="l" t="t" r="r" b="b"/>
              <a:pathLst>
                <a:path w="938" h="2690" extrusionOk="0">
                  <a:moveTo>
                    <a:pt x="1" y="1"/>
                  </a:moveTo>
                  <a:lnTo>
                    <a:pt x="1" y="2689"/>
                  </a:lnTo>
                  <a:lnTo>
                    <a:pt x="938" y="2689"/>
                  </a:lnTo>
                  <a:lnTo>
                    <a:pt x="1"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41"/>
            <p:cNvSpPr/>
            <p:nvPr/>
          </p:nvSpPr>
          <p:spPr>
            <a:xfrm>
              <a:off x="6676425" y="2718175"/>
              <a:ext cx="66200" cy="66225"/>
            </a:xfrm>
            <a:custGeom>
              <a:avLst/>
              <a:gdLst/>
              <a:ahLst/>
              <a:cxnLst/>
              <a:rect l="l" t="t" r="r" b="b"/>
              <a:pathLst>
                <a:path w="2648" h="2649" extrusionOk="0">
                  <a:moveTo>
                    <a:pt x="0" y="0"/>
                  </a:moveTo>
                  <a:lnTo>
                    <a:pt x="0" y="2648"/>
                  </a:lnTo>
                  <a:lnTo>
                    <a:pt x="856" y="2648"/>
                  </a:lnTo>
                  <a:lnTo>
                    <a:pt x="856" y="1874"/>
                  </a:lnTo>
                  <a:lnTo>
                    <a:pt x="1141" y="2648"/>
                  </a:lnTo>
                  <a:lnTo>
                    <a:pt x="2648" y="2648"/>
                  </a:lnTo>
                  <a:lnTo>
                    <a:pt x="2648"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41"/>
            <p:cNvSpPr/>
            <p:nvPr/>
          </p:nvSpPr>
          <p:spPr>
            <a:xfrm>
              <a:off x="6543000" y="2584775"/>
              <a:ext cx="66225" cy="66200"/>
            </a:xfrm>
            <a:custGeom>
              <a:avLst/>
              <a:gdLst/>
              <a:ahLst/>
              <a:cxnLst/>
              <a:rect l="l" t="t" r="r" b="b"/>
              <a:pathLst>
                <a:path w="2649" h="2648" extrusionOk="0">
                  <a:moveTo>
                    <a:pt x="1" y="0"/>
                  </a:moveTo>
                  <a:lnTo>
                    <a:pt x="1" y="2648"/>
                  </a:lnTo>
                  <a:lnTo>
                    <a:pt x="2649" y="2648"/>
                  </a:lnTo>
                  <a:lnTo>
                    <a:pt x="2649" y="0"/>
                  </a:lnTo>
                  <a:lnTo>
                    <a:pt x="2241" y="0"/>
                  </a:lnTo>
                  <a:lnTo>
                    <a:pt x="1060" y="489"/>
                  </a:lnTo>
                  <a:lnTo>
                    <a:pt x="1"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41"/>
            <p:cNvSpPr/>
            <p:nvPr/>
          </p:nvSpPr>
          <p:spPr>
            <a:xfrm>
              <a:off x="6750750" y="2917775"/>
              <a:ext cx="59100" cy="67225"/>
            </a:xfrm>
            <a:custGeom>
              <a:avLst/>
              <a:gdLst/>
              <a:ahLst/>
              <a:cxnLst/>
              <a:rect l="l" t="t" r="r" b="b"/>
              <a:pathLst>
                <a:path w="2364" h="2689" extrusionOk="0">
                  <a:moveTo>
                    <a:pt x="1" y="0"/>
                  </a:moveTo>
                  <a:lnTo>
                    <a:pt x="938" y="2689"/>
                  </a:lnTo>
                  <a:lnTo>
                    <a:pt x="1304" y="2689"/>
                  </a:lnTo>
                  <a:lnTo>
                    <a:pt x="2363" y="2322"/>
                  </a:lnTo>
                  <a:lnTo>
                    <a:pt x="2363"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41"/>
            <p:cNvSpPr/>
            <p:nvPr/>
          </p:nvSpPr>
          <p:spPr>
            <a:xfrm>
              <a:off x="6742600" y="2784375"/>
              <a:ext cx="67250" cy="67225"/>
            </a:xfrm>
            <a:custGeom>
              <a:avLst/>
              <a:gdLst/>
              <a:ahLst/>
              <a:cxnLst/>
              <a:rect l="l" t="t" r="r" b="b"/>
              <a:pathLst>
                <a:path w="2690" h="2689" extrusionOk="0">
                  <a:moveTo>
                    <a:pt x="1" y="0"/>
                  </a:moveTo>
                  <a:lnTo>
                    <a:pt x="1" y="2689"/>
                  </a:lnTo>
                  <a:lnTo>
                    <a:pt x="2689" y="2689"/>
                  </a:lnTo>
                  <a:lnTo>
                    <a:pt x="2689" y="2322"/>
                  </a:lnTo>
                  <a:lnTo>
                    <a:pt x="1875"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41"/>
            <p:cNvSpPr/>
            <p:nvPr/>
          </p:nvSpPr>
          <p:spPr>
            <a:xfrm>
              <a:off x="6570500" y="2670300"/>
              <a:ext cx="105950" cy="266850"/>
            </a:xfrm>
            <a:custGeom>
              <a:avLst/>
              <a:gdLst/>
              <a:ahLst/>
              <a:cxnLst/>
              <a:rect l="l" t="t" r="r" b="b"/>
              <a:pathLst>
                <a:path w="4238" h="10674" extrusionOk="0">
                  <a:moveTo>
                    <a:pt x="1" y="1"/>
                  </a:moveTo>
                  <a:lnTo>
                    <a:pt x="1" y="10673"/>
                  </a:lnTo>
                  <a:lnTo>
                    <a:pt x="4237" y="10673"/>
                  </a:lnTo>
                  <a:lnTo>
                    <a:pt x="423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41"/>
            <p:cNvSpPr/>
            <p:nvPr/>
          </p:nvSpPr>
          <p:spPr>
            <a:xfrm>
              <a:off x="6456450" y="2581725"/>
              <a:ext cx="38725" cy="88600"/>
            </a:xfrm>
            <a:custGeom>
              <a:avLst/>
              <a:gdLst/>
              <a:ahLst/>
              <a:cxnLst/>
              <a:rect l="l" t="t" r="r" b="b"/>
              <a:pathLst>
                <a:path w="1549" h="3544" extrusionOk="0">
                  <a:moveTo>
                    <a:pt x="1548" y="0"/>
                  </a:moveTo>
                  <a:lnTo>
                    <a:pt x="1" y="448"/>
                  </a:lnTo>
                  <a:lnTo>
                    <a:pt x="1" y="3544"/>
                  </a:lnTo>
                  <a:lnTo>
                    <a:pt x="1548" y="3544"/>
                  </a:lnTo>
                  <a:lnTo>
                    <a:pt x="154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41"/>
            <p:cNvSpPr/>
            <p:nvPr/>
          </p:nvSpPr>
          <p:spPr>
            <a:xfrm>
              <a:off x="6636700" y="2579675"/>
              <a:ext cx="39750" cy="90650"/>
            </a:xfrm>
            <a:custGeom>
              <a:avLst/>
              <a:gdLst/>
              <a:ahLst/>
              <a:cxnLst/>
              <a:rect l="l" t="t" r="r" b="b"/>
              <a:pathLst>
                <a:path w="1590" h="3626" extrusionOk="0">
                  <a:moveTo>
                    <a:pt x="0" y="1"/>
                  </a:moveTo>
                  <a:lnTo>
                    <a:pt x="0" y="3626"/>
                  </a:lnTo>
                  <a:lnTo>
                    <a:pt x="1589" y="3626"/>
                  </a:lnTo>
                  <a:lnTo>
                    <a:pt x="1589" y="449"/>
                  </a:lnTo>
                  <a:lnTo>
                    <a:pt x="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41"/>
            <p:cNvSpPr/>
            <p:nvPr/>
          </p:nvSpPr>
          <p:spPr>
            <a:xfrm>
              <a:off x="6478850" y="2574575"/>
              <a:ext cx="90675" cy="61125"/>
            </a:xfrm>
            <a:custGeom>
              <a:avLst/>
              <a:gdLst/>
              <a:ahLst/>
              <a:cxnLst/>
              <a:rect l="l" t="t" r="r" b="b"/>
              <a:pathLst>
                <a:path w="3627" h="2445" extrusionOk="0">
                  <a:moveTo>
                    <a:pt x="1630" y="1"/>
                  </a:moveTo>
                  <a:lnTo>
                    <a:pt x="1" y="449"/>
                  </a:lnTo>
                  <a:lnTo>
                    <a:pt x="1793" y="2445"/>
                  </a:lnTo>
                  <a:lnTo>
                    <a:pt x="3626" y="897"/>
                  </a:lnTo>
                  <a:lnTo>
                    <a:pt x="163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41"/>
            <p:cNvSpPr/>
            <p:nvPr/>
          </p:nvSpPr>
          <p:spPr>
            <a:xfrm>
              <a:off x="6569500" y="2574575"/>
              <a:ext cx="91675" cy="61125"/>
            </a:xfrm>
            <a:custGeom>
              <a:avLst/>
              <a:gdLst/>
              <a:ahLst/>
              <a:cxnLst/>
              <a:rect l="l" t="t" r="r" b="b"/>
              <a:pathLst>
                <a:path w="3667" h="2445" extrusionOk="0">
                  <a:moveTo>
                    <a:pt x="2037" y="1"/>
                  </a:moveTo>
                  <a:lnTo>
                    <a:pt x="0" y="897"/>
                  </a:lnTo>
                  <a:lnTo>
                    <a:pt x="1874" y="2445"/>
                  </a:lnTo>
                  <a:lnTo>
                    <a:pt x="3666" y="449"/>
                  </a:lnTo>
                  <a:lnTo>
                    <a:pt x="203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41"/>
            <p:cNvSpPr/>
            <p:nvPr/>
          </p:nvSpPr>
          <p:spPr>
            <a:xfrm>
              <a:off x="6587825" y="3363800"/>
              <a:ext cx="124250" cy="62150"/>
            </a:xfrm>
            <a:custGeom>
              <a:avLst/>
              <a:gdLst/>
              <a:ahLst/>
              <a:cxnLst/>
              <a:rect l="l" t="t" r="r" b="b"/>
              <a:pathLst>
                <a:path w="4970" h="2486" extrusionOk="0">
                  <a:moveTo>
                    <a:pt x="2241" y="1"/>
                  </a:moveTo>
                  <a:lnTo>
                    <a:pt x="1955" y="42"/>
                  </a:lnTo>
                  <a:lnTo>
                    <a:pt x="1752" y="123"/>
                  </a:lnTo>
                  <a:lnTo>
                    <a:pt x="1507" y="205"/>
                  </a:lnTo>
                  <a:lnTo>
                    <a:pt x="1100" y="449"/>
                  </a:lnTo>
                  <a:lnTo>
                    <a:pt x="733" y="734"/>
                  </a:lnTo>
                  <a:lnTo>
                    <a:pt x="408" y="1101"/>
                  </a:lnTo>
                  <a:lnTo>
                    <a:pt x="204" y="1508"/>
                  </a:lnTo>
                  <a:lnTo>
                    <a:pt x="122" y="1752"/>
                  </a:lnTo>
                  <a:lnTo>
                    <a:pt x="41" y="1997"/>
                  </a:lnTo>
                  <a:lnTo>
                    <a:pt x="0" y="2241"/>
                  </a:lnTo>
                  <a:lnTo>
                    <a:pt x="0" y="2486"/>
                  </a:lnTo>
                  <a:lnTo>
                    <a:pt x="4970" y="2486"/>
                  </a:lnTo>
                  <a:lnTo>
                    <a:pt x="4929" y="2241"/>
                  </a:lnTo>
                  <a:lnTo>
                    <a:pt x="4888" y="1997"/>
                  </a:lnTo>
                  <a:lnTo>
                    <a:pt x="4848" y="1752"/>
                  </a:lnTo>
                  <a:lnTo>
                    <a:pt x="4766" y="1508"/>
                  </a:lnTo>
                  <a:lnTo>
                    <a:pt x="4522" y="1101"/>
                  </a:lnTo>
                  <a:lnTo>
                    <a:pt x="4237" y="734"/>
                  </a:lnTo>
                  <a:lnTo>
                    <a:pt x="3870" y="449"/>
                  </a:lnTo>
                  <a:lnTo>
                    <a:pt x="3422" y="205"/>
                  </a:lnTo>
                  <a:lnTo>
                    <a:pt x="3218" y="123"/>
                  </a:lnTo>
                  <a:lnTo>
                    <a:pt x="2974" y="42"/>
                  </a:lnTo>
                  <a:lnTo>
                    <a:pt x="272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41"/>
            <p:cNvSpPr/>
            <p:nvPr/>
          </p:nvSpPr>
          <p:spPr>
            <a:xfrm>
              <a:off x="6431000" y="3363800"/>
              <a:ext cx="124250" cy="62150"/>
            </a:xfrm>
            <a:custGeom>
              <a:avLst/>
              <a:gdLst/>
              <a:ahLst/>
              <a:cxnLst/>
              <a:rect l="l" t="t" r="r" b="b"/>
              <a:pathLst>
                <a:path w="4970" h="2486" extrusionOk="0">
                  <a:moveTo>
                    <a:pt x="2241" y="1"/>
                  </a:moveTo>
                  <a:lnTo>
                    <a:pt x="1996" y="42"/>
                  </a:lnTo>
                  <a:lnTo>
                    <a:pt x="1752" y="123"/>
                  </a:lnTo>
                  <a:lnTo>
                    <a:pt x="1507" y="205"/>
                  </a:lnTo>
                  <a:lnTo>
                    <a:pt x="1100" y="449"/>
                  </a:lnTo>
                  <a:lnTo>
                    <a:pt x="733" y="734"/>
                  </a:lnTo>
                  <a:lnTo>
                    <a:pt x="408" y="1101"/>
                  </a:lnTo>
                  <a:lnTo>
                    <a:pt x="204" y="1508"/>
                  </a:lnTo>
                  <a:lnTo>
                    <a:pt x="122" y="1752"/>
                  </a:lnTo>
                  <a:lnTo>
                    <a:pt x="41" y="1997"/>
                  </a:lnTo>
                  <a:lnTo>
                    <a:pt x="0" y="2241"/>
                  </a:lnTo>
                  <a:lnTo>
                    <a:pt x="0" y="2486"/>
                  </a:lnTo>
                  <a:lnTo>
                    <a:pt x="4970" y="2486"/>
                  </a:lnTo>
                  <a:lnTo>
                    <a:pt x="4929" y="2241"/>
                  </a:lnTo>
                  <a:lnTo>
                    <a:pt x="4929" y="1997"/>
                  </a:lnTo>
                  <a:lnTo>
                    <a:pt x="4848" y="1752"/>
                  </a:lnTo>
                  <a:lnTo>
                    <a:pt x="4766" y="1508"/>
                  </a:lnTo>
                  <a:lnTo>
                    <a:pt x="4522" y="1101"/>
                  </a:lnTo>
                  <a:lnTo>
                    <a:pt x="4237" y="734"/>
                  </a:lnTo>
                  <a:lnTo>
                    <a:pt x="3870" y="449"/>
                  </a:lnTo>
                  <a:lnTo>
                    <a:pt x="3463" y="205"/>
                  </a:lnTo>
                  <a:lnTo>
                    <a:pt x="3218" y="123"/>
                  </a:lnTo>
                  <a:lnTo>
                    <a:pt x="2974" y="42"/>
                  </a:lnTo>
                  <a:lnTo>
                    <a:pt x="272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41"/>
            <p:cNvSpPr/>
            <p:nvPr/>
          </p:nvSpPr>
          <p:spPr>
            <a:xfrm>
              <a:off x="6649950" y="3363800"/>
              <a:ext cx="62125" cy="62150"/>
            </a:xfrm>
            <a:custGeom>
              <a:avLst/>
              <a:gdLst/>
              <a:ahLst/>
              <a:cxnLst/>
              <a:rect l="l" t="t" r="r" b="b"/>
              <a:pathLst>
                <a:path w="2485" h="2486" extrusionOk="0">
                  <a:moveTo>
                    <a:pt x="0" y="1"/>
                  </a:moveTo>
                  <a:lnTo>
                    <a:pt x="0" y="2486"/>
                  </a:lnTo>
                  <a:lnTo>
                    <a:pt x="2485" y="2486"/>
                  </a:lnTo>
                  <a:lnTo>
                    <a:pt x="2444" y="2241"/>
                  </a:lnTo>
                  <a:lnTo>
                    <a:pt x="2403" y="1997"/>
                  </a:lnTo>
                  <a:lnTo>
                    <a:pt x="2363" y="1752"/>
                  </a:lnTo>
                  <a:lnTo>
                    <a:pt x="2281" y="1508"/>
                  </a:lnTo>
                  <a:lnTo>
                    <a:pt x="2037" y="1101"/>
                  </a:lnTo>
                  <a:lnTo>
                    <a:pt x="1752" y="734"/>
                  </a:lnTo>
                  <a:lnTo>
                    <a:pt x="1385" y="449"/>
                  </a:lnTo>
                  <a:lnTo>
                    <a:pt x="937" y="205"/>
                  </a:lnTo>
                  <a:lnTo>
                    <a:pt x="733" y="123"/>
                  </a:lnTo>
                  <a:lnTo>
                    <a:pt x="489" y="42"/>
                  </a:lnTo>
                  <a:lnTo>
                    <a:pt x="244"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41"/>
            <p:cNvSpPr/>
            <p:nvPr/>
          </p:nvSpPr>
          <p:spPr>
            <a:xfrm>
              <a:off x="6493100" y="3363800"/>
              <a:ext cx="62150" cy="62150"/>
            </a:xfrm>
            <a:custGeom>
              <a:avLst/>
              <a:gdLst/>
              <a:ahLst/>
              <a:cxnLst/>
              <a:rect l="l" t="t" r="r" b="b"/>
              <a:pathLst>
                <a:path w="2486" h="2486" extrusionOk="0">
                  <a:moveTo>
                    <a:pt x="1" y="1"/>
                  </a:moveTo>
                  <a:lnTo>
                    <a:pt x="1" y="2486"/>
                  </a:lnTo>
                  <a:lnTo>
                    <a:pt x="2486" y="2486"/>
                  </a:lnTo>
                  <a:lnTo>
                    <a:pt x="2445" y="2241"/>
                  </a:lnTo>
                  <a:lnTo>
                    <a:pt x="2445" y="1997"/>
                  </a:lnTo>
                  <a:lnTo>
                    <a:pt x="2364" y="1752"/>
                  </a:lnTo>
                  <a:lnTo>
                    <a:pt x="2282" y="1508"/>
                  </a:lnTo>
                  <a:lnTo>
                    <a:pt x="2038" y="1101"/>
                  </a:lnTo>
                  <a:lnTo>
                    <a:pt x="1753" y="734"/>
                  </a:lnTo>
                  <a:lnTo>
                    <a:pt x="1386" y="449"/>
                  </a:lnTo>
                  <a:lnTo>
                    <a:pt x="979" y="205"/>
                  </a:lnTo>
                  <a:lnTo>
                    <a:pt x="734" y="123"/>
                  </a:lnTo>
                  <a:lnTo>
                    <a:pt x="490" y="42"/>
                  </a:lnTo>
                  <a:lnTo>
                    <a:pt x="245"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41"/>
            <p:cNvSpPr/>
            <p:nvPr/>
          </p:nvSpPr>
          <p:spPr>
            <a:xfrm>
              <a:off x="6485975" y="2574575"/>
              <a:ext cx="55025" cy="10225"/>
            </a:xfrm>
            <a:custGeom>
              <a:avLst/>
              <a:gdLst/>
              <a:ahLst/>
              <a:cxnLst/>
              <a:rect l="l" t="t" r="r" b="b"/>
              <a:pathLst>
                <a:path w="2201" h="409" extrusionOk="0">
                  <a:moveTo>
                    <a:pt x="1345" y="1"/>
                  </a:moveTo>
                  <a:lnTo>
                    <a:pt x="1" y="408"/>
                  </a:lnTo>
                  <a:lnTo>
                    <a:pt x="2200" y="408"/>
                  </a:lnTo>
                  <a:lnTo>
                    <a:pt x="1345"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41"/>
            <p:cNvSpPr/>
            <p:nvPr/>
          </p:nvSpPr>
          <p:spPr>
            <a:xfrm>
              <a:off x="6599025" y="2574575"/>
              <a:ext cx="55000" cy="10225"/>
            </a:xfrm>
            <a:custGeom>
              <a:avLst/>
              <a:gdLst/>
              <a:ahLst/>
              <a:cxnLst/>
              <a:rect l="l" t="t" r="r" b="b"/>
              <a:pathLst>
                <a:path w="2200" h="409" extrusionOk="0">
                  <a:moveTo>
                    <a:pt x="856" y="1"/>
                  </a:moveTo>
                  <a:lnTo>
                    <a:pt x="408" y="205"/>
                  </a:lnTo>
                  <a:lnTo>
                    <a:pt x="0" y="408"/>
                  </a:lnTo>
                  <a:lnTo>
                    <a:pt x="2200" y="408"/>
                  </a:lnTo>
                  <a:lnTo>
                    <a:pt x="856"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41"/>
            <p:cNvSpPr/>
            <p:nvPr/>
          </p:nvSpPr>
          <p:spPr>
            <a:xfrm>
              <a:off x="6482925" y="2315925"/>
              <a:ext cx="174175" cy="232200"/>
            </a:xfrm>
            <a:custGeom>
              <a:avLst/>
              <a:gdLst/>
              <a:ahLst/>
              <a:cxnLst/>
              <a:rect l="l" t="t" r="r" b="b"/>
              <a:pathLst>
                <a:path w="6967" h="9288" extrusionOk="0">
                  <a:moveTo>
                    <a:pt x="2282" y="0"/>
                  </a:moveTo>
                  <a:lnTo>
                    <a:pt x="2037" y="41"/>
                  </a:lnTo>
                  <a:lnTo>
                    <a:pt x="1793" y="123"/>
                  </a:lnTo>
                  <a:lnTo>
                    <a:pt x="1549" y="204"/>
                  </a:lnTo>
                  <a:lnTo>
                    <a:pt x="1100" y="449"/>
                  </a:lnTo>
                  <a:lnTo>
                    <a:pt x="734" y="734"/>
                  </a:lnTo>
                  <a:lnTo>
                    <a:pt x="408" y="1141"/>
                  </a:lnTo>
                  <a:lnTo>
                    <a:pt x="204" y="1548"/>
                  </a:lnTo>
                  <a:lnTo>
                    <a:pt x="82" y="1793"/>
                  </a:lnTo>
                  <a:lnTo>
                    <a:pt x="41" y="2037"/>
                  </a:lnTo>
                  <a:lnTo>
                    <a:pt x="1" y="2282"/>
                  </a:lnTo>
                  <a:lnTo>
                    <a:pt x="1" y="2567"/>
                  </a:lnTo>
                  <a:lnTo>
                    <a:pt x="1" y="6722"/>
                  </a:lnTo>
                  <a:lnTo>
                    <a:pt x="1" y="6966"/>
                  </a:lnTo>
                  <a:lnTo>
                    <a:pt x="41" y="7251"/>
                  </a:lnTo>
                  <a:lnTo>
                    <a:pt x="82" y="7496"/>
                  </a:lnTo>
                  <a:lnTo>
                    <a:pt x="204" y="7699"/>
                  </a:lnTo>
                  <a:lnTo>
                    <a:pt x="408" y="8147"/>
                  </a:lnTo>
                  <a:lnTo>
                    <a:pt x="734" y="8514"/>
                  </a:lnTo>
                  <a:lnTo>
                    <a:pt x="1100" y="8840"/>
                  </a:lnTo>
                  <a:lnTo>
                    <a:pt x="1549" y="9084"/>
                  </a:lnTo>
                  <a:lnTo>
                    <a:pt x="1793" y="9166"/>
                  </a:lnTo>
                  <a:lnTo>
                    <a:pt x="2037" y="9247"/>
                  </a:lnTo>
                  <a:lnTo>
                    <a:pt x="2282" y="9247"/>
                  </a:lnTo>
                  <a:lnTo>
                    <a:pt x="2567" y="9288"/>
                  </a:lnTo>
                  <a:lnTo>
                    <a:pt x="4400" y="9288"/>
                  </a:lnTo>
                  <a:lnTo>
                    <a:pt x="4685" y="9247"/>
                  </a:lnTo>
                  <a:lnTo>
                    <a:pt x="4929" y="9247"/>
                  </a:lnTo>
                  <a:lnTo>
                    <a:pt x="5174" y="9166"/>
                  </a:lnTo>
                  <a:lnTo>
                    <a:pt x="5418" y="9084"/>
                  </a:lnTo>
                  <a:lnTo>
                    <a:pt x="5866" y="8840"/>
                  </a:lnTo>
                  <a:lnTo>
                    <a:pt x="6233" y="8514"/>
                  </a:lnTo>
                  <a:lnTo>
                    <a:pt x="6559" y="8147"/>
                  </a:lnTo>
                  <a:lnTo>
                    <a:pt x="6762" y="7699"/>
                  </a:lnTo>
                  <a:lnTo>
                    <a:pt x="6844" y="7496"/>
                  </a:lnTo>
                  <a:lnTo>
                    <a:pt x="6925" y="7251"/>
                  </a:lnTo>
                  <a:lnTo>
                    <a:pt x="6966" y="6966"/>
                  </a:lnTo>
                  <a:lnTo>
                    <a:pt x="6966" y="6722"/>
                  </a:lnTo>
                  <a:lnTo>
                    <a:pt x="6966" y="2567"/>
                  </a:lnTo>
                  <a:lnTo>
                    <a:pt x="6966" y="2282"/>
                  </a:lnTo>
                  <a:lnTo>
                    <a:pt x="6925" y="2037"/>
                  </a:lnTo>
                  <a:lnTo>
                    <a:pt x="6844" y="1793"/>
                  </a:lnTo>
                  <a:lnTo>
                    <a:pt x="6762" y="1548"/>
                  </a:lnTo>
                  <a:lnTo>
                    <a:pt x="6559" y="1141"/>
                  </a:lnTo>
                  <a:lnTo>
                    <a:pt x="6233" y="734"/>
                  </a:lnTo>
                  <a:lnTo>
                    <a:pt x="5866" y="449"/>
                  </a:lnTo>
                  <a:lnTo>
                    <a:pt x="5418" y="204"/>
                  </a:lnTo>
                  <a:lnTo>
                    <a:pt x="5174" y="123"/>
                  </a:lnTo>
                  <a:lnTo>
                    <a:pt x="4929" y="41"/>
                  </a:lnTo>
                  <a:lnTo>
                    <a:pt x="4685" y="0"/>
                  </a:lnTo>
                  <a:close/>
                </a:path>
              </a:pathLst>
            </a:custGeom>
            <a:solidFill>
              <a:srgbClr val="EAC3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41"/>
            <p:cNvSpPr/>
            <p:nvPr/>
          </p:nvSpPr>
          <p:spPr>
            <a:xfrm>
              <a:off x="6482925" y="2315925"/>
              <a:ext cx="174175" cy="128325"/>
            </a:xfrm>
            <a:custGeom>
              <a:avLst/>
              <a:gdLst/>
              <a:ahLst/>
              <a:cxnLst/>
              <a:rect l="l" t="t" r="r" b="b"/>
              <a:pathLst>
                <a:path w="6967" h="5133" extrusionOk="0">
                  <a:moveTo>
                    <a:pt x="2282" y="0"/>
                  </a:moveTo>
                  <a:lnTo>
                    <a:pt x="2037" y="41"/>
                  </a:lnTo>
                  <a:lnTo>
                    <a:pt x="1793" y="123"/>
                  </a:lnTo>
                  <a:lnTo>
                    <a:pt x="1549" y="204"/>
                  </a:lnTo>
                  <a:lnTo>
                    <a:pt x="1100" y="449"/>
                  </a:lnTo>
                  <a:lnTo>
                    <a:pt x="734" y="734"/>
                  </a:lnTo>
                  <a:lnTo>
                    <a:pt x="408" y="1141"/>
                  </a:lnTo>
                  <a:lnTo>
                    <a:pt x="204" y="1548"/>
                  </a:lnTo>
                  <a:lnTo>
                    <a:pt x="82" y="1793"/>
                  </a:lnTo>
                  <a:lnTo>
                    <a:pt x="41" y="2037"/>
                  </a:lnTo>
                  <a:lnTo>
                    <a:pt x="1" y="2282"/>
                  </a:lnTo>
                  <a:lnTo>
                    <a:pt x="1" y="2567"/>
                  </a:lnTo>
                  <a:lnTo>
                    <a:pt x="1" y="5011"/>
                  </a:lnTo>
                  <a:lnTo>
                    <a:pt x="164" y="5133"/>
                  </a:lnTo>
                  <a:lnTo>
                    <a:pt x="775" y="5051"/>
                  </a:lnTo>
                  <a:lnTo>
                    <a:pt x="1386" y="4929"/>
                  </a:lnTo>
                  <a:lnTo>
                    <a:pt x="1997" y="4766"/>
                  </a:lnTo>
                  <a:lnTo>
                    <a:pt x="2567" y="4563"/>
                  </a:lnTo>
                  <a:lnTo>
                    <a:pt x="2852" y="4400"/>
                  </a:lnTo>
                  <a:lnTo>
                    <a:pt x="3096" y="4237"/>
                  </a:lnTo>
                  <a:lnTo>
                    <a:pt x="3341" y="4074"/>
                  </a:lnTo>
                  <a:lnTo>
                    <a:pt x="3585" y="3829"/>
                  </a:lnTo>
                  <a:lnTo>
                    <a:pt x="3789" y="3585"/>
                  </a:lnTo>
                  <a:lnTo>
                    <a:pt x="3993" y="3300"/>
                  </a:lnTo>
                  <a:lnTo>
                    <a:pt x="4196" y="2974"/>
                  </a:lnTo>
                  <a:lnTo>
                    <a:pt x="4318" y="2648"/>
                  </a:lnTo>
                  <a:lnTo>
                    <a:pt x="5500" y="3056"/>
                  </a:lnTo>
                  <a:lnTo>
                    <a:pt x="5500" y="3137"/>
                  </a:lnTo>
                  <a:lnTo>
                    <a:pt x="5500" y="3259"/>
                  </a:lnTo>
                  <a:lnTo>
                    <a:pt x="5663" y="3626"/>
                  </a:lnTo>
                  <a:lnTo>
                    <a:pt x="6070" y="4237"/>
                  </a:lnTo>
                  <a:lnTo>
                    <a:pt x="6722" y="5092"/>
                  </a:lnTo>
                  <a:lnTo>
                    <a:pt x="6844" y="4970"/>
                  </a:lnTo>
                  <a:lnTo>
                    <a:pt x="6966" y="4848"/>
                  </a:lnTo>
                  <a:lnTo>
                    <a:pt x="6966" y="2567"/>
                  </a:lnTo>
                  <a:lnTo>
                    <a:pt x="6966" y="2282"/>
                  </a:lnTo>
                  <a:lnTo>
                    <a:pt x="6925" y="2037"/>
                  </a:lnTo>
                  <a:lnTo>
                    <a:pt x="6844" y="1793"/>
                  </a:lnTo>
                  <a:lnTo>
                    <a:pt x="6762" y="1548"/>
                  </a:lnTo>
                  <a:lnTo>
                    <a:pt x="6559" y="1141"/>
                  </a:lnTo>
                  <a:lnTo>
                    <a:pt x="6233" y="734"/>
                  </a:lnTo>
                  <a:lnTo>
                    <a:pt x="5866" y="449"/>
                  </a:lnTo>
                  <a:lnTo>
                    <a:pt x="5418" y="204"/>
                  </a:lnTo>
                  <a:lnTo>
                    <a:pt x="5174" y="123"/>
                  </a:lnTo>
                  <a:lnTo>
                    <a:pt x="4929" y="41"/>
                  </a:lnTo>
                  <a:lnTo>
                    <a:pt x="4685"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41"/>
            <p:cNvSpPr/>
            <p:nvPr/>
          </p:nvSpPr>
          <p:spPr>
            <a:xfrm>
              <a:off x="6473775" y="2301675"/>
              <a:ext cx="192475" cy="140550"/>
            </a:xfrm>
            <a:custGeom>
              <a:avLst/>
              <a:gdLst/>
              <a:ahLst/>
              <a:cxnLst/>
              <a:rect l="l" t="t" r="r" b="b"/>
              <a:pathLst>
                <a:path w="7699" h="5622" extrusionOk="0">
                  <a:moveTo>
                    <a:pt x="2526" y="0"/>
                  </a:moveTo>
                  <a:lnTo>
                    <a:pt x="2240" y="41"/>
                  </a:lnTo>
                  <a:lnTo>
                    <a:pt x="1996" y="122"/>
                  </a:lnTo>
                  <a:lnTo>
                    <a:pt x="1711" y="204"/>
                  </a:lnTo>
                  <a:lnTo>
                    <a:pt x="1466" y="326"/>
                  </a:lnTo>
                  <a:lnTo>
                    <a:pt x="1222" y="448"/>
                  </a:lnTo>
                  <a:lnTo>
                    <a:pt x="1018" y="611"/>
                  </a:lnTo>
                  <a:lnTo>
                    <a:pt x="815" y="815"/>
                  </a:lnTo>
                  <a:lnTo>
                    <a:pt x="652" y="1019"/>
                  </a:lnTo>
                  <a:lnTo>
                    <a:pt x="489" y="1222"/>
                  </a:lnTo>
                  <a:lnTo>
                    <a:pt x="326" y="1467"/>
                  </a:lnTo>
                  <a:lnTo>
                    <a:pt x="204" y="1711"/>
                  </a:lnTo>
                  <a:lnTo>
                    <a:pt x="122" y="1955"/>
                  </a:lnTo>
                  <a:lnTo>
                    <a:pt x="41" y="2241"/>
                  </a:lnTo>
                  <a:lnTo>
                    <a:pt x="0" y="2526"/>
                  </a:lnTo>
                  <a:lnTo>
                    <a:pt x="0" y="2811"/>
                  </a:lnTo>
                  <a:lnTo>
                    <a:pt x="0" y="4155"/>
                  </a:lnTo>
                  <a:lnTo>
                    <a:pt x="367" y="4481"/>
                  </a:lnTo>
                  <a:lnTo>
                    <a:pt x="774" y="4766"/>
                  </a:lnTo>
                  <a:lnTo>
                    <a:pt x="1222" y="5010"/>
                  </a:lnTo>
                  <a:lnTo>
                    <a:pt x="1670" y="5255"/>
                  </a:lnTo>
                  <a:lnTo>
                    <a:pt x="2200" y="5418"/>
                  </a:lnTo>
                  <a:lnTo>
                    <a:pt x="2729" y="5540"/>
                  </a:lnTo>
                  <a:lnTo>
                    <a:pt x="3259" y="5621"/>
                  </a:lnTo>
                  <a:lnTo>
                    <a:pt x="4440" y="5621"/>
                  </a:lnTo>
                  <a:lnTo>
                    <a:pt x="4970" y="5540"/>
                  </a:lnTo>
                  <a:lnTo>
                    <a:pt x="5499" y="5418"/>
                  </a:lnTo>
                  <a:lnTo>
                    <a:pt x="6029" y="5255"/>
                  </a:lnTo>
                  <a:lnTo>
                    <a:pt x="6477" y="5010"/>
                  </a:lnTo>
                  <a:lnTo>
                    <a:pt x="6925" y="4766"/>
                  </a:lnTo>
                  <a:lnTo>
                    <a:pt x="7332" y="4481"/>
                  </a:lnTo>
                  <a:lnTo>
                    <a:pt x="7699" y="4155"/>
                  </a:lnTo>
                  <a:lnTo>
                    <a:pt x="7699" y="2811"/>
                  </a:lnTo>
                  <a:lnTo>
                    <a:pt x="7699" y="2526"/>
                  </a:lnTo>
                  <a:lnTo>
                    <a:pt x="7658" y="2241"/>
                  </a:lnTo>
                  <a:lnTo>
                    <a:pt x="7577" y="1955"/>
                  </a:lnTo>
                  <a:lnTo>
                    <a:pt x="7495" y="1711"/>
                  </a:lnTo>
                  <a:lnTo>
                    <a:pt x="7373" y="1467"/>
                  </a:lnTo>
                  <a:lnTo>
                    <a:pt x="7210" y="1222"/>
                  </a:lnTo>
                  <a:lnTo>
                    <a:pt x="7047" y="1019"/>
                  </a:lnTo>
                  <a:lnTo>
                    <a:pt x="6884" y="815"/>
                  </a:lnTo>
                  <a:lnTo>
                    <a:pt x="6680" y="611"/>
                  </a:lnTo>
                  <a:lnTo>
                    <a:pt x="6477" y="448"/>
                  </a:lnTo>
                  <a:lnTo>
                    <a:pt x="6232" y="326"/>
                  </a:lnTo>
                  <a:lnTo>
                    <a:pt x="5988" y="204"/>
                  </a:lnTo>
                  <a:lnTo>
                    <a:pt x="5703" y="122"/>
                  </a:lnTo>
                  <a:lnTo>
                    <a:pt x="5458" y="41"/>
                  </a:lnTo>
                  <a:lnTo>
                    <a:pt x="51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41"/>
            <p:cNvSpPr/>
            <p:nvPr/>
          </p:nvSpPr>
          <p:spPr>
            <a:xfrm>
              <a:off x="6473775" y="2393325"/>
              <a:ext cx="192475" cy="48900"/>
            </a:xfrm>
            <a:custGeom>
              <a:avLst/>
              <a:gdLst/>
              <a:ahLst/>
              <a:cxnLst/>
              <a:rect l="l" t="t" r="r" b="b"/>
              <a:pathLst>
                <a:path w="7699" h="1956" extrusionOk="0">
                  <a:moveTo>
                    <a:pt x="0" y="0"/>
                  </a:moveTo>
                  <a:lnTo>
                    <a:pt x="0" y="489"/>
                  </a:lnTo>
                  <a:lnTo>
                    <a:pt x="367" y="815"/>
                  </a:lnTo>
                  <a:lnTo>
                    <a:pt x="774" y="1100"/>
                  </a:lnTo>
                  <a:lnTo>
                    <a:pt x="1222" y="1344"/>
                  </a:lnTo>
                  <a:lnTo>
                    <a:pt x="1670" y="1589"/>
                  </a:lnTo>
                  <a:lnTo>
                    <a:pt x="2200" y="1752"/>
                  </a:lnTo>
                  <a:lnTo>
                    <a:pt x="2729" y="1874"/>
                  </a:lnTo>
                  <a:lnTo>
                    <a:pt x="3259" y="1955"/>
                  </a:lnTo>
                  <a:lnTo>
                    <a:pt x="4440" y="1955"/>
                  </a:lnTo>
                  <a:lnTo>
                    <a:pt x="4970" y="1874"/>
                  </a:lnTo>
                  <a:lnTo>
                    <a:pt x="5499" y="1752"/>
                  </a:lnTo>
                  <a:lnTo>
                    <a:pt x="6029" y="1589"/>
                  </a:lnTo>
                  <a:lnTo>
                    <a:pt x="6477" y="1344"/>
                  </a:lnTo>
                  <a:lnTo>
                    <a:pt x="6925" y="1100"/>
                  </a:lnTo>
                  <a:lnTo>
                    <a:pt x="7332" y="815"/>
                  </a:lnTo>
                  <a:lnTo>
                    <a:pt x="7699" y="489"/>
                  </a:lnTo>
                  <a:lnTo>
                    <a:pt x="7699"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41"/>
            <p:cNvSpPr/>
            <p:nvPr/>
          </p:nvSpPr>
          <p:spPr>
            <a:xfrm>
              <a:off x="6770100" y="3021650"/>
              <a:ext cx="62150" cy="82500"/>
            </a:xfrm>
            <a:custGeom>
              <a:avLst/>
              <a:gdLst/>
              <a:ahLst/>
              <a:cxnLst/>
              <a:rect l="l" t="t" r="r" b="b"/>
              <a:pathLst>
                <a:path w="2486" h="3300" extrusionOk="0">
                  <a:moveTo>
                    <a:pt x="1711" y="0"/>
                  </a:moveTo>
                  <a:lnTo>
                    <a:pt x="1" y="2852"/>
                  </a:lnTo>
                  <a:lnTo>
                    <a:pt x="367" y="3055"/>
                  </a:lnTo>
                  <a:lnTo>
                    <a:pt x="775" y="3300"/>
                  </a:lnTo>
                  <a:lnTo>
                    <a:pt x="2485" y="448"/>
                  </a:lnTo>
                  <a:lnTo>
                    <a:pt x="2078" y="204"/>
                  </a:lnTo>
                  <a:lnTo>
                    <a:pt x="171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41"/>
            <p:cNvSpPr/>
            <p:nvPr/>
          </p:nvSpPr>
          <p:spPr>
            <a:xfrm>
              <a:off x="6779275" y="3026725"/>
              <a:ext cx="52975" cy="77425"/>
            </a:xfrm>
            <a:custGeom>
              <a:avLst/>
              <a:gdLst/>
              <a:ahLst/>
              <a:cxnLst/>
              <a:rect l="l" t="t" r="r" b="b"/>
              <a:pathLst>
                <a:path w="2119" h="3097" extrusionOk="0">
                  <a:moveTo>
                    <a:pt x="1711" y="1"/>
                  </a:moveTo>
                  <a:lnTo>
                    <a:pt x="0" y="2852"/>
                  </a:lnTo>
                  <a:lnTo>
                    <a:pt x="408" y="3097"/>
                  </a:lnTo>
                  <a:lnTo>
                    <a:pt x="2118" y="245"/>
                  </a:lnTo>
                  <a:lnTo>
                    <a:pt x="1711" y="1"/>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41"/>
            <p:cNvSpPr/>
            <p:nvPr/>
          </p:nvSpPr>
          <p:spPr>
            <a:xfrm>
              <a:off x="6796575" y="2951375"/>
              <a:ext cx="79450" cy="102875"/>
            </a:xfrm>
            <a:custGeom>
              <a:avLst/>
              <a:gdLst/>
              <a:ahLst/>
              <a:cxnLst/>
              <a:rect l="l" t="t" r="r" b="b"/>
              <a:pathLst>
                <a:path w="3178" h="4115" extrusionOk="0">
                  <a:moveTo>
                    <a:pt x="2241" y="1"/>
                  </a:moveTo>
                  <a:lnTo>
                    <a:pt x="2037" y="41"/>
                  </a:lnTo>
                  <a:lnTo>
                    <a:pt x="1875" y="82"/>
                  </a:lnTo>
                  <a:lnTo>
                    <a:pt x="1712" y="204"/>
                  </a:lnTo>
                  <a:lnTo>
                    <a:pt x="1589" y="326"/>
                  </a:lnTo>
                  <a:lnTo>
                    <a:pt x="1467" y="449"/>
                  </a:lnTo>
                  <a:lnTo>
                    <a:pt x="123" y="2730"/>
                  </a:lnTo>
                  <a:lnTo>
                    <a:pt x="41" y="2893"/>
                  </a:lnTo>
                  <a:lnTo>
                    <a:pt x="1" y="3096"/>
                  </a:lnTo>
                  <a:lnTo>
                    <a:pt x="1" y="3259"/>
                  </a:lnTo>
                  <a:lnTo>
                    <a:pt x="41" y="3422"/>
                  </a:lnTo>
                  <a:lnTo>
                    <a:pt x="82" y="3585"/>
                  </a:lnTo>
                  <a:lnTo>
                    <a:pt x="164" y="3748"/>
                  </a:lnTo>
                  <a:lnTo>
                    <a:pt x="286" y="3870"/>
                  </a:lnTo>
                  <a:lnTo>
                    <a:pt x="449" y="3992"/>
                  </a:lnTo>
                  <a:lnTo>
                    <a:pt x="612" y="4074"/>
                  </a:lnTo>
                  <a:lnTo>
                    <a:pt x="815" y="4115"/>
                  </a:lnTo>
                  <a:lnTo>
                    <a:pt x="1141" y="4115"/>
                  </a:lnTo>
                  <a:lnTo>
                    <a:pt x="1304" y="4033"/>
                  </a:lnTo>
                  <a:lnTo>
                    <a:pt x="1467" y="3952"/>
                  </a:lnTo>
                  <a:lnTo>
                    <a:pt x="1589" y="3830"/>
                  </a:lnTo>
                  <a:lnTo>
                    <a:pt x="1712" y="3667"/>
                  </a:lnTo>
                  <a:lnTo>
                    <a:pt x="3056" y="1426"/>
                  </a:lnTo>
                  <a:lnTo>
                    <a:pt x="3137" y="1223"/>
                  </a:lnTo>
                  <a:lnTo>
                    <a:pt x="3178" y="1060"/>
                  </a:lnTo>
                  <a:lnTo>
                    <a:pt x="3178" y="897"/>
                  </a:lnTo>
                  <a:lnTo>
                    <a:pt x="3178" y="693"/>
                  </a:lnTo>
                  <a:lnTo>
                    <a:pt x="3097" y="530"/>
                  </a:lnTo>
                  <a:lnTo>
                    <a:pt x="3015" y="367"/>
                  </a:lnTo>
                  <a:lnTo>
                    <a:pt x="2893" y="245"/>
                  </a:lnTo>
                  <a:lnTo>
                    <a:pt x="2730" y="123"/>
                  </a:lnTo>
                  <a:lnTo>
                    <a:pt x="2567" y="41"/>
                  </a:lnTo>
                  <a:lnTo>
                    <a:pt x="24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41"/>
            <p:cNvSpPr/>
            <p:nvPr/>
          </p:nvSpPr>
          <p:spPr>
            <a:xfrm>
              <a:off x="6807775" y="2954425"/>
              <a:ext cx="68250" cy="99825"/>
            </a:xfrm>
            <a:custGeom>
              <a:avLst/>
              <a:gdLst/>
              <a:ahLst/>
              <a:cxnLst/>
              <a:rect l="l" t="t" r="r" b="b"/>
              <a:pathLst>
                <a:path w="2730" h="3993" extrusionOk="0">
                  <a:moveTo>
                    <a:pt x="2282" y="1"/>
                  </a:moveTo>
                  <a:lnTo>
                    <a:pt x="1" y="3870"/>
                  </a:lnTo>
                  <a:lnTo>
                    <a:pt x="164" y="3952"/>
                  </a:lnTo>
                  <a:lnTo>
                    <a:pt x="367" y="3993"/>
                  </a:lnTo>
                  <a:lnTo>
                    <a:pt x="693" y="3993"/>
                  </a:lnTo>
                  <a:lnTo>
                    <a:pt x="856" y="3911"/>
                  </a:lnTo>
                  <a:lnTo>
                    <a:pt x="1019" y="3830"/>
                  </a:lnTo>
                  <a:lnTo>
                    <a:pt x="1141" y="3708"/>
                  </a:lnTo>
                  <a:lnTo>
                    <a:pt x="1264" y="3545"/>
                  </a:lnTo>
                  <a:lnTo>
                    <a:pt x="2608" y="1304"/>
                  </a:lnTo>
                  <a:lnTo>
                    <a:pt x="2689" y="1101"/>
                  </a:lnTo>
                  <a:lnTo>
                    <a:pt x="2730" y="938"/>
                  </a:lnTo>
                  <a:lnTo>
                    <a:pt x="2730" y="775"/>
                  </a:lnTo>
                  <a:lnTo>
                    <a:pt x="2730" y="571"/>
                  </a:lnTo>
                  <a:lnTo>
                    <a:pt x="2649" y="408"/>
                  </a:lnTo>
                  <a:lnTo>
                    <a:pt x="2567" y="245"/>
                  </a:lnTo>
                  <a:lnTo>
                    <a:pt x="2445" y="123"/>
                  </a:lnTo>
                  <a:lnTo>
                    <a:pt x="2282" y="1"/>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41"/>
            <p:cNvSpPr/>
            <p:nvPr/>
          </p:nvSpPr>
          <p:spPr>
            <a:xfrm>
              <a:off x="6730400" y="3049150"/>
              <a:ext cx="112025" cy="123225"/>
            </a:xfrm>
            <a:custGeom>
              <a:avLst/>
              <a:gdLst/>
              <a:ahLst/>
              <a:cxnLst/>
              <a:rect l="l" t="t" r="r" b="b"/>
              <a:pathLst>
                <a:path w="4481" h="4929" extrusionOk="0">
                  <a:moveTo>
                    <a:pt x="448" y="0"/>
                  </a:moveTo>
                  <a:lnTo>
                    <a:pt x="326" y="41"/>
                  </a:lnTo>
                  <a:lnTo>
                    <a:pt x="204" y="122"/>
                  </a:lnTo>
                  <a:lnTo>
                    <a:pt x="122" y="244"/>
                  </a:lnTo>
                  <a:lnTo>
                    <a:pt x="81" y="367"/>
                  </a:lnTo>
                  <a:lnTo>
                    <a:pt x="41" y="570"/>
                  </a:lnTo>
                  <a:lnTo>
                    <a:pt x="0" y="4359"/>
                  </a:lnTo>
                  <a:lnTo>
                    <a:pt x="0" y="4522"/>
                  </a:lnTo>
                  <a:lnTo>
                    <a:pt x="81" y="4684"/>
                  </a:lnTo>
                  <a:lnTo>
                    <a:pt x="122" y="4807"/>
                  </a:lnTo>
                  <a:lnTo>
                    <a:pt x="244" y="4888"/>
                  </a:lnTo>
                  <a:lnTo>
                    <a:pt x="367" y="4929"/>
                  </a:lnTo>
                  <a:lnTo>
                    <a:pt x="652" y="4929"/>
                  </a:lnTo>
                  <a:lnTo>
                    <a:pt x="815" y="4847"/>
                  </a:lnTo>
                  <a:lnTo>
                    <a:pt x="4114" y="2974"/>
                  </a:lnTo>
                  <a:lnTo>
                    <a:pt x="4277" y="2892"/>
                  </a:lnTo>
                  <a:lnTo>
                    <a:pt x="4399" y="2770"/>
                  </a:lnTo>
                  <a:lnTo>
                    <a:pt x="4440" y="2648"/>
                  </a:lnTo>
                  <a:lnTo>
                    <a:pt x="4481" y="2526"/>
                  </a:lnTo>
                  <a:lnTo>
                    <a:pt x="4440" y="2403"/>
                  </a:lnTo>
                  <a:lnTo>
                    <a:pt x="4399" y="2240"/>
                  </a:lnTo>
                  <a:lnTo>
                    <a:pt x="4277" y="2159"/>
                  </a:lnTo>
                  <a:lnTo>
                    <a:pt x="4155" y="2037"/>
                  </a:lnTo>
                  <a:lnTo>
                    <a:pt x="2526" y="1059"/>
                  </a:lnTo>
                  <a:lnTo>
                    <a:pt x="896" y="81"/>
                  </a:lnTo>
                  <a:lnTo>
                    <a:pt x="7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41"/>
            <p:cNvSpPr/>
            <p:nvPr/>
          </p:nvSpPr>
          <p:spPr>
            <a:xfrm>
              <a:off x="6736500" y="3075625"/>
              <a:ext cx="105925" cy="96750"/>
            </a:xfrm>
            <a:custGeom>
              <a:avLst/>
              <a:gdLst/>
              <a:ahLst/>
              <a:cxnLst/>
              <a:rect l="l" t="t" r="r" b="b"/>
              <a:pathLst>
                <a:path w="4237" h="3870" extrusionOk="0">
                  <a:moveTo>
                    <a:pt x="2282" y="0"/>
                  </a:moveTo>
                  <a:lnTo>
                    <a:pt x="0" y="3829"/>
                  </a:lnTo>
                  <a:lnTo>
                    <a:pt x="123" y="3870"/>
                  </a:lnTo>
                  <a:lnTo>
                    <a:pt x="408" y="3870"/>
                  </a:lnTo>
                  <a:lnTo>
                    <a:pt x="571" y="3788"/>
                  </a:lnTo>
                  <a:lnTo>
                    <a:pt x="3870" y="1915"/>
                  </a:lnTo>
                  <a:lnTo>
                    <a:pt x="4033" y="1833"/>
                  </a:lnTo>
                  <a:lnTo>
                    <a:pt x="4155" y="1711"/>
                  </a:lnTo>
                  <a:lnTo>
                    <a:pt x="4196" y="1589"/>
                  </a:lnTo>
                  <a:lnTo>
                    <a:pt x="4237" y="1467"/>
                  </a:lnTo>
                  <a:lnTo>
                    <a:pt x="4196" y="1344"/>
                  </a:lnTo>
                  <a:lnTo>
                    <a:pt x="4155" y="1181"/>
                  </a:lnTo>
                  <a:lnTo>
                    <a:pt x="4033" y="1100"/>
                  </a:lnTo>
                  <a:lnTo>
                    <a:pt x="3911" y="978"/>
                  </a:lnTo>
                  <a:lnTo>
                    <a:pt x="2282"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41"/>
            <p:cNvSpPr/>
            <p:nvPr/>
          </p:nvSpPr>
          <p:spPr>
            <a:xfrm>
              <a:off x="6780275" y="3078675"/>
              <a:ext cx="10225" cy="13250"/>
            </a:xfrm>
            <a:custGeom>
              <a:avLst/>
              <a:gdLst/>
              <a:ahLst/>
              <a:cxnLst/>
              <a:rect l="l" t="t" r="r" b="b"/>
              <a:pathLst>
                <a:path w="409" h="530" extrusionOk="0">
                  <a:moveTo>
                    <a:pt x="327" y="0"/>
                  </a:moveTo>
                  <a:lnTo>
                    <a:pt x="205" y="41"/>
                  </a:lnTo>
                  <a:lnTo>
                    <a:pt x="82" y="82"/>
                  </a:lnTo>
                  <a:lnTo>
                    <a:pt x="42" y="163"/>
                  </a:lnTo>
                  <a:lnTo>
                    <a:pt x="1" y="245"/>
                  </a:lnTo>
                  <a:lnTo>
                    <a:pt x="1" y="367"/>
                  </a:lnTo>
                  <a:lnTo>
                    <a:pt x="42" y="489"/>
                  </a:lnTo>
                  <a:lnTo>
                    <a:pt x="123" y="530"/>
                  </a:lnTo>
                  <a:lnTo>
                    <a:pt x="408" y="41"/>
                  </a:lnTo>
                  <a:lnTo>
                    <a:pt x="32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41"/>
            <p:cNvSpPr/>
            <p:nvPr/>
          </p:nvSpPr>
          <p:spPr>
            <a:xfrm>
              <a:off x="6783350" y="3079700"/>
              <a:ext cx="11225" cy="13250"/>
            </a:xfrm>
            <a:custGeom>
              <a:avLst/>
              <a:gdLst/>
              <a:ahLst/>
              <a:cxnLst/>
              <a:rect l="l" t="t" r="r" b="b"/>
              <a:pathLst>
                <a:path w="449" h="530" extrusionOk="0">
                  <a:moveTo>
                    <a:pt x="285" y="0"/>
                  </a:moveTo>
                  <a:lnTo>
                    <a:pt x="0" y="489"/>
                  </a:lnTo>
                  <a:lnTo>
                    <a:pt x="122" y="530"/>
                  </a:lnTo>
                  <a:lnTo>
                    <a:pt x="204" y="530"/>
                  </a:lnTo>
                  <a:lnTo>
                    <a:pt x="326" y="489"/>
                  </a:lnTo>
                  <a:lnTo>
                    <a:pt x="408" y="407"/>
                  </a:lnTo>
                  <a:lnTo>
                    <a:pt x="448" y="285"/>
                  </a:lnTo>
                  <a:lnTo>
                    <a:pt x="448" y="204"/>
                  </a:lnTo>
                  <a:lnTo>
                    <a:pt x="367" y="82"/>
                  </a:lnTo>
                  <a:lnTo>
                    <a:pt x="28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41"/>
            <p:cNvSpPr/>
            <p:nvPr/>
          </p:nvSpPr>
          <p:spPr>
            <a:xfrm flipH="1">
              <a:off x="6439663" y="2858675"/>
              <a:ext cx="23425" cy="66225"/>
            </a:xfrm>
            <a:custGeom>
              <a:avLst/>
              <a:gdLst/>
              <a:ahLst/>
              <a:cxnLst/>
              <a:rect l="l" t="t" r="r" b="b"/>
              <a:pathLst>
                <a:path w="937" h="2649" extrusionOk="0">
                  <a:moveTo>
                    <a:pt x="0" y="1"/>
                  </a:moveTo>
                  <a:lnTo>
                    <a:pt x="0" y="2648"/>
                  </a:lnTo>
                  <a:lnTo>
                    <a:pt x="937" y="2648"/>
                  </a:lnTo>
                  <a:lnTo>
                    <a:pt x="896"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41"/>
            <p:cNvSpPr/>
            <p:nvPr/>
          </p:nvSpPr>
          <p:spPr>
            <a:xfrm>
              <a:off x="6456450" y="2670300"/>
              <a:ext cx="114075" cy="266850"/>
            </a:xfrm>
            <a:custGeom>
              <a:avLst/>
              <a:gdLst/>
              <a:ahLst/>
              <a:cxnLst/>
              <a:rect l="l" t="t" r="r" b="b"/>
              <a:pathLst>
                <a:path w="4563" h="10674" extrusionOk="0">
                  <a:moveTo>
                    <a:pt x="1" y="1"/>
                  </a:moveTo>
                  <a:lnTo>
                    <a:pt x="1" y="10673"/>
                  </a:lnTo>
                  <a:lnTo>
                    <a:pt x="4563" y="10673"/>
                  </a:lnTo>
                  <a:lnTo>
                    <a:pt x="456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41"/>
            <p:cNvSpPr/>
            <p:nvPr/>
          </p:nvSpPr>
          <p:spPr>
            <a:xfrm>
              <a:off x="6438125" y="2924900"/>
              <a:ext cx="263775" cy="39750"/>
            </a:xfrm>
            <a:custGeom>
              <a:avLst/>
              <a:gdLst/>
              <a:ahLst/>
              <a:cxnLst/>
              <a:rect l="l" t="t" r="r" b="b"/>
              <a:pathLst>
                <a:path w="10551" h="1590" extrusionOk="0">
                  <a:moveTo>
                    <a:pt x="0" y="0"/>
                  </a:moveTo>
                  <a:lnTo>
                    <a:pt x="0" y="1589"/>
                  </a:lnTo>
                  <a:lnTo>
                    <a:pt x="10550" y="1589"/>
                  </a:lnTo>
                  <a:lnTo>
                    <a:pt x="1055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41"/>
            <p:cNvSpPr/>
            <p:nvPr/>
          </p:nvSpPr>
          <p:spPr>
            <a:xfrm>
              <a:off x="6513475" y="2914725"/>
              <a:ext cx="113075" cy="60100"/>
            </a:xfrm>
            <a:custGeom>
              <a:avLst/>
              <a:gdLst/>
              <a:ahLst/>
              <a:cxnLst/>
              <a:rect l="l" t="t" r="r" b="b"/>
              <a:pathLst>
                <a:path w="4523" h="2404" extrusionOk="0">
                  <a:moveTo>
                    <a:pt x="978" y="0"/>
                  </a:moveTo>
                  <a:lnTo>
                    <a:pt x="734" y="82"/>
                  </a:lnTo>
                  <a:lnTo>
                    <a:pt x="530" y="204"/>
                  </a:lnTo>
                  <a:lnTo>
                    <a:pt x="367" y="367"/>
                  </a:lnTo>
                  <a:lnTo>
                    <a:pt x="204" y="530"/>
                  </a:lnTo>
                  <a:lnTo>
                    <a:pt x="82" y="733"/>
                  </a:lnTo>
                  <a:lnTo>
                    <a:pt x="41" y="978"/>
                  </a:lnTo>
                  <a:lnTo>
                    <a:pt x="1" y="1181"/>
                  </a:lnTo>
                  <a:lnTo>
                    <a:pt x="41" y="1426"/>
                  </a:lnTo>
                  <a:lnTo>
                    <a:pt x="82" y="1670"/>
                  </a:lnTo>
                  <a:lnTo>
                    <a:pt x="204" y="1874"/>
                  </a:lnTo>
                  <a:lnTo>
                    <a:pt x="367" y="2037"/>
                  </a:lnTo>
                  <a:lnTo>
                    <a:pt x="530" y="2200"/>
                  </a:lnTo>
                  <a:lnTo>
                    <a:pt x="734" y="2322"/>
                  </a:lnTo>
                  <a:lnTo>
                    <a:pt x="978" y="2403"/>
                  </a:lnTo>
                  <a:lnTo>
                    <a:pt x="3545" y="2403"/>
                  </a:lnTo>
                  <a:lnTo>
                    <a:pt x="3789" y="2322"/>
                  </a:lnTo>
                  <a:lnTo>
                    <a:pt x="3993" y="2200"/>
                  </a:lnTo>
                  <a:lnTo>
                    <a:pt x="4156" y="2037"/>
                  </a:lnTo>
                  <a:lnTo>
                    <a:pt x="4318" y="1874"/>
                  </a:lnTo>
                  <a:lnTo>
                    <a:pt x="4441" y="1670"/>
                  </a:lnTo>
                  <a:lnTo>
                    <a:pt x="4481" y="1426"/>
                  </a:lnTo>
                  <a:lnTo>
                    <a:pt x="4522" y="1181"/>
                  </a:lnTo>
                  <a:lnTo>
                    <a:pt x="4481" y="978"/>
                  </a:lnTo>
                  <a:lnTo>
                    <a:pt x="4441" y="733"/>
                  </a:lnTo>
                  <a:lnTo>
                    <a:pt x="4318" y="530"/>
                  </a:lnTo>
                  <a:lnTo>
                    <a:pt x="4156" y="367"/>
                  </a:lnTo>
                  <a:lnTo>
                    <a:pt x="3993" y="204"/>
                  </a:lnTo>
                  <a:lnTo>
                    <a:pt x="3789" y="82"/>
                  </a:lnTo>
                  <a:lnTo>
                    <a:pt x="354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41"/>
            <p:cNvSpPr/>
            <p:nvPr/>
          </p:nvSpPr>
          <p:spPr>
            <a:xfrm>
              <a:off x="6570500" y="2914725"/>
              <a:ext cx="56050" cy="60100"/>
            </a:xfrm>
            <a:custGeom>
              <a:avLst/>
              <a:gdLst/>
              <a:ahLst/>
              <a:cxnLst/>
              <a:rect l="l" t="t" r="r" b="b"/>
              <a:pathLst>
                <a:path w="2242" h="2404" extrusionOk="0">
                  <a:moveTo>
                    <a:pt x="1" y="0"/>
                  </a:moveTo>
                  <a:lnTo>
                    <a:pt x="1" y="2403"/>
                  </a:lnTo>
                  <a:lnTo>
                    <a:pt x="1264" y="2403"/>
                  </a:lnTo>
                  <a:lnTo>
                    <a:pt x="1508" y="2322"/>
                  </a:lnTo>
                  <a:lnTo>
                    <a:pt x="1712" y="2200"/>
                  </a:lnTo>
                  <a:lnTo>
                    <a:pt x="1875" y="2037"/>
                  </a:lnTo>
                  <a:lnTo>
                    <a:pt x="2037" y="1874"/>
                  </a:lnTo>
                  <a:lnTo>
                    <a:pt x="2160" y="1670"/>
                  </a:lnTo>
                  <a:lnTo>
                    <a:pt x="2200" y="1426"/>
                  </a:lnTo>
                  <a:lnTo>
                    <a:pt x="2241" y="1181"/>
                  </a:lnTo>
                  <a:lnTo>
                    <a:pt x="2200" y="978"/>
                  </a:lnTo>
                  <a:lnTo>
                    <a:pt x="2160" y="733"/>
                  </a:lnTo>
                  <a:lnTo>
                    <a:pt x="2037" y="530"/>
                  </a:lnTo>
                  <a:lnTo>
                    <a:pt x="1875" y="367"/>
                  </a:lnTo>
                  <a:lnTo>
                    <a:pt x="1712" y="204"/>
                  </a:lnTo>
                  <a:lnTo>
                    <a:pt x="1508" y="82"/>
                  </a:lnTo>
                  <a:lnTo>
                    <a:pt x="1264"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41"/>
            <p:cNvSpPr/>
            <p:nvPr/>
          </p:nvSpPr>
          <p:spPr>
            <a:xfrm>
              <a:off x="6468675" y="2687625"/>
              <a:ext cx="26500" cy="27525"/>
            </a:xfrm>
            <a:custGeom>
              <a:avLst/>
              <a:gdLst/>
              <a:ahLst/>
              <a:cxnLst/>
              <a:rect l="l" t="t" r="r" b="b"/>
              <a:pathLst>
                <a:path w="1060" h="1101" extrusionOk="0">
                  <a:moveTo>
                    <a:pt x="530" y="0"/>
                  </a:moveTo>
                  <a:lnTo>
                    <a:pt x="326" y="41"/>
                  </a:lnTo>
                  <a:lnTo>
                    <a:pt x="163" y="163"/>
                  </a:lnTo>
                  <a:lnTo>
                    <a:pt x="41" y="367"/>
                  </a:lnTo>
                  <a:lnTo>
                    <a:pt x="0" y="571"/>
                  </a:lnTo>
                  <a:lnTo>
                    <a:pt x="41" y="774"/>
                  </a:lnTo>
                  <a:lnTo>
                    <a:pt x="163" y="937"/>
                  </a:lnTo>
                  <a:lnTo>
                    <a:pt x="326" y="1059"/>
                  </a:lnTo>
                  <a:lnTo>
                    <a:pt x="530" y="1100"/>
                  </a:lnTo>
                  <a:lnTo>
                    <a:pt x="734" y="1059"/>
                  </a:lnTo>
                  <a:lnTo>
                    <a:pt x="937" y="937"/>
                  </a:lnTo>
                  <a:lnTo>
                    <a:pt x="1019" y="774"/>
                  </a:lnTo>
                  <a:lnTo>
                    <a:pt x="1059" y="571"/>
                  </a:lnTo>
                  <a:lnTo>
                    <a:pt x="1019" y="367"/>
                  </a:lnTo>
                  <a:lnTo>
                    <a:pt x="937" y="163"/>
                  </a:lnTo>
                  <a:lnTo>
                    <a:pt x="734" y="41"/>
                  </a:lnTo>
                  <a:lnTo>
                    <a:pt x="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41"/>
            <p:cNvSpPr/>
            <p:nvPr/>
          </p:nvSpPr>
          <p:spPr>
            <a:xfrm>
              <a:off x="6636700" y="2687625"/>
              <a:ext cx="27525" cy="27525"/>
            </a:xfrm>
            <a:custGeom>
              <a:avLst/>
              <a:gdLst/>
              <a:ahLst/>
              <a:cxnLst/>
              <a:rect l="l" t="t" r="r" b="b"/>
              <a:pathLst>
                <a:path w="1101" h="1101" extrusionOk="0">
                  <a:moveTo>
                    <a:pt x="571" y="0"/>
                  </a:moveTo>
                  <a:lnTo>
                    <a:pt x="367" y="41"/>
                  </a:lnTo>
                  <a:lnTo>
                    <a:pt x="163" y="163"/>
                  </a:lnTo>
                  <a:lnTo>
                    <a:pt x="41" y="367"/>
                  </a:lnTo>
                  <a:lnTo>
                    <a:pt x="0" y="571"/>
                  </a:lnTo>
                  <a:lnTo>
                    <a:pt x="41" y="774"/>
                  </a:lnTo>
                  <a:lnTo>
                    <a:pt x="163" y="937"/>
                  </a:lnTo>
                  <a:lnTo>
                    <a:pt x="367" y="1059"/>
                  </a:lnTo>
                  <a:lnTo>
                    <a:pt x="571" y="1100"/>
                  </a:lnTo>
                  <a:lnTo>
                    <a:pt x="774" y="1059"/>
                  </a:lnTo>
                  <a:lnTo>
                    <a:pt x="937" y="937"/>
                  </a:lnTo>
                  <a:lnTo>
                    <a:pt x="1060" y="774"/>
                  </a:lnTo>
                  <a:lnTo>
                    <a:pt x="1100" y="571"/>
                  </a:lnTo>
                  <a:lnTo>
                    <a:pt x="1060" y="367"/>
                  </a:lnTo>
                  <a:lnTo>
                    <a:pt x="937" y="163"/>
                  </a:lnTo>
                  <a:lnTo>
                    <a:pt x="774" y="41"/>
                  </a:lnTo>
                  <a:lnTo>
                    <a:pt x="57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08" name="Google Shape;608;p41"/>
          <p:cNvSpPr txBox="1">
            <a:spLocks noGrp="1"/>
          </p:cNvSpPr>
          <p:nvPr>
            <p:ph type="title" idx="2"/>
          </p:nvPr>
        </p:nvSpPr>
        <p:spPr>
          <a:xfrm>
            <a:off x="713225" y="389775"/>
            <a:ext cx="5057100" cy="1185600"/>
          </a:xfrm>
          <a:prstGeom prst="rect">
            <a:avLst/>
          </a:prstGeom>
        </p:spPr>
        <p:txBody>
          <a:bodyPr spcFirstLastPara="1" wrap="square" lIns="91425" tIns="91425" rIns="91425" bIns="91425" anchor="ctr" anchorCtr="0">
            <a:noAutofit/>
          </a:bodyPr>
          <a:lstStyle/>
          <a:p>
            <a:pPr marL="0" lvl="0" indent="0" algn="l" rtl="0">
              <a:lnSpc>
                <a:spcPct val="107916"/>
              </a:lnSpc>
              <a:spcBef>
                <a:spcPts val="0"/>
              </a:spcBef>
              <a:spcAft>
                <a:spcPts val="800"/>
              </a:spcAft>
              <a:buNone/>
            </a:pPr>
            <a:r>
              <a:rPr lang="en" sz="2800">
                <a:solidFill>
                  <a:srgbClr val="000000"/>
                </a:solidFill>
                <a:latin typeface="Arial"/>
                <a:ea typeface="Arial"/>
                <a:cs typeface="Arial"/>
                <a:sym typeface="Arial"/>
              </a:rPr>
              <a:t>Identifying risk related to housekeeping safety</a:t>
            </a:r>
            <a:endParaRPr sz="7600">
              <a:latin typeface="Arial"/>
              <a:ea typeface="Arial"/>
              <a:cs typeface="Arial"/>
              <a:sym typeface="Arial"/>
            </a:endParaRPr>
          </a:p>
        </p:txBody>
      </p:sp>
      <p:sp>
        <p:nvSpPr>
          <p:cNvPr id="609" name="Google Shape;609;p41"/>
          <p:cNvSpPr txBox="1"/>
          <p:nvPr/>
        </p:nvSpPr>
        <p:spPr>
          <a:xfrm>
            <a:off x="713225" y="1689450"/>
            <a:ext cx="3670800" cy="2028000"/>
          </a:xfrm>
          <a:prstGeom prst="rect">
            <a:avLst/>
          </a:prstGeom>
          <a:noFill/>
          <a:ln>
            <a:noFill/>
          </a:ln>
        </p:spPr>
        <p:txBody>
          <a:bodyPr spcFirstLastPara="1" wrap="square" lIns="91425" tIns="91425" rIns="91425" bIns="91425" anchor="t" anchorCtr="0">
            <a:spAutoFit/>
          </a:bodyPr>
          <a:lstStyle/>
          <a:p>
            <a:pPr marL="457200" lvl="0" indent="-317500" algn="l" rtl="0">
              <a:lnSpc>
                <a:spcPct val="107916"/>
              </a:lnSpc>
              <a:spcBef>
                <a:spcPts val="0"/>
              </a:spcBef>
              <a:spcAft>
                <a:spcPts val="0"/>
              </a:spcAft>
              <a:buSzPts val="1400"/>
              <a:buChar char="●"/>
            </a:pPr>
            <a:r>
              <a:rPr lang="en">
                <a:highlight>
                  <a:schemeClr val="lt1"/>
                </a:highlight>
              </a:rPr>
              <a:t>Risk identification is a necessary action (</a:t>
            </a:r>
            <a:r>
              <a:rPr lang="en">
                <a:solidFill>
                  <a:srgbClr val="222222"/>
                </a:solidFill>
                <a:highlight>
                  <a:schemeClr val="lt1"/>
                </a:highlight>
              </a:rPr>
              <a:t>Agarwal, Page, and Mawby., 2021</a:t>
            </a:r>
            <a:r>
              <a:rPr lang="en">
                <a:highlight>
                  <a:schemeClr val="lt1"/>
                </a:highlight>
              </a:rPr>
              <a:t>).</a:t>
            </a:r>
            <a:endParaRPr>
              <a:highlight>
                <a:schemeClr val="lt1"/>
              </a:highlight>
            </a:endParaRPr>
          </a:p>
          <a:p>
            <a:pPr marL="457200" lvl="0" indent="-317500" algn="l" rtl="0">
              <a:lnSpc>
                <a:spcPct val="107916"/>
              </a:lnSpc>
              <a:spcBef>
                <a:spcPts val="0"/>
              </a:spcBef>
              <a:spcAft>
                <a:spcPts val="0"/>
              </a:spcAft>
              <a:buSzPts val="1400"/>
              <a:buChar char="●"/>
            </a:pPr>
            <a:r>
              <a:rPr lang="en">
                <a:highlight>
                  <a:schemeClr val="lt1"/>
                </a:highlight>
              </a:rPr>
              <a:t>Slips and falls on a wet floor and chemical exposure from a cleaning agent.</a:t>
            </a:r>
            <a:endParaRPr>
              <a:highlight>
                <a:schemeClr val="lt1"/>
              </a:highlight>
            </a:endParaRPr>
          </a:p>
          <a:p>
            <a:pPr marL="457200" lvl="0" indent="-317500" algn="l" rtl="0">
              <a:lnSpc>
                <a:spcPct val="107916"/>
              </a:lnSpc>
              <a:spcBef>
                <a:spcPts val="0"/>
              </a:spcBef>
              <a:spcAft>
                <a:spcPts val="0"/>
              </a:spcAft>
              <a:buSzPts val="1400"/>
              <a:buChar char="●"/>
            </a:pPr>
            <a:r>
              <a:rPr lang="en">
                <a:highlight>
                  <a:schemeClr val="lt1"/>
                </a:highlight>
              </a:rPr>
              <a:t>Infectious disease can harm both the staff and visitors.</a:t>
            </a:r>
            <a:endParaRPr>
              <a:highlight>
                <a:schemeClr val="lt1"/>
              </a:highligh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13"/>
        <p:cNvGrpSpPr/>
        <p:nvPr/>
      </p:nvGrpSpPr>
      <p:grpSpPr>
        <a:xfrm>
          <a:off x="0" y="0"/>
          <a:ext cx="0" cy="0"/>
          <a:chOff x="0" y="0"/>
          <a:chExt cx="0" cy="0"/>
        </a:xfrm>
      </p:grpSpPr>
      <p:grpSp>
        <p:nvGrpSpPr>
          <p:cNvPr id="614" name="Google Shape;614;p42"/>
          <p:cNvGrpSpPr/>
          <p:nvPr/>
        </p:nvGrpSpPr>
        <p:grpSpPr>
          <a:xfrm>
            <a:off x="4835122" y="1017726"/>
            <a:ext cx="3774211" cy="3387722"/>
            <a:chOff x="4936472" y="1092001"/>
            <a:chExt cx="3774211" cy="3387722"/>
          </a:xfrm>
        </p:grpSpPr>
        <p:grpSp>
          <p:nvGrpSpPr>
            <p:cNvPr id="615" name="Google Shape;615;p42"/>
            <p:cNvGrpSpPr/>
            <p:nvPr/>
          </p:nvGrpSpPr>
          <p:grpSpPr>
            <a:xfrm>
              <a:off x="6615484" y="2384523"/>
              <a:ext cx="2095200" cy="2095200"/>
              <a:chOff x="6615484" y="2384523"/>
              <a:chExt cx="2095200" cy="2095200"/>
            </a:xfrm>
          </p:grpSpPr>
          <p:sp>
            <p:nvSpPr>
              <p:cNvPr id="616" name="Google Shape;616;p42"/>
              <p:cNvSpPr/>
              <p:nvPr/>
            </p:nvSpPr>
            <p:spPr>
              <a:xfrm rot="-1984002" flipH="1">
                <a:off x="6905956" y="2674995"/>
                <a:ext cx="1514255" cy="151425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42"/>
              <p:cNvSpPr/>
              <p:nvPr/>
            </p:nvSpPr>
            <p:spPr>
              <a:xfrm rot="263545" flipH="1">
                <a:off x="8167701" y="3952499"/>
                <a:ext cx="419131" cy="419131"/>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42"/>
              <p:cNvSpPr/>
              <p:nvPr/>
            </p:nvSpPr>
            <p:spPr>
              <a:xfrm rot="264673" flipH="1">
                <a:off x="8490872" y="3719206"/>
                <a:ext cx="210624" cy="210624"/>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9" name="Google Shape;619;p42"/>
            <p:cNvGrpSpPr/>
            <p:nvPr/>
          </p:nvGrpSpPr>
          <p:grpSpPr>
            <a:xfrm>
              <a:off x="4936472" y="1092001"/>
              <a:ext cx="1524300" cy="1524300"/>
              <a:chOff x="5241747" y="1299251"/>
              <a:chExt cx="1524300" cy="1524300"/>
            </a:xfrm>
          </p:grpSpPr>
          <p:sp>
            <p:nvSpPr>
              <p:cNvPr id="620" name="Google Shape;620;p42"/>
              <p:cNvSpPr/>
              <p:nvPr/>
            </p:nvSpPr>
            <p:spPr>
              <a:xfrm rot="-1983237" flipH="1">
                <a:off x="5453046" y="1510550"/>
                <a:ext cx="1101702" cy="1101702"/>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42"/>
              <p:cNvSpPr/>
              <p:nvPr/>
            </p:nvSpPr>
            <p:spPr>
              <a:xfrm rot="-1984718" flipH="1">
                <a:off x="5397773" y="1480362"/>
                <a:ext cx="210521" cy="210521"/>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22" name="Google Shape;622;p42"/>
          <p:cNvGrpSpPr/>
          <p:nvPr/>
        </p:nvGrpSpPr>
        <p:grpSpPr>
          <a:xfrm>
            <a:off x="7622941" y="427325"/>
            <a:ext cx="1081146" cy="1218253"/>
            <a:chOff x="7207966" y="1092000"/>
            <a:chExt cx="1081146" cy="1218253"/>
          </a:xfrm>
        </p:grpSpPr>
        <p:sp>
          <p:nvSpPr>
            <p:cNvPr id="623" name="Google Shape;623;p42"/>
            <p:cNvSpPr/>
            <p:nvPr/>
          </p:nvSpPr>
          <p:spPr>
            <a:xfrm rot="-5528734">
              <a:off x="7214376" y="1600779"/>
              <a:ext cx="703313" cy="690284"/>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42"/>
            <p:cNvSpPr/>
            <p:nvPr/>
          </p:nvSpPr>
          <p:spPr>
            <a:xfrm flipH="1">
              <a:off x="7532813" y="109200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25" name="Google Shape;625;p42"/>
            <p:cNvGrpSpPr/>
            <p:nvPr/>
          </p:nvGrpSpPr>
          <p:grpSpPr>
            <a:xfrm rot="-568409">
              <a:off x="7663339" y="1221147"/>
              <a:ext cx="495405" cy="497970"/>
              <a:chOff x="1711950" y="1694725"/>
              <a:chExt cx="391075" cy="393100"/>
            </a:xfrm>
          </p:grpSpPr>
          <p:sp>
            <p:nvSpPr>
              <p:cNvPr id="626" name="Google Shape;626;p42"/>
              <p:cNvSpPr/>
              <p:nvPr/>
            </p:nvSpPr>
            <p:spPr>
              <a:xfrm>
                <a:off x="1722125" y="1704900"/>
                <a:ext cx="369675" cy="191475"/>
              </a:xfrm>
              <a:custGeom>
                <a:avLst/>
                <a:gdLst/>
                <a:ahLst/>
                <a:cxnLst/>
                <a:rect l="l" t="t" r="r" b="b"/>
                <a:pathLst>
                  <a:path w="14787" h="7659" extrusionOk="0">
                    <a:moveTo>
                      <a:pt x="7373" y="1"/>
                    </a:moveTo>
                    <a:lnTo>
                      <a:pt x="6640" y="42"/>
                    </a:lnTo>
                    <a:lnTo>
                      <a:pt x="5907" y="164"/>
                    </a:lnTo>
                    <a:lnTo>
                      <a:pt x="5214" y="327"/>
                    </a:lnTo>
                    <a:lnTo>
                      <a:pt x="4522" y="612"/>
                    </a:lnTo>
                    <a:lnTo>
                      <a:pt x="3870" y="938"/>
                    </a:lnTo>
                    <a:lnTo>
                      <a:pt x="3259" y="1304"/>
                    </a:lnTo>
                    <a:lnTo>
                      <a:pt x="2689" y="1753"/>
                    </a:lnTo>
                    <a:lnTo>
                      <a:pt x="2159" y="2241"/>
                    </a:lnTo>
                    <a:lnTo>
                      <a:pt x="1671" y="2812"/>
                    </a:lnTo>
                    <a:lnTo>
                      <a:pt x="1263" y="3382"/>
                    </a:lnTo>
                    <a:lnTo>
                      <a:pt x="897" y="4034"/>
                    </a:lnTo>
                    <a:lnTo>
                      <a:pt x="571" y="4685"/>
                    </a:lnTo>
                    <a:lnTo>
                      <a:pt x="326" y="5419"/>
                    </a:lnTo>
                    <a:lnTo>
                      <a:pt x="123" y="6152"/>
                    </a:lnTo>
                    <a:lnTo>
                      <a:pt x="41" y="6885"/>
                    </a:lnTo>
                    <a:lnTo>
                      <a:pt x="1" y="7659"/>
                    </a:lnTo>
                    <a:lnTo>
                      <a:pt x="652" y="7659"/>
                    </a:lnTo>
                    <a:lnTo>
                      <a:pt x="693" y="6966"/>
                    </a:lnTo>
                    <a:lnTo>
                      <a:pt x="815" y="6233"/>
                    </a:lnTo>
                    <a:lnTo>
                      <a:pt x="978" y="5582"/>
                    </a:lnTo>
                    <a:lnTo>
                      <a:pt x="1182" y="4930"/>
                    </a:lnTo>
                    <a:lnTo>
                      <a:pt x="1467" y="4319"/>
                    </a:lnTo>
                    <a:lnTo>
                      <a:pt x="1793" y="3749"/>
                    </a:lnTo>
                    <a:lnTo>
                      <a:pt x="2200" y="3219"/>
                    </a:lnTo>
                    <a:lnTo>
                      <a:pt x="2648" y="2730"/>
                    </a:lnTo>
                    <a:lnTo>
                      <a:pt x="3096" y="2282"/>
                    </a:lnTo>
                    <a:lnTo>
                      <a:pt x="3626" y="1875"/>
                    </a:lnTo>
                    <a:lnTo>
                      <a:pt x="4196" y="1508"/>
                    </a:lnTo>
                    <a:lnTo>
                      <a:pt x="4766" y="1223"/>
                    </a:lnTo>
                    <a:lnTo>
                      <a:pt x="5377" y="979"/>
                    </a:lnTo>
                    <a:lnTo>
                      <a:pt x="6029" y="816"/>
                    </a:lnTo>
                    <a:lnTo>
                      <a:pt x="6722" y="693"/>
                    </a:lnTo>
                    <a:lnTo>
                      <a:pt x="7373" y="653"/>
                    </a:lnTo>
                    <a:lnTo>
                      <a:pt x="8066" y="693"/>
                    </a:lnTo>
                    <a:lnTo>
                      <a:pt x="8758" y="816"/>
                    </a:lnTo>
                    <a:lnTo>
                      <a:pt x="9410" y="979"/>
                    </a:lnTo>
                    <a:lnTo>
                      <a:pt x="10021" y="1223"/>
                    </a:lnTo>
                    <a:lnTo>
                      <a:pt x="10591" y="1508"/>
                    </a:lnTo>
                    <a:lnTo>
                      <a:pt x="11162" y="1875"/>
                    </a:lnTo>
                    <a:lnTo>
                      <a:pt x="11691" y="2282"/>
                    </a:lnTo>
                    <a:lnTo>
                      <a:pt x="12139" y="2730"/>
                    </a:lnTo>
                    <a:lnTo>
                      <a:pt x="12587" y="3219"/>
                    </a:lnTo>
                    <a:lnTo>
                      <a:pt x="12954" y="3749"/>
                    </a:lnTo>
                    <a:lnTo>
                      <a:pt x="13321" y="4319"/>
                    </a:lnTo>
                    <a:lnTo>
                      <a:pt x="13606" y="4930"/>
                    </a:lnTo>
                    <a:lnTo>
                      <a:pt x="13809" y="5582"/>
                    </a:lnTo>
                    <a:lnTo>
                      <a:pt x="13972" y="6233"/>
                    </a:lnTo>
                    <a:lnTo>
                      <a:pt x="14095" y="6966"/>
                    </a:lnTo>
                    <a:lnTo>
                      <a:pt x="14135" y="7659"/>
                    </a:lnTo>
                    <a:lnTo>
                      <a:pt x="14787" y="7659"/>
                    </a:lnTo>
                    <a:lnTo>
                      <a:pt x="14746" y="6885"/>
                    </a:lnTo>
                    <a:lnTo>
                      <a:pt x="14665" y="6152"/>
                    </a:lnTo>
                    <a:lnTo>
                      <a:pt x="14461" y="5419"/>
                    </a:lnTo>
                    <a:lnTo>
                      <a:pt x="14217" y="4685"/>
                    </a:lnTo>
                    <a:lnTo>
                      <a:pt x="13891" y="4034"/>
                    </a:lnTo>
                    <a:lnTo>
                      <a:pt x="13524" y="3382"/>
                    </a:lnTo>
                    <a:lnTo>
                      <a:pt x="13117" y="2812"/>
                    </a:lnTo>
                    <a:lnTo>
                      <a:pt x="12628" y="2241"/>
                    </a:lnTo>
                    <a:lnTo>
                      <a:pt x="12099" y="1753"/>
                    </a:lnTo>
                    <a:lnTo>
                      <a:pt x="11528" y="1304"/>
                    </a:lnTo>
                    <a:lnTo>
                      <a:pt x="10917" y="938"/>
                    </a:lnTo>
                    <a:lnTo>
                      <a:pt x="10266" y="612"/>
                    </a:lnTo>
                    <a:lnTo>
                      <a:pt x="9573" y="327"/>
                    </a:lnTo>
                    <a:lnTo>
                      <a:pt x="8881" y="164"/>
                    </a:lnTo>
                    <a:lnTo>
                      <a:pt x="8147" y="42"/>
                    </a:lnTo>
                    <a:lnTo>
                      <a:pt x="737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42"/>
              <p:cNvSpPr/>
              <p:nvPr/>
            </p:nvSpPr>
            <p:spPr>
              <a:xfrm>
                <a:off x="1747575" y="1694725"/>
                <a:ext cx="318775" cy="106950"/>
              </a:xfrm>
              <a:custGeom>
                <a:avLst/>
                <a:gdLst/>
                <a:ahLst/>
                <a:cxnLst/>
                <a:rect l="l" t="t" r="r" b="b"/>
                <a:pathLst>
                  <a:path w="12751" h="4278" extrusionOk="0">
                    <a:moveTo>
                      <a:pt x="5826" y="1"/>
                    </a:moveTo>
                    <a:lnTo>
                      <a:pt x="5256" y="82"/>
                    </a:lnTo>
                    <a:lnTo>
                      <a:pt x="4685" y="164"/>
                    </a:lnTo>
                    <a:lnTo>
                      <a:pt x="4156" y="326"/>
                    </a:lnTo>
                    <a:lnTo>
                      <a:pt x="3626" y="489"/>
                    </a:lnTo>
                    <a:lnTo>
                      <a:pt x="3097" y="734"/>
                    </a:lnTo>
                    <a:lnTo>
                      <a:pt x="2649" y="978"/>
                    </a:lnTo>
                    <a:lnTo>
                      <a:pt x="2201" y="1223"/>
                    </a:lnTo>
                    <a:lnTo>
                      <a:pt x="1793" y="1549"/>
                    </a:lnTo>
                    <a:lnTo>
                      <a:pt x="1386" y="1874"/>
                    </a:lnTo>
                    <a:lnTo>
                      <a:pt x="978" y="2200"/>
                    </a:lnTo>
                    <a:lnTo>
                      <a:pt x="612" y="2608"/>
                    </a:lnTo>
                    <a:lnTo>
                      <a:pt x="286" y="3015"/>
                    </a:lnTo>
                    <a:lnTo>
                      <a:pt x="1" y="3422"/>
                    </a:lnTo>
                    <a:lnTo>
                      <a:pt x="1223" y="4278"/>
                    </a:lnTo>
                    <a:lnTo>
                      <a:pt x="1467" y="3911"/>
                    </a:lnTo>
                    <a:lnTo>
                      <a:pt x="1752" y="3585"/>
                    </a:lnTo>
                    <a:lnTo>
                      <a:pt x="2038" y="3300"/>
                    </a:lnTo>
                    <a:lnTo>
                      <a:pt x="2363" y="3015"/>
                    </a:lnTo>
                    <a:lnTo>
                      <a:pt x="2689" y="2730"/>
                    </a:lnTo>
                    <a:lnTo>
                      <a:pt x="3015" y="2485"/>
                    </a:lnTo>
                    <a:lnTo>
                      <a:pt x="3382" y="2282"/>
                    </a:lnTo>
                    <a:lnTo>
                      <a:pt x="3748" y="2078"/>
                    </a:lnTo>
                    <a:lnTo>
                      <a:pt x="4156" y="1915"/>
                    </a:lnTo>
                    <a:lnTo>
                      <a:pt x="4604" y="1752"/>
                    </a:lnTo>
                    <a:lnTo>
                      <a:pt x="5011" y="1630"/>
                    </a:lnTo>
                    <a:lnTo>
                      <a:pt x="5459" y="1549"/>
                    </a:lnTo>
                    <a:lnTo>
                      <a:pt x="5907" y="1508"/>
                    </a:lnTo>
                    <a:lnTo>
                      <a:pt x="6803" y="1508"/>
                    </a:lnTo>
                    <a:lnTo>
                      <a:pt x="7252" y="1549"/>
                    </a:lnTo>
                    <a:lnTo>
                      <a:pt x="7700" y="1630"/>
                    </a:lnTo>
                    <a:lnTo>
                      <a:pt x="8107" y="1752"/>
                    </a:lnTo>
                    <a:lnTo>
                      <a:pt x="8514" y="1874"/>
                    </a:lnTo>
                    <a:lnTo>
                      <a:pt x="8922" y="2037"/>
                    </a:lnTo>
                    <a:lnTo>
                      <a:pt x="9288" y="2241"/>
                    </a:lnTo>
                    <a:lnTo>
                      <a:pt x="9655" y="2445"/>
                    </a:lnTo>
                    <a:lnTo>
                      <a:pt x="10021" y="2689"/>
                    </a:lnTo>
                    <a:lnTo>
                      <a:pt x="10347" y="2974"/>
                    </a:lnTo>
                    <a:lnTo>
                      <a:pt x="10673" y="3259"/>
                    </a:lnTo>
                    <a:lnTo>
                      <a:pt x="10999" y="3585"/>
                    </a:lnTo>
                    <a:lnTo>
                      <a:pt x="11284" y="3911"/>
                    </a:lnTo>
                    <a:lnTo>
                      <a:pt x="11529" y="4278"/>
                    </a:lnTo>
                    <a:lnTo>
                      <a:pt x="12751" y="3422"/>
                    </a:lnTo>
                    <a:lnTo>
                      <a:pt x="12466" y="2974"/>
                    </a:lnTo>
                    <a:lnTo>
                      <a:pt x="12099" y="2567"/>
                    </a:lnTo>
                    <a:lnTo>
                      <a:pt x="11732" y="2200"/>
                    </a:lnTo>
                    <a:lnTo>
                      <a:pt x="11325" y="1834"/>
                    </a:lnTo>
                    <a:lnTo>
                      <a:pt x="10918" y="1508"/>
                    </a:lnTo>
                    <a:lnTo>
                      <a:pt x="10470" y="1182"/>
                    </a:lnTo>
                    <a:lnTo>
                      <a:pt x="10021" y="897"/>
                    </a:lnTo>
                    <a:lnTo>
                      <a:pt x="9533" y="693"/>
                    </a:lnTo>
                    <a:lnTo>
                      <a:pt x="9044" y="489"/>
                    </a:lnTo>
                    <a:lnTo>
                      <a:pt x="8514" y="286"/>
                    </a:lnTo>
                    <a:lnTo>
                      <a:pt x="8025" y="164"/>
                    </a:lnTo>
                    <a:lnTo>
                      <a:pt x="7496" y="82"/>
                    </a:lnTo>
                    <a:lnTo>
                      <a:pt x="69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42"/>
              <p:cNvSpPr/>
              <p:nvPr/>
            </p:nvSpPr>
            <p:spPr>
              <a:xfrm>
                <a:off x="1803600" y="1878025"/>
                <a:ext cx="71300" cy="207775"/>
              </a:xfrm>
              <a:custGeom>
                <a:avLst/>
                <a:gdLst/>
                <a:ahLst/>
                <a:cxnLst/>
                <a:rect l="l" t="t" r="r" b="b"/>
                <a:pathLst>
                  <a:path w="2852" h="8311" extrusionOk="0">
                    <a:moveTo>
                      <a:pt x="0" y="1"/>
                    </a:moveTo>
                    <a:lnTo>
                      <a:pt x="0" y="41"/>
                    </a:lnTo>
                    <a:lnTo>
                      <a:pt x="2037" y="8311"/>
                    </a:lnTo>
                    <a:lnTo>
                      <a:pt x="2037" y="8270"/>
                    </a:lnTo>
                    <a:lnTo>
                      <a:pt x="2241" y="8229"/>
                    </a:lnTo>
                    <a:lnTo>
                      <a:pt x="2404" y="8107"/>
                    </a:lnTo>
                    <a:lnTo>
                      <a:pt x="2566" y="7985"/>
                    </a:lnTo>
                    <a:lnTo>
                      <a:pt x="2689" y="7822"/>
                    </a:lnTo>
                    <a:lnTo>
                      <a:pt x="2770" y="7618"/>
                    </a:lnTo>
                    <a:lnTo>
                      <a:pt x="2852" y="7414"/>
                    </a:lnTo>
                    <a:lnTo>
                      <a:pt x="2852" y="7211"/>
                    </a:lnTo>
                    <a:lnTo>
                      <a:pt x="2811" y="7007"/>
                    </a:lnTo>
                    <a:lnTo>
                      <a:pt x="1304" y="815"/>
                    </a:lnTo>
                    <a:lnTo>
                      <a:pt x="1222" y="612"/>
                    </a:lnTo>
                    <a:lnTo>
                      <a:pt x="1100" y="408"/>
                    </a:lnTo>
                    <a:lnTo>
                      <a:pt x="978" y="286"/>
                    </a:lnTo>
                    <a:lnTo>
                      <a:pt x="815" y="164"/>
                    </a:lnTo>
                    <a:lnTo>
                      <a:pt x="611" y="41"/>
                    </a:lnTo>
                    <a:lnTo>
                      <a:pt x="44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42"/>
              <p:cNvSpPr/>
              <p:nvPr/>
            </p:nvSpPr>
            <p:spPr>
              <a:xfrm>
                <a:off x="1739425" y="1879050"/>
                <a:ext cx="115100" cy="208775"/>
              </a:xfrm>
              <a:custGeom>
                <a:avLst/>
                <a:gdLst/>
                <a:ahLst/>
                <a:cxnLst/>
                <a:rect l="l" t="t" r="r" b="b"/>
                <a:pathLst>
                  <a:path w="4604" h="8351" extrusionOk="0">
                    <a:moveTo>
                      <a:pt x="2567" y="0"/>
                    </a:moveTo>
                    <a:lnTo>
                      <a:pt x="2160" y="123"/>
                    </a:lnTo>
                    <a:lnTo>
                      <a:pt x="1793" y="286"/>
                    </a:lnTo>
                    <a:lnTo>
                      <a:pt x="1467" y="449"/>
                    </a:lnTo>
                    <a:lnTo>
                      <a:pt x="1142" y="693"/>
                    </a:lnTo>
                    <a:lnTo>
                      <a:pt x="897" y="937"/>
                    </a:lnTo>
                    <a:lnTo>
                      <a:pt x="653" y="1223"/>
                    </a:lnTo>
                    <a:lnTo>
                      <a:pt x="449" y="1508"/>
                    </a:lnTo>
                    <a:lnTo>
                      <a:pt x="327" y="1834"/>
                    </a:lnTo>
                    <a:lnTo>
                      <a:pt x="164" y="2159"/>
                    </a:lnTo>
                    <a:lnTo>
                      <a:pt x="82" y="2526"/>
                    </a:lnTo>
                    <a:lnTo>
                      <a:pt x="42" y="2893"/>
                    </a:lnTo>
                    <a:lnTo>
                      <a:pt x="1" y="3300"/>
                    </a:lnTo>
                    <a:lnTo>
                      <a:pt x="1" y="3707"/>
                    </a:lnTo>
                    <a:lnTo>
                      <a:pt x="1" y="4115"/>
                    </a:lnTo>
                    <a:lnTo>
                      <a:pt x="82" y="4522"/>
                    </a:lnTo>
                    <a:lnTo>
                      <a:pt x="164" y="4970"/>
                    </a:lnTo>
                    <a:lnTo>
                      <a:pt x="286" y="5377"/>
                    </a:lnTo>
                    <a:lnTo>
                      <a:pt x="408" y="5785"/>
                    </a:lnTo>
                    <a:lnTo>
                      <a:pt x="571" y="6151"/>
                    </a:lnTo>
                    <a:lnTo>
                      <a:pt x="775" y="6518"/>
                    </a:lnTo>
                    <a:lnTo>
                      <a:pt x="979" y="6844"/>
                    </a:lnTo>
                    <a:lnTo>
                      <a:pt x="1223" y="7129"/>
                    </a:lnTo>
                    <a:lnTo>
                      <a:pt x="1467" y="7414"/>
                    </a:lnTo>
                    <a:lnTo>
                      <a:pt x="1753" y="7659"/>
                    </a:lnTo>
                    <a:lnTo>
                      <a:pt x="2038" y="7862"/>
                    </a:lnTo>
                    <a:lnTo>
                      <a:pt x="2323" y="8025"/>
                    </a:lnTo>
                    <a:lnTo>
                      <a:pt x="2689" y="8188"/>
                    </a:lnTo>
                    <a:lnTo>
                      <a:pt x="3015" y="8270"/>
                    </a:lnTo>
                    <a:lnTo>
                      <a:pt x="3382" y="8351"/>
                    </a:lnTo>
                    <a:lnTo>
                      <a:pt x="3749" y="8351"/>
                    </a:lnTo>
                    <a:lnTo>
                      <a:pt x="4156" y="8310"/>
                    </a:lnTo>
                    <a:lnTo>
                      <a:pt x="4604" y="8270"/>
                    </a:lnTo>
                    <a:lnTo>
                      <a:pt x="256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42"/>
              <p:cNvSpPr/>
              <p:nvPr/>
            </p:nvSpPr>
            <p:spPr>
              <a:xfrm>
                <a:off x="1763875" y="1953400"/>
                <a:ext cx="60100" cy="65200"/>
              </a:xfrm>
              <a:custGeom>
                <a:avLst/>
                <a:gdLst/>
                <a:ahLst/>
                <a:cxnLst/>
                <a:rect l="l" t="t" r="r" b="b"/>
                <a:pathLst>
                  <a:path w="2404" h="2608" extrusionOk="0">
                    <a:moveTo>
                      <a:pt x="367" y="0"/>
                    </a:moveTo>
                    <a:lnTo>
                      <a:pt x="1" y="326"/>
                    </a:lnTo>
                    <a:lnTo>
                      <a:pt x="2037" y="2607"/>
                    </a:lnTo>
                    <a:lnTo>
                      <a:pt x="2404" y="2281"/>
                    </a:lnTo>
                    <a:lnTo>
                      <a:pt x="36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42"/>
              <p:cNvSpPr/>
              <p:nvPr/>
            </p:nvSpPr>
            <p:spPr>
              <a:xfrm>
                <a:off x="1733325" y="1918775"/>
                <a:ext cx="35675" cy="40750"/>
              </a:xfrm>
              <a:custGeom>
                <a:avLst/>
                <a:gdLst/>
                <a:ahLst/>
                <a:cxnLst/>
                <a:rect l="l" t="t" r="r" b="b"/>
                <a:pathLst>
                  <a:path w="1427" h="1630" extrusionOk="0">
                    <a:moveTo>
                      <a:pt x="123" y="0"/>
                    </a:moveTo>
                    <a:lnTo>
                      <a:pt x="1" y="122"/>
                    </a:lnTo>
                    <a:lnTo>
                      <a:pt x="1304" y="1629"/>
                    </a:lnTo>
                    <a:lnTo>
                      <a:pt x="1426" y="1507"/>
                    </a:lnTo>
                    <a:lnTo>
                      <a:pt x="12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42"/>
              <p:cNvSpPr/>
              <p:nvPr/>
            </p:nvSpPr>
            <p:spPr>
              <a:xfrm>
                <a:off x="1711950" y="1891275"/>
                <a:ext cx="36675" cy="36675"/>
              </a:xfrm>
              <a:custGeom>
                <a:avLst/>
                <a:gdLst/>
                <a:ahLst/>
                <a:cxnLst/>
                <a:rect l="l" t="t" r="r" b="b"/>
                <a:pathLst>
                  <a:path w="1467" h="1467" extrusionOk="0">
                    <a:moveTo>
                      <a:pt x="570" y="0"/>
                    </a:moveTo>
                    <a:lnTo>
                      <a:pt x="448" y="41"/>
                    </a:lnTo>
                    <a:lnTo>
                      <a:pt x="326" y="123"/>
                    </a:lnTo>
                    <a:lnTo>
                      <a:pt x="204" y="204"/>
                    </a:lnTo>
                    <a:lnTo>
                      <a:pt x="122" y="326"/>
                    </a:lnTo>
                    <a:lnTo>
                      <a:pt x="41" y="448"/>
                    </a:lnTo>
                    <a:lnTo>
                      <a:pt x="0" y="571"/>
                    </a:lnTo>
                    <a:lnTo>
                      <a:pt x="0" y="734"/>
                    </a:lnTo>
                    <a:lnTo>
                      <a:pt x="0" y="856"/>
                    </a:lnTo>
                    <a:lnTo>
                      <a:pt x="41" y="1019"/>
                    </a:lnTo>
                    <a:lnTo>
                      <a:pt x="122" y="1141"/>
                    </a:lnTo>
                    <a:lnTo>
                      <a:pt x="204" y="1222"/>
                    </a:lnTo>
                    <a:lnTo>
                      <a:pt x="326" y="1304"/>
                    </a:lnTo>
                    <a:lnTo>
                      <a:pt x="448" y="1385"/>
                    </a:lnTo>
                    <a:lnTo>
                      <a:pt x="570" y="1426"/>
                    </a:lnTo>
                    <a:lnTo>
                      <a:pt x="733" y="1467"/>
                    </a:lnTo>
                    <a:lnTo>
                      <a:pt x="896" y="1426"/>
                    </a:lnTo>
                    <a:lnTo>
                      <a:pt x="1019" y="1385"/>
                    </a:lnTo>
                    <a:lnTo>
                      <a:pt x="1141" y="1304"/>
                    </a:lnTo>
                    <a:lnTo>
                      <a:pt x="1263" y="1222"/>
                    </a:lnTo>
                    <a:lnTo>
                      <a:pt x="1344" y="1141"/>
                    </a:lnTo>
                    <a:lnTo>
                      <a:pt x="1426" y="1019"/>
                    </a:lnTo>
                    <a:lnTo>
                      <a:pt x="1467" y="856"/>
                    </a:lnTo>
                    <a:lnTo>
                      <a:pt x="1467" y="734"/>
                    </a:lnTo>
                    <a:lnTo>
                      <a:pt x="1467" y="571"/>
                    </a:lnTo>
                    <a:lnTo>
                      <a:pt x="1426" y="448"/>
                    </a:lnTo>
                    <a:lnTo>
                      <a:pt x="1344" y="326"/>
                    </a:lnTo>
                    <a:lnTo>
                      <a:pt x="1263" y="204"/>
                    </a:lnTo>
                    <a:lnTo>
                      <a:pt x="1141" y="123"/>
                    </a:lnTo>
                    <a:lnTo>
                      <a:pt x="1019" y="41"/>
                    </a:lnTo>
                    <a:lnTo>
                      <a:pt x="89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42"/>
              <p:cNvSpPr/>
              <p:nvPr/>
            </p:nvSpPr>
            <p:spPr>
              <a:xfrm>
                <a:off x="1720100" y="1899425"/>
                <a:ext cx="20375" cy="19375"/>
              </a:xfrm>
              <a:custGeom>
                <a:avLst/>
                <a:gdLst/>
                <a:ahLst/>
                <a:cxnLst/>
                <a:rect l="l" t="t" r="r" b="b"/>
                <a:pathLst>
                  <a:path w="815" h="775" extrusionOk="0">
                    <a:moveTo>
                      <a:pt x="407" y="0"/>
                    </a:moveTo>
                    <a:lnTo>
                      <a:pt x="244" y="41"/>
                    </a:lnTo>
                    <a:lnTo>
                      <a:pt x="122" y="122"/>
                    </a:lnTo>
                    <a:lnTo>
                      <a:pt x="41" y="245"/>
                    </a:lnTo>
                    <a:lnTo>
                      <a:pt x="0" y="408"/>
                    </a:lnTo>
                    <a:lnTo>
                      <a:pt x="41" y="530"/>
                    </a:lnTo>
                    <a:lnTo>
                      <a:pt x="122" y="693"/>
                    </a:lnTo>
                    <a:lnTo>
                      <a:pt x="244" y="774"/>
                    </a:lnTo>
                    <a:lnTo>
                      <a:pt x="570" y="774"/>
                    </a:lnTo>
                    <a:lnTo>
                      <a:pt x="693" y="693"/>
                    </a:lnTo>
                    <a:lnTo>
                      <a:pt x="774" y="530"/>
                    </a:lnTo>
                    <a:lnTo>
                      <a:pt x="815" y="408"/>
                    </a:lnTo>
                    <a:lnTo>
                      <a:pt x="774" y="245"/>
                    </a:lnTo>
                    <a:lnTo>
                      <a:pt x="693" y="122"/>
                    </a:lnTo>
                    <a:lnTo>
                      <a:pt x="570" y="41"/>
                    </a:lnTo>
                    <a:lnTo>
                      <a:pt x="40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42"/>
              <p:cNvSpPr/>
              <p:nvPr/>
            </p:nvSpPr>
            <p:spPr>
              <a:xfrm>
                <a:off x="1943100" y="1878025"/>
                <a:ext cx="71325" cy="207775"/>
              </a:xfrm>
              <a:custGeom>
                <a:avLst/>
                <a:gdLst/>
                <a:ahLst/>
                <a:cxnLst/>
                <a:rect l="l" t="t" r="r" b="b"/>
                <a:pathLst>
                  <a:path w="2853" h="8311" extrusionOk="0">
                    <a:moveTo>
                      <a:pt x="2404" y="1"/>
                    </a:moveTo>
                    <a:lnTo>
                      <a:pt x="2200" y="41"/>
                    </a:lnTo>
                    <a:lnTo>
                      <a:pt x="2038" y="164"/>
                    </a:lnTo>
                    <a:lnTo>
                      <a:pt x="1875" y="286"/>
                    </a:lnTo>
                    <a:lnTo>
                      <a:pt x="1712" y="408"/>
                    </a:lnTo>
                    <a:lnTo>
                      <a:pt x="1630" y="612"/>
                    </a:lnTo>
                    <a:lnTo>
                      <a:pt x="1549" y="815"/>
                    </a:lnTo>
                    <a:lnTo>
                      <a:pt x="42" y="7007"/>
                    </a:lnTo>
                    <a:lnTo>
                      <a:pt x="1" y="7211"/>
                    </a:lnTo>
                    <a:lnTo>
                      <a:pt x="1" y="7414"/>
                    </a:lnTo>
                    <a:lnTo>
                      <a:pt x="82" y="7618"/>
                    </a:lnTo>
                    <a:lnTo>
                      <a:pt x="164" y="7822"/>
                    </a:lnTo>
                    <a:lnTo>
                      <a:pt x="286" y="7985"/>
                    </a:lnTo>
                    <a:lnTo>
                      <a:pt x="408" y="8107"/>
                    </a:lnTo>
                    <a:lnTo>
                      <a:pt x="612" y="8229"/>
                    </a:lnTo>
                    <a:lnTo>
                      <a:pt x="815" y="8270"/>
                    </a:lnTo>
                    <a:lnTo>
                      <a:pt x="815" y="8311"/>
                    </a:lnTo>
                    <a:lnTo>
                      <a:pt x="2852" y="41"/>
                    </a:lnTo>
                    <a:lnTo>
                      <a:pt x="285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42"/>
              <p:cNvSpPr/>
              <p:nvPr/>
            </p:nvSpPr>
            <p:spPr>
              <a:xfrm>
                <a:off x="1963475" y="1879050"/>
                <a:ext cx="115100" cy="208775"/>
              </a:xfrm>
              <a:custGeom>
                <a:avLst/>
                <a:gdLst/>
                <a:ahLst/>
                <a:cxnLst/>
                <a:rect l="l" t="t" r="r" b="b"/>
                <a:pathLst>
                  <a:path w="4604" h="8351" extrusionOk="0">
                    <a:moveTo>
                      <a:pt x="2037" y="0"/>
                    </a:moveTo>
                    <a:lnTo>
                      <a:pt x="0" y="8270"/>
                    </a:lnTo>
                    <a:lnTo>
                      <a:pt x="449" y="8310"/>
                    </a:lnTo>
                    <a:lnTo>
                      <a:pt x="815" y="8351"/>
                    </a:lnTo>
                    <a:lnTo>
                      <a:pt x="1223" y="8351"/>
                    </a:lnTo>
                    <a:lnTo>
                      <a:pt x="1589" y="8270"/>
                    </a:lnTo>
                    <a:lnTo>
                      <a:pt x="1915" y="8188"/>
                    </a:lnTo>
                    <a:lnTo>
                      <a:pt x="2241" y="8025"/>
                    </a:lnTo>
                    <a:lnTo>
                      <a:pt x="2567" y="7862"/>
                    </a:lnTo>
                    <a:lnTo>
                      <a:pt x="2852" y="7659"/>
                    </a:lnTo>
                    <a:lnTo>
                      <a:pt x="3137" y="7414"/>
                    </a:lnTo>
                    <a:lnTo>
                      <a:pt x="3381" y="7129"/>
                    </a:lnTo>
                    <a:lnTo>
                      <a:pt x="3626" y="6844"/>
                    </a:lnTo>
                    <a:lnTo>
                      <a:pt x="3830" y="6518"/>
                    </a:lnTo>
                    <a:lnTo>
                      <a:pt x="3992" y="6151"/>
                    </a:lnTo>
                    <a:lnTo>
                      <a:pt x="4155" y="5785"/>
                    </a:lnTo>
                    <a:lnTo>
                      <a:pt x="4318" y="5377"/>
                    </a:lnTo>
                    <a:lnTo>
                      <a:pt x="4441" y="4970"/>
                    </a:lnTo>
                    <a:lnTo>
                      <a:pt x="4522" y="4522"/>
                    </a:lnTo>
                    <a:lnTo>
                      <a:pt x="4563" y="4115"/>
                    </a:lnTo>
                    <a:lnTo>
                      <a:pt x="4603" y="3707"/>
                    </a:lnTo>
                    <a:lnTo>
                      <a:pt x="4603" y="3300"/>
                    </a:lnTo>
                    <a:lnTo>
                      <a:pt x="4563" y="2893"/>
                    </a:lnTo>
                    <a:lnTo>
                      <a:pt x="4522" y="2526"/>
                    </a:lnTo>
                    <a:lnTo>
                      <a:pt x="4400" y="2159"/>
                    </a:lnTo>
                    <a:lnTo>
                      <a:pt x="4278" y="1834"/>
                    </a:lnTo>
                    <a:lnTo>
                      <a:pt x="4115" y="1508"/>
                    </a:lnTo>
                    <a:lnTo>
                      <a:pt x="3952" y="1223"/>
                    </a:lnTo>
                    <a:lnTo>
                      <a:pt x="3707" y="937"/>
                    </a:lnTo>
                    <a:lnTo>
                      <a:pt x="3463" y="693"/>
                    </a:lnTo>
                    <a:lnTo>
                      <a:pt x="3137" y="449"/>
                    </a:lnTo>
                    <a:lnTo>
                      <a:pt x="2811" y="286"/>
                    </a:lnTo>
                    <a:lnTo>
                      <a:pt x="2445" y="123"/>
                    </a:lnTo>
                    <a:lnTo>
                      <a:pt x="203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42"/>
              <p:cNvSpPr/>
              <p:nvPr/>
            </p:nvSpPr>
            <p:spPr>
              <a:xfrm>
                <a:off x="1805625" y="2002275"/>
                <a:ext cx="23450" cy="23450"/>
              </a:xfrm>
              <a:custGeom>
                <a:avLst/>
                <a:gdLst/>
                <a:ahLst/>
                <a:cxnLst/>
                <a:rect l="l" t="t" r="r" b="b"/>
                <a:pathLst>
                  <a:path w="938" h="938" extrusionOk="0">
                    <a:moveTo>
                      <a:pt x="490" y="0"/>
                    </a:moveTo>
                    <a:lnTo>
                      <a:pt x="286" y="41"/>
                    </a:lnTo>
                    <a:lnTo>
                      <a:pt x="164" y="123"/>
                    </a:lnTo>
                    <a:lnTo>
                      <a:pt x="41" y="285"/>
                    </a:lnTo>
                    <a:lnTo>
                      <a:pt x="1" y="448"/>
                    </a:lnTo>
                    <a:lnTo>
                      <a:pt x="41" y="652"/>
                    </a:lnTo>
                    <a:lnTo>
                      <a:pt x="164" y="774"/>
                    </a:lnTo>
                    <a:lnTo>
                      <a:pt x="286" y="896"/>
                    </a:lnTo>
                    <a:lnTo>
                      <a:pt x="490" y="937"/>
                    </a:lnTo>
                    <a:lnTo>
                      <a:pt x="652" y="896"/>
                    </a:lnTo>
                    <a:lnTo>
                      <a:pt x="815" y="774"/>
                    </a:lnTo>
                    <a:lnTo>
                      <a:pt x="897" y="652"/>
                    </a:lnTo>
                    <a:lnTo>
                      <a:pt x="938" y="448"/>
                    </a:lnTo>
                    <a:lnTo>
                      <a:pt x="897" y="285"/>
                    </a:lnTo>
                    <a:lnTo>
                      <a:pt x="815" y="123"/>
                    </a:lnTo>
                    <a:lnTo>
                      <a:pt x="652" y="41"/>
                    </a:lnTo>
                    <a:lnTo>
                      <a:pt x="49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42"/>
              <p:cNvSpPr/>
              <p:nvPr/>
            </p:nvSpPr>
            <p:spPr>
              <a:xfrm>
                <a:off x="1810725" y="2006350"/>
                <a:ext cx="14275" cy="14275"/>
              </a:xfrm>
              <a:custGeom>
                <a:avLst/>
                <a:gdLst/>
                <a:ahLst/>
                <a:cxnLst/>
                <a:rect l="l" t="t" r="r" b="b"/>
                <a:pathLst>
                  <a:path w="571" h="571" extrusionOk="0">
                    <a:moveTo>
                      <a:pt x="286" y="0"/>
                    </a:moveTo>
                    <a:lnTo>
                      <a:pt x="163" y="41"/>
                    </a:lnTo>
                    <a:lnTo>
                      <a:pt x="82" y="82"/>
                    </a:lnTo>
                    <a:lnTo>
                      <a:pt x="41" y="204"/>
                    </a:lnTo>
                    <a:lnTo>
                      <a:pt x="0" y="285"/>
                    </a:lnTo>
                    <a:lnTo>
                      <a:pt x="41" y="408"/>
                    </a:lnTo>
                    <a:lnTo>
                      <a:pt x="82" y="489"/>
                    </a:lnTo>
                    <a:lnTo>
                      <a:pt x="163" y="571"/>
                    </a:lnTo>
                    <a:lnTo>
                      <a:pt x="408" y="571"/>
                    </a:lnTo>
                    <a:lnTo>
                      <a:pt x="489" y="489"/>
                    </a:lnTo>
                    <a:lnTo>
                      <a:pt x="530" y="408"/>
                    </a:lnTo>
                    <a:lnTo>
                      <a:pt x="571" y="285"/>
                    </a:lnTo>
                    <a:lnTo>
                      <a:pt x="530" y="204"/>
                    </a:lnTo>
                    <a:lnTo>
                      <a:pt x="489" y="82"/>
                    </a:lnTo>
                    <a:lnTo>
                      <a:pt x="408" y="41"/>
                    </a:lnTo>
                    <a:lnTo>
                      <a:pt x="28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42"/>
              <p:cNvSpPr/>
              <p:nvPr/>
            </p:nvSpPr>
            <p:spPr>
              <a:xfrm>
                <a:off x="1990975" y="1953400"/>
                <a:ext cx="60100" cy="65200"/>
              </a:xfrm>
              <a:custGeom>
                <a:avLst/>
                <a:gdLst/>
                <a:ahLst/>
                <a:cxnLst/>
                <a:rect l="l" t="t" r="r" b="b"/>
                <a:pathLst>
                  <a:path w="2404" h="2608" extrusionOk="0">
                    <a:moveTo>
                      <a:pt x="2037" y="0"/>
                    </a:moveTo>
                    <a:lnTo>
                      <a:pt x="0" y="2281"/>
                    </a:lnTo>
                    <a:lnTo>
                      <a:pt x="367" y="2607"/>
                    </a:lnTo>
                    <a:lnTo>
                      <a:pt x="2404" y="326"/>
                    </a:lnTo>
                    <a:lnTo>
                      <a:pt x="203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42"/>
              <p:cNvSpPr/>
              <p:nvPr/>
            </p:nvSpPr>
            <p:spPr>
              <a:xfrm>
                <a:off x="2045950" y="1918775"/>
                <a:ext cx="35675" cy="40750"/>
              </a:xfrm>
              <a:custGeom>
                <a:avLst/>
                <a:gdLst/>
                <a:ahLst/>
                <a:cxnLst/>
                <a:rect l="l" t="t" r="r" b="b"/>
                <a:pathLst>
                  <a:path w="1427" h="1630" extrusionOk="0">
                    <a:moveTo>
                      <a:pt x="1304" y="0"/>
                    </a:moveTo>
                    <a:lnTo>
                      <a:pt x="1" y="1507"/>
                    </a:lnTo>
                    <a:lnTo>
                      <a:pt x="123" y="1629"/>
                    </a:lnTo>
                    <a:lnTo>
                      <a:pt x="1427" y="122"/>
                    </a:lnTo>
                    <a:lnTo>
                      <a:pt x="13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42"/>
              <p:cNvSpPr/>
              <p:nvPr/>
            </p:nvSpPr>
            <p:spPr>
              <a:xfrm>
                <a:off x="2066325" y="1891275"/>
                <a:ext cx="36700" cy="36675"/>
              </a:xfrm>
              <a:custGeom>
                <a:avLst/>
                <a:gdLst/>
                <a:ahLst/>
                <a:cxnLst/>
                <a:rect l="l" t="t" r="r" b="b"/>
                <a:pathLst>
                  <a:path w="1468" h="1467" extrusionOk="0">
                    <a:moveTo>
                      <a:pt x="571" y="0"/>
                    </a:moveTo>
                    <a:lnTo>
                      <a:pt x="449" y="41"/>
                    </a:lnTo>
                    <a:lnTo>
                      <a:pt x="327" y="123"/>
                    </a:lnTo>
                    <a:lnTo>
                      <a:pt x="204" y="204"/>
                    </a:lnTo>
                    <a:lnTo>
                      <a:pt x="123" y="326"/>
                    </a:lnTo>
                    <a:lnTo>
                      <a:pt x="41" y="448"/>
                    </a:lnTo>
                    <a:lnTo>
                      <a:pt x="1" y="571"/>
                    </a:lnTo>
                    <a:lnTo>
                      <a:pt x="1" y="734"/>
                    </a:lnTo>
                    <a:lnTo>
                      <a:pt x="1" y="856"/>
                    </a:lnTo>
                    <a:lnTo>
                      <a:pt x="41" y="1019"/>
                    </a:lnTo>
                    <a:lnTo>
                      <a:pt x="123" y="1141"/>
                    </a:lnTo>
                    <a:lnTo>
                      <a:pt x="204" y="1222"/>
                    </a:lnTo>
                    <a:lnTo>
                      <a:pt x="327" y="1304"/>
                    </a:lnTo>
                    <a:lnTo>
                      <a:pt x="449" y="1385"/>
                    </a:lnTo>
                    <a:lnTo>
                      <a:pt x="571" y="1426"/>
                    </a:lnTo>
                    <a:lnTo>
                      <a:pt x="734" y="1467"/>
                    </a:lnTo>
                    <a:lnTo>
                      <a:pt x="897" y="1426"/>
                    </a:lnTo>
                    <a:lnTo>
                      <a:pt x="1019" y="1385"/>
                    </a:lnTo>
                    <a:lnTo>
                      <a:pt x="1141" y="1304"/>
                    </a:lnTo>
                    <a:lnTo>
                      <a:pt x="1263" y="1222"/>
                    </a:lnTo>
                    <a:lnTo>
                      <a:pt x="1345" y="1141"/>
                    </a:lnTo>
                    <a:lnTo>
                      <a:pt x="1426" y="1019"/>
                    </a:lnTo>
                    <a:lnTo>
                      <a:pt x="1467" y="856"/>
                    </a:lnTo>
                    <a:lnTo>
                      <a:pt x="1467" y="734"/>
                    </a:lnTo>
                    <a:lnTo>
                      <a:pt x="1467" y="571"/>
                    </a:lnTo>
                    <a:lnTo>
                      <a:pt x="1426" y="448"/>
                    </a:lnTo>
                    <a:lnTo>
                      <a:pt x="1345" y="326"/>
                    </a:lnTo>
                    <a:lnTo>
                      <a:pt x="1263" y="204"/>
                    </a:lnTo>
                    <a:lnTo>
                      <a:pt x="1141" y="123"/>
                    </a:lnTo>
                    <a:lnTo>
                      <a:pt x="1019" y="41"/>
                    </a:lnTo>
                    <a:lnTo>
                      <a:pt x="89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42"/>
              <p:cNvSpPr/>
              <p:nvPr/>
            </p:nvSpPr>
            <p:spPr>
              <a:xfrm>
                <a:off x="2074475" y="1899425"/>
                <a:ext cx="20400" cy="19375"/>
              </a:xfrm>
              <a:custGeom>
                <a:avLst/>
                <a:gdLst/>
                <a:ahLst/>
                <a:cxnLst/>
                <a:rect l="l" t="t" r="r" b="b"/>
                <a:pathLst>
                  <a:path w="816" h="775" extrusionOk="0">
                    <a:moveTo>
                      <a:pt x="408" y="0"/>
                    </a:moveTo>
                    <a:lnTo>
                      <a:pt x="245" y="41"/>
                    </a:lnTo>
                    <a:lnTo>
                      <a:pt x="123" y="122"/>
                    </a:lnTo>
                    <a:lnTo>
                      <a:pt x="41" y="245"/>
                    </a:lnTo>
                    <a:lnTo>
                      <a:pt x="1" y="408"/>
                    </a:lnTo>
                    <a:lnTo>
                      <a:pt x="41" y="530"/>
                    </a:lnTo>
                    <a:lnTo>
                      <a:pt x="123" y="693"/>
                    </a:lnTo>
                    <a:lnTo>
                      <a:pt x="245" y="774"/>
                    </a:lnTo>
                    <a:lnTo>
                      <a:pt x="571" y="774"/>
                    </a:lnTo>
                    <a:lnTo>
                      <a:pt x="693" y="693"/>
                    </a:lnTo>
                    <a:lnTo>
                      <a:pt x="774" y="530"/>
                    </a:lnTo>
                    <a:lnTo>
                      <a:pt x="815" y="408"/>
                    </a:lnTo>
                    <a:lnTo>
                      <a:pt x="774" y="245"/>
                    </a:lnTo>
                    <a:lnTo>
                      <a:pt x="693" y="122"/>
                    </a:lnTo>
                    <a:lnTo>
                      <a:pt x="571" y="41"/>
                    </a:lnTo>
                    <a:lnTo>
                      <a:pt x="40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42"/>
              <p:cNvSpPr/>
              <p:nvPr/>
            </p:nvSpPr>
            <p:spPr>
              <a:xfrm>
                <a:off x="1983850" y="2002275"/>
                <a:ext cx="23450" cy="23450"/>
              </a:xfrm>
              <a:custGeom>
                <a:avLst/>
                <a:gdLst/>
                <a:ahLst/>
                <a:cxnLst/>
                <a:rect l="l" t="t" r="r" b="b"/>
                <a:pathLst>
                  <a:path w="938" h="938" extrusionOk="0">
                    <a:moveTo>
                      <a:pt x="489" y="0"/>
                    </a:moveTo>
                    <a:lnTo>
                      <a:pt x="285" y="41"/>
                    </a:lnTo>
                    <a:lnTo>
                      <a:pt x="163" y="123"/>
                    </a:lnTo>
                    <a:lnTo>
                      <a:pt x="41" y="285"/>
                    </a:lnTo>
                    <a:lnTo>
                      <a:pt x="0" y="448"/>
                    </a:lnTo>
                    <a:lnTo>
                      <a:pt x="41" y="652"/>
                    </a:lnTo>
                    <a:lnTo>
                      <a:pt x="163" y="774"/>
                    </a:lnTo>
                    <a:lnTo>
                      <a:pt x="285" y="896"/>
                    </a:lnTo>
                    <a:lnTo>
                      <a:pt x="489" y="937"/>
                    </a:lnTo>
                    <a:lnTo>
                      <a:pt x="652" y="896"/>
                    </a:lnTo>
                    <a:lnTo>
                      <a:pt x="815" y="774"/>
                    </a:lnTo>
                    <a:lnTo>
                      <a:pt x="896" y="652"/>
                    </a:lnTo>
                    <a:lnTo>
                      <a:pt x="937" y="448"/>
                    </a:lnTo>
                    <a:lnTo>
                      <a:pt x="896" y="285"/>
                    </a:lnTo>
                    <a:lnTo>
                      <a:pt x="815" y="123"/>
                    </a:lnTo>
                    <a:lnTo>
                      <a:pt x="652" y="41"/>
                    </a:lnTo>
                    <a:lnTo>
                      <a:pt x="48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42"/>
              <p:cNvSpPr/>
              <p:nvPr/>
            </p:nvSpPr>
            <p:spPr>
              <a:xfrm>
                <a:off x="1988925" y="2006350"/>
                <a:ext cx="14300" cy="14275"/>
              </a:xfrm>
              <a:custGeom>
                <a:avLst/>
                <a:gdLst/>
                <a:ahLst/>
                <a:cxnLst/>
                <a:rect l="l" t="t" r="r" b="b"/>
                <a:pathLst>
                  <a:path w="572" h="571" extrusionOk="0">
                    <a:moveTo>
                      <a:pt x="286" y="0"/>
                    </a:moveTo>
                    <a:lnTo>
                      <a:pt x="164" y="41"/>
                    </a:lnTo>
                    <a:lnTo>
                      <a:pt x="82" y="82"/>
                    </a:lnTo>
                    <a:lnTo>
                      <a:pt x="42" y="204"/>
                    </a:lnTo>
                    <a:lnTo>
                      <a:pt x="1" y="285"/>
                    </a:lnTo>
                    <a:lnTo>
                      <a:pt x="42" y="408"/>
                    </a:lnTo>
                    <a:lnTo>
                      <a:pt x="82" y="489"/>
                    </a:lnTo>
                    <a:lnTo>
                      <a:pt x="164" y="571"/>
                    </a:lnTo>
                    <a:lnTo>
                      <a:pt x="408" y="571"/>
                    </a:lnTo>
                    <a:lnTo>
                      <a:pt x="490" y="489"/>
                    </a:lnTo>
                    <a:lnTo>
                      <a:pt x="530" y="408"/>
                    </a:lnTo>
                    <a:lnTo>
                      <a:pt x="571" y="285"/>
                    </a:lnTo>
                    <a:lnTo>
                      <a:pt x="530" y="204"/>
                    </a:lnTo>
                    <a:lnTo>
                      <a:pt x="490" y="82"/>
                    </a:lnTo>
                    <a:lnTo>
                      <a:pt x="408" y="41"/>
                    </a:lnTo>
                    <a:lnTo>
                      <a:pt x="28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44" name="Google Shape;644;p42"/>
          <p:cNvGrpSpPr/>
          <p:nvPr/>
        </p:nvGrpSpPr>
        <p:grpSpPr>
          <a:xfrm rot="-582716">
            <a:off x="4706160" y="3902034"/>
            <a:ext cx="1486877" cy="865273"/>
            <a:chOff x="4571788" y="3614475"/>
            <a:chExt cx="1486829" cy="865245"/>
          </a:xfrm>
        </p:grpSpPr>
        <p:sp>
          <p:nvSpPr>
            <p:cNvPr id="645" name="Google Shape;645;p42"/>
            <p:cNvSpPr/>
            <p:nvPr/>
          </p:nvSpPr>
          <p:spPr>
            <a:xfrm rot="-2700000">
              <a:off x="5320091" y="3746892"/>
              <a:ext cx="615153" cy="603757"/>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42"/>
            <p:cNvSpPr/>
            <p:nvPr/>
          </p:nvSpPr>
          <p:spPr>
            <a:xfrm flipH="1">
              <a:off x="4571788" y="3614475"/>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47" name="Google Shape;647;p42"/>
            <p:cNvGrpSpPr/>
            <p:nvPr/>
          </p:nvGrpSpPr>
          <p:grpSpPr>
            <a:xfrm rot="855910">
              <a:off x="4695960" y="3785063"/>
              <a:ext cx="508264" cy="415257"/>
              <a:chOff x="3657000" y="2363775"/>
              <a:chExt cx="350325" cy="286200"/>
            </a:xfrm>
          </p:grpSpPr>
          <p:sp>
            <p:nvSpPr>
              <p:cNvPr id="648" name="Google Shape;648;p42"/>
              <p:cNvSpPr/>
              <p:nvPr/>
            </p:nvSpPr>
            <p:spPr>
              <a:xfrm>
                <a:off x="3663100" y="2369900"/>
                <a:ext cx="338125" cy="211850"/>
              </a:xfrm>
              <a:custGeom>
                <a:avLst/>
                <a:gdLst/>
                <a:ahLst/>
                <a:cxnLst/>
                <a:rect l="l" t="t" r="r" b="b"/>
                <a:pathLst>
                  <a:path w="13525" h="8474" extrusionOk="0">
                    <a:moveTo>
                      <a:pt x="6233" y="0"/>
                    </a:moveTo>
                    <a:lnTo>
                      <a:pt x="5704" y="82"/>
                    </a:lnTo>
                    <a:lnTo>
                      <a:pt x="5174" y="163"/>
                    </a:lnTo>
                    <a:lnTo>
                      <a:pt x="4685" y="326"/>
                    </a:lnTo>
                    <a:lnTo>
                      <a:pt x="4196" y="489"/>
                    </a:lnTo>
                    <a:lnTo>
                      <a:pt x="3748" y="734"/>
                    </a:lnTo>
                    <a:lnTo>
                      <a:pt x="3300" y="978"/>
                    </a:lnTo>
                    <a:lnTo>
                      <a:pt x="2852" y="1263"/>
                    </a:lnTo>
                    <a:lnTo>
                      <a:pt x="2241" y="1752"/>
                    </a:lnTo>
                    <a:lnTo>
                      <a:pt x="1671" y="2322"/>
                    </a:lnTo>
                    <a:lnTo>
                      <a:pt x="1182" y="2974"/>
                    </a:lnTo>
                    <a:lnTo>
                      <a:pt x="775" y="3666"/>
                    </a:lnTo>
                    <a:lnTo>
                      <a:pt x="449" y="4400"/>
                    </a:lnTo>
                    <a:lnTo>
                      <a:pt x="286" y="4766"/>
                    </a:lnTo>
                    <a:lnTo>
                      <a:pt x="204" y="5174"/>
                    </a:lnTo>
                    <a:lnTo>
                      <a:pt x="123" y="5581"/>
                    </a:lnTo>
                    <a:lnTo>
                      <a:pt x="42" y="5988"/>
                    </a:lnTo>
                    <a:lnTo>
                      <a:pt x="1" y="6436"/>
                    </a:lnTo>
                    <a:lnTo>
                      <a:pt x="1" y="6844"/>
                    </a:lnTo>
                    <a:lnTo>
                      <a:pt x="1" y="7373"/>
                    </a:lnTo>
                    <a:lnTo>
                      <a:pt x="42" y="7862"/>
                    </a:lnTo>
                    <a:lnTo>
                      <a:pt x="123" y="8188"/>
                    </a:lnTo>
                    <a:lnTo>
                      <a:pt x="123" y="8229"/>
                    </a:lnTo>
                    <a:lnTo>
                      <a:pt x="367" y="8229"/>
                    </a:lnTo>
                    <a:lnTo>
                      <a:pt x="4441" y="8473"/>
                    </a:lnTo>
                    <a:lnTo>
                      <a:pt x="4807" y="8473"/>
                    </a:lnTo>
                    <a:lnTo>
                      <a:pt x="6844" y="8351"/>
                    </a:lnTo>
                    <a:lnTo>
                      <a:pt x="8677" y="8432"/>
                    </a:lnTo>
                    <a:lnTo>
                      <a:pt x="9288" y="8473"/>
                    </a:lnTo>
                    <a:lnTo>
                      <a:pt x="13239" y="8229"/>
                    </a:lnTo>
                    <a:lnTo>
                      <a:pt x="13402" y="8229"/>
                    </a:lnTo>
                    <a:lnTo>
                      <a:pt x="13443" y="7862"/>
                    </a:lnTo>
                    <a:lnTo>
                      <a:pt x="13484" y="7373"/>
                    </a:lnTo>
                    <a:lnTo>
                      <a:pt x="13525" y="6844"/>
                    </a:lnTo>
                    <a:lnTo>
                      <a:pt x="13525" y="6436"/>
                    </a:lnTo>
                    <a:lnTo>
                      <a:pt x="13484" y="5988"/>
                    </a:lnTo>
                    <a:lnTo>
                      <a:pt x="13402" y="5581"/>
                    </a:lnTo>
                    <a:lnTo>
                      <a:pt x="13321" y="5174"/>
                    </a:lnTo>
                    <a:lnTo>
                      <a:pt x="13199" y="4766"/>
                    </a:lnTo>
                    <a:lnTo>
                      <a:pt x="13076" y="4400"/>
                    </a:lnTo>
                    <a:lnTo>
                      <a:pt x="12751" y="3666"/>
                    </a:lnTo>
                    <a:lnTo>
                      <a:pt x="12343" y="2974"/>
                    </a:lnTo>
                    <a:lnTo>
                      <a:pt x="11814" y="2322"/>
                    </a:lnTo>
                    <a:lnTo>
                      <a:pt x="11284" y="1752"/>
                    </a:lnTo>
                    <a:lnTo>
                      <a:pt x="10673" y="1263"/>
                    </a:lnTo>
                    <a:lnTo>
                      <a:pt x="10225" y="978"/>
                    </a:lnTo>
                    <a:lnTo>
                      <a:pt x="9777" y="734"/>
                    </a:lnTo>
                    <a:lnTo>
                      <a:pt x="9329" y="489"/>
                    </a:lnTo>
                    <a:lnTo>
                      <a:pt x="8840" y="326"/>
                    </a:lnTo>
                    <a:lnTo>
                      <a:pt x="8351" y="204"/>
                    </a:lnTo>
                    <a:lnTo>
                      <a:pt x="7822" y="82"/>
                    </a:lnTo>
                    <a:lnTo>
                      <a:pt x="729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42"/>
              <p:cNvSpPr/>
              <p:nvPr/>
            </p:nvSpPr>
            <p:spPr>
              <a:xfrm>
                <a:off x="3663100" y="2369900"/>
                <a:ext cx="338125" cy="211850"/>
              </a:xfrm>
              <a:custGeom>
                <a:avLst/>
                <a:gdLst/>
                <a:ahLst/>
                <a:cxnLst/>
                <a:rect l="l" t="t" r="r" b="b"/>
                <a:pathLst>
                  <a:path w="13525" h="8474" fill="none" extrusionOk="0">
                    <a:moveTo>
                      <a:pt x="13525" y="6844"/>
                    </a:moveTo>
                    <a:lnTo>
                      <a:pt x="13525" y="6844"/>
                    </a:lnTo>
                    <a:lnTo>
                      <a:pt x="13484" y="7373"/>
                    </a:lnTo>
                    <a:lnTo>
                      <a:pt x="13443" y="7862"/>
                    </a:lnTo>
                    <a:lnTo>
                      <a:pt x="13443" y="7862"/>
                    </a:lnTo>
                    <a:lnTo>
                      <a:pt x="13402" y="8229"/>
                    </a:lnTo>
                    <a:lnTo>
                      <a:pt x="13402" y="8229"/>
                    </a:lnTo>
                    <a:lnTo>
                      <a:pt x="13239" y="8229"/>
                    </a:lnTo>
                    <a:lnTo>
                      <a:pt x="9288" y="8473"/>
                    </a:lnTo>
                    <a:lnTo>
                      <a:pt x="8677" y="8432"/>
                    </a:lnTo>
                    <a:lnTo>
                      <a:pt x="6844" y="8351"/>
                    </a:lnTo>
                    <a:lnTo>
                      <a:pt x="4807" y="8473"/>
                    </a:lnTo>
                    <a:lnTo>
                      <a:pt x="4441" y="8473"/>
                    </a:lnTo>
                    <a:lnTo>
                      <a:pt x="367" y="8229"/>
                    </a:lnTo>
                    <a:lnTo>
                      <a:pt x="123" y="8229"/>
                    </a:lnTo>
                    <a:lnTo>
                      <a:pt x="123" y="8188"/>
                    </a:lnTo>
                    <a:lnTo>
                      <a:pt x="123" y="8188"/>
                    </a:lnTo>
                    <a:lnTo>
                      <a:pt x="42" y="7862"/>
                    </a:lnTo>
                    <a:lnTo>
                      <a:pt x="42" y="7862"/>
                    </a:lnTo>
                    <a:lnTo>
                      <a:pt x="1" y="7373"/>
                    </a:lnTo>
                    <a:lnTo>
                      <a:pt x="1" y="6844"/>
                    </a:lnTo>
                    <a:lnTo>
                      <a:pt x="1" y="6844"/>
                    </a:lnTo>
                    <a:lnTo>
                      <a:pt x="1" y="6436"/>
                    </a:lnTo>
                    <a:lnTo>
                      <a:pt x="42" y="5988"/>
                    </a:lnTo>
                    <a:lnTo>
                      <a:pt x="123" y="5581"/>
                    </a:lnTo>
                    <a:lnTo>
                      <a:pt x="204" y="5174"/>
                    </a:lnTo>
                    <a:lnTo>
                      <a:pt x="286" y="4766"/>
                    </a:lnTo>
                    <a:lnTo>
                      <a:pt x="449" y="4400"/>
                    </a:lnTo>
                    <a:lnTo>
                      <a:pt x="775" y="3666"/>
                    </a:lnTo>
                    <a:lnTo>
                      <a:pt x="1182" y="2974"/>
                    </a:lnTo>
                    <a:lnTo>
                      <a:pt x="1671" y="2322"/>
                    </a:lnTo>
                    <a:lnTo>
                      <a:pt x="2241" y="1752"/>
                    </a:lnTo>
                    <a:lnTo>
                      <a:pt x="2852" y="1263"/>
                    </a:lnTo>
                    <a:lnTo>
                      <a:pt x="2852" y="1263"/>
                    </a:lnTo>
                    <a:lnTo>
                      <a:pt x="3300" y="978"/>
                    </a:lnTo>
                    <a:lnTo>
                      <a:pt x="3748" y="734"/>
                    </a:lnTo>
                    <a:lnTo>
                      <a:pt x="4196" y="489"/>
                    </a:lnTo>
                    <a:lnTo>
                      <a:pt x="4685" y="326"/>
                    </a:lnTo>
                    <a:lnTo>
                      <a:pt x="5174" y="163"/>
                    </a:lnTo>
                    <a:lnTo>
                      <a:pt x="5704" y="82"/>
                    </a:lnTo>
                    <a:lnTo>
                      <a:pt x="6233" y="0"/>
                    </a:lnTo>
                    <a:lnTo>
                      <a:pt x="6763" y="0"/>
                    </a:lnTo>
                    <a:lnTo>
                      <a:pt x="6763" y="0"/>
                    </a:lnTo>
                    <a:lnTo>
                      <a:pt x="7292" y="0"/>
                    </a:lnTo>
                    <a:lnTo>
                      <a:pt x="7822" y="82"/>
                    </a:lnTo>
                    <a:lnTo>
                      <a:pt x="8351" y="204"/>
                    </a:lnTo>
                    <a:lnTo>
                      <a:pt x="8840" y="326"/>
                    </a:lnTo>
                    <a:lnTo>
                      <a:pt x="9329" y="489"/>
                    </a:lnTo>
                    <a:lnTo>
                      <a:pt x="9777" y="734"/>
                    </a:lnTo>
                    <a:lnTo>
                      <a:pt x="10225" y="978"/>
                    </a:lnTo>
                    <a:lnTo>
                      <a:pt x="10673" y="1263"/>
                    </a:lnTo>
                    <a:lnTo>
                      <a:pt x="10673" y="1263"/>
                    </a:lnTo>
                    <a:lnTo>
                      <a:pt x="11284" y="1752"/>
                    </a:lnTo>
                    <a:lnTo>
                      <a:pt x="11814" y="2322"/>
                    </a:lnTo>
                    <a:lnTo>
                      <a:pt x="12343" y="2974"/>
                    </a:lnTo>
                    <a:lnTo>
                      <a:pt x="12751" y="3666"/>
                    </a:lnTo>
                    <a:lnTo>
                      <a:pt x="13076" y="4400"/>
                    </a:lnTo>
                    <a:lnTo>
                      <a:pt x="13199" y="4766"/>
                    </a:lnTo>
                    <a:lnTo>
                      <a:pt x="13321" y="5174"/>
                    </a:lnTo>
                    <a:lnTo>
                      <a:pt x="13402" y="5581"/>
                    </a:lnTo>
                    <a:lnTo>
                      <a:pt x="13484" y="5988"/>
                    </a:lnTo>
                    <a:lnTo>
                      <a:pt x="13525" y="6436"/>
                    </a:lnTo>
                    <a:lnTo>
                      <a:pt x="13525" y="6844"/>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42"/>
              <p:cNvSpPr/>
              <p:nvPr/>
            </p:nvSpPr>
            <p:spPr>
              <a:xfrm>
                <a:off x="3783275" y="2578650"/>
                <a:ext cx="96775" cy="7150"/>
              </a:xfrm>
              <a:custGeom>
                <a:avLst/>
                <a:gdLst/>
                <a:ahLst/>
                <a:cxnLst/>
                <a:rect l="l" t="t" r="r" b="b"/>
                <a:pathLst>
                  <a:path w="3871" h="286" extrusionOk="0">
                    <a:moveTo>
                      <a:pt x="2037" y="1"/>
                    </a:moveTo>
                    <a:lnTo>
                      <a:pt x="0" y="123"/>
                    </a:lnTo>
                    <a:lnTo>
                      <a:pt x="41" y="286"/>
                    </a:lnTo>
                    <a:lnTo>
                      <a:pt x="1019" y="205"/>
                    </a:lnTo>
                    <a:lnTo>
                      <a:pt x="1956" y="164"/>
                    </a:lnTo>
                    <a:lnTo>
                      <a:pt x="2893" y="205"/>
                    </a:lnTo>
                    <a:lnTo>
                      <a:pt x="3829" y="286"/>
                    </a:lnTo>
                    <a:lnTo>
                      <a:pt x="3870" y="82"/>
                    </a:lnTo>
                    <a:lnTo>
                      <a:pt x="2037" y="1"/>
                    </a:lnTo>
                    <a:close/>
                  </a:path>
                </a:pathLst>
              </a:custGeom>
              <a:solidFill>
                <a:srgbClr val="FFE4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42"/>
              <p:cNvSpPr/>
              <p:nvPr/>
            </p:nvSpPr>
            <p:spPr>
              <a:xfrm>
                <a:off x="3783275" y="2578650"/>
                <a:ext cx="96775" cy="7150"/>
              </a:xfrm>
              <a:custGeom>
                <a:avLst/>
                <a:gdLst/>
                <a:ahLst/>
                <a:cxnLst/>
                <a:rect l="l" t="t" r="r" b="b"/>
                <a:pathLst>
                  <a:path w="3871" h="286" fill="none" extrusionOk="0">
                    <a:moveTo>
                      <a:pt x="2037" y="1"/>
                    </a:moveTo>
                    <a:lnTo>
                      <a:pt x="0" y="123"/>
                    </a:lnTo>
                    <a:lnTo>
                      <a:pt x="0" y="123"/>
                    </a:lnTo>
                    <a:lnTo>
                      <a:pt x="41" y="286"/>
                    </a:lnTo>
                    <a:lnTo>
                      <a:pt x="41" y="286"/>
                    </a:lnTo>
                    <a:lnTo>
                      <a:pt x="1019" y="205"/>
                    </a:lnTo>
                    <a:lnTo>
                      <a:pt x="1956" y="164"/>
                    </a:lnTo>
                    <a:lnTo>
                      <a:pt x="1956" y="164"/>
                    </a:lnTo>
                    <a:lnTo>
                      <a:pt x="2893" y="205"/>
                    </a:lnTo>
                    <a:lnTo>
                      <a:pt x="3829" y="286"/>
                    </a:lnTo>
                    <a:lnTo>
                      <a:pt x="3829" y="286"/>
                    </a:lnTo>
                    <a:lnTo>
                      <a:pt x="3870" y="82"/>
                    </a:lnTo>
                    <a:lnTo>
                      <a:pt x="2037"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42"/>
              <p:cNvSpPr/>
              <p:nvPr/>
            </p:nvSpPr>
            <p:spPr>
              <a:xfrm>
                <a:off x="3734400" y="2369900"/>
                <a:ext cx="195550" cy="211850"/>
              </a:xfrm>
              <a:custGeom>
                <a:avLst/>
                <a:gdLst/>
                <a:ahLst/>
                <a:cxnLst/>
                <a:rect l="l" t="t" r="r" b="b"/>
                <a:pathLst>
                  <a:path w="7822" h="8474" extrusionOk="0">
                    <a:moveTo>
                      <a:pt x="3381" y="0"/>
                    </a:moveTo>
                    <a:lnTo>
                      <a:pt x="2852" y="82"/>
                    </a:lnTo>
                    <a:lnTo>
                      <a:pt x="2322" y="163"/>
                    </a:lnTo>
                    <a:lnTo>
                      <a:pt x="1833" y="326"/>
                    </a:lnTo>
                    <a:lnTo>
                      <a:pt x="1344" y="489"/>
                    </a:lnTo>
                    <a:lnTo>
                      <a:pt x="896" y="734"/>
                    </a:lnTo>
                    <a:lnTo>
                      <a:pt x="448" y="978"/>
                    </a:lnTo>
                    <a:lnTo>
                      <a:pt x="0" y="1263"/>
                    </a:lnTo>
                    <a:lnTo>
                      <a:pt x="570" y="3015"/>
                    </a:lnTo>
                    <a:lnTo>
                      <a:pt x="1100" y="4807"/>
                    </a:lnTo>
                    <a:lnTo>
                      <a:pt x="1589" y="6640"/>
                    </a:lnTo>
                    <a:lnTo>
                      <a:pt x="1955" y="8473"/>
                    </a:lnTo>
                    <a:lnTo>
                      <a:pt x="3992" y="8351"/>
                    </a:lnTo>
                    <a:lnTo>
                      <a:pt x="5825" y="8432"/>
                    </a:lnTo>
                    <a:lnTo>
                      <a:pt x="5988" y="7536"/>
                    </a:lnTo>
                    <a:lnTo>
                      <a:pt x="6192" y="6599"/>
                    </a:lnTo>
                    <a:lnTo>
                      <a:pt x="6640" y="4807"/>
                    </a:lnTo>
                    <a:lnTo>
                      <a:pt x="7210" y="3015"/>
                    </a:lnTo>
                    <a:lnTo>
                      <a:pt x="7821" y="1263"/>
                    </a:lnTo>
                    <a:lnTo>
                      <a:pt x="7373" y="978"/>
                    </a:lnTo>
                    <a:lnTo>
                      <a:pt x="6925" y="734"/>
                    </a:lnTo>
                    <a:lnTo>
                      <a:pt x="6477" y="489"/>
                    </a:lnTo>
                    <a:lnTo>
                      <a:pt x="5988" y="326"/>
                    </a:lnTo>
                    <a:lnTo>
                      <a:pt x="5499" y="204"/>
                    </a:lnTo>
                    <a:lnTo>
                      <a:pt x="4970" y="82"/>
                    </a:lnTo>
                    <a:lnTo>
                      <a:pt x="4440"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42"/>
              <p:cNvSpPr/>
              <p:nvPr/>
            </p:nvSpPr>
            <p:spPr>
              <a:xfrm>
                <a:off x="3664125" y="2566450"/>
                <a:ext cx="335075" cy="16300"/>
              </a:xfrm>
              <a:custGeom>
                <a:avLst/>
                <a:gdLst/>
                <a:ahLst/>
                <a:cxnLst/>
                <a:rect l="l" t="t" r="r" b="b"/>
                <a:pathLst>
                  <a:path w="13403" h="652" extrusionOk="0">
                    <a:moveTo>
                      <a:pt x="1" y="0"/>
                    </a:moveTo>
                    <a:lnTo>
                      <a:pt x="82" y="326"/>
                    </a:lnTo>
                    <a:lnTo>
                      <a:pt x="326" y="367"/>
                    </a:lnTo>
                    <a:lnTo>
                      <a:pt x="2241" y="530"/>
                    </a:lnTo>
                    <a:lnTo>
                      <a:pt x="4400" y="611"/>
                    </a:lnTo>
                    <a:lnTo>
                      <a:pt x="6722" y="652"/>
                    </a:lnTo>
                    <a:lnTo>
                      <a:pt x="9247" y="611"/>
                    </a:lnTo>
                    <a:lnTo>
                      <a:pt x="11325" y="530"/>
                    </a:lnTo>
                    <a:lnTo>
                      <a:pt x="13198" y="367"/>
                    </a:lnTo>
                    <a:lnTo>
                      <a:pt x="13361" y="367"/>
                    </a:lnTo>
                    <a:lnTo>
                      <a:pt x="13402" y="0"/>
                    </a:lnTo>
                    <a:lnTo>
                      <a:pt x="13402" y="0"/>
                    </a:lnTo>
                    <a:lnTo>
                      <a:pt x="11895" y="163"/>
                    </a:lnTo>
                    <a:lnTo>
                      <a:pt x="10266" y="244"/>
                    </a:lnTo>
                    <a:lnTo>
                      <a:pt x="8555" y="326"/>
                    </a:lnTo>
                    <a:lnTo>
                      <a:pt x="4889" y="326"/>
                    </a:lnTo>
                    <a:lnTo>
                      <a:pt x="3137" y="244"/>
                    </a:lnTo>
                    <a:lnTo>
                      <a:pt x="1508" y="163"/>
                    </a:lnTo>
                    <a:lnTo>
                      <a:pt x="1" y="0"/>
                    </a:lnTo>
                    <a:close/>
                  </a:path>
                </a:pathLst>
              </a:custGeom>
              <a:solidFill>
                <a:srgbClr val="FFC8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42"/>
              <p:cNvSpPr/>
              <p:nvPr/>
            </p:nvSpPr>
            <p:spPr>
              <a:xfrm>
                <a:off x="3657000" y="2558300"/>
                <a:ext cx="350325" cy="44825"/>
              </a:xfrm>
              <a:custGeom>
                <a:avLst/>
                <a:gdLst/>
                <a:ahLst/>
                <a:cxnLst/>
                <a:rect l="l" t="t" r="r" b="b"/>
                <a:pathLst>
                  <a:path w="14013" h="1793" extrusionOk="0">
                    <a:moveTo>
                      <a:pt x="163" y="0"/>
                    </a:moveTo>
                    <a:lnTo>
                      <a:pt x="82" y="41"/>
                    </a:lnTo>
                    <a:lnTo>
                      <a:pt x="41" y="122"/>
                    </a:lnTo>
                    <a:lnTo>
                      <a:pt x="0" y="245"/>
                    </a:lnTo>
                    <a:lnTo>
                      <a:pt x="0" y="937"/>
                    </a:lnTo>
                    <a:lnTo>
                      <a:pt x="41" y="1019"/>
                    </a:lnTo>
                    <a:lnTo>
                      <a:pt x="82" y="1141"/>
                    </a:lnTo>
                    <a:lnTo>
                      <a:pt x="163" y="1222"/>
                    </a:lnTo>
                    <a:lnTo>
                      <a:pt x="286" y="1263"/>
                    </a:lnTo>
                    <a:lnTo>
                      <a:pt x="1956" y="1507"/>
                    </a:lnTo>
                    <a:lnTo>
                      <a:pt x="3626" y="1670"/>
                    </a:lnTo>
                    <a:lnTo>
                      <a:pt x="5296" y="1752"/>
                    </a:lnTo>
                    <a:lnTo>
                      <a:pt x="7007" y="1792"/>
                    </a:lnTo>
                    <a:lnTo>
                      <a:pt x="8677" y="1752"/>
                    </a:lnTo>
                    <a:lnTo>
                      <a:pt x="10388" y="1670"/>
                    </a:lnTo>
                    <a:lnTo>
                      <a:pt x="12058" y="1507"/>
                    </a:lnTo>
                    <a:lnTo>
                      <a:pt x="13728" y="1263"/>
                    </a:lnTo>
                    <a:lnTo>
                      <a:pt x="13850" y="1222"/>
                    </a:lnTo>
                    <a:lnTo>
                      <a:pt x="13931" y="1141"/>
                    </a:lnTo>
                    <a:lnTo>
                      <a:pt x="13972" y="1019"/>
                    </a:lnTo>
                    <a:lnTo>
                      <a:pt x="14013" y="937"/>
                    </a:lnTo>
                    <a:lnTo>
                      <a:pt x="14013" y="245"/>
                    </a:lnTo>
                    <a:lnTo>
                      <a:pt x="13972" y="122"/>
                    </a:lnTo>
                    <a:lnTo>
                      <a:pt x="13931" y="41"/>
                    </a:lnTo>
                    <a:lnTo>
                      <a:pt x="13809" y="0"/>
                    </a:lnTo>
                    <a:lnTo>
                      <a:pt x="13728" y="0"/>
                    </a:lnTo>
                    <a:lnTo>
                      <a:pt x="12058" y="245"/>
                    </a:lnTo>
                    <a:lnTo>
                      <a:pt x="10388" y="408"/>
                    </a:lnTo>
                    <a:lnTo>
                      <a:pt x="8677" y="530"/>
                    </a:lnTo>
                    <a:lnTo>
                      <a:pt x="5296" y="530"/>
                    </a:lnTo>
                    <a:lnTo>
                      <a:pt x="3626" y="408"/>
                    </a:lnTo>
                    <a:lnTo>
                      <a:pt x="1956" y="245"/>
                    </a:lnTo>
                    <a:lnTo>
                      <a:pt x="28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42"/>
              <p:cNvSpPr/>
              <p:nvPr/>
            </p:nvSpPr>
            <p:spPr>
              <a:xfrm>
                <a:off x="3669225" y="2580700"/>
                <a:ext cx="324875" cy="69275"/>
              </a:xfrm>
              <a:custGeom>
                <a:avLst/>
                <a:gdLst/>
                <a:ahLst/>
                <a:cxnLst/>
                <a:rect l="l" t="t" r="r" b="b"/>
                <a:pathLst>
                  <a:path w="12995" h="2771" extrusionOk="0">
                    <a:moveTo>
                      <a:pt x="0" y="0"/>
                    </a:moveTo>
                    <a:lnTo>
                      <a:pt x="0" y="163"/>
                    </a:lnTo>
                    <a:lnTo>
                      <a:pt x="41" y="448"/>
                    </a:lnTo>
                    <a:lnTo>
                      <a:pt x="122" y="774"/>
                    </a:lnTo>
                    <a:lnTo>
                      <a:pt x="245" y="1059"/>
                    </a:lnTo>
                    <a:lnTo>
                      <a:pt x="408" y="1304"/>
                    </a:lnTo>
                    <a:lnTo>
                      <a:pt x="611" y="1548"/>
                    </a:lnTo>
                    <a:lnTo>
                      <a:pt x="856" y="1752"/>
                    </a:lnTo>
                    <a:lnTo>
                      <a:pt x="1100" y="1915"/>
                    </a:lnTo>
                    <a:lnTo>
                      <a:pt x="1385" y="2037"/>
                    </a:lnTo>
                    <a:lnTo>
                      <a:pt x="1996" y="2200"/>
                    </a:lnTo>
                    <a:lnTo>
                      <a:pt x="2607" y="2363"/>
                    </a:lnTo>
                    <a:lnTo>
                      <a:pt x="3911" y="2607"/>
                    </a:lnTo>
                    <a:lnTo>
                      <a:pt x="5214" y="2730"/>
                    </a:lnTo>
                    <a:lnTo>
                      <a:pt x="6518" y="2770"/>
                    </a:lnTo>
                    <a:lnTo>
                      <a:pt x="7821" y="2730"/>
                    </a:lnTo>
                    <a:lnTo>
                      <a:pt x="9125" y="2607"/>
                    </a:lnTo>
                    <a:lnTo>
                      <a:pt x="10387" y="2363"/>
                    </a:lnTo>
                    <a:lnTo>
                      <a:pt x="11039" y="2200"/>
                    </a:lnTo>
                    <a:lnTo>
                      <a:pt x="11650" y="2037"/>
                    </a:lnTo>
                    <a:lnTo>
                      <a:pt x="11935" y="1915"/>
                    </a:lnTo>
                    <a:lnTo>
                      <a:pt x="12180" y="1752"/>
                    </a:lnTo>
                    <a:lnTo>
                      <a:pt x="12424" y="1548"/>
                    </a:lnTo>
                    <a:lnTo>
                      <a:pt x="12587" y="1304"/>
                    </a:lnTo>
                    <a:lnTo>
                      <a:pt x="12791" y="1059"/>
                    </a:lnTo>
                    <a:lnTo>
                      <a:pt x="12913" y="774"/>
                    </a:lnTo>
                    <a:lnTo>
                      <a:pt x="12994" y="448"/>
                    </a:lnTo>
                    <a:lnTo>
                      <a:pt x="12994" y="163"/>
                    </a:lnTo>
                    <a:lnTo>
                      <a:pt x="12994" y="0"/>
                    </a:lnTo>
                    <a:lnTo>
                      <a:pt x="12098" y="82"/>
                    </a:lnTo>
                    <a:lnTo>
                      <a:pt x="11202" y="204"/>
                    </a:lnTo>
                    <a:lnTo>
                      <a:pt x="10347" y="326"/>
                    </a:lnTo>
                    <a:lnTo>
                      <a:pt x="9451" y="408"/>
                    </a:lnTo>
                    <a:lnTo>
                      <a:pt x="8717" y="448"/>
                    </a:lnTo>
                    <a:lnTo>
                      <a:pt x="7984" y="489"/>
                    </a:lnTo>
                    <a:lnTo>
                      <a:pt x="4970" y="489"/>
                    </a:lnTo>
                    <a:lnTo>
                      <a:pt x="4196" y="448"/>
                    </a:lnTo>
                    <a:lnTo>
                      <a:pt x="3422" y="408"/>
                    </a:lnTo>
                    <a:lnTo>
                      <a:pt x="2566" y="326"/>
                    </a:lnTo>
                    <a:lnTo>
                      <a:pt x="1711" y="204"/>
                    </a:lnTo>
                    <a:lnTo>
                      <a:pt x="856" y="82"/>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42"/>
              <p:cNvSpPr/>
              <p:nvPr/>
            </p:nvSpPr>
            <p:spPr>
              <a:xfrm>
                <a:off x="3739475" y="2363775"/>
                <a:ext cx="184350" cy="210825"/>
              </a:xfrm>
              <a:custGeom>
                <a:avLst/>
                <a:gdLst/>
                <a:ahLst/>
                <a:cxnLst/>
                <a:rect l="l" t="t" r="r" b="b"/>
                <a:pathLst>
                  <a:path w="7374" h="8433" extrusionOk="0">
                    <a:moveTo>
                      <a:pt x="3708" y="1"/>
                    </a:moveTo>
                    <a:lnTo>
                      <a:pt x="3260" y="42"/>
                    </a:lnTo>
                    <a:lnTo>
                      <a:pt x="2811" y="42"/>
                    </a:lnTo>
                    <a:lnTo>
                      <a:pt x="2363" y="123"/>
                    </a:lnTo>
                    <a:lnTo>
                      <a:pt x="1956" y="205"/>
                    </a:lnTo>
                    <a:lnTo>
                      <a:pt x="1508" y="327"/>
                    </a:lnTo>
                    <a:lnTo>
                      <a:pt x="1060" y="449"/>
                    </a:lnTo>
                    <a:lnTo>
                      <a:pt x="653" y="612"/>
                    </a:lnTo>
                    <a:lnTo>
                      <a:pt x="245" y="816"/>
                    </a:lnTo>
                    <a:lnTo>
                      <a:pt x="123" y="897"/>
                    </a:lnTo>
                    <a:lnTo>
                      <a:pt x="42" y="1019"/>
                    </a:lnTo>
                    <a:lnTo>
                      <a:pt x="1" y="1182"/>
                    </a:lnTo>
                    <a:lnTo>
                      <a:pt x="42" y="1304"/>
                    </a:lnTo>
                    <a:lnTo>
                      <a:pt x="612" y="3056"/>
                    </a:lnTo>
                    <a:lnTo>
                      <a:pt x="1141" y="4848"/>
                    </a:lnTo>
                    <a:lnTo>
                      <a:pt x="1589" y="6600"/>
                    </a:lnTo>
                    <a:lnTo>
                      <a:pt x="1997" y="8433"/>
                    </a:lnTo>
                    <a:lnTo>
                      <a:pt x="2811" y="8351"/>
                    </a:lnTo>
                    <a:lnTo>
                      <a:pt x="3708" y="8311"/>
                    </a:lnTo>
                    <a:lnTo>
                      <a:pt x="4563" y="8351"/>
                    </a:lnTo>
                    <a:lnTo>
                      <a:pt x="5378" y="8433"/>
                    </a:lnTo>
                    <a:lnTo>
                      <a:pt x="5581" y="7537"/>
                    </a:lnTo>
                    <a:lnTo>
                      <a:pt x="5744" y="6641"/>
                    </a:lnTo>
                    <a:lnTo>
                      <a:pt x="6233" y="4848"/>
                    </a:lnTo>
                    <a:lnTo>
                      <a:pt x="6763" y="3137"/>
                    </a:lnTo>
                    <a:lnTo>
                      <a:pt x="7374" y="1386"/>
                    </a:lnTo>
                    <a:lnTo>
                      <a:pt x="7374" y="1223"/>
                    </a:lnTo>
                    <a:lnTo>
                      <a:pt x="7333" y="1101"/>
                    </a:lnTo>
                    <a:lnTo>
                      <a:pt x="7252" y="979"/>
                    </a:lnTo>
                    <a:lnTo>
                      <a:pt x="7170" y="897"/>
                    </a:lnTo>
                    <a:lnTo>
                      <a:pt x="6763" y="693"/>
                    </a:lnTo>
                    <a:lnTo>
                      <a:pt x="6355" y="490"/>
                    </a:lnTo>
                    <a:lnTo>
                      <a:pt x="5907" y="368"/>
                    </a:lnTo>
                    <a:lnTo>
                      <a:pt x="5500" y="245"/>
                    </a:lnTo>
                    <a:lnTo>
                      <a:pt x="5052" y="123"/>
                    </a:lnTo>
                    <a:lnTo>
                      <a:pt x="4604" y="82"/>
                    </a:lnTo>
                    <a:lnTo>
                      <a:pt x="4156" y="42"/>
                    </a:lnTo>
                    <a:lnTo>
                      <a:pt x="370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657" name="Google Shape;657;p42"/>
          <p:cNvPicPr preferRelativeResize="0">
            <a:picLocks noGrp="1"/>
          </p:cNvPicPr>
          <p:nvPr>
            <p:ph type="pic" idx="2"/>
          </p:nvPr>
        </p:nvPicPr>
        <p:blipFill rotWithShape="1">
          <a:blip r:embed="rId3">
            <a:alphaModFix/>
          </a:blip>
          <a:srcRect l="15719" r="15726" b="54310"/>
          <a:stretch/>
        </p:blipFill>
        <p:spPr>
          <a:xfrm>
            <a:off x="5088375" y="1092000"/>
            <a:ext cx="3150600" cy="3150600"/>
          </a:xfrm>
          <a:prstGeom prst="ellipse">
            <a:avLst/>
          </a:prstGeom>
        </p:spPr>
      </p:pic>
      <p:sp>
        <p:nvSpPr>
          <p:cNvPr id="658" name="Google Shape;658;p42"/>
          <p:cNvSpPr txBox="1">
            <a:spLocks noGrp="1"/>
          </p:cNvSpPr>
          <p:nvPr>
            <p:ph type="title"/>
          </p:nvPr>
        </p:nvSpPr>
        <p:spPr>
          <a:xfrm>
            <a:off x="720000" y="427325"/>
            <a:ext cx="4929900" cy="1658700"/>
          </a:xfrm>
          <a:prstGeom prst="rect">
            <a:avLst/>
          </a:prstGeom>
        </p:spPr>
        <p:txBody>
          <a:bodyPr spcFirstLastPara="1" wrap="square" lIns="91425" tIns="91425" rIns="91425" bIns="91425" anchor="t" anchorCtr="0">
            <a:noAutofit/>
          </a:bodyPr>
          <a:lstStyle/>
          <a:p>
            <a:pPr marL="0" lvl="0" indent="0" algn="l" rtl="0">
              <a:lnSpc>
                <a:spcPct val="107916"/>
              </a:lnSpc>
              <a:spcBef>
                <a:spcPts val="0"/>
              </a:spcBef>
              <a:spcAft>
                <a:spcPts val="0"/>
              </a:spcAft>
              <a:buNone/>
            </a:pPr>
            <a:r>
              <a:rPr lang="en" sz="2800">
                <a:solidFill>
                  <a:srgbClr val="000000"/>
                </a:solidFill>
                <a:latin typeface="Arial"/>
                <a:ea typeface="Arial"/>
                <a:cs typeface="Arial"/>
                <a:sym typeface="Arial"/>
              </a:rPr>
              <a:t>Industry best practices and regulations related  to housekeeping safety </a:t>
            </a:r>
            <a:endParaRPr sz="2800">
              <a:solidFill>
                <a:srgbClr val="000000"/>
              </a:solidFill>
              <a:latin typeface="Arial"/>
              <a:ea typeface="Arial"/>
              <a:cs typeface="Arial"/>
              <a:sym typeface="Arial"/>
            </a:endParaRPr>
          </a:p>
          <a:p>
            <a:pPr marL="0" lvl="0" indent="0" algn="l" rtl="0">
              <a:spcBef>
                <a:spcPts val="800"/>
              </a:spcBef>
              <a:spcAft>
                <a:spcPts val="0"/>
              </a:spcAft>
              <a:buNone/>
            </a:pPr>
            <a:endParaRPr/>
          </a:p>
        </p:txBody>
      </p:sp>
      <p:sp>
        <p:nvSpPr>
          <p:cNvPr id="659" name="Google Shape;659;p42"/>
          <p:cNvSpPr txBox="1">
            <a:spLocks noGrp="1"/>
          </p:cNvSpPr>
          <p:nvPr>
            <p:ph type="subTitle" idx="1"/>
          </p:nvPr>
        </p:nvSpPr>
        <p:spPr>
          <a:xfrm>
            <a:off x="720000" y="2208663"/>
            <a:ext cx="4294800" cy="1800600"/>
          </a:xfrm>
          <a:prstGeom prst="rect">
            <a:avLst/>
          </a:prstGeom>
        </p:spPr>
        <p:txBody>
          <a:bodyPr spcFirstLastPara="1" wrap="square" lIns="91425" tIns="91425" rIns="91425" bIns="91425" anchor="t" anchorCtr="0">
            <a:noAutofit/>
          </a:bodyPr>
          <a:lstStyle/>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The hotel's housekeeping department is crucial.</a:t>
            </a:r>
            <a:endParaRPr sz="1400">
              <a:solidFill>
                <a:srgbClr val="000000"/>
              </a:solidFill>
              <a:highlight>
                <a:schemeClr val="lt1"/>
              </a:highlight>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Housekeeping office guarantees tidiness (</a:t>
            </a:r>
            <a:r>
              <a:rPr lang="en" sz="1400">
                <a:solidFill>
                  <a:srgbClr val="222222"/>
                </a:solidFill>
                <a:highlight>
                  <a:schemeClr val="lt1"/>
                </a:highlight>
                <a:latin typeface="Arial"/>
                <a:ea typeface="Arial"/>
                <a:cs typeface="Arial"/>
                <a:sym typeface="Arial"/>
              </a:rPr>
              <a:t>Siaw, and Siaw, 2021</a:t>
            </a:r>
            <a:r>
              <a:rPr lang="en" sz="1400">
                <a:solidFill>
                  <a:srgbClr val="000000"/>
                </a:solidFill>
                <a:highlight>
                  <a:schemeClr val="lt1"/>
                </a:highlight>
                <a:latin typeface="Arial"/>
                <a:ea typeface="Arial"/>
                <a:cs typeface="Arial"/>
                <a:sym typeface="Arial"/>
              </a:rPr>
              <a:t>).</a:t>
            </a:r>
            <a:endParaRPr sz="1400">
              <a:solidFill>
                <a:srgbClr val="000000"/>
              </a:solidFill>
              <a:highlight>
                <a:schemeClr val="lt1"/>
              </a:highlight>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reliably evaluate and fix mechanical assemblies, give proper signs.</a:t>
            </a:r>
            <a:endParaRPr sz="1400">
              <a:solidFill>
                <a:srgbClr val="000000"/>
              </a:solidFill>
              <a:highlight>
                <a:schemeClr val="lt1"/>
              </a:highlight>
              <a:latin typeface="Arial"/>
              <a:ea typeface="Arial"/>
              <a:cs typeface="Arial"/>
              <a:sym typeface="Arial"/>
            </a:endParaRPr>
          </a:p>
          <a:p>
            <a:pPr marL="0" lvl="0" indent="0" algn="l" rtl="0">
              <a:spcBef>
                <a:spcPts val="80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63"/>
        <p:cNvGrpSpPr/>
        <p:nvPr/>
      </p:nvGrpSpPr>
      <p:grpSpPr>
        <a:xfrm>
          <a:off x="0" y="0"/>
          <a:ext cx="0" cy="0"/>
          <a:chOff x="0" y="0"/>
          <a:chExt cx="0" cy="0"/>
        </a:xfrm>
      </p:grpSpPr>
      <p:grpSp>
        <p:nvGrpSpPr>
          <p:cNvPr id="664" name="Google Shape;664;p43"/>
          <p:cNvGrpSpPr/>
          <p:nvPr/>
        </p:nvGrpSpPr>
        <p:grpSpPr>
          <a:xfrm>
            <a:off x="6234703" y="423363"/>
            <a:ext cx="2703547" cy="2849262"/>
            <a:chOff x="6234703" y="423363"/>
            <a:chExt cx="2703547" cy="2849262"/>
          </a:xfrm>
        </p:grpSpPr>
        <p:sp>
          <p:nvSpPr>
            <p:cNvPr id="665" name="Google Shape;665;p43"/>
            <p:cNvSpPr/>
            <p:nvPr/>
          </p:nvSpPr>
          <p:spPr>
            <a:xfrm rot="-3416280">
              <a:off x="6730897" y="1065280"/>
              <a:ext cx="1852089" cy="1852089"/>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43"/>
            <p:cNvSpPr/>
            <p:nvPr/>
          </p:nvSpPr>
          <p:spPr>
            <a:xfrm rot="-3416406">
              <a:off x="6482998" y="1251183"/>
              <a:ext cx="279919" cy="279919"/>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43"/>
            <p:cNvSpPr/>
            <p:nvPr/>
          </p:nvSpPr>
          <p:spPr>
            <a:xfrm rot="-3417692">
              <a:off x="8702830" y="1468455"/>
              <a:ext cx="197542" cy="197542"/>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43"/>
            <p:cNvSpPr/>
            <p:nvPr/>
          </p:nvSpPr>
          <p:spPr>
            <a:xfrm rot="-3414498">
              <a:off x="6265280" y="1240655"/>
              <a:ext cx="159346" cy="159346"/>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43"/>
            <p:cNvSpPr/>
            <p:nvPr/>
          </p:nvSpPr>
          <p:spPr>
            <a:xfrm>
              <a:off x="8400288" y="423363"/>
              <a:ext cx="417900" cy="417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0" name="Google Shape;670;p43"/>
          <p:cNvGrpSpPr/>
          <p:nvPr/>
        </p:nvGrpSpPr>
        <p:grpSpPr>
          <a:xfrm>
            <a:off x="508477" y="1846150"/>
            <a:ext cx="2511999" cy="2816669"/>
            <a:chOff x="508477" y="1846150"/>
            <a:chExt cx="2511999" cy="2816669"/>
          </a:xfrm>
        </p:grpSpPr>
        <p:sp>
          <p:nvSpPr>
            <p:cNvPr id="671" name="Google Shape;671;p43"/>
            <p:cNvSpPr/>
            <p:nvPr/>
          </p:nvSpPr>
          <p:spPr>
            <a:xfrm>
              <a:off x="636925" y="1846150"/>
              <a:ext cx="609300" cy="609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43"/>
            <p:cNvSpPr/>
            <p:nvPr/>
          </p:nvSpPr>
          <p:spPr>
            <a:xfrm rot="-3416299">
              <a:off x="833901" y="2800193"/>
              <a:ext cx="1562851" cy="1562851"/>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43"/>
            <p:cNvSpPr/>
            <p:nvPr/>
          </p:nvSpPr>
          <p:spPr>
            <a:xfrm rot="-3417253">
              <a:off x="565237" y="4169137"/>
              <a:ext cx="295979" cy="295979"/>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43"/>
            <p:cNvSpPr/>
            <p:nvPr/>
          </p:nvSpPr>
          <p:spPr>
            <a:xfrm>
              <a:off x="2547500" y="3214400"/>
              <a:ext cx="276900" cy="276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43"/>
            <p:cNvSpPr/>
            <p:nvPr/>
          </p:nvSpPr>
          <p:spPr>
            <a:xfrm rot="-3417692">
              <a:off x="2785055" y="3597180"/>
              <a:ext cx="197542" cy="197542"/>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76" name="Google Shape;676;p43"/>
          <p:cNvSpPr/>
          <p:nvPr/>
        </p:nvSpPr>
        <p:spPr>
          <a:xfrm rot="9278323">
            <a:off x="473076" y="2196642"/>
            <a:ext cx="937010" cy="919623"/>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43"/>
          <p:cNvSpPr/>
          <p:nvPr/>
        </p:nvSpPr>
        <p:spPr>
          <a:xfrm rot="-2700000">
            <a:off x="6358066" y="610104"/>
            <a:ext cx="615153" cy="603757"/>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78" name="Google Shape;678;p43"/>
          <p:cNvGrpSpPr/>
          <p:nvPr/>
        </p:nvGrpSpPr>
        <p:grpSpPr>
          <a:xfrm>
            <a:off x="871980" y="2223517"/>
            <a:ext cx="1486685" cy="2716177"/>
            <a:chOff x="2911550" y="2791500"/>
            <a:chExt cx="600875" cy="1097800"/>
          </a:xfrm>
        </p:grpSpPr>
        <p:sp>
          <p:nvSpPr>
            <p:cNvPr id="679" name="Google Shape;679;p43"/>
            <p:cNvSpPr/>
            <p:nvPr/>
          </p:nvSpPr>
          <p:spPr>
            <a:xfrm>
              <a:off x="2956375" y="2791500"/>
              <a:ext cx="511225" cy="889050"/>
            </a:xfrm>
            <a:custGeom>
              <a:avLst/>
              <a:gdLst/>
              <a:ahLst/>
              <a:cxnLst/>
              <a:rect l="l" t="t" r="r" b="b"/>
              <a:pathLst>
                <a:path w="20449" h="35562" extrusionOk="0">
                  <a:moveTo>
                    <a:pt x="9899" y="0"/>
                  </a:moveTo>
                  <a:lnTo>
                    <a:pt x="9573" y="82"/>
                  </a:lnTo>
                  <a:lnTo>
                    <a:pt x="9247" y="163"/>
                  </a:lnTo>
                  <a:lnTo>
                    <a:pt x="8921" y="245"/>
                  </a:lnTo>
                  <a:lnTo>
                    <a:pt x="8636" y="408"/>
                  </a:lnTo>
                  <a:lnTo>
                    <a:pt x="8392" y="571"/>
                  </a:lnTo>
                  <a:lnTo>
                    <a:pt x="8106" y="733"/>
                  </a:lnTo>
                  <a:lnTo>
                    <a:pt x="7903" y="978"/>
                  </a:lnTo>
                  <a:lnTo>
                    <a:pt x="7699" y="1182"/>
                  </a:lnTo>
                  <a:lnTo>
                    <a:pt x="7495" y="1467"/>
                  </a:lnTo>
                  <a:lnTo>
                    <a:pt x="7332" y="1711"/>
                  </a:lnTo>
                  <a:lnTo>
                    <a:pt x="7169" y="1996"/>
                  </a:lnTo>
                  <a:lnTo>
                    <a:pt x="7088" y="2322"/>
                  </a:lnTo>
                  <a:lnTo>
                    <a:pt x="7007" y="2648"/>
                  </a:lnTo>
                  <a:lnTo>
                    <a:pt x="6925" y="2974"/>
                  </a:lnTo>
                  <a:lnTo>
                    <a:pt x="6925" y="3300"/>
                  </a:lnTo>
                  <a:lnTo>
                    <a:pt x="6925" y="6518"/>
                  </a:lnTo>
                  <a:lnTo>
                    <a:pt x="6966" y="6925"/>
                  </a:lnTo>
                  <a:lnTo>
                    <a:pt x="7047" y="7373"/>
                  </a:lnTo>
                  <a:lnTo>
                    <a:pt x="5214" y="8025"/>
                  </a:lnTo>
                  <a:lnTo>
                    <a:pt x="4644" y="8310"/>
                  </a:lnTo>
                  <a:lnTo>
                    <a:pt x="0" y="20734"/>
                  </a:lnTo>
                  <a:lnTo>
                    <a:pt x="2444" y="21671"/>
                  </a:lnTo>
                  <a:lnTo>
                    <a:pt x="4644" y="16661"/>
                  </a:lnTo>
                  <a:lnTo>
                    <a:pt x="4644" y="18371"/>
                  </a:lnTo>
                  <a:lnTo>
                    <a:pt x="4440" y="35561"/>
                  </a:lnTo>
                  <a:lnTo>
                    <a:pt x="8514" y="35561"/>
                  </a:lnTo>
                  <a:lnTo>
                    <a:pt x="10143" y="25418"/>
                  </a:lnTo>
                  <a:lnTo>
                    <a:pt x="10306" y="25418"/>
                  </a:lnTo>
                  <a:lnTo>
                    <a:pt x="11935" y="35561"/>
                  </a:lnTo>
                  <a:lnTo>
                    <a:pt x="16009" y="35561"/>
                  </a:lnTo>
                  <a:lnTo>
                    <a:pt x="15805" y="18412"/>
                  </a:lnTo>
                  <a:lnTo>
                    <a:pt x="15805" y="16661"/>
                  </a:lnTo>
                  <a:lnTo>
                    <a:pt x="18005" y="21671"/>
                  </a:lnTo>
                  <a:lnTo>
                    <a:pt x="20449" y="20734"/>
                  </a:lnTo>
                  <a:lnTo>
                    <a:pt x="15805" y="8310"/>
                  </a:lnTo>
                  <a:lnTo>
                    <a:pt x="13402" y="7373"/>
                  </a:lnTo>
                  <a:lnTo>
                    <a:pt x="13483" y="6966"/>
                  </a:lnTo>
                  <a:lnTo>
                    <a:pt x="13524" y="6518"/>
                  </a:lnTo>
                  <a:lnTo>
                    <a:pt x="13524" y="3300"/>
                  </a:lnTo>
                  <a:lnTo>
                    <a:pt x="13524" y="2974"/>
                  </a:lnTo>
                  <a:lnTo>
                    <a:pt x="13443" y="2648"/>
                  </a:lnTo>
                  <a:lnTo>
                    <a:pt x="13361" y="2322"/>
                  </a:lnTo>
                  <a:lnTo>
                    <a:pt x="13280" y="1996"/>
                  </a:lnTo>
                  <a:lnTo>
                    <a:pt x="13117" y="1711"/>
                  </a:lnTo>
                  <a:lnTo>
                    <a:pt x="12954" y="1467"/>
                  </a:lnTo>
                  <a:lnTo>
                    <a:pt x="12791" y="1182"/>
                  </a:lnTo>
                  <a:lnTo>
                    <a:pt x="12546" y="978"/>
                  </a:lnTo>
                  <a:lnTo>
                    <a:pt x="12343" y="733"/>
                  </a:lnTo>
                  <a:lnTo>
                    <a:pt x="12058" y="571"/>
                  </a:lnTo>
                  <a:lnTo>
                    <a:pt x="11813" y="408"/>
                  </a:lnTo>
                  <a:lnTo>
                    <a:pt x="11528" y="245"/>
                  </a:lnTo>
                  <a:lnTo>
                    <a:pt x="11202" y="122"/>
                  </a:lnTo>
                  <a:lnTo>
                    <a:pt x="10876" y="41"/>
                  </a:lnTo>
                  <a:lnTo>
                    <a:pt x="1055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43"/>
            <p:cNvSpPr/>
            <p:nvPr/>
          </p:nvSpPr>
          <p:spPr>
            <a:xfrm>
              <a:off x="3211975" y="2791500"/>
              <a:ext cx="255625" cy="889050"/>
            </a:xfrm>
            <a:custGeom>
              <a:avLst/>
              <a:gdLst/>
              <a:ahLst/>
              <a:cxnLst/>
              <a:rect l="l" t="t" r="r" b="b"/>
              <a:pathLst>
                <a:path w="10225" h="35562" extrusionOk="0">
                  <a:moveTo>
                    <a:pt x="1" y="0"/>
                  </a:moveTo>
                  <a:lnTo>
                    <a:pt x="1" y="25418"/>
                  </a:lnTo>
                  <a:lnTo>
                    <a:pt x="82" y="25418"/>
                  </a:lnTo>
                  <a:lnTo>
                    <a:pt x="1711" y="35561"/>
                  </a:lnTo>
                  <a:lnTo>
                    <a:pt x="5785" y="35561"/>
                  </a:lnTo>
                  <a:lnTo>
                    <a:pt x="5581" y="18412"/>
                  </a:lnTo>
                  <a:lnTo>
                    <a:pt x="5581" y="16661"/>
                  </a:lnTo>
                  <a:lnTo>
                    <a:pt x="7781" y="21671"/>
                  </a:lnTo>
                  <a:lnTo>
                    <a:pt x="10225" y="20734"/>
                  </a:lnTo>
                  <a:lnTo>
                    <a:pt x="5581" y="8310"/>
                  </a:lnTo>
                  <a:lnTo>
                    <a:pt x="3178" y="7373"/>
                  </a:lnTo>
                  <a:lnTo>
                    <a:pt x="3259" y="6966"/>
                  </a:lnTo>
                  <a:lnTo>
                    <a:pt x="3300" y="6518"/>
                  </a:lnTo>
                  <a:lnTo>
                    <a:pt x="3300" y="3300"/>
                  </a:lnTo>
                  <a:lnTo>
                    <a:pt x="3300" y="2974"/>
                  </a:lnTo>
                  <a:lnTo>
                    <a:pt x="3219" y="2648"/>
                  </a:lnTo>
                  <a:lnTo>
                    <a:pt x="3137" y="2322"/>
                  </a:lnTo>
                  <a:lnTo>
                    <a:pt x="3056" y="1996"/>
                  </a:lnTo>
                  <a:lnTo>
                    <a:pt x="2893" y="1711"/>
                  </a:lnTo>
                  <a:lnTo>
                    <a:pt x="2730" y="1467"/>
                  </a:lnTo>
                  <a:lnTo>
                    <a:pt x="2567" y="1182"/>
                  </a:lnTo>
                  <a:lnTo>
                    <a:pt x="2322" y="978"/>
                  </a:lnTo>
                  <a:lnTo>
                    <a:pt x="2119" y="733"/>
                  </a:lnTo>
                  <a:lnTo>
                    <a:pt x="1834" y="571"/>
                  </a:lnTo>
                  <a:lnTo>
                    <a:pt x="1589" y="408"/>
                  </a:lnTo>
                  <a:lnTo>
                    <a:pt x="1304" y="245"/>
                  </a:lnTo>
                  <a:lnTo>
                    <a:pt x="978" y="122"/>
                  </a:lnTo>
                  <a:lnTo>
                    <a:pt x="652" y="41"/>
                  </a:lnTo>
                  <a:lnTo>
                    <a:pt x="326"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43"/>
            <p:cNvSpPr/>
            <p:nvPr/>
          </p:nvSpPr>
          <p:spPr>
            <a:xfrm>
              <a:off x="3403425" y="3309825"/>
              <a:ext cx="109000" cy="150750"/>
            </a:xfrm>
            <a:custGeom>
              <a:avLst/>
              <a:gdLst/>
              <a:ahLst/>
              <a:cxnLst/>
              <a:rect l="l" t="t" r="r" b="b"/>
              <a:pathLst>
                <a:path w="4360" h="6030" extrusionOk="0">
                  <a:moveTo>
                    <a:pt x="2567" y="1"/>
                  </a:moveTo>
                  <a:lnTo>
                    <a:pt x="1" y="612"/>
                  </a:lnTo>
                  <a:lnTo>
                    <a:pt x="367" y="1508"/>
                  </a:lnTo>
                  <a:lnTo>
                    <a:pt x="1" y="4074"/>
                  </a:lnTo>
                  <a:lnTo>
                    <a:pt x="1" y="4197"/>
                  </a:lnTo>
                  <a:lnTo>
                    <a:pt x="41" y="4360"/>
                  </a:lnTo>
                  <a:lnTo>
                    <a:pt x="123" y="4441"/>
                  </a:lnTo>
                  <a:lnTo>
                    <a:pt x="245" y="4522"/>
                  </a:lnTo>
                  <a:lnTo>
                    <a:pt x="571" y="4522"/>
                  </a:lnTo>
                  <a:lnTo>
                    <a:pt x="693" y="4441"/>
                  </a:lnTo>
                  <a:lnTo>
                    <a:pt x="775" y="4319"/>
                  </a:lnTo>
                  <a:lnTo>
                    <a:pt x="1060" y="2893"/>
                  </a:lnTo>
                  <a:lnTo>
                    <a:pt x="2282" y="5907"/>
                  </a:lnTo>
                  <a:lnTo>
                    <a:pt x="2322" y="5989"/>
                  </a:lnTo>
                  <a:lnTo>
                    <a:pt x="2404" y="6030"/>
                  </a:lnTo>
                  <a:lnTo>
                    <a:pt x="2608" y="6030"/>
                  </a:lnTo>
                  <a:lnTo>
                    <a:pt x="2730" y="5948"/>
                  </a:lnTo>
                  <a:lnTo>
                    <a:pt x="2770" y="5867"/>
                  </a:lnTo>
                  <a:lnTo>
                    <a:pt x="2811" y="5785"/>
                  </a:lnTo>
                  <a:lnTo>
                    <a:pt x="2811" y="5704"/>
                  </a:lnTo>
                  <a:lnTo>
                    <a:pt x="1915" y="3341"/>
                  </a:lnTo>
                  <a:lnTo>
                    <a:pt x="2974" y="5867"/>
                  </a:lnTo>
                  <a:lnTo>
                    <a:pt x="3056" y="5948"/>
                  </a:lnTo>
                  <a:lnTo>
                    <a:pt x="3137" y="5989"/>
                  </a:lnTo>
                  <a:lnTo>
                    <a:pt x="3219" y="6030"/>
                  </a:lnTo>
                  <a:lnTo>
                    <a:pt x="3341" y="5989"/>
                  </a:lnTo>
                  <a:lnTo>
                    <a:pt x="3422" y="5948"/>
                  </a:lnTo>
                  <a:lnTo>
                    <a:pt x="3504" y="5867"/>
                  </a:lnTo>
                  <a:lnTo>
                    <a:pt x="3544" y="5744"/>
                  </a:lnTo>
                  <a:lnTo>
                    <a:pt x="3504" y="5663"/>
                  </a:lnTo>
                  <a:lnTo>
                    <a:pt x="2526" y="3097"/>
                  </a:lnTo>
                  <a:lnTo>
                    <a:pt x="2567" y="3097"/>
                  </a:lnTo>
                  <a:lnTo>
                    <a:pt x="3463" y="5256"/>
                  </a:lnTo>
                  <a:lnTo>
                    <a:pt x="3544" y="5337"/>
                  </a:lnTo>
                  <a:lnTo>
                    <a:pt x="3626" y="5378"/>
                  </a:lnTo>
                  <a:lnTo>
                    <a:pt x="3830" y="5378"/>
                  </a:lnTo>
                  <a:lnTo>
                    <a:pt x="3911" y="5296"/>
                  </a:lnTo>
                  <a:lnTo>
                    <a:pt x="3993" y="5215"/>
                  </a:lnTo>
                  <a:lnTo>
                    <a:pt x="4033" y="5133"/>
                  </a:lnTo>
                  <a:lnTo>
                    <a:pt x="3993" y="5052"/>
                  </a:lnTo>
                  <a:lnTo>
                    <a:pt x="3178" y="2852"/>
                  </a:lnTo>
                  <a:lnTo>
                    <a:pt x="3219" y="2812"/>
                  </a:lnTo>
                  <a:lnTo>
                    <a:pt x="3911" y="4400"/>
                  </a:lnTo>
                  <a:lnTo>
                    <a:pt x="3952" y="4482"/>
                  </a:lnTo>
                  <a:lnTo>
                    <a:pt x="4033" y="4522"/>
                  </a:lnTo>
                  <a:lnTo>
                    <a:pt x="4196" y="4522"/>
                  </a:lnTo>
                  <a:lnTo>
                    <a:pt x="4278" y="4482"/>
                  </a:lnTo>
                  <a:lnTo>
                    <a:pt x="4359" y="4400"/>
                  </a:lnTo>
                  <a:lnTo>
                    <a:pt x="4359" y="4319"/>
                  </a:lnTo>
                  <a:lnTo>
                    <a:pt x="4359" y="4197"/>
                  </a:lnTo>
                  <a:lnTo>
                    <a:pt x="3748" y="2608"/>
                  </a:lnTo>
                  <a:lnTo>
                    <a:pt x="3341" y="1630"/>
                  </a:lnTo>
                  <a:lnTo>
                    <a:pt x="2608" y="42"/>
                  </a:lnTo>
                  <a:lnTo>
                    <a:pt x="256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43"/>
            <p:cNvSpPr/>
            <p:nvPr/>
          </p:nvSpPr>
          <p:spPr>
            <a:xfrm>
              <a:off x="2911550" y="3309825"/>
              <a:ext cx="109000" cy="150750"/>
            </a:xfrm>
            <a:custGeom>
              <a:avLst/>
              <a:gdLst/>
              <a:ahLst/>
              <a:cxnLst/>
              <a:rect l="l" t="t" r="r" b="b"/>
              <a:pathLst>
                <a:path w="4360" h="6030" extrusionOk="0">
                  <a:moveTo>
                    <a:pt x="1793" y="1"/>
                  </a:moveTo>
                  <a:lnTo>
                    <a:pt x="1753" y="42"/>
                  </a:lnTo>
                  <a:lnTo>
                    <a:pt x="1019" y="1630"/>
                  </a:lnTo>
                  <a:lnTo>
                    <a:pt x="612" y="2608"/>
                  </a:lnTo>
                  <a:lnTo>
                    <a:pt x="1" y="4197"/>
                  </a:lnTo>
                  <a:lnTo>
                    <a:pt x="1" y="4319"/>
                  </a:lnTo>
                  <a:lnTo>
                    <a:pt x="1" y="4400"/>
                  </a:lnTo>
                  <a:lnTo>
                    <a:pt x="82" y="4482"/>
                  </a:lnTo>
                  <a:lnTo>
                    <a:pt x="164" y="4522"/>
                  </a:lnTo>
                  <a:lnTo>
                    <a:pt x="327" y="4522"/>
                  </a:lnTo>
                  <a:lnTo>
                    <a:pt x="408" y="4482"/>
                  </a:lnTo>
                  <a:lnTo>
                    <a:pt x="449" y="4400"/>
                  </a:lnTo>
                  <a:lnTo>
                    <a:pt x="1142" y="2812"/>
                  </a:lnTo>
                  <a:lnTo>
                    <a:pt x="1182" y="2852"/>
                  </a:lnTo>
                  <a:lnTo>
                    <a:pt x="368" y="5052"/>
                  </a:lnTo>
                  <a:lnTo>
                    <a:pt x="327" y="5133"/>
                  </a:lnTo>
                  <a:lnTo>
                    <a:pt x="368" y="5215"/>
                  </a:lnTo>
                  <a:lnTo>
                    <a:pt x="449" y="5296"/>
                  </a:lnTo>
                  <a:lnTo>
                    <a:pt x="531" y="5378"/>
                  </a:lnTo>
                  <a:lnTo>
                    <a:pt x="734" y="5378"/>
                  </a:lnTo>
                  <a:lnTo>
                    <a:pt x="816" y="5337"/>
                  </a:lnTo>
                  <a:lnTo>
                    <a:pt x="897" y="5256"/>
                  </a:lnTo>
                  <a:lnTo>
                    <a:pt x="1793" y="3097"/>
                  </a:lnTo>
                  <a:lnTo>
                    <a:pt x="1834" y="3097"/>
                  </a:lnTo>
                  <a:lnTo>
                    <a:pt x="816" y="5663"/>
                  </a:lnTo>
                  <a:lnTo>
                    <a:pt x="816" y="5744"/>
                  </a:lnTo>
                  <a:lnTo>
                    <a:pt x="856" y="5867"/>
                  </a:lnTo>
                  <a:lnTo>
                    <a:pt x="938" y="5948"/>
                  </a:lnTo>
                  <a:lnTo>
                    <a:pt x="1019" y="5989"/>
                  </a:lnTo>
                  <a:lnTo>
                    <a:pt x="1142" y="6030"/>
                  </a:lnTo>
                  <a:lnTo>
                    <a:pt x="1223" y="5989"/>
                  </a:lnTo>
                  <a:lnTo>
                    <a:pt x="1304" y="5948"/>
                  </a:lnTo>
                  <a:lnTo>
                    <a:pt x="1386" y="5867"/>
                  </a:lnTo>
                  <a:lnTo>
                    <a:pt x="2404" y="3341"/>
                  </a:lnTo>
                  <a:lnTo>
                    <a:pt x="2445" y="3341"/>
                  </a:lnTo>
                  <a:lnTo>
                    <a:pt x="1549" y="5704"/>
                  </a:lnTo>
                  <a:lnTo>
                    <a:pt x="1549" y="5785"/>
                  </a:lnTo>
                  <a:lnTo>
                    <a:pt x="1590" y="5867"/>
                  </a:lnTo>
                  <a:lnTo>
                    <a:pt x="1630" y="5948"/>
                  </a:lnTo>
                  <a:lnTo>
                    <a:pt x="1753" y="6030"/>
                  </a:lnTo>
                  <a:lnTo>
                    <a:pt x="1956" y="6030"/>
                  </a:lnTo>
                  <a:lnTo>
                    <a:pt x="2038" y="5989"/>
                  </a:lnTo>
                  <a:lnTo>
                    <a:pt x="2078" y="5907"/>
                  </a:lnTo>
                  <a:lnTo>
                    <a:pt x="3300" y="2893"/>
                  </a:lnTo>
                  <a:lnTo>
                    <a:pt x="3586" y="4319"/>
                  </a:lnTo>
                  <a:lnTo>
                    <a:pt x="3667" y="4441"/>
                  </a:lnTo>
                  <a:lnTo>
                    <a:pt x="3789" y="4522"/>
                  </a:lnTo>
                  <a:lnTo>
                    <a:pt x="4115" y="4522"/>
                  </a:lnTo>
                  <a:lnTo>
                    <a:pt x="4237" y="4441"/>
                  </a:lnTo>
                  <a:lnTo>
                    <a:pt x="4319" y="4360"/>
                  </a:lnTo>
                  <a:lnTo>
                    <a:pt x="4360" y="4197"/>
                  </a:lnTo>
                  <a:lnTo>
                    <a:pt x="4360" y="4074"/>
                  </a:lnTo>
                  <a:lnTo>
                    <a:pt x="3993" y="1508"/>
                  </a:lnTo>
                  <a:lnTo>
                    <a:pt x="4360" y="612"/>
                  </a:lnTo>
                  <a:lnTo>
                    <a:pt x="179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43"/>
            <p:cNvSpPr/>
            <p:nvPr/>
          </p:nvSpPr>
          <p:spPr>
            <a:xfrm>
              <a:off x="3151900" y="2826125"/>
              <a:ext cx="121200" cy="153800"/>
            </a:xfrm>
            <a:custGeom>
              <a:avLst/>
              <a:gdLst/>
              <a:ahLst/>
              <a:cxnLst/>
              <a:rect l="l" t="t" r="r" b="b"/>
              <a:pathLst>
                <a:path w="4848" h="6152" extrusionOk="0">
                  <a:moveTo>
                    <a:pt x="2159" y="0"/>
                  </a:moveTo>
                  <a:lnTo>
                    <a:pt x="1915" y="41"/>
                  </a:lnTo>
                  <a:lnTo>
                    <a:pt x="1467" y="204"/>
                  </a:lnTo>
                  <a:lnTo>
                    <a:pt x="1059" y="408"/>
                  </a:lnTo>
                  <a:lnTo>
                    <a:pt x="693" y="693"/>
                  </a:lnTo>
                  <a:lnTo>
                    <a:pt x="408" y="1059"/>
                  </a:lnTo>
                  <a:lnTo>
                    <a:pt x="163" y="1467"/>
                  </a:lnTo>
                  <a:lnTo>
                    <a:pt x="41" y="1915"/>
                  </a:lnTo>
                  <a:lnTo>
                    <a:pt x="0" y="2159"/>
                  </a:lnTo>
                  <a:lnTo>
                    <a:pt x="0" y="2404"/>
                  </a:lnTo>
                  <a:lnTo>
                    <a:pt x="0" y="3748"/>
                  </a:lnTo>
                  <a:lnTo>
                    <a:pt x="0" y="3992"/>
                  </a:lnTo>
                  <a:lnTo>
                    <a:pt x="41" y="4237"/>
                  </a:lnTo>
                  <a:lnTo>
                    <a:pt x="163" y="4685"/>
                  </a:lnTo>
                  <a:lnTo>
                    <a:pt x="408" y="5092"/>
                  </a:lnTo>
                  <a:lnTo>
                    <a:pt x="693" y="5459"/>
                  </a:lnTo>
                  <a:lnTo>
                    <a:pt x="1059" y="5744"/>
                  </a:lnTo>
                  <a:lnTo>
                    <a:pt x="1467" y="5947"/>
                  </a:lnTo>
                  <a:lnTo>
                    <a:pt x="1915" y="6110"/>
                  </a:lnTo>
                  <a:lnTo>
                    <a:pt x="2159" y="6151"/>
                  </a:lnTo>
                  <a:lnTo>
                    <a:pt x="2648" y="6151"/>
                  </a:lnTo>
                  <a:lnTo>
                    <a:pt x="2892" y="6110"/>
                  </a:lnTo>
                  <a:lnTo>
                    <a:pt x="3340" y="5988"/>
                  </a:lnTo>
                  <a:lnTo>
                    <a:pt x="3748" y="5744"/>
                  </a:lnTo>
                  <a:lnTo>
                    <a:pt x="4114" y="5459"/>
                  </a:lnTo>
                  <a:lnTo>
                    <a:pt x="4400" y="5092"/>
                  </a:lnTo>
                  <a:lnTo>
                    <a:pt x="4644" y="4685"/>
                  </a:lnTo>
                  <a:lnTo>
                    <a:pt x="4766" y="4237"/>
                  </a:lnTo>
                  <a:lnTo>
                    <a:pt x="4807" y="3992"/>
                  </a:lnTo>
                  <a:lnTo>
                    <a:pt x="4848" y="3748"/>
                  </a:lnTo>
                  <a:lnTo>
                    <a:pt x="4848" y="2404"/>
                  </a:lnTo>
                  <a:lnTo>
                    <a:pt x="4807" y="2159"/>
                  </a:lnTo>
                  <a:lnTo>
                    <a:pt x="4766" y="1915"/>
                  </a:lnTo>
                  <a:lnTo>
                    <a:pt x="4644" y="1467"/>
                  </a:lnTo>
                  <a:lnTo>
                    <a:pt x="4400" y="1059"/>
                  </a:lnTo>
                  <a:lnTo>
                    <a:pt x="4114" y="693"/>
                  </a:lnTo>
                  <a:lnTo>
                    <a:pt x="3748" y="408"/>
                  </a:lnTo>
                  <a:lnTo>
                    <a:pt x="3340" y="204"/>
                  </a:lnTo>
                  <a:lnTo>
                    <a:pt x="2892" y="41"/>
                  </a:lnTo>
                  <a:lnTo>
                    <a:pt x="26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43"/>
            <p:cNvSpPr/>
            <p:nvPr/>
          </p:nvSpPr>
          <p:spPr>
            <a:xfrm>
              <a:off x="3211975" y="2826125"/>
              <a:ext cx="61125" cy="153800"/>
            </a:xfrm>
            <a:custGeom>
              <a:avLst/>
              <a:gdLst/>
              <a:ahLst/>
              <a:cxnLst/>
              <a:rect l="l" t="t" r="r" b="b"/>
              <a:pathLst>
                <a:path w="2445" h="6152" extrusionOk="0">
                  <a:moveTo>
                    <a:pt x="1" y="0"/>
                  </a:moveTo>
                  <a:lnTo>
                    <a:pt x="1" y="6151"/>
                  </a:lnTo>
                  <a:lnTo>
                    <a:pt x="245" y="6151"/>
                  </a:lnTo>
                  <a:lnTo>
                    <a:pt x="489" y="6110"/>
                  </a:lnTo>
                  <a:lnTo>
                    <a:pt x="937" y="5988"/>
                  </a:lnTo>
                  <a:lnTo>
                    <a:pt x="1345" y="5744"/>
                  </a:lnTo>
                  <a:lnTo>
                    <a:pt x="1711" y="5459"/>
                  </a:lnTo>
                  <a:lnTo>
                    <a:pt x="1997" y="5092"/>
                  </a:lnTo>
                  <a:lnTo>
                    <a:pt x="2241" y="4685"/>
                  </a:lnTo>
                  <a:lnTo>
                    <a:pt x="2363" y="4237"/>
                  </a:lnTo>
                  <a:lnTo>
                    <a:pt x="2404" y="3992"/>
                  </a:lnTo>
                  <a:lnTo>
                    <a:pt x="2445" y="3748"/>
                  </a:lnTo>
                  <a:lnTo>
                    <a:pt x="2445" y="2404"/>
                  </a:lnTo>
                  <a:lnTo>
                    <a:pt x="2404" y="2159"/>
                  </a:lnTo>
                  <a:lnTo>
                    <a:pt x="2363" y="1915"/>
                  </a:lnTo>
                  <a:lnTo>
                    <a:pt x="2241" y="1467"/>
                  </a:lnTo>
                  <a:lnTo>
                    <a:pt x="1997" y="1059"/>
                  </a:lnTo>
                  <a:lnTo>
                    <a:pt x="1711" y="693"/>
                  </a:lnTo>
                  <a:lnTo>
                    <a:pt x="1345" y="408"/>
                  </a:lnTo>
                  <a:lnTo>
                    <a:pt x="937" y="204"/>
                  </a:lnTo>
                  <a:lnTo>
                    <a:pt x="489" y="41"/>
                  </a:lnTo>
                  <a:lnTo>
                    <a:pt x="245"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43"/>
            <p:cNvSpPr/>
            <p:nvPr/>
          </p:nvSpPr>
          <p:spPr>
            <a:xfrm>
              <a:off x="3158000" y="2834275"/>
              <a:ext cx="107975" cy="137500"/>
            </a:xfrm>
            <a:custGeom>
              <a:avLst/>
              <a:gdLst/>
              <a:ahLst/>
              <a:cxnLst/>
              <a:rect l="l" t="t" r="r" b="b"/>
              <a:pathLst>
                <a:path w="4319" h="5500" extrusionOk="0">
                  <a:moveTo>
                    <a:pt x="2160" y="0"/>
                  </a:moveTo>
                  <a:lnTo>
                    <a:pt x="1711" y="41"/>
                  </a:lnTo>
                  <a:lnTo>
                    <a:pt x="1304" y="163"/>
                  </a:lnTo>
                  <a:lnTo>
                    <a:pt x="938" y="367"/>
                  </a:lnTo>
                  <a:lnTo>
                    <a:pt x="612" y="652"/>
                  </a:lnTo>
                  <a:lnTo>
                    <a:pt x="367" y="937"/>
                  </a:lnTo>
                  <a:lnTo>
                    <a:pt x="164" y="1304"/>
                  </a:lnTo>
                  <a:lnTo>
                    <a:pt x="41" y="1711"/>
                  </a:lnTo>
                  <a:lnTo>
                    <a:pt x="1" y="2159"/>
                  </a:lnTo>
                  <a:lnTo>
                    <a:pt x="1" y="3340"/>
                  </a:lnTo>
                  <a:lnTo>
                    <a:pt x="41" y="3788"/>
                  </a:lnTo>
                  <a:lnTo>
                    <a:pt x="164" y="4196"/>
                  </a:lnTo>
                  <a:lnTo>
                    <a:pt x="367" y="4562"/>
                  </a:lnTo>
                  <a:lnTo>
                    <a:pt x="612" y="4888"/>
                  </a:lnTo>
                  <a:lnTo>
                    <a:pt x="938" y="5133"/>
                  </a:lnTo>
                  <a:lnTo>
                    <a:pt x="1304" y="5336"/>
                  </a:lnTo>
                  <a:lnTo>
                    <a:pt x="1711" y="5458"/>
                  </a:lnTo>
                  <a:lnTo>
                    <a:pt x="2160" y="5499"/>
                  </a:lnTo>
                  <a:lnTo>
                    <a:pt x="2608" y="5458"/>
                  </a:lnTo>
                  <a:lnTo>
                    <a:pt x="3015" y="5336"/>
                  </a:lnTo>
                  <a:lnTo>
                    <a:pt x="3382" y="5133"/>
                  </a:lnTo>
                  <a:lnTo>
                    <a:pt x="3707" y="4888"/>
                  </a:lnTo>
                  <a:lnTo>
                    <a:pt x="3952" y="4562"/>
                  </a:lnTo>
                  <a:lnTo>
                    <a:pt x="4156" y="4196"/>
                  </a:lnTo>
                  <a:lnTo>
                    <a:pt x="4278" y="3788"/>
                  </a:lnTo>
                  <a:lnTo>
                    <a:pt x="4318" y="3340"/>
                  </a:lnTo>
                  <a:lnTo>
                    <a:pt x="4318" y="2159"/>
                  </a:lnTo>
                  <a:lnTo>
                    <a:pt x="4278" y="1711"/>
                  </a:lnTo>
                  <a:lnTo>
                    <a:pt x="4156" y="1304"/>
                  </a:lnTo>
                  <a:lnTo>
                    <a:pt x="3952" y="937"/>
                  </a:lnTo>
                  <a:lnTo>
                    <a:pt x="3707" y="652"/>
                  </a:lnTo>
                  <a:lnTo>
                    <a:pt x="3382" y="367"/>
                  </a:lnTo>
                  <a:lnTo>
                    <a:pt x="3015" y="163"/>
                  </a:lnTo>
                  <a:lnTo>
                    <a:pt x="2608" y="41"/>
                  </a:lnTo>
                  <a:lnTo>
                    <a:pt x="216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43"/>
            <p:cNvSpPr/>
            <p:nvPr/>
          </p:nvSpPr>
          <p:spPr>
            <a:xfrm>
              <a:off x="3211975" y="2834275"/>
              <a:ext cx="54000" cy="137500"/>
            </a:xfrm>
            <a:custGeom>
              <a:avLst/>
              <a:gdLst/>
              <a:ahLst/>
              <a:cxnLst/>
              <a:rect l="l" t="t" r="r" b="b"/>
              <a:pathLst>
                <a:path w="2160" h="5500" extrusionOk="0">
                  <a:moveTo>
                    <a:pt x="1" y="0"/>
                  </a:moveTo>
                  <a:lnTo>
                    <a:pt x="1" y="5499"/>
                  </a:lnTo>
                  <a:lnTo>
                    <a:pt x="449" y="5458"/>
                  </a:lnTo>
                  <a:lnTo>
                    <a:pt x="856" y="5336"/>
                  </a:lnTo>
                  <a:lnTo>
                    <a:pt x="1223" y="5133"/>
                  </a:lnTo>
                  <a:lnTo>
                    <a:pt x="1548" y="4888"/>
                  </a:lnTo>
                  <a:lnTo>
                    <a:pt x="1793" y="4562"/>
                  </a:lnTo>
                  <a:lnTo>
                    <a:pt x="1997" y="4196"/>
                  </a:lnTo>
                  <a:lnTo>
                    <a:pt x="2119" y="3788"/>
                  </a:lnTo>
                  <a:lnTo>
                    <a:pt x="2159" y="3340"/>
                  </a:lnTo>
                  <a:lnTo>
                    <a:pt x="2159" y="2159"/>
                  </a:lnTo>
                  <a:lnTo>
                    <a:pt x="2119" y="1711"/>
                  </a:lnTo>
                  <a:lnTo>
                    <a:pt x="1997" y="1304"/>
                  </a:lnTo>
                  <a:lnTo>
                    <a:pt x="1793" y="937"/>
                  </a:lnTo>
                  <a:lnTo>
                    <a:pt x="1548" y="652"/>
                  </a:lnTo>
                  <a:lnTo>
                    <a:pt x="1223" y="367"/>
                  </a:lnTo>
                  <a:lnTo>
                    <a:pt x="856" y="163"/>
                  </a:lnTo>
                  <a:lnTo>
                    <a:pt x="449" y="41"/>
                  </a:lnTo>
                  <a:lnTo>
                    <a:pt x="1"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43"/>
            <p:cNvSpPr/>
            <p:nvPr/>
          </p:nvSpPr>
          <p:spPr>
            <a:xfrm>
              <a:off x="3019500" y="3680525"/>
              <a:ext cx="149725" cy="208775"/>
            </a:xfrm>
            <a:custGeom>
              <a:avLst/>
              <a:gdLst/>
              <a:ahLst/>
              <a:cxnLst/>
              <a:rect l="l" t="t" r="r" b="b"/>
              <a:pathLst>
                <a:path w="5989" h="8351" extrusionOk="0">
                  <a:moveTo>
                    <a:pt x="1915" y="0"/>
                  </a:moveTo>
                  <a:lnTo>
                    <a:pt x="1915" y="4114"/>
                  </a:lnTo>
                  <a:lnTo>
                    <a:pt x="490" y="5581"/>
                  </a:lnTo>
                  <a:lnTo>
                    <a:pt x="286" y="5825"/>
                  </a:lnTo>
                  <a:lnTo>
                    <a:pt x="123" y="6110"/>
                  </a:lnTo>
                  <a:lnTo>
                    <a:pt x="42" y="6436"/>
                  </a:lnTo>
                  <a:lnTo>
                    <a:pt x="1" y="6721"/>
                  </a:lnTo>
                  <a:lnTo>
                    <a:pt x="42" y="7047"/>
                  </a:lnTo>
                  <a:lnTo>
                    <a:pt x="123" y="7332"/>
                  </a:lnTo>
                  <a:lnTo>
                    <a:pt x="286" y="7617"/>
                  </a:lnTo>
                  <a:lnTo>
                    <a:pt x="490" y="7862"/>
                  </a:lnTo>
                  <a:lnTo>
                    <a:pt x="490" y="7903"/>
                  </a:lnTo>
                  <a:lnTo>
                    <a:pt x="775" y="8106"/>
                  </a:lnTo>
                  <a:lnTo>
                    <a:pt x="1019" y="8269"/>
                  </a:lnTo>
                  <a:lnTo>
                    <a:pt x="1345" y="8351"/>
                  </a:lnTo>
                  <a:lnTo>
                    <a:pt x="1956" y="8351"/>
                  </a:lnTo>
                  <a:lnTo>
                    <a:pt x="2241" y="8269"/>
                  </a:lnTo>
                  <a:lnTo>
                    <a:pt x="2526" y="8106"/>
                  </a:lnTo>
                  <a:lnTo>
                    <a:pt x="2771" y="7903"/>
                  </a:lnTo>
                  <a:lnTo>
                    <a:pt x="5174" y="5499"/>
                  </a:lnTo>
                  <a:lnTo>
                    <a:pt x="5337" y="5296"/>
                  </a:lnTo>
                  <a:lnTo>
                    <a:pt x="5500" y="5051"/>
                  </a:lnTo>
                  <a:lnTo>
                    <a:pt x="5581" y="4807"/>
                  </a:lnTo>
                  <a:lnTo>
                    <a:pt x="5622" y="4562"/>
                  </a:lnTo>
                  <a:lnTo>
                    <a:pt x="598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43"/>
            <p:cNvSpPr/>
            <p:nvPr/>
          </p:nvSpPr>
          <p:spPr>
            <a:xfrm>
              <a:off x="3254750" y="3680525"/>
              <a:ext cx="149725" cy="208775"/>
            </a:xfrm>
            <a:custGeom>
              <a:avLst/>
              <a:gdLst/>
              <a:ahLst/>
              <a:cxnLst/>
              <a:rect l="l" t="t" r="r" b="b"/>
              <a:pathLst>
                <a:path w="5989" h="8351" extrusionOk="0">
                  <a:moveTo>
                    <a:pt x="0" y="0"/>
                  </a:moveTo>
                  <a:lnTo>
                    <a:pt x="367" y="4562"/>
                  </a:lnTo>
                  <a:lnTo>
                    <a:pt x="408" y="4807"/>
                  </a:lnTo>
                  <a:lnTo>
                    <a:pt x="530" y="5051"/>
                  </a:lnTo>
                  <a:lnTo>
                    <a:pt x="652" y="5296"/>
                  </a:lnTo>
                  <a:lnTo>
                    <a:pt x="815" y="5499"/>
                  </a:lnTo>
                  <a:lnTo>
                    <a:pt x="3218" y="7903"/>
                  </a:lnTo>
                  <a:lnTo>
                    <a:pt x="3463" y="8106"/>
                  </a:lnTo>
                  <a:lnTo>
                    <a:pt x="3748" y="8269"/>
                  </a:lnTo>
                  <a:lnTo>
                    <a:pt x="4033" y="8351"/>
                  </a:lnTo>
                  <a:lnTo>
                    <a:pt x="4644" y="8351"/>
                  </a:lnTo>
                  <a:lnTo>
                    <a:pt x="4970" y="8269"/>
                  </a:lnTo>
                  <a:lnTo>
                    <a:pt x="5255" y="8106"/>
                  </a:lnTo>
                  <a:lnTo>
                    <a:pt x="5500" y="7903"/>
                  </a:lnTo>
                  <a:lnTo>
                    <a:pt x="5540" y="7862"/>
                  </a:lnTo>
                  <a:lnTo>
                    <a:pt x="5744" y="7617"/>
                  </a:lnTo>
                  <a:lnTo>
                    <a:pt x="5866" y="7332"/>
                  </a:lnTo>
                  <a:lnTo>
                    <a:pt x="5948" y="7047"/>
                  </a:lnTo>
                  <a:lnTo>
                    <a:pt x="5988" y="6721"/>
                  </a:lnTo>
                  <a:lnTo>
                    <a:pt x="5948" y="6436"/>
                  </a:lnTo>
                  <a:lnTo>
                    <a:pt x="5866" y="6110"/>
                  </a:lnTo>
                  <a:lnTo>
                    <a:pt x="5744" y="5825"/>
                  </a:lnTo>
                  <a:lnTo>
                    <a:pt x="5540" y="5581"/>
                  </a:lnTo>
                  <a:lnTo>
                    <a:pt x="4074" y="4114"/>
                  </a:lnTo>
                  <a:lnTo>
                    <a:pt x="407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43"/>
            <p:cNvSpPr/>
            <p:nvPr/>
          </p:nvSpPr>
          <p:spPr>
            <a:xfrm>
              <a:off x="3233350" y="3062375"/>
              <a:ext cx="71325" cy="10200"/>
            </a:xfrm>
            <a:custGeom>
              <a:avLst/>
              <a:gdLst/>
              <a:ahLst/>
              <a:cxnLst/>
              <a:rect l="l" t="t" r="r" b="b"/>
              <a:pathLst>
                <a:path w="2853" h="408" extrusionOk="0">
                  <a:moveTo>
                    <a:pt x="1" y="1"/>
                  </a:moveTo>
                  <a:lnTo>
                    <a:pt x="1" y="408"/>
                  </a:lnTo>
                  <a:lnTo>
                    <a:pt x="2852" y="408"/>
                  </a:lnTo>
                  <a:lnTo>
                    <a:pt x="285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90" name="Google Shape;690;p43"/>
          <p:cNvSpPr/>
          <p:nvPr/>
        </p:nvSpPr>
        <p:spPr>
          <a:xfrm>
            <a:off x="232325" y="2040275"/>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91" name="Google Shape;691;p43"/>
          <p:cNvGrpSpPr/>
          <p:nvPr/>
        </p:nvGrpSpPr>
        <p:grpSpPr>
          <a:xfrm rot="644219">
            <a:off x="349886" y="2239983"/>
            <a:ext cx="520576" cy="355964"/>
            <a:chOff x="3613200" y="4085825"/>
            <a:chExt cx="396175" cy="270900"/>
          </a:xfrm>
        </p:grpSpPr>
        <p:sp>
          <p:nvSpPr>
            <p:cNvPr id="692" name="Google Shape;692;p43"/>
            <p:cNvSpPr/>
            <p:nvPr/>
          </p:nvSpPr>
          <p:spPr>
            <a:xfrm>
              <a:off x="3771050" y="4285425"/>
              <a:ext cx="80475" cy="31600"/>
            </a:xfrm>
            <a:custGeom>
              <a:avLst/>
              <a:gdLst/>
              <a:ahLst/>
              <a:cxnLst/>
              <a:rect l="l" t="t" r="r" b="b"/>
              <a:pathLst>
                <a:path w="3219" h="1264" extrusionOk="0">
                  <a:moveTo>
                    <a:pt x="1" y="0"/>
                  </a:moveTo>
                  <a:lnTo>
                    <a:pt x="1" y="1263"/>
                  </a:lnTo>
                  <a:lnTo>
                    <a:pt x="3219" y="1263"/>
                  </a:lnTo>
                  <a:lnTo>
                    <a:pt x="321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43"/>
            <p:cNvSpPr/>
            <p:nvPr/>
          </p:nvSpPr>
          <p:spPr>
            <a:xfrm>
              <a:off x="3765950" y="4279300"/>
              <a:ext cx="90675" cy="31600"/>
            </a:xfrm>
            <a:custGeom>
              <a:avLst/>
              <a:gdLst/>
              <a:ahLst/>
              <a:cxnLst/>
              <a:rect l="l" t="t" r="r" b="b"/>
              <a:pathLst>
                <a:path w="3627" h="1264" extrusionOk="0">
                  <a:moveTo>
                    <a:pt x="1" y="1"/>
                  </a:moveTo>
                  <a:lnTo>
                    <a:pt x="1" y="1264"/>
                  </a:lnTo>
                  <a:lnTo>
                    <a:pt x="3626" y="1264"/>
                  </a:lnTo>
                  <a:lnTo>
                    <a:pt x="36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43"/>
            <p:cNvSpPr/>
            <p:nvPr/>
          </p:nvSpPr>
          <p:spPr>
            <a:xfrm>
              <a:off x="3643750" y="4085825"/>
              <a:ext cx="335075" cy="206750"/>
            </a:xfrm>
            <a:custGeom>
              <a:avLst/>
              <a:gdLst/>
              <a:ahLst/>
              <a:cxnLst/>
              <a:rect l="l" t="t" r="r" b="b"/>
              <a:pathLst>
                <a:path w="13403" h="8270" extrusionOk="0">
                  <a:moveTo>
                    <a:pt x="6681" y="0"/>
                  </a:moveTo>
                  <a:lnTo>
                    <a:pt x="6315" y="41"/>
                  </a:lnTo>
                  <a:lnTo>
                    <a:pt x="5989" y="163"/>
                  </a:lnTo>
                  <a:lnTo>
                    <a:pt x="5663" y="367"/>
                  </a:lnTo>
                  <a:lnTo>
                    <a:pt x="5378" y="652"/>
                  </a:lnTo>
                  <a:lnTo>
                    <a:pt x="286" y="6681"/>
                  </a:lnTo>
                  <a:lnTo>
                    <a:pt x="82" y="7007"/>
                  </a:lnTo>
                  <a:lnTo>
                    <a:pt x="42" y="7170"/>
                  </a:lnTo>
                  <a:lnTo>
                    <a:pt x="1" y="7292"/>
                  </a:lnTo>
                  <a:lnTo>
                    <a:pt x="1" y="7455"/>
                  </a:lnTo>
                  <a:lnTo>
                    <a:pt x="1" y="7577"/>
                  </a:lnTo>
                  <a:lnTo>
                    <a:pt x="82" y="7699"/>
                  </a:lnTo>
                  <a:lnTo>
                    <a:pt x="123" y="7821"/>
                  </a:lnTo>
                  <a:lnTo>
                    <a:pt x="245" y="7903"/>
                  </a:lnTo>
                  <a:lnTo>
                    <a:pt x="367" y="8025"/>
                  </a:lnTo>
                  <a:lnTo>
                    <a:pt x="693" y="8147"/>
                  </a:lnTo>
                  <a:lnTo>
                    <a:pt x="1141" y="8229"/>
                  </a:lnTo>
                  <a:lnTo>
                    <a:pt x="1630" y="8269"/>
                  </a:lnTo>
                  <a:lnTo>
                    <a:pt x="11732" y="8269"/>
                  </a:lnTo>
                  <a:lnTo>
                    <a:pt x="12262" y="8229"/>
                  </a:lnTo>
                  <a:lnTo>
                    <a:pt x="12669" y="8147"/>
                  </a:lnTo>
                  <a:lnTo>
                    <a:pt x="13036" y="8025"/>
                  </a:lnTo>
                  <a:lnTo>
                    <a:pt x="13158" y="7903"/>
                  </a:lnTo>
                  <a:lnTo>
                    <a:pt x="13239" y="7821"/>
                  </a:lnTo>
                  <a:lnTo>
                    <a:pt x="13321" y="7699"/>
                  </a:lnTo>
                  <a:lnTo>
                    <a:pt x="13362" y="7577"/>
                  </a:lnTo>
                  <a:lnTo>
                    <a:pt x="13402" y="7455"/>
                  </a:lnTo>
                  <a:lnTo>
                    <a:pt x="13402" y="7292"/>
                  </a:lnTo>
                  <a:lnTo>
                    <a:pt x="13362" y="7170"/>
                  </a:lnTo>
                  <a:lnTo>
                    <a:pt x="13321" y="7007"/>
                  </a:lnTo>
                  <a:lnTo>
                    <a:pt x="13076" y="6681"/>
                  </a:lnTo>
                  <a:lnTo>
                    <a:pt x="8025" y="652"/>
                  </a:lnTo>
                  <a:lnTo>
                    <a:pt x="7740" y="367"/>
                  </a:lnTo>
                  <a:lnTo>
                    <a:pt x="7414" y="163"/>
                  </a:lnTo>
                  <a:lnTo>
                    <a:pt x="7048" y="41"/>
                  </a:lnTo>
                  <a:lnTo>
                    <a:pt x="668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43"/>
            <p:cNvSpPr/>
            <p:nvPr/>
          </p:nvSpPr>
          <p:spPr>
            <a:xfrm>
              <a:off x="3810775" y="4085825"/>
              <a:ext cx="168050" cy="206750"/>
            </a:xfrm>
            <a:custGeom>
              <a:avLst/>
              <a:gdLst/>
              <a:ahLst/>
              <a:cxnLst/>
              <a:rect l="l" t="t" r="r" b="b"/>
              <a:pathLst>
                <a:path w="6722" h="8270" extrusionOk="0">
                  <a:moveTo>
                    <a:pt x="0" y="0"/>
                  </a:moveTo>
                  <a:lnTo>
                    <a:pt x="0" y="8269"/>
                  </a:lnTo>
                  <a:lnTo>
                    <a:pt x="5051" y="8269"/>
                  </a:lnTo>
                  <a:lnTo>
                    <a:pt x="5581" y="8229"/>
                  </a:lnTo>
                  <a:lnTo>
                    <a:pt x="5988" y="8147"/>
                  </a:lnTo>
                  <a:lnTo>
                    <a:pt x="6355" y="8025"/>
                  </a:lnTo>
                  <a:lnTo>
                    <a:pt x="6477" y="7903"/>
                  </a:lnTo>
                  <a:lnTo>
                    <a:pt x="6558" y="7821"/>
                  </a:lnTo>
                  <a:lnTo>
                    <a:pt x="6640" y="7699"/>
                  </a:lnTo>
                  <a:lnTo>
                    <a:pt x="6681" y="7577"/>
                  </a:lnTo>
                  <a:lnTo>
                    <a:pt x="6721" y="7455"/>
                  </a:lnTo>
                  <a:lnTo>
                    <a:pt x="6721" y="7292"/>
                  </a:lnTo>
                  <a:lnTo>
                    <a:pt x="6681" y="7170"/>
                  </a:lnTo>
                  <a:lnTo>
                    <a:pt x="6640" y="7007"/>
                  </a:lnTo>
                  <a:lnTo>
                    <a:pt x="6395" y="6681"/>
                  </a:lnTo>
                  <a:lnTo>
                    <a:pt x="1344" y="652"/>
                  </a:lnTo>
                  <a:lnTo>
                    <a:pt x="1059" y="367"/>
                  </a:lnTo>
                  <a:lnTo>
                    <a:pt x="733" y="163"/>
                  </a:lnTo>
                  <a:lnTo>
                    <a:pt x="367" y="41"/>
                  </a:lnTo>
                  <a:lnTo>
                    <a:pt x="0"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43"/>
            <p:cNvSpPr/>
            <p:nvPr/>
          </p:nvSpPr>
          <p:spPr>
            <a:xfrm>
              <a:off x="3643750" y="4161175"/>
              <a:ext cx="335075" cy="137500"/>
            </a:xfrm>
            <a:custGeom>
              <a:avLst/>
              <a:gdLst/>
              <a:ahLst/>
              <a:cxnLst/>
              <a:rect l="l" t="t" r="r" b="b"/>
              <a:pathLst>
                <a:path w="13403" h="5500" extrusionOk="0">
                  <a:moveTo>
                    <a:pt x="6681" y="1"/>
                  </a:moveTo>
                  <a:lnTo>
                    <a:pt x="6315" y="41"/>
                  </a:lnTo>
                  <a:lnTo>
                    <a:pt x="5989" y="123"/>
                  </a:lnTo>
                  <a:lnTo>
                    <a:pt x="5663" y="245"/>
                  </a:lnTo>
                  <a:lnTo>
                    <a:pt x="5378" y="449"/>
                  </a:lnTo>
                  <a:lnTo>
                    <a:pt x="286" y="4441"/>
                  </a:lnTo>
                  <a:lnTo>
                    <a:pt x="82" y="4644"/>
                  </a:lnTo>
                  <a:lnTo>
                    <a:pt x="42" y="4767"/>
                  </a:lnTo>
                  <a:lnTo>
                    <a:pt x="1" y="4848"/>
                  </a:lnTo>
                  <a:lnTo>
                    <a:pt x="1" y="4930"/>
                  </a:lnTo>
                  <a:lnTo>
                    <a:pt x="1" y="5011"/>
                  </a:lnTo>
                  <a:lnTo>
                    <a:pt x="82" y="5092"/>
                  </a:lnTo>
                  <a:lnTo>
                    <a:pt x="123" y="5174"/>
                  </a:lnTo>
                  <a:lnTo>
                    <a:pt x="367" y="5296"/>
                  </a:lnTo>
                  <a:lnTo>
                    <a:pt x="693" y="5418"/>
                  </a:lnTo>
                  <a:lnTo>
                    <a:pt x="1141" y="5459"/>
                  </a:lnTo>
                  <a:lnTo>
                    <a:pt x="1630" y="5500"/>
                  </a:lnTo>
                  <a:lnTo>
                    <a:pt x="11732" y="5500"/>
                  </a:lnTo>
                  <a:lnTo>
                    <a:pt x="12262" y="5459"/>
                  </a:lnTo>
                  <a:lnTo>
                    <a:pt x="12669" y="5418"/>
                  </a:lnTo>
                  <a:lnTo>
                    <a:pt x="13036" y="5296"/>
                  </a:lnTo>
                  <a:lnTo>
                    <a:pt x="13239" y="5174"/>
                  </a:lnTo>
                  <a:lnTo>
                    <a:pt x="13321" y="5092"/>
                  </a:lnTo>
                  <a:lnTo>
                    <a:pt x="13362" y="5011"/>
                  </a:lnTo>
                  <a:lnTo>
                    <a:pt x="13402" y="4930"/>
                  </a:lnTo>
                  <a:lnTo>
                    <a:pt x="13402" y="4848"/>
                  </a:lnTo>
                  <a:lnTo>
                    <a:pt x="13362" y="4767"/>
                  </a:lnTo>
                  <a:lnTo>
                    <a:pt x="13321" y="4644"/>
                  </a:lnTo>
                  <a:lnTo>
                    <a:pt x="13076" y="4441"/>
                  </a:lnTo>
                  <a:lnTo>
                    <a:pt x="8025" y="449"/>
                  </a:lnTo>
                  <a:lnTo>
                    <a:pt x="7740" y="245"/>
                  </a:lnTo>
                  <a:lnTo>
                    <a:pt x="7414" y="123"/>
                  </a:lnTo>
                  <a:lnTo>
                    <a:pt x="7048" y="41"/>
                  </a:lnTo>
                  <a:lnTo>
                    <a:pt x="668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43"/>
            <p:cNvSpPr/>
            <p:nvPr/>
          </p:nvSpPr>
          <p:spPr>
            <a:xfrm>
              <a:off x="3865750" y="4192750"/>
              <a:ext cx="83550" cy="129350"/>
            </a:xfrm>
            <a:custGeom>
              <a:avLst/>
              <a:gdLst/>
              <a:ahLst/>
              <a:cxnLst/>
              <a:rect l="l" t="t" r="r" b="b"/>
              <a:pathLst>
                <a:path w="3342" h="5174" extrusionOk="0">
                  <a:moveTo>
                    <a:pt x="2934" y="0"/>
                  </a:moveTo>
                  <a:lnTo>
                    <a:pt x="2730" y="41"/>
                  </a:lnTo>
                  <a:lnTo>
                    <a:pt x="2445" y="204"/>
                  </a:lnTo>
                  <a:lnTo>
                    <a:pt x="2160" y="449"/>
                  </a:lnTo>
                  <a:lnTo>
                    <a:pt x="1834" y="774"/>
                  </a:lnTo>
                  <a:lnTo>
                    <a:pt x="1508" y="1182"/>
                  </a:lnTo>
                  <a:lnTo>
                    <a:pt x="1182" y="1630"/>
                  </a:lnTo>
                  <a:lnTo>
                    <a:pt x="856" y="2119"/>
                  </a:lnTo>
                  <a:lnTo>
                    <a:pt x="571" y="2648"/>
                  </a:lnTo>
                  <a:lnTo>
                    <a:pt x="367" y="3137"/>
                  </a:lnTo>
                  <a:lnTo>
                    <a:pt x="205" y="3626"/>
                  </a:lnTo>
                  <a:lnTo>
                    <a:pt x="82" y="4033"/>
                  </a:lnTo>
                  <a:lnTo>
                    <a:pt x="1" y="4440"/>
                  </a:lnTo>
                  <a:lnTo>
                    <a:pt x="1" y="4726"/>
                  </a:lnTo>
                  <a:lnTo>
                    <a:pt x="82" y="4970"/>
                  </a:lnTo>
                  <a:lnTo>
                    <a:pt x="123" y="5051"/>
                  </a:lnTo>
                  <a:lnTo>
                    <a:pt x="205" y="5133"/>
                  </a:lnTo>
                  <a:lnTo>
                    <a:pt x="286" y="5133"/>
                  </a:lnTo>
                  <a:lnTo>
                    <a:pt x="408" y="5174"/>
                  </a:lnTo>
                  <a:lnTo>
                    <a:pt x="653" y="5092"/>
                  </a:lnTo>
                  <a:lnTo>
                    <a:pt x="897" y="4929"/>
                  </a:lnTo>
                  <a:lnTo>
                    <a:pt x="1182" y="4685"/>
                  </a:lnTo>
                  <a:lnTo>
                    <a:pt x="1508" y="4400"/>
                  </a:lnTo>
                  <a:lnTo>
                    <a:pt x="1834" y="3992"/>
                  </a:lnTo>
                  <a:lnTo>
                    <a:pt x="2160" y="3544"/>
                  </a:lnTo>
                  <a:lnTo>
                    <a:pt x="2486" y="3056"/>
                  </a:lnTo>
                  <a:lnTo>
                    <a:pt x="2771" y="2526"/>
                  </a:lnTo>
                  <a:lnTo>
                    <a:pt x="2974" y="2037"/>
                  </a:lnTo>
                  <a:lnTo>
                    <a:pt x="3137" y="1548"/>
                  </a:lnTo>
                  <a:lnTo>
                    <a:pt x="3260" y="1100"/>
                  </a:lnTo>
                  <a:lnTo>
                    <a:pt x="3341" y="734"/>
                  </a:lnTo>
                  <a:lnTo>
                    <a:pt x="3341" y="408"/>
                  </a:lnTo>
                  <a:lnTo>
                    <a:pt x="3260" y="204"/>
                  </a:lnTo>
                  <a:lnTo>
                    <a:pt x="3219" y="82"/>
                  </a:lnTo>
                  <a:lnTo>
                    <a:pt x="3137" y="41"/>
                  </a:lnTo>
                  <a:lnTo>
                    <a:pt x="3056" y="0"/>
                  </a:lnTo>
                  <a:close/>
                </a:path>
              </a:pathLst>
            </a:custGeom>
            <a:solidFill>
              <a:srgbClr val="0727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43"/>
            <p:cNvSpPr/>
            <p:nvPr/>
          </p:nvSpPr>
          <p:spPr>
            <a:xfrm>
              <a:off x="3870850" y="4193775"/>
              <a:ext cx="133425" cy="161925"/>
            </a:xfrm>
            <a:custGeom>
              <a:avLst/>
              <a:gdLst/>
              <a:ahLst/>
              <a:cxnLst/>
              <a:rect l="l" t="t" r="r" b="b"/>
              <a:pathLst>
                <a:path w="5337" h="6477" extrusionOk="0">
                  <a:moveTo>
                    <a:pt x="2933" y="0"/>
                  </a:moveTo>
                  <a:lnTo>
                    <a:pt x="1" y="5092"/>
                  </a:lnTo>
                  <a:lnTo>
                    <a:pt x="2404" y="6477"/>
                  </a:lnTo>
                  <a:lnTo>
                    <a:pt x="5337" y="1385"/>
                  </a:lnTo>
                  <a:lnTo>
                    <a:pt x="293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43"/>
            <p:cNvSpPr/>
            <p:nvPr/>
          </p:nvSpPr>
          <p:spPr>
            <a:xfrm>
              <a:off x="3925850" y="4227375"/>
              <a:ext cx="83525" cy="129350"/>
            </a:xfrm>
            <a:custGeom>
              <a:avLst/>
              <a:gdLst/>
              <a:ahLst/>
              <a:cxnLst/>
              <a:rect l="l" t="t" r="r" b="b"/>
              <a:pathLst>
                <a:path w="3341" h="5174" extrusionOk="0">
                  <a:moveTo>
                    <a:pt x="2933" y="0"/>
                  </a:moveTo>
                  <a:lnTo>
                    <a:pt x="2729" y="82"/>
                  </a:lnTo>
                  <a:lnTo>
                    <a:pt x="2444" y="204"/>
                  </a:lnTo>
                  <a:lnTo>
                    <a:pt x="2159" y="448"/>
                  </a:lnTo>
                  <a:lnTo>
                    <a:pt x="1833" y="774"/>
                  </a:lnTo>
                  <a:lnTo>
                    <a:pt x="1507" y="1182"/>
                  </a:lnTo>
                  <a:lnTo>
                    <a:pt x="1181" y="1630"/>
                  </a:lnTo>
                  <a:lnTo>
                    <a:pt x="856" y="2119"/>
                  </a:lnTo>
                  <a:lnTo>
                    <a:pt x="611" y="2648"/>
                  </a:lnTo>
                  <a:lnTo>
                    <a:pt x="367" y="3137"/>
                  </a:lnTo>
                  <a:lnTo>
                    <a:pt x="204" y="3626"/>
                  </a:lnTo>
                  <a:lnTo>
                    <a:pt x="82" y="4033"/>
                  </a:lnTo>
                  <a:lnTo>
                    <a:pt x="0" y="4440"/>
                  </a:lnTo>
                  <a:lnTo>
                    <a:pt x="0" y="4726"/>
                  </a:lnTo>
                  <a:lnTo>
                    <a:pt x="82" y="4970"/>
                  </a:lnTo>
                  <a:lnTo>
                    <a:pt x="122" y="5051"/>
                  </a:lnTo>
                  <a:lnTo>
                    <a:pt x="204" y="5133"/>
                  </a:lnTo>
                  <a:lnTo>
                    <a:pt x="285" y="5174"/>
                  </a:lnTo>
                  <a:lnTo>
                    <a:pt x="408" y="5174"/>
                  </a:lnTo>
                  <a:lnTo>
                    <a:pt x="652" y="5092"/>
                  </a:lnTo>
                  <a:lnTo>
                    <a:pt x="896" y="4929"/>
                  </a:lnTo>
                  <a:lnTo>
                    <a:pt x="1222" y="4685"/>
                  </a:lnTo>
                  <a:lnTo>
                    <a:pt x="1507" y="4400"/>
                  </a:lnTo>
                  <a:lnTo>
                    <a:pt x="1833" y="3992"/>
                  </a:lnTo>
                  <a:lnTo>
                    <a:pt x="2159" y="3544"/>
                  </a:lnTo>
                  <a:lnTo>
                    <a:pt x="2485" y="3055"/>
                  </a:lnTo>
                  <a:lnTo>
                    <a:pt x="2770" y="2526"/>
                  </a:lnTo>
                  <a:lnTo>
                    <a:pt x="2974" y="2037"/>
                  </a:lnTo>
                  <a:lnTo>
                    <a:pt x="3137" y="1548"/>
                  </a:lnTo>
                  <a:lnTo>
                    <a:pt x="3259" y="1100"/>
                  </a:lnTo>
                  <a:lnTo>
                    <a:pt x="3340" y="734"/>
                  </a:lnTo>
                  <a:lnTo>
                    <a:pt x="3340" y="408"/>
                  </a:lnTo>
                  <a:lnTo>
                    <a:pt x="3259" y="204"/>
                  </a:lnTo>
                  <a:lnTo>
                    <a:pt x="3218" y="123"/>
                  </a:lnTo>
                  <a:lnTo>
                    <a:pt x="3137" y="41"/>
                  </a:lnTo>
                  <a:lnTo>
                    <a:pt x="3055"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43"/>
            <p:cNvSpPr/>
            <p:nvPr/>
          </p:nvSpPr>
          <p:spPr>
            <a:xfrm>
              <a:off x="3875950" y="4198850"/>
              <a:ext cx="83525" cy="128350"/>
            </a:xfrm>
            <a:custGeom>
              <a:avLst/>
              <a:gdLst/>
              <a:ahLst/>
              <a:cxnLst/>
              <a:rect l="l" t="t" r="r" b="b"/>
              <a:pathLst>
                <a:path w="3341" h="5134" extrusionOk="0">
                  <a:moveTo>
                    <a:pt x="2933" y="1"/>
                  </a:moveTo>
                  <a:lnTo>
                    <a:pt x="2689" y="42"/>
                  </a:lnTo>
                  <a:lnTo>
                    <a:pt x="2444" y="205"/>
                  </a:lnTo>
                  <a:lnTo>
                    <a:pt x="2118" y="449"/>
                  </a:lnTo>
                  <a:lnTo>
                    <a:pt x="1833" y="775"/>
                  </a:lnTo>
                  <a:lnTo>
                    <a:pt x="1507" y="1141"/>
                  </a:lnTo>
                  <a:lnTo>
                    <a:pt x="1182" y="1589"/>
                  </a:lnTo>
                  <a:lnTo>
                    <a:pt x="856" y="2119"/>
                  </a:lnTo>
                  <a:lnTo>
                    <a:pt x="570" y="2608"/>
                  </a:lnTo>
                  <a:lnTo>
                    <a:pt x="367" y="3137"/>
                  </a:lnTo>
                  <a:lnTo>
                    <a:pt x="163" y="3585"/>
                  </a:lnTo>
                  <a:lnTo>
                    <a:pt x="41" y="4034"/>
                  </a:lnTo>
                  <a:lnTo>
                    <a:pt x="0" y="4400"/>
                  </a:lnTo>
                  <a:lnTo>
                    <a:pt x="0" y="4726"/>
                  </a:lnTo>
                  <a:lnTo>
                    <a:pt x="82" y="4970"/>
                  </a:lnTo>
                  <a:lnTo>
                    <a:pt x="122" y="5052"/>
                  </a:lnTo>
                  <a:lnTo>
                    <a:pt x="204" y="5093"/>
                  </a:lnTo>
                  <a:lnTo>
                    <a:pt x="285" y="5133"/>
                  </a:lnTo>
                  <a:lnTo>
                    <a:pt x="408" y="5133"/>
                  </a:lnTo>
                  <a:lnTo>
                    <a:pt x="611" y="5093"/>
                  </a:lnTo>
                  <a:lnTo>
                    <a:pt x="896" y="4930"/>
                  </a:lnTo>
                  <a:lnTo>
                    <a:pt x="1182" y="4685"/>
                  </a:lnTo>
                  <a:lnTo>
                    <a:pt x="1507" y="4359"/>
                  </a:lnTo>
                  <a:lnTo>
                    <a:pt x="1833" y="3993"/>
                  </a:lnTo>
                  <a:lnTo>
                    <a:pt x="2159" y="3545"/>
                  </a:lnTo>
                  <a:lnTo>
                    <a:pt x="2485" y="3015"/>
                  </a:lnTo>
                  <a:lnTo>
                    <a:pt x="2729" y="2526"/>
                  </a:lnTo>
                  <a:lnTo>
                    <a:pt x="2974" y="1997"/>
                  </a:lnTo>
                  <a:lnTo>
                    <a:pt x="3137" y="1549"/>
                  </a:lnTo>
                  <a:lnTo>
                    <a:pt x="3259" y="1101"/>
                  </a:lnTo>
                  <a:lnTo>
                    <a:pt x="3340" y="734"/>
                  </a:lnTo>
                  <a:lnTo>
                    <a:pt x="3340" y="408"/>
                  </a:lnTo>
                  <a:lnTo>
                    <a:pt x="3259" y="164"/>
                  </a:lnTo>
                  <a:lnTo>
                    <a:pt x="3218" y="82"/>
                  </a:lnTo>
                  <a:lnTo>
                    <a:pt x="3137" y="42"/>
                  </a:lnTo>
                  <a:lnTo>
                    <a:pt x="305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43"/>
            <p:cNvSpPr/>
            <p:nvPr/>
          </p:nvSpPr>
          <p:spPr>
            <a:xfrm>
              <a:off x="3931950" y="4235525"/>
              <a:ext cx="71300" cy="113050"/>
            </a:xfrm>
            <a:custGeom>
              <a:avLst/>
              <a:gdLst/>
              <a:ahLst/>
              <a:cxnLst/>
              <a:rect l="l" t="t" r="r" b="b"/>
              <a:pathLst>
                <a:path w="2852" h="4522" extrusionOk="0">
                  <a:moveTo>
                    <a:pt x="2567" y="0"/>
                  </a:moveTo>
                  <a:lnTo>
                    <a:pt x="2404" y="82"/>
                  </a:lnTo>
                  <a:lnTo>
                    <a:pt x="2160" y="204"/>
                  </a:lnTo>
                  <a:lnTo>
                    <a:pt x="1915" y="448"/>
                  </a:lnTo>
                  <a:lnTo>
                    <a:pt x="1671" y="734"/>
                  </a:lnTo>
                  <a:lnTo>
                    <a:pt x="1386" y="1059"/>
                  </a:lnTo>
                  <a:lnTo>
                    <a:pt x="1100" y="1467"/>
                  </a:lnTo>
                  <a:lnTo>
                    <a:pt x="856" y="1915"/>
                  </a:lnTo>
                  <a:lnTo>
                    <a:pt x="612" y="2363"/>
                  </a:lnTo>
                  <a:lnTo>
                    <a:pt x="408" y="2811"/>
                  </a:lnTo>
                  <a:lnTo>
                    <a:pt x="245" y="3218"/>
                  </a:lnTo>
                  <a:lnTo>
                    <a:pt x="123" y="3585"/>
                  </a:lnTo>
                  <a:lnTo>
                    <a:pt x="41" y="3911"/>
                  </a:lnTo>
                  <a:lnTo>
                    <a:pt x="1" y="4196"/>
                  </a:lnTo>
                  <a:lnTo>
                    <a:pt x="41" y="4359"/>
                  </a:lnTo>
                  <a:lnTo>
                    <a:pt x="82" y="4440"/>
                  </a:lnTo>
                  <a:lnTo>
                    <a:pt x="123" y="4481"/>
                  </a:lnTo>
                  <a:lnTo>
                    <a:pt x="204" y="4522"/>
                  </a:lnTo>
                  <a:lnTo>
                    <a:pt x="286" y="4522"/>
                  </a:lnTo>
                  <a:lnTo>
                    <a:pt x="489" y="4440"/>
                  </a:lnTo>
                  <a:lnTo>
                    <a:pt x="693" y="4277"/>
                  </a:lnTo>
                  <a:lnTo>
                    <a:pt x="937" y="4074"/>
                  </a:lnTo>
                  <a:lnTo>
                    <a:pt x="1182" y="3789"/>
                  </a:lnTo>
                  <a:lnTo>
                    <a:pt x="1467" y="3422"/>
                  </a:lnTo>
                  <a:lnTo>
                    <a:pt x="1752" y="3055"/>
                  </a:lnTo>
                  <a:lnTo>
                    <a:pt x="1997" y="2607"/>
                  </a:lnTo>
                  <a:lnTo>
                    <a:pt x="2241" y="2118"/>
                  </a:lnTo>
                  <a:lnTo>
                    <a:pt x="2485" y="1711"/>
                  </a:lnTo>
                  <a:lnTo>
                    <a:pt x="2648" y="1304"/>
                  </a:lnTo>
                  <a:lnTo>
                    <a:pt x="2771" y="937"/>
                  </a:lnTo>
                  <a:lnTo>
                    <a:pt x="2811" y="611"/>
                  </a:lnTo>
                  <a:lnTo>
                    <a:pt x="2852" y="326"/>
                  </a:lnTo>
                  <a:lnTo>
                    <a:pt x="2811" y="122"/>
                  </a:lnTo>
                  <a:lnTo>
                    <a:pt x="2771" y="82"/>
                  </a:lnTo>
                  <a:lnTo>
                    <a:pt x="2730" y="41"/>
                  </a:lnTo>
                  <a:lnTo>
                    <a:pt x="264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43"/>
            <p:cNvSpPr/>
            <p:nvPr/>
          </p:nvSpPr>
          <p:spPr>
            <a:xfrm>
              <a:off x="3865750" y="4192750"/>
              <a:ext cx="87625" cy="133425"/>
            </a:xfrm>
            <a:custGeom>
              <a:avLst/>
              <a:gdLst/>
              <a:ahLst/>
              <a:cxnLst/>
              <a:rect l="l" t="t" r="r" b="b"/>
              <a:pathLst>
                <a:path w="3505" h="5337" extrusionOk="0">
                  <a:moveTo>
                    <a:pt x="2934" y="0"/>
                  </a:moveTo>
                  <a:lnTo>
                    <a:pt x="2730" y="41"/>
                  </a:lnTo>
                  <a:lnTo>
                    <a:pt x="2445" y="204"/>
                  </a:lnTo>
                  <a:lnTo>
                    <a:pt x="2160" y="449"/>
                  </a:lnTo>
                  <a:lnTo>
                    <a:pt x="1834" y="774"/>
                  </a:lnTo>
                  <a:lnTo>
                    <a:pt x="1508" y="1182"/>
                  </a:lnTo>
                  <a:lnTo>
                    <a:pt x="1182" y="1630"/>
                  </a:lnTo>
                  <a:lnTo>
                    <a:pt x="856" y="2119"/>
                  </a:lnTo>
                  <a:lnTo>
                    <a:pt x="571" y="2648"/>
                  </a:lnTo>
                  <a:lnTo>
                    <a:pt x="367" y="3137"/>
                  </a:lnTo>
                  <a:lnTo>
                    <a:pt x="205" y="3626"/>
                  </a:lnTo>
                  <a:lnTo>
                    <a:pt x="82" y="4033"/>
                  </a:lnTo>
                  <a:lnTo>
                    <a:pt x="1" y="4440"/>
                  </a:lnTo>
                  <a:lnTo>
                    <a:pt x="1" y="4726"/>
                  </a:lnTo>
                  <a:lnTo>
                    <a:pt x="82" y="4970"/>
                  </a:lnTo>
                  <a:lnTo>
                    <a:pt x="123" y="5051"/>
                  </a:lnTo>
                  <a:lnTo>
                    <a:pt x="205" y="5133"/>
                  </a:lnTo>
                  <a:lnTo>
                    <a:pt x="571" y="5337"/>
                  </a:lnTo>
                  <a:lnTo>
                    <a:pt x="571" y="5337"/>
                  </a:lnTo>
                  <a:lnTo>
                    <a:pt x="490" y="5255"/>
                  </a:lnTo>
                  <a:lnTo>
                    <a:pt x="449" y="5174"/>
                  </a:lnTo>
                  <a:lnTo>
                    <a:pt x="408" y="4929"/>
                  </a:lnTo>
                  <a:lnTo>
                    <a:pt x="408" y="4603"/>
                  </a:lnTo>
                  <a:lnTo>
                    <a:pt x="490" y="4237"/>
                  </a:lnTo>
                  <a:lnTo>
                    <a:pt x="612" y="3789"/>
                  </a:lnTo>
                  <a:lnTo>
                    <a:pt x="775" y="3341"/>
                  </a:lnTo>
                  <a:lnTo>
                    <a:pt x="978" y="2852"/>
                  </a:lnTo>
                  <a:lnTo>
                    <a:pt x="1264" y="2363"/>
                  </a:lnTo>
                  <a:lnTo>
                    <a:pt x="1590" y="1874"/>
                  </a:lnTo>
                  <a:lnTo>
                    <a:pt x="1875" y="1426"/>
                  </a:lnTo>
                  <a:lnTo>
                    <a:pt x="2201" y="1060"/>
                  </a:lnTo>
                  <a:lnTo>
                    <a:pt x="2486" y="734"/>
                  </a:lnTo>
                  <a:lnTo>
                    <a:pt x="2771" y="489"/>
                  </a:lnTo>
                  <a:lnTo>
                    <a:pt x="3056" y="326"/>
                  </a:lnTo>
                  <a:lnTo>
                    <a:pt x="3300" y="245"/>
                  </a:lnTo>
                  <a:lnTo>
                    <a:pt x="3504" y="245"/>
                  </a:lnTo>
                  <a:lnTo>
                    <a:pt x="3137" y="41"/>
                  </a:lnTo>
                  <a:lnTo>
                    <a:pt x="305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43"/>
            <p:cNvSpPr/>
            <p:nvPr/>
          </p:nvSpPr>
          <p:spPr>
            <a:xfrm>
              <a:off x="3673300" y="4192750"/>
              <a:ext cx="83525" cy="129350"/>
            </a:xfrm>
            <a:custGeom>
              <a:avLst/>
              <a:gdLst/>
              <a:ahLst/>
              <a:cxnLst/>
              <a:rect l="l" t="t" r="r" b="b"/>
              <a:pathLst>
                <a:path w="3341" h="5174" extrusionOk="0">
                  <a:moveTo>
                    <a:pt x="285" y="0"/>
                  </a:moveTo>
                  <a:lnTo>
                    <a:pt x="204" y="41"/>
                  </a:lnTo>
                  <a:lnTo>
                    <a:pt x="122" y="82"/>
                  </a:lnTo>
                  <a:lnTo>
                    <a:pt x="82" y="204"/>
                  </a:lnTo>
                  <a:lnTo>
                    <a:pt x="0" y="408"/>
                  </a:lnTo>
                  <a:lnTo>
                    <a:pt x="0" y="734"/>
                  </a:lnTo>
                  <a:lnTo>
                    <a:pt x="41" y="1100"/>
                  </a:lnTo>
                  <a:lnTo>
                    <a:pt x="163" y="1548"/>
                  </a:lnTo>
                  <a:lnTo>
                    <a:pt x="367" y="2037"/>
                  </a:lnTo>
                  <a:lnTo>
                    <a:pt x="570" y="2526"/>
                  </a:lnTo>
                  <a:lnTo>
                    <a:pt x="856" y="3056"/>
                  </a:lnTo>
                  <a:lnTo>
                    <a:pt x="1181" y="3544"/>
                  </a:lnTo>
                  <a:lnTo>
                    <a:pt x="1507" y="3992"/>
                  </a:lnTo>
                  <a:lnTo>
                    <a:pt x="1833" y="4400"/>
                  </a:lnTo>
                  <a:lnTo>
                    <a:pt x="2118" y="4685"/>
                  </a:lnTo>
                  <a:lnTo>
                    <a:pt x="2444" y="4929"/>
                  </a:lnTo>
                  <a:lnTo>
                    <a:pt x="2689" y="5092"/>
                  </a:lnTo>
                  <a:lnTo>
                    <a:pt x="2933" y="5174"/>
                  </a:lnTo>
                  <a:lnTo>
                    <a:pt x="3055" y="5133"/>
                  </a:lnTo>
                  <a:lnTo>
                    <a:pt x="3137" y="5133"/>
                  </a:lnTo>
                  <a:lnTo>
                    <a:pt x="3218" y="5051"/>
                  </a:lnTo>
                  <a:lnTo>
                    <a:pt x="3259" y="4970"/>
                  </a:lnTo>
                  <a:lnTo>
                    <a:pt x="3340" y="4726"/>
                  </a:lnTo>
                  <a:lnTo>
                    <a:pt x="3340" y="4440"/>
                  </a:lnTo>
                  <a:lnTo>
                    <a:pt x="3259" y="4033"/>
                  </a:lnTo>
                  <a:lnTo>
                    <a:pt x="3137" y="3626"/>
                  </a:lnTo>
                  <a:lnTo>
                    <a:pt x="2974" y="3137"/>
                  </a:lnTo>
                  <a:lnTo>
                    <a:pt x="2729" y="2648"/>
                  </a:lnTo>
                  <a:lnTo>
                    <a:pt x="2444" y="2119"/>
                  </a:lnTo>
                  <a:lnTo>
                    <a:pt x="2159" y="1630"/>
                  </a:lnTo>
                  <a:lnTo>
                    <a:pt x="1833" y="1182"/>
                  </a:lnTo>
                  <a:lnTo>
                    <a:pt x="1507" y="774"/>
                  </a:lnTo>
                  <a:lnTo>
                    <a:pt x="1181" y="449"/>
                  </a:lnTo>
                  <a:lnTo>
                    <a:pt x="896" y="204"/>
                  </a:lnTo>
                  <a:lnTo>
                    <a:pt x="611" y="41"/>
                  </a:lnTo>
                  <a:lnTo>
                    <a:pt x="367" y="0"/>
                  </a:lnTo>
                  <a:close/>
                </a:path>
              </a:pathLst>
            </a:custGeom>
            <a:solidFill>
              <a:srgbClr val="0727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43"/>
            <p:cNvSpPr/>
            <p:nvPr/>
          </p:nvSpPr>
          <p:spPr>
            <a:xfrm>
              <a:off x="3618300" y="4193775"/>
              <a:ext cx="133425" cy="161925"/>
            </a:xfrm>
            <a:custGeom>
              <a:avLst/>
              <a:gdLst/>
              <a:ahLst/>
              <a:cxnLst/>
              <a:rect l="l" t="t" r="r" b="b"/>
              <a:pathLst>
                <a:path w="5337" h="6477" extrusionOk="0">
                  <a:moveTo>
                    <a:pt x="2404" y="0"/>
                  </a:moveTo>
                  <a:lnTo>
                    <a:pt x="0" y="1385"/>
                  </a:lnTo>
                  <a:lnTo>
                    <a:pt x="2933" y="6477"/>
                  </a:lnTo>
                  <a:lnTo>
                    <a:pt x="5337" y="5092"/>
                  </a:lnTo>
                  <a:lnTo>
                    <a:pt x="24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43"/>
            <p:cNvSpPr/>
            <p:nvPr/>
          </p:nvSpPr>
          <p:spPr>
            <a:xfrm>
              <a:off x="3613200" y="4227375"/>
              <a:ext cx="83550" cy="129350"/>
            </a:xfrm>
            <a:custGeom>
              <a:avLst/>
              <a:gdLst/>
              <a:ahLst/>
              <a:cxnLst/>
              <a:rect l="l" t="t" r="r" b="b"/>
              <a:pathLst>
                <a:path w="3342" h="5174" extrusionOk="0">
                  <a:moveTo>
                    <a:pt x="286" y="0"/>
                  </a:moveTo>
                  <a:lnTo>
                    <a:pt x="204" y="41"/>
                  </a:lnTo>
                  <a:lnTo>
                    <a:pt x="123" y="123"/>
                  </a:lnTo>
                  <a:lnTo>
                    <a:pt x="42" y="204"/>
                  </a:lnTo>
                  <a:lnTo>
                    <a:pt x="1" y="408"/>
                  </a:lnTo>
                  <a:lnTo>
                    <a:pt x="1" y="734"/>
                  </a:lnTo>
                  <a:lnTo>
                    <a:pt x="42" y="1100"/>
                  </a:lnTo>
                  <a:lnTo>
                    <a:pt x="164" y="1548"/>
                  </a:lnTo>
                  <a:lnTo>
                    <a:pt x="367" y="2037"/>
                  </a:lnTo>
                  <a:lnTo>
                    <a:pt x="571" y="2526"/>
                  </a:lnTo>
                  <a:lnTo>
                    <a:pt x="856" y="3055"/>
                  </a:lnTo>
                  <a:lnTo>
                    <a:pt x="1182" y="3544"/>
                  </a:lnTo>
                  <a:lnTo>
                    <a:pt x="1508" y="3992"/>
                  </a:lnTo>
                  <a:lnTo>
                    <a:pt x="1793" y="4400"/>
                  </a:lnTo>
                  <a:lnTo>
                    <a:pt x="2119" y="4685"/>
                  </a:lnTo>
                  <a:lnTo>
                    <a:pt x="2445" y="4929"/>
                  </a:lnTo>
                  <a:lnTo>
                    <a:pt x="2689" y="5092"/>
                  </a:lnTo>
                  <a:lnTo>
                    <a:pt x="2934" y="5174"/>
                  </a:lnTo>
                  <a:lnTo>
                    <a:pt x="3015" y="5174"/>
                  </a:lnTo>
                  <a:lnTo>
                    <a:pt x="3137" y="5133"/>
                  </a:lnTo>
                  <a:lnTo>
                    <a:pt x="3178" y="5051"/>
                  </a:lnTo>
                  <a:lnTo>
                    <a:pt x="3260" y="4970"/>
                  </a:lnTo>
                  <a:lnTo>
                    <a:pt x="3341" y="4726"/>
                  </a:lnTo>
                  <a:lnTo>
                    <a:pt x="3341" y="4440"/>
                  </a:lnTo>
                  <a:lnTo>
                    <a:pt x="3260" y="4033"/>
                  </a:lnTo>
                  <a:lnTo>
                    <a:pt x="3137" y="3626"/>
                  </a:lnTo>
                  <a:lnTo>
                    <a:pt x="2974" y="3137"/>
                  </a:lnTo>
                  <a:lnTo>
                    <a:pt x="2730" y="2648"/>
                  </a:lnTo>
                  <a:lnTo>
                    <a:pt x="2445" y="2119"/>
                  </a:lnTo>
                  <a:lnTo>
                    <a:pt x="2160" y="1630"/>
                  </a:lnTo>
                  <a:lnTo>
                    <a:pt x="1834" y="1182"/>
                  </a:lnTo>
                  <a:lnTo>
                    <a:pt x="1508" y="774"/>
                  </a:lnTo>
                  <a:lnTo>
                    <a:pt x="1182" y="448"/>
                  </a:lnTo>
                  <a:lnTo>
                    <a:pt x="897" y="204"/>
                  </a:lnTo>
                  <a:lnTo>
                    <a:pt x="612" y="82"/>
                  </a:lnTo>
                  <a:lnTo>
                    <a:pt x="36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43"/>
            <p:cNvSpPr/>
            <p:nvPr/>
          </p:nvSpPr>
          <p:spPr>
            <a:xfrm>
              <a:off x="3663100" y="4198850"/>
              <a:ext cx="83525" cy="128350"/>
            </a:xfrm>
            <a:custGeom>
              <a:avLst/>
              <a:gdLst/>
              <a:ahLst/>
              <a:cxnLst/>
              <a:rect l="l" t="t" r="r" b="b"/>
              <a:pathLst>
                <a:path w="3341" h="5134" extrusionOk="0">
                  <a:moveTo>
                    <a:pt x="286" y="1"/>
                  </a:moveTo>
                  <a:lnTo>
                    <a:pt x="204" y="42"/>
                  </a:lnTo>
                  <a:lnTo>
                    <a:pt x="123" y="82"/>
                  </a:lnTo>
                  <a:lnTo>
                    <a:pt x="82" y="164"/>
                  </a:lnTo>
                  <a:lnTo>
                    <a:pt x="1" y="408"/>
                  </a:lnTo>
                  <a:lnTo>
                    <a:pt x="1" y="734"/>
                  </a:lnTo>
                  <a:lnTo>
                    <a:pt x="82" y="1101"/>
                  </a:lnTo>
                  <a:lnTo>
                    <a:pt x="164" y="1549"/>
                  </a:lnTo>
                  <a:lnTo>
                    <a:pt x="367" y="1997"/>
                  </a:lnTo>
                  <a:lnTo>
                    <a:pt x="571" y="2526"/>
                  </a:lnTo>
                  <a:lnTo>
                    <a:pt x="856" y="3015"/>
                  </a:lnTo>
                  <a:lnTo>
                    <a:pt x="1182" y="3545"/>
                  </a:lnTo>
                  <a:lnTo>
                    <a:pt x="1508" y="3993"/>
                  </a:lnTo>
                  <a:lnTo>
                    <a:pt x="1834" y="4359"/>
                  </a:lnTo>
                  <a:lnTo>
                    <a:pt x="2119" y="4685"/>
                  </a:lnTo>
                  <a:lnTo>
                    <a:pt x="2445" y="4930"/>
                  </a:lnTo>
                  <a:lnTo>
                    <a:pt x="2689" y="5093"/>
                  </a:lnTo>
                  <a:lnTo>
                    <a:pt x="2934" y="5133"/>
                  </a:lnTo>
                  <a:lnTo>
                    <a:pt x="3056" y="5133"/>
                  </a:lnTo>
                  <a:lnTo>
                    <a:pt x="3137" y="5093"/>
                  </a:lnTo>
                  <a:lnTo>
                    <a:pt x="3219" y="5052"/>
                  </a:lnTo>
                  <a:lnTo>
                    <a:pt x="3260" y="4970"/>
                  </a:lnTo>
                  <a:lnTo>
                    <a:pt x="3341" y="4726"/>
                  </a:lnTo>
                  <a:lnTo>
                    <a:pt x="3341" y="4400"/>
                  </a:lnTo>
                  <a:lnTo>
                    <a:pt x="3260" y="4034"/>
                  </a:lnTo>
                  <a:lnTo>
                    <a:pt x="3137" y="3585"/>
                  </a:lnTo>
                  <a:lnTo>
                    <a:pt x="2974" y="3137"/>
                  </a:lnTo>
                  <a:lnTo>
                    <a:pt x="2730" y="2608"/>
                  </a:lnTo>
                  <a:lnTo>
                    <a:pt x="2486" y="2119"/>
                  </a:lnTo>
                  <a:lnTo>
                    <a:pt x="2160" y="1589"/>
                  </a:lnTo>
                  <a:lnTo>
                    <a:pt x="1834" y="1141"/>
                  </a:lnTo>
                  <a:lnTo>
                    <a:pt x="1508" y="775"/>
                  </a:lnTo>
                  <a:lnTo>
                    <a:pt x="1182" y="449"/>
                  </a:lnTo>
                  <a:lnTo>
                    <a:pt x="897" y="205"/>
                  </a:lnTo>
                  <a:lnTo>
                    <a:pt x="612" y="42"/>
                  </a:lnTo>
                  <a:lnTo>
                    <a:pt x="40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43"/>
            <p:cNvSpPr/>
            <p:nvPr/>
          </p:nvSpPr>
          <p:spPr>
            <a:xfrm>
              <a:off x="3619325" y="4235525"/>
              <a:ext cx="70275" cy="113050"/>
            </a:xfrm>
            <a:custGeom>
              <a:avLst/>
              <a:gdLst/>
              <a:ahLst/>
              <a:cxnLst/>
              <a:rect l="l" t="t" r="r" b="b"/>
              <a:pathLst>
                <a:path w="2811" h="4522" extrusionOk="0">
                  <a:moveTo>
                    <a:pt x="204" y="0"/>
                  </a:moveTo>
                  <a:lnTo>
                    <a:pt x="122" y="41"/>
                  </a:lnTo>
                  <a:lnTo>
                    <a:pt x="82" y="82"/>
                  </a:lnTo>
                  <a:lnTo>
                    <a:pt x="41" y="122"/>
                  </a:lnTo>
                  <a:lnTo>
                    <a:pt x="0" y="326"/>
                  </a:lnTo>
                  <a:lnTo>
                    <a:pt x="0" y="611"/>
                  </a:lnTo>
                  <a:lnTo>
                    <a:pt x="82" y="937"/>
                  </a:lnTo>
                  <a:lnTo>
                    <a:pt x="204" y="1304"/>
                  </a:lnTo>
                  <a:lnTo>
                    <a:pt x="367" y="1711"/>
                  </a:lnTo>
                  <a:lnTo>
                    <a:pt x="570" y="2118"/>
                  </a:lnTo>
                  <a:lnTo>
                    <a:pt x="815" y="2607"/>
                  </a:lnTo>
                  <a:lnTo>
                    <a:pt x="1100" y="3055"/>
                  </a:lnTo>
                  <a:lnTo>
                    <a:pt x="1385" y="3422"/>
                  </a:lnTo>
                  <a:lnTo>
                    <a:pt x="1630" y="3789"/>
                  </a:lnTo>
                  <a:lnTo>
                    <a:pt x="1915" y="4074"/>
                  </a:lnTo>
                  <a:lnTo>
                    <a:pt x="2159" y="4277"/>
                  </a:lnTo>
                  <a:lnTo>
                    <a:pt x="2363" y="4440"/>
                  </a:lnTo>
                  <a:lnTo>
                    <a:pt x="2566" y="4522"/>
                  </a:lnTo>
                  <a:lnTo>
                    <a:pt x="2648" y="4522"/>
                  </a:lnTo>
                  <a:lnTo>
                    <a:pt x="2689" y="4481"/>
                  </a:lnTo>
                  <a:lnTo>
                    <a:pt x="2770" y="4440"/>
                  </a:lnTo>
                  <a:lnTo>
                    <a:pt x="2811" y="4359"/>
                  </a:lnTo>
                  <a:lnTo>
                    <a:pt x="2811" y="4196"/>
                  </a:lnTo>
                  <a:lnTo>
                    <a:pt x="2811" y="3911"/>
                  </a:lnTo>
                  <a:lnTo>
                    <a:pt x="2729" y="3585"/>
                  </a:lnTo>
                  <a:lnTo>
                    <a:pt x="2607" y="3218"/>
                  </a:lnTo>
                  <a:lnTo>
                    <a:pt x="2444" y="2811"/>
                  </a:lnTo>
                  <a:lnTo>
                    <a:pt x="2241" y="2363"/>
                  </a:lnTo>
                  <a:lnTo>
                    <a:pt x="1996" y="1915"/>
                  </a:lnTo>
                  <a:lnTo>
                    <a:pt x="1711" y="1467"/>
                  </a:lnTo>
                  <a:lnTo>
                    <a:pt x="1467" y="1059"/>
                  </a:lnTo>
                  <a:lnTo>
                    <a:pt x="1182" y="734"/>
                  </a:lnTo>
                  <a:lnTo>
                    <a:pt x="937" y="448"/>
                  </a:lnTo>
                  <a:lnTo>
                    <a:pt x="693" y="204"/>
                  </a:lnTo>
                  <a:lnTo>
                    <a:pt x="448" y="82"/>
                  </a:lnTo>
                  <a:lnTo>
                    <a:pt x="28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43"/>
            <p:cNvSpPr/>
            <p:nvPr/>
          </p:nvSpPr>
          <p:spPr>
            <a:xfrm>
              <a:off x="3669225" y="4192750"/>
              <a:ext cx="87600" cy="133425"/>
            </a:xfrm>
            <a:custGeom>
              <a:avLst/>
              <a:gdLst/>
              <a:ahLst/>
              <a:cxnLst/>
              <a:rect l="l" t="t" r="r" b="b"/>
              <a:pathLst>
                <a:path w="3504" h="5337" extrusionOk="0">
                  <a:moveTo>
                    <a:pt x="448" y="0"/>
                  </a:moveTo>
                  <a:lnTo>
                    <a:pt x="367" y="41"/>
                  </a:lnTo>
                  <a:lnTo>
                    <a:pt x="0" y="245"/>
                  </a:lnTo>
                  <a:lnTo>
                    <a:pt x="204" y="245"/>
                  </a:lnTo>
                  <a:lnTo>
                    <a:pt x="448" y="326"/>
                  </a:lnTo>
                  <a:lnTo>
                    <a:pt x="693" y="489"/>
                  </a:lnTo>
                  <a:lnTo>
                    <a:pt x="978" y="734"/>
                  </a:lnTo>
                  <a:lnTo>
                    <a:pt x="1304" y="1060"/>
                  </a:lnTo>
                  <a:lnTo>
                    <a:pt x="1630" y="1426"/>
                  </a:lnTo>
                  <a:lnTo>
                    <a:pt x="1915" y="1874"/>
                  </a:lnTo>
                  <a:lnTo>
                    <a:pt x="2241" y="2363"/>
                  </a:lnTo>
                  <a:lnTo>
                    <a:pt x="2485" y="2852"/>
                  </a:lnTo>
                  <a:lnTo>
                    <a:pt x="2729" y="3341"/>
                  </a:lnTo>
                  <a:lnTo>
                    <a:pt x="2892" y="3789"/>
                  </a:lnTo>
                  <a:lnTo>
                    <a:pt x="3015" y="4237"/>
                  </a:lnTo>
                  <a:lnTo>
                    <a:pt x="3096" y="4603"/>
                  </a:lnTo>
                  <a:lnTo>
                    <a:pt x="3096" y="4929"/>
                  </a:lnTo>
                  <a:lnTo>
                    <a:pt x="3055" y="5174"/>
                  </a:lnTo>
                  <a:lnTo>
                    <a:pt x="3015" y="5255"/>
                  </a:lnTo>
                  <a:lnTo>
                    <a:pt x="2933" y="5337"/>
                  </a:lnTo>
                  <a:lnTo>
                    <a:pt x="3300" y="5133"/>
                  </a:lnTo>
                  <a:lnTo>
                    <a:pt x="3381" y="5051"/>
                  </a:lnTo>
                  <a:lnTo>
                    <a:pt x="3422" y="4970"/>
                  </a:lnTo>
                  <a:lnTo>
                    <a:pt x="3503" y="4726"/>
                  </a:lnTo>
                  <a:lnTo>
                    <a:pt x="3503" y="4440"/>
                  </a:lnTo>
                  <a:lnTo>
                    <a:pt x="3422" y="4033"/>
                  </a:lnTo>
                  <a:lnTo>
                    <a:pt x="3300" y="3626"/>
                  </a:lnTo>
                  <a:lnTo>
                    <a:pt x="3137" y="3137"/>
                  </a:lnTo>
                  <a:lnTo>
                    <a:pt x="2892" y="2648"/>
                  </a:lnTo>
                  <a:lnTo>
                    <a:pt x="2607" y="2119"/>
                  </a:lnTo>
                  <a:lnTo>
                    <a:pt x="2322" y="1630"/>
                  </a:lnTo>
                  <a:lnTo>
                    <a:pt x="1996" y="1182"/>
                  </a:lnTo>
                  <a:lnTo>
                    <a:pt x="1670" y="774"/>
                  </a:lnTo>
                  <a:lnTo>
                    <a:pt x="1344" y="449"/>
                  </a:lnTo>
                  <a:lnTo>
                    <a:pt x="1059" y="204"/>
                  </a:lnTo>
                  <a:lnTo>
                    <a:pt x="774" y="41"/>
                  </a:lnTo>
                  <a:lnTo>
                    <a:pt x="53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43"/>
            <p:cNvSpPr/>
            <p:nvPr/>
          </p:nvSpPr>
          <p:spPr>
            <a:xfrm>
              <a:off x="3754750" y="4176450"/>
              <a:ext cx="113075" cy="113075"/>
            </a:xfrm>
            <a:custGeom>
              <a:avLst/>
              <a:gdLst/>
              <a:ahLst/>
              <a:cxnLst/>
              <a:rect l="l" t="t" r="r" b="b"/>
              <a:pathLst>
                <a:path w="4523" h="4523" extrusionOk="0">
                  <a:moveTo>
                    <a:pt x="2241" y="1"/>
                  </a:moveTo>
                  <a:lnTo>
                    <a:pt x="1793" y="41"/>
                  </a:lnTo>
                  <a:lnTo>
                    <a:pt x="1386" y="164"/>
                  </a:lnTo>
                  <a:lnTo>
                    <a:pt x="978" y="367"/>
                  </a:lnTo>
                  <a:lnTo>
                    <a:pt x="653" y="652"/>
                  </a:lnTo>
                  <a:lnTo>
                    <a:pt x="367" y="978"/>
                  </a:lnTo>
                  <a:lnTo>
                    <a:pt x="164" y="1386"/>
                  </a:lnTo>
                  <a:lnTo>
                    <a:pt x="42" y="1793"/>
                  </a:lnTo>
                  <a:lnTo>
                    <a:pt x="1" y="2241"/>
                  </a:lnTo>
                  <a:lnTo>
                    <a:pt x="42" y="2730"/>
                  </a:lnTo>
                  <a:lnTo>
                    <a:pt x="164" y="3137"/>
                  </a:lnTo>
                  <a:lnTo>
                    <a:pt x="367" y="3504"/>
                  </a:lnTo>
                  <a:lnTo>
                    <a:pt x="653" y="3870"/>
                  </a:lnTo>
                  <a:lnTo>
                    <a:pt x="978" y="4115"/>
                  </a:lnTo>
                  <a:lnTo>
                    <a:pt x="1386" y="4359"/>
                  </a:lnTo>
                  <a:lnTo>
                    <a:pt x="1793" y="4481"/>
                  </a:lnTo>
                  <a:lnTo>
                    <a:pt x="2241" y="4522"/>
                  </a:lnTo>
                  <a:lnTo>
                    <a:pt x="2730" y="4481"/>
                  </a:lnTo>
                  <a:lnTo>
                    <a:pt x="3137" y="4359"/>
                  </a:lnTo>
                  <a:lnTo>
                    <a:pt x="3504" y="4115"/>
                  </a:lnTo>
                  <a:lnTo>
                    <a:pt x="3871" y="3870"/>
                  </a:lnTo>
                  <a:lnTo>
                    <a:pt x="4156" y="3504"/>
                  </a:lnTo>
                  <a:lnTo>
                    <a:pt x="4359" y="3137"/>
                  </a:lnTo>
                  <a:lnTo>
                    <a:pt x="4482" y="2730"/>
                  </a:lnTo>
                  <a:lnTo>
                    <a:pt x="4522" y="2241"/>
                  </a:lnTo>
                  <a:lnTo>
                    <a:pt x="4482" y="1793"/>
                  </a:lnTo>
                  <a:lnTo>
                    <a:pt x="4359" y="1386"/>
                  </a:lnTo>
                  <a:lnTo>
                    <a:pt x="4156" y="978"/>
                  </a:lnTo>
                  <a:lnTo>
                    <a:pt x="3871" y="652"/>
                  </a:lnTo>
                  <a:lnTo>
                    <a:pt x="3504" y="367"/>
                  </a:lnTo>
                  <a:lnTo>
                    <a:pt x="3137" y="164"/>
                  </a:lnTo>
                  <a:lnTo>
                    <a:pt x="2730" y="41"/>
                  </a:lnTo>
                  <a:lnTo>
                    <a:pt x="224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43"/>
            <p:cNvSpPr/>
            <p:nvPr/>
          </p:nvSpPr>
          <p:spPr>
            <a:xfrm>
              <a:off x="3759850" y="4181550"/>
              <a:ext cx="102875" cy="102875"/>
            </a:xfrm>
            <a:custGeom>
              <a:avLst/>
              <a:gdLst/>
              <a:ahLst/>
              <a:cxnLst/>
              <a:rect l="l" t="t" r="r" b="b"/>
              <a:pathLst>
                <a:path w="4115" h="4115" extrusionOk="0">
                  <a:moveTo>
                    <a:pt x="2037" y="0"/>
                  </a:moveTo>
                  <a:lnTo>
                    <a:pt x="1630" y="41"/>
                  </a:lnTo>
                  <a:lnTo>
                    <a:pt x="1263" y="163"/>
                  </a:lnTo>
                  <a:lnTo>
                    <a:pt x="897" y="326"/>
                  </a:lnTo>
                  <a:lnTo>
                    <a:pt x="612" y="571"/>
                  </a:lnTo>
                  <a:lnTo>
                    <a:pt x="326" y="897"/>
                  </a:lnTo>
                  <a:lnTo>
                    <a:pt x="163" y="1263"/>
                  </a:lnTo>
                  <a:lnTo>
                    <a:pt x="41" y="1630"/>
                  </a:lnTo>
                  <a:lnTo>
                    <a:pt x="1" y="2037"/>
                  </a:lnTo>
                  <a:lnTo>
                    <a:pt x="41" y="2485"/>
                  </a:lnTo>
                  <a:lnTo>
                    <a:pt x="163" y="2852"/>
                  </a:lnTo>
                  <a:lnTo>
                    <a:pt x="326" y="3218"/>
                  </a:lnTo>
                  <a:lnTo>
                    <a:pt x="612" y="3504"/>
                  </a:lnTo>
                  <a:lnTo>
                    <a:pt x="897" y="3748"/>
                  </a:lnTo>
                  <a:lnTo>
                    <a:pt x="1263" y="3952"/>
                  </a:lnTo>
                  <a:lnTo>
                    <a:pt x="1630" y="4074"/>
                  </a:lnTo>
                  <a:lnTo>
                    <a:pt x="2037" y="4115"/>
                  </a:lnTo>
                  <a:lnTo>
                    <a:pt x="2485" y="4074"/>
                  </a:lnTo>
                  <a:lnTo>
                    <a:pt x="2852" y="3952"/>
                  </a:lnTo>
                  <a:lnTo>
                    <a:pt x="3219" y="3748"/>
                  </a:lnTo>
                  <a:lnTo>
                    <a:pt x="3504" y="3504"/>
                  </a:lnTo>
                  <a:lnTo>
                    <a:pt x="3748" y="3218"/>
                  </a:lnTo>
                  <a:lnTo>
                    <a:pt x="3952" y="2852"/>
                  </a:lnTo>
                  <a:lnTo>
                    <a:pt x="4074" y="2485"/>
                  </a:lnTo>
                  <a:lnTo>
                    <a:pt x="4115" y="2037"/>
                  </a:lnTo>
                  <a:lnTo>
                    <a:pt x="4074" y="1630"/>
                  </a:lnTo>
                  <a:lnTo>
                    <a:pt x="3952" y="1263"/>
                  </a:lnTo>
                  <a:lnTo>
                    <a:pt x="3748" y="897"/>
                  </a:lnTo>
                  <a:lnTo>
                    <a:pt x="3504" y="571"/>
                  </a:lnTo>
                  <a:lnTo>
                    <a:pt x="3219" y="326"/>
                  </a:lnTo>
                  <a:lnTo>
                    <a:pt x="2852" y="163"/>
                  </a:lnTo>
                  <a:lnTo>
                    <a:pt x="2485" y="41"/>
                  </a:lnTo>
                  <a:lnTo>
                    <a:pt x="203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43"/>
            <p:cNvSpPr/>
            <p:nvPr/>
          </p:nvSpPr>
          <p:spPr>
            <a:xfrm>
              <a:off x="3764950" y="4186650"/>
              <a:ext cx="92675" cy="92675"/>
            </a:xfrm>
            <a:custGeom>
              <a:avLst/>
              <a:gdLst/>
              <a:ahLst/>
              <a:cxnLst/>
              <a:rect l="l" t="t" r="r" b="b"/>
              <a:pathLst>
                <a:path w="3707" h="3707" extrusionOk="0">
                  <a:moveTo>
                    <a:pt x="1833" y="0"/>
                  </a:moveTo>
                  <a:lnTo>
                    <a:pt x="1467" y="41"/>
                  </a:lnTo>
                  <a:lnTo>
                    <a:pt x="1141" y="163"/>
                  </a:lnTo>
                  <a:lnTo>
                    <a:pt x="815" y="326"/>
                  </a:lnTo>
                  <a:lnTo>
                    <a:pt x="530" y="530"/>
                  </a:lnTo>
                  <a:lnTo>
                    <a:pt x="326" y="815"/>
                  </a:lnTo>
                  <a:lnTo>
                    <a:pt x="163" y="1141"/>
                  </a:lnTo>
                  <a:lnTo>
                    <a:pt x="41" y="1466"/>
                  </a:lnTo>
                  <a:lnTo>
                    <a:pt x="0" y="1833"/>
                  </a:lnTo>
                  <a:lnTo>
                    <a:pt x="41" y="2200"/>
                  </a:lnTo>
                  <a:lnTo>
                    <a:pt x="163" y="2566"/>
                  </a:lnTo>
                  <a:lnTo>
                    <a:pt x="326" y="2892"/>
                  </a:lnTo>
                  <a:lnTo>
                    <a:pt x="530" y="3137"/>
                  </a:lnTo>
                  <a:lnTo>
                    <a:pt x="815" y="3381"/>
                  </a:lnTo>
                  <a:lnTo>
                    <a:pt x="1141" y="3544"/>
                  </a:lnTo>
                  <a:lnTo>
                    <a:pt x="1467" y="3666"/>
                  </a:lnTo>
                  <a:lnTo>
                    <a:pt x="1833" y="3707"/>
                  </a:lnTo>
                  <a:lnTo>
                    <a:pt x="2200" y="3666"/>
                  </a:lnTo>
                  <a:lnTo>
                    <a:pt x="2566" y="3544"/>
                  </a:lnTo>
                  <a:lnTo>
                    <a:pt x="2892" y="3381"/>
                  </a:lnTo>
                  <a:lnTo>
                    <a:pt x="3137" y="3137"/>
                  </a:lnTo>
                  <a:lnTo>
                    <a:pt x="3381" y="2892"/>
                  </a:lnTo>
                  <a:lnTo>
                    <a:pt x="3544" y="2566"/>
                  </a:lnTo>
                  <a:lnTo>
                    <a:pt x="3666" y="2200"/>
                  </a:lnTo>
                  <a:lnTo>
                    <a:pt x="3707" y="1833"/>
                  </a:lnTo>
                  <a:lnTo>
                    <a:pt x="3666" y="1466"/>
                  </a:lnTo>
                  <a:lnTo>
                    <a:pt x="3544" y="1141"/>
                  </a:lnTo>
                  <a:lnTo>
                    <a:pt x="3381" y="815"/>
                  </a:lnTo>
                  <a:lnTo>
                    <a:pt x="3137" y="530"/>
                  </a:lnTo>
                  <a:lnTo>
                    <a:pt x="2892" y="326"/>
                  </a:lnTo>
                  <a:lnTo>
                    <a:pt x="2566" y="163"/>
                  </a:lnTo>
                  <a:lnTo>
                    <a:pt x="2200" y="41"/>
                  </a:lnTo>
                  <a:lnTo>
                    <a:pt x="183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43"/>
            <p:cNvSpPr/>
            <p:nvPr/>
          </p:nvSpPr>
          <p:spPr>
            <a:xfrm>
              <a:off x="3805675" y="4227375"/>
              <a:ext cx="10200" cy="10200"/>
            </a:xfrm>
            <a:custGeom>
              <a:avLst/>
              <a:gdLst/>
              <a:ahLst/>
              <a:cxnLst/>
              <a:rect l="l" t="t" r="r" b="b"/>
              <a:pathLst>
                <a:path w="408" h="408" extrusionOk="0">
                  <a:moveTo>
                    <a:pt x="204" y="0"/>
                  </a:moveTo>
                  <a:lnTo>
                    <a:pt x="123" y="41"/>
                  </a:lnTo>
                  <a:lnTo>
                    <a:pt x="82" y="82"/>
                  </a:lnTo>
                  <a:lnTo>
                    <a:pt x="41" y="123"/>
                  </a:lnTo>
                  <a:lnTo>
                    <a:pt x="1" y="204"/>
                  </a:lnTo>
                  <a:lnTo>
                    <a:pt x="41" y="286"/>
                  </a:lnTo>
                  <a:lnTo>
                    <a:pt x="82" y="367"/>
                  </a:lnTo>
                  <a:lnTo>
                    <a:pt x="123" y="408"/>
                  </a:lnTo>
                  <a:lnTo>
                    <a:pt x="286" y="408"/>
                  </a:lnTo>
                  <a:lnTo>
                    <a:pt x="367" y="367"/>
                  </a:lnTo>
                  <a:lnTo>
                    <a:pt x="408" y="286"/>
                  </a:lnTo>
                  <a:lnTo>
                    <a:pt x="408" y="204"/>
                  </a:lnTo>
                  <a:lnTo>
                    <a:pt x="408" y="123"/>
                  </a:lnTo>
                  <a:lnTo>
                    <a:pt x="367" y="82"/>
                  </a:lnTo>
                  <a:lnTo>
                    <a:pt x="286"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43"/>
            <p:cNvSpPr/>
            <p:nvPr/>
          </p:nvSpPr>
          <p:spPr>
            <a:xfrm>
              <a:off x="3805675" y="4210050"/>
              <a:ext cx="10200" cy="10225"/>
            </a:xfrm>
            <a:custGeom>
              <a:avLst/>
              <a:gdLst/>
              <a:ahLst/>
              <a:cxnLst/>
              <a:rect l="l" t="t" r="r" b="b"/>
              <a:pathLst>
                <a:path w="408" h="409" extrusionOk="0">
                  <a:moveTo>
                    <a:pt x="123" y="1"/>
                  </a:moveTo>
                  <a:lnTo>
                    <a:pt x="82" y="42"/>
                  </a:lnTo>
                  <a:lnTo>
                    <a:pt x="41" y="123"/>
                  </a:lnTo>
                  <a:lnTo>
                    <a:pt x="1" y="205"/>
                  </a:lnTo>
                  <a:lnTo>
                    <a:pt x="41" y="286"/>
                  </a:lnTo>
                  <a:lnTo>
                    <a:pt x="82" y="327"/>
                  </a:lnTo>
                  <a:lnTo>
                    <a:pt x="123" y="368"/>
                  </a:lnTo>
                  <a:lnTo>
                    <a:pt x="204" y="408"/>
                  </a:lnTo>
                  <a:lnTo>
                    <a:pt x="286" y="368"/>
                  </a:lnTo>
                  <a:lnTo>
                    <a:pt x="367" y="327"/>
                  </a:lnTo>
                  <a:lnTo>
                    <a:pt x="408" y="286"/>
                  </a:lnTo>
                  <a:lnTo>
                    <a:pt x="408" y="205"/>
                  </a:lnTo>
                  <a:lnTo>
                    <a:pt x="408" y="123"/>
                  </a:lnTo>
                  <a:lnTo>
                    <a:pt x="36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43"/>
            <p:cNvSpPr/>
            <p:nvPr/>
          </p:nvSpPr>
          <p:spPr>
            <a:xfrm>
              <a:off x="3805675" y="4192750"/>
              <a:ext cx="10200" cy="9200"/>
            </a:xfrm>
            <a:custGeom>
              <a:avLst/>
              <a:gdLst/>
              <a:ahLst/>
              <a:cxnLst/>
              <a:rect l="l" t="t" r="r" b="b"/>
              <a:pathLst>
                <a:path w="408" h="368" extrusionOk="0">
                  <a:moveTo>
                    <a:pt x="123" y="0"/>
                  </a:moveTo>
                  <a:lnTo>
                    <a:pt x="82" y="41"/>
                  </a:lnTo>
                  <a:lnTo>
                    <a:pt x="41" y="123"/>
                  </a:lnTo>
                  <a:lnTo>
                    <a:pt x="1" y="204"/>
                  </a:lnTo>
                  <a:lnTo>
                    <a:pt x="41" y="245"/>
                  </a:lnTo>
                  <a:lnTo>
                    <a:pt x="82" y="326"/>
                  </a:lnTo>
                  <a:lnTo>
                    <a:pt x="123" y="367"/>
                  </a:lnTo>
                  <a:lnTo>
                    <a:pt x="286" y="367"/>
                  </a:lnTo>
                  <a:lnTo>
                    <a:pt x="367" y="326"/>
                  </a:lnTo>
                  <a:lnTo>
                    <a:pt x="408" y="245"/>
                  </a:lnTo>
                  <a:lnTo>
                    <a:pt x="408" y="204"/>
                  </a:lnTo>
                  <a:lnTo>
                    <a:pt x="408" y="123"/>
                  </a:lnTo>
                  <a:lnTo>
                    <a:pt x="367" y="41"/>
                  </a:lnTo>
                  <a:lnTo>
                    <a:pt x="28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43"/>
            <p:cNvSpPr/>
            <p:nvPr/>
          </p:nvSpPr>
          <p:spPr>
            <a:xfrm>
              <a:off x="3805675" y="4263025"/>
              <a:ext cx="10200" cy="10200"/>
            </a:xfrm>
            <a:custGeom>
              <a:avLst/>
              <a:gdLst/>
              <a:ahLst/>
              <a:cxnLst/>
              <a:rect l="l" t="t" r="r" b="b"/>
              <a:pathLst>
                <a:path w="408" h="408" extrusionOk="0">
                  <a:moveTo>
                    <a:pt x="204" y="0"/>
                  </a:moveTo>
                  <a:lnTo>
                    <a:pt x="123" y="41"/>
                  </a:lnTo>
                  <a:lnTo>
                    <a:pt x="82" y="82"/>
                  </a:lnTo>
                  <a:lnTo>
                    <a:pt x="41" y="122"/>
                  </a:lnTo>
                  <a:lnTo>
                    <a:pt x="1" y="204"/>
                  </a:lnTo>
                  <a:lnTo>
                    <a:pt x="41" y="285"/>
                  </a:lnTo>
                  <a:lnTo>
                    <a:pt x="82" y="367"/>
                  </a:lnTo>
                  <a:lnTo>
                    <a:pt x="123" y="407"/>
                  </a:lnTo>
                  <a:lnTo>
                    <a:pt x="286" y="407"/>
                  </a:lnTo>
                  <a:lnTo>
                    <a:pt x="367" y="367"/>
                  </a:lnTo>
                  <a:lnTo>
                    <a:pt x="408" y="285"/>
                  </a:lnTo>
                  <a:lnTo>
                    <a:pt x="408" y="204"/>
                  </a:lnTo>
                  <a:lnTo>
                    <a:pt x="408" y="122"/>
                  </a:lnTo>
                  <a:lnTo>
                    <a:pt x="367" y="82"/>
                  </a:lnTo>
                  <a:lnTo>
                    <a:pt x="286"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43"/>
            <p:cNvSpPr/>
            <p:nvPr/>
          </p:nvSpPr>
          <p:spPr>
            <a:xfrm>
              <a:off x="3781225" y="4202925"/>
              <a:ext cx="10225" cy="10225"/>
            </a:xfrm>
            <a:custGeom>
              <a:avLst/>
              <a:gdLst/>
              <a:ahLst/>
              <a:cxnLst/>
              <a:rect l="l" t="t" r="r" b="b"/>
              <a:pathLst>
                <a:path w="409" h="409" extrusionOk="0">
                  <a:moveTo>
                    <a:pt x="123" y="1"/>
                  </a:moveTo>
                  <a:lnTo>
                    <a:pt x="42" y="42"/>
                  </a:lnTo>
                  <a:lnTo>
                    <a:pt x="1" y="123"/>
                  </a:lnTo>
                  <a:lnTo>
                    <a:pt x="1" y="204"/>
                  </a:lnTo>
                  <a:lnTo>
                    <a:pt x="1" y="286"/>
                  </a:lnTo>
                  <a:lnTo>
                    <a:pt x="42" y="327"/>
                  </a:lnTo>
                  <a:lnTo>
                    <a:pt x="123" y="367"/>
                  </a:lnTo>
                  <a:lnTo>
                    <a:pt x="205" y="408"/>
                  </a:lnTo>
                  <a:lnTo>
                    <a:pt x="286" y="367"/>
                  </a:lnTo>
                  <a:lnTo>
                    <a:pt x="327" y="327"/>
                  </a:lnTo>
                  <a:lnTo>
                    <a:pt x="368" y="286"/>
                  </a:lnTo>
                  <a:lnTo>
                    <a:pt x="408" y="204"/>
                  </a:lnTo>
                  <a:lnTo>
                    <a:pt x="368" y="123"/>
                  </a:lnTo>
                  <a:lnTo>
                    <a:pt x="32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43"/>
            <p:cNvSpPr/>
            <p:nvPr/>
          </p:nvSpPr>
          <p:spPr>
            <a:xfrm>
              <a:off x="3831125" y="4252825"/>
              <a:ext cx="10225" cy="10225"/>
            </a:xfrm>
            <a:custGeom>
              <a:avLst/>
              <a:gdLst/>
              <a:ahLst/>
              <a:cxnLst/>
              <a:rect l="l" t="t" r="r" b="b"/>
              <a:pathLst>
                <a:path w="409" h="409" extrusionOk="0">
                  <a:moveTo>
                    <a:pt x="123" y="1"/>
                  </a:moveTo>
                  <a:lnTo>
                    <a:pt x="42" y="42"/>
                  </a:lnTo>
                  <a:lnTo>
                    <a:pt x="1" y="123"/>
                  </a:lnTo>
                  <a:lnTo>
                    <a:pt x="1" y="204"/>
                  </a:lnTo>
                  <a:lnTo>
                    <a:pt x="1" y="286"/>
                  </a:lnTo>
                  <a:lnTo>
                    <a:pt x="42" y="327"/>
                  </a:lnTo>
                  <a:lnTo>
                    <a:pt x="123" y="367"/>
                  </a:lnTo>
                  <a:lnTo>
                    <a:pt x="205" y="408"/>
                  </a:lnTo>
                  <a:lnTo>
                    <a:pt x="286" y="367"/>
                  </a:lnTo>
                  <a:lnTo>
                    <a:pt x="327" y="327"/>
                  </a:lnTo>
                  <a:lnTo>
                    <a:pt x="408" y="286"/>
                  </a:lnTo>
                  <a:lnTo>
                    <a:pt x="408" y="204"/>
                  </a:lnTo>
                  <a:lnTo>
                    <a:pt x="408" y="123"/>
                  </a:lnTo>
                  <a:lnTo>
                    <a:pt x="32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43"/>
            <p:cNvSpPr/>
            <p:nvPr/>
          </p:nvSpPr>
          <p:spPr>
            <a:xfrm>
              <a:off x="3771050" y="4227375"/>
              <a:ext cx="10200" cy="10200"/>
            </a:xfrm>
            <a:custGeom>
              <a:avLst/>
              <a:gdLst/>
              <a:ahLst/>
              <a:cxnLst/>
              <a:rect l="l" t="t" r="r" b="b"/>
              <a:pathLst>
                <a:path w="408" h="408" extrusionOk="0">
                  <a:moveTo>
                    <a:pt x="204" y="0"/>
                  </a:moveTo>
                  <a:lnTo>
                    <a:pt x="123" y="41"/>
                  </a:lnTo>
                  <a:lnTo>
                    <a:pt x="41" y="82"/>
                  </a:lnTo>
                  <a:lnTo>
                    <a:pt x="1" y="123"/>
                  </a:lnTo>
                  <a:lnTo>
                    <a:pt x="1" y="204"/>
                  </a:lnTo>
                  <a:lnTo>
                    <a:pt x="1" y="286"/>
                  </a:lnTo>
                  <a:lnTo>
                    <a:pt x="41" y="367"/>
                  </a:lnTo>
                  <a:lnTo>
                    <a:pt x="123" y="408"/>
                  </a:lnTo>
                  <a:lnTo>
                    <a:pt x="286" y="408"/>
                  </a:lnTo>
                  <a:lnTo>
                    <a:pt x="326" y="367"/>
                  </a:lnTo>
                  <a:lnTo>
                    <a:pt x="367" y="286"/>
                  </a:lnTo>
                  <a:lnTo>
                    <a:pt x="408" y="204"/>
                  </a:lnTo>
                  <a:lnTo>
                    <a:pt x="367" y="123"/>
                  </a:lnTo>
                  <a:lnTo>
                    <a:pt x="326" y="82"/>
                  </a:lnTo>
                  <a:lnTo>
                    <a:pt x="286"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43"/>
            <p:cNvSpPr/>
            <p:nvPr/>
          </p:nvSpPr>
          <p:spPr>
            <a:xfrm>
              <a:off x="3841325" y="4227375"/>
              <a:ext cx="10200" cy="10200"/>
            </a:xfrm>
            <a:custGeom>
              <a:avLst/>
              <a:gdLst/>
              <a:ahLst/>
              <a:cxnLst/>
              <a:rect l="l" t="t" r="r" b="b"/>
              <a:pathLst>
                <a:path w="408" h="408" extrusionOk="0">
                  <a:moveTo>
                    <a:pt x="204" y="0"/>
                  </a:moveTo>
                  <a:lnTo>
                    <a:pt x="122" y="41"/>
                  </a:lnTo>
                  <a:lnTo>
                    <a:pt x="82" y="82"/>
                  </a:lnTo>
                  <a:lnTo>
                    <a:pt x="41" y="123"/>
                  </a:lnTo>
                  <a:lnTo>
                    <a:pt x="0" y="204"/>
                  </a:lnTo>
                  <a:lnTo>
                    <a:pt x="41" y="286"/>
                  </a:lnTo>
                  <a:lnTo>
                    <a:pt x="82" y="367"/>
                  </a:lnTo>
                  <a:lnTo>
                    <a:pt x="122" y="408"/>
                  </a:lnTo>
                  <a:lnTo>
                    <a:pt x="285" y="408"/>
                  </a:lnTo>
                  <a:lnTo>
                    <a:pt x="367" y="367"/>
                  </a:lnTo>
                  <a:lnTo>
                    <a:pt x="408" y="286"/>
                  </a:lnTo>
                  <a:lnTo>
                    <a:pt x="408" y="204"/>
                  </a:lnTo>
                  <a:lnTo>
                    <a:pt x="408" y="123"/>
                  </a:lnTo>
                  <a:lnTo>
                    <a:pt x="367" y="82"/>
                  </a:lnTo>
                  <a:lnTo>
                    <a:pt x="285"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43"/>
            <p:cNvSpPr/>
            <p:nvPr/>
          </p:nvSpPr>
          <p:spPr>
            <a:xfrm>
              <a:off x="3781225" y="4252825"/>
              <a:ext cx="10225" cy="10225"/>
            </a:xfrm>
            <a:custGeom>
              <a:avLst/>
              <a:gdLst/>
              <a:ahLst/>
              <a:cxnLst/>
              <a:rect l="l" t="t" r="r" b="b"/>
              <a:pathLst>
                <a:path w="409" h="409" extrusionOk="0">
                  <a:moveTo>
                    <a:pt x="123" y="1"/>
                  </a:moveTo>
                  <a:lnTo>
                    <a:pt x="42" y="42"/>
                  </a:lnTo>
                  <a:lnTo>
                    <a:pt x="1" y="123"/>
                  </a:lnTo>
                  <a:lnTo>
                    <a:pt x="1" y="204"/>
                  </a:lnTo>
                  <a:lnTo>
                    <a:pt x="1" y="286"/>
                  </a:lnTo>
                  <a:lnTo>
                    <a:pt x="42" y="327"/>
                  </a:lnTo>
                  <a:lnTo>
                    <a:pt x="123" y="367"/>
                  </a:lnTo>
                  <a:lnTo>
                    <a:pt x="205" y="408"/>
                  </a:lnTo>
                  <a:lnTo>
                    <a:pt x="286" y="367"/>
                  </a:lnTo>
                  <a:lnTo>
                    <a:pt x="327" y="327"/>
                  </a:lnTo>
                  <a:lnTo>
                    <a:pt x="368" y="286"/>
                  </a:lnTo>
                  <a:lnTo>
                    <a:pt x="408" y="204"/>
                  </a:lnTo>
                  <a:lnTo>
                    <a:pt x="368" y="123"/>
                  </a:lnTo>
                  <a:lnTo>
                    <a:pt x="32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43"/>
            <p:cNvSpPr/>
            <p:nvPr/>
          </p:nvSpPr>
          <p:spPr>
            <a:xfrm>
              <a:off x="3831125" y="4202925"/>
              <a:ext cx="10225" cy="10225"/>
            </a:xfrm>
            <a:custGeom>
              <a:avLst/>
              <a:gdLst/>
              <a:ahLst/>
              <a:cxnLst/>
              <a:rect l="l" t="t" r="r" b="b"/>
              <a:pathLst>
                <a:path w="409" h="409" extrusionOk="0">
                  <a:moveTo>
                    <a:pt x="123" y="1"/>
                  </a:moveTo>
                  <a:lnTo>
                    <a:pt x="42" y="42"/>
                  </a:lnTo>
                  <a:lnTo>
                    <a:pt x="1" y="123"/>
                  </a:lnTo>
                  <a:lnTo>
                    <a:pt x="1" y="204"/>
                  </a:lnTo>
                  <a:lnTo>
                    <a:pt x="1" y="286"/>
                  </a:lnTo>
                  <a:lnTo>
                    <a:pt x="42" y="327"/>
                  </a:lnTo>
                  <a:lnTo>
                    <a:pt x="123" y="367"/>
                  </a:lnTo>
                  <a:lnTo>
                    <a:pt x="205" y="408"/>
                  </a:lnTo>
                  <a:lnTo>
                    <a:pt x="286" y="367"/>
                  </a:lnTo>
                  <a:lnTo>
                    <a:pt x="327" y="327"/>
                  </a:lnTo>
                  <a:lnTo>
                    <a:pt x="408" y="286"/>
                  </a:lnTo>
                  <a:lnTo>
                    <a:pt x="408" y="204"/>
                  </a:lnTo>
                  <a:lnTo>
                    <a:pt x="408" y="123"/>
                  </a:lnTo>
                  <a:lnTo>
                    <a:pt x="32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43"/>
            <p:cNvSpPr/>
            <p:nvPr/>
          </p:nvSpPr>
          <p:spPr>
            <a:xfrm>
              <a:off x="3805675" y="4245700"/>
              <a:ext cx="10200" cy="10200"/>
            </a:xfrm>
            <a:custGeom>
              <a:avLst/>
              <a:gdLst/>
              <a:ahLst/>
              <a:cxnLst/>
              <a:rect l="l" t="t" r="r" b="b"/>
              <a:pathLst>
                <a:path w="408" h="408" extrusionOk="0">
                  <a:moveTo>
                    <a:pt x="123" y="1"/>
                  </a:moveTo>
                  <a:lnTo>
                    <a:pt x="82" y="41"/>
                  </a:lnTo>
                  <a:lnTo>
                    <a:pt x="41" y="123"/>
                  </a:lnTo>
                  <a:lnTo>
                    <a:pt x="1" y="204"/>
                  </a:lnTo>
                  <a:lnTo>
                    <a:pt x="41" y="286"/>
                  </a:lnTo>
                  <a:lnTo>
                    <a:pt x="82" y="327"/>
                  </a:lnTo>
                  <a:lnTo>
                    <a:pt x="123" y="367"/>
                  </a:lnTo>
                  <a:lnTo>
                    <a:pt x="204" y="408"/>
                  </a:lnTo>
                  <a:lnTo>
                    <a:pt x="286" y="367"/>
                  </a:lnTo>
                  <a:lnTo>
                    <a:pt x="367" y="327"/>
                  </a:lnTo>
                  <a:lnTo>
                    <a:pt x="408" y="286"/>
                  </a:lnTo>
                  <a:lnTo>
                    <a:pt x="408" y="204"/>
                  </a:lnTo>
                  <a:lnTo>
                    <a:pt x="408" y="123"/>
                  </a:lnTo>
                  <a:lnTo>
                    <a:pt x="367" y="41"/>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43"/>
            <p:cNvSpPr/>
            <p:nvPr/>
          </p:nvSpPr>
          <p:spPr>
            <a:xfrm>
              <a:off x="3793450" y="4215150"/>
              <a:ext cx="10225" cy="10200"/>
            </a:xfrm>
            <a:custGeom>
              <a:avLst/>
              <a:gdLst/>
              <a:ahLst/>
              <a:cxnLst/>
              <a:rect l="l" t="t" r="r" b="b"/>
              <a:pathLst>
                <a:path w="409" h="408" extrusionOk="0">
                  <a:moveTo>
                    <a:pt x="123" y="1"/>
                  </a:moveTo>
                  <a:lnTo>
                    <a:pt x="82" y="82"/>
                  </a:lnTo>
                  <a:lnTo>
                    <a:pt x="41" y="123"/>
                  </a:lnTo>
                  <a:lnTo>
                    <a:pt x="1" y="204"/>
                  </a:lnTo>
                  <a:lnTo>
                    <a:pt x="41" y="286"/>
                  </a:lnTo>
                  <a:lnTo>
                    <a:pt x="82" y="367"/>
                  </a:lnTo>
                  <a:lnTo>
                    <a:pt x="123" y="408"/>
                  </a:lnTo>
                  <a:lnTo>
                    <a:pt x="286" y="408"/>
                  </a:lnTo>
                  <a:lnTo>
                    <a:pt x="367" y="367"/>
                  </a:lnTo>
                  <a:lnTo>
                    <a:pt x="408" y="286"/>
                  </a:lnTo>
                  <a:lnTo>
                    <a:pt x="408" y="204"/>
                  </a:lnTo>
                  <a:lnTo>
                    <a:pt x="408" y="123"/>
                  </a:lnTo>
                  <a:lnTo>
                    <a:pt x="367" y="8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43"/>
            <p:cNvSpPr/>
            <p:nvPr/>
          </p:nvSpPr>
          <p:spPr>
            <a:xfrm>
              <a:off x="3818925" y="4240600"/>
              <a:ext cx="10200" cy="10225"/>
            </a:xfrm>
            <a:custGeom>
              <a:avLst/>
              <a:gdLst/>
              <a:ahLst/>
              <a:cxnLst/>
              <a:rect l="l" t="t" r="r" b="b"/>
              <a:pathLst>
                <a:path w="408" h="409" extrusionOk="0">
                  <a:moveTo>
                    <a:pt x="122" y="1"/>
                  </a:moveTo>
                  <a:lnTo>
                    <a:pt x="41" y="42"/>
                  </a:lnTo>
                  <a:lnTo>
                    <a:pt x="0" y="123"/>
                  </a:lnTo>
                  <a:lnTo>
                    <a:pt x="0" y="205"/>
                  </a:lnTo>
                  <a:lnTo>
                    <a:pt x="0" y="245"/>
                  </a:lnTo>
                  <a:lnTo>
                    <a:pt x="41" y="327"/>
                  </a:lnTo>
                  <a:lnTo>
                    <a:pt x="122" y="368"/>
                  </a:lnTo>
                  <a:lnTo>
                    <a:pt x="204" y="408"/>
                  </a:lnTo>
                  <a:lnTo>
                    <a:pt x="285" y="368"/>
                  </a:lnTo>
                  <a:lnTo>
                    <a:pt x="326" y="327"/>
                  </a:lnTo>
                  <a:lnTo>
                    <a:pt x="367" y="245"/>
                  </a:lnTo>
                  <a:lnTo>
                    <a:pt x="407" y="205"/>
                  </a:lnTo>
                  <a:lnTo>
                    <a:pt x="367" y="123"/>
                  </a:lnTo>
                  <a:lnTo>
                    <a:pt x="326" y="42"/>
                  </a:lnTo>
                  <a:lnTo>
                    <a:pt x="2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43"/>
            <p:cNvSpPr/>
            <p:nvPr/>
          </p:nvSpPr>
          <p:spPr>
            <a:xfrm>
              <a:off x="3788375" y="4227375"/>
              <a:ext cx="10200" cy="10200"/>
            </a:xfrm>
            <a:custGeom>
              <a:avLst/>
              <a:gdLst/>
              <a:ahLst/>
              <a:cxnLst/>
              <a:rect l="l" t="t" r="r" b="b"/>
              <a:pathLst>
                <a:path w="408" h="408" extrusionOk="0">
                  <a:moveTo>
                    <a:pt x="204" y="0"/>
                  </a:moveTo>
                  <a:lnTo>
                    <a:pt x="122" y="41"/>
                  </a:lnTo>
                  <a:lnTo>
                    <a:pt x="82" y="82"/>
                  </a:lnTo>
                  <a:lnTo>
                    <a:pt x="0" y="123"/>
                  </a:lnTo>
                  <a:lnTo>
                    <a:pt x="0" y="204"/>
                  </a:lnTo>
                  <a:lnTo>
                    <a:pt x="0" y="286"/>
                  </a:lnTo>
                  <a:lnTo>
                    <a:pt x="82" y="367"/>
                  </a:lnTo>
                  <a:lnTo>
                    <a:pt x="122" y="408"/>
                  </a:lnTo>
                  <a:lnTo>
                    <a:pt x="285" y="408"/>
                  </a:lnTo>
                  <a:lnTo>
                    <a:pt x="326" y="367"/>
                  </a:lnTo>
                  <a:lnTo>
                    <a:pt x="407" y="286"/>
                  </a:lnTo>
                  <a:lnTo>
                    <a:pt x="407" y="204"/>
                  </a:lnTo>
                  <a:lnTo>
                    <a:pt x="407" y="123"/>
                  </a:lnTo>
                  <a:lnTo>
                    <a:pt x="326" y="82"/>
                  </a:lnTo>
                  <a:lnTo>
                    <a:pt x="285"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43"/>
            <p:cNvSpPr/>
            <p:nvPr/>
          </p:nvSpPr>
          <p:spPr>
            <a:xfrm>
              <a:off x="3824000" y="4227375"/>
              <a:ext cx="10225" cy="10200"/>
            </a:xfrm>
            <a:custGeom>
              <a:avLst/>
              <a:gdLst/>
              <a:ahLst/>
              <a:cxnLst/>
              <a:rect l="l" t="t" r="r" b="b"/>
              <a:pathLst>
                <a:path w="409" h="408" extrusionOk="0">
                  <a:moveTo>
                    <a:pt x="204" y="0"/>
                  </a:moveTo>
                  <a:lnTo>
                    <a:pt x="123" y="41"/>
                  </a:lnTo>
                  <a:lnTo>
                    <a:pt x="42" y="82"/>
                  </a:lnTo>
                  <a:lnTo>
                    <a:pt x="1" y="123"/>
                  </a:lnTo>
                  <a:lnTo>
                    <a:pt x="1" y="204"/>
                  </a:lnTo>
                  <a:lnTo>
                    <a:pt x="1" y="286"/>
                  </a:lnTo>
                  <a:lnTo>
                    <a:pt x="42" y="367"/>
                  </a:lnTo>
                  <a:lnTo>
                    <a:pt x="123" y="408"/>
                  </a:lnTo>
                  <a:lnTo>
                    <a:pt x="286" y="408"/>
                  </a:lnTo>
                  <a:lnTo>
                    <a:pt x="327" y="367"/>
                  </a:lnTo>
                  <a:lnTo>
                    <a:pt x="367" y="286"/>
                  </a:lnTo>
                  <a:lnTo>
                    <a:pt x="408" y="204"/>
                  </a:lnTo>
                  <a:lnTo>
                    <a:pt x="367" y="123"/>
                  </a:lnTo>
                  <a:lnTo>
                    <a:pt x="327" y="82"/>
                  </a:lnTo>
                  <a:lnTo>
                    <a:pt x="286" y="41"/>
                  </a:lnTo>
                  <a:lnTo>
                    <a:pt x="20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43"/>
            <p:cNvSpPr/>
            <p:nvPr/>
          </p:nvSpPr>
          <p:spPr>
            <a:xfrm>
              <a:off x="3793450" y="4240600"/>
              <a:ext cx="10225" cy="10225"/>
            </a:xfrm>
            <a:custGeom>
              <a:avLst/>
              <a:gdLst/>
              <a:ahLst/>
              <a:cxnLst/>
              <a:rect l="l" t="t" r="r" b="b"/>
              <a:pathLst>
                <a:path w="409" h="409" extrusionOk="0">
                  <a:moveTo>
                    <a:pt x="123" y="1"/>
                  </a:moveTo>
                  <a:lnTo>
                    <a:pt x="82" y="42"/>
                  </a:lnTo>
                  <a:lnTo>
                    <a:pt x="41" y="123"/>
                  </a:lnTo>
                  <a:lnTo>
                    <a:pt x="1" y="205"/>
                  </a:lnTo>
                  <a:lnTo>
                    <a:pt x="41" y="245"/>
                  </a:lnTo>
                  <a:lnTo>
                    <a:pt x="82" y="327"/>
                  </a:lnTo>
                  <a:lnTo>
                    <a:pt x="123" y="368"/>
                  </a:lnTo>
                  <a:lnTo>
                    <a:pt x="204" y="408"/>
                  </a:lnTo>
                  <a:lnTo>
                    <a:pt x="286" y="368"/>
                  </a:lnTo>
                  <a:lnTo>
                    <a:pt x="367" y="327"/>
                  </a:lnTo>
                  <a:lnTo>
                    <a:pt x="408" y="245"/>
                  </a:lnTo>
                  <a:lnTo>
                    <a:pt x="408" y="205"/>
                  </a:lnTo>
                  <a:lnTo>
                    <a:pt x="408" y="123"/>
                  </a:lnTo>
                  <a:lnTo>
                    <a:pt x="367" y="42"/>
                  </a:lnTo>
                  <a:lnTo>
                    <a:pt x="28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43"/>
            <p:cNvSpPr/>
            <p:nvPr/>
          </p:nvSpPr>
          <p:spPr>
            <a:xfrm>
              <a:off x="3818925" y="4215150"/>
              <a:ext cx="10200" cy="10200"/>
            </a:xfrm>
            <a:custGeom>
              <a:avLst/>
              <a:gdLst/>
              <a:ahLst/>
              <a:cxnLst/>
              <a:rect l="l" t="t" r="r" b="b"/>
              <a:pathLst>
                <a:path w="408" h="408" extrusionOk="0">
                  <a:moveTo>
                    <a:pt x="122" y="1"/>
                  </a:moveTo>
                  <a:lnTo>
                    <a:pt x="41" y="82"/>
                  </a:lnTo>
                  <a:lnTo>
                    <a:pt x="0" y="123"/>
                  </a:lnTo>
                  <a:lnTo>
                    <a:pt x="0" y="204"/>
                  </a:lnTo>
                  <a:lnTo>
                    <a:pt x="0" y="286"/>
                  </a:lnTo>
                  <a:lnTo>
                    <a:pt x="41" y="367"/>
                  </a:lnTo>
                  <a:lnTo>
                    <a:pt x="122" y="408"/>
                  </a:lnTo>
                  <a:lnTo>
                    <a:pt x="285" y="408"/>
                  </a:lnTo>
                  <a:lnTo>
                    <a:pt x="326" y="367"/>
                  </a:lnTo>
                  <a:lnTo>
                    <a:pt x="367" y="286"/>
                  </a:lnTo>
                  <a:lnTo>
                    <a:pt x="407" y="204"/>
                  </a:lnTo>
                  <a:lnTo>
                    <a:pt x="367" y="123"/>
                  </a:lnTo>
                  <a:lnTo>
                    <a:pt x="326" y="82"/>
                  </a:lnTo>
                  <a:lnTo>
                    <a:pt x="28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29" name="Google Shape;729;p43"/>
          <p:cNvSpPr/>
          <p:nvPr/>
        </p:nvSpPr>
        <p:spPr>
          <a:xfrm>
            <a:off x="5693875" y="338625"/>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30" name="Google Shape;730;p43"/>
          <p:cNvGrpSpPr/>
          <p:nvPr/>
        </p:nvGrpSpPr>
        <p:grpSpPr>
          <a:xfrm rot="-899828">
            <a:off x="5852133" y="531570"/>
            <a:ext cx="439519" cy="371200"/>
            <a:chOff x="3621350" y="2828150"/>
            <a:chExt cx="379875" cy="320800"/>
          </a:xfrm>
        </p:grpSpPr>
        <p:sp>
          <p:nvSpPr>
            <p:cNvPr id="731" name="Google Shape;731;p43"/>
            <p:cNvSpPr/>
            <p:nvPr/>
          </p:nvSpPr>
          <p:spPr>
            <a:xfrm>
              <a:off x="3731325" y="2828150"/>
              <a:ext cx="268875" cy="228150"/>
            </a:xfrm>
            <a:custGeom>
              <a:avLst/>
              <a:gdLst/>
              <a:ahLst/>
              <a:cxnLst/>
              <a:rect l="l" t="t" r="r" b="b"/>
              <a:pathLst>
                <a:path w="10755" h="9126" extrusionOk="0">
                  <a:moveTo>
                    <a:pt x="1019" y="1"/>
                  </a:moveTo>
                  <a:lnTo>
                    <a:pt x="653" y="82"/>
                  </a:lnTo>
                  <a:lnTo>
                    <a:pt x="368" y="245"/>
                  </a:lnTo>
                  <a:lnTo>
                    <a:pt x="205" y="367"/>
                  </a:lnTo>
                  <a:lnTo>
                    <a:pt x="123" y="490"/>
                  </a:lnTo>
                  <a:lnTo>
                    <a:pt x="42" y="612"/>
                  </a:lnTo>
                  <a:lnTo>
                    <a:pt x="1" y="693"/>
                  </a:lnTo>
                  <a:lnTo>
                    <a:pt x="42" y="815"/>
                  </a:lnTo>
                  <a:lnTo>
                    <a:pt x="82" y="897"/>
                  </a:lnTo>
                  <a:lnTo>
                    <a:pt x="164" y="978"/>
                  </a:lnTo>
                  <a:lnTo>
                    <a:pt x="245" y="1060"/>
                  </a:lnTo>
                  <a:lnTo>
                    <a:pt x="490" y="1141"/>
                  </a:lnTo>
                  <a:lnTo>
                    <a:pt x="979" y="1223"/>
                  </a:lnTo>
                  <a:lnTo>
                    <a:pt x="1386" y="1386"/>
                  </a:lnTo>
                  <a:lnTo>
                    <a:pt x="1834" y="1508"/>
                  </a:lnTo>
                  <a:lnTo>
                    <a:pt x="2201" y="1712"/>
                  </a:lnTo>
                  <a:lnTo>
                    <a:pt x="2567" y="1915"/>
                  </a:lnTo>
                  <a:lnTo>
                    <a:pt x="2934" y="2119"/>
                  </a:lnTo>
                  <a:lnTo>
                    <a:pt x="3260" y="2363"/>
                  </a:lnTo>
                  <a:lnTo>
                    <a:pt x="3586" y="2648"/>
                  </a:lnTo>
                  <a:lnTo>
                    <a:pt x="4156" y="3178"/>
                  </a:lnTo>
                  <a:lnTo>
                    <a:pt x="4685" y="3789"/>
                  </a:lnTo>
                  <a:lnTo>
                    <a:pt x="5174" y="4441"/>
                  </a:lnTo>
                  <a:lnTo>
                    <a:pt x="5622" y="5092"/>
                  </a:lnTo>
                  <a:lnTo>
                    <a:pt x="6518" y="6396"/>
                  </a:lnTo>
                  <a:lnTo>
                    <a:pt x="6967" y="7007"/>
                  </a:lnTo>
                  <a:lnTo>
                    <a:pt x="7415" y="7577"/>
                  </a:lnTo>
                  <a:lnTo>
                    <a:pt x="7944" y="8107"/>
                  </a:lnTo>
                  <a:lnTo>
                    <a:pt x="8229" y="8310"/>
                  </a:lnTo>
                  <a:lnTo>
                    <a:pt x="8514" y="8514"/>
                  </a:lnTo>
                  <a:lnTo>
                    <a:pt x="8800" y="8718"/>
                  </a:lnTo>
                  <a:lnTo>
                    <a:pt x="9125" y="8881"/>
                  </a:lnTo>
                  <a:lnTo>
                    <a:pt x="9451" y="9003"/>
                  </a:lnTo>
                  <a:lnTo>
                    <a:pt x="9818" y="9125"/>
                  </a:lnTo>
                  <a:lnTo>
                    <a:pt x="10185" y="9125"/>
                  </a:lnTo>
                  <a:lnTo>
                    <a:pt x="10388" y="9084"/>
                  </a:lnTo>
                  <a:lnTo>
                    <a:pt x="10551" y="8962"/>
                  </a:lnTo>
                  <a:lnTo>
                    <a:pt x="10673" y="8840"/>
                  </a:lnTo>
                  <a:lnTo>
                    <a:pt x="10755" y="8636"/>
                  </a:lnTo>
                  <a:lnTo>
                    <a:pt x="10755" y="8351"/>
                  </a:lnTo>
                  <a:lnTo>
                    <a:pt x="10673" y="7985"/>
                  </a:lnTo>
                  <a:lnTo>
                    <a:pt x="10510" y="7537"/>
                  </a:lnTo>
                  <a:lnTo>
                    <a:pt x="10266" y="7048"/>
                  </a:lnTo>
                  <a:lnTo>
                    <a:pt x="9940" y="6518"/>
                  </a:lnTo>
                  <a:lnTo>
                    <a:pt x="9533" y="5948"/>
                  </a:lnTo>
                  <a:lnTo>
                    <a:pt x="9044" y="5378"/>
                  </a:lnTo>
                  <a:lnTo>
                    <a:pt x="8514" y="4767"/>
                  </a:lnTo>
                  <a:lnTo>
                    <a:pt x="7903" y="4156"/>
                  </a:lnTo>
                  <a:lnTo>
                    <a:pt x="7252" y="3545"/>
                  </a:lnTo>
                  <a:lnTo>
                    <a:pt x="6559" y="2934"/>
                  </a:lnTo>
                  <a:lnTo>
                    <a:pt x="5867" y="2363"/>
                  </a:lnTo>
                  <a:lnTo>
                    <a:pt x="5133" y="1834"/>
                  </a:lnTo>
                  <a:lnTo>
                    <a:pt x="4360" y="1345"/>
                  </a:lnTo>
                  <a:lnTo>
                    <a:pt x="3586" y="897"/>
                  </a:lnTo>
                  <a:lnTo>
                    <a:pt x="2852" y="530"/>
                  </a:lnTo>
                  <a:lnTo>
                    <a:pt x="2078" y="245"/>
                  </a:lnTo>
                  <a:lnTo>
                    <a:pt x="134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43"/>
            <p:cNvSpPr/>
            <p:nvPr/>
          </p:nvSpPr>
          <p:spPr>
            <a:xfrm>
              <a:off x="3731325" y="2828150"/>
              <a:ext cx="268875" cy="228150"/>
            </a:xfrm>
            <a:custGeom>
              <a:avLst/>
              <a:gdLst/>
              <a:ahLst/>
              <a:cxnLst/>
              <a:rect l="l" t="t" r="r" b="b"/>
              <a:pathLst>
                <a:path w="10755" h="9126" fill="none" extrusionOk="0">
                  <a:moveTo>
                    <a:pt x="9818" y="9125"/>
                  </a:moveTo>
                  <a:lnTo>
                    <a:pt x="9818" y="9125"/>
                  </a:lnTo>
                  <a:lnTo>
                    <a:pt x="9451" y="9003"/>
                  </a:lnTo>
                  <a:lnTo>
                    <a:pt x="9125" y="8881"/>
                  </a:lnTo>
                  <a:lnTo>
                    <a:pt x="8800" y="8718"/>
                  </a:lnTo>
                  <a:lnTo>
                    <a:pt x="8514" y="8514"/>
                  </a:lnTo>
                  <a:lnTo>
                    <a:pt x="8229" y="8310"/>
                  </a:lnTo>
                  <a:lnTo>
                    <a:pt x="7944" y="8107"/>
                  </a:lnTo>
                  <a:lnTo>
                    <a:pt x="7415" y="7577"/>
                  </a:lnTo>
                  <a:lnTo>
                    <a:pt x="6967" y="7007"/>
                  </a:lnTo>
                  <a:lnTo>
                    <a:pt x="6518" y="6396"/>
                  </a:lnTo>
                  <a:lnTo>
                    <a:pt x="5622" y="5092"/>
                  </a:lnTo>
                  <a:lnTo>
                    <a:pt x="5174" y="4441"/>
                  </a:lnTo>
                  <a:lnTo>
                    <a:pt x="4685" y="3789"/>
                  </a:lnTo>
                  <a:lnTo>
                    <a:pt x="4156" y="3178"/>
                  </a:lnTo>
                  <a:lnTo>
                    <a:pt x="3586" y="2648"/>
                  </a:lnTo>
                  <a:lnTo>
                    <a:pt x="3260" y="2363"/>
                  </a:lnTo>
                  <a:lnTo>
                    <a:pt x="2934" y="2119"/>
                  </a:lnTo>
                  <a:lnTo>
                    <a:pt x="2567" y="1915"/>
                  </a:lnTo>
                  <a:lnTo>
                    <a:pt x="2201" y="1712"/>
                  </a:lnTo>
                  <a:lnTo>
                    <a:pt x="1834" y="1508"/>
                  </a:lnTo>
                  <a:lnTo>
                    <a:pt x="1386" y="1386"/>
                  </a:lnTo>
                  <a:lnTo>
                    <a:pt x="979" y="1223"/>
                  </a:lnTo>
                  <a:lnTo>
                    <a:pt x="490" y="1141"/>
                  </a:lnTo>
                  <a:lnTo>
                    <a:pt x="490" y="1141"/>
                  </a:lnTo>
                  <a:lnTo>
                    <a:pt x="245" y="1060"/>
                  </a:lnTo>
                  <a:lnTo>
                    <a:pt x="164" y="978"/>
                  </a:lnTo>
                  <a:lnTo>
                    <a:pt x="82" y="897"/>
                  </a:lnTo>
                  <a:lnTo>
                    <a:pt x="42" y="815"/>
                  </a:lnTo>
                  <a:lnTo>
                    <a:pt x="1" y="693"/>
                  </a:lnTo>
                  <a:lnTo>
                    <a:pt x="42" y="612"/>
                  </a:lnTo>
                  <a:lnTo>
                    <a:pt x="123" y="490"/>
                  </a:lnTo>
                  <a:lnTo>
                    <a:pt x="123" y="490"/>
                  </a:lnTo>
                  <a:lnTo>
                    <a:pt x="205" y="367"/>
                  </a:lnTo>
                  <a:lnTo>
                    <a:pt x="368" y="245"/>
                  </a:lnTo>
                  <a:lnTo>
                    <a:pt x="653" y="82"/>
                  </a:lnTo>
                  <a:lnTo>
                    <a:pt x="1019" y="1"/>
                  </a:lnTo>
                  <a:lnTo>
                    <a:pt x="1182" y="1"/>
                  </a:lnTo>
                  <a:lnTo>
                    <a:pt x="1345" y="1"/>
                  </a:lnTo>
                  <a:lnTo>
                    <a:pt x="1345" y="1"/>
                  </a:lnTo>
                  <a:lnTo>
                    <a:pt x="2078" y="245"/>
                  </a:lnTo>
                  <a:lnTo>
                    <a:pt x="2852" y="530"/>
                  </a:lnTo>
                  <a:lnTo>
                    <a:pt x="3586" y="897"/>
                  </a:lnTo>
                  <a:lnTo>
                    <a:pt x="4360" y="1345"/>
                  </a:lnTo>
                  <a:lnTo>
                    <a:pt x="5133" y="1834"/>
                  </a:lnTo>
                  <a:lnTo>
                    <a:pt x="5867" y="2363"/>
                  </a:lnTo>
                  <a:lnTo>
                    <a:pt x="6559" y="2934"/>
                  </a:lnTo>
                  <a:lnTo>
                    <a:pt x="7252" y="3545"/>
                  </a:lnTo>
                  <a:lnTo>
                    <a:pt x="7903" y="4156"/>
                  </a:lnTo>
                  <a:lnTo>
                    <a:pt x="8514" y="4767"/>
                  </a:lnTo>
                  <a:lnTo>
                    <a:pt x="9044" y="5378"/>
                  </a:lnTo>
                  <a:lnTo>
                    <a:pt x="9533" y="5948"/>
                  </a:lnTo>
                  <a:lnTo>
                    <a:pt x="9940" y="6518"/>
                  </a:lnTo>
                  <a:lnTo>
                    <a:pt x="10266" y="7048"/>
                  </a:lnTo>
                  <a:lnTo>
                    <a:pt x="10510" y="7537"/>
                  </a:lnTo>
                  <a:lnTo>
                    <a:pt x="10673" y="7985"/>
                  </a:lnTo>
                  <a:lnTo>
                    <a:pt x="10673" y="7985"/>
                  </a:lnTo>
                  <a:lnTo>
                    <a:pt x="10755" y="8351"/>
                  </a:lnTo>
                  <a:lnTo>
                    <a:pt x="10755" y="8636"/>
                  </a:lnTo>
                  <a:lnTo>
                    <a:pt x="10673" y="8840"/>
                  </a:lnTo>
                  <a:lnTo>
                    <a:pt x="10551" y="8962"/>
                  </a:lnTo>
                  <a:lnTo>
                    <a:pt x="10388" y="9084"/>
                  </a:lnTo>
                  <a:lnTo>
                    <a:pt x="10185" y="9125"/>
                  </a:lnTo>
                  <a:lnTo>
                    <a:pt x="9981" y="9125"/>
                  </a:lnTo>
                  <a:lnTo>
                    <a:pt x="9818" y="9125"/>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43"/>
            <p:cNvSpPr/>
            <p:nvPr/>
          </p:nvSpPr>
          <p:spPr>
            <a:xfrm>
              <a:off x="3622375" y="2828150"/>
              <a:ext cx="267850" cy="228150"/>
            </a:xfrm>
            <a:custGeom>
              <a:avLst/>
              <a:gdLst/>
              <a:ahLst/>
              <a:cxnLst/>
              <a:rect l="l" t="t" r="r" b="b"/>
              <a:pathLst>
                <a:path w="10714" h="9126" extrusionOk="0">
                  <a:moveTo>
                    <a:pt x="9410" y="1"/>
                  </a:moveTo>
                  <a:lnTo>
                    <a:pt x="8677" y="245"/>
                  </a:lnTo>
                  <a:lnTo>
                    <a:pt x="7903" y="530"/>
                  </a:lnTo>
                  <a:lnTo>
                    <a:pt x="7129" y="897"/>
                  </a:lnTo>
                  <a:lnTo>
                    <a:pt x="6396" y="1345"/>
                  </a:lnTo>
                  <a:lnTo>
                    <a:pt x="5622" y="1834"/>
                  </a:lnTo>
                  <a:lnTo>
                    <a:pt x="4889" y="2363"/>
                  </a:lnTo>
                  <a:lnTo>
                    <a:pt x="4155" y="2934"/>
                  </a:lnTo>
                  <a:lnTo>
                    <a:pt x="3463" y="3545"/>
                  </a:lnTo>
                  <a:lnTo>
                    <a:pt x="2852" y="4156"/>
                  </a:lnTo>
                  <a:lnTo>
                    <a:pt x="2241" y="4767"/>
                  </a:lnTo>
                  <a:lnTo>
                    <a:pt x="1711" y="5378"/>
                  </a:lnTo>
                  <a:lnTo>
                    <a:pt x="1222" y="5948"/>
                  </a:lnTo>
                  <a:lnTo>
                    <a:pt x="815" y="6518"/>
                  </a:lnTo>
                  <a:lnTo>
                    <a:pt x="489" y="7048"/>
                  </a:lnTo>
                  <a:lnTo>
                    <a:pt x="245" y="7537"/>
                  </a:lnTo>
                  <a:lnTo>
                    <a:pt x="82" y="7985"/>
                  </a:lnTo>
                  <a:lnTo>
                    <a:pt x="0" y="8351"/>
                  </a:lnTo>
                  <a:lnTo>
                    <a:pt x="0" y="8636"/>
                  </a:lnTo>
                  <a:lnTo>
                    <a:pt x="41" y="8840"/>
                  </a:lnTo>
                  <a:lnTo>
                    <a:pt x="204" y="8962"/>
                  </a:lnTo>
                  <a:lnTo>
                    <a:pt x="367" y="9084"/>
                  </a:lnTo>
                  <a:lnTo>
                    <a:pt x="571" y="9125"/>
                  </a:lnTo>
                  <a:lnTo>
                    <a:pt x="937" y="9125"/>
                  </a:lnTo>
                  <a:lnTo>
                    <a:pt x="1304" y="9003"/>
                  </a:lnTo>
                  <a:lnTo>
                    <a:pt x="1630" y="8881"/>
                  </a:lnTo>
                  <a:lnTo>
                    <a:pt x="1956" y="8718"/>
                  </a:lnTo>
                  <a:lnTo>
                    <a:pt x="2241" y="8514"/>
                  </a:lnTo>
                  <a:lnTo>
                    <a:pt x="2526" y="8310"/>
                  </a:lnTo>
                  <a:lnTo>
                    <a:pt x="2811" y="8107"/>
                  </a:lnTo>
                  <a:lnTo>
                    <a:pt x="3300" y="7577"/>
                  </a:lnTo>
                  <a:lnTo>
                    <a:pt x="3789" y="7007"/>
                  </a:lnTo>
                  <a:lnTo>
                    <a:pt x="4237" y="6396"/>
                  </a:lnTo>
                  <a:lnTo>
                    <a:pt x="5133" y="5092"/>
                  </a:lnTo>
                  <a:lnTo>
                    <a:pt x="5581" y="4441"/>
                  </a:lnTo>
                  <a:lnTo>
                    <a:pt x="6070" y="3789"/>
                  </a:lnTo>
                  <a:lnTo>
                    <a:pt x="6599" y="3178"/>
                  </a:lnTo>
                  <a:lnTo>
                    <a:pt x="7170" y="2648"/>
                  </a:lnTo>
                  <a:lnTo>
                    <a:pt x="7495" y="2363"/>
                  </a:lnTo>
                  <a:lnTo>
                    <a:pt x="7821" y="2119"/>
                  </a:lnTo>
                  <a:lnTo>
                    <a:pt x="8147" y="1915"/>
                  </a:lnTo>
                  <a:lnTo>
                    <a:pt x="8514" y="1712"/>
                  </a:lnTo>
                  <a:lnTo>
                    <a:pt x="8921" y="1508"/>
                  </a:lnTo>
                  <a:lnTo>
                    <a:pt x="9329" y="1386"/>
                  </a:lnTo>
                  <a:lnTo>
                    <a:pt x="9777" y="1223"/>
                  </a:lnTo>
                  <a:lnTo>
                    <a:pt x="10265" y="1141"/>
                  </a:lnTo>
                  <a:lnTo>
                    <a:pt x="10469" y="1060"/>
                  </a:lnTo>
                  <a:lnTo>
                    <a:pt x="10591" y="978"/>
                  </a:lnTo>
                  <a:lnTo>
                    <a:pt x="10673" y="897"/>
                  </a:lnTo>
                  <a:lnTo>
                    <a:pt x="10713" y="815"/>
                  </a:lnTo>
                  <a:lnTo>
                    <a:pt x="10713" y="693"/>
                  </a:lnTo>
                  <a:lnTo>
                    <a:pt x="10713" y="612"/>
                  </a:lnTo>
                  <a:lnTo>
                    <a:pt x="10632" y="490"/>
                  </a:lnTo>
                  <a:lnTo>
                    <a:pt x="10510" y="367"/>
                  </a:lnTo>
                  <a:lnTo>
                    <a:pt x="10388" y="245"/>
                  </a:lnTo>
                  <a:lnTo>
                    <a:pt x="10062" y="82"/>
                  </a:lnTo>
                  <a:lnTo>
                    <a:pt x="973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43"/>
            <p:cNvSpPr/>
            <p:nvPr/>
          </p:nvSpPr>
          <p:spPr>
            <a:xfrm>
              <a:off x="3622375" y="2828150"/>
              <a:ext cx="267850" cy="228150"/>
            </a:xfrm>
            <a:custGeom>
              <a:avLst/>
              <a:gdLst/>
              <a:ahLst/>
              <a:cxnLst/>
              <a:rect l="l" t="t" r="r" b="b"/>
              <a:pathLst>
                <a:path w="10714" h="9126" fill="none" extrusionOk="0">
                  <a:moveTo>
                    <a:pt x="937" y="9125"/>
                  </a:moveTo>
                  <a:lnTo>
                    <a:pt x="937" y="9125"/>
                  </a:lnTo>
                  <a:lnTo>
                    <a:pt x="1304" y="9003"/>
                  </a:lnTo>
                  <a:lnTo>
                    <a:pt x="1630" y="8881"/>
                  </a:lnTo>
                  <a:lnTo>
                    <a:pt x="1956" y="8718"/>
                  </a:lnTo>
                  <a:lnTo>
                    <a:pt x="2241" y="8514"/>
                  </a:lnTo>
                  <a:lnTo>
                    <a:pt x="2526" y="8310"/>
                  </a:lnTo>
                  <a:lnTo>
                    <a:pt x="2811" y="8107"/>
                  </a:lnTo>
                  <a:lnTo>
                    <a:pt x="3300" y="7577"/>
                  </a:lnTo>
                  <a:lnTo>
                    <a:pt x="3789" y="7007"/>
                  </a:lnTo>
                  <a:lnTo>
                    <a:pt x="4237" y="6396"/>
                  </a:lnTo>
                  <a:lnTo>
                    <a:pt x="5133" y="5092"/>
                  </a:lnTo>
                  <a:lnTo>
                    <a:pt x="5581" y="4441"/>
                  </a:lnTo>
                  <a:lnTo>
                    <a:pt x="6070" y="3789"/>
                  </a:lnTo>
                  <a:lnTo>
                    <a:pt x="6599" y="3178"/>
                  </a:lnTo>
                  <a:lnTo>
                    <a:pt x="7170" y="2648"/>
                  </a:lnTo>
                  <a:lnTo>
                    <a:pt x="7495" y="2363"/>
                  </a:lnTo>
                  <a:lnTo>
                    <a:pt x="7821" y="2119"/>
                  </a:lnTo>
                  <a:lnTo>
                    <a:pt x="8147" y="1915"/>
                  </a:lnTo>
                  <a:lnTo>
                    <a:pt x="8514" y="1712"/>
                  </a:lnTo>
                  <a:lnTo>
                    <a:pt x="8921" y="1508"/>
                  </a:lnTo>
                  <a:lnTo>
                    <a:pt x="9329" y="1386"/>
                  </a:lnTo>
                  <a:lnTo>
                    <a:pt x="9777" y="1223"/>
                  </a:lnTo>
                  <a:lnTo>
                    <a:pt x="10265" y="1141"/>
                  </a:lnTo>
                  <a:lnTo>
                    <a:pt x="10265" y="1141"/>
                  </a:lnTo>
                  <a:lnTo>
                    <a:pt x="10469" y="1060"/>
                  </a:lnTo>
                  <a:lnTo>
                    <a:pt x="10591" y="978"/>
                  </a:lnTo>
                  <a:lnTo>
                    <a:pt x="10673" y="897"/>
                  </a:lnTo>
                  <a:lnTo>
                    <a:pt x="10713" y="815"/>
                  </a:lnTo>
                  <a:lnTo>
                    <a:pt x="10713" y="693"/>
                  </a:lnTo>
                  <a:lnTo>
                    <a:pt x="10713" y="612"/>
                  </a:lnTo>
                  <a:lnTo>
                    <a:pt x="10632" y="490"/>
                  </a:lnTo>
                  <a:lnTo>
                    <a:pt x="10632" y="490"/>
                  </a:lnTo>
                  <a:lnTo>
                    <a:pt x="10510" y="367"/>
                  </a:lnTo>
                  <a:lnTo>
                    <a:pt x="10388" y="245"/>
                  </a:lnTo>
                  <a:lnTo>
                    <a:pt x="10062" y="82"/>
                  </a:lnTo>
                  <a:lnTo>
                    <a:pt x="9736" y="1"/>
                  </a:lnTo>
                  <a:lnTo>
                    <a:pt x="9573" y="1"/>
                  </a:lnTo>
                  <a:lnTo>
                    <a:pt x="9410" y="1"/>
                  </a:lnTo>
                  <a:lnTo>
                    <a:pt x="9410" y="1"/>
                  </a:lnTo>
                  <a:lnTo>
                    <a:pt x="8677" y="245"/>
                  </a:lnTo>
                  <a:lnTo>
                    <a:pt x="7903" y="530"/>
                  </a:lnTo>
                  <a:lnTo>
                    <a:pt x="7129" y="897"/>
                  </a:lnTo>
                  <a:lnTo>
                    <a:pt x="6396" y="1345"/>
                  </a:lnTo>
                  <a:lnTo>
                    <a:pt x="5622" y="1834"/>
                  </a:lnTo>
                  <a:lnTo>
                    <a:pt x="4889" y="2363"/>
                  </a:lnTo>
                  <a:lnTo>
                    <a:pt x="4155" y="2934"/>
                  </a:lnTo>
                  <a:lnTo>
                    <a:pt x="3463" y="3545"/>
                  </a:lnTo>
                  <a:lnTo>
                    <a:pt x="2852" y="4156"/>
                  </a:lnTo>
                  <a:lnTo>
                    <a:pt x="2241" y="4767"/>
                  </a:lnTo>
                  <a:lnTo>
                    <a:pt x="1711" y="5378"/>
                  </a:lnTo>
                  <a:lnTo>
                    <a:pt x="1222" y="5948"/>
                  </a:lnTo>
                  <a:lnTo>
                    <a:pt x="815" y="6518"/>
                  </a:lnTo>
                  <a:lnTo>
                    <a:pt x="489" y="7048"/>
                  </a:lnTo>
                  <a:lnTo>
                    <a:pt x="245" y="7537"/>
                  </a:lnTo>
                  <a:lnTo>
                    <a:pt x="82" y="7985"/>
                  </a:lnTo>
                  <a:lnTo>
                    <a:pt x="82" y="7985"/>
                  </a:lnTo>
                  <a:lnTo>
                    <a:pt x="0" y="8351"/>
                  </a:lnTo>
                  <a:lnTo>
                    <a:pt x="0" y="8636"/>
                  </a:lnTo>
                  <a:lnTo>
                    <a:pt x="41" y="8840"/>
                  </a:lnTo>
                  <a:lnTo>
                    <a:pt x="204" y="8962"/>
                  </a:lnTo>
                  <a:lnTo>
                    <a:pt x="367" y="9084"/>
                  </a:lnTo>
                  <a:lnTo>
                    <a:pt x="571" y="9125"/>
                  </a:lnTo>
                  <a:lnTo>
                    <a:pt x="774" y="9125"/>
                  </a:lnTo>
                  <a:lnTo>
                    <a:pt x="937" y="9125"/>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43"/>
            <p:cNvSpPr/>
            <p:nvPr/>
          </p:nvSpPr>
          <p:spPr>
            <a:xfrm>
              <a:off x="3730752" y="2828150"/>
              <a:ext cx="268875" cy="228150"/>
            </a:xfrm>
            <a:custGeom>
              <a:avLst/>
              <a:gdLst/>
              <a:ahLst/>
              <a:cxnLst/>
              <a:rect l="l" t="t" r="r" b="b"/>
              <a:pathLst>
                <a:path w="10755" h="9126" extrusionOk="0">
                  <a:moveTo>
                    <a:pt x="1019" y="1"/>
                  </a:moveTo>
                  <a:lnTo>
                    <a:pt x="653" y="82"/>
                  </a:lnTo>
                  <a:lnTo>
                    <a:pt x="368" y="245"/>
                  </a:lnTo>
                  <a:lnTo>
                    <a:pt x="205" y="367"/>
                  </a:lnTo>
                  <a:lnTo>
                    <a:pt x="123" y="490"/>
                  </a:lnTo>
                  <a:lnTo>
                    <a:pt x="42" y="612"/>
                  </a:lnTo>
                  <a:lnTo>
                    <a:pt x="1" y="693"/>
                  </a:lnTo>
                  <a:lnTo>
                    <a:pt x="42" y="815"/>
                  </a:lnTo>
                  <a:lnTo>
                    <a:pt x="82" y="897"/>
                  </a:lnTo>
                  <a:lnTo>
                    <a:pt x="164" y="978"/>
                  </a:lnTo>
                  <a:lnTo>
                    <a:pt x="245" y="1060"/>
                  </a:lnTo>
                  <a:lnTo>
                    <a:pt x="490" y="1141"/>
                  </a:lnTo>
                  <a:lnTo>
                    <a:pt x="979" y="1223"/>
                  </a:lnTo>
                  <a:lnTo>
                    <a:pt x="1386" y="1386"/>
                  </a:lnTo>
                  <a:lnTo>
                    <a:pt x="1834" y="1508"/>
                  </a:lnTo>
                  <a:lnTo>
                    <a:pt x="2201" y="1712"/>
                  </a:lnTo>
                  <a:lnTo>
                    <a:pt x="2567" y="1915"/>
                  </a:lnTo>
                  <a:lnTo>
                    <a:pt x="2934" y="2119"/>
                  </a:lnTo>
                  <a:lnTo>
                    <a:pt x="3260" y="2363"/>
                  </a:lnTo>
                  <a:lnTo>
                    <a:pt x="3586" y="2648"/>
                  </a:lnTo>
                  <a:lnTo>
                    <a:pt x="4156" y="3178"/>
                  </a:lnTo>
                  <a:lnTo>
                    <a:pt x="4685" y="3789"/>
                  </a:lnTo>
                  <a:lnTo>
                    <a:pt x="5174" y="4441"/>
                  </a:lnTo>
                  <a:lnTo>
                    <a:pt x="5622" y="5092"/>
                  </a:lnTo>
                  <a:lnTo>
                    <a:pt x="6518" y="6396"/>
                  </a:lnTo>
                  <a:lnTo>
                    <a:pt x="6967" y="7007"/>
                  </a:lnTo>
                  <a:lnTo>
                    <a:pt x="7415" y="7577"/>
                  </a:lnTo>
                  <a:lnTo>
                    <a:pt x="7944" y="8107"/>
                  </a:lnTo>
                  <a:lnTo>
                    <a:pt x="8229" y="8310"/>
                  </a:lnTo>
                  <a:lnTo>
                    <a:pt x="8514" y="8514"/>
                  </a:lnTo>
                  <a:lnTo>
                    <a:pt x="8800" y="8718"/>
                  </a:lnTo>
                  <a:lnTo>
                    <a:pt x="9125" y="8881"/>
                  </a:lnTo>
                  <a:lnTo>
                    <a:pt x="9451" y="9003"/>
                  </a:lnTo>
                  <a:lnTo>
                    <a:pt x="9818" y="9125"/>
                  </a:lnTo>
                  <a:lnTo>
                    <a:pt x="10185" y="9125"/>
                  </a:lnTo>
                  <a:lnTo>
                    <a:pt x="10388" y="9084"/>
                  </a:lnTo>
                  <a:lnTo>
                    <a:pt x="10551" y="8962"/>
                  </a:lnTo>
                  <a:lnTo>
                    <a:pt x="10673" y="8840"/>
                  </a:lnTo>
                  <a:lnTo>
                    <a:pt x="10755" y="8636"/>
                  </a:lnTo>
                  <a:lnTo>
                    <a:pt x="10755" y="8351"/>
                  </a:lnTo>
                  <a:lnTo>
                    <a:pt x="10673" y="7985"/>
                  </a:lnTo>
                  <a:lnTo>
                    <a:pt x="10510" y="7537"/>
                  </a:lnTo>
                  <a:lnTo>
                    <a:pt x="10266" y="7048"/>
                  </a:lnTo>
                  <a:lnTo>
                    <a:pt x="9940" y="6518"/>
                  </a:lnTo>
                  <a:lnTo>
                    <a:pt x="9533" y="5948"/>
                  </a:lnTo>
                  <a:lnTo>
                    <a:pt x="9044" y="5378"/>
                  </a:lnTo>
                  <a:lnTo>
                    <a:pt x="8514" y="4767"/>
                  </a:lnTo>
                  <a:lnTo>
                    <a:pt x="7903" y="4156"/>
                  </a:lnTo>
                  <a:lnTo>
                    <a:pt x="7252" y="3545"/>
                  </a:lnTo>
                  <a:lnTo>
                    <a:pt x="6559" y="2934"/>
                  </a:lnTo>
                  <a:lnTo>
                    <a:pt x="5867" y="2363"/>
                  </a:lnTo>
                  <a:lnTo>
                    <a:pt x="5133" y="1834"/>
                  </a:lnTo>
                  <a:lnTo>
                    <a:pt x="4360" y="1345"/>
                  </a:lnTo>
                  <a:lnTo>
                    <a:pt x="3586" y="897"/>
                  </a:lnTo>
                  <a:lnTo>
                    <a:pt x="2852" y="530"/>
                  </a:lnTo>
                  <a:lnTo>
                    <a:pt x="2078" y="245"/>
                  </a:lnTo>
                  <a:lnTo>
                    <a:pt x="1345"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43"/>
            <p:cNvSpPr/>
            <p:nvPr/>
          </p:nvSpPr>
          <p:spPr>
            <a:xfrm>
              <a:off x="3621350" y="2982950"/>
              <a:ext cx="379875" cy="166000"/>
            </a:xfrm>
            <a:custGeom>
              <a:avLst/>
              <a:gdLst/>
              <a:ahLst/>
              <a:cxnLst/>
              <a:rect l="l" t="t" r="r" b="b"/>
              <a:pathLst>
                <a:path w="15195" h="6640" extrusionOk="0">
                  <a:moveTo>
                    <a:pt x="2934" y="0"/>
                  </a:moveTo>
                  <a:lnTo>
                    <a:pt x="2282" y="123"/>
                  </a:lnTo>
                  <a:lnTo>
                    <a:pt x="1671" y="326"/>
                  </a:lnTo>
                  <a:lnTo>
                    <a:pt x="1426" y="448"/>
                  </a:lnTo>
                  <a:lnTo>
                    <a:pt x="1141" y="571"/>
                  </a:lnTo>
                  <a:lnTo>
                    <a:pt x="897" y="734"/>
                  </a:lnTo>
                  <a:lnTo>
                    <a:pt x="693" y="937"/>
                  </a:lnTo>
                  <a:lnTo>
                    <a:pt x="489" y="1141"/>
                  </a:lnTo>
                  <a:lnTo>
                    <a:pt x="327" y="1345"/>
                  </a:lnTo>
                  <a:lnTo>
                    <a:pt x="204" y="1589"/>
                  </a:lnTo>
                  <a:lnTo>
                    <a:pt x="82" y="1874"/>
                  </a:lnTo>
                  <a:lnTo>
                    <a:pt x="1" y="2159"/>
                  </a:lnTo>
                  <a:lnTo>
                    <a:pt x="1" y="2485"/>
                  </a:lnTo>
                  <a:lnTo>
                    <a:pt x="1" y="2852"/>
                  </a:lnTo>
                  <a:lnTo>
                    <a:pt x="41" y="3178"/>
                  </a:lnTo>
                  <a:lnTo>
                    <a:pt x="164" y="3544"/>
                  </a:lnTo>
                  <a:lnTo>
                    <a:pt x="286" y="3911"/>
                  </a:lnTo>
                  <a:lnTo>
                    <a:pt x="449" y="4277"/>
                  </a:lnTo>
                  <a:lnTo>
                    <a:pt x="652" y="4603"/>
                  </a:lnTo>
                  <a:lnTo>
                    <a:pt x="856" y="4929"/>
                  </a:lnTo>
                  <a:lnTo>
                    <a:pt x="1101" y="5255"/>
                  </a:lnTo>
                  <a:lnTo>
                    <a:pt x="1386" y="5540"/>
                  </a:lnTo>
                  <a:lnTo>
                    <a:pt x="1671" y="5825"/>
                  </a:lnTo>
                  <a:lnTo>
                    <a:pt x="1956" y="6029"/>
                  </a:lnTo>
                  <a:lnTo>
                    <a:pt x="2282" y="6233"/>
                  </a:lnTo>
                  <a:lnTo>
                    <a:pt x="2608" y="6436"/>
                  </a:lnTo>
                  <a:lnTo>
                    <a:pt x="2934" y="6559"/>
                  </a:lnTo>
                  <a:lnTo>
                    <a:pt x="3259" y="6640"/>
                  </a:lnTo>
                  <a:lnTo>
                    <a:pt x="4156" y="6640"/>
                  </a:lnTo>
                  <a:lnTo>
                    <a:pt x="4604" y="6559"/>
                  </a:lnTo>
                  <a:lnTo>
                    <a:pt x="5011" y="6436"/>
                  </a:lnTo>
                  <a:lnTo>
                    <a:pt x="5378" y="6273"/>
                  </a:lnTo>
                  <a:lnTo>
                    <a:pt x="5663" y="6070"/>
                  </a:lnTo>
                  <a:lnTo>
                    <a:pt x="5948" y="5825"/>
                  </a:lnTo>
                  <a:lnTo>
                    <a:pt x="6152" y="5540"/>
                  </a:lnTo>
                  <a:lnTo>
                    <a:pt x="6355" y="5255"/>
                  </a:lnTo>
                  <a:lnTo>
                    <a:pt x="6600" y="4807"/>
                  </a:lnTo>
                  <a:lnTo>
                    <a:pt x="6844" y="4440"/>
                  </a:lnTo>
                  <a:lnTo>
                    <a:pt x="7007" y="4277"/>
                  </a:lnTo>
                  <a:lnTo>
                    <a:pt x="7170" y="4114"/>
                  </a:lnTo>
                  <a:lnTo>
                    <a:pt x="7374" y="4033"/>
                  </a:lnTo>
                  <a:lnTo>
                    <a:pt x="7822" y="4033"/>
                  </a:lnTo>
                  <a:lnTo>
                    <a:pt x="8025" y="4114"/>
                  </a:lnTo>
                  <a:lnTo>
                    <a:pt x="8188" y="4277"/>
                  </a:lnTo>
                  <a:lnTo>
                    <a:pt x="8351" y="4440"/>
                  </a:lnTo>
                  <a:lnTo>
                    <a:pt x="8596" y="4807"/>
                  </a:lnTo>
                  <a:lnTo>
                    <a:pt x="8840" y="5255"/>
                  </a:lnTo>
                  <a:lnTo>
                    <a:pt x="9044" y="5540"/>
                  </a:lnTo>
                  <a:lnTo>
                    <a:pt x="9247" y="5825"/>
                  </a:lnTo>
                  <a:lnTo>
                    <a:pt x="9492" y="6070"/>
                  </a:lnTo>
                  <a:lnTo>
                    <a:pt x="9818" y="6273"/>
                  </a:lnTo>
                  <a:lnTo>
                    <a:pt x="10143" y="6436"/>
                  </a:lnTo>
                  <a:lnTo>
                    <a:pt x="10551" y="6559"/>
                  </a:lnTo>
                  <a:lnTo>
                    <a:pt x="11040" y="6640"/>
                  </a:lnTo>
                  <a:lnTo>
                    <a:pt x="11936" y="6640"/>
                  </a:lnTo>
                  <a:lnTo>
                    <a:pt x="12262" y="6559"/>
                  </a:lnTo>
                  <a:lnTo>
                    <a:pt x="12588" y="6436"/>
                  </a:lnTo>
                  <a:lnTo>
                    <a:pt x="12913" y="6233"/>
                  </a:lnTo>
                  <a:lnTo>
                    <a:pt x="13199" y="6029"/>
                  </a:lnTo>
                  <a:lnTo>
                    <a:pt x="13524" y="5825"/>
                  </a:lnTo>
                  <a:lnTo>
                    <a:pt x="13810" y="5540"/>
                  </a:lnTo>
                  <a:lnTo>
                    <a:pt x="14054" y="5255"/>
                  </a:lnTo>
                  <a:lnTo>
                    <a:pt x="14298" y="4929"/>
                  </a:lnTo>
                  <a:lnTo>
                    <a:pt x="14543" y="4603"/>
                  </a:lnTo>
                  <a:lnTo>
                    <a:pt x="14746" y="4277"/>
                  </a:lnTo>
                  <a:lnTo>
                    <a:pt x="14909" y="3911"/>
                  </a:lnTo>
                  <a:lnTo>
                    <a:pt x="15032" y="3544"/>
                  </a:lnTo>
                  <a:lnTo>
                    <a:pt x="15113" y="3178"/>
                  </a:lnTo>
                  <a:lnTo>
                    <a:pt x="15195" y="2852"/>
                  </a:lnTo>
                  <a:lnTo>
                    <a:pt x="15195" y="2485"/>
                  </a:lnTo>
                  <a:lnTo>
                    <a:pt x="15154" y="2159"/>
                  </a:lnTo>
                  <a:lnTo>
                    <a:pt x="15113" y="1874"/>
                  </a:lnTo>
                  <a:lnTo>
                    <a:pt x="14991" y="1589"/>
                  </a:lnTo>
                  <a:lnTo>
                    <a:pt x="14869" y="1345"/>
                  </a:lnTo>
                  <a:lnTo>
                    <a:pt x="14706" y="1141"/>
                  </a:lnTo>
                  <a:lnTo>
                    <a:pt x="14502" y="937"/>
                  </a:lnTo>
                  <a:lnTo>
                    <a:pt x="14298" y="734"/>
                  </a:lnTo>
                  <a:lnTo>
                    <a:pt x="14054" y="571"/>
                  </a:lnTo>
                  <a:lnTo>
                    <a:pt x="13769" y="448"/>
                  </a:lnTo>
                  <a:lnTo>
                    <a:pt x="13484" y="326"/>
                  </a:lnTo>
                  <a:lnTo>
                    <a:pt x="12873" y="123"/>
                  </a:lnTo>
                  <a:lnTo>
                    <a:pt x="1226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43"/>
            <p:cNvSpPr/>
            <p:nvPr/>
          </p:nvSpPr>
          <p:spPr>
            <a:xfrm>
              <a:off x="3810775" y="2982950"/>
              <a:ext cx="190450" cy="166000"/>
            </a:xfrm>
            <a:custGeom>
              <a:avLst/>
              <a:gdLst/>
              <a:ahLst/>
              <a:cxnLst/>
              <a:rect l="l" t="t" r="r" b="b"/>
              <a:pathLst>
                <a:path w="7618" h="6640" extrusionOk="0">
                  <a:moveTo>
                    <a:pt x="0" y="0"/>
                  </a:moveTo>
                  <a:lnTo>
                    <a:pt x="0" y="4033"/>
                  </a:lnTo>
                  <a:lnTo>
                    <a:pt x="245" y="4033"/>
                  </a:lnTo>
                  <a:lnTo>
                    <a:pt x="448" y="4114"/>
                  </a:lnTo>
                  <a:lnTo>
                    <a:pt x="611" y="4277"/>
                  </a:lnTo>
                  <a:lnTo>
                    <a:pt x="774" y="4440"/>
                  </a:lnTo>
                  <a:lnTo>
                    <a:pt x="1019" y="4807"/>
                  </a:lnTo>
                  <a:lnTo>
                    <a:pt x="1263" y="5255"/>
                  </a:lnTo>
                  <a:lnTo>
                    <a:pt x="1467" y="5540"/>
                  </a:lnTo>
                  <a:lnTo>
                    <a:pt x="1670" y="5825"/>
                  </a:lnTo>
                  <a:lnTo>
                    <a:pt x="1915" y="6070"/>
                  </a:lnTo>
                  <a:lnTo>
                    <a:pt x="2241" y="6273"/>
                  </a:lnTo>
                  <a:lnTo>
                    <a:pt x="2566" y="6436"/>
                  </a:lnTo>
                  <a:lnTo>
                    <a:pt x="2974" y="6559"/>
                  </a:lnTo>
                  <a:lnTo>
                    <a:pt x="3463" y="6640"/>
                  </a:lnTo>
                  <a:lnTo>
                    <a:pt x="4359" y="6640"/>
                  </a:lnTo>
                  <a:lnTo>
                    <a:pt x="4685" y="6559"/>
                  </a:lnTo>
                  <a:lnTo>
                    <a:pt x="5011" y="6436"/>
                  </a:lnTo>
                  <a:lnTo>
                    <a:pt x="5336" y="6233"/>
                  </a:lnTo>
                  <a:lnTo>
                    <a:pt x="5622" y="6029"/>
                  </a:lnTo>
                  <a:lnTo>
                    <a:pt x="5947" y="5825"/>
                  </a:lnTo>
                  <a:lnTo>
                    <a:pt x="6233" y="5540"/>
                  </a:lnTo>
                  <a:lnTo>
                    <a:pt x="6477" y="5255"/>
                  </a:lnTo>
                  <a:lnTo>
                    <a:pt x="6721" y="4929"/>
                  </a:lnTo>
                  <a:lnTo>
                    <a:pt x="6966" y="4603"/>
                  </a:lnTo>
                  <a:lnTo>
                    <a:pt x="7169" y="4277"/>
                  </a:lnTo>
                  <a:lnTo>
                    <a:pt x="7332" y="3911"/>
                  </a:lnTo>
                  <a:lnTo>
                    <a:pt x="7455" y="3544"/>
                  </a:lnTo>
                  <a:lnTo>
                    <a:pt x="7536" y="3178"/>
                  </a:lnTo>
                  <a:lnTo>
                    <a:pt x="7618" y="2852"/>
                  </a:lnTo>
                  <a:lnTo>
                    <a:pt x="7618" y="2485"/>
                  </a:lnTo>
                  <a:lnTo>
                    <a:pt x="7577" y="2159"/>
                  </a:lnTo>
                  <a:lnTo>
                    <a:pt x="7536" y="1874"/>
                  </a:lnTo>
                  <a:lnTo>
                    <a:pt x="7414" y="1589"/>
                  </a:lnTo>
                  <a:lnTo>
                    <a:pt x="7292" y="1345"/>
                  </a:lnTo>
                  <a:lnTo>
                    <a:pt x="7129" y="1141"/>
                  </a:lnTo>
                  <a:lnTo>
                    <a:pt x="6925" y="937"/>
                  </a:lnTo>
                  <a:lnTo>
                    <a:pt x="6721" y="734"/>
                  </a:lnTo>
                  <a:lnTo>
                    <a:pt x="6477" y="571"/>
                  </a:lnTo>
                  <a:lnTo>
                    <a:pt x="6192" y="448"/>
                  </a:lnTo>
                  <a:lnTo>
                    <a:pt x="5907" y="326"/>
                  </a:lnTo>
                  <a:lnTo>
                    <a:pt x="5296" y="123"/>
                  </a:lnTo>
                  <a:lnTo>
                    <a:pt x="4685"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43"/>
            <p:cNvSpPr/>
            <p:nvPr/>
          </p:nvSpPr>
          <p:spPr>
            <a:xfrm>
              <a:off x="3810775" y="2982950"/>
              <a:ext cx="190450" cy="166000"/>
            </a:xfrm>
            <a:custGeom>
              <a:avLst/>
              <a:gdLst/>
              <a:ahLst/>
              <a:cxnLst/>
              <a:rect l="l" t="t" r="r" b="b"/>
              <a:pathLst>
                <a:path w="7618" h="6640" fill="none" extrusionOk="0">
                  <a:moveTo>
                    <a:pt x="3992" y="0"/>
                  </a:moveTo>
                  <a:lnTo>
                    <a:pt x="0" y="0"/>
                  </a:lnTo>
                  <a:lnTo>
                    <a:pt x="0" y="4033"/>
                  </a:lnTo>
                  <a:lnTo>
                    <a:pt x="0" y="4033"/>
                  </a:lnTo>
                  <a:lnTo>
                    <a:pt x="245" y="4033"/>
                  </a:lnTo>
                  <a:lnTo>
                    <a:pt x="448" y="4114"/>
                  </a:lnTo>
                  <a:lnTo>
                    <a:pt x="611" y="4277"/>
                  </a:lnTo>
                  <a:lnTo>
                    <a:pt x="774" y="4440"/>
                  </a:lnTo>
                  <a:lnTo>
                    <a:pt x="1019" y="4807"/>
                  </a:lnTo>
                  <a:lnTo>
                    <a:pt x="1263" y="5255"/>
                  </a:lnTo>
                  <a:lnTo>
                    <a:pt x="1263" y="5255"/>
                  </a:lnTo>
                  <a:lnTo>
                    <a:pt x="1467" y="5540"/>
                  </a:lnTo>
                  <a:lnTo>
                    <a:pt x="1670" y="5825"/>
                  </a:lnTo>
                  <a:lnTo>
                    <a:pt x="1915" y="6070"/>
                  </a:lnTo>
                  <a:lnTo>
                    <a:pt x="2241" y="6273"/>
                  </a:lnTo>
                  <a:lnTo>
                    <a:pt x="2566" y="6436"/>
                  </a:lnTo>
                  <a:lnTo>
                    <a:pt x="2974" y="6559"/>
                  </a:lnTo>
                  <a:lnTo>
                    <a:pt x="3463" y="6640"/>
                  </a:lnTo>
                  <a:lnTo>
                    <a:pt x="3992" y="6640"/>
                  </a:lnTo>
                  <a:lnTo>
                    <a:pt x="3992" y="6640"/>
                  </a:lnTo>
                  <a:lnTo>
                    <a:pt x="4359" y="6640"/>
                  </a:lnTo>
                  <a:lnTo>
                    <a:pt x="4685" y="6559"/>
                  </a:lnTo>
                  <a:lnTo>
                    <a:pt x="5011" y="6436"/>
                  </a:lnTo>
                  <a:lnTo>
                    <a:pt x="5336" y="6233"/>
                  </a:lnTo>
                  <a:lnTo>
                    <a:pt x="5622" y="6029"/>
                  </a:lnTo>
                  <a:lnTo>
                    <a:pt x="5947" y="5825"/>
                  </a:lnTo>
                  <a:lnTo>
                    <a:pt x="6233" y="5540"/>
                  </a:lnTo>
                  <a:lnTo>
                    <a:pt x="6477" y="5255"/>
                  </a:lnTo>
                  <a:lnTo>
                    <a:pt x="6721" y="4929"/>
                  </a:lnTo>
                  <a:lnTo>
                    <a:pt x="6966" y="4603"/>
                  </a:lnTo>
                  <a:lnTo>
                    <a:pt x="7169" y="4277"/>
                  </a:lnTo>
                  <a:lnTo>
                    <a:pt x="7332" y="3911"/>
                  </a:lnTo>
                  <a:lnTo>
                    <a:pt x="7455" y="3544"/>
                  </a:lnTo>
                  <a:lnTo>
                    <a:pt x="7536" y="3178"/>
                  </a:lnTo>
                  <a:lnTo>
                    <a:pt x="7618" y="2852"/>
                  </a:lnTo>
                  <a:lnTo>
                    <a:pt x="7618" y="2485"/>
                  </a:lnTo>
                  <a:lnTo>
                    <a:pt x="7618" y="2485"/>
                  </a:lnTo>
                  <a:lnTo>
                    <a:pt x="7577" y="2159"/>
                  </a:lnTo>
                  <a:lnTo>
                    <a:pt x="7536" y="1874"/>
                  </a:lnTo>
                  <a:lnTo>
                    <a:pt x="7414" y="1589"/>
                  </a:lnTo>
                  <a:lnTo>
                    <a:pt x="7292" y="1345"/>
                  </a:lnTo>
                  <a:lnTo>
                    <a:pt x="7129" y="1141"/>
                  </a:lnTo>
                  <a:lnTo>
                    <a:pt x="6925" y="937"/>
                  </a:lnTo>
                  <a:lnTo>
                    <a:pt x="6721" y="734"/>
                  </a:lnTo>
                  <a:lnTo>
                    <a:pt x="6477" y="571"/>
                  </a:lnTo>
                  <a:lnTo>
                    <a:pt x="6192" y="448"/>
                  </a:lnTo>
                  <a:lnTo>
                    <a:pt x="5907" y="326"/>
                  </a:lnTo>
                  <a:lnTo>
                    <a:pt x="5296" y="123"/>
                  </a:lnTo>
                  <a:lnTo>
                    <a:pt x="4685" y="0"/>
                  </a:lnTo>
                  <a:lnTo>
                    <a:pt x="3992"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43"/>
            <p:cNvSpPr/>
            <p:nvPr/>
          </p:nvSpPr>
          <p:spPr>
            <a:xfrm>
              <a:off x="3637650" y="2999250"/>
              <a:ext cx="347275" cy="133425"/>
            </a:xfrm>
            <a:custGeom>
              <a:avLst/>
              <a:gdLst/>
              <a:ahLst/>
              <a:cxnLst/>
              <a:rect l="l" t="t" r="r" b="b"/>
              <a:pathLst>
                <a:path w="13891" h="5337" extrusionOk="0">
                  <a:moveTo>
                    <a:pt x="2933" y="0"/>
                  </a:moveTo>
                  <a:lnTo>
                    <a:pt x="2322" y="41"/>
                  </a:lnTo>
                  <a:lnTo>
                    <a:pt x="1793" y="122"/>
                  </a:lnTo>
                  <a:lnTo>
                    <a:pt x="1263" y="285"/>
                  </a:lnTo>
                  <a:lnTo>
                    <a:pt x="815" y="489"/>
                  </a:lnTo>
                  <a:lnTo>
                    <a:pt x="652" y="611"/>
                  </a:lnTo>
                  <a:lnTo>
                    <a:pt x="489" y="774"/>
                  </a:lnTo>
                  <a:lnTo>
                    <a:pt x="326" y="896"/>
                  </a:lnTo>
                  <a:lnTo>
                    <a:pt x="204" y="1059"/>
                  </a:lnTo>
                  <a:lnTo>
                    <a:pt x="123" y="1263"/>
                  </a:lnTo>
                  <a:lnTo>
                    <a:pt x="41" y="1426"/>
                  </a:lnTo>
                  <a:lnTo>
                    <a:pt x="0" y="1629"/>
                  </a:lnTo>
                  <a:lnTo>
                    <a:pt x="0" y="1874"/>
                  </a:lnTo>
                  <a:lnTo>
                    <a:pt x="41" y="2281"/>
                  </a:lnTo>
                  <a:lnTo>
                    <a:pt x="82" y="2566"/>
                  </a:lnTo>
                  <a:lnTo>
                    <a:pt x="163" y="2811"/>
                  </a:lnTo>
                  <a:lnTo>
                    <a:pt x="408" y="3381"/>
                  </a:lnTo>
                  <a:lnTo>
                    <a:pt x="734" y="3911"/>
                  </a:lnTo>
                  <a:lnTo>
                    <a:pt x="1182" y="4399"/>
                  </a:lnTo>
                  <a:lnTo>
                    <a:pt x="1630" y="4807"/>
                  </a:lnTo>
                  <a:lnTo>
                    <a:pt x="2078" y="5092"/>
                  </a:lnTo>
                  <a:lnTo>
                    <a:pt x="2282" y="5214"/>
                  </a:lnTo>
                  <a:lnTo>
                    <a:pt x="2526" y="5295"/>
                  </a:lnTo>
                  <a:lnTo>
                    <a:pt x="2730" y="5336"/>
                  </a:lnTo>
                  <a:lnTo>
                    <a:pt x="3463" y="5336"/>
                  </a:lnTo>
                  <a:lnTo>
                    <a:pt x="3870" y="5255"/>
                  </a:lnTo>
                  <a:lnTo>
                    <a:pt x="4155" y="5173"/>
                  </a:lnTo>
                  <a:lnTo>
                    <a:pt x="4440" y="5010"/>
                  </a:lnTo>
                  <a:lnTo>
                    <a:pt x="4644" y="4847"/>
                  </a:lnTo>
                  <a:lnTo>
                    <a:pt x="4848" y="4684"/>
                  </a:lnTo>
                  <a:lnTo>
                    <a:pt x="5011" y="4481"/>
                  </a:lnTo>
                  <a:lnTo>
                    <a:pt x="5133" y="4277"/>
                  </a:lnTo>
                  <a:lnTo>
                    <a:pt x="5296" y="3992"/>
                  </a:lnTo>
                  <a:lnTo>
                    <a:pt x="5540" y="3585"/>
                  </a:lnTo>
                  <a:lnTo>
                    <a:pt x="5662" y="3340"/>
                  </a:lnTo>
                  <a:lnTo>
                    <a:pt x="5866" y="3137"/>
                  </a:lnTo>
                  <a:lnTo>
                    <a:pt x="6070" y="2974"/>
                  </a:lnTo>
                  <a:lnTo>
                    <a:pt x="6314" y="2851"/>
                  </a:lnTo>
                  <a:lnTo>
                    <a:pt x="6599" y="2729"/>
                  </a:lnTo>
                  <a:lnTo>
                    <a:pt x="7292" y="2729"/>
                  </a:lnTo>
                  <a:lnTo>
                    <a:pt x="7577" y="2851"/>
                  </a:lnTo>
                  <a:lnTo>
                    <a:pt x="7821" y="2974"/>
                  </a:lnTo>
                  <a:lnTo>
                    <a:pt x="8025" y="3137"/>
                  </a:lnTo>
                  <a:lnTo>
                    <a:pt x="8188" y="3340"/>
                  </a:lnTo>
                  <a:lnTo>
                    <a:pt x="8351" y="3585"/>
                  </a:lnTo>
                  <a:lnTo>
                    <a:pt x="8595" y="3992"/>
                  </a:lnTo>
                  <a:lnTo>
                    <a:pt x="8758" y="4277"/>
                  </a:lnTo>
                  <a:lnTo>
                    <a:pt x="8880" y="4481"/>
                  </a:lnTo>
                  <a:lnTo>
                    <a:pt x="9043" y="4684"/>
                  </a:lnTo>
                  <a:lnTo>
                    <a:pt x="9206" y="4847"/>
                  </a:lnTo>
                  <a:lnTo>
                    <a:pt x="9451" y="5010"/>
                  </a:lnTo>
                  <a:lnTo>
                    <a:pt x="9695" y="5173"/>
                  </a:lnTo>
                  <a:lnTo>
                    <a:pt x="10021" y="5255"/>
                  </a:lnTo>
                  <a:lnTo>
                    <a:pt x="10428" y="5336"/>
                  </a:lnTo>
                  <a:lnTo>
                    <a:pt x="11121" y="5336"/>
                  </a:lnTo>
                  <a:lnTo>
                    <a:pt x="11365" y="5295"/>
                  </a:lnTo>
                  <a:lnTo>
                    <a:pt x="11569" y="5214"/>
                  </a:lnTo>
                  <a:lnTo>
                    <a:pt x="11813" y="5092"/>
                  </a:lnTo>
                  <a:lnTo>
                    <a:pt x="12261" y="4807"/>
                  </a:lnTo>
                  <a:lnTo>
                    <a:pt x="12709" y="4399"/>
                  </a:lnTo>
                  <a:lnTo>
                    <a:pt x="13117" y="3911"/>
                  </a:lnTo>
                  <a:lnTo>
                    <a:pt x="13483" y="3381"/>
                  </a:lnTo>
                  <a:lnTo>
                    <a:pt x="13728" y="2811"/>
                  </a:lnTo>
                  <a:lnTo>
                    <a:pt x="13809" y="2566"/>
                  </a:lnTo>
                  <a:lnTo>
                    <a:pt x="13850" y="2281"/>
                  </a:lnTo>
                  <a:lnTo>
                    <a:pt x="13891" y="1874"/>
                  </a:lnTo>
                  <a:lnTo>
                    <a:pt x="13850" y="1629"/>
                  </a:lnTo>
                  <a:lnTo>
                    <a:pt x="13809" y="1426"/>
                  </a:lnTo>
                  <a:lnTo>
                    <a:pt x="13769" y="1263"/>
                  </a:lnTo>
                  <a:lnTo>
                    <a:pt x="13646" y="1059"/>
                  </a:lnTo>
                  <a:lnTo>
                    <a:pt x="13565" y="896"/>
                  </a:lnTo>
                  <a:lnTo>
                    <a:pt x="13402" y="774"/>
                  </a:lnTo>
                  <a:lnTo>
                    <a:pt x="13239" y="611"/>
                  </a:lnTo>
                  <a:lnTo>
                    <a:pt x="13035" y="489"/>
                  </a:lnTo>
                  <a:lnTo>
                    <a:pt x="12628" y="285"/>
                  </a:lnTo>
                  <a:lnTo>
                    <a:pt x="12098" y="122"/>
                  </a:lnTo>
                  <a:lnTo>
                    <a:pt x="11528" y="41"/>
                  </a:lnTo>
                  <a:lnTo>
                    <a:pt x="1091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43"/>
            <p:cNvSpPr/>
            <p:nvPr/>
          </p:nvSpPr>
          <p:spPr>
            <a:xfrm>
              <a:off x="3637650" y="2999250"/>
              <a:ext cx="347275" cy="133425"/>
            </a:xfrm>
            <a:custGeom>
              <a:avLst/>
              <a:gdLst/>
              <a:ahLst/>
              <a:cxnLst/>
              <a:rect l="l" t="t" r="r" b="b"/>
              <a:pathLst>
                <a:path w="13891" h="5337" fill="none" extrusionOk="0">
                  <a:moveTo>
                    <a:pt x="13035" y="489"/>
                  </a:moveTo>
                  <a:lnTo>
                    <a:pt x="13035" y="489"/>
                  </a:lnTo>
                  <a:lnTo>
                    <a:pt x="12628" y="285"/>
                  </a:lnTo>
                  <a:lnTo>
                    <a:pt x="12098" y="122"/>
                  </a:lnTo>
                  <a:lnTo>
                    <a:pt x="11528" y="41"/>
                  </a:lnTo>
                  <a:lnTo>
                    <a:pt x="10917" y="0"/>
                  </a:lnTo>
                  <a:lnTo>
                    <a:pt x="6925" y="0"/>
                  </a:lnTo>
                  <a:lnTo>
                    <a:pt x="2933" y="0"/>
                  </a:lnTo>
                  <a:lnTo>
                    <a:pt x="2933" y="0"/>
                  </a:lnTo>
                  <a:lnTo>
                    <a:pt x="2322" y="41"/>
                  </a:lnTo>
                  <a:lnTo>
                    <a:pt x="1793" y="122"/>
                  </a:lnTo>
                  <a:lnTo>
                    <a:pt x="1263" y="285"/>
                  </a:lnTo>
                  <a:lnTo>
                    <a:pt x="815" y="489"/>
                  </a:lnTo>
                  <a:lnTo>
                    <a:pt x="815" y="489"/>
                  </a:lnTo>
                  <a:lnTo>
                    <a:pt x="652" y="611"/>
                  </a:lnTo>
                  <a:lnTo>
                    <a:pt x="489" y="774"/>
                  </a:lnTo>
                  <a:lnTo>
                    <a:pt x="326" y="896"/>
                  </a:lnTo>
                  <a:lnTo>
                    <a:pt x="204" y="1059"/>
                  </a:lnTo>
                  <a:lnTo>
                    <a:pt x="123" y="1263"/>
                  </a:lnTo>
                  <a:lnTo>
                    <a:pt x="41" y="1426"/>
                  </a:lnTo>
                  <a:lnTo>
                    <a:pt x="0" y="1629"/>
                  </a:lnTo>
                  <a:lnTo>
                    <a:pt x="0" y="1874"/>
                  </a:lnTo>
                  <a:lnTo>
                    <a:pt x="0" y="1874"/>
                  </a:lnTo>
                  <a:lnTo>
                    <a:pt x="41" y="2281"/>
                  </a:lnTo>
                  <a:lnTo>
                    <a:pt x="41" y="2281"/>
                  </a:lnTo>
                  <a:lnTo>
                    <a:pt x="82" y="2566"/>
                  </a:lnTo>
                  <a:lnTo>
                    <a:pt x="163" y="2811"/>
                  </a:lnTo>
                  <a:lnTo>
                    <a:pt x="408" y="3381"/>
                  </a:lnTo>
                  <a:lnTo>
                    <a:pt x="734" y="3911"/>
                  </a:lnTo>
                  <a:lnTo>
                    <a:pt x="1182" y="4399"/>
                  </a:lnTo>
                  <a:lnTo>
                    <a:pt x="1182" y="4399"/>
                  </a:lnTo>
                  <a:lnTo>
                    <a:pt x="1630" y="4807"/>
                  </a:lnTo>
                  <a:lnTo>
                    <a:pt x="2078" y="5092"/>
                  </a:lnTo>
                  <a:lnTo>
                    <a:pt x="2282" y="5214"/>
                  </a:lnTo>
                  <a:lnTo>
                    <a:pt x="2526" y="5295"/>
                  </a:lnTo>
                  <a:lnTo>
                    <a:pt x="2730" y="5336"/>
                  </a:lnTo>
                  <a:lnTo>
                    <a:pt x="2974" y="5336"/>
                  </a:lnTo>
                  <a:lnTo>
                    <a:pt x="2974" y="5336"/>
                  </a:lnTo>
                  <a:lnTo>
                    <a:pt x="3015" y="5336"/>
                  </a:lnTo>
                  <a:lnTo>
                    <a:pt x="3015" y="5336"/>
                  </a:lnTo>
                  <a:lnTo>
                    <a:pt x="3463" y="5336"/>
                  </a:lnTo>
                  <a:lnTo>
                    <a:pt x="3870" y="5255"/>
                  </a:lnTo>
                  <a:lnTo>
                    <a:pt x="4155" y="5173"/>
                  </a:lnTo>
                  <a:lnTo>
                    <a:pt x="4440" y="5010"/>
                  </a:lnTo>
                  <a:lnTo>
                    <a:pt x="4644" y="4847"/>
                  </a:lnTo>
                  <a:lnTo>
                    <a:pt x="4848" y="4684"/>
                  </a:lnTo>
                  <a:lnTo>
                    <a:pt x="5011" y="4481"/>
                  </a:lnTo>
                  <a:lnTo>
                    <a:pt x="5133" y="4277"/>
                  </a:lnTo>
                  <a:lnTo>
                    <a:pt x="5133" y="4277"/>
                  </a:lnTo>
                  <a:lnTo>
                    <a:pt x="5296" y="3992"/>
                  </a:lnTo>
                  <a:lnTo>
                    <a:pt x="5296" y="3992"/>
                  </a:lnTo>
                  <a:lnTo>
                    <a:pt x="5540" y="3585"/>
                  </a:lnTo>
                  <a:lnTo>
                    <a:pt x="5662" y="3340"/>
                  </a:lnTo>
                  <a:lnTo>
                    <a:pt x="5866" y="3137"/>
                  </a:lnTo>
                  <a:lnTo>
                    <a:pt x="6070" y="2974"/>
                  </a:lnTo>
                  <a:lnTo>
                    <a:pt x="6314" y="2851"/>
                  </a:lnTo>
                  <a:lnTo>
                    <a:pt x="6599" y="2729"/>
                  </a:lnTo>
                  <a:lnTo>
                    <a:pt x="6925" y="2729"/>
                  </a:lnTo>
                  <a:lnTo>
                    <a:pt x="6925" y="2729"/>
                  </a:lnTo>
                  <a:lnTo>
                    <a:pt x="7292" y="2729"/>
                  </a:lnTo>
                  <a:lnTo>
                    <a:pt x="7577" y="2851"/>
                  </a:lnTo>
                  <a:lnTo>
                    <a:pt x="7821" y="2974"/>
                  </a:lnTo>
                  <a:lnTo>
                    <a:pt x="8025" y="3137"/>
                  </a:lnTo>
                  <a:lnTo>
                    <a:pt x="8188" y="3340"/>
                  </a:lnTo>
                  <a:lnTo>
                    <a:pt x="8351" y="3585"/>
                  </a:lnTo>
                  <a:lnTo>
                    <a:pt x="8595" y="3992"/>
                  </a:lnTo>
                  <a:lnTo>
                    <a:pt x="8595" y="3992"/>
                  </a:lnTo>
                  <a:lnTo>
                    <a:pt x="8758" y="4277"/>
                  </a:lnTo>
                  <a:lnTo>
                    <a:pt x="8758" y="4277"/>
                  </a:lnTo>
                  <a:lnTo>
                    <a:pt x="8880" y="4481"/>
                  </a:lnTo>
                  <a:lnTo>
                    <a:pt x="9043" y="4684"/>
                  </a:lnTo>
                  <a:lnTo>
                    <a:pt x="9206" y="4847"/>
                  </a:lnTo>
                  <a:lnTo>
                    <a:pt x="9451" y="5010"/>
                  </a:lnTo>
                  <a:lnTo>
                    <a:pt x="9695" y="5173"/>
                  </a:lnTo>
                  <a:lnTo>
                    <a:pt x="10021" y="5255"/>
                  </a:lnTo>
                  <a:lnTo>
                    <a:pt x="10428" y="5336"/>
                  </a:lnTo>
                  <a:lnTo>
                    <a:pt x="10876" y="5336"/>
                  </a:lnTo>
                  <a:lnTo>
                    <a:pt x="10876" y="5336"/>
                  </a:lnTo>
                  <a:lnTo>
                    <a:pt x="10917" y="5336"/>
                  </a:lnTo>
                  <a:lnTo>
                    <a:pt x="10917" y="5336"/>
                  </a:lnTo>
                  <a:lnTo>
                    <a:pt x="11121" y="5336"/>
                  </a:lnTo>
                  <a:lnTo>
                    <a:pt x="11365" y="5295"/>
                  </a:lnTo>
                  <a:lnTo>
                    <a:pt x="11569" y="5214"/>
                  </a:lnTo>
                  <a:lnTo>
                    <a:pt x="11813" y="5092"/>
                  </a:lnTo>
                  <a:lnTo>
                    <a:pt x="12261" y="4807"/>
                  </a:lnTo>
                  <a:lnTo>
                    <a:pt x="12709" y="4399"/>
                  </a:lnTo>
                  <a:lnTo>
                    <a:pt x="12709" y="4399"/>
                  </a:lnTo>
                  <a:lnTo>
                    <a:pt x="13117" y="3911"/>
                  </a:lnTo>
                  <a:lnTo>
                    <a:pt x="13483" y="3381"/>
                  </a:lnTo>
                  <a:lnTo>
                    <a:pt x="13728" y="2811"/>
                  </a:lnTo>
                  <a:lnTo>
                    <a:pt x="13809" y="2566"/>
                  </a:lnTo>
                  <a:lnTo>
                    <a:pt x="13850" y="2281"/>
                  </a:lnTo>
                  <a:lnTo>
                    <a:pt x="13850" y="2281"/>
                  </a:lnTo>
                  <a:lnTo>
                    <a:pt x="13891" y="1874"/>
                  </a:lnTo>
                  <a:lnTo>
                    <a:pt x="13891" y="1874"/>
                  </a:lnTo>
                  <a:lnTo>
                    <a:pt x="13850" y="1629"/>
                  </a:lnTo>
                  <a:lnTo>
                    <a:pt x="13809" y="1426"/>
                  </a:lnTo>
                  <a:lnTo>
                    <a:pt x="13769" y="1263"/>
                  </a:lnTo>
                  <a:lnTo>
                    <a:pt x="13646" y="1059"/>
                  </a:lnTo>
                  <a:lnTo>
                    <a:pt x="13565" y="896"/>
                  </a:lnTo>
                  <a:lnTo>
                    <a:pt x="13402" y="774"/>
                  </a:lnTo>
                  <a:lnTo>
                    <a:pt x="13239" y="611"/>
                  </a:lnTo>
                  <a:lnTo>
                    <a:pt x="13035" y="489"/>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43"/>
            <p:cNvSpPr/>
            <p:nvPr/>
          </p:nvSpPr>
          <p:spPr>
            <a:xfrm>
              <a:off x="3810775" y="2999250"/>
              <a:ext cx="174150" cy="133425"/>
            </a:xfrm>
            <a:custGeom>
              <a:avLst/>
              <a:gdLst/>
              <a:ahLst/>
              <a:cxnLst/>
              <a:rect l="l" t="t" r="r" b="b"/>
              <a:pathLst>
                <a:path w="6966" h="5337" extrusionOk="0">
                  <a:moveTo>
                    <a:pt x="0" y="0"/>
                  </a:moveTo>
                  <a:lnTo>
                    <a:pt x="0" y="2729"/>
                  </a:lnTo>
                  <a:lnTo>
                    <a:pt x="367" y="2729"/>
                  </a:lnTo>
                  <a:lnTo>
                    <a:pt x="652" y="2851"/>
                  </a:lnTo>
                  <a:lnTo>
                    <a:pt x="896" y="2974"/>
                  </a:lnTo>
                  <a:lnTo>
                    <a:pt x="1100" y="3137"/>
                  </a:lnTo>
                  <a:lnTo>
                    <a:pt x="1263" y="3340"/>
                  </a:lnTo>
                  <a:lnTo>
                    <a:pt x="1426" y="3585"/>
                  </a:lnTo>
                  <a:lnTo>
                    <a:pt x="1670" y="3992"/>
                  </a:lnTo>
                  <a:lnTo>
                    <a:pt x="1833" y="4277"/>
                  </a:lnTo>
                  <a:lnTo>
                    <a:pt x="1955" y="4481"/>
                  </a:lnTo>
                  <a:lnTo>
                    <a:pt x="2118" y="4684"/>
                  </a:lnTo>
                  <a:lnTo>
                    <a:pt x="2281" y="4847"/>
                  </a:lnTo>
                  <a:lnTo>
                    <a:pt x="2526" y="5010"/>
                  </a:lnTo>
                  <a:lnTo>
                    <a:pt x="2770" y="5173"/>
                  </a:lnTo>
                  <a:lnTo>
                    <a:pt x="3096" y="5255"/>
                  </a:lnTo>
                  <a:lnTo>
                    <a:pt x="3503" y="5336"/>
                  </a:lnTo>
                  <a:lnTo>
                    <a:pt x="4196" y="5336"/>
                  </a:lnTo>
                  <a:lnTo>
                    <a:pt x="4440" y="5295"/>
                  </a:lnTo>
                  <a:lnTo>
                    <a:pt x="4644" y="5214"/>
                  </a:lnTo>
                  <a:lnTo>
                    <a:pt x="4888" y="5092"/>
                  </a:lnTo>
                  <a:lnTo>
                    <a:pt x="5336" y="4807"/>
                  </a:lnTo>
                  <a:lnTo>
                    <a:pt x="5784" y="4399"/>
                  </a:lnTo>
                  <a:lnTo>
                    <a:pt x="6192" y="3911"/>
                  </a:lnTo>
                  <a:lnTo>
                    <a:pt x="6558" y="3381"/>
                  </a:lnTo>
                  <a:lnTo>
                    <a:pt x="6803" y="2811"/>
                  </a:lnTo>
                  <a:lnTo>
                    <a:pt x="6884" y="2566"/>
                  </a:lnTo>
                  <a:lnTo>
                    <a:pt x="6925" y="2281"/>
                  </a:lnTo>
                  <a:lnTo>
                    <a:pt x="6966" y="1874"/>
                  </a:lnTo>
                  <a:lnTo>
                    <a:pt x="6925" y="1629"/>
                  </a:lnTo>
                  <a:lnTo>
                    <a:pt x="6884" y="1426"/>
                  </a:lnTo>
                  <a:lnTo>
                    <a:pt x="6844" y="1263"/>
                  </a:lnTo>
                  <a:lnTo>
                    <a:pt x="6721" y="1059"/>
                  </a:lnTo>
                  <a:lnTo>
                    <a:pt x="6640" y="896"/>
                  </a:lnTo>
                  <a:lnTo>
                    <a:pt x="6477" y="774"/>
                  </a:lnTo>
                  <a:lnTo>
                    <a:pt x="6314" y="611"/>
                  </a:lnTo>
                  <a:lnTo>
                    <a:pt x="6110" y="489"/>
                  </a:lnTo>
                  <a:lnTo>
                    <a:pt x="5703" y="285"/>
                  </a:lnTo>
                  <a:lnTo>
                    <a:pt x="5173" y="122"/>
                  </a:lnTo>
                  <a:lnTo>
                    <a:pt x="4603" y="41"/>
                  </a:lnTo>
                  <a:lnTo>
                    <a:pt x="3992"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43"/>
            <p:cNvSpPr/>
            <p:nvPr/>
          </p:nvSpPr>
          <p:spPr>
            <a:xfrm>
              <a:off x="3810775" y="2999250"/>
              <a:ext cx="174150" cy="133425"/>
            </a:xfrm>
            <a:custGeom>
              <a:avLst/>
              <a:gdLst/>
              <a:ahLst/>
              <a:cxnLst/>
              <a:rect l="l" t="t" r="r" b="b"/>
              <a:pathLst>
                <a:path w="6966" h="5337" fill="none" extrusionOk="0">
                  <a:moveTo>
                    <a:pt x="6110" y="489"/>
                  </a:moveTo>
                  <a:lnTo>
                    <a:pt x="6110" y="489"/>
                  </a:lnTo>
                  <a:lnTo>
                    <a:pt x="5703" y="285"/>
                  </a:lnTo>
                  <a:lnTo>
                    <a:pt x="5173" y="122"/>
                  </a:lnTo>
                  <a:lnTo>
                    <a:pt x="4603" y="41"/>
                  </a:lnTo>
                  <a:lnTo>
                    <a:pt x="3992" y="0"/>
                  </a:lnTo>
                  <a:lnTo>
                    <a:pt x="0" y="0"/>
                  </a:lnTo>
                  <a:lnTo>
                    <a:pt x="0" y="2729"/>
                  </a:lnTo>
                  <a:lnTo>
                    <a:pt x="0" y="2729"/>
                  </a:lnTo>
                  <a:lnTo>
                    <a:pt x="367" y="2729"/>
                  </a:lnTo>
                  <a:lnTo>
                    <a:pt x="652" y="2851"/>
                  </a:lnTo>
                  <a:lnTo>
                    <a:pt x="896" y="2974"/>
                  </a:lnTo>
                  <a:lnTo>
                    <a:pt x="1100" y="3137"/>
                  </a:lnTo>
                  <a:lnTo>
                    <a:pt x="1263" y="3340"/>
                  </a:lnTo>
                  <a:lnTo>
                    <a:pt x="1426" y="3585"/>
                  </a:lnTo>
                  <a:lnTo>
                    <a:pt x="1670" y="3992"/>
                  </a:lnTo>
                  <a:lnTo>
                    <a:pt x="1670" y="3992"/>
                  </a:lnTo>
                  <a:lnTo>
                    <a:pt x="1833" y="4277"/>
                  </a:lnTo>
                  <a:lnTo>
                    <a:pt x="1833" y="4277"/>
                  </a:lnTo>
                  <a:lnTo>
                    <a:pt x="1955" y="4481"/>
                  </a:lnTo>
                  <a:lnTo>
                    <a:pt x="2118" y="4684"/>
                  </a:lnTo>
                  <a:lnTo>
                    <a:pt x="2281" y="4847"/>
                  </a:lnTo>
                  <a:lnTo>
                    <a:pt x="2526" y="5010"/>
                  </a:lnTo>
                  <a:lnTo>
                    <a:pt x="2770" y="5173"/>
                  </a:lnTo>
                  <a:lnTo>
                    <a:pt x="3096" y="5255"/>
                  </a:lnTo>
                  <a:lnTo>
                    <a:pt x="3503" y="5336"/>
                  </a:lnTo>
                  <a:lnTo>
                    <a:pt x="3951" y="5336"/>
                  </a:lnTo>
                  <a:lnTo>
                    <a:pt x="3951" y="5336"/>
                  </a:lnTo>
                  <a:lnTo>
                    <a:pt x="3992" y="5336"/>
                  </a:lnTo>
                  <a:lnTo>
                    <a:pt x="3992" y="5336"/>
                  </a:lnTo>
                  <a:lnTo>
                    <a:pt x="4196" y="5336"/>
                  </a:lnTo>
                  <a:lnTo>
                    <a:pt x="4440" y="5295"/>
                  </a:lnTo>
                  <a:lnTo>
                    <a:pt x="4644" y="5214"/>
                  </a:lnTo>
                  <a:lnTo>
                    <a:pt x="4888" y="5092"/>
                  </a:lnTo>
                  <a:lnTo>
                    <a:pt x="5336" y="4807"/>
                  </a:lnTo>
                  <a:lnTo>
                    <a:pt x="5784" y="4399"/>
                  </a:lnTo>
                  <a:lnTo>
                    <a:pt x="5784" y="4399"/>
                  </a:lnTo>
                  <a:lnTo>
                    <a:pt x="6192" y="3911"/>
                  </a:lnTo>
                  <a:lnTo>
                    <a:pt x="6558" y="3381"/>
                  </a:lnTo>
                  <a:lnTo>
                    <a:pt x="6803" y="2811"/>
                  </a:lnTo>
                  <a:lnTo>
                    <a:pt x="6884" y="2566"/>
                  </a:lnTo>
                  <a:lnTo>
                    <a:pt x="6925" y="2281"/>
                  </a:lnTo>
                  <a:lnTo>
                    <a:pt x="6925" y="2281"/>
                  </a:lnTo>
                  <a:lnTo>
                    <a:pt x="6966" y="1874"/>
                  </a:lnTo>
                  <a:lnTo>
                    <a:pt x="6966" y="1874"/>
                  </a:lnTo>
                  <a:lnTo>
                    <a:pt x="6925" y="1629"/>
                  </a:lnTo>
                  <a:lnTo>
                    <a:pt x="6884" y="1426"/>
                  </a:lnTo>
                  <a:lnTo>
                    <a:pt x="6844" y="1263"/>
                  </a:lnTo>
                  <a:lnTo>
                    <a:pt x="6721" y="1059"/>
                  </a:lnTo>
                  <a:lnTo>
                    <a:pt x="6640" y="896"/>
                  </a:lnTo>
                  <a:lnTo>
                    <a:pt x="6477" y="774"/>
                  </a:lnTo>
                  <a:lnTo>
                    <a:pt x="6314" y="611"/>
                  </a:lnTo>
                  <a:lnTo>
                    <a:pt x="6110" y="489"/>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43"/>
            <p:cNvSpPr/>
            <p:nvPr/>
          </p:nvSpPr>
          <p:spPr>
            <a:xfrm>
              <a:off x="3901400" y="2999250"/>
              <a:ext cx="83525" cy="57050"/>
            </a:xfrm>
            <a:custGeom>
              <a:avLst/>
              <a:gdLst/>
              <a:ahLst/>
              <a:cxnLst/>
              <a:rect l="l" t="t" r="r" b="b"/>
              <a:pathLst>
                <a:path w="3341" h="2282" extrusionOk="0">
                  <a:moveTo>
                    <a:pt x="1" y="0"/>
                  </a:moveTo>
                  <a:lnTo>
                    <a:pt x="326" y="367"/>
                  </a:lnTo>
                  <a:lnTo>
                    <a:pt x="652" y="774"/>
                  </a:lnTo>
                  <a:lnTo>
                    <a:pt x="978" y="1100"/>
                  </a:lnTo>
                  <a:lnTo>
                    <a:pt x="1304" y="1426"/>
                  </a:lnTo>
                  <a:lnTo>
                    <a:pt x="1711" y="1711"/>
                  </a:lnTo>
                  <a:lnTo>
                    <a:pt x="2119" y="1915"/>
                  </a:lnTo>
                  <a:lnTo>
                    <a:pt x="2526" y="2118"/>
                  </a:lnTo>
                  <a:lnTo>
                    <a:pt x="3015" y="2281"/>
                  </a:lnTo>
                  <a:lnTo>
                    <a:pt x="3300" y="2281"/>
                  </a:lnTo>
                  <a:lnTo>
                    <a:pt x="3341" y="1915"/>
                  </a:lnTo>
                  <a:lnTo>
                    <a:pt x="3341" y="1874"/>
                  </a:lnTo>
                  <a:lnTo>
                    <a:pt x="3300" y="1629"/>
                  </a:lnTo>
                  <a:lnTo>
                    <a:pt x="3259" y="1426"/>
                  </a:lnTo>
                  <a:lnTo>
                    <a:pt x="3219" y="1263"/>
                  </a:lnTo>
                  <a:lnTo>
                    <a:pt x="3096" y="1059"/>
                  </a:lnTo>
                  <a:lnTo>
                    <a:pt x="3015" y="896"/>
                  </a:lnTo>
                  <a:lnTo>
                    <a:pt x="2852" y="774"/>
                  </a:lnTo>
                  <a:lnTo>
                    <a:pt x="2689" y="611"/>
                  </a:lnTo>
                  <a:lnTo>
                    <a:pt x="2485" y="489"/>
                  </a:lnTo>
                  <a:lnTo>
                    <a:pt x="2078" y="285"/>
                  </a:lnTo>
                  <a:lnTo>
                    <a:pt x="1548" y="122"/>
                  </a:lnTo>
                  <a:lnTo>
                    <a:pt x="1019" y="41"/>
                  </a:lnTo>
                  <a:lnTo>
                    <a:pt x="408"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43"/>
            <p:cNvSpPr/>
            <p:nvPr/>
          </p:nvSpPr>
          <p:spPr>
            <a:xfrm>
              <a:off x="3901400" y="2999250"/>
              <a:ext cx="83525" cy="57050"/>
            </a:xfrm>
            <a:custGeom>
              <a:avLst/>
              <a:gdLst/>
              <a:ahLst/>
              <a:cxnLst/>
              <a:rect l="l" t="t" r="r" b="b"/>
              <a:pathLst>
                <a:path w="3341" h="2282" fill="none" extrusionOk="0">
                  <a:moveTo>
                    <a:pt x="367" y="0"/>
                  </a:moveTo>
                  <a:lnTo>
                    <a:pt x="1" y="0"/>
                  </a:lnTo>
                  <a:lnTo>
                    <a:pt x="1" y="0"/>
                  </a:lnTo>
                  <a:lnTo>
                    <a:pt x="326" y="367"/>
                  </a:lnTo>
                  <a:lnTo>
                    <a:pt x="652" y="774"/>
                  </a:lnTo>
                  <a:lnTo>
                    <a:pt x="978" y="1100"/>
                  </a:lnTo>
                  <a:lnTo>
                    <a:pt x="1304" y="1426"/>
                  </a:lnTo>
                  <a:lnTo>
                    <a:pt x="1711" y="1711"/>
                  </a:lnTo>
                  <a:lnTo>
                    <a:pt x="2119" y="1915"/>
                  </a:lnTo>
                  <a:lnTo>
                    <a:pt x="2526" y="2118"/>
                  </a:lnTo>
                  <a:lnTo>
                    <a:pt x="3015" y="2281"/>
                  </a:lnTo>
                  <a:lnTo>
                    <a:pt x="3015" y="2281"/>
                  </a:lnTo>
                  <a:lnTo>
                    <a:pt x="3219" y="2281"/>
                  </a:lnTo>
                  <a:lnTo>
                    <a:pt x="3219" y="2281"/>
                  </a:lnTo>
                  <a:lnTo>
                    <a:pt x="3300" y="2281"/>
                  </a:lnTo>
                  <a:lnTo>
                    <a:pt x="3300" y="2281"/>
                  </a:lnTo>
                  <a:lnTo>
                    <a:pt x="3341" y="1915"/>
                  </a:lnTo>
                  <a:lnTo>
                    <a:pt x="3341" y="1915"/>
                  </a:lnTo>
                  <a:lnTo>
                    <a:pt x="3341" y="1874"/>
                  </a:lnTo>
                  <a:lnTo>
                    <a:pt x="3341" y="1874"/>
                  </a:lnTo>
                  <a:lnTo>
                    <a:pt x="3300" y="1629"/>
                  </a:lnTo>
                  <a:lnTo>
                    <a:pt x="3259" y="1426"/>
                  </a:lnTo>
                  <a:lnTo>
                    <a:pt x="3219" y="1263"/>
                  </a:lnTo>
                  <a:lnTo>
                    <a:pt x="3096" y="1059"/>
                  </a:lnTo>
                  <a:lnTo>
                    <a:pt x="3015" y="896"/>
                  </a:lnTo>
                  <a:lnTo>
                    <a:pt x="2852" y="774"/>
                  </a:lnTo>
                  <a:lnTo>
                    <a:pt x="2689" y="611"/>
                  </a:lnTo>
                  <a:lnTo>
                    <a:pt x="2485" y="489"/>
                  </a:lnTo>
                  <a:lnTo>
                    <a:pt x="2485" y="489"/>
                  </a:lnTo>
                  <a:lnTo>
                    <a:pt x="2485" y="489"/>
                  </a:lnTo>
                  <a:lnTo>
                    <a:pt x="2078" y="285"/>
                  </a:lnTo>
                  <a:lnTo>
                    <a:pt x="1548" y="122"/>
                  </a:lnTo>
                  <a:lnTo>
                    <a:pt x="1019" y="41"/>
                  </a:lnTo>
                  <a:lnTo>
                    <a:pt x="408" y="0"/>
                  </a:lnTo>
                  <a:lnTo>
                    <a:pt x="408" y="0"/>
                  </a:lnTo>
                  <a:lnTo>
                    <a:pt x="367"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43"/>
            <p:cNvSpPr/>
            <p:nvPr/>
          </p:nvSpPr>
          <p:spPr>
            <a:xfrm>
              <a:off x="3637650" y="2999250"/>
              <a:ext cx="82500" cy="57050"/>
            </a:xfrm>
            <a:custGeom>
              <a:avLst/>
              <a:gdLst/>
              <a:ahLst/>
              <a:cxnLst/>
              <a:rect l="l" t="t" r="r" b="b"/>
              <a:pathLst>
                <a:path w="3300" h="2282" extrusionOk="0">
                  <a:moveTo>
                    <a:pt x="2933" y="0"/>
                  </a:moveTo>
                  <a:lnTo>
                    <a:pt x="2322" y="41"/>
                  </a:lnTo>
                  <a:lnTo>
                    <a:pt x="1752" y="122"/>
                  </a:lnTo>
                  <a:lnTo>
                    <a:pt x="1263" y="285"/>
                  </a:lnTo>
                  <a:lnTo>
                    <a:pt x="815" y="489"/>
                  </a:lnTo>
                  <a:lnTo>
                    <a:pt x="652" y="611"/>
                  </a:lnTo>
                  <a:lnTo>
                    <a:pt x="489" y="774"/>
                  </a:lnTo>
                  <a:lnTo>
                    <a:pt x="326" y="896"/>
                  </a:lnTo>
                  <a:lnTo>
                    <a:pt x="204" y="1059"/>
                  </a:lnTo>
                  <a:lnTo>
                    <a:pt x="123" y="1263"/>
                  </a:lnTo>
                  <a:lnTo>
                    <a:pt x="41" y="1426"/>
                  </a:lnTo>
                  <a:lnTo>
                    <a:pt x="0" y="1629"/>
                  </a:lnTo>
                  <a:lnTo>
                    <a:pt x="0" y="1874"/>
                  </a:lnTo>
                  <a:lnTo>
                    <a:pt x="0" y="1915"/>
                  </a:lnTo>
                  <a:lnTo>
                    <a:pt x="41" y="2281"/>
                  </a:lnTo>
                  <a:lnTo>
                    <a:pt x="326" y="2281"/>
                  </a:lnTo>
                  <a:lnTo>
                    <a:pt x="774" y="2118"/>
                  </a:lnTo>
                  <a:lnTo>
                    <a:pt x="1222" y="1915"/>
                  </a:lnTo>
                  <a:lnTo>
                    <a:pt x="1630" y="1711"/>
                  </a:lnTo>
                  <a:lnTo>
                    <a:pt x="1996" y="1426"/>
                  </a:lnTo>
                  <a:lnTo>
                    <a:pt x="2363" y="1100"/>
                  </a:lnTo>
                  <a:lnTo>
                    <a:pt x="2689" y="774"/>
                  </a:lnTo>
                  <a:lnTo>
                    <a:pt x="3015" y="367"/>
                  </a:lnTo>
                  <a:lnTo>
                    <a:pt x="3300"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43"/>
            <p:cNvSpPr/>
            <p:nvPr/>
          </p:nvSpPr>
          <p:spPr>
            <a:xfrm>
              <a:off x="3637650" y="2999250"/>
              <a:ext cx="82500" cy="57050"/>
            </a:xfrm>
            <a:custGeom>
              <a:avLst/>
              <a:gdLst/>
              <a:ahLst/>
              <a:cxnLst/>
              <a:rect l="l" t="t" r="r" b="b"/>
              <a:pathLst>
                <a:path w="3300" h="2282" fill="none" extrusionOk="0">
                  <a:moveTo>
                    <a:pt x="3300" y="0"/>
                  </a:moveTo>
                  <a:lnTo>
                    <a:pt x="2933" y="0"/>
                  </a:lnTo>
                  <a:lnTo>
                    <a:pt x="2933" y="0"/>
                  </a:lnTo>
                  <a:lnTo>
                    <a:pt x="2933" y="0"/>
                  </a:lnTo>
                  <a:lnTo>
                    <a:pt x="2933" y="0"/>
                  </a:lnTo>
                  <a:lnTo>
                    <a:pt x="2322" y="41"/>
                  </a:lnTo>
                  <a:lnTo>
                    <a:pt x="1752" y="122"/>
                  </a:lnTo>
                  <a:lnTo>
                    <a:pt x="1263" y="285"/>
                  </a:lnTo>
                  <a:lnTo>
                    <a:pt x="815" y="489"/>
                  </a:lnTo>
                  <a:lnTo>
                    <a:pt x="815" y="489"/>
                  </a:lnTo>
                  <a:lnTo>
                    <a:pt x="815" y="489"/>
                  </a:lnTo>
                  <a:lnTo>
                    <a:pt x="652" y="611"/>
                  </a:lnTo>
                  <a:lnTo>
                    <a:pt x="489" y="774"/>
                  </a:lnTo>
                  <a:lnTo>
                    <a:pt x="326" y="896"/>
                  </a:lnTo>
                  <a:lnTo>
                    <a:pt x="204" y="1059"/>
                  </a:lnTo>
                  <a:lnTo>
                    <a:pt x="123" y="1263"/>
                  </a:lnTo>
                  <a:lnTo>
                    <a:pt x="41" y="1426"/>
                  </a:lnTo>
                  <a:lnTo>
                    <a:pt x="0" y="1629"/>
                  </a:lnTo>
                  <a:lnTo>
                    <a:pt x="0" y="1874"/>
                  </a:lnTo>
                  <a:lnTo>
                    <a:pt x="0" y="1874"/>
                  </a:lnTo>
                  <a:lnTo>
                    <a:pt x="0" y="1915"/>
                  </a:lnTo>
                  <a:lnTo>
                    <a:pt x="0" y="1915"/>
                  </a:lnTo>
                  <a:lnTo>
                    <a:pt x="41" y="2281"/>
                  </a:lnTo>
                  <a:lnTo>
                    <a:pt x="41" y="2281"/>
                  </a:lnTo>
                  <a:lnTo>
                    <a:pt x="123" y="2281"/>
                  </a:lnTo>
                  <a:lnTo>
                    <a:pt x="123" y="2281"/>
                  </a:lnTo>
                  <a:lnTo>
                    <a:pt x="326" y="2281"/>
                  </a:lnTo>
                  <a:lnTo>
                    <a:pt x="326" y="2281"/>
                  </a:lnTo>
                  <a:lnTo>
                    <a:pt x="774" y="2118"/>
                  </a:lnTo>
                  <a:lnTo>
                    <a:pt x="1222" y="1915"/>
                  </a:lnTo>
                  <a:lnTo>
                    <a:pt x="1630" y="1711"/>
                  </a:lnTo>
                  <a:lnTo>
                    <a:pt x="1996" y="1426"/>
                  </a:lnTo>
                  <a:lnTo>
                    <a:pt x="2363" y="1100"/>
                  </a:lnTo>
                  <a:lnTo>
                    <a:pt x="2689" y="774"/>
                  </a:lnTo>
                  <a:lnTo>
                    <a:pt x="3015" y="367"/>
                  </a:lnTo>
                  <a:lnTo>
                    <a:pt x="3300"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47" name="Google Shape;747;p43"/>
          <p:cNvGrpSpPr/>
          <p:nvPr/>
        </p:nvGrpSpPr>
        <p:grpSpPr>
          <a:xfrm>
            <a:off x="6913573" y="481033"/>
            <a:ext cx="1486718" cy="1974423"/>
            <a:chOff x="1034725" y="1637700"/>
            <a:chExt cx="388025" cy="515300"/>
          </a:xfrm>
        </p:grpSpPr>
        <p:sp>
          <p:nvSpPr>
            <p:cNvPr id="748" name="Google Shape;748;p43"/>
            <p:cNvSpPr/>
            <p:nvPr/>
          </p:nvSpPr>
          <p:spPr>
            <a:xfrm>
              <a:off x="1062225" y="2108175"/>
              <a:ext cx="334050" cy="44825"/>
            </a:xfrm>
            <a:custGeom>
              <a:avLst/>
              <a:gdLst/>
              <a:ahLst/>
              <a:cxnLst/>
              <a:rect l="l" t="t" r="r" b="b"/>
              <a:pathLst>
                <a:path w="13362" h="1793" extrusionOk="0">
                  <a:moveTo>
                    <a:pt x="1" y="1"/>
                  </a:moveTo>
                  <a:lnTo>
                    <a:pt x="1" y="1793"/>
                  </a:lnTo>
                  <a:lnTo>
                    <a:pt x="13362" y="1793"/>
                  </a:lnTo>
                  <a:lnTo>
                    <a:pt x="1336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43"/>
            <p:cNvSpPr/>
            <p:nvPr/>
          </p:nvSpPr>
          <p:spPr>
            <a:xfrm>
              <a:off x="1229250" y="2108175"/>
              <a:ext cx="167025" cy="44825"/>
            </a:xfrm>
            <a:custGeom>
              <a:avLst/>
              <a:gdLst/>
              <a:ahLst/>
              <a:cxnLst/>
              <a:rect l="l" t="t" r="r" b="b"/>
              <a:pathLst>
                <a:path w="6681" h="1793" extrusionOk="0">
                  <a:moveTo>
                    <a:pt x="0" y="1"/>
                  </a:moveTo>
                  <a:lnTo>
                    <a:pt x="0" y="1793"/>
                  </a:lnTo>
                  <a:lnTo>
                    <a:pt x="6681" y="1793"/>
                  </a:lnTo>
                  <a:lnTo>
                    <a:pt x="6681"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43"/>
            <p:cNvSpPr/>
            <p:nvPr/>
          </p:nvSpPr>
          <p:spPr>
            <a:xfrm>
              <a:off x="1034725" y="1698800"/>
              <a:ext cx="388025" cy="434875"/>
            </a:xfrm>
            <a:custGeom>
              <a:avLst/>
              <a:gdLst/>
              <a:ahLst/>
              <a:cxnLst/>
              <a:rect l="l" t="t" r="r" b="b"/>
              <a:pathLst>
                <a:path w="15521" h="17395" extrusionOk="0">
                  <a:moveTo>
                    <a:pt x="4767" y="1"/>
                  </a:moveTo>
                  <a:lnTo>
                    <a:pt x="775" y="1467"/>
                  </a:lnTo>
                  <a:lnTo>
                    <a:pt x="938" y="2689"/>
                  </a:lnTo>
                  <a:lnTo>
                    <a:pt x="1019" y="3911"/>
                  </a:lnTo>
                  <a:lnTo>
                    <a:pt x="1101" y="5337"/>
                  </a:lnTo>
                  <a:lnTo>
                    <a:pt x="1060" y="6029"/>
                  </a:lnTo>
                  <a:lnTo>
                    <a:pt x="979" y="6681"/>
                  </a:lnTo>
                  <a:lnTo>
                    <a:pt x="856" y="7251"/>
                  </a:lnTo>
                  <a:lnTo>
                    <a:pt x="734" y="7781"/>
                  </a:lnTo>
                  <a:lnTo>
                    <a:pt x="571" y="8188"/>
                  </a:lnTo>
                  <a:lnTo>
                    <a:pt x="368" y="8514"/>
                  </a:lnTo>
                  <a:lnTo>
                    <a:pt x="205" y="8718"/>
                  </a:lnTo>
                  <a:lnTo>
                    <a:pt x="82" y="8758"/>
                  </a:lnTo>
                  <a:lnTo>
                    <a:pt x="1" y="8758"/>
                  </a:lnTo>
                  <a:lnTo>
                    <a:pt x="1" y="16335"/>
                  </a:lnTo>
                  <a:lnTo>
                    <a:pt x="42" y="16539"/>
                  </a:lnTo>
                  <a:lnTo>
                    <a:pt x="82" y="16742"/>
                  </a:lnTo>
                  <a:lnTo>
                    <a:pt x="205" y="16905"/>
                  </a:lnTo>
                  <a:lnTo>
                    <a:pt x="327" y="17068"/>
                  </a:lnTo>
                  <a:lnTo>
                    <a:pt x="449" y="17190"/>
                  </a:lnTo>
                  <a:lnTo>
                    <a:pt x="653" y="17313"/>
                  </a:lnTo>
                  <a:lnTo>
                    <a:pt x="856" y="17353"/>
                  </a:lnTo>
                  <a:lnTo>
                    <a:pt x="1060" y="17394"/>
                  </a:lnTo>
                  <a:lnTo>
                    <a:pt x="14462" y="17394"/>
                  </a:lnTo>
                  <a:lnTo>
                    <a:pt x="14706" y="17353"/>
                  </a:lnTo>
                  <a:lnTo>
                    <a:pt x="14869" y="17313"/>
                  </a:lnTo>
                  <a:lnTo>
                    <a:pt x="15073" y="17190"/>
                  </a:lnTo>
                  <a:lnTo>
                    <a:pt x="15236" y="17068"/>
                  </a:lnTo>
                  <a:lnTo>
                    <a:pt x="15358" y="16905"/>
                  </a:lnTo>
                  <a:lnTo>
                    <a:pt x="15439" y="16742"/>
                  </a:lnTo>
                  <a:lnTo>
                    <a:pt x="15521" y="16539"/>
                  </a:lnTo>
                  <a:lnTo>
                    <a:pt x="15521" y="16335"/>
                  </a:lnTo>
                  <a:lnTo>
                    <a:pt x="15521" y="8758"/>
                  </a:lnTo>
                  <a:lnTo>
                    <a:pt x="15439" y="8758"/>
                  </a:lnTo>
                  <a:lnTo>
                    <a:pt x="15358" y="8718"/>
                  </a:lnTo>
                  <a:lnTo>
                    <a:pt x="15154" y="8514"/>
                  </a:lnTo>
                  <a:lnTo>
                    <a:pt x="14991" y="8188"/>
                  </a:lnTo>
                  <a:lnTo>
                    <a:pt x="14828" y="7781"/>
                  </a:lnTo>
                  <a:lnTo>
                    <a:pt x="14665" y="7251"/>
                  </a:lnTo>
                  <a:lnTo>
                    <a:pt x="14543" y="6681"/>
                  </a:lnTo>
                  <a:lnTo>
                    <a:pt x="14462" y="6029"/>
                  </a:lnTo>
                  <a:lnTo>
                    <a:pt x="14462" y="5337"/>
                  </a:lnTo>
                  <a:lnTo>
                    <a:pt x="14502" y="3911"/>
                  </a:lnTo>
                  <a:lnTo>
                    <a:pt x="14584" y="2689"/>
                  </a:lnTo>
                  <a:lnTo>
                    <a:pt x="14747" y="1467"/>
                  </a:lnTo>
                  <a:lnTo>
                    <a:pt x="1075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43"/>
            <p:cNvSpPr/>
            <p:nvPr/>
          </p:nvSpPr>
          <p:spPr>
            <a:xfrm>
              <a:off x="1229250" y="1698800"/>
              <a:ext cx="193500" cy="434875"/>
            </a:xfrm>
            <a:custGeom>
              <a:avLst/>
              <a:gdLst/>
              <a:ahLst/>
              <a:cxnLst/>
              <a:rect l="l" t="t" r="r" b="b"/>
              <a:pathLst>
                <a:path w="7740" h="17395" extrusionOk="0">
                  <a:moveTo>
                    <a:pt x="0" y="1"/>
                  </a:moveTo>
                  <a:lnTo>
                    <a:pt x="0" y="17394"/>
                  </a:lnTo>
                  <a:lnTo>
                    <a:pt x="6681" y="17394"/>
                  </a:lnTo>
                  <a:lnTo>
                    <a:pt x="6925" y="17353"/>
                  </a:lnTo>
                  <a:lnTo>
                    <a:pt x="7088" y="17313"/>
                  </a:lnTo>
                  <a:lnTo>
                    <a:pt x="7292" y="17190"/>
                  </a:lnTo>
                  <a:lnTo>
                    <a:pt x="7455" y="17068"/>
                  </a:lnTo>
                  <a:lnTo>
                    <a:pt x="7577" y="16905"/>
                  </a:lnTo>
                  <a:lnTo>
                    <a:pt x="7658" y="16742"/>
                  </a:lnTo>
                  <a:lnTo>
                    <a:pt x="7740" y="16539"/>
                  </a:lnTo>
                  <a:lnTo>
                    <a:pt x="7740" y="16335"/>
                  </a:lnTo>
                  <a:lnTo>
                    <a:pt x="7740" y="8758"/>
                  </a:lnTo>
                  <a:lnTo>
                    <a:pt x="7658" y="8758"/>
                  </a:lnTo>
                  <a:lnTo>
                    <a:pt x="7577" y="8718"/>
                  </a:lnTo>
                  <a:lnTo>
                    <a:pt x="7373" y="8514"/>
                  </a:lnTo>
                  <a:lnTo>
                    <a:pt x="7210" y="8188"/>
                  </a:lnTo>
                  <a:lnTo>
                    <a:pt x="7047" y="7781"/>
                  </a:lnTo>
                  <a:lnTo>
                    <a:pt x="6884" y="7251"/>
                  </a:lnTo>
                  <a:lnTo>
                    <a:pt x="6762" y="6681"/>
                  </a:lnTo>
                  <a:lnTo>
                    <a:pt x="6681" y="6029"/>
                  </a:lnTo>
                  <a:lnTo>
                    <a:pt x="6681" y="5337"/>
                  </a:lnTo>
                  <a:lnTo>
                    <a:pt x="6721" y="3911"/>
                  </a:lnTo>
                  <a:lnTo>
                    <a:pt x="6803" y="2689"/>
                  </a:lnTo>
                  <a:lnTo>
                    <a:pt x="6966" y="1467"/>
                  </a:lnTo>
                  <a:lnTo>
                    <a:pt x="2974"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43"/>
            <p:cNvSpPr/>
            <p:nvPr/>
          </p:nvSpPr>
          <p:spPr>
            <a:xfrm>
              <a:off x="1153875" y="1651950"/>
              <a:ext cx="149725" cy="46875"/>
            </a:xfrm>
            <a:custGeom>
              <a:avLst/>
              <a:gdLst/>
              <a:ahLst/>
              <a:cxnLst/>
              <a:rect l="l" t="t" r="r" b="b"/>
              <a:pathLst>
                <a:path w="5989" h="1875" extrusionOk="0">
                  <a:moveTo>
                    <a:pt x="1" y="1"/>
                  </a:moveTo>
                  <a:lnTo>
                    <a:pt x="1" y="1875"/>
                  </a:lnTo>
                  <a:lnTo>
                    <a:pt x="5989" y="1875"/>
                  </a:lnTo>
                  <a:lnTo>
                    <a:pt x="598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43"/>
            <p:cNvSpPr/>
            <p:nvPr/>
          </p:nvSpPr>
          <p:spPr>
            <a:xfrm>
              <a:off x="1223125" y="1669275"/>
              <a:ext cx="11225" cy="464400"/>
            </a:xfrm>
            <a:custGeom>
              <a:avLst/>
              <a:gdLst/>
              <a:ahLst/>
              <a:cxnLst/>
              <a:rect l="l" t="t" r="r" b="b"/>
              <a:pathLst>
                <a:path w="449" h="18576" extrusionOk="0">
                  <a:moveTo>
                    <a:pt x="1" y="0"/>
                  </a:moveTo>
                  <a:lnTo>
                    <a:pt x="1" y="18575"/>
                  </a:lnTo>
                  <a:lnTo>
                    <a:pt x="449" y="18575"/>
                  </a:lnTo>
                  <a:lnTo>
                    <a:pt x="44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43"/>
            <p:cNvSpPr/>
            <p:nvPr/>
          </p:nvSpPr>
          <p:spPr>
            <a:xfrm>
              <a:off x="1223125" y="1669275"/>
              <a:ext cx="6150" cy="464400"/>
            </a:xfrm>
            <a:custGeom>
              <a:avLst/>
              <a:gdLst/>
              <a:ahLst/>
              <a:cxnLst/>
              <a:rect l="l" t="t" r="r" b="b"/>
              <a:pathLst>
                <a:path w="246" h="18576" extrusionOk="0">
                  <a:moveTo>
                    <a:pt x="1" y="0"/>
                  </a:moveTo>
                  <a:lnTo>
                    <a:pt x="1" y="18575"/>
                  </a:lnTo>
                  <a:lnTo>
                    <a:pt x="245" y="18575"/>
                  </a:lnTo>
                  <a:lnTo>
                    <a:pt x="245" y="0"/>
                  </a:lnTo>
                  <a:close/>
                </a:path>
              </a:pathLst>
            </a:custGeom>
            <a:solidFill>
              <a:srgbClr val="FFFFFF">
                <a:alpha val="86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43"/>
            <p:cNvSpPr/>
            <p:nvPr/>
          </p:nvSpPr>
          <p:spPr>
            <a:xfrm>
              <a:off x="1082600" y="1908575"/>
              <a:ext cx="112050" cy="18350"/>
            </a:xfrm>
            <a:custGeom>
              <a:avLst/>
              <a:gdLst/>
              <a:ahLst/>
              <a:cxnLst/>
              <a:rect l="l" t="t" r="r" b="b"/>
              <a:pathLst>
                <a:path w="4482" h="734" extrusionOk="0">
                  <a:moveTo>
                    <a:pt x="0" y="1"/>
                  </a:moveTo>
                  <a:lnTo>
                    <a:pt x="0" y="734"/>
                  </a:lnTo>
                  <a:lnTo>
                    <a:pt x="4481" y="734"/>
                  </a:lnTo>
                  <a:lnTo>
                    <a:pt x="448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43"/>
            <p:cNvSpPr/>
            <p:nvPr/>
          </p:nvSpPr>
          <p:spPr>
            <a:xfrm>
              <a:off x="1190550" y="1785350"/>
              <a:ext cx="9175" cy="69275"/>
            </a:xfrm>
            <a:custGeom>
              <a:avLst/>
              <a:gdLst/>
              <a:ahLst/>
              <a:cxnLst/>
              <a:rect l="l" t="t" r="r" b="b"/>
              <a:pathLst>
                <a:path w="367" h="2771" extrusionOk="0">
                  <a:moveTo>
                    <a:pt x="0" y="1"/>
                  </a:moveTo>
                  <a:lnTo>
                    <a:pt x="0" y="2771"/>
                  </a:lnTo>
                  <a:lnTo>
                    <a:pt x="367" y="2771"/>
                  </a:lnTo>
                  <a:lnTo>
                    <a:pt x="36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43"/>
            <p:cNvSpPr/>
            <p:nvPr/>
          </p:nvSpPr>
          <p:spPr>
            <a:xfrm>
              <a:off x="1261825" y="1908575"/>
              <a:ext cx="113075" cy="18350"/>
            </a:xfrm>
            <a:custGeom>
              <a:avLst/>
              <a:gdLst/>
              <a:ahLst/>
              <a:cxnLst/>
              <a:rect l="l" t="t" r="r" b="b"/>
              <a:pathLst>
                <a:path w="4523" h="734" extrusionOk="0">
                  <a:moveTo>
                    <a:pt x="1" y="1"/>
                  </a:moveTo>
                  <a:lnTo>
                    <a:pt x="1" y="734"/>
                  </a:lnTo>
                  <a:lnTo>
                    <a:pt x="4522" y="734"/>
                  </a:lnTo>
                  <a:lnTo>
                    <a:pt x="452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43"/>
            <p:cNvSpPr/>
            <p:nvPr/>
          </p:nvSpPr>
          <p:spPr>
            <a:xfrm>
              <a:off x="1153875" y="1637700"/>
              <a:ext cx="149725" cy="28550"/>
            </a:xfrm>
            <a:custGeom>
              <a:avLst/>
              <a:gdLst/>
              <a:ahLst/>
              <a:cxnLst/>
              <a:rect l="l" t="t" r="r" b="b"/>
              <a:pathLst>
                <a:path w="5989" h="1142" extrusionOk="0">
                  <a:moveTo>
                    <a:pt x="3015" y="1"/>
                  </a:moveTo>
                  <a:lnTo>
                    <a:pt x="1834" y="41"/>
                  </a:lnTo>
                  <a:lnTo>
                    <a:pt x="1304" y="82"/>
                  </a:lnTo>
                  <a:lnTo>
                    <a:pt x="897" y="163"/>
                  </a:lnTo>
                  <a:lnTo>
                    <a:pt x="530" y="245"/>
                  </a:lnTo>
                  <a:lnTo>
                    <a:pt x="245" y="367"/>
                  </a:lnTo>
                  <a:lnTo>
                    <a:pt x="82" y="449"/>
                  </a:lnTo>
                  <a:lnTo>
                    <a:pt x="1" y="530"/>
                  </a:lnTo>
                  <a:lnTo>
                    <a:pt x="1" y="571"/>
                  </a:lnTo>
                  <a:lnTo>
                    <a:pt x="1" y="612"/>
                  </a:lnTo>
                  <a:lnTo>
                    <a:pt x="82" y="693"/>
                  </a:lnTo>
                  <a:lnTo>
                    <a:pt x="245" y="774"/>
                  </a:lnTo>
                  <a:lnTo>
                    <a:pt x="530" y="897"/>
                  </a:lnTo>
                  <a:lnTo>
                    <a:pt x="897" y="978"/>
                  </a:lnTo>
                  <a:lnTo>
                    <a:pt x="1304" y="1019"/>
                  </a:lnTo>
                  <a:lnTo>
                    <a:pt x="1834" y="1100"/>
                  </a:lnTo>
                  <a:lnTo>
                    <a:pt x="3015" y="1141"/>
                  </a:lnTo>
                  <a:lnTo>
                    <a:pt x="4156" y="1100"/>
                  </a:lnTo>
                  <a:lnTo>
                    <a:pt x="4685" y="1019"/>
                  </a:lnTo>
                  <a:lnTo>
                    <a:pt x="5133" y="978"/>
                  </a:lnTo>
                  <a:lnTo>
                    <a:pt x="5500" y="897"/>
                  </a:lnTo>
                  <a:lnTo>
                    <a:pt x="5744" y="774"/>
                  </a:lnTo>
                  <a:lnTo>
                    <a:pt x="5948" y="693"/>
                  </a:lnTo>
                  <a:lnTo>
                    <a:pt x="5989" y="612"/>
                  </a:lnTo>
                  <a:lnTo>
                    <a:pt x="5989" y="571"/>
                  </a:lnTo>
                  <a:lnTo>
                    <a:pt x="5989" y="530"/>
                  </a:lnTo>
                  <a:lnTo>
                    <a:pt x="5948" y="449"/>
                  </a:lnTo>
                  <a:lnTo>
                    <a:pt x="5744" y="367"/>
                  </a:lnTo>
                  <a:lnTo>
                    <a:pt x="5500" y="245"/>
                  </a:lnTo>
                  <a:lnTo>
                    <a:pt x="5133" y="163"/>
                  </a:lnTo>
                  <a:lnTo>
                    <a:pt x="4685" y="82"/>
                  </a:lnTo>
                  <a:lnTo>
                    <a:pt x="4156" y="41"/>
                  </a:lnTo>
                  <a:lnTo>
                    <a:pt x="3015" y="1"/>
                  </a:lnTo>
                  <a:close/>
                </a:path>
              </a:pathLst>
            </a:custGeom>
            <a:solidFill>
              <a:srgbClr val="235A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43"/>
            <p:cNvSpPr/>
            <p:nvPr/>
          </p:nvSpPr>
          <p:spPr>
            <a:xfrm>
              <a:off x="1157950" y="1640750"/>
              <a:ext cx="141575" cy="22425"/>
            </a:xfrm>
            <a:custGeom>
              <a:avLst/>
              <a:gdLst/>
              <a:ahLst/>
              <a:cxnLst/>
              <a:rect l="l" t="t" r="r" b="b"/>
              <a:pathLst>
                <a:path w="5663" h="897" extrusionOk="0">
                  <a:moveTo>
                    <a:pt x="1752" y="1"/>
                  </a:moveTo>
                  <a:lnTo>
                    <a:pt x="856" y="123"/>
                  </a:lnTo>
                  <a:lnTo>
                    <a:pt x="490" y="204"/>
                  </a:lnTo>
                  <a:lnTo>
                    <a:pt x="245" y="286"/>
                  </a:lnTo>
                  <a:lnTo>
                    <a:pt x="82" y="367"/>
                  </a:lnTo>
                  <a:lnTo>
                    <a:pt x="42" y="408"/>
                  </a:lnTo>
                  <a:lnTo>
                    <a:pt x="1" y="449"/>
                  </a:lnTo>
                  <a:lnTo>
                    <a:pt x="42" y="490"/>
                  </a:lnTo>
                  <a:lnTo>
                    <a:pt x="82" y="530"/>
                  </a:lnTo>
                  <a:lnTo>
                    <a:pt x="245" y="612"/>
                  </a:lnTo>
                  <a:lnTo>
                    <a:pt x="490" y="693"/>
                  </a:lnTo>
                  <a:lnTo>
                    <a:pt x="856" y="775"/>
                  </a:lnTo>
                  <a:lnTo>
                    <a:pt x="1752" y="897"/>
                  </a:lnTo>
                  <a:lnTo>
                    <a:pt x="3952" y="897"/>
                  </a:lnTo>
                  <a:lnTo>
                    <a:pt x="4848" y="775"/>
                  </a:lnTo>
                  <a:lnTo>
                    <a:pt x="5174" y="693"/>
                  </a:lnTo>
                  <a:lnTo>
                    <a:pt x="5459" y="612"/>
                  </a:lnTo>
                  <a:lnTo>
                    <a:pt x="5622" y="530"/>
                  </a:lnTo>
                  <a:lnTo>
                    <a:pt x="5663" y="490"/>
                  </a:lnTo>
                  <a:lnTo>
                    <a:pt x="5663" y="449"/>
                  </a:lnTo>
                  <a:lnTo>
                    <a:pt x="5663" y="408"/>
                  </a:lnTo>
                  <a:lnTo>
                    <a:pt x="5622" y="367"/>
                  </a:lnTo>
                  <a:lnTo>
                    <a:pt x="5459" y="286"/>
                  </a:lnTo>
                  <a:lnTo>
                    <a:pt x="5174" y="204"/>
                  </a:lnTo>
                  <a:lnTo>
                    <a:pt x="4848" y="123"/>
                  </a:lnTo>
                  <a:lnTo>
                    <a:pt x="395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43"/>
            <p:cNvSpPr/>
            <p:nvPr/>
          </p:nvSpPr>
          <p:spPr>
            <a:xfrm>
              <a:off x="1247575" y="1794525"/>
              <a:ext cx="39750" cy="75375"/>
            </a:xfrm>
            <a:custGeom>
              <a:avLst/>
              <a:gdLst/>
              <a:ahLst/>
              <a:cxnLst/>
              <a:rect l="l" t="t" r="r" b="b"/>
              <a:pathLst>
                <a:path w="1590" h="3015" extrusionOk="0">
                  <a:moveTo>
                    <a:pt x="0" y="1"/>
                  </a:moveTo>
                  <a:lnTo>
                    <a:pt x="0" y="3015"/>
                  </a:lnTo>
                  <a:lnTo>
                    <a:pt x="1589" y="3015"/>
                  </a:lnTo>
                  <a:lnTo>
                    <a:pt x="1589"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43"/>
            <p:cNvSpPr/>
            <p:nvPr/>
          </p:nvSpPr>
          <p:spPr>
            <a:xfrm>
              <a:off x="1247575" y="1794525"/>
              <a:ext cx="39750" cy="19375"/>
            </a:xfrm>
            <a:custGeom>
              <a:avLst/>
              <a:gdLst/>
              <a:ahLst/>
              <a:cxnLst/>
              <a:rect l="l" t="t" r="r" b="b"/>
              <a:pathLst>
                <a:path w="1590" h="775" extrusionOk="0">
                  <a:moveTo>
                    <a:pt x="0" y="1"/>
                  </a:moveTo>
                  <a:lnTo>
                    <a:pt x="0" y="775"/>
                  </a:lnTo>
                  <a:lnTo>
                    <a:pt x="1589" y="775"/>
                  </a:lnTo>
                  <a:lnTo>
                    <a:pt x="158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43"/>
            <p:cNvSpPr/>
            <p:nvPr/>
          </p:nvSpPr>
          <p:spPr>
            <a:xfrm>
              <a:off x="1263875" y="1802675"/>
              <a:ext cx="7150" cy="7150"/>
            </a:xfrm>
            <a:custGeom>
              <a:avLst/>
              <a:gdLst/>
              <a:ahLst/>
              <a:cxnLst/>
              <a:rect l="l" t="t" r="r" b="b"/>
              <a:pathLst>
                <a:path w="286" h="286" extrusionOk="0">
                  <a:moveTo>
                    <a:pt x="122" y="0"/>
                  </a:moveTo>
                  <a:lnTo>
                    <a:pt x="41" y="41"/>
                  </a:lnTo>
                  <a:lnTo>
                    <a:pt x="0" y="163"/>
                  </a:lnTo>
                  <a:lnTo>
                    <a:pt x="41" y="245"/>
                  </a:lnTo>
                  <a:lnTo>
                    <a:pt x="122" y="286"/>
                  </a:lnTo>
                  <a:lnTo>
                    <a:pt x="245" y="245"/>
                  </a:lnTo>
                  <a:lnTo>
                    <a:pt x="285" y="163"/>
                  </a:lnTo>
                  <a:lnTo>
                    <a:pt x="245" y="41"/>
                  </a:lnTo>
                  <a:lnTo>
                    <a:pt x="12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43"/>
            <p:cNvSpPr/>
            <p:nvPr/>
          </p:nvSpPr>
          <p:spPr>
            <a:xfrm>
              <a:off x="1291350" y="1794525"/>
              <a:ext cx="39750" cy="75375"/>
            </a:xfrm>
            <a:custGeom>
              <a:avLst/>
              <a:gdLst/>
              <a:ahLst/>
              <a:cxnLst/>
              <a:rect l="l" t="t" r="r" b="b"/>
              <a:pathLst>
                <a:path w="1590" h="3015" extrusionOk="0">
                  <a:moveTo>
                    <a:pt x="1" y="1"/>
                  </a:moveTo>
                  <a:lnTo>
                    <a:pt x="1" y="3015"/>
                  </a:lnTo>
                  <a:lnTo>
                    <a:pt x="1590" y="3015"/>
                  </a:lnTo>
                  <a:lnTo>
                    <a:pt x="1590"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43"/>
            <p:cNvSpPr/>
            <p:nvPr/>
          </p:nvSpPr>
          <p:spPr>
            <a:xfrm>
              <a:off x="1291350" y="1794525"/>
              <a:ext cx="39750" cy="19375"/>
            </a:xfrm>
            <a:custGeom>
              <a:avLst/>
              <a:gdLst/>
              <a:ahLst/>
              <a:cxnLst/>
              <a:rect l="l" t="t" r="r" b="b"/>
              <a:pathLst>
                <a:path w="1590" h="775" extrusionOk="0">
                  <a:moveTo>
                    <a:pt x="1" y="1"/>
                  </a:moveTo>
                  <a:lnTo>
                    <a:pt x="1" y="775"/>
                  </a:lnTo>
                  <a:lnTo>
                    <a:pt x="1590" y="775"/>
                  </a:lnTo>
                  <a:lnTo>
                    <a:pt x="159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43"/>
            <p:cNvSpPr/>
            <p:nvPr/>
          </p:nvSpPr>
          <p:spPr>
            <a:xfrm>
              <a:off x="1307650" y="1802675"/>
              <a:ext cx="7150" cy="7150"/>
            </a:xfrm>
            <a:custGeom>
              <a:avLst/>
              <a:gdLst/>
              <a:ahLst/>
              <a:cxnLst/>
              <a:rect l="l" t="t" r="r" b="b"/>
              <a:pathLst>
                <a:path w="286" h="286" extrusionOk="0">
                  <a:moveTo>
                    <a:pt x="164" y="0"/>
                  </a:moveTo>
                  <a:lnTo>
                    <a:pt x="41" y="41"/>
                  </a:lnTo>
                  <a:lnTo>
                    <a:pt x="1" y="163"/>
                  </a:lnTo>
                  <a:lnTo>
                    <a:pt x="41" y="245"/>
                  </a:lnTo>
                  <a:lnTo>
                    <a:pt x="164" y="286"/>
                  </a:lnTo>
                  <a:lnTo>
                    <a:pt x="245" y="245"/>
                  </a:lnTo>
                  <a:lnTo>
                    <a:pt x="286" y="163"/>
                  </a:lnTo>
                  <a:lnTo>
                    <a:pt x="245" y="41"/>
                  </a:lnTo>
                  <a:lnTo>
                    <a:pt x="16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43"/>
            <p:cNvSpPr/>
            <p:nvPr/>
          </p:nvSpPr>
          <p:spPr>
            <a:xfrm>
              <a:off x="1335150" y="1794525"/>
              <a:ext cx="40750" cy="75375"/>
            </a:xfrm>
            <a:custGeom>
              <a:avLst/>
              <a:gdLst/>
              <a:ahLst/>
              <a:cxnLst/>
              <a:rect l="l" t="t" r="r" b="b"/>
              <a:pathLst>
                <a:path w="1630" h="3015" extrusionOk="0">
                  <a:moveTo>
                    <a:pt x="1" y="1"/>
                  </a:moveTo>
                  <a:lnTo>
                    <a:pt x="1" y="3015"/>
                  </a:lnTo>
                  <a:lnTo>
                    <a:pt x="1630" y="3015"/>
                  </a:lnTo>
                  <a:lnTo>
                    <a:pt x="1630"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43"/>
            <p:cNvSpPr/>
            <p:nvPr/>
          </p:nvSpPr>
          <p:spPr>
            <a:xfrm>
              <a:off x="1335150" y="1794525"/>
              <a:ext cx="40750" cy="19375"/>
            </a:xfrm>
            <a:custGeom>
              <a:avLst/>
              <a:gdLst/>
              <a:ahLst/>
              <a:cxnLst/>
              <a:rect l="l" t="t" r="r" b="b"/>
              <a:pathLst>
                <a:path w="1630" h="775" extrusionOk="0">
                  <a:moveTo>
                    <a:pt x="1" y="1"/>
                  </a:moveTo>
                  <a:lnTo>
                    <a:pt x="1" y="775"/>
                  </a:lnTo>
                  <a:lnTo>
                    <a:pt x="1630" y="775"/>
                  </a:lnTo>
                  <a:lnTo>
                    <a:pt x="163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43"/>
            <p:cNvSpPr/>
            <p:nvPr/>
          </p:nvSpPr>
          <p:spPr>
            <a:xfrm>
              <a:off x="1351450" y="1802675"/>
              <a:ext cx="8175" cy="7150"/>
            </a:xfrm>
            <a:custGeom>
              <a:avLst/>
              <a:gdLst/>
              <a:ahLst/>
              <a:cxnLst/>
              <a:rect l="l" t="t" r="r" b="b"/>
              <a:pathLst>
                <a:path w="327" h="286" extrusionOk="0">
                  <a:moveTo>
                    <a:pt x="163" y="0"/>
                  </a:moveTo>
                  <a:lnTo>
                    <a:pt x="41" y="41"/>
                  </a:lnTo>
                  <a:lnTo>
                    <a:pt x="0" y="163"/>
                  </a:lnTo>
                  <a:lnTo>
                    <a:pt x="41" y="245"/>
                  </a:lnTo>
                  <a:lnTo>
                    <a:pt x="163" y="286"/>
                  </a:lnTo>
                  <a:lnTo>
                    <a:pt x="285" y="245"/>
                  </a:lnTo>
                  <a:lnTo>
                    <a:pt x="326" y="163"/>
                  </a:lnTo>
                  <a:lnTo>
                    <a:pt x="285" y="41"/>
                  </a:lnTo>
                  <a:lnTo>
                    <a:pt x="16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43"/>
            <p:cNvSpPr/>
            <p:nvPr/>
          </p:nvSpPr>
          <p:spPr>
            <a:xfrm>
              <a:off x="1067325" y="1972750"/>
              <a:ext cx="123250" cy="110000"/>
            </a:xfrm>
            <a:custGeom>
              <a:avLst/>
              <a:gdLst/>
              <a:ahLst/>
              <a:cxnLst/>
              <a:rect l="l" t="t" r="r" b="b"/>
              <a:pathLst>
                <a:path w="4930" h="4400" extrusionOk="0">
                  <a:moveTo>
                    <a:pt x="0" y="0"/>
                  </a:moveTo>
                  <a:lnTo>
                    <a:pt x="0" y="4399"/>
                  </a:lnTo>
                  <a:lnTo>
                    <a:pt x="4929" y="4399"/>
                  </a:lnTo>
                  <a:lnTo>
                    <a:pt x="4929"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43"/>
            <p:cNvSpPr/>
            <p:nvPr/>
          </p:nvSpPr>
          <p:spPr>
            <a:xfrm>
              <a:off x="1067325" y="1972750"/>
              <a:ext cx="123250" cy="66200"/>
            </a:xfrm>
            <a:custGeom>
              <a:avLst/>
              <a:gdLst/>
              <a:ahLst/>
              <a:cxnLst/>
              <a:rect l="l" t="t" r="r" b="b"/>
              <a:pathLst>
                <a:path w="4930" h="2648" extrusionOk="0">
                  <a:moveTo>
                    <a:pt x="0" y="0"/>
                  </a:moveTo>
                  <a:lnTo>
                    <a:pt x="0" y="1548"/>
                  </a:lnTo>
                  <a:lnTo>
                    <a:pt x="2485" y="2648"/>
                  </a:lnTo>
                  <a:lnTo>
                    <a:pt x="4929" y="1548"/>
                  </a:lnTo>
                  <a:lnTo>
                    <a:pt x="492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43"/>
            <p:cNvSpPr/>
            <p:nvPr/>
          </p:nvSpPr>
          <p:spPr>
            <a:xfrm>
              <a:off x="1119250" y="2002275"/>
              <a:ext cx="19375" cy="19375"/>
            </a:xfrm>
            <a:custGeom>
              <a:avLst/>
              <a:gdLst/>
              <a:ahLst/>
              <a:cxnLst/>
              <a:rect l="l" t="t" r="r" b="b"/>
              <a:pathLst>
                <a:path w="775" h="775" extrusionOk="0">
                  <a:moveTo>
                    <a:pt x="408" y="0"/>
                  </a:moveTo>
                  <a:lnTo>
                    <a:pt x="245" y="41"/>
                  </a:lnTo>
                  <a:lnTo>
                    <a:pt x="123" y="123"/>
                  </a:lnTo>
                  <a:lnTo>
                    <a:pt x="42" y="245"/>
                  </a:lnTo>
                  <a:lnTo>
                    <a:pt x="1" y="367"/>
                  </a:lnTo>
                  <a:lnTo>
                    <a:pt x="42" y="530"/>
                  </a:lnTo>
                  <a:lnTo>
                    <a:pt x="123" y="652"/>
                  </a:lnTo>
                  <a:lnTo>
                    <a:pt x="245" y="734"/>
                  </a:lnTo>
                  <a:lnTo>
                    <a:pt x="408" y="774"/>
                  </a:lnTo>
                  <a:lnTo>
                    <a:pt x="530" y="734"/>
                  </a:lnTo>
                  <a:lnTo>
                    <a:pt x="653" y="652"/>
                  </a:lnTo>
                  <a:lnTo>
                    <a:pt x="734" y="530"/>
                  </a:lnTo>
                  <a:lnTo>
                    <a:pt x="775" y="367"/>
                  </a:lnTo>
                  <a:lnTo>
                    <a:pt x="734" y="245"/>
                  </a:lnTo>
                  <a:lnTo>
                    <a:pt x="653" y="123"/>
                  </a:lnTo>
                  <a:lnTo>
                    <a:pt x="530" y="41"/>
                  </a:lnTo>
                  <a:lnTo>
                    <a:pt x="40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43"/>
            <p:cNvSpPr/>
            <p:nvPr/>
          </p:nvSpPr>
          <p:spPr>
            <a:xfrm>
              <a:off x="1076500" y="1785350"/>
              <a:ext cx="106950" cy="69275"/>
            </a:xfrm>
            <a:custGeom>
              <a:avLst/>
              <a:gdLst/>
              <a:ahLst/>
              <a:cxnLst/>
              <a:rect l="l" t="t" r="r" b="b"/>
              <a:pathLst>
                <a:path w="4278" h="2771" extrusionOk="0">
                  <a:moveTo>
                    <a:pt x="0" y="1"/>
                  </a:moveTo>
                  <a:lnTo>
                    <a:pt x="0" y="2771"/>
                  </a:lnTo>
                  <a:lnTo>
                    <a:pt x="4277" y="2771"/>
                  </a:lnTo>
                  <a:lnTo>
                    <a:pt x="4277"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43"/>
            <p:cNvSpPr/>
            <p:nvPr/>
          </p:nvSpPr>
          <p:spPr>
            <a:xfrm>
              <a:off x="1076500" y="1785350"/>
              <a:ext cx="106950" cy="32625"/>
            </a:xfrm>
            <a:custGeom>
              <a:avLst/>
              <a:gdLst/>
              <a:ahLst/>
              <a:cxnLst/>
              <a:rect l="l" t="t" r="r" b="b"/>
              <a:pathLst>
                <a:path w="4278" h="1305" extrusionOk="0">
                  <a:moveTo>
                    <a:pt x="0" y="1"/>
                  </a:moveTo>
                  <a:lnTo>
                    <a:pt x="0" y="775"/>
                  </a:lnTo>
                  <a:lnTo>
                    <a:pt x="2118" y="1304"/>
                  </a:lnTo>
                  <a:lnTo>
                    <a:pt x="4277" y="775"/>
                  </a:lnTo>
                  <a:lnTo>
                    <a:pt x="427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43"/>
            <p:cNvSpPr/>
            <p:nvPr/>
          </p:nvSpPr>
          <p:spPr>
            <a:xfrm>
              <a:off x="1121300" y="1796575"/>
              <a:ext cx="16325" cy="16300"/>
            </a:xfrm>
            <a:custGeom>
              <a:avLst/>
              <a:gdLst/>
              <a:ahLst/>
              <a:cxnLst/>
              <a:rect l="l" t="t" r="r" b="b"/>
              <a:pathLst>
                <a:path w="653" h="652" extrusionOk="0">
                  <a:moveTo>
                    <a:pt x="326" y="0"/>
                  </a:moveTo>
                  <a:lnTo>
                    <a:pt x="204" y="41"/>
                  </a:lnTo>
                  <a:lnTo>
                    <a:pt x="123" y="122"/>
                  </a:lnTo>
                  <a:lnTo>
                    <a:pt x="41" y="204"/>
                  </a:lnTo>
                  <a:lnTo>
                    <a:pt x="0" y="326"/>
                  </a:lnTo>
                  <a:lnTo>
                    <a:pt x="41" y="448"/>
                  </a:lnTo>
                  <a:lnTo>
                    <a:pt x="123" y="570"/>
                  </a:lnTo>
                  <a:lnTo>
                    <a:pt x="204" y="652"/>
                  </a:lnTo>
                  <a:lnTo>
                    <a:pt x="448" y="652"/>
                  </a:lnTo>
                  <a:lnTo>
                    <a:pt x="571" y="570"/>
                  </a:lnTo>
                  <a:lnTo>
                    <a:pt x="652" y="448"/>
                  </a:lnTo>
                  <a:lnTo>
                    <a:pt x="652" y="326"/>
                  </a:lnTo>
                  <a:lnTo>
                    <a:pt x="652" y="204"/>
                  </a:lnTo>
                  <a:lnTo>
                    <a:pt x="571" y="122"/>
                  </a:lnTo>
                  <a:lnTo>
                    <a:pt x="448" y="41"/>
                  </a:lnTo>
                  <a:lnTo>
                    <a:pt x="32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43"/>
            <p:cNvSpPr/>
            <p:nvPr/>
          </p:nvSpPr>
          <p:spPr>
            <a:xfrm>
              <a:off x="1266925" y="1972750"/>
              <a:ext cx="124250" cy="110000"/>
            </a:xfrm>
            <a:custGeom>
              <a:avLst/>
              <a:gdLst/>
              <a:ahLst/>
              <a:cxnLst/>
              <a:rect l="l" t="t" r="r" b="b"/>
              <a:pathLst>
                <a:path w="4970" h="4400" extrusionOk="0">
                  <a:moveTo>
                    <a:pt x="0" y="0"/>
                  </a:moveTo>
                  <a:lnTo>
                    <a:pt x="0" y="4399"/>
                  </a:lnTo>
                  <a:lnTo>
                    <a:pt x="4970" y="4399"/>
                  </a:lnTo>
                  <a:lnTo>
                    <a:pt x="4970"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43"/>
            <p:cNvSpPr/>
            <p:nvPr/>
          </p:nvSpPr>
          <p:spPr>
            <a:xfrm>
              <a:off x="1266925" y="1972750"/>
              <a:ext cx="124250" cy="66200"/>
            </a:xfrm>
            <a:custGeom>
              <a:avLst/>
              <a:gdLst/>
              <a:ahLst/>
              <a:cxnLst/>
              <a:rect l="l" t="t" r="r" b="b"/>
              <a:pathLst>
                <a:path w="4970" h="2648" extrusionOk="0">
                  <a:moveTo>
                    <a:pt x="0" y="0"/>
                  </a:moveTo>
                  <a:lnTo>
                    <a:pt x="0" y="1548"/>
                  </a:lnTo>
                  <a:lnTo>
                    <a:pt x="2485" y="2648"/>
                  </a:lnTo>
                  <a:lnTo>
                    <a:pt x="4970" y="1548"/>
                  </a:lnTo>
                  <a:lnTo>
                    <a:pt x="497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43"/>
            <p:cNvSpPr/>
            <p:nvPr/>
          </p:nvSpPr>
          <p:spPr>
            <a:xfrm>
              <a:off x="1318850" y="2002275"/>
              <a:ext cx="19375" cy="19375"/>
            </a:xfrm>
            <a:custGeom>
              <a:avLst/>
              <a:gdLst/>
              <a:ahLst/>
              <a:cxnLst/>
              <a:rect l="l" t="t" r="r" b="b"/>
              <a:pathLst>
                <a:path w="775" h="775" extrusionOk="0">
                  <a:moveTo>
                    <a:pt x="408" y="0"/>
                  </a:moveTo>
                  <a:lnTo>
                    <a:pt x="245" y="41"/>
                  </a:lnTo>
                  <a:lnTo>
                    <a:pt x="123" y="123"/>
                  </a:lnTo>
                  <a:lnTo>
                    <a:pt x="42" y="245"/>
                  </a:lnTo>
                  <a:lnTo>
                    <a:pt x="1" y="367"/>
                  </a:lnTo>
                  <a:lnTo>
                    <a:pt x="42" y="530"/>
                  </a:lnTo>
                  <a:lnTo>
                    <a:pt x="123" y="652"/>
                  </a:lnTo>
                  <a:lnTo>
                    <a:pt x="245" y="734"/>
                  </a:lnTo>
                  <a:lnTo>
                    <a:pt x="408" y="774"/>
                  </a:lnTo>
                  <a:lnTo>
                    <a:pt x="530" y="734"/>
                  </a:lnTo>
                  <a:lnTo>
                    <a:pt x="653" y="652"/>
                  </a:lnTo>
                  <a:lnTo>
                    <a:pt x="734" y="530"/>
                  </a:lnTo>
                  <a:lnTo>
                    <a:pt x="775" y="367"/>
                  </a:lnTo>
                  <a:lnTo>
                    <a:pt x="734" y="245"/>
                  </a:lnTo>
                  <a:lnTo>
                    <a:pt x="653" y="123"/>
                  </a:lnTo>
                  <a:lnTo>
                    <a:pt x="530" y="41"/>
                  </a:lnTo>
                  <a:lnTo>
                    <a:pt x="40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43"/>
            <p:cNvSpPr/>
            <p:nvPr/>
          </p:nvSpPr>
          <p:spPr>
            <a:xfrm>
              <a:off x="1219050" y="1663150"/>
              <a:ext cx="19375" cy="11225"/>
            </a:xfrm>
            <a:custGeom>
              <a:avLst/>
              <a:gdLst/>
              <a:ahLst/>
              <a:cxnLst/>
              <a:rect l="l" t="t" r="r" b="b"/>
              <a:pathLst>
                <a:path w="775" h="449" extrusionOk="0">
                  <a:moveTo>
                    <a:pt x="205" y="1"/>
                  </a:moveTo>
                  <a:lnTo>
                    <a:pt x="1" y="205"/>
                  </a:lnTo>
                  <a:lnTo>
                    <a:pt x="164" y="449"/>
                  </a:lnTo>
                  <a:lnTo>
                    <a:pt x="612" y="449"/>
                  </a:lnTo>
                  <a:lnTo>
                    <a:pt x="775" y="205"/>
                  </a:lnTo>
                  <a:lnTo>
                    <a:pt x="57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43"/>
            <p:cNvSpPr/>
            <p:nvPr/>
          </p:nvSpPr>
          <p:spPr>
            <a:xfrm>
              <a:off x="1225175" y="1675375"/>
              <a:ext cx="7150" cy="11225"/>
            </a:xfrm>
            <a:custGeom>
              <a:avLst/>
              <a:gdLst/>
              <a:ahLst/>
              <a:cxnLst/>
              <a:rect l="l" t="t" r="r" b="b"/>
              <a:pathLst>
                <a:path w="286" h="449" extrusionOk="0">
                  <a:moveTo>
                    <a:pt x="163" y="245"/>
                  </a:moveTo>
                  <a:lnTo>
                    <a:pt x="204" y="286"/>
                  </a:lnTo>
                  <a:lnTo>
                    <a:pt x="204" y="327"/>
                  </a:lnTo>
                  <a:lnTo>
                    <a:pt x="204" y="367"/>
                  </a:lnTo>
                  <a:lnTo>
                    <a:pt x="163" y="408"/>
                  </a:lnTo>
                  <a:lnTo>
                    <a:pt x="82" y="367"/>
                  </a:lnTo>
                  <a:lnTo>
                    <a:pt x="82" y="327"/>
                  </a:lnTo>
                  <a:lnTo>
                    <a:pt x="82" y="286"/>
                  </a:lnTo>
                  <a:lnTo>
                    <a:pt x="163" y="245"/>
                  </a:lnTo>
                  <a:close/>
                  <a:moveTo>
                    <a:pt x="0" y="1"/>
                  </a:moveTo>
                  <a:lnTo>
                    <a:pt x="0" y="204"/>
                  </a:lnTo>
                  <a:lnTo>
                    <a:pt x="41" y="327"/>
                  </a:lnTo>
                  <a:lnTo>
                    <a:pt x="82" y="449"/>
                  </a:lnTo>
                  <a:lnTo>
                    <a:pt x="204" y="449"/>
                  </a:lnTo>
                  <a:lnTo>
                    <a:pt x="245" y="327"/>
                  </a:lnTo>
                  <a:lnTo>
                    <a:pt x="285" y="204"/>
                  </a:lnTo>
                  <a:lnTo>
                    <a:pt x="28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43"/>
            <p:cNvSpPr/>
            <p:nvPr/>
          </p:nvSpPr>
          <p:spPr>
            <a:xfrm>
              <a:off x="1227200" y="1672325"/>
              <a:ext cx="4100" cy="4100"/>
            </a:xfrm>
            <a:custGeom>
              <a:avLst/>
              <a:gdLst/>
              <a:ahLst/>
              <a:cxnLst/>
              <a:rect l="l" t="t" r="r" b="b"/>
              <a:pathLst>
                <a:path w="164" h="164" extrusionOk="0">
                  <a:moveTo>
                    <a:pt x="1" y="0"/>
                  </a:moveTo>
                  <a:lnTo>
                    <a:pt x="1" y="163"/>
                  </a:lnTo>
                  <a:lnTo>
                    <a:pt x="164" y="163"/>
                  </a:lnTo>
                  <a:lnTo>
                    <a:pt x="16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1" name="Google Shape;781;p43"/>
          <p:cNvSpPr txBox="1">
            <a:spLocks noGrp="1"/>
          </p:cNvSpPr>
          <p:nvPr>
            <p:ph type="title"/>
          </p:nvPr>
        </p:nvSpPr>
        <p:spPr>
          <a:xfrm>
            <a:off x="988625" y="481025"/>
            <a:ext cx="5666100" cy="1837500"/>
          </a:xfrm>
          <a:prstGeom prst="rect">
            <a:avLst/>
          </a:prstGeom>
        </p:spPr>
        <p:txBody>
          <a:bodyPr spcFirstLastPara="1" wrap="square" lIns="91425" tIns="91425" rIns="91425" bIns="91425" anchor="ctr" anchorCtr="0">
            <a:noAutofit/>
          </a:bodyPr>
          <a:lstStyle/>
          <a:p>
            <a:pPr marL="0" lvl="0" indent="0" algn="l" rtl="0">
              <a:lnSpc>
                <a:spcPct val="107916"/>
              </a:lnSpc>
              <a:spcBef>
                <a:spcPts val="0"/>
              </a:spcBef>
              <a:spcAft>
                <a:spcPts val="800"/>
              </a:spcAft>
              <a:buNone/>
            </a:pPr>
            <a:r>
              <a:rPr lang="en" sz="2800">
                <a:solidFill>
                  <a:srgbClr val="2E2F30"/>
                </a:solidFill>
                <a:latin typeface="Arial"/>
                <a:ea typeface="Arial"/>
                <a:cs typeface="Arial"/>
                <a:sym typeface="Arial"/>
              </a:rPr>
              <a:t>Necessary precautions to  prevent accidents and injuries</a:t>
            </a:r>
            <a:endParaRPr sz="2800"/>
          </a:p>
        </p:txBody>
      </p:sp>
      <p:sp>
        <p:nvSpPr>
          <p:cNvPr id="782" name="Google Shape;782;p43"/>
          <p:cNvSpPr txBox="1"/>
          <p:nvPr/>
        </p:nvSpPr>
        <p:spPr>
          <a:xfrm>
            <a:off x="3020475" y="2223525"/>
            <a:ext cx="3429600" cy="1795500"/>
          </a:xfrm>
          <a:prstGeom prst="rect">
            <a:avLst/>
          </a:prstGeom>
          <a:noFill/>
          <a:ln>
            <a:noFill/>
          </a:ln>
        </p:spPr>
        <p:txBody>
          <a:bodyPr spcFirstLastPara="1" wrap="square" lIns="91425" tIns="91425" rIns="91425" bIns="91425" anchor="t" anchorCtr="0">
            <a:spAutoFit/>
          </a:bodyPr>
          <a:lstStyle/>
          <a:p>
            <a:pPr marL="457200" lvl="0" indent="-317500" algn="just" rtl="0">
              <a:lnSpc>
                <a:spcPct val="107916"/>
              </a:lnSpc>
              <a:spcBef>
                <a:spcPts val="0"/>
              </a:spcBef>
              <a:spcAft>
                <a:spcPts val="0"/>
              </a:spcAft>
              <a:buClr>
                <a:srgbClr val="2E2F30"/>
              </a:buClr>
              <a:buSzPts val="1400"/>
              <a:buChar char="●"/>
            </a:pPr>
            <a:r>
              <a:rPr lang="en">
                <a:solidFill>
                  <a:srgbClr val="2E2F30"/>
                </a:solidFill>
                <a:highlight>
                  <a:schemeClr val="lt1"/>
                </a:highlight>
              </a:rPr>
              <a:t>Precaution is necessary to avoid accidents (</a:t>
            </a:r>
            <a:r>
              <a:rPr lang="en">
                <a:solidFill>
                  <a:srgbClr val="222222"/>
                </a:solidFill>
                <a:highlight>
                  <a:schemeClr val="lt1"/>
                </a:highlight>
              </a:rPr>
              <a:t>Tsai, </a:t>
            </a:r>
            <a:r>
              <a:rPr lang="en" i="1">
                <a:solidFill>
                  <a:srgbClr val="222222"/>
                </a:solidFill>
                <a:highlight>
                  <a:schemeClr val="lt1"/>
                </a:highlight>
              </a:rPr>
              <a:t>et al., </a:t>
            </a:r>
            <a:r>
              <a:rPr lang="en">
                <a:solidFill>
                  <a:srgbClr val="222222"/>
                </a:solidFill>
                <a:highlight>
                  <a:schemeClr val="lt1"/>
                </a:highlight>
              </a:rPr>
              <a:t>2020</a:t>
            </a:r>
            <a:r>
              <a:rPr lang="en">
                <a:solidFill>
                  <a:srgbClr val="2E2F30"/>
                </a:solidFill>
                <a:highlight>
                  <a:schemeClr val="lt1"/>
                </a:highlight>
              </a:rPr>
              <a:t>).</a:t>
            </a:r>
            <a:endParaRPr>
              <a:solidFill>
                <a:srgbClr val="2E2F30"/>
              </a:solidFill>
              <a:highlight>
                <a:schemeClr val="lt1"/>
              </a:highlight>
            </a:endParaRPr>
          </a:p>
          <a:p>
            <a:pPr marL="457200" lvl="0" indent="-317500" algn="just" rtl="0">
              <a:lnSpc>
                <a:spcPct val="107916"/>
              </a:lnSpc>
              <a:spcBef>
                <a:spcPts val="0"/>
              </a:spcBef>
              <a:spcAft>
                <a:spcPts val="0"/>
              </a:spcAft>
              <a:buSzPts val="1400"/>
              <a:buChar char="●"/>
            </a:pPr>
            <a:r>
              <a:rPr lang="en">
                <a:highlight>
                  <a:schemeClr val="lt1"/>
                </a:highlight>
              </a:rPr>
              <a:t>Try to keep in stock the security extras and gear</a:t>
            </a:r>
            <a:endParaRPr>
              <a:highlight>
                <a:schemeClr val="lt1"/>
              </a:highlight>
            </a:endParaRPr>
          </a:p>
          <a:p>
            <a:pPr marL="457200" lvl="0" indent="-317500" algn="just" rtl="0">
              <a:lnSpc>
                <a:spcPct val="107916"/>
              </a:lnSpc>
              <a:spcBef>
                <a:spcPts val="0"/>
              </a:spcBef>
              <a:spcAft>
                <a:spcPts val="0"/>
              </a:spcAft>
              <a:buSzPts val="1400"/>
              <a:buChar char="●"/>
            </a:pPr>
            <a:r>
              <a:rPr lang="en">
                <a:highlight>
                  <a:schemeClr val="lt1"/>
                </a:highlight>
              </a:rPr>
              <a:t>Use appropriate signs to warn visitors and employees about their health. </a:t>
            </a:r>
            <a:endParaRPr sz="1600">
              <a:highlight>
                <a:schemeClr val="lt1"/>
              </a:highligh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86"/>
        <p:cNvGrpSpPr/>
        <p:nvPr/>
      </p:nvGrpSpPr>
      <p:grpSpPr>
        <a:xfrm>
          <a:off x="0" y="0"/>
          <a:ext cx="0" cy="0"/>
          <a:chOff x="0" y="0"/>
          <a:chExt cx="0" cy="0"/>
        </a:xfrm>
      </p:grpSpPr>
      <p:grpSp>
        <p:nvGrpSpPr>
          <p:cNvPr id="787" name="Google Shape;787;p44"/>
          <p:cNvGrpSpPr/>
          <p:nvPr/>
        </p:nvGrpSpPr>
        <p:grpSpPr>
          <a:xfrm>
            <a:off x="436325" y="595625"/>
            <a:ext cx="2946450" cy="3463174"/>
            <a:chOff x="436325" y="595625"/>
            <a:chExt cx="2946450" cy="3463174"/>
          </a:xfrm>
        </p:grpSpPr>
        <p:sp>
          <p:nvSpPr>
            <p:cNvPr id="788" name="Google Shape;788;p44"/>
            <p:cNvSpPr/>
            <p:nvPr/>
          </p:nvSpPr>
          <p:spPr>
            <a:xfrm>
              <a:off x="2000750" y="595625"/>
              <a:ext cx="609300" cy="6093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44"/>
            <p:cNvSpPr/>
            <p:nvPr/>
          </p:nvSpPr>
          <p:spPr>
            <a:xfrm>
              <a:off x="436325" y="1627750"/>
              <a:ext cx="276900" cy="27690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90" name="Google Shape;790;p44"/>
            <p:cNvGrpSpPr/>
            <p:nvPr/>
          </p:nvGrpSpPr>
          <p:grpSpPr>
            <a:xfrm>
              <a:off x="581075" y="1257099"/>
              <a:ext cx="2801700" cy="2801700"/>
              <a:chOff x="581075" y="1257099"/>
              <a:chExt cx="2801700" cy="2801700"/>
            </a:xfrm>
          </p:grpSpPr>
          <p:sp>
            <p:nvSpPr>
              <p:cNvPr id="791" name="Google Shape;791;p44"/>
              <p:cNvSpPr/>
              <p:nvPr/>
            </p:nvSpPr>
            <p:spPr>
              <a:xfrm rot="-3415749">
                <a:off x="969510" y="1645535"/>
                <a:ext cx="2024829" cy="2024829"/>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44"/>
              <p:cNvSpPr/>
              <p:nvPr/>
            </p:nvSpPr>
            <p:spPr>
              <a:xfrm rot="-3415132">
                <a:off x="961345" y="3524315"/>
                <a:ext cx="352310" cy="352310"/>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793" name="Google Shape;793;p44"/>
          <p:cNvGrpSpPr/>
          <p:nvPr/>
        </p:nvGrpSpPr>
        <p:grpSpPr>
          <a:xfrm rot="856266">
            <a:off x="2098086" y="3469509"/>
            <a:ext cx="1709708" cy="1330437"/>
            <a:chOff x="2208009" y="3273507"/>
            <a:chExt cx="1709778" cy="1330493"/>
          </a:xfrm>
        </p:grpSpPr>
        <p:grpSp>
          <p:nvGrpSpPr>
            <p:cNvPr id="794" name="Google Shape;794;p44"/>
            <p:cNvGrpSpPr/>
            <p:nvPr/>
          </p:nvGrpSpPr>
          <p:grpSpPr>
            <a:xfrm>
              <a:off x="2208009" y="3273507"/>
              <a:ext cx="1709778" cy="1330493"/>
              <a:chOff x="2208009" y="3273507"/>
              <a:chExt cx="1709778" cy="1330493"/>
            </a:xfrm>
          </p:grpSpPr>
          <p:sp>
            <p:nvSpPr>
              <p:cNvPr id="795" name="Google Shape;795;p44"/>
              <p:cNvSpPr/>
              <p:nvPr/>
            </p:nvSpPr>
            <p:spPr>
              <a:xfrm rot="9278323">
                <a:off x="2359801" y="3429867"/>
                <a:ext cx="937010" cy="919623"/>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44"/>
              <p:cNvSpPr/>
              <p:nvPr/>
            </p:nvSpPr>
            <p:spPr>
              <a:xfrm flipH="1">
                <a:off x="3161488" y="384770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97" name="Google Shape;797;p44"/>
            <p:cNvGrpSpPr/>
            <p:nvPr/>
          </p:nvGrpSpPr>
          <p:grpSpPr>
            <a:xfrm rot="-487369">
              <a:off x="3369206" y="3984433"/>
              <a:ext cx="341174" cy="482728"/>
              <a:chOff x="3582150" y="1295538"/>
              <a:chExt cx="341163" cy="482713"/>
            </a:xfrm>
          </p:grpSpPr>
          <p:grpSp>
            <p:nvGrpSpPr>
              <p:cNvPr id="798" name="Google Shape;798;p44"/>
              <p:cNvGrpSpPr/>
              <p:nvPr/>
            </p:nvGrpSpPr>
            <p:grpSpPr>
              <a:xfrm>
                <a:off x="3656488" y="1295538"/>
                <a:ext cx="266825" cy="374775"/>
                <a:chOff x="3988675" y="1295538"/>
                <a:chExt cx="266825" cy="374775"/>
              </a:xfrm>
            </p:grpSpPr>
            <p:sp>
              <p:nvSpPr>
                <p:cNvPr id="799" name="Google Shape;799;p44"/>
                <p:cNvSpPr/>
                <p:nvPr/>
              </p:nvSpPr>
              <p:spPr>
                <a:xfrm>
                  <a:off x="3997825" y="1613263"/>
                  <a:ext cx="257675" cy="57050"/>
                </a:xfrm>
                <a:custGeom>
                  <a:avLst/>
                  <a:gdLst/>
                  <a:ahLst/>
                  <a:cxnLst/>
                  <a:rect l="l" t="t" r="r" b="b"/>
                  <a:pathLst>
                    <a:path w="10307" h="2282" extrusionOk="0">
                      <a:moveTo>
                        <a:pt x="10266" y="1"/>
                      </a:moveTo>
                      <a:lnTo>
                        <a:pt x="10225" y="286"/>
                      </a:lnTo>
                      <a:lnTo>
                        <a:pt x="10062" y="571"/>
                      </a:lnTo>
                      <a:lnTo>
                        <a:pt x="9859" y="815"/>
                      </a:lnTo>
                      <a:lnTo>
                        <a:pt x="9573" y="1060"/>
                      </a:lnTo>
                      <a:lnTo>
                        <a:pt x="9207" y="1263"/>
                      </a:lnTo>
                      <a:lnTo>
                        <a:pt x="8840" y="1467"/>
                      </a:lnTo>
                      <a:lnTo>
                        <a:pt x="8392" y="1589"/>
                      </a:lnTo>
                      <a:lnTo>
                        <a:pt x="7944" y="1671"/>
                      </a:lnTo>
                      <a:lnTo>
                        <a:pt x="7048" y="1712"/>
                      </a:lnTo>
                      <a:lnTo>
                        <a:pt x="6355" y="1712"/>
                      </a:lnTo>
                      <a:lnTo>
                        <a:pt x="5826" y="1630"/>
                      </a:lnTo>
                      <a:lnTo>
                        <a:pt x="5418" y="1508"/>
                      </a:lnTo>
                      <a:lnTo>
                        <a:pt x="4645" y="1263"/>
                      </a:lnTo>
                      <a:lnTo>
                        <a:pt x="4237" y="1182"/>
                      </a:lnTo>
                      <a:lnTo>
                        <a:pt x="3708" y="1101"/>
                      </a:lnTo>
                      <a:lnTo>
                        <a:pt x="2934" y="1060"/>
                      </a:lnTo>
                      <a:lnTo>
                        <a:pt x="2974" y="245"/>
                      </a:lnTo>
                      <a:lnTo>
                        <a:pt x="2974" y="204"/>
                      </a:lnTo>
                      <a:lnTo>
                        <a:pt x="2812" y="204"/>
                      </a:lnTo>
                      <a:lnTo>
                        <a:pt x="2567" y="245"/>
                      </a:lnTo>
                      <a:lnTo>
                        <a:pt x="938" y="245"/>
                      </a:lnTo>
                      <a:lnTo>
                        <a:pt x="816" y="286"/>
                      </a:lnTo>
                      <a:lnTo>
                        <a:pt x="775" y="408"/>
                      </a:lnTo>
                      <a:lnTo>
                        <a:pt x="775" y="449"/>
                      </a:lnTo>
                      <a:lnTo>
                        <a:pt x="571" y="408"/>
                      </a:lnTo>
                      <a:lnTo>
                        <a:pt x="367" y="327"/>
                      </a:lnTo>
                      <a:lnTo>
                        <a:pt x="164" y="245"/>
                      </a:lnTo>
                      <a:lnTo>
                        <a:pt x="123" y="245"/>
                      </a:lnTo>
                      <a:lnTo>
                        <a:pt x="42" y="286"/>
                      </a:lnTo>
                      <a:lnTo>
                        <a:pt x="42" y="82"/>
                      </a:lnTo>
                      <a:lnTo>
                        <a:pt x="1" y="204"/>
                      </a:lnTo>
                      <a:lnTo>
                        <a:pt x="1" y="408"/>
                      </a:lnTo>
                      <a:lnTo>
                        <a:pt x="42" y="856"/>
                      </a:lnTo>
                      <a:lnTo>
                        <a:pt x="82" y="1141"/>
                      </a:lnTo>
                      <a:lnTo>
                        <a:pt x="164" y="1589"/>
                      </a:lnTo>
                      <a:lnTo>
                        <a:pt x="245" y="1793"/>
                      </a:lnTo>
                      <a:lnTo>
                        <a:pt x="367" y="1997"/>
                      </a:lnTo>
                      <a:lnTo>
                        <a:pt x="530" y="2160"/>
                      </a:lnTo>
                      <a:lnTo>
                        <a:pt x="734" y="2241"/>
                      </a:lnTo>
                      <a:lnTo>
                        <a:pt x="775" y="2200"/>
                      </a:lnTo>
                      <a:lnTo>
                        <a:pt x="856" y="2160"/>
                      </a:lnTo>
                      <a:lnTo>
                        <a:pt x="897" y="2200"/>
                      </a:lnTo>
                      <a:lnTo>
                        <a:pt x="938" y="2282"/>
                      </a:lnTo>
                      <a:lnTo>
                        <a:pt x="1304" y="2282"/>
                      </a:lnTo>
                      <a:lnTo>
                        <a:pt x="1345" y="2200"/>
                      </a:lnTo>
                      <a:lnTo>
                        <a:pt x="1589" y="2200"/>
                      </a:lnTo>
                      <a:lnTo>
                        <a:pt x="1630" y="2282"/>
                      </a:lnTo>
                      <a:lnTo>
                        <a:pt x="2078" y="2282"/>
                      </a:lnTo>
                      <a:lnTo>
                        <a:pt x="2119" y="2200"/>
                      </a:lnTo>
                      <a:lnTo>
                        <a:pt x="2404" y="2200"/>
                      </a:lnTo>
                      <a:lnTo>
                        <a:pt x="2445" y="2282"/>
                      </a:lnTo>
                      <a:lnTo>
                        <a:pt x="2730" y="2282"/>
                      </a:lnTo>
                      <a:lnTo>
                        <a:pt x="2852" y="2241"/>
                      </a:lnTo>
                      <a:lnTo>
                        <a:pt x="2893" y="2119"/>
                      </a:lnTo>
                      <a:lnTo>
                        <a:pt x="2934" y="1386"/>
                      </a:lnTo>
                      <a:lnTo>
                        <a:pt x="3300" y="1345"/>
                      </a:lnTo>
                      <a:lnTo>
                        <a:pt x="4034" y="1345"/>
                      </a:lnTo>
                      <a:lnTo>
                        <a:pt x="4319" y="1386"/>
                      </a:lnTo>
                      <a:lnTo>
                        <a:pt x="4522" y="1467"/>
                      </a:lnTo>
                      <a:lnTo>
                        <a:pt x="4726" y="1549"/>
                      </a:lnTo>
                      <a:lnTo>
                        <a:pt x="5052" y="1793"/>
                      </a:lnTo>
                      <a:lnTo>
                        <a:pt x="5541" y="2078"/>
                      </a:lnTo>
                      <a:lnTo>
                        <a:pt x="5826" y="2200"/>
                      </a:lnTo>
                      <a:lnTo>
                        <a:pt x="6233" y="2282"/>
                      </a:lnTo>
                      <a:lnTo>
                        <a:pt x="6274" y="2200"/>
                      </a:lnTo>
                      <a:lnTo>
                        <a:pt x="6478" y="2200"/>
                      </a:lnTo>
                      <a:lnTo>
                        <a:pt x="6559" y="2241"/>
                      </a:lnTo>
                      <a:lnTo>
                        <a:pt x="6600" y="2282"/>
                      </a:lnTo>
                      <a:lnTo>
                        <a:pt x="7252" y="2282"/>
                      </a:lnTo>
                      <a:lnTo>
                        <a:pt x="7292" y="2241"/>
                      </a:lnTo>
                      <a:lnTo>
                        <a:pt x="7333" y="2200"/>
                      </a:lnTo>
                      <a:lnTo>
                        <a:pt x="7537" y="2200"/>
                      </a:lnTo>
                      <a:lnTo>
                        <a:pt x="7577" y="2241"/>
                      </a:lnTo>
                      <a:lnTo>
                        <a:pt x="7944" y="2241"/>
                      </a:lnTo>
                      <a:lnTo>
                        <a:pt x="8107" y="2200"/>
                      </a:lnTo>
                      <a:lnTo>
                        <a:pt x="8148" y="2160"/>
                      </a:lnTo>
                      <a:lnTo>
                        <a:pt x="8188" y="2119"/>
                      </a:lnTo>
                      <a:lnTo>
                        <a:pt x="8351" y="2078"/>
                      </a:lnTo>
                      <a:lnTo>
                        <a:pt x="8392" y="2078"/>
                      </a:lnTo>
                      <a:lnTo>
                        <a:pt x="8474" y="2160"/>
                      </a:lnTo>
                      <a:lnTo>
                        <a:pt x="8759" y="2037"/>
                      </a:lnTo>
                      <a:lnTo>
                        <a:pt x="9044" y="1915"/>
                      </a:lnTo>
                      <a:lnTo>
                        <a:pt x="9044" y="1834"/>
                      </a:lnTo>
                      <a:lnTo>
                        <a:pt x="9125" y="1793"/>
                      </a:lnTo>
                      <a:lnTo>
                        <a:pt x="9248" y="1752"/>
                      </a:lnTo>
                      <a:lnTo>
                        <a:pt x="9288" y="1712"/>
                      </a:lnTo>
                      <a:lnTo>
                        <a:pt x="9370" y="1752"/>
                      </a:lnTo>
                      <a:lnTo>
                        <a:pt x="9736" y="1467"/>
                      </a:lnTo>
                      <a:lnTo>
                        <a:pt x="10062" y="1141"/>
                      </a:lnTo>
                      <a:lnTo>
                        <a:pt x="10144" y="938"/>
                      </a:lnTo>
                      <a:lnTo>
                        <a:pt x="10225" y="775"/>
                      </a:lnTo>
                      <a:lnTo>
                        <a:pt x="10266" y="612"/>
                      </a:lnTo>
                      <a:lnTo>
                        <a:pt x="10307" y="408"/>
                      </a:lnTo>
                      <a:lnTo>
                        <a:pt x="10307" y="204"/>
                      </a:lnTo>
                      <a:lnTo>
                        <a:pt x="1026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44"/>
                <p:cNvSpPr/>
                <p:nvPr/>
              </p:nvSpPr>
              <p:spPr>
                <a:xfrm>
                  <a:off x="3988675" y="1308788"/>
                  <a:ext cx="265800" cy="349325"/>
                </a:xfrm>
                <a:custGeom>
                  <a:avLst/>
                  <a:gdLst/>
                  <a:ahLst/>
                  <a:cxnLst/>
                  <a:rect l="l" t="t" r="r" b="b"/>
                  <a:pathLst>
                    <a:path w="10632" h="13973" extrusionOk="0">
                      <a:moveTo>
                        <a:pt x="0" y="0"/>
                      </a:moveTo>
                      <a:lnTo>
                        <a:pt x="163" y="1630"/>
                      </a:lnTo>
                      <a:lnTo>
                        <a:pt x="326" y="3177"/>
                      </a:lnTo>
                      <a:lnTo>
                        <a:pt x="448" y="4562"/>
                      </a:lnTo>
                      <a:lnTo>
                        <a:pt x="611" y="7455"/>
                      </a:lnTo>
                      <a:lnTo>
                        <a:pt x="774" y="9451"/>
                      </a:lnTo>
                      <a:lnTo>
                        <a:pt x="815" y="9899"/>
                      </a:lnTo>
                      <a:lnTo>
                        <a:pt x="815" y="10184"/>
                      </a:lnTo>
                      <a:lnTo>
                        <a:pt x="774" y="10387"/>
                      </a:lnTo>
                      <a:lnTo>
                        <a:pt x="611" y="10795"/>
                      </a:lnTo>
                      <a:lnTo>
                        <a:pt x="530" y="11039"/>
                      </a:lnTo>
                      <a:lnTo>
                        <a:pt x="448" y="11365"/>
                      </a:lnTo>
                      <a:lnTo>
                        <a:pt x="408" y="11772"/>
                      </a:lnTo>
                      <a:lnTo>
                        <a:pt x="408" y="12261"/>
                      </a:lnTo>
                      <a:lnTo>
                        <a:pt x="367" y="12302"/>
                      </a:lnTo>
                      <a:lnTo>
                        <a:pt x="367" y="12383"/>
                      </a:lnTo>
                      <a:lnTo>
                        <a:pt x="408" y="12546"/>
                      </a:lnTo>
                      <a:lnTo>
                        <a:pt x="489" y="12872"/>
                      </a:lnTo>
                      <a:lnTo>
                        <a:pt x="652" y="13157"/>
                      </a:lnTo>
                      <a:lnTo>
                        <a:pt x="774" y="13280"/>
                      </a:lnTo>
                      <a:lnTo>
                        <a:pt x="937" y="13402"/>
                      </a:lnTo>
                      <a:lnTo>
                        <a:pt x="1100" y="13483"/>
                      </a:lnTo>
                      <a:lnTo>
                        <a:pt x="1263" y="13565"/>
                      </a:lnTo>
                      <a:lnTo>
                        <a:pt x="1630" y="13605"/>
                      </a:lnTo>
                      <a:lnTo>
                        <a:pt x="1996" y="13605"/>
                      </a:lnTo>
                      <a:lnTo>
                        <a:pt x="2281" y="13565"/>
                      </a:lnTo>
                      <a:lnTo>
                        <a:pt x="2567" y="13483"/>
                      </a:lnTo>
                      <a:lnTo>
                        <a:pt x="3218" y="13361"/>
                      </a:lnTo>
                      <a:lnTo>
                        <a:pt x="3585" y="13320"/>
                      </a:lnTo>
                      <a:lnTo>
                        <a:pt x="4074" y="13320"/>
                      </a:lnTo>
                      <a:lnTo>
                        <a:pt x="4562" y="13402"/>
                      </a:lnTo>
                      <a:lnTo>
                        <a:pt x="5011" y="13483"/>
                      </a:lnTo>
                      <a:lnTo>
                        <a:pt x="5744" y="13728"/>
                      </a:lnTo>
                      <a:lnTo>
                        <a:pt x="6192" y="13850"/>
                      </a:lnTo>
                      <a:lnTo>
                        <a:pt x="6721" y="13931"/>
                      </a:lnTo>
                      <a:lnTo>
                        <a:pt x="7414" y="13972"/>
                      </a:lnTo>
                      <a:lnTo>
                        <a:pt x="8269" y="13931"/>
                      </a:lnTo>
                      <a:lnTo>
                        <a:pt x="8758" y="13809"/>
                      </a:lnTo>
                      <a:lnTo>
                        <a:pt x="9206" y="13687"/>
                      </a:lnTo>
                      <a:lnTo>
                        <a:pt x="9614" y="13483"/>
                      </a:lnTo>
                      <a:lnTo>
                        <a:pt x="9980" y="13239"/>
                      </a:lnTo>
                      <a:lnTo>
                        <a:pt x="10265" y="12994"/>
                      </a:lnTo>
                      <a:lnTo>
                        <a:pt x="10469" y="12709"/>
                      </a:lnTo>
                      <a:lnTo>
                        <a:pt x="10591" y="12383"/>
                      </a:lnTo>
                      <a:lnTo>
                        <a:pt x="10632" y="12098"/>
                      </a:lnTo>
                      <a:lnTo>
                        <a:pt x="10632" y="12058"/>
                      </a:lnTo>
                      <a:lnTo>
                        <a:pt x="10632" y="11935"/>
                      </a:lnTo>
                      <a:lnTo>
                        <a:pt x="10591" y="11487"/>
                      </a:lnTo>
                      <a:lnTo>
                        <a:pt x="10510" y="11161"/>
                      </a:lnTo>
                      <a:lnTo>
                        <a:pt x="10347" y="10876"/>
                      </a:lnTo>
                      <a:lnTo>
                        <a:pt x="10143" y="10673"/>
                      </a:lnTo>
                      <a:lnTo>
                        <a:pt x="9939" y="10510"/>
                      </a:lnTo>
                      <a:lnTo>
                        <a:pt x="9654" y="10428"/>
                      </a:lnTo>
                      <a:lnTo>
                        <a:pt x="9369" y="10387"/>
                      </a:lnTo>
                      <a:lnTo>
                        <a:pt x="9084" y="10428"/>
                      </a:lnTo>
                      <a:lnTo>
                        <a:pt x="8473" y="10469"/>
                      </a:lnTo>
                      <a:lnTo>
                        <a:pt x="7984" y="10469"/>
                      </a:lnTo>
                      <a:lnTo>
                        <a:pt x="7577" y="10428"/>
                      </a:lnTo>
                      <a:lnTo>
                        <a:pt x="7210" y="10387"/>
                      </a:lnTo>
                      <a:lnTo>
                        <a:pt x="6925" y="10265"/>
                      </a:lnTo>
                      <a:lnTo>
                        <a:pt x="6640" y="10102"/>
                      </a:lnTo>
                      <a:lnTo>
                        <a:pt x="6436" y="9899"/>
                      </a:lnTo>
                      <a:lnTo>
                        <a:pt x="6192" y="9654"/>
                      </a:lnTo>
                      <a:lnTo>
                        <a:pt x="6110" y="9451"/>
                      </a:lnTo>
                      <a:lnTo>
                        <a:pt x="6029" y="9125"/>
                      </a:lnTo>
                      <a:lnTo>
                        <a:pt x="5988" y="8717"/>
                      </a:lnTo>
                      <a:lnTo>
                        <a:pt x="5947" y="8228"/>
                      </a:lnTo>
                      <a:lnTo>
                        <a:pt x="5947" y="7006"/>
                      </a:lnTo>
                      <a:lnTo>
                        <a:pt x="5988" y="5622"/>
                      </a:lnTo>
                      <a:lnTo>
                        <a:pt x="6070" y="4114"/>
                      </a:lnTo>
                      <a:lnTo>
                        <a:pt x="6192" y="2648"/>
                      </a:lnTo>
                      <a:lnTo>
                        <a:pt x="643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44"/>
                <p:cNvSpPr/>
                <p:nvPr/>
              </p:nvSpPr>
              <p:spPr>
                <a:xfrm>
                  <a:off x="3997825" y="1610213"/>
                  <a:ext cx="256650" cy="47900"/>
                </a:xfrm>
                <a:custGeom>
                  <a:avLst/>
                  <a:gdLst/>
                  <a:ahLst/>
                  <a:cxnLst/>
                  <a:rect l="l" t="t" r="r" b="b"/>
                  <a:pathLst>
                    <a:path w="10266" h="1916" extrusionOk="0">
                      <a:moveTo>
                        <a:pt x="10266" y="1"/>
                      </a:moveTo>
                      <a:lnTo>
                        <a:pt x="10184" y="286"/>
                      </a:lnTo>
                      <a:lnTo>
                        <a:pt x="10062" y="571"/>
                      </a:lnTo>
                      <a:lnTo>
                        <a:pt x="9818" y="815"/>
                      </a:lnTo>
                      <a:lnTo>
                        <a:pt x="9533" y="1060"/>
                      </a:lnTo>
                      <a:lnTo>
                        <a:pt x="9207" y="1263"/>
                      </a:lnTo>
                      <a:lnTo>
                        <a:pt x="8799" y="1426"/>
                      </a:lnTo>
                      <a:lnTo>
                        <a:pt x="8392" y="1548"/>
                      </a:lnTo>
                      <a:lnTo>
                        <a:pt x="7903" y="1630"/>
                      </a:lnTo>
                      <a:lnTo>
                        <a:pt x="7048" y="1671"/>
                      </a:lnTo>
                      <a:lnTo>
                        <a:pt x="6355" y="1671"/>
                      </a:lnTo>
                      <a:lnTo>
                        <a:pt x="5826" y="1589"/>
                      </a:lnTo>
                      <a:lnTo>
                        <a:pt x="5378" y="1467"/>
                      </a:lnTo>
                      <a:lnTo>
                        <a:pt x="4645" y="1223"/>
                      </a:lnTo>
                      <a:lnTo>
                        <a:pt x="4196" y="1100"/>
                      </a:lnTo>
                      <a:lnTo>
                        <a:pt x="3708" y="1060"/>
                      </a:lnTo>
                      <a:lnTo>
                        <a:pt x="3219" y="1060"/>
                      </a:lnTo>
                      <a:lnTo>
                        <a:pt x="2852" y="1100"/>
                      </a:lnTo>
                      <a:lnTo>
                        <a:pt x="2201" y="1223"/>
                      </a:lnTo>
                      <a:lnTo>
                        <a:pt x="1875" y="1304"/>
                      </a:lnTo>
                      <a:lnTo>
                        <a:pt x="1589" y="1304"/>
                      </a:lnTo>
                      <a:lnTo>
                        <a:pt x="1223" y="1345"/>
                      </a:lnTo>
                      <a:lnTo>
                        <a:pt x="856" y="1263"/>
                      </a:lnTo>
                      <a:lnTo>
                        <a:pt x="653" y="1223"/>
                      </a:lnTo>
                      <a:lnTo>
                        <a:pt x="530" y="1141"/>
                      </a:lnTo>
                      <a:lnTo>
                        <a:pt x="367" y="1019"/>
                      </a:lnTo>
                      <a:lnTo>
                        <a:pt x="245" y="856"/>
                      </a:lnTo>
                      <a:lnTo>
                        <a:pt x="164" y="734"/>
                      </a:lnTo>
                      <a:lnTo>
                        <a:pt x="123" y="530"/>
                      </a:lnTo>
                      <a:lnTo>
                        <a:pt x="42" y="245"/>
                      </a:lnTo>
                      <a:lnTo>
                        <a:pt x="42" y="204"/>
                      </a:lnTo>
                      <a:lnTo>
                        <a:pt x="1" y="245"/>
                      </a:lnTo>
                      <a:lnTo>
                        <a:pt x="1" y="326"/>
                      </a:lnTo>
                      <a:lnTo>
                        <a:pt x="42" y="489"/>
                      </a:lnTo>
                      <a:lnTo>
                        <a:pt x="123" y="815"/>
                      </a:lnTo>
                      <a:lnTo>
                        <a:pt x="286" y="1100"/>
                      </a:lnTo>
                      <a:lnTo>
                        <a:pt x="408" y="1223"/>
                      </a:lnTo>
                      <a:lnTo>
                        <a:pt x="571" y="1345"/>
                      </a:lnTo>
                      <a:lnTo>
                        <a:pt x="734" y="1426"/>
                      </a:lnTo>
                      <a:lnTo>
                        <a:pt x="897" y="1508"/>
                      </a:lnTo>
                      <a:lnTo>
                        <a:pt x="1264" y="1548"/>
                      </a:lnTo>
                      <a:lnTo>
                        <a:pt x="1630" y="1548"/>
                      </a:lnTo>
                      <a:lnTo>
                        <a:pt x="1915" y="1508"/>
                      </a:lnTo>
                      <a:lnTo>
                        <a:pt x="2201" y="1426"/>
                      </a:lnTo>
                      <a:lnTo>
                        <a:pt x="2852" y="1304"/>
                      </a:lnTo>
                      <a:lnTo>
                        <a:pt x="3219" y="1263"/>
                      </a:lnTo>
                      <a:lnTo>
                        <a:pt x="3708" y="1263"/>
                      </a:lnTo>
                      <a:lnTo>
                        <a:pt x="4196" y="1345"/>
                      </a:lnTo>
                      <a:lnTo>
                        <a:pt x="4645" y="1426"/>
                      </a:lnTo>
                      <a:lnTo>
                        <a:pt x="5378" y="1671"/>
                      </a:lnTo>
                      <a:lnTo>
                        <a:pt x="5826" y="1793"/>
                      </a:lnTo>
                      <a:lnTo>
                        <a:pt x="6355" y="1874"/>
                      </a:lnTo>
                      <a:lnTo>
                        <a:pt x="7048" y="1915"/>
                      </a:lnTo>
                      <a:lnTo>
                        <a:pt x="7903" y="1874"/>
                      </a:lnTo>
                      <a:lnTo>
                        <a:pt x="8392" y="1752"/>
                      </a:lnTo>
                      <a:lnTo>
                        <a:pt x="8840" y="1630"/>
                      </a:lnTo>
                      <a:lnTo>
                        <a:pt x="9248" y="1426"/>
                      </a:lnTo>
                      <a:lnTo>
                        <a:pt x="9614" y="1182"/>
                      </a:lnTo>
                      <a:lnTo>
                        <a:pt x="9899" y="937"/>
                      </a:lnTo>
                      <a:lnTo>
                        <a:pt x="10103" y="652"/>
                      </a:lnTo>
                      <a:lnTo>
                        <a:pt x="10225" y="326"/>
                      </a:lnTo>
                      <a:lnTo>
                        <a:pt x="10266" y="41"/>
                      </a:lnTo>
                      <a:lnTo>
                        <a:pt x="10266"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44"/>
                <p:cNvSpPr/>
                <p:nvPr/>
              </p:nvSpPr>
              <p:spPr>
                <a:xfrm>
                  <a:off x="3988675" y="1308788"/>
                  <a:ext cx="160925" cy="93700"/>
                </a:xfrm>
                <a:custGeom>
                  <a:avLst/>
                  <a:gdLst/>
                  <a:ahLst/>
                  <a:cxnLst/>
                  <a:rect l="l" t="t" r="r" b="b"/>
                  <a:pathLst>
                    <a:path w="6437" h="3748" extrusionOk="0">
                      <a:moveTo>
                        <a:pt x="0" y="0"/>
                      </a:moveTo>
                      <a:lnTo>
                        <a:pt x="204" y="1833"/>
                      </a:lnTo>
                      <a:lnTo>
                        <a:pt x="367" y="3748"/>
                      </a:lnTo>
                      <a:lnTo>
                        <a:pt x="6110" y="3748"/>
                      </a:lnTo>
                      <a:lnTo>
                        <a:pt x="6273" y="1711"/>
                      </a:lnTo>
                      <a:lnTo>
                        <a:pt x="643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44"/>
                <p:cNvSpPr/>
                <p:nvPr/>
              </p:nvSpPr>
              <p:spPr>
                <a:xfrm>
                  <a:off x="3988675" y="1295538"/>
                  <a:ext cx="160925" cy="13275"/>
                </a:xfrm>
                <a:custGeom>
                  <a:avLst/>
                  <a:gdLst/>
                  <a:ahLst/>
                  <a:cxnLst/>
                  <a:rect l="l" t="t" r="r" b="b"/>
                  <a:pathLst>
                    <a:path w="6437" h="531" extrusionOk="0">
                      <a:moveTo>
                        <a:pt x="122" y="1"/>
                      </a:moveTo>
                      <a:lnTo>
                        <a:pt x="82" y="41"/>
                      </a:lnTo>
                      <a:lnTo>
                        <a:pt x="0" y="123"/>
                      </a:lnTo>
                      <a:lnTo>
                        <a:pt x="0" y="204"/>
                      </a:lnTo>
                      <a:lnTo>
                        <a:pt x="0" y="530"/>
                      </a:lnTo>
                      <a:lnTo>
                        <a:pt x="6436" y="530"/>
                      </a:lnTo>
                      <a:lnTo>
                        <a:pt x="6436" y="204"/>
                      </a:lnTo>
                      <a:lnTo>
                        <a:pt x="6436" y="123"/>
                      </a:lnTo>
                      <a:lnTo>
                        <a:pt x="6396" y="41"/>
                      </a:lnTo>
                      <a:lnTo>
                        <a:pt x="631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44"/>
                <p:cNvSpPr/>
                <p:nvPr/>
              </p:nvSpPr>
              <p:spPr>
                <a:xfrm>
                  <a:off x="3992750" y="1349513"/>
                  <a:ext cx="66200" cy="195550"/>
                </a:xfrm>
                <a:custGeom>
                  <a:avLst/>
                  <a:gdLst/>
                  <a:ahLst/>
                  <a:cxnLst/>
                  <a:rect l="l" t="t" r="r" b="b"/>
                  <a:pathLst>
                    <a:path w="2648" h="7822" extrusionOk="0">
                      <a:moveTo>
                        <a:pt x="0" y="1"/>
                      </a:moveTo>
                      <a:lnTo>
                        <a:pt x="163" y="1548"/>
                      </a:lnTo>
                      <a:lnTo>
                        <a:pt x="285" y="2933"/>
                      </a:lnTo>
                      <a:lnTo>
                        <a:pt x="448" y="5826"/>
                      </a:lnTo>
                      <a:lnTo>
                        <a:pt x="611" y="7822"/>
                      </a:lnTo>
                      <a:lnTo>
                        <a:pt x="1752" y="7822"/>
                      </a:lnTo>
                      <a:lnTo>
                        <a:pt x="1955" y="7740"/>
                      </a:lnTo>
                      <a:lnTo>
                        <a:pt x="2159" y="7659"/>
                      </a:lnTo>
                      <a:lnTo>
                        <a:pt x="2322" y="7496"/>
                      </a:lnTo>
                      <a:lnTo>
                        <a:pt x="2444" y="7333"/>
                      </a:lnTo>
                      <a:lnTo>
                        <a:pt x="2566" y="7170"/>
                      </a:lnTo>
                      <a:lnTo>
                        <a:pt x="2607" y="6966"/>
                      </a:lnTo>
                      <a:lnTo>
                        <a:pt x="2648" y="6722"/>
                      </a:lnTo>
                      <a:lnTo>
                        <a:pt x="2648" y="1100"/>
                      </a:lnTo>
                      <a:lnTo>
                        <a:pt x="2607" y="897"/>
                      </a:lnTo>
                      <a:lnTo>
                        <a:pt x="2566" y="693"/>
                      </a:lnTo>
                      <a:lnTo>
                        <a:pt x="2444" y="489"/>
                      </a:lnTo>
                      <a:lnTo>
                        <a:pt x="2322" y="326"/>
                      </a:lnTo>
                      <a:lnTo>
                        <a:pt x="2159" y="204"/>
                      </a:lnTo>
                      <a:lnTo>
                        <a:pt x="1955" y="82"/>
                      </a:lnTo>
                      <a:lnTo>
                        <a:pt x="175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44"/>
                <p:cNvSpPr/>
                <p:nvPr/>
              </p:nvSpPr>
              <p:spPr>
                <a:xfrm>
                  <a:off x="4014125" y="1468663"/>
                  <a:ext cx="32625" cy="45850"/>
                </a:xfrm>
                <a:custGeom>
                  <a:avLst/>
                  <a:gdLst/>
                  <a:ahLst/>
                  <a:cxnLst/>
                  <a:rect l="l" t="t" r="r" b="b"/>
                  <a:pathLst>
                    <a:path w="1305" h="1834" extrusionOk="0">
                      <a:moveTo>
                        <a:pt x="530" y="0"/>
                      </a:moveTo>
                      <a:lnTo>
                        <a:pt x="408" y="41"/>
                      </a:lnTo>
                      <a:lnTo>
                        <a:pt x="286" y="82"/>
                      </a:lnTo>
                      <a:lnTo>
                        <a:pt x="204" y="163"/>
                      </a:lnTo>
                      <a:lnTo>
                        <a:pt x="123" y="286"/>
                      </a:lnTo>
                      <a:lnTo>
                        <a:pt x="41" y="367"/>
                      </a:lnTo>
                      <a:lnTo>
                        <a:pt x="1" y="489"/>
                      </a:lnTo>
                      <a:lnTo>
                        <a:pt x="1" y="652"/>
                      </a:lnTo>
                      <a:lnTo>
                        <a:pt x="1" y="1182"/>
                      </a:lnTo>
                      <a:lnTo>
                        <a:pt x="1" y="1345"/>
                      </a:lnTo>
                      <a:lnTo>
                        <a:pt x="41" y="1467"/>
                      </a:lnTo>
                      <a:lnTo>
                        <a:pt x="123" y="1548"/>
                      </a:lnTo>
                      <a:lnTo>
                        <a:pt x="204" y="1671"/>
                      </a:lnTo>
                      <a:lnTo>
                        <a:pt x="286" y="1752"/>
                      </a:lnTo>
                      <a:lnTo>
                        <a:pt x="408" y="1793"/>
                      </a:lnTo>
                      <a:lnTo>
                        <a:pt x="530" y="1833"/>
                      </a:lnTo>
                      <a:lnTo>
                        <a:pt x="775" y="1833"/>
                      </a:lnTo>
                      <a:lnTo>
                        <a:pt x="897" y="1793"/>
                      </a:lnTo>
                      <a:lnTo>
                        <a:pt x="1019" y="1752"/>
                      </a:lnTo>
                      <a:lnTo>
                        <a:pt x="1100" y="1671"/>
                      </a:lnTo>
                      <a:lnTo>
                        <a:pt x="1182" y="1548"/>
                      </a:lnTo>
                      <a:lnTo>
                        <a:pt x="1263" y="1467"/>
                      </a:lnTo>
                      <a:lnTo>
                        <a:pt x="1304" y="1345"/>
                      </a:lnTo>
                      <a:lnTo>
                        <a:pt x="1304" y="1182"/>
                      </a:lnTo>
                      <a:lnTo>
                        <a:pt x="1304" y="652"/>
                      </a:lnTo>
                      <a:lnTo>
                        <a:pt x="1304" y="489"/>
                      </a:lnTo>
                      <a:lnTo>
                        <a:pt x="1263" y="367"/>
                      </a:lnTo>
                      <a:lnTo>
                        <a:pt x="1182" y="286"/>
                      </a:lnTo>
                      <a:lnTo>
                        <a:pt x="1100" y="163"/>
                      </a:lnTo>
                      <a:lnTo>
                        <a:pt x="1019" y="82"/>
                      </a:lnTo>
                      <a:lnTo>
                        <a:pt x="897" y="41"/>
                      </a:lnTo>
                      <a:lnTo>
                        <a:pt x="77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44"/>
                <p:cNvSpPr/>
                <p:nvPr/>
              </p:nvSpPr>
              <p:spPr>
                <a:xfrm>
                  <a:off x="4058925" y="1377013"/>
                  <a:ext cx="75400" cy="11225"/>
                </a:xfrm>
                <a:custGeom>
                  <a:avLst/>
                  <a:gdLst/>
                  <a:ahLst/>
                  <a:cxnLst/>
                  <a:rect l="l" t="t" r="r" b="b"/>
                  <a:pathLst>
                    <a:path w="3016" h="449" extrusionOk="0">
                      <a:moveTo>
                        <a:pt x="1" y="0"/>
                      </a:moveTo>
                      <a:lnTo>
                        <a:pt x="1" y="448"/>
                      </a:lnTo>
                      <a:lnTo>
                        <a:pt x="3015" y="448"/>
                      </a:lnTo>
                      <a:lnTo>
                        <a:pt x="301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44"/>
                <p:cNvSpPr/>
                <p:nvPr/>
              </p:nvSpPr>
              <p:spPr>
                <a:xfrm>
                  <a:off x="4058925" y="1354613"/>
                  <a:ext cx="75400" cy="11225"/>
                </a:xfrm>
                <a:custGeom>
                  <a:avLst/>
                  <a:gdLst/>
                  <a:ahLst/>
                  <a:cxnLst/>
                  <a:rect l="l" t="t" r="r" b="b"/>
                  <a:pathLst>
                    <a:path w="3016" h="449" extrusionOk="0">
                      <a:moveTo>
                        <a:pt x="1" y="0"/>
                      </a:moveTo>
                      <a:lnTo>
                        <a:pt x="1" y="448"/>
                      </a:lnTo>
                      <a:lnTo>
                        <a:pt x="3015" y="448"/>
                      </a:lnTo>
                      <a:lnTo>
                        <a:pt x="301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08" name="Google Shape;808;p44"/>
              <p:cNvGrpSpPr/>
              <p:nvPr/>
            </p:nvGrpSpPr>
            <p:grpSpPr>
              <a:xfrm>
                <a:off x="3582150" y="1403475"/>
                <a:ext cx="266825" cy="374775"/>
                <a:chOff x="3582150" y="1403475"/>
                <a:chExt cx="266825" cy="374775"/>
              </a:xfrm>
            </p:grpSpPr>
            <p:sp>
              <p:nvSpPr>
                <p:cNvPr id="809" name="Google Shape;809;p44"/>
                <p:cNvSpPr/>
                <p:nvPr/>
              </p:nvSpPr>
              <p:spPr>
                <a:xfrm>
                  <a:off x="3591300" y="1721200"/>
                  <a:ext cx="257675" cy="57050"/>
                </a:xfrm>
                <a:custGeom>
                  <a:avLst/>
                  <a:gdLst/>
                  <a:ahLst/>
                  <a:cxnLst/>
                  <a:rect l="l" t="t" r="r" b="b"/>
                  <a:pathLst>
                    <a:path w="10307" h="2282" extrusionOk="0">
                      <a:moveTo>
                        <a:pt x="10266" y="1"/>
                      </a:moveTo>
                      <a:lnTo>
                        <a:pt x="10225" y="286"/>
                      </a:lnTo>
                      <a:lnTo>
                        <a:pt x="10062" y="571"/>
                      </a:lnTo>
                      <a:lnTo>
                        <a:pt x="9859" y="815"/>
                      </a:lnTo>
                      <a:lnTo>
                        <a:pt x="9573" y="1060"/>
                      </a:lnTo>
                      <a:lnTo>
                        <a:pt x="9207" y="1263"/>
                      </a:lnTo>
                      <a:lnTo>
                        <a:pt x="8840" y="1467"/>
                      </a:lnTo>
                      <a:lnTo>
                        <a:pt x="8392" y="1589"/>
                      </a:lnTo>
                      <a:lnTo>
                        <a:pt x="7944" y="1671"/>
                      </a:lnTo>
                      <a:lnTo>
                        <a:pt x="7048" y="1712"/>
                      </a:lnTo>
                      <a:lnTo>
                        <a:pt x="6355" y="1712"/>
                      </a:lnTo>
                      <a:lnTo>
                        <a:pt x="5826" y="1630"/>
                      </a:lnTo>
                      <a:lnTo>
                        <a:pt x="5418" y="1508"/>
                      </a:lnTo>
                      <a:lnTo>
                        <a:pt x="4645" y="1263"/>
                      </a:lnTo>
                      <a:lnTo>
                        <a:pt x="4237" y="1182"/>
                      </a:lnTo>
                      <a:lnTo>
                        <a:pt x="3708" y="1101"/>
                      </a:lnTo>
                      <a:lnTo>
                        <a:pt x="2934" y="1060"/>
                      </a:lnTo>
                      <a:lnTo>
                        <a:pt x="2974" y="245"/>
                      </a:lnTo>
                      <a:lnTo>
                        <a:pt x="2974" y="204"/>
                      </a:lnTo>
                      <a:lnTo>
                        <a:pt x="2812" y="204"/>
                      </a:lnTo>
                      <a:lnTo>
                        <a:pt x="2567" y="245"/>
                      </a:lnTo>
                      <a:lnTo>
                        <a:pt x="938" y="245"/>
                      </a:lnTo>
                      <a:lnTo>
                        <a:pt x="816" y="286"/>
                      </a:lnTo>
                      <a:lnTo>
                        <a:pt x="775" y="408"/>
                      </a:lnTo>
                      <a:lnTo>
                        <a:pt x="775" y="449"/>
                      </a:lnTo>
                      <a:lnTo>
                        <a:pt x="571" y="408"/>
                      </a:lnTo>
                      <a:lnTo>
                        <a:pt x="367" y="327"/>
                      </a:lnTo>
                      <a:lnTo>
                        <a:pt x="164" y="245"/>
                      </a:lnTo>
                      <a:lnTo>
                        <a:pt x="123" y="245"/>
                      </a:lnTo>
                      <a:lnTo>
                        <a:pt x="42" y="286"/>
                      </a:lnTo>
                      <a:lnTo>
                        <a:pt x="42" y="82"/>
                      </a:lnTo>
                      <a:lnTo>
                        <a:pt x="1" y="204"/>
                      </a:lnTo>
                      <a:lnTo>
                        <a:pt x="1" y="408"/>
                      </a:lnTo>
                      <a:lnTo>
                        <a:pt x="42" y="856"/>
                      </a:lnTo>
                      <a:lnTo>
                        <a:pt x="82" y="1141"/>
                      </a:lnTo>
                      <a:lnTo>
                        <a:pt x="164" y="1589"/>
                      </a:lnTo>
                      <a:lnTo>
                        <a:pt x="245" y="1793"/>
                      </a:lnTo>
                      <a:lnTo>
                        <a:pt x="367" y="1997"/>
                      </a:lnTo>
                      <a:lnTo>
                        <a:pt x="530" y="2160"/>
                      </a:lnTo>
                      <a:lnTo>
                        <a:pt x="734" y="2241"/>
                      </a:lnTo>
                      <a:lnTo>
                        <a:pt x="775" y="2200"/>
                      </a:lnTo>
                      <a:lnTo>
                        <a:pt x="856" y="2160"/>
                      </a:lnTo>
                      <a:lnTo>
                        <a:pt x="897" y="2200"/>
                      </a:lnTo>
                      <a:lnTo>
                        <a:pt x="938" y="2282"/>
                      </a:lnTo>
                      <a:lnTo>
                        <a:pt x="1304" y="2282"/>
                      </a:lnTo>
                      <a:lnTo>
                        <a:pt x="1345" y="2200"/>
                      </a:lnTo>
                      <a:lnTo>
                        <a:pt x="1589" y="2200"/>
                      </a:lnTo>
                      <a:lnTo>
                        <a:pt x="1630" y="2282"/>
                      </a:lnTo>
                      <a:lnTo>
                        <a:pt x="2078" y="2282"/>
                      </a:lnTo>
                      <a:lnTo>
                        <a:pt x="2119" y="2200"/>
                      </a:lnTo>
                      <a:lnTo>
                        <a:pt x="2404" y="2200"/>
                      </a:lnTo>
                      <a:lnTo>
                        <a:pt x="2445" y="2282"/>
                      </a:lnTo>
                      <a:lnTo>
                        <a:pt x="2730" y="2282"/>
                      </a:lnTo>
                      <a:lnTo>
                        <a:pt x="2852" y="2241"/>
                      </a:lnTo>
                      <a:lnTo>
                        <a:pt x="2893" y="2119"/>
                      </a:lnTo>
                      <a:lnTo>
                        <a:pt x="2934" y="1386"/>
                      </a:lnTo>
                      <a:lnTo>
                        <a:pt x="3300" y="1345"/>
                      </a:lnTo>
                      <a:lnTo>
                        <a:pt x="4034" y="1345"/>
                      </a:lnTo>
                      <a:lnTo>
                        <a:pt x="4319" y="1386"/>
                      </a:lnTo>
                      <a:lnTo>
                        <a:pt x="4522" y="1467"/>
                      </a:lnTo>
                      <a:lnTo>
                        <a:pt x="4726" y="1549"/>
                      </a:lnTo>
                      <a:lnTo>
                        <a:pt x="5052" y="1793"/>
                      </a:lnTo>
                      <a:lnTo>
                        <a:pt x="5541" y="2078"/>
                      </a:lnTo>
                      <a:lnTo>
                        <a:pt x="5826" y="2200"/>
                      </a:lnTo>
                      <a:lnTo>
                        <a:pt x="6233" y="2282"/>
                      </a:lnTo>
                      <a:lnTo>
                        <a:pt x="6274" y="2200"/>
                      </a:lnTo>
                      <a:lnTo>
                        <a:pt x="6478" y="2200"/>
                      </a:lnTo>
                      <a:lnTo>
                        <a:pt x="6559" y="2241"/>
                      </a:lnTo>
                      <a:lnTo>
                        <a:pt x="6600" y="2282"/>
                      </a:lnTo>
                      <a:lnTo>
                        <a:pt x="7252" y="2282"/>
                      </a:lnTo>
                      <a:lnTo>
                        <a:pt x="7292" y="2241"/>
                      </a:lnTo>
                      <a:lnTo>
                        <a:pt x="7333" y="2200"/>
                      </a:lnTo>
                      <a:lnTo>
                        <a:pt x="7537" y="2200"/>
                      </a:lnTo>
                      <a:lnTo>
                        <a:pt x="7577" y="2241"/>
                      </a:lnTo>
                      <a:lnTo>
                        <a:pt x="7944" y="2241"/>
                      </a:lnTo>
                      <a:lnTo>
                        <a:pt x="8107" y="2200"/>
                      </a:lnTo>
                      <a:lnTo>
                        <a:pt x="8148" y="2160"/>
                      </a:lnTo>
                      <a:lnTo>
                        <a:pt x="8188" y="2119"/>
                      </a:lnTo>
                      <a:lnTo>
                        <a:pt x="8351" y="2078"/>
                      </a:lnTo>
                      <a:lnTo>
                        <a:pt x="8392" y="2078"/>
                      </a:lnTo>
                      <a:lnTo>
                        <a:pt x="8474" y="2160"/>
                      </a:lnTo>
                      <a:lnTo>
                        <a:pt x="8759" y="2037"/>
                      </a:lnTo>
                      <a:lnTo>
                        <a:pt x="9044" y="1915"/>
                      </a:lnTo>
                      <a:lnTo>
                        <a:pt x="9044" y="1834"/>
                      </a:lnTo>
                      <a:lnTo>
                        <a:pt x="9125" y="1793"/>
                      </a:lnTo>
                      <a:lnTo>
                        <a:pt x="9248" y="1752"/>
                      </a:lnTo>
                      <a:lnTo>
                        <a:pt x="9288" y="1712"/>
                      </a:lnTo>
                      <a:lnTo>
                        <a:pt x="9370" y="1752"/>
                      </a:lnTo>
                      <a:lnTo>
                        <a:pt x="9736" y="1467"/>
                      </a:lnTo>
                      <a:lnTo>
                        <a:pt x="10062" y="1141"/>
                      </a:lnTo>
                      <a:lnTo>
                        <a:pt x="10144" y="938"/>
                      </a:lnTo>
                      <a:lnTo>
                        <a:pt x="10225" y="775"/>
                      </a:lnTo>
                      <a:lnTo>
                        <a:pt x="10266" y="612"/>
                      </a:lnTo>
                      <a:lnTo>
                        <a:pt x="10307" y="408"/>
                      </a:lnTo>
                      <a:lnTo>
                        <a:pt x="10307" y="204"/>
                      </a:lnTo>
                      <a:lnTo>
                        <a:pt x="1026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44"/>
                <p:cNvSpPr/>
                <p:nvPr/>
              </p:nvSpPr>
              <p:spPr>
                <a:xfrm>
                  <a:off x="3582150" y="1416725"/>
                  <a:ext cx="265800" cy="349325"/>
                </a:xfrm>
                <a:custGeom>
                  <a:avLst/>
                  <a:gdLst/>
                  <a:ahLst/>
                  <a:cxnLst/>
                  <a:rect l="l" t="t" r="r" b="b"/>
                  <a:pathLst>
                    <a:path w="10632" h="13973" extrusionOk="0">
                      <a:moveTo>
                        <a:pt x="0" y="0"/>
                      </a:moveTo>
                      <a:lnTo>
                        <a:pt x="163" y="1630"/>
                      </a:lnTo>
                      <a:lnTo>
                        <a:pt x="326" y="3177"/>
                      </a:lnTo>
                      <a:lnTo>
                        <a:pt x="448" y="4562"/>
                      </a:lnTo>
                      <a:lnTo>
                        <a:pt x="611" y="7455"/>
                      </a:lnTo>
                      <a:lnTo>
                        <a:pt x="774" y="9451"/>
                      </a:lnTo>
                      <a:lnTo>
                        <a:pt x="815" y="9899"/>
                      </a:lnTo>
                      <a:lnTo>
                        <a:pt x="815" y="10184"/>
                      </a:lnTo>
                      <a:lnTo>
                        <a:pt x="774" y="10387"/>
                      </a:lnTo>
                      <a:lnTo>
                        <a:pt x="611" y="10795"/>
                      </a:lnTo>
                      <a:lnTo>
                        <a:pt x="530" y="11039"/>
                      </a:lnTo>
                      <a:lnTo>
                        <a:pt x="448" y="11365"/>
                      </a:lnTo>
                      <a:lnTo>
                        <a:pt x="408" y="11772"/>
                      </a:lnTo>
                      <a:lnTo>
                        <a:pt x="408" y="12261"/>
                      </a:lnTo>
                      <a:lnTo>
                        <a:pt x="367" y="12302"/>
                      </a:lnTo>
                      <a:lnTo>
                        <a:pt x="367" y="12383"/>
                      </a:lnTo>
                      <a:lnTo>
                        <a:pt x="408" y="12546"/>
                      </a:lnTo>
                      <a:lnTo>
                        <a:pt x="489" y="12872"/>
                      </a:lnTo>
                      <a:lnTo>
                        <a:pt x="652" y="13157"/>
                      </a:lnTo>
                      <a:lnTo>
                        <a:pt x="774" y="13280"/>
                      </a:lnTo>
                      <a:lnTo>
                        <a:pt x="937" y="13402"/>
                      </a:lnTo>
                      <a:lnTo>
                        <a:pt x="1100" y="13483"/>
                      </a:lnTo>
                      <a:lnTo>
                        <a:pt x="1263" y="13565"/>
                      </a:lnTo>
                      <a:lnTo>
                        <a:pt x="1630" y="13605"/>
                      </a:lnTo>
                      <a:lnTo>
                        <a:pt x="1996" y="13605"/>
                      </a:lnTo>
                      <a:lnTo>
                        <a:pt x="2281" y="13565"/>
                      </a:lnTo>
                      <a:lnTo>
                        <a:pt x="2567" y="13483"/>
                      </a:lnTo>
                      <a:lnTo>
                        <a:pt x="3218" y="13361"/>
                      </a:lnTo>
                      <a:lnTo>
                        <a:pt x="3585" y="13320"/>
                      </a:lnTo>
                      <a:lnTo>
                        <a:pt x="4074" y="13320"/>
                      </a:lnTo>
                      <a:lnTo>
                        <a:pt x="4562" y="13402"/>
                      </a:lnTo>
                      <a:lnTo>
                        <a:pt x="5011" y="13483"/>
                      </a:lnTo>
                      <a:lnTo>
                        <a:pt x="5744" y="13728"/>
                      </a:lnTo>
                      <a:lnTo>
                        <a:pt x="6192" y="13850"/>
                      </a:lnTo>
                      <a:lnTo>
                        <a:pt x="6721" y="13931"/>
                      </a:lnTo>
                      <a:lnTo>
                        <a:pt x="7414" y="13972"/>
                      </a:lnTo>
                      <a:lnTo>
                        <a:pt x="8269" y="13931"/>
                      </a:lnTo>
                      <a:lnTo>
                        <a:pt x="8758" y="13809"/>
                      </a:lnTo>
                      <a:lnTo>
                        <a:pt x="9206" y="13687"/>
                      </a:lnTo>
                      <a:lnTo>
                        <a:pt x="9614" y="13483"/>
                      </a:lnTo>
                      <a:lnTo>
                        <a:pt x="9980" y="13239"/>
                      </a:lnTo>
                      <a:lnTo>
                        <a:pt x="10265" y="12994"/>
                      </a:lnTo>
                      <a:lnTo>
                        <a:pt x="10469" y="12709"/>
                      </a:lnTo>
                      <a:lnTo>
                        <a:pt x="10591" y="12383"/>
                      </a:lnTo>
                      <a:lnTo>
                        <a:pt x="10632" y="12098"/>
                      </a:lnTo>
                      <a:lnTo>
                        <a:pt x="10632" y="12058"/>
                      </a:lnTo>
                      <a:lnTo>
                        <a:pt x="10632" y="11935"/>
                      </a:lnTo>
                      <a:lnTo>
                        <a:pt x="10591" y="11487"/>
                      </a:lnTo>
                      <a:lnTo>
                        <a:pt x="10510" y="11161"/>
                      </a:lnTo>
                      <a:lnTo>
                        <a:pt x="10347" y="10876"/>
                      </a:lnTo>
                      <a:lnTo>
                        <a:pt x="10143" y="10673"/>
                      </a:lnTo>
                      <a:lnTo>
                        <a:pt x="9939" y="10510"/>
                      </a:lnTo>
                      <a:lnTo>
                        <a:pt x="9654" y="10428"/>
                      </a:lnTo>
                      <a:lnTo>
                        <a:pt x="9369" y="10387"/>
                      </a:lnTo>
                      <a:lnTo>
                        <a:pt x="9084" y="10428"/>
                      </a:lnTo>
                      <a:lnTo>
                        <a:pt x="8473" y="10469"/>
                      </a:lnTo>
                      <a:lnTo>
                        <a:pt x="7984" y="10469"/>
                      </a:lnTo>
                      <a:lnTo>
                        <a:pt x="7577" y="10428"/>
                      </a:lnTo>
                      <a:lnTo>
                        <a:pt x="7210" y="10387"/>
                      </a:lnTo>
                      <a:lnTo>
                        <a:pt x="6925" y="10265"/>
                      </a:lnTo>
                      <a:lnTo>
                        <a:pt x="6640" y="10102"/>
                      </a:lnTo>
                      <a:lnTo>
                        <a:pt x="6436" y="9899"/>
                      </a:lnTo>
                      <a:lnTo>
                        <a:pt x="6192" y="9654"/>
                      </a:lnTo>
                      <a:lnTo>
                        <a:pt x="6110" y="9451"/>
                      </a:lnTo>
                      <a:lnTo>
                        <a:pt x="6029" y="9125"/>
                      </a:lnTo>
                      <a:lnTo>
                        <a:pt x="5988" y="8717"/>
                      </a:lnTo>
                      <a:lnTo>
                        <a:pt x="5947" y="8228"/>
                      </a:lnTo>
                      <a:lnTo>
                        <a:pt x="5947" y="7006"/>
                      </a:lnTo>
                      <a:lnTo>
                        <a:pt x="5988" y="5622"/>
                      </a:lnTo>
                      <a:lnTo>
                        <a:pt x="6070" y="4114"/>
                      </a:lnTo>
                      <a:lnTo>
                        <a:pt x="6192" y="2648"/>
                      </a:lnTo>
                      <a:lnTo>
                        <a:pt x="643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44"/>
                <p:cNvSpPr/>
                <p:nvPr/>
              </p:nvSpPr>
              <p:spPr>
                <a:xfrm>
                  <a:off x="3591300" y="1718150"/>
                  <a:ext cx="256650" cy="47900"/>
                </a:xfrm>
                <a:custGeom>
                  <a:avLst/>
                  <a:gdLst/>
                  <a:ahLst/>
                  <a:cxnLst/>
                  <a:rect l="l" t="t" r="r" b="b"/>
                  <a:pathLst>
                    <a:path w="10266" h="1916" extrusionOk="0">
                      <a:moveTo>
                        <a:pt x="10266" y="1"/>
                      </a:moveTo>
                      <a:lnTo>
                        <a:pt x="10184" y="286"/>
                      </a:lnTo>
                      <a:lnTo>
                        <a:pt x="10062" y="571"/>
                      </a:lnTo>
                      <a:lnTo>
                        <a:pt x="9818" y="815"/>
                      </a:lnTo>
                      <a:lnTo>
                        <a:pt x="9533" y="1060"/>
                      </a:lnTo>
                      <a:lnTo>
                        <a:pt x="9207" y="1263"/>
                      </a:lnTo>
                      <a:lnTo>
                        <a:pt x="8799" y="1426"/>
                      </a:lnTo>
                      <a:lnTo>
                        <a:pt x="8392" y="1548"/>
                      </a:lnTo>
                      <a:lnTo>
                        <a:pt x="7903" y="1630"/>
                      </a:lnTo>
                      <a:lnTo>
                        <a:pt x="7048" y="1671"/>
                      </a:lnTo>
                      <a:lnTo>
                        <a:pt x="6355" y="1671"/>
                      </a:lnTo>
                      <a:lnTo>
                        <a:pt x="5826" y="1589"/>
                      </a:lnTo>
                      <a:lnTo>
                        <a:pt x="5378" y="1467"/>
                      </a:lnTo>
                      <a:lnTo>
                        <a:pt x="4645" y="1223"/>
                      </a:lnTo>
                      <a:lnTo>
                        <a:pt x="4196" y="1100"/>
                      </a:lnTo>
                      <a:lnTo>
                        <a:pt x="3708" y="1060"/>
                      </a:lnTo>
                      <a:lnTo>
                        <a:pt x="3219" y="1060"/>
                      </a:lnTo>
                      <a:lnTo>
                        <a:pt x="2852" y="1100"/>
                      </a:lnTo>
                      <a:lnTo>
                        <a:pt x="2201" y="1223"/>
                      </a:lnTo>
                      <a:lnTo>
                        <a:pt x="1875" y="1304"/>
                      </a:lnTo>
                      <a:lnTo>
                        <a:pt x="1589" y="1304"/>
                      </a:lnTo>
                      <a:lnTo>
                        <a:pt x="1223" y="1345"/>
                      </a:lnTo>
                      <a:lnTo>
                        <a:pt x="856" y="1263"/>
                      </a:lnTo>
                      <a:lnTo>
                        <a:pt x="653" y="1223"/>
                      </a:lnTo>
                      <a:lnTo>
                        <a:pt x="530" y="1141"/>
                      </a:lnTo>
                      <a:lnTo>
                        <a:pt x="367" y="1019"/>
                      </a:lnTo>
                      <a:lnTo>
                        <a:pt x="245" y="856"/>
                      </a:lnTo>
                      <a:lnTo>
                        <a:pt x="164" y="734"/>
                      </a:lnTo>
                      <a:lnTo>
                        <a:pt x="123" y="530"/>
                      </a:lnTo>
                      <a:lnTo>
                        <a:pt x="42" y="245"/>
                      </a:lnTo>
                      <a:lnTo>
                        <a:pt x="42" y="204"/>
                      </a:lnTo>
                      <a:lnTo>
                        <a:pt x="1" y="245"/>
                      </a:lnTo>
                      <a:lnTo>
                        <a:pt x="1" y="326"/>
                      </a:lnTo>
                      <a:lnTo>
                        <a:pt x="42" y="489"/>
                      </a:lnTo>
                      <a:lnTo>
                        <a:pt x="123" y="815"/>
                      </a:lnTo>
                      <a:lnTo>
                        <a:pt x="286" y="1100"/>
                      </a:lnTo>
                      <a:lnTo>
                        <a:pt x="408" y="1223"/>
                      </a:lnTo>
                      <a:lnTo>
                        <a:pt x="571" y="1345"/>
                      </a:lnTo>
                      <a:lnTo>
                        <a:pt x="734" y="1426"/>
                      </a:lnTo>
                      <a:lnTo>
                        <a:pt x="897" y="1508"/>
                      </a:lnTo>
                      <a:lnTo>
                        <a:pt x="1264" y="1548"/>
                      </a:lnTo>
                      <a:lnTo>
                        <a:pt x="1630" y="1548"/>
                      </a:lnTo>
                      <a:lnTo>
                        <a:pt x="1915" y="1508"/>
                      </a:lnTo>
                      <a:lnTo>
                        <a:pt x="2201" y="1426"/>
                      </a:lnTo>
                      <a:lnTo>
                        <a:pt x="2852" y="1304"/>
                      </a:lnTo>
                      <a:lnTo>
                        <a:pt x="3219" y="1263"/>
                      </a:lnTo>
                      <a:lnTo>
                        <a:pt x="3708" y="1263"/>
                      </a:lnTo>
                      <a:lnTo>
                        <a:pt x="4196" y="1345"/>
                      </a:lnTo>
                      <a:lnTo>
                        <a:pt x="4645" y="1426"/>
                      </a:lnTo>
                      <a:lnTo>
                        <a:pt x="5378" y="1671"/>
                      </a:lnTo>
                      <a:lnTo>
                        <a:pt x="5826" y="1793"/>
                      </a:lnTo>
                      <a:lnTo>
                        <a:pt x="6355" y="1874"/>
                      </a:lnTo>
                      <a:lnTo>
                        <a:pt x="7048" y="1915"/>
                      </a:lnTo>
                      <a:lnTo>
                        <a:pt x="7903" y="1874"/>
                      </a:lnTo>
                      <a:lnTo>
                        <a:pt x="8392" y="1752"/>
                      </a:lnTo>
                      <a:lnTo>
                        <a:pt x="8840" y="1630"/>
                      </a:lnTo>
                      <a:lnTo>
                        <a:pt x="9248" y="1426"/>
                      </a:lnTo>
                      <a:lnTo>
                        <a:pt x="9614" y="1182"/>
                      </a:lnTo>
                      <a:lnTo>
                        <a:pt x="9899" y="937"/>
                      </a:lnTo>
                      <a:lnTo>
                        <a:pt x="10103" y="652"/>
                      </a:lnTo>
                      <a:lnTo>
                        <a:pt x="10225" y="326"/>
                      </a:lnTo>
                      <a:lnTo>
                        <a:pt x="10266" y="41"/>
                      </a:lnTo>
                      <a:lnTo>
                        <a:pt x="10266"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44"/>
                <p:cNvSpPr/>
                <p:nvPr/>
              </p:nvSpPr>
              <p:spPr>
                <a:xfrm>
                  <a:off x="3582150" y="1416725"/>
                  <a:ext cx="160925" cy="93700"/>
                </a:xfrm>
                <a:custGeom>
                  <a:avLst/>
                  <a:gdLst/>
                  <a:ahLst/>
                  <a:cxnLst/>
                  <a:rect l="l" t="t" r="r" b="b"/>
                  <a:pathLst>
                    <a:path w="6437" h="3748" extrusionOk="0">
                      <a:moveTo>
                        <a:pt x="0" y="0"/>
                      </a:moveTo>
                      <a:lnTo>
                        <a:pt x="204" y="1833"/>
                      </a:lnTo>
                      <a:lnTo>
                        <a:pt x="367" y="3748"/>
                      </a:lnTo>
                      <a:lnTo>
                        <a:pt x="6110" y="3748"/>
                      </a:lnTo>
                      <a:lnTo>
                        <a:pt x="6273" y="1711"/>
                      </a:lnTo>
                      <a:lnTo>
                        <a:pt x="643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44"/>
                <p:cNvSpPr/>
                <p:nvPr/>
              </p:nvSpPr>
              <p:spPr>
                <a:xfrm>
                  <a:off x="3582150" y="1403475"/>
                  <a:ext cx="160925" cy="13275"/>
                </a:xfrm>
                <a:custGeom>
                  <a:avLst/>
                  <a:gdLst/>
                  <a:ahLst/>
                  <a:cxnLst/>
                  <a:rect l="l" t="t" r="r" b="b"/>
                  <a:pathLst>
                    <a:path w="6437" h="531" extrusionOk="0">
                      <a:moveTo>
                        <a:pt x="122" y="1"/>
                      </a:moveTo>
                      <a:lnTo>
                        <a:pt x="82" y="41"/>
                      </a:lnTo>
                      <a:lnTo>
                        <a:pt x="0" y="123"/>
                      </a:lnTo>
                      <a:lnTo>
                        <a:pt x="0" y="204"/>
                      </a:lnTo>
                      <a:lnTo>
                        <a:pt x="0" y="530"/>
                      </a:lnTo>
                      <a:lnTo>
                        <a:pt x="6436" y="530"/>
                      </a:lnTo>
                      <a:lnTo>
                        <a:pt x="6436" y="204"/>
                      </a:lnTo>
                      <a:lnTo>
                        <a:pt x="6436" y="123"/>
                      </a:lnTo>
                      <a:lnTo>
                        <a:pt x="6396" y="41"/>
                      </a:lnTo>
                      <a:lnTo>
                        <a:pt x="631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44"/>
                <p:cNvSpPr/>
                <p:nvPr/>
              </p:nvSpPr>
              <p:spPr>
                <a:xfrm>
                  <a:off x="3586225" y="1457450"/>
                  <a:ext cx="66200" cy="195550"/>
                </a:xfrm>
                <a:custGeom>
                  <a:avLst/>
                  <a:gdLst/>
                  <a:ahLst/>
                  <a:cxnLst/>
                  <a:rect l="l" t="t" r="r" b="b"/>
                  <a:pathLst>
                    <a:path w="2648" h="7822" extrusionOk="0">
                      <a:moveTo>
                        <a:pt x="0" y="1"/>
                      </a:moveTo>
                      <a:lnTo>
                        <a:pt x="163" y="1548"/>
                      </a:lnTo>
                      <a:lnTo>
                        <a:pt x="285" y="2933"/>
                      </a:lnTo>
                      <a:lnTo>
                        <a:pt x="448" y="5826"/>
                      </a:lnTo>
                      <a:lnTo>
                        <a:pt x="611" y="7822"/>
                      </a:lnTo>
                      <a:lnTo>
                        <a:pt x="1752" y="7822"/>
                      </a:lnTo>
                      <a:lnTo>
                        <a:pt x="1955" y="7740"/>
                      </a:lnTo>
                      <a:lnTo>
                        <a:pt x="2159" y="7659"/>
                      </a:lnTo>
                      <a:lnTo>
                        <a:pt x="2322" y="7496"/>
                      </a:lnTo>
                      <a:lnTo>
                        <a:pt x="2444" y="7333"/>
                      </a:lnTo>
                      <a:lnTo>
                        <a:pt x="2566" y="7170"/>
                      </a:lnTo>
                      <a:lnTo>
                        <a:pt x="2607" y="6966"/>
                      </a:lnTo>
                      <a:lnTo>
                        <a:pt x="2648" y="6722"/>
                      </a:lnTo>
                      <a:lnTo>
                        <a:pt x="2648" y="1100"/>
                      </a:lnTo>
                      <a:lnTo>
                        <a:pt x="2607" y="897"/>
                      </a:lnTo>
                      <a:lnTo>
                        <a:pt x="2566" y="693"/>
                      </a:lnTo>
                      <a:lnTo>
                        <a:pt x="2444" y="489"/>
                      </a:lnTo>
                      <a:lnTo>
                        <a:pt x="2322" y="326"/>
                      </a:lnTo>
                      <a:lnTo>
                        <a:pt x="2159" y="204"/>
                      </a:lnTo>
                      <a:lnTo>
                        <a:pt x="1955" y="82"/>
                      </a:lnTo>
                      <a:lnTo>
                        <a:pt x="175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44"/>
                <p:cNvSpPr/>
                <p:nvPr/>
              </p:nvSpPr>
              <p:spPr>
                <a:xfrm>
                  <a:off x="3607600" y="1576600"/>
                  <a:ext cx="32625" cy="45850"/>
                </a:xfrm>
                <a:custGeom>
                  <a:avLst/>
                  <a:gdLst/>
                  <a:ahLst/>
                  <a:cxnLst/>
                  <a:rect l="l" t="t" r="r" b="b"/>
                  <a:pathLst>
                    <a:path w="1305" h="1834" extrusionOk="0">
                      <a:moveTo>
                        <a:pt x="530" y="0"/>
                      </a:moveTo>
                      <a:lnTo>
                        <a:pt x="408" y="41"/>
                      </a:lnTo>
                      <a:lnTo>
                        <a:pt x="286" y="82"/>
                      </a:lnTo>
                      <a:lnTo>
                        <a:pt x="204" y="163"/>
                      </a:lnTo>
                      <a:lnTo>
                        <a:pt x="123" y="286"/>
                      </a:lnTo>
                      <a:lnTo>
                        <a:pt x="41" y="367"/>
                      </a:lnTo>
                      <a:lnTo>
                        <a:pt x="1" y="489"/>
                      </a:lnTo>
                      <a:lnTo>
                        <a:pt x="1" y="652"/>
                      </a:lnTo>
                      <a:lnTo>
                        <a:pt x="1" y="1182"/>
                      </a:lnTo>
                      <a:lnTo>
                        <a:pt x="1" y="1345"/>
                      </a:lnTo>
                      <a:lnTo>
                        <a:pt x="41" y="1467"/>
                      </a:lnTo>
                      <a:lnTo>
                        <a:pt x="123" y="1548"/>
                      </a:lnTo>
                      <a:lnTo>
                        <a:pt x="204" y="1671"/>
                      </a:lnTo>
                      <a:lnTo>
                        <a:pt x="286" y="1752"/>
                      </a:lnTo>
                      <a:lnTo>
                        <a:pt x="408" y="1793"/>
                      </a:lnTo>
                      <a:lnTo>
                        <a:pt x="530" y="1833"/>
                      </a:lnTo>
                      <a:lnTo>
                        <a:pt x="775" y="1833"/>
                      </a:lnTo>
                      <a:lnTo>
                        <a:pt x="897" y="1793"/>
                      </a:lnTo>
                      <a:lnTo>
                        <a:pt x="1019" y="1752"/>
                      </a:lnTo>
                      <a:lnTo>
                        <a:pt x="1100" y="1671"/>
                      </a:lnTo>
                      <a:lnTo>
                        <a:pt x="1182" y="1548"/>
                      </a:lnTo>
                      <a:lnTo>
                        <a:pt x="1263" y="1467"/>
                      </a:lnTo>
                      <a:lnTo>
                        <a:pt x="1304" y="1345"/>
                      </a:lnTo>
                      <a:lnTo>
                        <a:pt x="1304" y="1182"/>
                      </a:lnTo>
                      <a:lnTo>
                        <a:pt x="1304" y="652"/>
                      </a:lnTo>
                      <a:lnTo>
                        <a:pt x="1304" y="489"/>
                      </a:lnTo>
                      <a:lnTo>
                        <a:pt x="1263" y="367"/>
                      </a:lnTo>
                      <a:lnTo>
                        <a:pt x="1182" y="286"/>
                      </a:lnTo>
                      <a:lnTo>
                        <a:pt x="1100" y="163"/>
                      </a:lnTo>
                      <a:lnTo>
                        <a:pt x="1019" y="82"/>
                      </a:lnTo>
                      <a:lnTo>
                        <a:pt x="897" y="41"/>
                      </a:lnTo>
                      <a:lnTo>
                        <a:pt x="77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44"/>
                <p:cNvSpPr/>
                <p:nvPr/>
              </p:nvSpPr>
              <p:spPr>
                <a:xfrm>
                  <a:off x="3652400" y="1484950"/>
                  <a:ext cx="75400" cy="11225"/>
                </a:xfrm>
                <a:custGeom>
                  <a:avLst/>
                  <a:gdLst/>
                  <a:ahLst/>
                  <a:cxnLst/>
                  <a:rect l="l" t="t" r="r" b="b"/>
                  <a:pathLst>
                    <a:path w="3016" h="449" extrusionOk="0">
                      <a:moveTo>
                        <a:pt x="1" y="0"/>
                      </a:moveTo>
                      <a:lnTo>
                        <a:pt x="1" y="448"/>
                      </a:lnTo>
                      <a:lnTo>
                        <a:pt x="3015" y="448"/>
                      </a:lnTo>
                      <a:lnTo>
                        <a:pt x="301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44"/>
                <p:cNvSpPr/>
                <p:nvPr/>
              </p:nvSpPr>
              <p:spPr>
                <a:xfrm>
                  <a:off x="3652400" y="1462550"/>
                  <a:ext cx="75400" cy="11225"/>
                </a:xfrm>
                <a:custGeom>
                  <a:avLst/>
                  <a:gdLst/>
                  <a:ahLst/>
                  <a:cxnLst/>
                  <a:rect l="l" t="t" r="r" b="b"/>
                  <a:pathLst>
                    <a:path w="3016" h="449" extrusionOk="0">
                      <a:moveTo>
                        <a:pt x="1" y="0"/>
                      </a:moveTo>
                      <a:lnTo>
                        <a:pt x="1" y="448"/>
                      </a:lnTo>
                      <a:lnTo>
                        <a:pt x="3015" y="448"/>
                      </a:lnTo>
                      <a:lnTo>
                        <a:pt x="301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818" name="Google Shape;818;p44"/>
          <p:cNvGrpSpPr/>
          <p:nvPr/>
        </p:nvGrpSpPr>
        <p:grpSpPr>
          <a:xfrm>
            <a:off x="1471376" y="849381"/>
            <a:ext cx="1021086" cy="3444739"/>
            <a:chOff x="3061250" y="1488000"/>
            <a:chExt cx="310625" cy="1047925"/>
          </a:xfrm>
        </p:grpSpPr>
        <p:sp>
          <p:nvSpPr>
            <p:cNvPr id="819" name="Google Shape;819;p44"/>
            <p:cNvSpPr/>
            <p:nvPr/>
          </p:nvSpPr>
          <p:spPr>
            <a:xfrm>
              <a:off x="3137625" y="1488000"/>
              <a:ext cx="189450" cy="177225"/>
            </a:xfrm>
            <a:custGeom>
              <a:avLst/>
              <a:gdLst/>
              <a:ahLst/>
              <a:cxnLst/>
              <a:rect l="l" t="t" r="r" b="b"/>
              <a:pathLst>
                <a:path w="7578" h="7089" extrusionOk="0">
                  <a:moveTo>
                    <a:pt x="5989" y="1"/>
                  </a:moveTo>
                  <a:lnTo>
                    <a:pt x="1" y="5989"/>
                  </a:lnTo>
                  <a:lnTo>
                    <a:pt x="1101" y="7088"/>
                  </a:lnTo>
                  <a:lnTo>
                    <a:pt x="7578" y="571"/>
                  </a:lnTo>
                  <a:lnTo>
                    <a:pt x="598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44"/>
            <p:cNvSpPr/>
            <p:nvPr/>
          </p:nvSpPr>
          <p:spPr>
            <a:xfrm>
              <a:off x="3106075" y="1488000"/>
              <a:ext cx="193500" cy="181300"/>
            </a:xfrm>
            <a:custGeom>
              <a:avLst/>
              <a:gdLst/>
              <a:ahLst/>
              <a:cxnLst/>
              <a:rect l="l" t="t" r="r" b="b"/>
              <a:pathLst>
                <a:path w="7740" h="7252" extrusionOk="0">
                  <a:moveTo>
                    <a:pt x="1589" y="1"/>
                  </a:moveTo>
                  <a:lnTo>
                    <a:pt x="0" y="571"/>
                  </a:lnTo>
                  <a:lnTo>
                    <a:pt x="6640" y="7251"/>
                  </a:lnTo>
                  <a:lnTo>
                    <a:pt x="7740" y="6151"/>
                  </a:lnTo>
                  <a:lnTo>
                    <a:pt x="158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44"/>
            <p:cNvSpPr/>
            <p:nvPr/>
          </p:nvSpPr>
          <p:spPr>
            <a:xfrm>
              <a:off x="3104025" y="1488000"/>
              <a:ext cx="41775" cy="132425"/>
            </a:xfrm>
            <a:custGeom>
              <a:avLst/>
              <a:gdLst/>
              <a:ahLst/>
              <a:cxnLst/>
              <a:rect l="l" t="t" r="r" b="b"/>
              <a:pathLst>
                <a:path w="1671" h="5297" extrusionOk="0">
                  <a:moveTo>
                    <a:pt x="1671" y="1"/>
                  </a:moveTo>
                  <a:lnTo>
                    <a:pt x="1" y="489"/>
                  </a:lnTo>
                  <a:lnTo>
                    <a:pt x="1" y="5296"/>
                  </a:lnTo>
                  <a:lnTo>
                    <a:pt x="1671" y="5296"/>
                  </a:lnTo>
                  <a:lnTo>
                    <a:pt x="167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44"/>
            <p:cNvSpPr/>
            <p:nvPr/>
          </p:nvSpPr>
          <p:spPr>
            <a:xfrm>
              <a:off x="3287325" y="1488000"/>
              <a:ext cx="42800" cy="133425"/>
            </a:xfrm>
            <a:custGeom>
              <a:avLst/>
              <a:gdLst/>
              <a:ahLst/>
              <a:cxnLst/>
              <a:rect l="l" t="t" r="r" b="b"/>
              <a:pathLst>
                <a:path w="1712" h="5337" extrusionOk="0">
                  <a:moveTo>
                    <a:pt x="1" y="1"/>
                  </a:moveTo>
                  <a:lnTo>
                    <a:pt x="1" y="5337"/>
                  </a:lnTo>
                  <a:lnTo>
                    <a:pt x="1712" y="5337"/>
                  </a:lnTo>
                  <a:lnTo>
                    <a:pt x="1712" y="449"/>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44"/>
            <p:cNvSpPr/>
            <p:nvPr/>
          </p:nvSpPr>
          <p:spPr>
            <a:xfrm>
              <a:off x="3061250" y="1620400"/>
              <a:ext cx="310625" cy="915525"/>
            </a:xfrm>
            <a:custGeom>
              <a:avLst/>
              <a:gdLst/>
              <a:ahLst/>
              <a:cxnLst/>
              <a:rect l="l" t="t" r="r" b="b"/>
              <a:pathLst>
                <a:path w="12425" h="36621" extrusionOk="0">
                  <a:moveTo>
                    <a:pt x="1712" y="0"/>
                  </a:moveTo>
                  <a:lnTo>
                    <a:pt x="1712" y="5784"/>
                  </a:lnTo>
                  <a:lnTo>
                    <a:pt x="1671" y="6151"/>
                  </a:lnTo>
                  <a:lnTo>
                    <a:pt x="1590" y="6477"/>
                  </a:lnTo>
                  <a:lnTo>
                    <a:pt x="1427" y="6803"/>
                  </a:lnTo>
                  <a:lnTo>
                    <a:pt x="1223" y="7088"/>
                  </a:lnTo>
                  <a:lnTo>
                    <a:pt x="979" y="7332"/>
                  </a:lnTo>
                  <a:lnTo>
                    <a:pt x="693" y="7495"/>
                  </a:lnTo>
                  <a:lnTo>
                    <a:pt x="368" y="7658"/>
                  </a:lnTo>
                  <a:lnTo>
                    <a:pt x="1" y="7740"/>
                  </a:lnTo>
                  <a:lnTo>
                    <a:pt x="1" y="13890"/>
                  </a:lnTo>
                  <a:lnTo>
                    <a:pt x="1" y="15642"/>
                  </a:lnTo>
                  <a:lnTo>
                    <a:pt x="1" y="32221"/>
                  </a:lnTo>
                  <a:lnTo>
                    <a:pt x="1" y="36620"/>
                  </a:lnTo>
                  <a:lnTo>
                    <a:pt x="5337" y="36620"/>
                  </a:lnTo>
                  <a:lnTo>
                    <a:pt x="5378" y="32221"/>
                  </a:lnTo>
                  <a:lnTo>
                    <a:pt x="6152" y="15642"/>
                  </a:lnTo>
                  <a:lnTo>
                    <a:pt x="6315" y="15642"/>
                  </a:lnTo>
                  <a:lnTo>
                    <a:pt x="7048" y="32221"/>
                  </a:lnTo>
                  <a:lnTo>
                    <a:pt x="7129" y="36620"/>
                  </a:lnTo>
                  <a:lnTo>
                    <a:pt x="12425" y="36620"/>
                  </a:lnTo>
                  <a:lnTo>
                    <a:pt x="12425" y="32221"/>
                  </a:lnTo>
                  <a:lnTo>
                    <a:pt x="12425" y="15642"/>
                  </a:lnTo>
                  <a:lnTo>
                    <a:pt x="12425" y="7740"/>
                  </a:lnTo>
                  <a:lnTo>
                    <a:pt x="12099" y="7658"/>
                  </a:lnTo>
                  <a:lnTo>
                    <a:pt x="11773" y="7495"/>
                  </a:lnTo>
                  <a:lnTo>
                    <a:pt x="11488" y="7332"/>
                  </a:lnTo>
                  <a:lnTo>
                    <a:pt x="11244" y="7088"/>
                  </a:lnTo>
                  <a:lnTo>
                    <a:pt x="11040" y="6803"/>
                  </a:lnTo>
                  <a:lnTo>
                    <a:pt x="10877" y="6477"/>
                  </a:lnTo>
                  <a:lnTo>
                    <a:pt x="10755" y="6151"/>
                  </a:lnTo>
                  <a:lnTo>
                    <a:pt x="10755" y="5784"/>
                  </a:lnTo>
                  <a:lnTo>
                    <a:pt x="1075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44"/>
            <p:cNvSpPr/>
            <p:nvPr/>
          </p:nvSpPr>
          <p:spPr>
            <a:xfrm>
              <a:off x="3217075" y="1620400"/>
              <a:ext cx="154800" cy="915525"/>
            </a:xfrm>
            <a:custGeom>
              <a:avLst/>
              <a:gdLst/>
              <a:ahLst/>
              <a:cxnLst/>
              <a:rect l="l" t="t" r="r" b="b"/>
              <a:pathLst>
                <a:path w="6192" h="36621" extrusionOk="0">
                  <a:moveTo>
                    <a:pt x="0" y="0"/>
                  </a:moveTo>
                  <a:lnTo>
                    <a:pt x="0" y="15642"/>
                  </a:lnTo>
                  <a:lnTo>
                    <a:pt x="82" y="15642"/>
                  </a:lnTo>
                  <a:lnTo>
                    <a:pt x="815" y="32221"/>
                  </a:lnTo>
                  <a:lnTo>
                    <a:pt x="896" y="36620"/>
                  </a:lnTo>
                  <a:lnTo>
                    <a:pt x="6192" y="36620"/>
                  </a:lnTo>
                  <a:lnTo>
                    <a:pt x="6192" y="32221"/>
                  </a:lnTo>
                  <a:lnTo>
                    <a:pt x="6192" y="15642"/>
                  </a:lnTo>
                  <a:lnTo>
                    <a:pt x="6192" y="7740"/>
                  </a:lnTo>
                  <a:lnTo>
                    <a:pt x="5866" y="7658"/>
                  </a:lnTo>
                  <a:lnTo>
                    <a:pt x="5540" y="7495"/>
                  </a:lnTo>
                  <a:lnTo>
                    <a:pt x="5255" y="7332"/>
                  </a:lnTo>
                  <a:lnTo>
                    <a:pt x="5011" y="7088"/>
                  </a:lnTo>
                  <a:lnTo>
                    <a:pt x="4807" y="6803"/>
                  </a:lnTo>
                  <a:lnTo>
                    <a:pt x="4644" y="6477"/>
                  </a:lnTo>
                  <a:lnTo>
                    <a:pt x="4522" y="6151"/>
                  </a:lnTo>
                  <a:lnTo>
                    <a:pt x="4522" y="5784"/>
                  </a:lnTo>
                  <a:lnTo>
                    <a:pt x="4522"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44"/>
            <p:cNvSpPr/>
            <p:nvPr/>
          </p:nvSpPr>
          <p:spPr>
            <a:xfrm>
              <a:off x="3061250" y="2281300"/>
              <a:ext cx="141575" cy="42800"/>
            </a:xfrm>
            <a:custGeom>
              <a:avLst/>
              <a:gdLst/>
              <a:ahLst/>
              <a:cxnLst/>
              <a:rect l="l" t="t" r="r" b="b"/>
              <a:pathLst>
                <a:path w="5663" h="1712" extrusionOk="0">
                  <a:moveTo>
                    <a:pt x="1" y="0"/>
                  </a:moveTo>
                  <a:lnTo>
                    <a:pt x="1" y="1711"/>
                  </a:lnTo>
                  <a:lnTo>
                    <a:pt x="5581" y="1711"/>
                  </a:lnTo>
                  <a:lnTo>
                    <a:pt x="56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44"/>
            <p:cNvSpPr/>
            <p:nvPr/>
          </p:nvSpPr>
          <p:spPr>
            <a:xfrm>
              <a:off x="3061250" y="2358700"/>
              <a:ext cx="137525" cy="33625"/>
            </a:xfrm>
            <a:custGeom>
              <a:avLst/>
              <a:gdLst/>
              <a:ahLst/>
              <a:cxnLst/>
              <a:rect l="l" t="t" r="r" b="b"/>
              <a:pathLst>
                <a:path w="5501" h="1345" extrusionOk="0">
                  <a:moveTo>
                    <a:pt x="1" y="0"/>
                  </a:moveTo>
                  <a:lnTo>
                    <a:pt x="1" y="1345"/>
                  </a:lnTo>
                  <a:lnTo>
                    <a:pt x="5459" y="1345"/>
                  </a:lnTo>
                  <a:lnTo>
                    <a:pt x="550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44"/>
            <p:cNvSpPr/>
            <p:nvPr/>
          </p:nvSpPr>
          <p:spPr>
            <a:xfrm>
              <a:off x="3234375" y="2358700"/>
              <a:ext cx="137500" cy="33625"/>
            </a:xfrm>
            <a:custGeom>
              <a:avLst/>
              <a:gdLst/>
              <a:ahLst/>
              <a:cxnLst/>
              <a:rect l="l" t="t" r="r" b="b"/>
              <a:pathLst>
                <a:path w="5500" h="1345" extrusionOk="0">
                  <a:moveTo>
                    <a:pt x="1" y="0"/>
                  </a:moveTo>
                  <a:lnTo>
                    <a:pt x="82" y="1345"/>
                  </a:lnTo>
                  <a:lnTo>
                    <a:pt x="5500" y="1345"/>
                  </a:lnTo>
                  <a:lnTo>
                    <a:pt x="550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44"/>
            <p:cNvSpPr/>
            <p:nvPr/>
          </p:nvSpPr>
          <p:spPr>
            <a:xfrm>
              <a:off x="3231325" y="2281300"/>
              <a:ext cx="140550" cy="42800"/>
            </a:xfrm>
            <a:custGeom>
              <a:avLst/>
              <a:gdLst/>
              <a:ahLst/>
              <a:cxnLst/>
              <a:rect l="l" t="t" r="r" b="b"/>
              <a:pathLst>
                <a:path w="5622" h="1712" extrusionOk="0">
                  <a:moveTo>
                    <a:pt x="1" y="0"/>
                  </a:moveTo>
                  <a:lnTo>
                    <a:pt x="82" y="1711"/>
                  </a:lnTo>
                  <a:lnTo>
                    <a:pt x="5622" y="1711"/>
                  </a:lnTo>
                  <a:lnTo>
                    <a:pt x="562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44"/>
            <p:cNvSpPr/>
            <p:nvPr/>
          </p:nvSpPr>
          <p:spPr>
            <a:xfrm>
              <a:off x="3150875" y="1671300"/>
              <a:ext cx="125275" cy="92700"/>
            </a:xfrm>
            <a:custGeom>
              <a:avLst/>
              <a:gdLst/>
              <a:ahLst/>
              <a:cxnLst/>
              <a:rect l="l" t="t" r="r" b="b"/>
              <a:pathLst>
                <a:path w="5011" h="3708" extrusionOk="0">
                  <a:moveTo>
                    <a:pt x="1" y="1"/>
                  </a:moveTo>
                  <a:lnTo>
                    <a:pt x="1" y="3708"/>
                  </a:lnTo>
                  <a:lnTo>
                    <a:pt x="5011" y="3708"/>
                  </a:lnTo>
                  <a:lnTo>
                    <a:pt x="5011"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44"/>
            <p:cNvSpPr/>
            <p:nvPr/>
          </p:nvSpPr>
          <p:spPr>
            <a:xfrm>
              <a:off x="3150875" y="1671300"/>
              <a:ext cx="125275" cy="56050"/>
            </a:xfrm>
            <a:custGeom>
              <a:avLst/>
              <a:gdLst/>
              <a:ahLst/>
              <a:cxnLst/>
              <a:rect l="l" t="t" r="r" b="b"/>
              <a:pathLst>
                <a:path w="5011" h="2242" extrusionOk="0">
                  <a:moveTo>
                    <a:pt x="1" y="1"/>
                  </a:moveTo>
                  <a:lnTo>
                    <a:pt x="1" y="1304"/>
                  </a:lnTo>
                  <a:lnTo>
                    <a:pt x="2526" y="2241"/>
                  </a:lnTo>
                  <a:lnTo>
                    <a:pt x="5011" y="1304"/>
                  </a:lnTo>
                  <a:lnTo>
                    <a:pt x="501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44"/>
            <p:cNvSpPr/>
            <p:nvPr/>
          </p:nvSpPr>
          <p:spPr>
            <a:xfrm>
              <a:off x="3287325" y="2086800"/>
              <a:ext cx="84550" cy="158875"/>
            </a:xfrm>
            <a:custGeom>
              <a:avLst/>
              <a:gdLst/>
              <a:ahLst/>
              <a:cxnLst/>
              <a:rect l="l" t="t" r="r" b="b"/>
              <a:pathLst>
                <a:path w="3382" h="6355" extrusionOk="0">
                  <a:moveTo>
                    <a:pt x="1" y="0"/>
                  </a:moveTo>
                  <a:lnTo>
                    <a:pt x="1" y="6355"/>
                  </a:lnTo>
                  <a:lnTo>
                    <a:pt x="3382" y="6355"/>
                  </a:lnTo>
                  <a:lnTo>
                    <a:pt x="3382"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44"/>
            <p:cNvSpPr/>
            <p:nvPr/>
          </p:nvSpPr>
          <p:spPr>
            <a:xfrm>
              <a:off x="3287325" y="2086800"/>
              <a:ext cx="84550" cy="40750"/>
            </a:xfrm>
            <a:custGeom>
              <a:avLst/>
              <a:gdLst/>
              <a:ahLst/>
              <a:cxnLst/>
              <a:rect l="l" t="t" r="r" b="b"/>
              <a:pathLst>
                <a:path w="3382" h="1630" extrusionOk="0">
                  <a:moveTo>
                    <a:pt x="1" y="0"/>
                  </a:moveTo>
                  <a:lnTo>
                    <a:pt x="1" y="1630"/>
                  </a:lnTo>
                  <a:lnTo>
                    <a:pt x="3382" y="1630"/>
                  </a:lnTo>
                  <a:lnTo>
                    <a:pt x="338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44"/>
            <p:cNvSpPr/>
            <p:nvPr/>
          </p:nvSpPr>
          <p:spPr>
            <a:xfrm>
              <a:off x="3061250" y="1822025"/>
              <a:ext cx="84550" cy="104900"/>
            </a:xfrm>
            <a:custGeom>
              <a:avLst/>
              <a:gdLst/>
              <a:ahLst/>
              <a:cxnLst/>
              <a:rect l="l" t="t" r="r" b="b"/>
              <a:pathLst>
                <a:path w="3382" h="4196" extrusionOk="0">
                  <a:moveTo>
                    <a:pt x="1" y="0"/>
                  </a:moveTo>
                  <a:lnTo>
                    <a:pt x="1" y="4196"/>
                  </a:lnTo>
                  <a:lnTo>
                    <a:pt x="3382"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44"/>
            <p:cNvSpPr/>
            <p:nvPr/>
          </p:nvSpPr>
          <p:spPr>
            <a:xfrm>
              <a:off x="3287325" y="1822025"/>
              <a:ext cx="84550" cy="104900"/>
            </a:xfrm>
            <a:custGeom>
              <a:avLst/>
              <a:gdLst/>
              <a:ahLst/>
              <a:cxnLst/>
              <a:rect l="l" t="t" r="r" b="b"/>
              <a:pathLst>
                <a:path w="3382" h="4196" extrusionOk="0">
                  <a:moveTo>
                    <a:pt x="1" y="0"/>
                  </a:moveTo>
                  <a:lnTo>
                    <a:pt x="3382" y="4196"/>
                  </a:lnTo>
                  <a:lnTo>
                    <a:pt x="3382"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44"/>
            <p:cNvSpPr/>
            <p:nvPr/>
          </p:nvSpPr>
          <p:spPr>
            <a:xfrm>
              <a:off x="3061250" y="1822025"/>
              <a:ext cx="84550" cy="17325"/>
            </a:xfrm>
            <a:custGeom>
              <a:avLst/>
              <a:gdLst/>
              <a:ahLst/>
              <a:cxnLst/>
              <a:rect l="l" t="t" r="r" b="b"/>
              <a:pathLst>
                <a:path w="3382" h="693" extrusionOk="0">
                  <a:moveTo>
                    <a:pt x="1" y="0"/>
                  </a:moveTo>
                  <a:lnTo>
                    <a:pt x="1" y="693"/>
                  </a:lnTo>
                  <a:lnTo>
                    <a:pt x="2812" y="693"/>
                  </a:lnTo>
                  <a:lnTo>
                    <a:pt x="338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44"/>
            <p:cNvSpPr/>
            <p:nvPr/>
          </p:nvSpPr>
          <p:spPr>
            <a:xfrm>
              <a:off x="3287325" y="1822025"/>
              <a:ext cx="84550" cy="17325"/>
            </a:xfrm>
            <a:custGeom>
              <a:avLst/>
              <a:gdLst/>
              <a:ahLst/>
              <a:cxnLst/>
              <a:rect l="l" t="t" r="r" b="b"/>
              <a:pathLst>
                <a:path w="3382" h="693" extrusionOk="0">
                  <a:moveTo>
                    <a:pt x="1" y="0"/>
                  </a:moveTo>
                  <a:lnTo>
                    <a:pt x="571" y="693"/>
                  </a:lnTo>
                  <a:lnTo>
                    <a:pt x="3382" y="693"/>
                  </a:lnTo>
                  <a:lnTo>
                    <a:pt x="338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44"/>
            <p:cNvSpPr/>
            <p:nvPr/>
          </p:nvSpPr>
          <p:spPr>
            <a:xfrm>
              <a:off x="3104025" y="1608175"/>
              <a:ext cx="41775" cy="12250"/>
            </a:xfrm>
            <a:custGeom>
              <a:avLst/>
              <a:gdLst/>
              <a:ahLst/>
              <a:cxnLst/>
              <a:rect l="l" t="t" r="r" b="b"/>
              <a:pathLst>
                <a:path w="1671" h="490" extrusionOk="0">
                  <a:moveTo>
                    <a:pt x="1" y="0"/>
                  </a:moveTo>
                  <a:lnTo>
                    <a:pt x="1" y="489"/>
                  </a:lnTo>
                  <a:lnTo>
                    <a:pt x="1671" y="489"/>
                  </a:lnTo>
                  <a:lnTo>
                    <a:pt x="167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44"/>
            <p:cNvSpPr/>
            <p:nvPr/>
          </p:nvSpPr>
          <p:spPr>
            <a:xfrm>
              <a:off x="3104025" y="1597988"/>
              <a:ext cx="41775" cy="11225"/>
            </a:xfrm>
            <a:custGeom>
              <a:avLst/>
              <a:gdLst/>
              <a:ahLst/>
              <a:cxnLst/>
              <a:rect l="l" t="t" r="r" b="b"/>
              <a:pathLst>
                <a:path w="1671" h="449" extrusionOk="0">
                  <a:moveTo>
                    <a:pt x="1" y="1"/>
                  </a:moveTo>
                  <a:lnTo>
                    <a:pt x="1" y="449"/>
                  </a:lnTo>
                  <a:lnTo>
                    <a:pt x="1671" y="449"/>
                  </a:lnTo>
                  <a:lnTo>
                    <a:pt x="167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44"/>
            <p:cNvSpPr/>
            <p:nvPr/>
          </p:nvSpPr>
          <p:spPr>
            <a:xfrm>
              <a:off x="3287325" y="1610200"/>
              <a:ext cx="42800" cy="11225"/>
            </a:xfrm>
            <a:custGeom>
              <a:avLst/>
              <a:gdLst/>
              <a:ahLst/>
              <a:cxnLst/>
              <a:rect l="l" t="t" r="r" b="b"/>
              <a:pathLst>
                <a:path w="1712" h="449" extrusionOk="0">
                  <a:moveTo>
                    <a:pt x="1" y="1"/>
                  </a:moveTo>
                  <a:lnTo>
                    <a:pt x="1" y="449"/>
                  </a:lnTo>
                  <a:lnTo>
                    <a:pt x="1712" y="449"/>
                  </a:lnTo>
                  <a:lnTo>
                    <a:pt x="171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44"/>
            <p:cNvSpPr/>
            <p:nvPr/>
          </p:nvSpPr>
          <p:spPr>
            <a:xfrm>
              <a:off x="3287325" y="1599000"/>
              <a:ext cx="42800" cy="11225"/>
            </a:xfrm>
            <a:custGeom>
              <a:avLst/>
              <a:gdLst/>
              <a:ahLst/>
              <a:cxnLst/>
              <a:rect l="l" t="t" r="r" b="b"/>
              <a:pathLst>
                <a:path w="1712" h="449" extrusionOk="0">
                  <a:moveTo>
                    <a:pt x="1" y="1"/>
                  </a:moveTo>
                  <a:lnTo>
                    <a:pt x="1" y="449"/>
                  </a:lnTo>
                  <a:lnTo>
                    <a:pt x="1712" y="449"/>
                  </a:lnTo>
                  <a:lnTo>
                    <a:pt x="171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44"/>
            <p:cNvSpPr/>
            <p:nvPr/>
          </p:nvSpPr>
          <p:spPr>
            <a:xfrm>
              <a:off x="3205875" y="1695750"/>
              <a:ext cx="15300" cy="16325"/>
            </a:xfrm>
            <a:custGeom>
              <a:avLst/>
              <a:gdLst/>
              <a:ahLst/>
              <a:cxnLst/>
              <a:rect l="l" t="t" r="r" b="b"/>
              <a:pathLst>
                <a:path w="612" h="653" extrusionOk="0">
                  <a:moveTo>
                    <a:pt x="326" y="0"/>
                  </a:moveTo>
                  <a:lnTo>
                    <a:pt x="163" y="41"/>
                  </a:lnTo>
                  <a:lnTo>
                    <a:pt x="82" y="123"/>
                  </a:lnTo>
                  <a:lnTo>
                    <a:pt x="0" y="204"/>
                  </a:lnTo>
                  <a:lnTo>
                    <a:pt x="0" y="326"/>
                  </a:lnTo>
                  <a:lnTo>
                    <a:pt x="0" y="448"/>
                  </a:lnTo>
                  <a:lnTo>
                    <a:pt x="82" y="571"/>
                  </a:lnTo>
                  <a:lnTo>
                    <a:pt x="163" y="611"/>
                  </a:lnTo>
                  <a:lnTo>
                    <a:pt x="326" y="652"/>
                  </a:lnTo>
                  <a:lnTo>
                    <a:pt x="448" y="611"/>
                  </a:lnTo>
                  <a:lnTo>
                    <a:pt x="530" y="571"/>
                  </a:lnTo>
                  <a:lnTo>
                    <a:pt x="611" y="448"/>
                  </a:lnTo>
                  <a:lnTo>
                    <a:pt x="611" y="326"/>
                  </a:lnTo>
                  <a:lnTo>
                    <a:pt x="611" y="204"/>
                  </a:lnTo>
                  <a:lnTo>
                    <a:pt x="530" y="123"/>
                  </a:lnTo>
                  <a:lnTo>
                    <a:pt x="448" y="41"/>
                  </a:lnTo>
                  <a:lnTo>
                    <a:pt x="32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44"/>
            <p:cNvSpPr/>
            <p:nvPr/>
          </p:nvSpPr>
          <p:spPr>
            <a:xfrm>
              <a:off x="3327050" y="2107150"/>
              <a:ext cx="16325" cy="15300"/>
            </a:xfrm>
            <a:custGeom>
              <a:avLst/>
              <a:gdLst/>
              <a:ahLst/>
              <a:cxnLst/>
              <a:rect l="l" t="t" r="r" b="b"/>
              <a:pathLst>
                <a:path w="653" h="612" extrusionOk="0">
                  <a:moveTo>
                    <a:pt x="204" y="1"/>
                  </a:moveTo>
                  <a:lnTo>
                    <a:pt x="123" y="82"/>
                  </a:lnTo>
                  <a:lnTo>
                    <a:pt x="41" y="164"/>
                  </a:lnTo>
                  <a:lnTo>
                    <a:pt x="1" y="286"/>
                  </a:lnTo>
                  <a:lnTo>
                    <a:pt x="41" y="408"/>
                  </a:lnTo>
                  <a:lnTo>
                    <a:pt x="123" y="530"/>
                  </a:lnTo>
                  <a:lnTo>
                    <a:pt x="204" y="612"/>
                  </a:lnTo>
                  <a:lnTo>
                    <a:pt x="449" y="612"/>
                  </a:lnTo>
                  <a:lnTo>
                    <a:pt x="571" y="530"/>
                  </a:lnTo>
                  <a:lnTo>
                    <a:pt x="612" y="408"/>
                  </a:lnTo>
                  <a:lnTo>
                    <a:pt x="652" y="286"/>
                  </a:lnTo>
                  <a:lnTo>
                    <a:pt x="612" y="164"/>
                  </a:lnTo>
                  <a:lnTo>
                    <a:pt x="571" y="82"/>
                  </a:lnTo>
                  <a:lnTo>
                    <a:pt x="44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44"/>
            <p:cNvSpPr/>
            <p:nvPr/>
          </p:nvSpPr>
          <p:spPr>
            <a:xfrm>
              <a:off x="3258825" y="1639725"/>
              <a:ext cx="59075" cy="17350"/>
            </a:xfrm>
            <a:custGeom>
              <a:avLst/>
              <a:gdLst/>
              <a:ahLst/>
              <a:cxnLst/>
              <a:rect l="l" t="t" r="r" b="b"/>
              <a:pathLst>
                <a:path w="2363" h="694" extrusionOk="0">
                  <a:moveTo>
                    <a:pt x="0" y="1"/>
                  </a:moveTo>
                  <a:lnTo>
                    <a:pt x="0" y="693"/>
                  </a:lnTo>
                  <a:lnTo>
                    <a:pt x="2363" y="693"/>
                  </a:lnTo>
                  <a:lnTo>
                    <a:pt x="2363"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44" name="Google Shape;844;p44"/>
          <p:cNvGrpSpPr/>
          <p:nvPr/>
        </p:nvGrpSpPr>
        <p:grpSpPr>
          <a:xfrm>
            <a:off x="157413" y="991200"/>
            <a:ext cx="1505054" cy="913458"/>
            <a:chOff x="157413" y="991200"/>
            <a:chExt cx="1505054" cy="913458"/>
          </a:xfrm>
        </p:grpSpPr>
        <p:sp>
          <p:nvSpPr>
            <p:cNvPr id="845" name="Google Shape;845;p44"/>
            <p:cNvSpPr/>
            <p:nvPr/>
          </p:nvSpPr>
          <p:spPr>
            <a:xfrm rot="-2700000">
              <a:off x="923941" y="1171829"/>
              <a:ext cx="615153" cy="603757"/>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44"/>
            <p:cNvSpPr/>
            <p:nvPr/>
          </p:nvSpPr>
          <p:spPr>
            <a:xfrm flipH="1">
              <a:off x="157413" y="99120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47" name="Google Shape;847;p44"/>
            <p:cNvGrpSpPr/>
            <p:nvPr/>
          </p:nvGrpSpPr>
          <p:grpSpPr>
            <a:xfrm rot="840257">
              <a:off x="391765" y="1137605"/>
              <a:ext cx="288232" cy="463386"/>
              <a:chOff x="3667175" y="3370950"/>
              <a:chExt cx="288225" cy="463375"/>
            </a:xfrm>
          </p:grpSpPr>
          <p:sp>
            <p:nvSpPr>
              <p:cNvPr id="848" name="Google Shape;848;p44"/>
              <p:cNvSpPr/>
              <p:nvPr/>
            </p:nvSpPr>
            <p:spPr>
              <a:xfrm>
                <a:off x="3667175" y="3370950"/>
                <a:ext cx="204725" cy="432825"/>
              </a:xfrm>
              <a:custGeom>
                <a:avLst/>
                <a:gdLst/>
                <a:ahLst/>
                <a:cxnLst/>
                <a:rect l="l" t="t" r="r" b="b"/>
                <a:pathLst>
                  <a:path w="8189" h="17313" extrusionOk="0">
                    <a:moveTo>
                      <a:pt x="4930" y="0"/>
                    </a:moveTo>
                    <a:lnTo>
                      <a:pt x="4685" y="41"/>
                    </a:lnTo>
                    <a:lnTo>
                      <a:pt x="4522" y="122"/>
                    </a:lnTo>
                    <a:lnTo>
                      <a:pt x="4400" y="285"/>
                    </a:lnTo>
                    <a:lnTo>
                      <a:pt x="4359" y="448"/>
                    </a:lnTo>
                    <a:lnTo>
                      <a:pt x="4278" y="5988"/>
                    </a:lnTo>
                    <a:lnTo>
                      <a:pt x="4237" y="5988"/>
                    </a:lnTo>
                    <a:lnTo>
                      <a:pt x="4115" y="978"/>
                    </a:lnTo>
                    <a:lnTo>
                      <a:pt x="4074" y="774"/>
                    </a:lnTo>
                    <a:lnTo>
                      <a:pt x="3952" y="611"/>
                    </a:lnTo>
                    <a:lnTo>
                      <a:pt x="3748" y="530"/>
                    </a:lnTo>
                    <a:lnTo>
                      <a:pt x="3545" y="489"/>
                    </a:lnTo>
                    <a:lnTo>
                      <a:pt x="3300" y="530"/>
                    </a:lnTo>
                    <a:lnTo>
                      <a:pt x="3137" y="611"/>
                    </a:lnTo>
                    <a:lnTo>
                      <a:pt x="3015" y="774"/>
                    </a:lnTo>
                    <a:lnTo>
                      <a:pt x="2974" y="978"/>
                    </a:lnTo>
                    <a:lnTo>
                      <a:pt x="2974" y="7454"/>
                    </a:lnTo>
                    <a:lnTo>
                      <a:pt x="1345" y="5051"/>
                    </a:lnTo>
                    <a:lnTo>
                      <a:pt x="1263" y="4970"/>
                    </a:lnTo>
                    <a:lnTo>
                      <a:pt x="1141" y="4888"/>
                    </a:lnTo>
                    <a:lnTo>
                      <a:pt x="1019" y="4847"/>
                    </a:lnTo>
                    <a:lnTo>
                      <a:pt x="693" y="4847"/>
                    </a:lnTo>
                    <a:lnTo>
                      <a:pt x="571" y="4888"/>
                    </a:lnTo>
                    <a:lnTo>
                      <a:pt x="408" y="4929"/>
                    </a:lnTo>
                    <a:lnTo>
                      <a:pt x="286" y="5010"/>
                    </a:lnTo>
                    <a:lnTo>
                      <a:pt x="164" y="5133"/>
                    </a:lnTo>
                    <a:lnTo>
                      <a:pt x="82" y="5255"/>
                    </a:lnTo>
                    <a:lnTo>
                      <a:pt x="41" y="5418"/>
                    </a:lnTo>
                    <a:lnTo>
                      <a:pt x="1" y="5540"/>
                    </a:lnTo>
                    <a:lnTo>
                      <a:pt x="1" y="5662"/>
                    </a:lnTo>
                    <a:lnTo>
                      <a:pt x="1" y="5825"/>
                    </a:lnTo>
                    <a:lnTo>
                      <a:pt x="41" y="5947"/>
                    </a:lnTo>
                    <a:lnTo>
                      <a:pt x="123" y="6029"/>
                    </a:lnTo>
                    <a:lnTo>
                      <a:pt x="2730" y="10550"/>
                    </a:lnTo>
                    <a:lnTo>
                      <a:pt x="2648" y="17312"/>
                    </a:lnTo>
                    <a:lnTo>
                      <a:pt x="8188" y="17312"/>
                    </a:lnTo>
                    <a:lnTo>
                      <a:pt x="7944" y="11691"/>
                    </a:lnTo>
                    <a:lnTo>
                      <a:pt x="7944" y="11609"/>
                    </a:lnTo>
                    <a:lnTo>
                      <a:pt x="8188" y="8065"/>
                    </a:lnTo>
                    <a:lnTo>
                      <a:pt x="8188" y="7088"/>
                    </a:lnTo>
                    <a:lnTo>
                      <a:pt x="8148" y="5988"/>
                    </a:lnTo>
                    <a:lnTo>
                      <a:pt x="8107" y="2526"/>
                    </a:lnTo>
                    <a:lnTo>
                      <a:pt x="8066" y="2363"/>
                    </a:lnTo>
                    <a:lnTo>
                      <a:pt x="7985" y="2200"/>
                    </a:lnTo>
                    <a:lnTo>
                      <a:pt x="7822" y="2118"/>
                    </a:lnTo>
                    <a:lnTo>
                      <a:pt x="7618" y="2077"/>
                    </a:lnTo>
                    <a:lnTo>
                      <a:pt x="7414" y="2118"/>
                    </a:lnTo>
                    <a:lnTo>
                      <a:pt x="7292" y="2200"/>
                    </a:lnTo>
                    <a:lnTo>
                      <a:pt x="7170" y="2363"/>
                    </a:lnTo>
                    <a:lnTo>
                      <a:pt x="7129" y="2526"/>
                    </a:lnTo>
                    <a:lnTo>
                      <a:pt x="7048" y="5988"/>
                    </a:lnTo>
                    <a:lnTo>
                      <a:pt x="6966" y="5988"/>
                    </a:lnTo>
                    <a:lnTo>
                      <a:pt x="6844" y="1263"/>
                    </a:lnTo>
                    <a:lnTo>
                      <a:pt x="6803" y="1059"/>
                    </a:lnTo>
                    <a:lnTo>
                      <a:pt x="6681" y="937"/>
                    </a:lnTo>
                    <a:lnTo>
                      <a:pt x="6518" y="815"/>
                    </a:lnTo>
                    <a:lnTo>
                      <a:pt x="6070" y="815"/>
                    </a:lnTo>
                    <a:lnTo>
                      <a:pt x="5866" y="937"/>
                    </a:lnTo>
                    <a:lnTo>
                      <a:pt x="5744" y="1059"/>
                    </a:lnTo>
                    <a:lnTo>
                      <a:pt x="5703" y="1263"/>
                    </a:lnTo>
                    <a:lnTo>
                      <a:pt x="5622" y="5988"/>
                    </a:lnTo>
                    <a:lnTo>
                      <a:pt x="5541" y="5988"/>
                    </a:lnTo>
                    <a:lnTo>
                      <a:pt x="5500" y="448"/>
                    </a:lnTo>
                    <a:lnTo>
                      <a:pt x="5459" y="285"/>
                    </a:lnTo>
                    <a:lnTo>
                      <a:pt x="5337" y="122"/>
                    </a:lnTo>
                    <a:lnTo>
                      <a:pt x="5133" y="41"/>
                    </a:lnTo>
                    <a:lnTo>
                      <a:pt x="49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44"/>
              <p:cNvSpPr/>
              <p:nvPr/>
            </p:nvSpPr>
            <p:spPr>
              <a:xfrm>
                <a:off x="3749675" y="3401500"/>
                <a:ext cx="205725" cy="432825"/>
              </a:xfrm>
              <a:custGeom>
                <a:avLst/>
                <a:gdLst/>
                <a:ahLst/>
                <a:cxnLst/>
                <a:rect l="l" t="t" r="r" b="b"/>
                <a:pathLst>
                  <a:path w="8229" h="17313" extrusionOk="0">
                    <a:moveTo>
                      <a:pt x="4929" y="0"/>
                    </a:moveTo>
                    <a:lnTo>
                      <a:pt x="4725" y="41"/>
                    </a:lnTo>
                    <a:lnTo>
                      <a:pt x="4522" y="163"/>
                    </a:lnTo>
                    <a:lnTo>
                      <a:pt x="4399" y="285"/>
                    </a:lnTo>
                    <a:lnTo>
                      <a:pt x="4359" y="489"/>
                    </a:lnTo>
                    <a:lnTo>
                      <a:pt x="4318" y="5988"/>
                    </a:lnTo>
                    <a:lnTo>
                      <a:pt x="4237" y="5988"/>
                    </a:lnTo>
                    <a:lnTo>
                      <a:pt x="4155" y="978"/>
                    </a:lnTo>
                    <a:lnTo>
                      <a:pt x="4074" y="774"/>
                    </a:lnTo>
                    <a:lnTo>
                      <a:pt x="3951" y="652"/>
                    </a:lnTo>
                    <a:lnTo>
                      <a:pt x="3788" y="530"/>
                    </a:lnTo>
                    <a:lnTo>
                      <a:pt x="3585" y="489"/>
                    </a:lnTo>
                    <a:lnTo>
                      <a:pt x="3340" y="530"/>
                    </a:lnTo>
                    <a:lnTo>
                      <a:pt x="3177" y="652"/>
                    </a:lnTo>
                    <a:lnTo>
                      <a:pt x="3055" y="774"/>
                    </a:lnTo>
                    <a:lnTo>
                      <a:pt x="2974" y="978"/>
                    </a:lnTo>
                    <a:lnTo>
                      <a:pt x="3015" y="7454"/>
                    </a:lnTo>
                    <a:lnTo>
                      <a:pt x="1385" y="5051"/>
                    </a:lnTo>
                    <a:lnTo>
                      <a:pt x="1304" y="4970"/>
                    </a:lnTo>
                    <a:lnTo>
                      <a:pt x="1181" y="4888"/>
                    </a:lnTo>
                    <a:lnTo>
                      <a:pt x="1019" y="4847"/>
                    </a:lnTo>
                    <a:lnTo>
                      <a:pt x="733" y="4847"/>
                    </a:lnTo>
                    <a:lnTo>
                      <a:pt x="570" y="4888"/>
                    </a:lnTo>
                    <a:lnTo>
                      <a:pt x="448" y="4929"/>
                    </a:lnTo>
                    <a:lnTo>
                      <a:pt x="285" y="5051"/>
                    </a:lnTo>
                    <a:lnTo>
                      <a:pt x="204" y="5133"/>
                    </a:lnTo>
                    <a:lnTo>
                      <a:pt x="122" y="5255"/>
                    </a:lnTo>
                    <a:lnTo>
                      <a:pt x="41" y="5418"/>
                    </a:lnTo>
                    <a:lnTo>
                      <a:pt x="0" y="5540"/>
                    </a:lnTo>
                    <a:lnTo>
                      <a:pt x="0" y="5703"/>
                    </a:lnTo>
                    <a:lnTo>
                      <a:pt x="41" y="5825"/>
                    </a:lnTo>
                    <a:lnTo>
                      <a:pt x="82" y="5947"/>
                    </a:lnTo>
                    <a:lnTo>
                      <a:pt x="122" y="6069"/>
                    </a:lnTo>
                    <a:lnTo>
                      <a:pt x="2729" y="10550"/>
                    </a:lnTo>
                    <a:lnTo>
                      <a:pt x="2689" y="17312"/>
                    </a:lnTo>
                    <a:lnTo>
                      <a:pt x="8228" y="17312"/>
                    </a:lnTo>
                    <a:lnTo>
                      <a:pt x="7984" y="11731"/>
                    </a:lnTo>
                    <a:lnTo>
                      <a:pt x="7984" y="11609"/>
                    </a:lnTo>
                    <a:lnTo>
                      <a:pt x="8188" y="8065"/>
                    </a:lnTo>
                    <a:lnTo>
                      <a:pt x="8228" y="7088"/>
                    </a:lnTo>
                    <a:lnTo>
                      <a:pt x="8188" y="5988"/>
                    </a:lnTo>
                    <a:lnTo>
                      <a:pt x="8147" y="2566"/>
                    </a:lnTo>
                    <a:lnTo>
                      <a:pt x="8106" y="2363"/>
                    </a:lnTo>
                    <a:lnTo>
                      <a:pt x="7984" y="2240"/>
                    </a:lnTo>
                    <a:lnTo>
                      <a:pt x="7821" y="2118"/>
                    </a:lnTo>
                    <a:lnTo>
                      <a:pt x="7658" y="2077"/>
                    </a:lnTo>
                    <a:lnTo>
                      <a:pt x="7455" y="2118"/>
                    </a:lnTo>
                    <a:lnTo>
                      <a:pt x="7292" y="2240"/>
                    </a:lnTo>
                    <a:lnTo>
                      <a:pt x="7169" y="2363"/>
                    </a:lnTo>
                    <a:lnTo>
                      <a:pt x="7169" y="2566"/>
                    </a:lnTo>
                    <a:lnTo>
                      <a:pt x="7047" y="5988"/>
                    </a:lnTo>
                    <a:lnTo>
                      <a:pt x="6966" y="5988"/>
                    </a:lnTo>
                    <a:lnTo>
                      <a:pt x="6884" y="1263"/>
                    </a:lnTo>
                    <a:lnTo>
                      <a:pt x="6844" y="1100"/>
                    </a:lnTo>
                    <a:lnTo>
                      <a:pt x="6721" y="937"/>
                    </a:lnTo>
                    <a:lnTo>
                      <a:pt x="6518" y="855"/>
                    </a:lnTo>
                    <a:lnTo>
                      <a:pt x="6314" y="815"/>
                    </a:lnTo>
                    <a:lnTo>
                      <a:pt x="6070" y="855"/>
                    </a:lnTo>
                    <a:lnTo>
                      <a:pt x="5907" y="937"/>
                    </a:lnTo>
                    <a:lnTo>
                      <a:pt x="5784" y="1100"/>
                    </a:lnTo>
                    <a:lnTo>
                      <a:pt x="5744" y="1263"/>
                    </a:lnTo>
                    <a:lnTo>
                      <a:pt x="5662" y="5988"/>
                    </a:lnTo>
                    <a:lnTo>
                      <a:pt x="5581" y="5988"/>
                    </a:lnTo>
                    <a:lnTo>
                      <a:pt x="5499" y="489"/>
                    </a:lnTo>
                    <a:lnTo>
                      <a:pt x="5459" y="285"/>
                    </a:lnTo>
                    <a:lnTo>
                      <a:pt x="5336" y="163"/>
                    </a:lnTo>
                    <a:lnTo>
                      <a:pt x="5173" y="41"/>
                    </a:lnTo>
                    <a:lnTo>
                      <a:pt x="492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44"/>
              <p:cNvSpPr/>
              <p:nvPr/>
            </p:nvSpPr>
            <p:spPr>
              <a:xfrm>
                <a:off x="3817900" y="3750775"/>
                <a:ext cx="134450" cy="10225"/>
              </a:xfrm>
              <a:custGeom>
                <a:avLst/>
                <a:gdLst/>
                <a:ahLst/>
                <a:cxnLst/>
                <a:rect l="l" t="t" r="r" b="b"/>
                <a:pathLst>
                  <a:path w="5378" h="409" extrusionOk="0">
                    <a:moveTo>
                      <a:pt x="0" y="1"/>
                    </a:moveTo>
                    <a:lnTo>
                      <a:pt x="0" y="408"/>
                    </a:lnTo>
                    <a:lnTo>
                      <a:pt x="5377" y="408"/>
                    </a:lnTo>
                    <a:lnTo>
                      <a:pt x="5337"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44"/>
              <p:cNvSpPr/>
              <p:nvPr/>
            </p:nvSpPr>
            <p:spPr>
              <a:xfrm>
                <a:off x="3816875" y="3826150"/>
                <a:ext cx="138525" cy="8175"/>
              </a:xfrm>
              <a:custGeom>
                <a:avLst/>
                <a:gdLst/>
                <a:ahLst/>
                <a:cxnLst/>
                <a:rect l="l" t="t" r="r" b="b"/>
                <a:pathLst>
                  <a:path w="5541" h="327" extrusionOk="0">
                    <a:moveTo>
                      <a:pt x="1" y="0"/>
                    </a:moveTo>
                    <a:lnTo>
                      <a:pt x="1" y="326"/>
                    </a:lnTo>
                    <a:lnTo>
                      <a:pt x="5540" y="326"/>
                    </a:lnTo>
                    <a:lnTo>
                      <a:pt x="554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44"/>
              <p:cNvSpPr/>
              <p:nvPr/>
            </p:nvSpPr>
            <p:spPr>
              <a:xfrm>
                <a:off x="3853550" y="3752825"/>
                <a:ext cx="14275" cy="81500"/>
              </a:xfrm>
              <a:custGeom>
                <a:avLst/>
                <a:gdLst/>
                <a:ahLst/>
                <a:cxnLst/>
                <a:rect l="l" t="t" r="r" b="b"/>
                <a:pathLst>
                  <a:path w="571" h="3260" extrusionOk="0">
                    <a:moveTo>
                      <a:pt x="0" y="0"/>
                    </a:moveTo>
                    <a:lnTo>
                      <a:pt x="0" y="3259"/>
                    </a:lnTo>
                    <a:lnTo>
                      <a:pt x="570" y="3259"/>
                    </a:lnTo>
                    <a:lnTo>
                      <a:pt x="57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44"/>
              <p:cNvSpPr/>
              <p:nvPr/>
            </p:nvSpPr>
            <p:spPr>
              <a:xfrm>
                <a:off x="3828075" y="3752825"/>
                <a:ext cx="14275" cy="81500"/>
              </a:xfrm>
              <a:custGeom>
                <a:avLst/>
                <a:gdLst/>
                <a:ahLst/>
                <a:cxnLst/>
                <a:rect l="l" t="t" r="r" b="b"/>
                <a:pathLst>
                  <a:path w="571" h="3260" extrusionOk="0">
                    <a:moveTo>
                      <a:pt x="1" y="0"/>
                    </a:moveTo>
                    <a:lnTo>
                      <a:pt x="1" y="3259"/>
                    </a:lnTo>
                    <a:lnTo>
                      <a:pt x="571" y="3259"/>
                    </a:lnTo>
                    <a:lnTo>
                      <a:pt x="57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44"/>
              <p:cNvSpPr/>
              <p:nvPr/>
            </p:nvSpPr>
            <p:spPr>
              <a:xfrm>
                <a:off x="3879000" y="3752825"/>
                <a:ext cx="13250" cy="81500"/>
              </a:xfrm>
              <a:custGeom>
                <a:avLst/>
                <a:gdLst/>
                <a:ahLst/>
                <a:cxnLst/>
                <a:rect l="l" t="t" r="r" b="b"/>
                <a:pathLst>
                  <a:path w="530" h="3260" extrusionOk="0">
                    <a:moveTo>
                      <a:pt x="0" y="0"/>
                    </a:moveTo>
                    <a:lnTo>
                      <a:pt x="0" y="3259"/>
                    </a:lnTo>
                    <a:lnTo>
                      <a:pt x="530" y="3259"/>
                    </a:lnTo>
                    <a:lnTo>
                      <a:pt x="5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44"/>
              <p:cNvSpPr/>
              <p:nvPr/>
            </p:nvSpPr>
            <p:spPr>
              <a:xfrm>
                <a:off x="3929925" y="3752825"/>
                <a:ext cx="13250" cy="81500"/>
              </a:xfrm>
              <a:custGeom>
                <a:avLst/>
                <a:gdLst/>
                <a:ahLst/>
                <a:cxnLst/>
                <a:rect l="l" t="t" r="r" b="b"/>
                <a:pathLst>
                  <a:path w="530" h="3260" extrusionOk="0">
                    <a:moveTo>
                      <a:pt x="0" y="0"/>
                    </a:moveTo>
                    <a:lnTo>
                      <a:pt x="0" y="3259"/>
                    </a:lnTo>
                    <a:lnTo>
                      <a:pt x="530" y="3259"/>
                    </a:lnTo>
                    <a:lnTo>
                      <a:pt x="5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44"/>
              <p:cNvSpPr/>
              <p:nvPr/>
            </p:nvSpPr>
            <p:spPr>
              <a:xfrm>
                <a:off x="3904450" y="3752825"/>
                <a:ext cx="13275" cy="81500"/>
              </a:xfrm>
              <a:custGeom>
                <a:avLst/>
                <a:gdLst/>
                <a:ahLst/>
                <a:cxnLst/>
                <a:rect l="l" t="t" r="r" b="b"/>
                <a:pathLst>
                  <a:path w="531" h="3260" extrusionOk="0">
                    <a:moveTo>
                      <a:pt x="1" y="0"/>
                    </a:moveTo>
                    <a:lnTo>
                      <a:pt x="1" y="3259"/>
                    </a:lnTo>
                    <a:lnTo>
                      <a:pt x="530" y="3259"/>
                    </a:lnTo>
                    <a:lnTo>
                      <a:pt x="5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44"/>
              <p:cNvSpPr/>
              <p:nvPr/>
            </p:nvSpPr>
            <p:spPr>
              <a:xfrm>
                <a:off x="3954350" y="3820025"/>
                <a:ext cx="1050" cy="14300"/>
              </a:xfrm>
              <a:custGeom>
                <a:avLst/>
                <a:gdLst/>
                <a:ahLst/>
                <a:cxnLst/>
                <a:rect l="l" t="t" r="r" b="b"/>
                <a:pathLst>
                  <a:path w="42" h="572" extrusionOk="0">
                    <a:moveTo>
                      <a:pt x="1" y="1"/>
                    </a:moveTo>
                    <a:lnTo>
                      <a:pt x="1" y="571"/>
                    </a:lnTo>
                    <a:lnTo>
                      <a:pt x="41" y="571"/>
                    </a:lnTo>
                    <a:lnTo>
                      <a:pt x="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58" name="Google Shape;858;p44"/>
          <p:cNvSpPr txBox="1">
            <a:spLocks noGrp="1"/>
          </p:cNvSpPr>
          <p:nvPr>
            <p:ph type="subTitle" idx="1"/>
          </p:nvPr>
        </p:nvSpPr>
        <p:spPr>
          <a:xfrm>
            <a:off x="3336825" y="450053"/>
            <a:ext cx="5094000" cy="1265700"/>
          </a:xfrm>
          <a:prstGeom prst="rect">
            <a:avLst/>
          </a:prstGeom>
        </p:spPr>
        <p:txBody>
          <a:bodyPr spcFirstLastPara="1" wrap="square" lIns="91425" tIns="91425" rIns="91425" bIns="91425" anchor="b" anchorCtr="0">
            <a:noAutofit/>
          </a:bodyPr>
          <a:lstStyle/>
          <a:p>
            <a:pPr marL="0" lvl="0" indent="0" algn="l" rtl="0">
              <a:lnSpc>
                <a:spcPct val="107916"/>
              </a:lnSpc>
              <a:spcBef>
                <a:spcPts val="0"/>
              </a:spcBef>
              <a:spcAft>
                <a:spcPts val="800"/>
              </a:spcAft>
              <a:buNone/>
            </a:pPr>
            <a:r>
              <a:rPr lang="en" b="1">
                <a:solidFill>
                  <a:srgbClr val="2E2F30"/>
                </a:solidFill>
                <a:latin typeface="Arial"/>
                <a:ea typeface="Arial"/>
                <a:cs typeface="Arial"/>
                <a:sym typeface="Arial"/>
              </a:rPr>
              <a:t>Procedure for room cleaning that incorporates safety  measures</a:t>
            </a:r>
            <a:endParaRPr/>
          </a:p>
        </p:txBody>
      </p:sp>
      <p:sp>
        <p:nvSpPr>
          <p:cNvPr id="859" name="Google Shape;859;p44"/>
          <p:cNvSpPr txBox="1"/>
          <p:nvPr/>
        </p:nvSpPr>
        <p:spPr>
          <a:xfrm>
            <a:off x="3757175" y="1904650"/>
            <a:ext cx="4323900" cy="1563000"/>
          </a:xfrm>
          <a:prstGeom prst="rect">
            <a:avLst/>
          </a:prstGeom>
          <a:noFill/>
          <a:ln>
            <a:noFill/>
          </a:ln>
        </p:spPr>
        <p:txBody>
          <a:bodyPr spcFirstLastPara="1" wrap="square" lIns="91425" tIns="91425" rIns="91425" bIns="91425" anchor="t" anchorCtr="0">
            <a:spAutoFit/>
          </a:bodyPr>
          <a:lstStyle/>
          <a:p>
            <a:pPr marL="457200" lvl="0" indent="-317500" algn="just" rtl="0">
              <a:lnSpc>
                <a:spcPct val="107916"/>
              </a:lnSpc>
              <a:spcBef>
                <a:spcPts val="0"/>
              </a:spcBef>
              <a:spcAft>
                <a:spcPts val="0"/>
              </a:spcAft>
              <a:buClr>
                <a:srgbClr val="2E2F30"/>
              </a:buClr>
              <a:buSzPts val="1400"/>
              <a:buChar char="●"/>
            </a:pPr>
            <a:r>
              <a:rPr lang="en">
                <a:solidFill>
                  <a:srgbClr val="2E2F30"/>
                </a:solidFill>
                <a:highlight>
                  <a:schemeClr val="lt1"/>
                </a:highlight>
              </a:rPr>
              <a:t>Adopting an appropriate procedure helps to avoid safety  challenges.</a:t>
            </a:r>
            <a:endParaRPr>
              <a:solidFill>
                <a:srgbClr val="2E2F30"/>
              </a:solidFill>
              <a:highlight>
                <a:schemeClr val="lt1"/>
              </a:highlight>
            </a:endParaRPr>
          </a:p>
          <a:p>
            <a:pPr marL="457200" lvl="0" indent="-317500" algn="just" rtl="0">
              <a:lnSpc>
                <a:spcPct val="107916"/>
              </a:lnSpc>
              <a:spcBef>
                <a:spcPts val="0"/>
              </a:spcBef>
              <a:spcAft>
                <a:spcPts val="0"/>
              </a:spcAft>
              <a:buClr>
                <a:srgbClr val="2E2F30"/>
              </a:buClr>
              <a:buSzPts val="1400"/>
              <a:buChar char="●"/>
            </a:pPr>
            <a:r>
              <a:rPr lang="en">
                <a:solidFill>
                  <a:srgbClr val="2E2F30"/>
                </a:solidFill>
                <a:highlight>
                  <a:schemeClr val="lt1"/>
                </a:highlight>
              </a:rPr>
              <a:t>Cleaning procedures  help visitors in their future approach with the business. </a:t>
            </a:r>
            <a:endParaRPr>
              <a:solidFill>
                <a:srgbClr val="2E2F30"/>
              </a:solidFill>
              <a:highlight>
                <a:schemeClr val="lt1"/>
              </a:highlight>
            </a:endParaRPr>
          </a:p>
          <a:p>
            <a:pPr marL="457200" lvl="0" indent="-317500" algn="just" rtl="0">
              <a:lnSpc>
                <a:spcPct val="107916"/>
              </a:lnSpc>
              <a:spcBef>
                <a:spcPts val="0"/>
              </a:spcBef>
              <a:spcAft>
                <a:spcPts val="0"/>
              </a:spcAft>
              <a:buClr>
                <a:srgbClr val="2E2F30"/>
              </a:buClr>
              <a:buSzPts val="1400"/>
              <a:buChar char="●"/>
            </a:pPr>
            <a:r>
              <a:rPr lang="en">
                <a:solidFill>
                  <a:srgbClr val="2E2F30"/>
                </a:solidFill>
                <a:highlight>
                  <a:schemeClr val="lt1"/>
                </a:highlight>
              </a:rPr>
              <a:t>Before starting the process, staff should put on gloves (</a:t>
            </a:r>
            <a:r>
              <a:rPr lang="en">
                <a:solidFill>
                  <a:srgbClr val="222222"/>
                </a:solidFill>
                <a:highlight>
                  <a:schemeClr val="lt1"/>
                </a:highlight>
              </a:rPr>
              <a:t>Sadhale, 2021</a:t>
            </a:r>
            <a:r>
              <a:rPr lang="en">
                <a:solidFill>
                  <a:srgbClr val="2E2F30"/>
                </a:solidFill>
                <a:highlight>
                  <a:schemeClr val="lt1"/>
                </a:highlight>
              </a:rPr>
              <a:t>).</a:t>
            </a:r>
            <a:endParaRPr>
              <a:solidFill>
                <a:srgbClr val="2E2F30"/>
              </a:solidFill>
              <a:highlight>
                <a:schemeClr val="lt1"/>
              </a:highligh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63"/>
        <p:cNvGrpSpPr/>
        <p:nvPr/>
      </p:nvGrpSpPr>
      <p:grpSpPr>
        <a:xfrm>
          <a:off x="0" y="0"/>
          <a:ext cx="0" cy="0"/>
          <a:chOff x="0" y="0"/>
          <a:chExt cx="0" cy="0"/>
        </a:xfrm>
      </p:grpSpPr>
      <p:grpSp>
        <p:nvGrpSpPr>
          <p:cNvPr id="864" name="Google Shape;864;p45"/>
          <p:cNvGrpSpPr/>
          <p:nvPr/>
        </p:nvGrpSpPr>
        <p:grpSpPr>
          <a:xfrm>
            <a:off x="5191275" y="158482"/>
            <a:ext cx="3792675" cy="4616815"/>
            <a:chOff x="5191275" y="158482"/>
            <a:chExt cx="3792675" cy="4616815"/>
          </a:xfrm>
        </p:grpSpPr>
        <p:grpSp>
          <p:nvGrpSpPr>
            <p:cNvPr id="865" name="Google Shape;865;p45"/>
            <p:cNvGrpSpPr/>
            <p:nvPr/>
          </p:nvGrpSpPr>
          <p:grpSpPr>
            <a:xfrm>
              <a:off x="6631375" y="158482"/>
              <a:ext cx="2352575" cy="2229600"/>
              <a:chOff x="6631375" y="158482"/>
              <a:chExt cx="2352575" cy="2229600"/>
            </a:xfrm>
          </p:grpSpPr>
          <p:sp>
            <p:nvSpPr>
              <p:cNvPr id="866" name="Google Shape;866;p45"/>
              <p:cNvSpPr/>
              <p:nvPr/>
            </p:nvSpPr>
            <p:spPr>
              <a:xfrm rot="-3415697">
                <a:off x="7063470" y="467602"/>
                <a:ext cx="1611359" cy="1611359"/>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45"/>
              <p:cNvSpPr/>
              <p:nvPr/>
            </p:nvSpPr>
            <p:spPr>
              <a:xfrm rot="-3416566">
                <a:off x="6693507" y="542312"/>
                <a:ext cx="323937" cy="323937"/>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68" name="Google Shape;868;p45"/>
            <p:cNvGrpSpPr/>
            <p:nvPr/>
          </p:nvGrpSpPr>
          <p:grpSpPr>
            <a:xfrm>
              <a:off x="5191275" y="3048456"/>
              <a:ext cx="1293900" cy="1726841"/>
              <a:chOff x="5191275" y="3048456"/>
              <a:chExt cx="1293900" cy="1726841"/>
            </a:xfrm>
          </p:grpSpPr>
          <p:sp>
            <p:nvSpPr>
              <p:cNvPr id="869" name="Google Shape;869;p45"/>
              <p:cNvSpPr/>
              <p:nvPr/>
            </p:nvSpPr>
            <p:spPr>
              <a:xfrm rot="-3415609">
                <a:off x="5370669" y="3227850"/>
                <a:ext cx="935112" cy="935112"/>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45"/>
              <p:cNvSpPr/>
              <p:nvPr/>
            </p:nvSpPr>
            <p:spPr>
              <a:xfrm rot="-3416095">
                <a:off x="5985153" y="4178688"/>
                <a:ext cx="419545" cy="419545"/>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45"/>
              <p:cNvSpPr/>
              <p:nvPr/>
            </p:nvSpPr>
            <p:spPr>
              <a:xfrm rot="-3417870">
                <a:off x="5714409" y="4480180"/>
                <a:ext cx="247634" cy="247634"/>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872" name="Google Shape;872;p45"/>
          <p:cNvGrpSpPr/>
          <p:nvPr/>
        </p:nvGrpSpPr>
        <p:grpSpPr>
          <a:xfrm>
            <a:off x="7331984" y="3297932"/>
            <a:ext cx="1384903" cy="1556568"/>
            <a:chOff x="7331984" y="3297932"/>
            <a:chExt cx="1384903" cy="1556568"/>
          </a:xfrm>
        </p:grpSpPr>
        <p:sp>
          <p:nvSpPr>
            <p:cNvPr id="873" name="Google Shape;873;p45"/>
            <p:cNvSpPr/>
            <p:nvPr/>
          </p:nvSpPr>
          <p:spPr>
            <a:xfrm rot="9278323">
              <a:off x="7483776" y="3454292"/>
              <a:ext cx="937010" cy="919623"/>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45"/>
            <p:cNvSpPr/>
            <p:nvPr/>
          </p:nvSpPr>
          <p:spPr>
            <a:xfrm flipH="1">
              <a:off x="7960588" y="409820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75" name="Google Shape;875;p45"/>
            <p:cNvGrpSpPr/>
            <p:nvPr/>
          </p:nvGrpSpPr>
          <p:grpSpPr>
            <a:xfrm rot="1077603">
              <a:off x="8097720" y="4279365"/>
              <a:ext cx="482508" cy="394178"/>
              <a:chOff x="3657000" y="2363775"/>
              <a:chExt cx="350325" cy="286200"/>
            </a:xfrm>
          </p:grpSpPr>
          <p:sp>
            <p:nvSpPr>
              <p:cNvPr id="876" name="Google Shape;876;p45"/>
              <p:cNvSpPr/>
              <p:nvPr/>
            </p:nvSpPr>
            <p:spPr>
              <a:xfrm>
                <a:off x="3663100" y="2369900"/>
                <a:ext cx="338125" cy="211850"/>
              </a:xfrm>
              <a:custGeom>
                <a:avLst/>
                <a:gdLst/>
                <a:ahLst/>
                <a:cxnLst/>
                <a:rect l="l" t="t" r="r" b="b"/>
                <a:pathLst>
                  <a:path w="13525" h="8474" extrusionOk="0">
                    <a:moveTo>
                      <a:pt x="6233" y="0"/>
                    </a:moveTo>
                    <a:lnTo>
                      <a:pt x="5704" y="82"/>
                    </a:lnTo>
                    <a:lnTo>
                      <a:pt x="5174" y="163"/>
                    </a:lnTo>
                    <a:lnTo>
                      <a:pt x="4685" y="326"/>
                    </a:lnTo>
                    <a:lnTo>
                      <a:pt x="4196" y="489"/>
                    </a:lnTo>
                    <a:lnTo>
                      <a:pt x="3748" y="734"/>
                    </a:lnTo>
                    <a:lnTo>
                      <a:pt x="3300" y="978"/>
                    </a:lnTo>
                    <a:lnTo>
                      <a:pt x="2852" y="1263"/>
                    </a:lnTo>
                    <a:lnTo>
                      <a:pt x="2241" y="1752"/>
                    </a:lnTo>
                    <a:lnTo>
                      <a:pt x="1671" y="2322"/>
                    </a:lnTo>
                    <a:lnTo>
                      <a:pt x="1182" y="2974"/>
                    </a:lnTo>
                    <a:lnTo>
                      <a:pt x="775" y="3666"/>
                    </a:lnTo>
                    <a:lnTo>
                      <a:pt x="449" y="4400"/>
                    </a:lnTo>
                    <a:lnTo>
                      <a:pt x="286" y="4766"/>
                    </a:lnTo>
                    <a:lnTo>
                      <a:pt x="204" y="5174"/>
                    </a:lnTo>
                    <a:lnTo>
                      <a:pt x="123" y="5581"/>
                    </a:lnTo>
                    <a:lnTo>
                      <a:pt x="42" y="5988"/>
                    </a:lnTo>
                    <a:lnTo>
                      <a:pt x="1" y="6436"/>
                    </a:lnTo>
                    <a:lnTo>
                      <a:pt x="1" y="6844"/>
                    </a:lnTo>
                    <a:lnTo>
                      <a:pt x="1" y="7373"/>
                    </a:lnTo>
                    <a:lnTo>
                      <a:pt x="42" y="7862"/>
                    </a:lnTo>
                    <a:lnTo>
                      <a:pt x="123" y="8188"/>
                    </a:lnTo>
                    <a:lnTo>
                      <a:pt x="123" y="8229"/>
                    </a:lnTo>
                    <a:lnTo>
                      <a:pt x="367" y="8229"/>
                    </a:lnTo>
                    <a:lnTo>
                      <a:pt x="4441" y="8473"/>
                    </a:lnTo>
                    <a:lnTo>
                      <a:pt x="4807" y="8473"/>
                    </a:lnTo>
                    <a:lnTo>
                      <a:pt x="6844" y="8351"/>
                    </a:lnTo>
                    <a:lnTo>
                      <a:pt x="8677" y="8432"/>
                    </a:lnTo>
                    <a:lnTo>
                      <a:pt x="9288" y="8473"/>
                    </a:lnTo>
                    <a:lnTo>
                      <a:pt x="13239" y="8229"/>
                    </a:lnTo>
                    <a:lnTo>
                      <a:pt x="13402" y="8229"/>
                    </a:lnTo>
                    <a:lnTo>
                      <a:pt x="13443" y="7862"/>
                    </a:lnTo>
                    <a:lnTo>
                      <a:pt x="13484" y="7373"/>
                    </a:lnTo>
                    <a:lnTo>
                      <a:pt x="13525" y="6844"/>
                    </a:lnTo>
                    <a:lnTo>
                      <a:pt x="13525" y="6436"/>
                    </a:lnTo>
                    <a:lnTo>
                      <a:pt x="13484" y="5988"/>
                    </a:lnTo>
                    <a:lnTo>
                      <a:pt x="13402" y="5581"/>
                    </a:lnTo>
                    <a:lnTo>
                      <a:pt x="13321" y="5174"/>
                    </a:lnTo>
                    <a:lnTo>
                      <a:pt x="13199" y="4766"/>
                    </a:lnTo>
                    <a:lnTo>
                      <a:pt x="13076" y="4400"/>
                    </a:lnTo>
                    <a:lnTo>
                      <a:pt x="12751" y="3666"/>
                    </a:lnTo>
                    <a:lnTo>
                      <a:pt x="12343" y="2974"/>
                    </a:lnTo>
                    <a:lnTo>
                      <a:pt x="11814" y="2322"/>
                    </a:lnTo>
                    <a:lnTo>
                      <a:pt x="11284" y="1752"/>
                    </a:lnTo>
                    <a:lnTo>
                      <a:pt x="10673" y="1263"/>
                    </a:lnTo>
                    <a:lnTo>
                      <a:pt x="10225" y="978"/>
                    </a:lnTo>
                    <a:lnTo>
                      <a:pt x="9777" y="734"/>
                    </a:lnTo>
                    <a:lnTo>
                      <a:pt x="9329" y="489"/>
                    </a:lnTo>
                    <a:lnTo>
                      <a:pt x="8840" y="326"/>
                    </a:lnTo>
                    <a:lnTo>
                      <a:pt x="8351" y="204"/>
                    </a:lnTo>
                    <a:lnTo>
                      <a:pt x="7822" y="82"/>
                    </a:lnTo>
                    <a:lnTo>
                      <a:pt x="729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45"/>
              <p:cNvSpPr/>
              <p:nvPr/>
            </p:nvSpPr>
            <p:spPr>
              <a:xfrm>
                <a:off x="3663100" y="2369900"/>
                <a:ext cx="338125" cy="211850"/>
              </a:xfrm>
              <a:custGeom>
                <a:avLst/>
                <a:gdLst/>
                <a:ahLst/>
                <a:cxnLst/>
                <a:rect l="l" t="t" r="r" b="b"/>
                <a:pathLst>
                  <a:path w="13525" h="8474" fill="none" extrusionOk="0">
                    <a:moveTo>
                      <a:pt x="13525" y="6844"/>
                    </a:moveTo>
                    <a:lnTo>
                      <a:pt x="13525" y="6844"/>
                    </a:lnTo>
                    <a:lnTo>
                      <a:pt x="13484" y="7373"/>
                    </a:lnTo>
                    <a:lnTo>
                      <a:pt x="13443" y="7862"/>
                    </a:lnTo>
                    <a:lnTo>
                      <a:pt x="13443" y="7862"/>
                    </a:lnTo>
                    <a:lnTo>
                      <a:pt x="13402" y="8229"/>
                    </a:lnTo>
                    <a:lnTo>
                      <a:pt x="13402" y="8229"/>
                    </a:lnTo>
                    <a:lnTo>
                      <a:pt x="13239" y="8229"/>
                    </a:lnTo>
                    <a:lnTo>
                      <a:pt x="9288" y="8473"/>
                    </a:lnTo>
                    <a:lnTo>
                      <a:pt x="8677" y="8432"/>
                    </a:lnTo>
                    <a:lnTo>
                      <a:pt x="6844" y="8351"/>
                    </a:lnTo>
                    <a:lnTo>
                      <a:pt x="4807" y="8473"/>
                    </a:lnTo>
                    <a:lnTo>
                      <a:pt x="4441" y="8473"/>
                    </a:lnTo>
                    <a:lnTo>
                      <a:pt x="367" y="8229"/>
                    </a:lnTo>
                    <a:lnTo>
                      <a:pt x="123" y="8229"/>
                    </a:lnTo>
                    <a:lnTo>
                      <a:pt x="123" y="8188"/>
                    </a:lnTo>
                    <a:lnTo>
                      <a:pt x="123" y="8188"/>
                    </a:lnTo>
                    <a:lnTo>
                      <a:pt x="42" y="7862"/>
                    </a:lnTo>
                    <a:lnTo>
                      <a:pt x="42" y="7862"/>
                    </a:lnTo>
                    <a:lnTo>
                      <a:pt x="1" y="7373"/>
                    </a:lnTo>
                    <a:lnTo>
                      <a:pt x="1" y="6844"/>
                    </a:lnTo>
                    <a:lnTo>
                      <a:pt x="1" y="6844"/>
                    </a:lnTo>
                    <a:lnTo>
                      <a:pt x="1" y="6436"/>
                    </a:lnTo>
                    <a:lnTo>
                      <a:pt x="42" y="5988"/>
                    </a:lnTo>
                    <a:lnTo>
                      <a:pt x="123" y="5581"/>
                    </a:lnTo>
                    <a:lnTo>
                      <a:pt x="204" y="5174"/>
                    </a:lnTo>
                    <a:lnTo>
                      <a:pt x="286" y="4766"/>
                    </a:lnTo>
                    <a:lnTo>
                      <a:pt x="449" y="4400"/>
                    </a:lnTo>
                    <a:lnTo>
                      <a:pt x="775" y="3666"/>
                    </a:lnTo>
                    <a:lnTo>
                      <a:pt x="1182" y="2974"/>
                    </a:lnTo>
                    <a:lnTo>
                      <a:pt x="1671" y="2322"/>
                    </a:lnTo>
                    <a:lnTo>
                      <a:pt x="2241" y="1752"/>
                    </a:lnTo>
                    <a:lnTo>
                      <a:pt x="2852" y="1263"/>
                    </a:lnTo>
                    <a:lnTo>
                      <a:pt x="2852" y="1263"/>
                    </a:lnTo>
                    <a:lnTo>
                      <a:pt x="3300" y="978"/>
                    </a:lnTo>
                    <a:lnTo>
                      <a:pt x="3748" y="734"/>
                    </a:lnTo>
                    <a:lnTo>
                      <a:pt x="4196" y="489"/>
                    </a:lnTo>
                    <a:lnTo>
                      <a:pt x="4685" y="326"/>
                    </a:lnTo>
                    <a:lnTo>
                      <a:pt x="5174" y="163"/>
                    </a:lnTo>
                    <a:lnTo>
                      <a:pt x="5704" y="82"/>
                    </a:lnTo>
                    <a:lnTo>
                      <a:pt x="6233" y="0"/>
                    </a:lnTo>
                    <a:lnTo>
                      <a:pt x="6763" y="0"/>
                    </a:lnTo>
                    <a:lnTo>
                      <a:pt x="6763" y="0"/>
                    </a:lnTo>
                    <a:lnTo>
                      <a:pt x="7292" y="0"/>
                    </a:lnTo>
                    <a:lnTo>
                      <a:pt x="7822" y="82"/>
                    </a:lnTo>
                    <a:lnTo>
                      <a:pt x="8351" y="204"/>
                    </a:lnTo>
                    <a:lnTo>
                      <a:pt x="8840" y="326"/>
                    </a:lnTo>
                    <a:lnTo>
                      <a:pt x="9329" y="489"/>
                    </a:lnTo>
                    <a:lnTo>
                      <a:pt x="9777" y="734"/>
                    </a:lnTo>
                    <a:lnTo>
                      <a:pt x="10225" y="978"/>
                    </a:lnTo>
                    <a:lnTo>
                      <a:pt x="10673" y="1263"/>
                    </a:lnTo>
                    <a:lnTo>
                      <a:pt x="10673" y="1263"/>
                    </a:lnTo>
                    <a:lnTo>
                      <a:pt x="11284" y="1752"/>
                    </a:lnTo>
                    <a:lnTo>
                      <a:pt x="11814" y="2322"/>
                    </a:lnTo>
                    <a:lnTo>
                      <a:pt x="12343" y="2974"/>
                    </a:lnTo>
                    <a:lnTo>
                      <a:pt x="12751" y="3666"/>
                    </a:lnTo>
                    <a:lnTo>
                      <a:pt x="13076" y="4400"/>
                    </a:lnTo>
                    <a:lnTo>
                      <a:pt x="13199" y="4766"/>
                    </a:lnTo>
                    <a:lnTo>
                      <a:pt x="13321" y="5174"/>
                    </a:lnTo>
                    <a:lnTo>
                      <a:pt x="13402" y="5581"/>
                    </a:lnTo>
                    <a:lnTo>
                      <a:pt x="13484" y="5988"/>
                    </a:lnTo>
                    <a:lnTo>
                      <a:pt x="13525" y="6436"/>
                    </a:lnTo>
                    <a:lnTo>
                      <a:pt x="13525" y="6844"/>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45"/>
              <p:cNvSpPr/>
              <p:nvPr/>
            </p:nvSpPr>
            <p:spPr>
              <a:xfrm>
                <a:off x="3783275" y="2578650"/>
                <a:ext cx="96775" cy="7150"/>
              </a:xfrm>
              <a:custGeom>
                <a:avLst/>
                <a:gdLst/>
                <a:ahLst/>
                <a:cxnLst/>
                <a:rect l="l" t="t" r="r" b="b"/>
                <a:pathLst>
                  <a:path w="3871" h="286" extrusionOk="0">
                    <a:moveTo>
                      <a:pt x="2037" y="1"/>
                    </a:moveTo>
                    <a:lnTo>
                      <a:pt x="0" y="123"/>
                    </a:lnTo>
                    <a:lnTo>
                      <a:pt x="41" y="286"/>
                    </a:lnTo>
                    <a:lnTo>
                      <a:pt x="1019" y="205"/>
                    </a:lnTo>
                    <a:lnTo>
                      <a:pt x="1956" y="164"/>
                    </a:lnTo>
                    <a:lnTo>
                      <a:pt x="2893" y="205"/>
                    </a:lnTo>
                    <a:lnTo>
                      <a:pt x="3829" y="286"/>
                    </a:lnTo>
                    <a:lnTo>
                      <a:pt x="3870" y="82"/>
                    </a:lnTo>
                    <a:lnTo>
                      <a:pt x="2037" y="1"/>
                    </a:lnTo>
                    <a:close/>
                  </a:path>
                </a:pathLst>
              </a:custGeom>
              <a:solidFill>
                <a:srgbClr val="FFE47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45"/>
              <p:cNvSpPr/>
              <p:nvPr/>
            </p:nvSpPr>
            <p:spPr>
              <a:xfrm>
                <a:off x="3783275" y="2578650"/>
                <a:ext cx="96775" cy="7150"/>
              </a:xfrm>
              <a:custGeom>
                <a:avLst/>
                <a:gdLst/>
                <a:ahLst/>
                <a:cxnLst/>
                <a:rect l="l" t="t" r="r" b="b"/>
                <a:pathLst>
                  <a:path w="3871" h="286" fill="none" extrusionOk="0">
                    <a:moveTo>
                      <a:pt x="2037" y="1"/>
                    </a:moveTo>
                    <a:lnTo>
                      <a:pt x="0" y="123"/>
                    </a:lnTo>
                    <a:lnTo>
                      <a:pt x="0" y="123"/>
                    </a:lnTo>
                    <a:lnTo>
                      <a:pt x="41" y="286"/>
                    </a:lnTo>
                    <a:lnTo>
                      <a:pt x="41" y="286"/>
                    </a:lnTo>
                    <a:lnTo>
                      <a:pt x="1019" y="205"/>
                    </a:lnTo>
                    <a:lnTo>
                      <a:pt x="1956" y="164"/>
                    </a:lnTo>
                    <a:lnTo>
                      <a:pt x="1956" y="164"/>
                    </a:lnTo>
                    <a:lnTo>
                      <a:pt x="2893" y="205"/>
                    </a:lnTo>
                    <a:lnTo>
                      <a:pt x="3829" y="286"/>
                    </a:lnTo>
                    <a:lnTo>
                      <a:pt x="3829" y="286"/>
                    </a:lnTo>
                    <a:lnTo>
                      <a:pt x="3870" y="82"/>
                    </a:lnTo>
                    <a:lnTo>
                      <a:pt x="2037"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45"/>
              <p:cNvSpPr/>
              <p:nvPr/>
            </p:nvSpPr>
            <p:spPr>
              <a:xfrm>
                <a:off x="3734400" y="2369900"/>
                <a:ext cx="195550" cy="211850"/>
              </a:xfrm>
              <a:custGeom>
                <a:avLst/>
                <a:gdLst/>
                <a:ahLst/>
                <a:cxnLst/>
                <a:rect l="l" t="t" r="r" b="b"/>
                <a:pathLst>
                  <a:path w="7822" h="8474" extrusionOk="0">
                    <a:moveTo>
                      <a:pt x="3381" y="0"/>
                    </a:moveTo>
                    <a:lnTo>
                      <a:pt x="2852" y="82"/>
                    </a:lnTo>
                    <a:lnTo>
                      <a:pt x="2322" y="163"/>
                    </a:lnTo>
                    <a:lnTo>
                      <a:pt x="1833" y="326"/>
                    </a:lnTo>
                    <a:lnTo>
                      <a:pt x="1344" y="489"/>
                    </a:lnTo>
                    <a:lnTo>
                      <a:pt x="896" y="734"/>
                    </a:lnTo>
                    <a:lnTo>
                      <a:pt x="448" y="978"/>
                    </a:lnTo>
                    <a:lnTo>
                      <a:pt x="0" y="1263"/>
                    </a:lnTo>
                    <a:lnTo>
                      <a:pt x="570" y="3015"/>
                    </a:lnTo>
                    <a:lnTo>
                      <a:pt x="1100" y="4807"/>
                    </a:lnTo>
                    <a:lnTo>
                      <a:pt x="1589" y="6640"/>
                    </a:lnTo>
                    <a:lnTo>
                      <a:pt x="1955" y="8473"/>
                    </a:lnTo>
                    <a:lnTo>
                      <a:pt x="3992" y="8351"/>
                    </a:lnTo>
                    <a:lnTo>
                      <a:pt x="5825" y="8432"/>
                    </a:lnTo>
                    <a:lnTo>
                      <a:pt x="5988" y="7536"/>
                    </a:lnTo>
                    <a:lnTo>
                      <a:pt x="6192" y="6599"/>
                    </a:lnTo>
                    <a:lnTo>
                      <a:pt x="6640" y="4807"/>
                    </a:lnTo>
                    <a:lnTo>
                      <a:pt x="7210" y="3015"/>
                    </a:lnTo>
                    <a:lnTo>
                      <a:pt x="7821" y="1263"/>
                    </a:lnTo>
                    <a:lnTo>
                      <a:pt x="7373" y="978"/>
                    </a:lnTo>
                    <a:lnTo>
                      <a:pt x="6925" y="734"/>
                    </a:lnTo>
                    <a:lnTo>
                      <a:pt x="6477" y="489"/>
                    </a:lnTo>
                    <a:lnTo>
                      <a:pt x="5988" y="326"/>
                    </a:lnTo>
                    <a:lnTo>
                      <a:pt x="5499" y="204"/>
                    </a:lnTo>
                    <a:lnTo>
                      <a:pt x="4970" y="82"/>
                    </a:lnTo>
                    <a:lnTo>
                      <a:pt x="4440"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45"/>
              <p:cNvSpPr/>
              <p:nvPr/>
            </p:nvSpPr>
            <p:spPr>
              <a:xfrm>
                <a:off x="3664125" y="2566450"/>
                <a:ext cx="335075" cy="16300"/>
              </a:xfrm>
              <a:custGeom>
                <a:avLst/>
                <a:gdLst/>
                <a:ahLst/>
                <a:cxnLst/>
                <a:rect l="l" t="t" r="r" b="b"/>
                <a:pathLst>
                  <a:path w="13403" h="652" extrusionOk="0">
                    <a:moveTo>
                      <a:pt x="1" y="0"/>
                    </a:moveTo>
                    <a:lnTo>
                      <a:pt x="82" y="326"/>
                    </a:lnTo>
                    <a:lnTo>
                      <a:pt x="326" y="367"/>
                    </a:lnTo>
                    <a:lnTo>
                      <a:pt x="2241" y="530"/>
                    </a:lnTo>
                    <a:lnTo>
                      <a:pt x="4400" y="611"/>
                    </a:lnTo>
                    <a:lnTo>
                      <a:pt x="6722" y="652"/>
                    </a:lnTo>
                    <a:lnTo>
                      <a:pt x="9247" y="611"/>
                    </a:lnTo>
                    <a:lnTo>
                      <a:pt x="11325" y="530"/>
                    </a:lnTo>
                    <a:lnTo>
                      <a:pt x="13198" y="367"/>
                    </a:lnTo>
                    <a:lnTo>
                      <a:pt x="13361" y="367"/>
                    </a:lnTo>
                    <a:lnTo>
                      <a:pt x="13402" y="0"/>
                    </a:lnTo>
                    <a:lnTo>
                      <a:pt x="13402" y="0"/>
                    </a:lnTo>
                    <a:lnTo>
                      <a:pt x="11895" y="163"/>
                    </a:lnTo>
                    <a:lnTo>
                      <a:pt x="10266" y="244"/>
                    </a:lnTo>
                    <a:lnTo>
                      <a:pt x="8555" y="326"/>
                    </a:lnTo>
                    <a:lnTo>
                      <a:pt x="4889" y="326"/>
                    </a:lnTo>
                    <a:lnTo>
                      <a:pt x="3137" y="244"/>
                    </a:lnTo>
                    <a:lnTo>
                      <a:pt x="1508" y="163"/>
                    </a:lnTo>
                    <a:lnTo>
                      <a:pt x="1" y="0"/>
                    </a:lnTo>
                    <a:close/>
                  </a:path>
                </a:pathLst>
              </a:custGeom>
              <a:solidFill>
                <a:srgbClr val="FFC8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45"/>
              <p:cNvSpPr/>
              <p:nvPr/>
            </p:nvSpPr>
            <p:spPr>
              <a:xfrm>
                <a:off x="3657000" y="2558300"/>
                <a:ext cx="350325" cy="44825"/>
              </a:xfrm>
              <a:custGeom>
                <a:avLst/>
                <a:gdLst/>
                <a:ahLst/>
                <a:cxnLst/>
                <a:rect l="l" t="t" r="r" b="b"/>
                <a:pathLst>
                  <a:path w="14013" h="1793" extrusionOk="0">
                    <a:moveTo>
                      <a:pt x="163" y="0"/>
                    </a:moveTo>
                    <a:lnTo>
                      <a:pt x="82" y="41"/>
                    </a:lnTo>
                    <a:lnTo>
                      <a:pt x="41" y="122"/>
                    </a:lnTo>
                    <a:lnTo>
                      <a:pt x="0" y="245"/>
                    </a:lnTo>
                    <a:lnTo>
                      <a:pt x="0" y="937"/>
                    </a:lnTo>
                    <a:lnTo>
                      <a:pt x="41" y="1019"/>
                    </a:lnTo>
                    <a:lnTo>
                      <a:pt x="82" y="1141"/>
                    </a:lnTo>
                    <a:lnTo>
                      <a:pt x="163" y="1222"/>
                    </a:lnTo>
                    <a:lnTo>
                      <a:pt x="286" y="1263"/>
                    </a:lnTo>
                    <a:lnTo>
                      <a:pt x="1956" y="1507"/>
                    </a:lnTo>
                    <a:lnTo>
                      <a:pt x="3626" y="1670"/>
                    </a:lnTo>
                    <a:lnTo>
                      <a:pt x="5296" y="1752"/>
                    </a:lnTo>
                    <a:lnTo>
                      <a:pt x="7007" y="1792"/>
                    </a:lnTo>
                    <a:lnTo>
                      <a:pt x="8677" y="1752"/>
                    </a:lnTo>
                    <a:lnTo>
                      <a:pt x="10388" y="1670"/>
                    </a:lnTo>
                    <a:lnTo>
                      <a:pt x="12058" y="1507"/>
                    </a:lnTo>
                    <a:lnTo>
                      <a:pt x="13728" y="1263"/>
                    </a:lnTo>
                    <a:lnTo>
                      <a:pt x="13850" y="1222"/>
                    </a:lnTo>
                    <a:lnTo>
                      <a:pt x="13931" y="1141"/>
                    </a:lnTo>
                    <a:lnTo>
                      <a:pt x="13972" y="1019"/>
                    </a:lnTo>
                    <a:lnTo>
                      <a:pt x="14013" y="937"/>
                    </a:lnTo>
                    <a:lnTo>
                      <a:pt x="14013" y="245"/>
                    </a:lnTo>
                    <a:lnTo>
                      <a:pt x="13972" y="122"/>
                    </a:lnTo>
                    <a:lnTo>
                      <a:pt x="13931" y="41"/>
                    </a:lnTo>
                    <a:lnTo>
                      <a:pt x="13809" y="0"/>
                    </a:lnTo>
                    <a:lnTo>
                      <a:pt x="13728" y="0"/>
                    </a:lnTo>
                    <a:lnTo>
                      <a:pt x="12058" y="245"/>
                    </a:lnTo>
                    <a:lnTo>
                      <a:pt x="10388" y="408"/>
                    </a:lnTo>
                    <a:lnTo>
                      <a:pt x="8677" y="530"/>
                    </a:lnTo>
                    <a:lnTo>
                      <a:pt x="5296" y="530"/>
                    </a:lnTo>
                    <a:lnTo>
                      <a:pt x="3626" y="408"/>
                    </a:lnTo>
                    <a:lnTo>
                      <a:pt x="1956" y="245"/>
                    </a:lnTo>
                    <a:lnTo>
                      <a:pt x="28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45"/>
              <p:cNvSpPr/>
              <p:nvPr/>
            </p:nvSpPr>
            <p:spPr>
              <a:xfrm>
                <a:off x="3669225" y="2580700"/>
                <a:ext cx="324875" cy="69275"/>
              </a:xfrm>
              <a:custGeom>
                <a:avLst/>
                <a:gdLst/>
                <a:ahLst/>
                <a:cxnLst/>
                <a:rect l="l" t="t" r="r" b="b"/>
                <a:pathLst>
                  <a:path w="12995" h="2771" extrusionOk="0">
                    <a:moveTo>
                      <a:pt x="0" y="0"/>
                    </a:moveTo>
                    <a:lnTo>
                      <a:pt x="0" y="163"/>
                    </a:lnTo>
                    <a:lnTo>
                      <a:pt x="41" y="448"/>
                    </a:lnTo>
                    <a:lnTo>
                      <a:pt x="122" y="774"/>
                    </a:lnTo>
                    <a:lnTo>
                      <a:pt x="245" y="1059"/>
                    </a:lnTo>
                    <a:lnTo>
                      <a:pt x="408" y="1304"/>
                    </a:lnTo>
                    <a:lnTo>
                      <a:pt x="611" y="1548"/>
                    </a:lnTo>
                    <a:lnTo>
                      <a:pt x="856" y="1752"/>
                    </a:lnTo>
                    <a:lnTo>
                      <a:pt x="1100" y="1915"/>
                    </a:lnTo>
                    <a:lnTo>
                      <a:pt x="1385" y="2037"/>
                    </a:lnTo>
                    <a:lnTo>
                      <a:pt x="1996" y="2200"/>
                    </a:lnTo>
                    <a:lnTo>
                      <a:pt x="2607" y="2363"/>
                    </a:lnTo>
                    <a:lnTo>
                      <a:pt x="3911" y="2607"/>
                    </a:lnTo>
                    <a:lnTo>
                      <a:pt x="5214" y="2730"/>
                    </a:lnTo>
                    <a:lnTo>
                      <a:pt x="6518" y="2770"/>
                    </a:lnTo>
                    <a:lnTo>
                      <a:pt x="7821" y="2730"/>
                    </a:lnTo>
                    <a:lnTo>
                      <a:pt x="9125" y="2607"/>
                    </a:lnTo>
                    <a:lnTo>
                      <a:pt x="10387" y="2363"/>
                    </a:lnTo>
                    <a:lnTo>
                      <a:pt x="11039" y="2200"/>
                    </a:lnTo>
                    <a:lnTo>
                      <a:pt x="11650" y="2037"/>
                    </a:lnTo>
                    <a:lnTo>
                      <a:pt x="11935" y="1915"/>
                    </a:lnTo>
                    <a:lnTo>
                      <a:pt x="12180" y="1752"/>
                    </a:lnTo>
                    <a:lnTo>
                      <a:pt x="12424" y="1548"/>
                    </a:lnTo>
                    <a:lnTo>
                      <a:pt x="12587" y="1304"/>
                    </a:lnTo>
                    <a:lnTo>
                      <a:pt x="12791" y="1059"/>
                    </a:lnTo>
                    <a:lnTo>
                      <a:pt x="12913" y="774"/>
                    </a:lnTo>
                    <a:lnTo>
                      <a:pt x="12994" y="448"/>
                    </a:lnTo>
                    <a:lnTo>
                      <a:pt x="12994" y="163"/>
                    </a:lnTo>
                    <a:lnTo>
                      <a:pt x="12994" y="0"/>
                    </a:lnTo>
                    <a:lnTo>
                      <a:pt x="12098" y="82"/>
                    </a:lnTo>
                    <a:lnTo>
                      <a:pt x="11202" y="204"/>
                    </a:lnTo>
                    <a:lnTo>
                      <a:pt x="10347" y="326"/>
                    </a:lnTo>
                    <a:lnTo>
                      <a:pt x="9451" y="408"/>
                    </a:lnTo>
                    <a:lnTo>
                      <a:pt x="8717" y="448"/>
                    </a:lnTo>
                    <a:lnTo>
                      <a:pt x="7984" y="489"/>
                    </a:lnTo>
                    <a:lnTo>
                      <a:pt x="4970" y="489"/>
                    </a:lnTo>
                    <a:lnTo>
                      <a:pt x="4196" y="448"/>
                    </a:lnTo>
                    <a:lnTo>
                      <a:pt x="3422" y="408"/>
                    </a:lnTo>
                    <a:lnTo>
                      <a:pt x="2566" y="326"/>
                    </a:lnTo>
                    <a:lnTo>
                      <a:pt x="1711" y="204"/>
                    </a:lnTo>
                    <a:lnTo>
                      <a:pt x="856" y="82"/>
                    </a:lnTo>
                    <a:lnTo>
                      <a:pt x="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45"/>
              <p:cNvSpPr/>
              <p:nvPr/>
            </p:nvSpPr>
            <p:spPr>
              <a:xfrm>
                <a:off x="3739475" y="2363775"/>
                <a:ext cx="184350" cy="210825"/>
              </a:xfrm>
              <a:custGeom>
                <a:avLst/>
                <a:gdLst/>
                <a:ahLst/>
                <a:cxnLst/>
                <a:rect l="l" t="t" r="r" b="b"/>
                <a:pathLst>
                  <a:path w="7374" h="8433" extrusionOk="0">
                    <a:moveTo>
                      <a:pt x="3708" y="1"/>
                    </a:moveTo>
                    <a:lnTo>
                      <a:pt x="3260" y="42"/>
                    </a:lnTo>
                    <a:lnTo>
                      <a:pt x="2811" y="42"/>
                    </a:lnTo>
                    <a:lnTo>
                      <a:pt x="2363" y="123"/>
                    </a:lnTo>
                    <a:lnTo>
                      <a:pt x="1956" y="205"/>
                    </a:lnTo>
                    <a:lnTo>
                      <a:pt x="1508" y="327"/>
                    </a:lnTo>
                    <a:lnTo>
                      <a:pt x="1060" y="449"/>
                    </a:lnTo>
                    <a:lnTo>
                      <a:pt x="653" y="612"/>
                    </a:lnTo>
                    <a:lnTo>
                      <a:pt x="245" y="816"/>
                    </a:lnTo>
                    <a:lnTo>
                      <a:pt x="123" y="897"/>
                    </a:lnTo>
                    <a:lnTo>
                      <a:pt x="42" y="1019"/>
                    </a:lnTo>
                    <a:lnTo>
                      <a:pt x="1" y="1182"/>
                    </a:lnTo>
                    <a:lnTo>
                      <a:pt x="42" y="1304"/>
                    </a:lnTo>
                    <a:lnTo>
                      <a:pt x="612" y="3056"/>
                    </a:lnTo>
                    <a:lnTo>
                      <a:pt x="1141" y="4848"/>
                    </a:lnTo>
                    <a:lnTo>
                      <a:pt x="1589" y="6600"/>
                    </a:lnTo>
                    <a:lnTo>
                      <a:pt x="1997" y="8433"/>
                    </a:lnTo>
                    <a:lnTo>
                      <a:pt x="2811" y="8351"/>
                    </a:lnTo>
                    <a:lnTo>
                      <a:pt x="3708" y="8311"/>
                    </a:lnTo>
                    <a:lnTo>
                      <a:pt x="4563" y="8351"/>
                    </a:lnTo>
                    <a:lnTo>
                      <a:pt x="5378" y="8433"/>
                    </a:lnTo>
                    <a:lnTo>
                      <a:pt x="5581" y="7537"/>
                    </a:lnTo>
                    <a:lnTo>
                      <a:pt x="5744" y="6641"/>
                    </a:lnTo>
                    <a:lnTo>
                      <a:pt x="6233" y="4848"/>
                    </a:lnTo>
                    <a:lnTo>
                      <a:pt x="6763" y="3137"/>
                    </a:lnTo>
                    <a:lnTo>
                      <a:pt x="7374" y="1386"/>
                    </a:lnTo>
                    <a:lnTo>
                      <a:pt x="7374" y="1223"/>
                    </a:lnTo>
                    <a:lnTo>
                      <a:pt x="7333" y="1101"/>
                    </a:lnTo>
                    <a:lnTo>
                      <a:pt x="7252" y="979"/>
                    </a:lnTo>
                    <a:lnTo>
                      <a:pt x="7170" y="897"/>
                    </a:lnTo>
                    <a:lnTo>
                      <a:pt x="6763" y="693"/>
                    </a:lnTo>
                    <a:lnTo>
                      <a:pt x="6355" y="490"/>
                    </a:lnTo>
                    <a:lnTo>
                      <a:pt x="5907" y="368"/>
                    </a:lnTo>
                    <a:lnTo>
                      <a:pt x="5500" y="245"/>
                    </a:lnTo>
                    <a:lnTo>
                      <a:pt x="5052" y="123"/>
                    </a:lnTo>
                    <a:lnTo>
                      <a:pt x="4604" y="82"/>
                    </a:lnTo>
                    <a:lnTo>
                      <a:pt x="4156" y="42"/>
                    </a:lnTo>
                    <a:lnTo>
                      <a:pt x="370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885" name="Google Shape;885;p45"/>
          <p:cNvGrpSpPr/>
          <p:nvPr/>
        </p:nvGrpSpPr>
        <p:grpSpPr>
          <a:xfrm>
            <a:off x="4434963" y="539500"/>
            <a:ext cx="1313035" cy="1281321"/>
            <a:chOff x="4434963" y="539500"/>
            <a:chExt cx="1313035" cy="1281321"/>
          </a:xfrm>
        </p:grpSpPr>
        <p:sp>
          <p:nvSpPr>
            <p:cNvPr id="886" name="Google Shape;886;p45"/>
            <p:cNvSpPr/>
            <p:nvPr/>
          </p:nvSpPr>
          <p:spPr>
            <a:xfrm rot="-252748">
              <a:off x="5007434" y="1093011"/>
              <a:ext cx="715730" cy="702472"/>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45"/>
            <p:cNvSpPr/>
            <p:nvPr/>
          </p:nvSpPr>
          <p:spPr>
            <a:xfrm flipH="1">
              <a:off x="4434963" y="53950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88" name="Google Shape;888;p45"/>
            <p:cNvGrpSpPr/>
            <p:nvPr/>
          </p:nvGrpSpPr>
          <p:grpSpPr>
            <a:xfrm rot="-1228856">
              <a:off x="4623184" y="757250"/>
              <a:ext cx="379880" cy="320804"/>
              <a:chOff x="3621350" y="2828150"/>
              <a:chExt cx="379875" cy="320800"/>
            </a:xfrm>
          </p:grpSpPr>
          <p:sp>
            <p:nvSpPr>
              <p:cNvPr id="889" name="Google Shape;889;p45"/>
              <p:cNvSpPr/>
              <p:nvPr/>
            </p:nvSpPr>
            <p:spPr>
              <a:xfrm>
                <a:off x="3731325" y="2828150"/>
                <a:ext cx="268875" cy="228150"/>
              </a:xfrm>
              <a:custGeom>
                <a:avLst/>
                <a:gdLst/>
                <a:ahLst/>
                <a:cxnLst/>
                <a:rect l="l" t="t" r="r" b="b"/>
                <a:pathLst>
                  <a:path w="10755" h="9126" extrusionOk="0">
                    <a:moveTo>
                      <a:pt x="1019" y="1"/>
                    </a:moveTo>
                    <a:lnTo>
                      <a:pt x="653" y="82"/>
                    </a:lnTo>
                    <a:lnTo>
                      <a:pt x="368" y="245"/>
                    </a:lnTo>
                    <a:lnTo>
                      <a:pt x="205" y="367"/>
                    </a:lnTo>
                    <a:lnTo>
                      <a:pt x="123" y="490"/>
                    </a:lnTo>
                    <a:lnTo>
                      <a:pt x="42" y="612"/>
                    </a:lnTo>
                    <a:lnTo>
                      <a:pt x="1" y="693"/>
                    </a:lnTo>
                    <a:lnTo>
                      <a:pt x="42" y="815"/>
                    </a:lnTo>
                    <a:lnTo>
                      <a:pt x="82" y="897"/>
                    </a:lnTo>
                    <a:lnTo>
                      <a:pt x="164" y="978"/>
                    </a:lnTo>
                    <a:lnTo>
                      <a:pt x="245" y="1060"/>
                    </a:lnTo>
                    <a:lnTo>
                      <a:pt x="490" y="1141"/>
                    </a:lnTo>
                    <a:lnTo>
                      <a:pt x="979" y="1223"/>
                    </a:lnTo>
                    <a:lnTo>
                      <a:pt x="1386" y="1386"/>
                    </a:lnTo>
                    <a:lnTo>
                      <a:pt x="1834" y="1508"/>
                    </a:lnTo>
                    <a:lnTo>
                      <a:pt x="2201" y="1712"/>
                    </a:lnTo>
                    <a:lnTo>
                      <a:pt x="2567" y="1915"/>
                    </a:lnTo>
                    <a:lnTo>
                      <a:pt x="2934" y="2119"/>
                    </a:lnTo>
                    <a:lnTo>
                      <a:pt x="3260" y="2363"/>
                    </a:lnTo>
                    <a:lnTo>
                      <a:pt x="3586" y="2648"/>
                    </a:lnTo>
                    <a:lnTo>
                      <a:pt x="4156" y="3178"/>
                    </a:lnTo>
                    <a:lnTo>
                      <a:pt x="4685" y="3789"/>
                    </a:lnTo>
                    <a:lnTo>
                      <a:pt x="5174" y="4441"/>
                    </a:lnTo>
                    <a:lnTo>
                      <a:pt x="5622" y="5092"/>
                    </a:lnTo>
                    <a:lnTo>
                      <a:pt x="6518" y="6396"/>
                    </a:lnTo>
                    <a:lnTo>
                      <a:pt x="6967" y="7007"/>
                    </a:lnTo>
                    <a:lnTo>
                      <a:pt x="7415" y="7577"/>
                    </a:lnTo>
                    <a:lnTo>
                      <a:pt x="7944" y="8107"/>
                    </a:lnTo>
                    <a:lnTo>
                      <a:pt x="8229" y="8310"/>
                    </a:lnTo>
                    <a:lnTo>
                      <a:pt x="8514" y="8514"/>
                    </a:lnTo>
                    <a:lnTo>
                      <a:pt x="8800" y="8718"/>
                    </a:lnTo>
                    <a:lnTo>
                      <a:pt x="9125" y="8881"/>
                    </a:lnTo>
                    <a:lnTo>
                      <a:pt x="9451" y="9003"/>
                    </a:lnTo>
                    <a:lnTo>
                      <a:pt x="9818" y="9125"/>
                    </a:lnTo>
                    <a:lnTo>
                      <a:pt x="10185" y="9125"/>
                    </a:lnTo>
                    <a:lnTo>
                      <a:pt x="10388" y="9084"/>
                    </a:lnTo>
                    <a:lnTo>
                      <a:pt x="10551" y="8962"/>
                    </a:lnTo>
                    <a:lnTo>
                      <a:pt x="10673" y="8840"/>
                    </a:lnTo>
                    <a:lnTo>
                      <a:pt x="10755" y="8636"/>
                    </a:lnTo>
                    <a:lnTo>
                      <a:pt x="10755" y="8351"/>
                    </a:lnTo>
                    <a:lnTo>
                      <a:pt x="10673" y="7985"/>
                    </a:lnTo>
                    <a:lnTo>
                      <a:pt x="10510" y="7537"/>
                    </a:lnTo>
                    <a:lnTo>
                      <a:pt x="10266" y="7048"/>
                    </a:lnTo>
                    <a:lnTo>
                      <a:pt x="9940" y="6518"/>
                    </a:lnTo>
                    <a:lnTo>
                      <a:pt x="9533" y="5948"/>
                    </a:lnTo>
                    <a:lnTo>
                      <a:pt x="9044" y="5378"/>
                    </a:lnTo>
                    <a:lnTo>
                      <a:pt x="8514" y="4767"/>
                    </a:lnTo>
                    <a:lnTo>
                      <a:pt x="7903" y="4156"/>
                    </a:lnTo>
                    <a:lnTo>
                      <a:pt x="7252" y="3545"/>
                    </a:lnTo>
                    <a:lnTo>
                      <a:pt x="6559" y="2934"/>
                    </a:lnTo>
                    <a:lnTo>
                      <a:pt x="5867" y="2363"/>
                    </a:lnTo>
                    <a:lnTo>
                      <a:pt x="5133" y="1834"/>
                    </a:lnTo>
                    <a:lnTo>
                      <a:pt x="4360" y="1345"/>
                    </a:lnTo>
                    <a:lnTo>
                      <a:pt x="3586" y="897"/>
                    </a:lnTo>
                    <a:lnTo>
                      <a:pt x="2852" y="530"/>
                    </a:lnTo>
                    <a:lnTo>
                      <a:pt x="2078" y="245"/>
                    </a:lnTo>
                    <a:lnTo>
                      <a:pt x="134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45"/>
              <p:cNvSpPr/>
              <p:nvPr/>
            </p:nvSpPr>
            <p:spPr>
              <a:xfrm>
                <a:off x="3731325" y="2828150"/>
                <a:ext cx="268875" cy="228150"/>
              </a:xfrm>
              <a:custGeom>
                <a:avLst/>
                <a:gdLst/>
                <a:ahLst/>
                <a:cxnLst/>
                <a:rect l="l" t="t" r="r" b="b"/>
                <a:pathLst>
                  <a:path w="10755" h="9126" fill="none" extrusionOk="0">
                    <a:moveTo>
                      <a:pt x="9818" y="9125"/>
                    </a:moveTo>
                    <a:lnTo>
                      <a:pt x="9818" y="9125"/>
                    </a:lnTo>
                    <a:lnTo>
                      <a:pt x="9451" y="9003"/>
                    </a:lnTo>
                    <a:lnTo>
                      <a:pt x="9125" y="8881"/>
                    </a:lnTo>
                    <a:lnTo>
                      <a:pt x="8800" y="8718"/>
                    </a:lnTo>
                    <a:lnTo>
                      <a:pt x="8514" y="8514"/>
                    </a:lnTo>
                    <a:lnTo>
                      <a:pt x="8229" y="8310"/>
                    </a:lnTo>
                    <a:lnTo>
                      <a:pt x="7944" y="8107"/>
                    </a:lnTo>
                    <a:lnTo>
                      <a:pt x="7415" y="7577"/>
                    </a:lnTo>
                    <a:lnTo>
                      <a:pt x="6967" y="7007"/>
                    </a:lnTo>
                    <a:lnTo>
                      <a:pt x="6518" y="6396"/>
                    </a:lnTo>
                    <a:lnTo>
                      <a:pt x="5622" y="5092"/>
                    </a:lnTo>
                    <a:lnTo>
                      <a:pt x="5174" y="4441"/>
                    </a:lnTo>
                    <a:lnTo>
                      <a:pt x="4685" y="3789"/>
                    </a:lnTo>
                    <a:lnTo>
                      <a:pt x="4156" y="3178"/>
                    </a:lnTo>
                    <a:lnTo>
                      <a:pt x="3586" y="2648"/>
                    </a:lnTo>
                    <a:lnTo>
                      <a:pt x="3260" y="2363"/>
                    </a:lnTo>
                    <a:lnTo>
                      <a:pt x="2934" y="2119"/>
                    </a:lnTo>
                    <a:lnTo>
                      <a:pt x="2567" y="1915"/>
                    </a:lnTo>
                    <a:lnTo>
                      <a:pt x="2201" y="1712"/>
                    </a:lnTo>
                    <a:lnTo>
                      <a:pt x="1834" y="1508"/>
                    </a:lnTo>
                    <a:lnTo>
                      <a:pt x="1386" y="1386"/>
                    </a:lnTo>
                    <a:lnTo>
                      <a:pt x="979" y="1223"/>
                    </a:lnTo>
                    <a:lnTo>
                      <a:pt x="490" y="1141"/>
                    </a:lnTo>
                    <a:lnTo>
                      <a:pt x="490" y="1141"/>
                    </a:lnTo>
                    <a:lnTo>
                      <a:pt x="245" y="1060"/>
                    </a:lnTo>
                    <a:lnTo>
                      <a:pt x="164" y="978"/>
                    </a:lnTo>
                    <a:lnTo>
                      <a:pt x="82" y="897"/>
                    </a:lnTo>
                    <a:lnTo>
                      <a:pt x="42" y="815"/>
                    </a:lnTo>
                    <a:lnTo>
                      <a:pt x="1" y="693"/>
                    </a:lnTo>
                    <a:lnTo>
                      <a:pt x="42" y="612"/>
                    </a:lnTo>
                    <a:lnTo>
                      <a:pt x="123" y="490"/>
                    </a:lnTo>
                    <a:lnTo>
                      <a:pt x="123" y="490"/>
                    </a:lnTo>
                    <a:lnTo>
                      <a:pt x="205" y="367"/>
                    </a:lnTo>
                    <a:lnTo>
                      <a:pt x="368" y="245"/>
                    </a:lnTo>
                    <a:lnTo>
                      <a:pt x="653" y="82"/>
                    </a:lnTo>
                    <a:lnTo>
                      <a:pt x="1019" y="1"/>
                    </a:lnTo>
                    <a:lnTo>
                      <a:pt x="1182" y="1"/>
                    </a:lnTo>
                    <a:lnTo>
                      <a:pt x="1345" y="1"/>
                    </a:lnTo>
                    <a:lnTo>
                      <a:pt x="1345" y="1"/>
                    </a:lnTo>
                    <a:lnTo>
                      <a:pt x="2078" y="245"/>
                    </a:lnTo>
                    <a:lnTo>
                      <a:pt x="2852" y="530"/>
                    </a:lnTo>
                    <a:lnTo>
                      <a:pt x="3586" y="897"/>
                    </a:lnTo>
                    <a:lnTo>
                      <a:pt x="4360" y="1345"/>
                    </a:lnTo>
                    <a:lnTo>
                      <a:pt x="5133" y="1834"/>
                    </a:lnTo>
                    <a:lnTo>
                      <a:pt x="5867" y="2363"/>
                    </a:lnTo>
                    <a:lnTo>
                      <a:pt x="6559" y="2934"/>
                    </a:lnTo>
                    <a:lnTo>
                      <a:pt x="7252" y="3545"/>
                    </a:lnTo>
                    <a:lnTo>
                      <a:pt x="7903" y="4156"/>
                    </a:lnTo>
                    <a:lnTo>
                      <a:pt x="8514" y="4767"/>
                    </a:lnTo>
                    <a:lnTo>
                      <a:pt x="9044" y="5378"/>
                    </a:lnTo>
                    <a:lnTo>
                      <a:pt x="9533" y="5948"/>
                    </a:lnTo>
                    <a:lnTo>
                      <a:pt x="9940" y="6518"/>
                    </a:lnTo>
                    <a:lnTo>
                      <a:pt x="10266" y="7048"/>
                    </a:lnTo>
                    <a:lnTo>
                      <a:pt x="10510" y="7537"/>
                    </a:lnTo>
                    <a:lnTo>
                      <a:pt x="10673" y="7985"/>
                    </a:lnTo>
                    <a:lnTo>
                      <a:pt x="10673" y="7985"/>
                    </a:lnTo>
                    <a:lnTo>
                      <a:pt x="10755" y="8351"/>
                    </a:lnTo>
                    <a:lnTo>
                      <a:pt x="10755" y="8636"/>
                    </a:lnTo>
                    <a:lnTo>
                      <a:pt x="10673" y="8840"/>
                    </a:lnTo>
                    <a:lnTo>
                      <a:pt x="10551" y="8962"/>
                    </a:lnTo>
                    <a:lnTo>
                      <a:pt x="10388" y="9084"/>
                    </a:lnTo>
                    <a:lnTo>
                      <a:pt x="10185" y="9125"/>
                    </a:lnTo>
                    <a:lnTo>
                      <a:pt x="9981" y="9125"/>
                    </a:lnTo>
                    <a:lnTo>
                      <a:pt x="9818" y="9125"/>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45"/>
              <p:cNvSpPr/>
              <p:nvPr/>
            </p:nvSpPr>
            <p:spPr>
              <a:xfrm>
                <a:off x="3622375" y="2828150"/>
                <a:ext cx="267850" cy="228150"/>
              </a:xfrm>
              <a:custGeom>
                <a:avLst/>
                <a:gdLst/>
                <a:ahLst/>
                <a:cxnLst/>
                <a:rect l="l" t="t" r="r" b="b"/>
                <a:pathLst>
                  <a:path w="10714" h="9126" extrusionOk="0">
                    <a:moveTo>
                      <a:pt x="9410" y="1"/>
                    </a:moveTo>
                    <a:lnTo>
                      <a:pt x="8677" y="245"/>
                    </a:lnTo>
                    <a:lnTo>
                      <a:pt x="7903" y="530"/>
                    </a:lnTo>
                    <a:lnTo>
                      <a:pt x="7129" y="897"/>
                    </a:lnTo>
                    <a:lnTo>
                      <a:pt x="6396" y="1345"/>
                    </a:lnTo>
                    <a:lnTo>
                      <a:pt x="5622" y="1834"/>
                    </a:lnTo>
                    <a:lnTo>
                      <a:pt x="4889" y="2363"/>
                    </a:lnTo>
                    <a:lnTo>
                      <a:pt x="4155" y="2934"/>
                    </a:lnTo>
                    <a:lnTo>
                      <a:pt x="3463" y="3545"/>
                    </a:lnTo>
                    <a:lnTo>
                      <a:pt x="2852" y="4156"/>
                    </a:lnTo>
                    <a:lnTo>
                      <a:pt x="2241" y="4767"/>
                    </a:lnTo>
                    <a:lnTo>
                      <a:pt x="1711" y="5378"/>
                    </a:lnTo>
                    <a:lnTo>
                      <a:pt x="1222" y="5948"/>
                    </a:lnTo>
                    <a:lnTo>
                      <a:pt x="815" y="6518"/>
                    </a:lnTo>
                    <a:lnTo>
                      <a:pt x="489" y="7048"/>
                    </a:lnTo>
                    <a:lnTo>
                      <a:pt x="245" y="7537"/>
                    </a:lnTo>
                    <a:lnTo>
                      <a:pt x="82" y="7985"/>
                    </a:lnTo>
                    <a:lnTo>
                      <a:pt x="0" y="8351"/>
                    </a:lnTo>
                    <a:lnTo>
                      <a:pt x="0" y="8636"/>
                    </a:lnTo>
                    <a:lnTo>
                      <a:pt x="41" y="8840"/>
                    </a:lnTo>
                    <a:lnTo>
                      <a:pt x="204" y="8962"/>
                    </a:lnTo>
                    <a:lnTo>
                      <a:pt x="367" y="9084"/>
                    </a:lnTo>
                    <a:lnTo>
                      <a:pt x="571" y="9125"/>
                    </a:lnTo>
                    <a:lnTo>
                      <a:pt x="937" y="9125"/>
                    </a:lnTo>
                    <a:lnTo>
                      <a:pt x="1304" y="9003"/>
                    </a:lnTo>
                    <a:lnTo>
                      <a:pt x="1630" y="8881"/>
                    </a:lnTo>
                    <a:lnTo>
                      <a:pt x="1956" y="8718"/>
                    </a:lnTo>
                    <a:lnTo>
                      <a:pt x="2241" y="8514"/>
                    </a:lnTo>
                    <a:lnTo>
                      <a:pt x="2526" y="8310"/>
                    </a:lnTo>
                    <a:lnTo>
                      <a:pt x="2811" y="8107"/>
                    </a:lnTo>
                    <a:lnTo>
                      <a:pt x="3300" y="7577"/>
                    </a:lnTo>
                    <a:lnTo>
                      <a:pt x="3789" y="7007"/>
                    </a:lnTo>
                    <a:lnTo>
                      <a:pt x="4237" y="6396"/>
                    </a:lnTo>
                    <a:lnTo>
                      <a:pt x="5133" y="5092"/>
                    </a:lnTo>
                    <a:lnTo>
                      <a:pt x="5581" y="4441"/>
                    </a:lnTo>
                    <a:lnTo>
                      <a:pt x="6070" y="3789"/>
                    </a:lnTo>
                    <a:lnTo>
                      <a:pt x="6599" y="3178"/>
                    </a:lnTo>
                    <a:lnTo>
                      <a:pt x="7170" y="2648"/>
                    </a:lnTo>
                    <a:lnTo>
                      <a:pt x="7495" y="2363"/>
                    </a:lnTo>
                    <a:lnTo>
                      <a:pt x="7821" y="2119"/>
                    </a:lnTo>
                    <a:lnTo>
                      <a:pt x="8147" y="1915"/>
                    </a:lnTo>
                    <a:lnTo>
                      <a:pt x="8514" y="1712"/>
                    </a:lnTo>
                    <a:lnTo>
                      <a:pt x="8921" y="1508"/>
                    </a:lnTo>
                    <a:lnTo>
                      <a:pt x="9329" y="1386"/>
                    </a:lnTo>
                    <a:lnTo>
                      <a:pt x="9777" y="1223"/>
                    </a:lnTo>
                    <a:lnTo>
                      <a:pt x="10265" y="1141"/>
                    </a:lnTo>
                    <a:lnTo>
                      <a:pt x="10469" y="1060"/>
                    </a:lnTo>
                    <a:lnTo>
                      <a:pt x="10591" y="978"/>
                    </a:lnTo>
                    <a:lnTo>
                      <a:pt x="10673" y="897"/>
                    </a:lnTo>
                    <a:lnTo>
                      <a:pt x="10713" y="815"/>
                    </a:lnTo>
                    <a:lnTo>
                      <a:pt x="10713" y="693"/>
                    </a:lnTo>
                    <a:lnTo>
                      <a:pt x="10713" y="612"/>
                    </a:lnTo>
                    <a:lnTo>
                      <a:pt x="10632" y="490"/>
                    </a:lnTo>
                    <a:lnTo>
                      <a:pt x="10510" y="367"/>
                    </a:lnTo>
                    <a:lnTo>
                      <a:pt x="10388" y="245"/>
                    </a:lnTo>
                    <a:lnTo>
                      <a:pt x="10062" y="82"/>
                    </a:lnTo>
                    <a:lnTo>
                      <a:pt x="973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45"/>
              <p:cNvSpPr/>
              <p:nvPr/>
            </p:nvSpPr>
            <p:spPr>
              <a:xfrm>
                <a:off x="3622375" y="2828150"/>
                <a:ext cx="267850" cy="228150"/>
              </a:xfrm>
              <a:custGeom>
                <a:avLst/>
                <a:gdLst/>
                <a:ahLst/>
                <a:cxnLst/>
                <a:rect l="l" t="t" r="r" b="b"/>
                <a:pathLst>
                  <a:path w="10714" h="9126" fill="none" extrusionOk="0">
                    <a:moveTo>
                      <a:pt x="937" y="9125"/>
                    </a:moveTo>
                    <a:lnTo>
                      <a:pt x="937" y="9125"/>
                    </a:lnTo>
                    <a:lnTo>
                      <a:pt x="1304" y="9003"/>
                    </a:lnTo>
                    <a:lnTo>
                      <a:pt x="1630" y="8881"/>
                    </a:lnTo>
                    <a:lnTo>
                      <a:pt x="1956" y="8718"/>
                    </a:lnTo>
                    <a:lnTo>
                      <a:pt x="2241" y="8514"/>
                    </a:lnTo>
                    <a:lnTo>
                      <a:pt x="2526" y="8310"/>
                    </a:lnTo>
                    <a:lnTo>
                      <a:pt x="2811" y="8107"/>
                    </a:lnTo>
                    <a:lnTo>
                      <a:pt x="3300" y="7577"/>
                    </a:lnTo>
                    <a:lnTo>
                      <a:pt x="3789" y="7007"/>
                    </a:lnTo>
                    <a:lnTo>
                      <a:pt x="4237" y="6396"/>
                    </a:lnTo>
                    <a:lnTo>
                      <a:pt x="5133" y="5092"/>
                    </a:lnTo>
                    <a:lnTo>
                      <a:pt x="5581" y="4441"/>
                    </a:lnTo>
                    <a:lnTo>
                      <a:pt x="6070" y="3789"/>
                    </a:lnTo>
                    <a:lnTo>
                      <a:pt x="6599" y="3178"/>
                    </a:lnTo>
                    <a:lnTo>
                      <a:pt x="7170" y="2648"/>
                    </a:lnTo>
                    <a:lnTo>
                      <a:pt x="7495" y="2363"/>
                    </a:lnTo>
                    <a:lnTo>
                      <a:pt x="7821" y="2119"/>
                    </a:lnTo>
                    <a:lnTo>
                      <a:pt x="8147" y="1915"/>
                    </a:lnTo>
                    <a:lnTo>
                      <a:pt x="8514" y="1712"/>
                    </a:lnTo>
                    <a:lnTo>
                      <a:pt x="8921" y="1508"/>
                    </a:lnTo>
                    <a:lnTo>
                      <a:pt x="9329" y="1386"/>
                    </a:lnTo>
                    <a:lnTo>
                      <a:pt x="9777" y="1223"/>
                    </a:lnTo>
                    <a:lnTo>
                      <a:pt x="10265" y="1141"/>
                    </a:lnTo>
                    <a:lnTo>
                      <a:pt x="10265" y="1141"/>
                    </a:lnTo>
                    <a:lnTo>
                      <a:pt x="10469" y="1060"/>
                    </a:lnTo>
                    <a:lnTo>
                      <a:pt x="10591" y="978"/>
                    </a:lnTo>
                    <a:lnTo>
                      <a:pt x="10673" y="897"/>
                    </a:lnTo>
                    <a:lnTo>
                      <a:pt x="10713" y="815"/>
                    </a:lnTo>
                    <a:lnTo>
                      <a:pt x="10713" y="693"/>
                    </a:lnTo>
                    <a:lnTo>
                      <a:pt x="10713" y="612"/>
                    </a:lnTo>
                    <a:lnTo>
                      <a:pt x="10632" y="490"/>
                    </a:lnTo>
                    <a:lnTo>
                      <a:pt x="10632" y="490"/>
                    </a:lnTo>
                    <a:lnTo>
                      <a:pt x="10510" y="367"/>
                    </a:lnTo>
                    <a:lnTo>
                      <a:pt x="10388" y="245"/>
                    </a:lnTo>
                    <a:lnTo>
                      <a:pt x="10062" y="82"/>
                    </a:lnTo>
                    <a:lnTo>
                      <a:pt x="9736" y="1"/>
                    </a:lnTo>
                    <a:lnTo>
                      <a:pt x="9573" y="1"/>
                    </a:lnTo>
                    <a:lnTo>
                      <a:pt x="9410" y="1"/>
                    </a:lnTo>
                    <a:lnTo>
                      <a:pt x="9410" y="1"/>
                    </a:lnTo>
                    <a:lnTo>
                      <a:pt x="8677" y="245"/>
                    </a:lnTo>
                    <a:lnTo>
                      <a:pt x="7903" y="530"/>
                    </a:lnTo>
                    <a:lnTo>
                      <a:pt x="7129" y="897"/>
                    </a:lnTo>
                    <a:lnTo>
                      <a:pt x="6396" y="1345"/>
                    </a:lnTo>
                    <a:lnTo>
                      <a:pt x="5622" y="1834"/>
                    </a:lnTo>
                    <a:lnTo>
                      <a:pt x="4889" y="2363"/>
                    </a:lnTo>
                    <a:lnTo>
                      <a:pt x="4155" y="2934"/>
                    </a:lnTo>
                    <a:lnTo>
                      <a:pt x="3463" y="3545"/>
                    </a:lnTo>
                    <a:lnTo>
                      <a:pt x="2852" y="4156"/>
                    </a:lnTo>
                    <a:lnTo>
                      <a:pt x="2241" y="4767"/>
                    </a:lnTo>
                    <a:lnTo>
                      <a:pt x="1711" y="5378"/>
                    </a:lnTo>
                    <a:lnTo>
                      <a:pt x="1222" y="5948"/>
                    </a:lnTo>
                    <a:lnTo>
                      <a:pt x="815" y="6518"/>
                    </a:lnTo>
                    <a:lnTo>
                      <a:pt x="489" y="7048"/>
                    </a:lnTo>
                    <a:lnTo>
                      <a:pt x="245" y="7537"/>
                    </a:lnTo>
                    <a:lnTo>
                      <a:pt x="82" y="7985"/>
                    </a:lnTo>
                    <a:lnTo>
                      <a:pt x="82" y="7985"/>
                    </a:lnTo>
                    <a:lnTo>
                      <a:pt x="0" y="8351"/>
                    </a:lnTo>
                    <a:lnTo>
                      <a:pt x="0" y="8636"/>
                    </a:lnTo>
                    <a:lnTo>
                      <a:pt x="41" y="8840"/>
                    </a:lnTo>
                    <a:lnTo>
                      <a:pt x="204" y="8962"/>
                    </a:lnTo>
                    <a:lnTo>
                      <a:pt x="367" y="9084"/>
                    </a:lnTo>
                    <a:lnTo>
                      <a:pt x="571" y="9125"/>
                    </a:lnTo>
                    <a:lnTo>
                      <a:pt x="774" y="9125"/>
                    </a:lnTo>
                    <a:lnTo>
                      <a:pt x="937" y="9125"/>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45"/>
              <p:cNvSpPr/>
              <p:nvPr/>
            </p:nvSpPr>
            <p:spPr>
              <a:xfrm>
                <a:off x="3730752" y="2828150"/>
                <a:ext cx="268875" cy="228150"/>
              </a:xfrm>
              <a:custGeom>
                <a:avLst/>
                <a:gdLst/>
                <a:ahLst/>
                <a:cxnLst/>
                <a:rect l="l" t="t" r="r" b="b"/>
                <a:pathLst>
                  <a:path w="10755" h="9126" extrusionOk="0">
                    <a:moveTo>
                      <a:pt x="1019" y="1"/>
                    </a:moveTo>
                    <a:lnTo>
                      <a:pt x="653" y="82"/>
                    </a:lnTo>
                    <a:lnTo>
                      <a:pt x="368" y="245"/>
                    </a:lnTo>
                    <a:lnTo>
                      <a:pt x="205" y="367"/>
                    </a:lnTo>
                    <a:lnTo>
                      <a:pt x="123" y="490"/>
                    </a:lnTo>
                    <a:lnTo>
                      <a:pt x="42" y="612"/>
                    </a:lnTo>
                    <a:lnTo>
                      <a:pt x="1" y="693"/>
                    </a:lnTo>
                    <a:lnTo>
                      <a:pt x="42" y="815"/>
                    </a:lnTo>
                    <a:lnTo>
                      <a:pt x="82" y="897"/>
                    </a:lnTo>
                    <a:lnTo>
                      <a:pt x="164" y="978"/>
                    </a:lnTo>
                    <a:lnTo>
                      <a:pt x="245" y="1060"/>
                    </a:lnTo>
                    <a:lnTo>
                      <a:pt x="490" y="1141"/>
                    </a:lnTo>
                    <a:lnTo>
                      <a:pt x="979" y="1223"/>
                    </a:lnTo>
                    <a:lnTo>
                      <a:pt x="1386" y="1386"/>
                    </a:lnTo>
                    <a:lnTo>
                      <a:pt x="1834" y="1508"/>
                    </a:lnTo>
                    <a:lnTo>
                      <a:pt x="2201" y="1712"/>
                    </a:lnTo>
                    <a:lnTo>
                      <a:pt x="2567" y="1915"/>
                    </a:lnTo>
                    <a:lnTo>
                      <a:pt x="2934" y="2119"/>
                    </a:lnTo>
                    <a:lnTo>
                      <a:pt x="3260" y="2363"/>
                    </a:lnTo>
                    <a:lnTo>
                      <a:pt x="3586" y="2648"/>
                    </a:lnTo>
                    <a:lnTo>
                      <a:pt x="4156" y="3178"/>
                    </a:lnTo>
                    <a:lnTo>
                      <a:pt x="4685" y="3789"/>
                    </a:lnTo>
                    <a:lnTo>
                      <a:pt x="5174" y="4441"/>
                    </a:lnTo>
                    <a:lnTo>
                      <a:pt x="5622" y="5092"/>
                    </a:lnTo>
                    <a:lnTo>
                      <a:pt x="6518" y="6396"/>
                    </a:lnTo>
                    <a:lnTo>
                      <a:pt x="6967" y="7007"/>
                    </a:lnTo>
                    <a:lnTo>
                      <a:pt x="7415" y="7577"/>
                    </a:lnTo>
                    <a:lnTo>
                      <a:pt x="7944" y="8107"/>
                    </a:lnTo>
                    <a:lnTo>
                      <a:pt x="8229" y="8310"/>
                    </a:lnTo>
                    <a:lnTo>
                      <a:pt x="8514" y="8514"/>
                    </a:lnTo>
                    <a:lnTo>
                      <a:pt x="8800" y="8718"/>
                    </a:lnTo>
                    <a:lnTo>
                      <a:pt x="9125" y="8881"/>
                    </a:lnTo>
                    <a:lnTo>
                      <a:pt x="9451" y="9003"/>
                    </a:lnTo>
                    <a:lnTo>
                      <a:pt x="9818" y="9125"/>
                    </a:lnTo>
                    <a:lnTo>
                      <a:pt x="10185" y="9125"/>
                    </a:lnTo>
                    <a:lnTo>
                      <a:pt x="10388" y="9084"/>
                    </a:lnTo>
                    <a:lnTo>
                      <a:pt x="10551" y="8962"/>
                    </a:lnTo>
                    <a:lnTo>
                      <a:pt x="10673" y="8840"/>
                    </a:lnTo>
                    <a:lnTo>
                      <a:pt x="10755" y="8636"/>
                    </a:lnTo>
                    <a:lnTo>
                      <a:pt x="10755" y="8351"/>
                    </a:lnTo>
                    <a:lnTo>
                      <a:pt x="10673" y="7985"/>
                    </a:lnTo>
                    <a:lnTo>
                      <a:pt x="10510" y="7537"/>
                    </a:lnTo>
                    <a:lnTo>
                      <a:pt x="10266" y="7048"/>
                    </a:lnTo>
                    <a:lnTo>
                      <a:pt x="9940" y="6518"/>
                    </a:lnTo>
                    <a:lnTo>
                      <a:pt x="9533" y="5948"/>
                    </a:lnTo>
                    <a:lnTo>
                      <a:pt x="9044" y="5378"/>
                    </a:lnTo>
                    <a:lnTo>
                      <a:pt x="8514" y="4767"/>
                    </a:lnTo>
                    <a:lnTo>
                      <a:pt x="7903" y="4156"/>
                    </a:lnTo>
                    <a:lnTo>
                      <a:pt x="7252" y="3545"/>
                    </a:lnTo>
                    <a:lnTo>
                      <a:pt x="6559" y="2934"/>
                    </a:lnTo>
                    <a:lnTo>
                      <a:pt x="5867" y="2363"/>
                    </a:lnTo>
                    <a:lnTo>
                      <a:pt x="5133" y="1834"/>
                    </a:lnTo>
                    <a:lnTo>
                      <a:pt x="4360" y="1345"/>
                    </a:lnTo>
                    <a:lnTo>
                      <a:pt x="3586" y="897"/>
                    </a:lnTo>
                    <a:lnTo>
                      <a:pt x="2852" y="530"/>
                    </a:lnTo>
                    <a:lnTo>
                      <a:pt x="2078" y="245"/>
                    </a:lnTo>
                    <a:lnTo>
                      <a:pt x="1345"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45"/>
              <p:cNvSpPr/>
              <p:nvPr/>
            </p:nvSpPr>
            <p:spPr>
              <a:xfrm>
                <a:off x="3621350" y="2982950"/>
                <a:ext cx="379875" cy="166000"/>
              </a:xfrm>
              <a:custGeom>
                <a:avLst/>
                <a:gdLst/>
                <a:ahLst/>
                <a:cxnLst/>
                <a:rect l="l" t="t" r="r" b="b"/>
                <a:pathLst>
                  <a:path w="15195" h="6640" extrusionOk="0">
                    <a:moveTo>
                      <a:pt x="2934" y="0"/>
                    </a:moveTo>
                    <a:lnTo>
                      <a:pt x="2282" y="123"/>
                    </a:lnTo>
                    <a:lnTo>
                      <a:pt x="1671" y="326"/>
                    </a:lnTo>
                    <a:lnTo>
                      <a:pt x="1426" y="448"/>
                    </a:lnTo>
                    <a:lnTo>
                      <a:pt x="1141" y="571"/>
                    </a:lnTo>
                    <a:lnTo>
                      <a:pt x="897" y="734"/>
                    </a:lnTo>
                    <a:lnTo>
                      <a:pt x="693" y="937"/>
                    </a:lnTo>
                    <a:lnTo>
                      <a:pt x="489" y="1141"/>
                    </a:lnTo>
                    <a:lnTo>
                      <a:pt x="327" y="1345"/>
                    </a:lnTo>
                    <a:lnTo>
                      <a:pt x="204" y="1589"/>
                    </a:lnTo>
                    <a:lnTo>
                      <a:pt x="82" y="1874"/>
                    </a:lnTo>
                    <a:lnTo>
                      <a:pt x="1" y="2159"/>
                    </a:lnTo>
                    <a:lnTo>
                      <a:pt x="1" y="2485"/>
                    </a:lnTo>
                    <a:lnTo>
                      <a:pt x="1" y="2852"/>
                    </a:lnTo>
                    <a:lnTo>
                      <a:pt x="41" y="3178"/>
                    </a:lnTo>
                    <a:lnTo>
                      <a:pt x="164" y="3544"/>
                    </a:lnTo>
                    <a:lnTo>
                      <a:pt x="286" y="3911"/>
                    </a:lnTo>
                    <a:lnTo>
                      <a:pt x="449" y="4277"/>
                    </a:lnTo>
                    <a:lnTo>
                      <a:pt x="652" y="4603"/>
                    </a:lnTo>
                    <a:lnTo>
                      <a:pt x="856" y="4929"/>
                    </a:lnTo>
                    <a:lnTo>
                      <a:pt x="1101" y="5255"/>
                    </a:lnTo>
                    <a:lnTo>
                      <a:pt x="1386" y="5540"/>
                    </a:lnTo>
                    <a:lnTo>
                      <a:pt x="1671" y="5825"/>
                    </a:lnTo>
                    <a:lnTo>
                      <a:pt x="1956" y="6029"/>
                    </a:lnTo>
                    <a:lnTo>
                      <a:pt x="2282" y="6233"/>
                    </a:lnTo>
                    <a:lnTo>
                      <a:pt x="2608" y="6436"/>
                    </a:lnTo>
                    <a:lnTo>
                      <a:pt x="2934" y="6559"/>
                    </a:lnTo>
                    <a:lnTo>
                      <a:pt x="3259" y="6640"/>
                    </a:lnTo>
                    <a:lnTo>
                      <a:pt x="4156" y="6640"/>
                    </a:lnTo>
                    <a:lnTo>
                      <a:pt x="4604" y="6559"/>
                    </a:lnTo>
                    <a:lnTo>
                      <a:pt x="5011" y="6436"/>
                    </a:lnTo>
                    <a:lnTo>
                      <a:pt x="5378" y="6273"/>
                    </a:lnTo>
                    <a:lnTo>
                      <a:pt x="5663" y="6070"/>
                    </a:lnTo>
                    <a:lnTo>
                      <a:pt x="5948" y="5825"/>
                    </a:lnTo>
                    <a:lnTo>
                      <a:pt x="6152" y="5540"/>
                    </a:lnTo>
                    <a:lnTo>
                      <a:pt x="6355" y="5255"/>
                    </a:lnTo>
                    <a:lnTo>
                      <a:pt x="6600" y="4807"/>
                    </a:lnTo>
                    <a:lnTo>
                      <a:pt x="6844" y="4440"/>
                    </a:lnTo>
                    <a:lnTo>
                      <a:pt x="7007" y="4277"/>
                    </a:lnTo>
                    <a:lnTo>
                      <a:pt x="7170" y="4114"/>
                    </a:lnTo>
                    <a:lnTo>
                      <a:pt x="7374" y="4033"/>
                    </a:lnTo>
                    <a:lnTo>
                      <a:pt x="7822" y="4033"/>
                    </a:lnTo>
                    <a:lnTo>
                      <a:pt x="8025" y="4114"/>
                    </a:lnTo>
                    <a:lnTo>
                      <a:pt x="8188" y="4277"/>
                    </a:lnTo>
                    <a:lnTo>
                      <a:pt x="8351" y="4440"/>
                    </a:lnTo>
                    <a:lnTo>
                      <a:pt x="8596" y="4807"/>
                    </a:lnTo>
                    <a:lnTo>
                      <a:pt x="8840" y="5255"/>
                    </a:lnTo>
                    <a:lnTo>
                      <a:pt x="9044" y="5540"/>
                    </a:lnTo>
                    <a:lnTo>
                      <a:pt x="9247" y="5825"/>
                    </a:lnTo>
                    <a:lnTo>
                      <a:pt x="9492" y="6070"/>
                    </a:lnTo>
                    <a:lnTo>
                      <a:pt x="9818" y="6273"/>
                    </a:lnTo>
                    <a:lnTo>
                      <a:pt x="10143" y="6436"/>
                    </a:lnTo>
                    <a:lnTo>
                      <a:pt x="10551" y="6559"/>
                    </a:lnTo>
                    <a:lnTo>
                      <a:pt x="11040" y="6640"/>
                    </a:lnTo>
                    <a:lnTo>
                      <a:pt x="11936" y="6640"/>
                    </a:lnTo>
                    <a:lnTo>
                      <a:pt x="12262" y="6559"/>
                    </a:lnTo>
                    <a:lnTo>
                      <a:pt x="12588" y="6436"/>
                    </a:lnTo>
                    <a:lnTo>
                      <a:pt x="12913" y="6233"/>
                    </a:lnTo>
                    <a:lnTo>
                      <a:pt x="13199" y="6029"/>
                    </a:lnTo>
                    <a:lnTo>
                      <a:pt x="13524" y="5825"/>
                    </a:lnTo>
                    <a:lnTo>
                      <a:pt x="13810" y="5540"/>
                    </a:lnTo>
                    <a:lnTo>
                      <a:pt x="14054" y="5255"/>
                    </a:lnTo>
                    <a:lnTo>
                      <a:pt x="14298" y="4929"/>
                    </a:lnTo>
                    <a:lnTo>
                      <a:pt x="14543" y="4603"/>
                    </a:lnTo>
                    <a:lnTo>
                      <a:pt x="14746" y="4277"/>
                    </a:lnTo>
                    <a:lnTo>
                      <a:pt x="14909" y="3911"/>
                    </a:lnTo>
                    <a:lnTo>
                      <a:pt x="15032" y="3544"/>
                    </a:lnTo>
                    <a:lnTo>
                      <a:pt x="15113" y="3178"/>
                    </a:lnTo>
                    <a:lnTo>
                      <a:pt x="15195" y="2852"/>
                    </a:lnTo>
                    <a:lnTo>
                      <a:pt x="15195" y="2485"/>
                    </a:lnTo>
                    <a:lnTo>
                      <a:pt x="15154" y="2159"/>
                    </a:lnTo>
                    <a:lnTo>
                      <a:pt x="15113" y="1874"/>
                    </a:lnTo>
                    <a:lnTo>
                      <a:pt x="14991" y="1589"/>
                    </a:lnTo>
                    <a:lnTo>
                      <a:pt x="14869" y="1345"/>
                    </a:lnTo>
                    <a:lnTo>
                      <a:pt x="14706" y="1141"/>
                    </a:lnTo>
                    <a:lnTo>
                      <a:pt x="14502" y="937"/>
                    </a:lnTo>
                    <a:lnTo>
                      <a:pt x="14298" y="734"/>
                    </a:lnTo>
                    <a:lnTo>
                      <a:pt x="14054" y="571"/>
                    </a:lnTo>
                    <a:lnTo>
                      <a:pt x="13769" y="448"/>
                    </a:lnTo>
                    <a:lnTo>
                      <a:pt x="13484" y="326"/>
                    </a:lnTo>
                    <a:lnTo>
                      <a:pt x="12873" y="123"/>
                    </a:lnTo>
                    <a:lnTo>
                      <a:pt x="1226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45"/>
              <p:cNvSpPr/>
              <p:nvPr/>
            </p:nvSpPr>
            <p:spPr>
              <a:xfrm>
                <a:off x="3810775" y="2982950"/>
                <a:ext cx="190450" cy="166000"/>
              </a:xfrm>
              <a:custGeom>
                <a:avLst/>
                <a:gdLst/>
                <a:ahLst/>
                <a:cxnLst/>
                <a:rect l="l" t="t" r="r" b="b"/>
                <a:pathLst>
                  <a:path w="7618" h="6640" extrusionOk="0">
                    <a:moveTo>
                      <a:pt x="0" y="0"/>
                    </a:moveTo>
                    <a:lnTo>
                      <a:pt x="0" y="4033"/>
                    </a:lnTo>
                    <a:lnTo>
                      <a:pt x="245" y="4033"/>
                    </a:lnTo>
                    <a:lnTo>
                      <a:pt x="448" y="4114"/>
                    </a:lnTo>
                    <a:lnTo>
                      <a:pt x="611" y="4277"/>
                    </a:lnTo>
                    <a:lnTo>
                      <a:pt x="774" y="4440"/>
                    </a:lnTo>
                    <a:lnTo>
                      <a:pt x="1019" y="4807"/>
                    </a:lnTo>
                    <a:lnTo>
                      <a:pt x="1263" y="5255"/>
                    </a:lnTo>
                    <a:lnTo>
                      <a:pt x="1467" y="5540"/>
                    </a:lnTo>
                    <a:lnTo>
                      <a:pt x="1670" y="5825"/>
                    </a:lnTo>
                    <a:lnTo>
                      <a:pt x="1915" y="6070"/>
                    </a:lnTo>
                    <a:lnTo>
                      <a:pt x="2241" y="6273"/>
                    </a:lnTo>
                    <a:lnTo>
                      <a:pt x="2566" y="6436"/>
                    </a:lnTo>
                    <a:lnTo>
                      <a:pt x="2974" y="6559"/>
                    </a:lnTo>
                    <a:lnTo>
                      <a:pt x="3463" y="6640"/>
                    </a:lnTo>
                    <a:lnTo>
                      <a:pt x="4359" y="6640"/>
                    </a:lnTo>
                    <a:lnTo>
                      <a:pt x="4685" y="6559"/>
                    </a:lnTo>
                    <a:lnTo>
                      <a:pt x="5011" y="6436"/>
                    </a:lnTo>
                    <a:lnTo>
                      <a:pt x="5336" y="6233"/>
                    </a:lnTo>
                    <a:lnTo>
                      <a:pt x="5622" y="6029"/>
                    </a:lnTo>
                    <a:lnTo>
                      <a:pt x="5947" y="5825"/>
                    </a:lnTo>
                    <a:lnTo>
                      <a:pt x="6233" y="5540"/>
                    </a:lnTo>
                    <a:lnTo>
                      <a:pt x="6477" y="5255"/>
                    </a:lnTo>
                    <a:lnTo>
                      <a:pt x="6721" y="4929"/>
                    </a:lnTo>
                    <a:lnTo>
                      <a:pt x="6966" y="4603"/>
                    </a:lnTo>
                    <a:lnTo>
                      <a:pt x="7169" y="4277"/>
                    </a:lnTo>
                    <a:lnTo>
                      <a:pt x="7332" y="3911"/>
                    </a:lnTo>
                    <a:lnTo>
                      <a:pt x="7455" y="3544"/>
                    </a:lnTo>
                    <a:lnTo>
                      <a:pt x="7536" y="3178"/>
                    </a:lnTo>
                    <a:lnTo>
                      <a:pt x="7618" y="2852"/>
                    </a:lnTo>
                    <a:lnTo>
                      <a:pt x="7618" y="2485"/>
                    </a:lnTo>
                    <a:lnTo>
                      <a:pt x="7577" y="2159"/>
                    </a:lnTo>
                    <a:lnTo>
                      <a:pt x="7536" y="1874"/>
                    </a:lnTo>
                    <a:lnTo>
                      <a:pt x="7414" y="1589"/>
                    </a:lnTo>
                    <a:lnTo>
                      <a:pt x="7292" y="1345"/>
                    </a:lnTo>
                    <a:lnTo>
                      <a:pt x="7129" y="1141"/>
                    </a:lnTo>
                    <a:lnTo>
                      <a:pt x="6925" y="937"/>
                    </a:lnTo>
                    <a:lnTo>
                      <a:pt x="6721" y="734"/>
                    </a:lnTo>
                    <a:lnTo>
                      <a:pt x="6477" y="571"/>
                    </a:lnTo>
                    <a:lnTo>
                      <a:pt x="6192" y="448"/>
                    </a:lnTo>
                    <a:lnTo>
                      <a:pt x="5907" y="326"/>
                    </a:lnTo>
                    <a:lnTo>
                      <a:pt x="5296" y="123"/>
                    </a:lnTo>
                    <a:lnTo>
                      <a:pt x="4685"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45"/>
              <p:cNvSpPr/>
              <p:nvPr/>
            </p:nvSpPr>
            <p:spPr>
              <a:xfrm>
                <a:off x="3810775" y="2982950"/>
                <a:ext cx="190450" cy="166000"/>
              </a:xfrm>
              <a:custGeom>
                <a:avLst/>
                <a:gdLst/>
                <a:ahLst/>
                <a:cxnLst/>
                <a:rect l="l" t="t" r="r" b="b"/>
                <a:pathLst>
                  <a:path w="7618" h="6640" fill="none" extrusionOk="0">
                    <a:moveTo>
                      <a:pt x="3992" y="0"/>
                    </a:moveTo>
                    <a:lnTo>
                      <a:pt x="0" y="0"/>
                    </a:lnTo>
                    <a:lnTo>
                      <a:pt x="0" y="4033"/>
                    </a:lnTo>
                    <a:lnTo>
                      <a:pt x="0" y="4033"/>
                    </a:lnTo>
                    <a:lnTo>
                      <a:pt x="245" y="4033"/>
                    </a:lnTo>
                    <a:lnTo>
                      <a:pt x="448" y="4114"/>
                    </a:lnTo>
                    <a:lnTo>
                      <a:pt x="611" y="4277"/>
                    </a:lnTo>
                    <a:lnTo>
                      <a:pt x="774" y="4440"/>
                    </a:lnTo>
                    <a:lnTo>
                      <a:pt x="1019" y="4807"/>
                    </a:lnTo>
                    <a:lnTo>
                      <a:pt x="1263" y="5255"/>
                    </a:lnTo>
                    <a:lnTo>
                      <a:pt x="1263" y="5255"/>
                    </a:lnTo>
                    <a:lnTo>
                      <a:pt x="1467" y="5540"/>
                    </a:lnTo>
                    <a:lnTo>
                      <a:pt x="1670" y="5825"/>
                    </a:lnTo>
                    <a:lnTo>
                      <a:pt x="1915" y="6070"/>
                    </a:lnTo>
                    <a:lnTo>
                      <a:pt x="2241" y="6273"/>
                    </a:lnTo>
                    <a:lnTo>
                      <a:pt x="2566" y="6436"/>
                    </a:lnTo>
                    <a:lnTo>
                      <a:pt x="2974" y="6559"/>
                    </a:lnTo>
                    <a:lnTo>
                      <a:pt x="3463" y="6640"/>
                    </a:lnTo>
                    <a:lnTo>
                      <a:pt x="3992" y="6640"/>
                    </a:lnTo>
                    <a:lnTo>
                      <a:pt x="3992" y="6640"/>
                    </a:lnTo>
                    <a:lnTo>
                      <a:pt x="4359" y="6640"/>
                    </a:lnTo>
                    <a:lnTo>
                      <a:pt x="4685" y="6559"/>
                    </a:lnTo>
                    <a:lnTo>
                      <a:pt x="5011" y="6436"/>
                    </a:lnTo>
                    <a:lnTo>
                      <a:pt x="5336" y="6233"/>
                    </a:lnTo>
                    <a:lnTo>
                      <a:pt x="5622" y="6029"/>
                    </a:lnTo>
                    <a:lnTo>
                      <a:pt x="5947" y="5825"/>
                    </a:lnTo>
                    <a:lnTo>
                      <a:pt x="6233" y="5540"/>
                    </a:lnTo>
                    <a:lnTo>
                      <a:pt x="6477" y="5255"/>
                    </a:lnTo>
                    <a:lnTo>
                      <a:pt x="6721" y="4929"/>
                    </a:lnTo>
                    <a:lnTo>
                      <a:pt x="6966" y="4603"/>
                    </a:lnTo>
                    <a:lnTo>
                      <a:pt x="7169" y="4277"/>
                    </a:lnTo>
                    <a:lnTo>
                      <a:pt x="7332" y="3911"/>
                    </a:lnTo>
                    <a:lnTo>
                      <a:pt x="7455" y="3544"/>
                    </a:lnTo>
                    <a:lnTo>
                      <a:pt x="7536" y="3178"/>
                    </a:lnTo>
                    <a:lnTo>
                      <a:pt x="7618" y="2852"/>
                    </a:lnTo>
                    <a:lnTo>
                      <a:pt x="7618" y="2485"/>
                    </a:lnTo>
                    <a:lnTo>
                      <a:pt x="7618" y="2485"/>
                    </a:lnTo>
                    <a:lnTo>
                      <a:pt x="7577" y="2159"/>
                    </a:lnTo>
                    <a:lnTo>
                      <a:pt x="7536" y="1874"/>
                    </a:lnTo>
                    <a:lnTo>
                      <a:pt x="7414" y="1589"/>
                    </a:lnTo>
                    <a:lnTo>
                      <a:pt x="7292" y="1345"/>
                    </a:lnTo>
                    <a:lnTo>
                      <a:pt x="7129" y="1141"/>
                    </a:lnTo>
                    <a:lnTo>
                      <a:pt x="6925" y="937"/>
                    </a:lnTo>
                    <a:lnTo>
                      <a:pt x="6721" y="734"/>
                    </a:lnTo>
                    <a:lnTo>
                      <a:pt x="6477" y="571"/>
                    </a:lnTo>
                    <a:lnTo>
                      <a:pt x="6192" y="448"/>
                    </a:lnTo>
                    <a:lnTo>
                      <a:pt x="5907" y="326"/>
                    </a:lnTo>
                    <a:lnTo>
                      <a:pt x="5296" y="123"/>
                    </a:lnTo>
                    <a:lnTo>
                      <a:pt x="4685" y="0"/>
                    </a:lnTo>
                    <a:lnTo>
                      <a:pt x="3992"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45"/>
              <p:cNvSpPr/>
              <p:nvPr/>
            </p:nvSpPr>
            <p:spPr>
              <a:xfrm>
                <a:off x="3637650" y="2999250"/>
                <a:ext cx="347275" cy="133425"/>
              </a:xfrm>
              <a:custGeom>
                <a:avLst/>
                <a:gdLst/>
                <a:ahLst/>
                <a:cxnLst/>
                <a:rect l="l" t="t" r="r" b="b"/>
                <a:pathLst>
                  <a:path w="13891" h="5337" extrusionOk="0">
                    <a:moveTo>
                      <a:pt x="2933" y="0"/>
                    </a:moveTo>
                    <a:lnTo>
                      <a:pt x="2322" y="41"/>
                    </a:lnTo>
                    <a:lnTo>
                      <a:pt x="1793" y="122"/>
                    </a:lnTo>
                    <a:lnTo>
                      <a:pt x="1263" y="285"/>
                    </a:lnTo>
                    <a:lnTo>
                      <a:pt x="815" y="489"/>
                    </a:lnTo>
                    <a:lnTo>
                      <a:pt x="652" y="611"/>
                    </a:lnTo>
                    <a:lnTo>
                      <a:pt x="489" y="774"/>
                    </a:lnTo>
                    <a:lnTo>
                      <a:pt x="326" y="896"/>
                    </a:lnTo>
                    <a:lnTo>
                      <a:pt x="204" y="1059"/>
                    </a:lnTo>
                    <a:lnTo>
                      <a:pt x="123" y="1263"/>
                    </a:lnTo>
                    <a:lnTo>
                      <a:pt x="41" y="1426"/>
                    </a:lnTo>
                    <a:lnTo>
                      <a:pt x="0" y="1629"/>
                    </a:lnTo>
                    <a:lnTo>
                      <a:pt x="0" y="1874"/>
                    </a:lnTo>
                    <a:lnTo>
                      <a:pt x="41" y="2281"/>
                    </a:lnTo>
                    <a:lnTo>
                      <a:pt x="82" y="2566"/>
                    </a:lnTo>
                    <a:lnTo>
                      <a:pt x="163" y="2811"/>
                    </a:lnTo>
                    <a:lnTo>
                      <a:pt x="408" y="3381"/>
                    </a:lnTo>
                    <a:lnTo>
                      <a:pt x="734" y="3911"/>
                    </a:lnTo>
                    <a:lnTo>
                      <a:pt x="1182" y="4399"/>
                    </a:lnTo>
                    <a:lnTo>
                      <a:pt x="1630" y="4807"/>
                    </a:lnTo>
                    <a:lnTo>
                      <a:pt x="2078" y="5092"/>
                    </a:lnTo>
                    <a:lnTo>
                      <a:pt x="2282" y="5214"/>
                    </a:lnTo>
                    <a:lnTo>
                      <a:pt x="2526" y="5295"/>
                    </a:lnTo>
                    <a:lnTo>
                      <a:pt x="2730" y="5336"/>
                    </a:lnTo>
                    <a:lnTo>
                      <a:pt x="3463" y="5336"/>
                    </a:lnTo>
                    <a:lnTo>
                      <a:pt x="3870" y="5255"/>
                    </a:lnTo>
                    <a:lnTo>
                      <a:pt x="4155" y="5173"/>
                    </a:lnTo>
                    <a:lnTo>
                      <a:pt x="4440" y="5010"/>
                    </a:lnTo>
                    <a:lnTo>
                      <a:pt x="4644" y="4847"/>
                    </a:lnTo>
                    <a:lnTo>
                      <a:pt x="4848" y="4684"/>
                    </a:lnTo>
                    <a:lnTo>
                      <a:pt x="5011" y="4481"/>
                    </a:lnTo>
                    <a:lnTo>
                      <a:pt x="5133" y="4277"/>
                    </a:lnTo>
                    <a:lnTo>
                      <a:pt x="5296" y="3992"/>
                    </a:lnTo>
                    <a:lnTo>
                      <a:pt x="5540" y="3585"/>
                    </a:lnTo>
                    <a:lnTo>
                      <a:pt x="5662" y="3340"/>
                    </a:lnTo>
                    <a:lnTo>
                      <a:pt x="5866" y="3137"/>
                    </a:lnTo>
                    <a:lnTo>
                      <a:pt x="6070" y="2974"/>
                    </a:lnTo>
                    <a:lnTo>
                      <a:pt x="6314" y="2851"/>
                    </a:lnTo>
                    <a:lnTo>
                      <a:pt x="6599" y="2729"/>
                    </a:lnTo>
                    <a:lnTo>
                      <a:pt x="7292" y="2729"/>
                    </a:lnTo>
                    <a:lnTo>
                      <a:pt x="7577" y="2851"/>
                    </a:lnTo>
                    <a:lnTo>
                      <a:pt x="7821" y="2974"/>
                    </a:lnTo>
                    <a:lnTo>
                      <a:pt x="8025" y="3137"/>
                    </a:lnTo>
                    <a:lnTo>
                      <a:pt x="8188" y="3340"/>
                    </a:lnTo>
                    <a:lnTo>
                      <a:pt x="8351" y="3585"/>
                    </a:lnTo>
                    <a:lnTo>
                      <a:pt x="8595" y="3992"/>
                    </a:lnTo>
                    <a:lnTo>
                      <a:pt x="8758" y="4277"/>
                    </a:lnTo>
                    <a:lnTo>
                      <a:pt x="8880" y="4481"/>
                    </a:lnTo>
                    <a:lnTo>
                      <a:pt x="9043" y="4684"/>
                    </a:lnTo>
                    <a:lnTo>
                      <a:pt x="9206" y="4847"/>
                    </a:lnTo>
                    <a:lnTo>
                      <a:pt x="9451" y="5010"/>
                    </a:lnTo>
                    <a:lnTo>
                      <a:pt x="9695" y="5173"/>
                    </a:lnTo>
                    <a:lnTo>
                      <a:pt x="10021" y="5255"/>
                    </a:lnTo>
                    <a:lnTo>
                      <a:pt x="10428" y="5336"/>
                    </a:lnTo>
                    <a:lnTo>
                      <a:pt x="11121" y="5336"/>
                    </a:lnTo>
                    <a:lnTo>
                      <a:pt x="11365" y="5295"/>
                    </a:lnTo>
                    <a:lnTo>
                      <a:pt x="11569" y="5214"/>
                    </a:lnTo>
                    <a:lnTo>
                      <a:pt x="11813" y="5092"/>
                    </a:lnTo>
                    <a:lnTo>
                      <a:pt x="12261" y="4807"/>
                    </a:lnTo>
                    <a:lnTo>
                      <a:pt x="12709" y="4399"/>
                    </a:lnTo>
                    <a:lnTo>
                      <a:pt x="13117" y="3911"/>
                    </a:lnTo>
                    <a:lnTo>
                      <a:pt x="13483" y="3381"/>
                    </a:lnTo>
                    <a:lnTo>
                      <a:pt x="13728" y="2811"/>
                    </a:lnTo>
                    <a:lnTo>
                      <a:pt x="13809" y="2566"/>
                    </a:lnTo>
                    <a:lnTo>
                      <a:pt x="13850" y="2281"/>
                    </a:lnTo>
                    <a:lnTo>
                      <a:pt x="13891" y="1874"/>
                    </a:lnTo>
                    <a:lnTo>
                      <a:pt x="13850" y="1629"/>
                    </a:lnTo>
                    <a:lnTo>
                      <a:pt x="13809" y="1426"/>
                    </a:lnTo>
                    <a:lnTo>
                      <a:pt x="13769" y="1263"/>
                    </a:lnTo>
                    <a:lnTo>
                      <a:pt x="13646" y="1059"/>
                    </a:lnTo>
                    <a:lnTo>
                      <a:pt x="13565" y="896"/>
                    </a:lnTo>
                    <a:lnTo>
                      <a:pt x="13402" y="774"/>
                    </a:lnTo>
                    <a:lnTo>
                      <a:pt x="13239" y="611"/>
                    </a:lnTo>
                    <a:lnTo>
                      <a:pt x="13035" y="489"/>
                    </a:lnTo>
                    <a:lnTo>
                      <a:pt x="12628" y="285"/>
                    </a:lnTo>
                    <a:lnTo>
                      <a:pt x="12098" y="122"/>
                    </a:lnTo>
                    <a:lnTo>
                      <a:pt x="11528" y="41"/>
                    </a:lnTo>
                    <a:lnTo>
                      <a:pt x="10917"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45"/>
              <p:cNvSpPr/>
              <p:nvPr/>
            </p:nvSpPr>
            <p:spPr>
              <a:xfrm>
                <a:off x="3637650" y="2999250"/>
                <a:ext cx="347275" cy="133425"/>
              </a:xfrm>
              <a:custGeom>
                <a:avLst/>
                <a:gdLst/>
                <a:ahLst/>
                <a:cxnLst/>
                <a:rect l="l" t="t" r="r" b="b"/>
                <a:pathLst>
                  <a:path w="13891" h="5337" fill="none" extrusionOk="0">
                    <a:moveTo>
                      <a:pt x="13035" y="489"/>
                    </a:moveTo>
                    <a:lnTo>
                      <a:pt x="13035" y="489"/>
                    </a:lnTo>
                    <a:lnTo>
                      <a:pt x="12628" y="285"/>
                    </a:lnTo>
                    <a:lnTo>
                      <a:pt x="12098" y="122"/>
                    </a:lnTo>
                    <a:lnTo>
                      <a:pt x="11528" y="41"/>
                    </a:lnTo>
                    <a:lnTo>
                      <a:pt x="10917" y="0"/>
                    </a:lnTo>
                    <a:lnTo>
                      <a:pt x="6925" y="0"/>
                    </a:lnTo>
                    <a:lnTo>
                      <a:pt x="2933" y="0"/>
                    </a:lnTo>
                    <a:lnTo>
                      <a:pt x="2933" y="0"/>
                    </a:lnTo>
                    <a:lnTo>
                      <a:pt x="2322" y="41"/>
                    </a:lnTo>
                    <a:lnTo>
                      <a:pt x="1793" y="122"/>
                    </a:lnTo>
                    <a:lnTo>
                      <a:pt x="1263" y="285"/>
                    </a:lnTo>
                    <a:lnTo>
                      <a:pt x="815" y="489"/>
                    </a:lnTo>
                    <a:lnTo>
                      <a:pt x="815" y="489"/>
                    </a:lnTo>
                    <a:lnTo>
                      <a:pt x="652" y="611"/>
                    </a:lnTo>
                    <a:lnTo>
                      <a:pt x="489" y="774"/>
                    </a:lnTo>
                    <a:lnTo>
                      <a:pt x="326" y="896"/>
                    </a:lnTo>
                    <a:lnTo>
                      <a:pt x="204" y="1059"/>
                    </a:lnTo>
                    <a:lnTo>
                      <a:pt x="123" y="1263"/>
                    </a:lnTo>
                    <a:lnTo>
                      <a:pt x="41" y="1426"/>
                    </a:lnTo>
                    <a:lnTo>
                      <a:pt x="0" y="1629"/>
                    </a:lnTo>
                    <a:lnTo>
                      <a:pt x="0" y="1874"/>
                    </a:lnTo>
                    <a:lnTo>
                      <a:pt x="0" y="1874"/>
                    </a:lnTo>
                    <a:lnTo>
                      <a:pt x="41" y="2281"/>
                    </a:lnTo>
                    <a:lnTo>
                      <a:pt x="41" y="2281"/>
                    </a:lnTo>
                    <a:lnTo>
                      <a:pt x="82" y="2566"/>
                    </a:lnTo>
                    <a:lnTo>
                      <a:pt x="163" y="2811"/>
                    </a:lnTo>
                    <a:lnTo>
                      <a:pt x="408" y="3381"/>
                    </a:lnTo>
                    <a:lnTo>
                      <a:pt x="734" y="3911"/>
                    </a:lnTo>
                    <a:lnTo>
                      <a:pt x="1182" y="4399"/>
                    </a:lnTo>
                    <a:lnTo>
                      <a:pt x="1182" y="4399"/>
                    </a:lnTo>
                    <a:lnTo>
                      <a:pt x="1630" y="4807"/>
                    </a:lnTo>
                    <a:lnTo>
                      <a:pt x="2078" y="5092"/>
                    </a:lnTo>
                    <a:lnTo>
                      <a:pt x="2282" y="5214"/>
                    </a:lnTo>
                    <a:lnTo>
                      <a:pt x="2526" y="5295"/>
                    </a:lnTo>
                    <a:lnTo>
                      <a:pt x="2730" y="5336"/>
                    </a:lnTo>
                    <a:lnTo>
                      <a:pt x="2974" y="5336"/>
                    </a:lnTo>
                    <a:lnTo>
                      <a:pt x="2974" y="5336"/>
                    </a:lnTo>
                    <a:lnTo>
                      <a:pt x="3015" y="5336"/>
                    </a:lnTo>
                    <a:lnTo>
                      <a:pt x="3015" y="5336"/>
                    </a:lnTo>
                    <a:lnTo>
                      <a:pt x="3463" y="5336"/>
                    </a:lnTo>
                    <a:lnTo>
                      <a:pt x="3870" y="5255"/>
                    </a:lnTo>
                    <a:lnTo>
                      <a:pt x="4155" y="5173"/>
                    </a:lnTo>
                    <a:lnTo>
                      <a:pt x="4440" y="5010"/>
                    </a:lnTo>
                    <a:lnTo>
                      <a:pt x="4644" y="4847"/>
                    </a:lnTo>
                    <a:lnTo>
                      <a:pt x="4848" y="4684"/>
                    </a:lnTo>
                    <a:lnTo>
                      <a:pt x="5011" y="4481"/>
                    </a:lnTo>
                    <a:lnTo>
                      <a:pt x="5133" y="4277"/>
                    </a:lnTo>
                    <a:lnTo>
                      <a:pt x="5133" y="4277"/>
                    </a:lnTo>
                    <a:lnTo>
                      <a:pt x="5296" y="3992"/>
                    </a:lnTo>
                    <a:lnTo>
                      <a:pt x="5296" y="3992"/>
                    </a:lnTo>
                    <a:lnTo>
                      <a:pt x="5540" y="3585"/>
                    </a:lnTo>
                    <a:lnTo>
                      <a:pt x="5662" y="3340"/>
                    </a:lnTo>
                    <a:lnTo>
                      <a:pt x="5866" y="3137"/>
                    </a:lnTo>
                    <a:lnTo>
                      <a:pt x="6070" y="2974"/>
                    </a:lnTo>
                    <a:lnTo>
                      <a:pt x="6314" y="2851"/>
                    </a:lnTo>
                    <a:lnTo>
                      <a:pt x="6599" y="2729"/>
                    </a:lnTo>
                    <a:lnTo>
                      <a:pt x="6925" y="2729"/>
                    </a:lnTo>
                    <a:lnTo>
                      <a:pt x="6925" y="2729"/>
                    </a:lnTo>
                    <a:lnTo>
                      <a:pt x="7292" y="2729"/>
                    </a:lnTo>
                    <a:lnTo>
                      <a:pt x="7577" y="2851"/>
                    </a:lnTo>
                    <a:lnTo>
                      <a:pt x="7821" y="2974"/>
                    </a:lnTo>
                    <a:lnTo>
                      <a:pt x="8025" y="3137"/>
                    </a:lnTo>
                    <a:lnTo>
                      <a:pt x="8188" y="3340"/>
                    </a:lnTo>
                    <a:lnTo>
                      <a:pt x="8351" y="3585"/>
                    </a:lnTo>
                    <a:lnTo>
                      <a:pt x="8595" y="3992"/>
                    </a:lnTo>
                    <a:lnTo>
                      <a:pt x="8595" y="3992"/>
                    </a:lnTo>
                    <a:lnTo>
                      <a:pt x="8758" y="4277"/>
                    </a:lnTo>
                    <a:lnTo>
                      <a:pt x="8758" y="4277"/>
                    </a:lnTo>
                    <a:lnTo>
                      <a:pt x="8880" y="4481"/>
                    </a:lnTo>
                    <a:lnTo>
                      <a:pt x="9043" y="4684"/>
                    </a:lnTo>
                    <a:lnTo>
                      <a:pt x="9206" y="4847"/>
                    </a:lnTo>
                    <a:lnTo>
                      <a:pt x="9451" y="5010"/>
                    </a:lnTo>
                    <a:lnTo>
                      <a:pt x="9695" y="5173"/>
                    </a:lnTo>
                    <a:lnTo>
                      <a:pt x="10021" y="5255"/>
                    </a:lnTo>
                    <a:lnTo>
                      <a:pt x="10428" y="5336"/>
                    </a:lnTo>
                    <a:lnTo>
                      <a:pt x="10876" y="5336"/>
                    </a:lnTo>
                    <a:lnTo>
                      <a:pt x="10876" y="5336"/>
                    </a:lnTo>
                    <a:lnTo>
                      <a:pt x="10917" y="5336"/>
                    </a:lnTo>
                    <a:lnTo>
                      <a:pt x="10917" y="5336"/>
                    </a:lnTo>
                    <a:lnTo>
                      <a:pt x="11121" y="5336"/>
                    </a:lnTo>
                    <a:lnTo>
                      <a:pt x="11365" y="5295"/>
                    </a:lnTo>
                    <a:lnTo>
                      <a:pt x="11569" y="5214"/>
                    </a:lnTo>
                    <a:lnTo>
                      <a:pt x="11813" y="5092"/>
                    </a:lnTo>
                    <a:lnTo>
                      <a:pt x="12261" y="4807"/>
                    </a:lnTo>
                    <a:lnTo>
                      <a:pt x="12709" y="4399"/>
                    </a:lnTo>
                    <a:lnTo>
                      <a:pt x="12709" y="4399"/>
                    </a:lnTo>
                    <a:lnTo>
                      <a:pt x="13117" y="3911"/>
                    </a:lnTo>
                    <a:lnTo>
                      <a:pt x="13483" y="3381"/>
                    </a:lnTo>
                    <a:lnTo>
                      <a:pt x="13728" y="2811"/>
                    </a:lnTo>
                    <a:lnTo>
                      <a:pt x="13809" y="2566"/>
                    </a:lnTo>
                    <a:lnTo>
                      <a:pt x="13850" y="2281"/>
                    </a:lnTo>
                    <a:lnTo>
                      <a:pt x="13850" y="2281"/>
                    </a:lnTo>
                    <a:lnTo>
                      <a:pt x="13891" y="1874"/>
                    </a:lnTo>
                    <a:lnTo>
                      <a:pt x="13891" y="1874"/>
                    </a:lnTo>
                    <a:lnTo>
                      <a:pt x="13850" y="1629"/>
                    </a:lnTo>
                    <a:lnTo>
                      <a:pt x="13809" y="1426"/>
                    </a:lnTo>
                    <a:lnTo>
                      <a:pt x="13769" y="1263"/>
                    </a:lnTo>
                    <a:lnTo>
                      <a:pt x="13646" y="1059"/>
                    </a:lnTo>
                    <a:lnTo>
                      <a:pt x="13565" y="896"/>
                    </a:lnTo>
                    <a:lnTo>
                      <a:pt x="13402" y="774"/>
                    </a:lnTo>
                    <a:lnTo>
                      <a:pt x="13239" y="611"/>
                    </a:lnTo>
                    <a:lnTo>
                      <a:pt x="13035" y="489"/>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45"/>
              <p:cNvSpPr/>
              <p:nvPr/>
            </p:nvSpPr>
            <p:spPr>
              <a:xfrm>
                <a:off x="3810775" y="2999250"/>
                <a:ext cx="174150" cy="133425"/>
              </a:xfrm>
              <a:custGeom>
                <a:avLst/>
                <a:gdLst/>
                <a:ahLst/>
                <a:cxnLst/>
                <a:rect l="l" t="t" r="r" b="b"/>
                <a:pathLst>
                  <a:path w="6966" h="5337" extrusionOk="0">
                    <a:moveTo>
                      <a:pt x="0" y="0"/>
                    </a:moveTo>
                    <a:lnTo>
                      <a:pt x="0" y="2729"/>
                    </a:lnTo>
                    <a:lnTo>
                      <a:pt x="367" y="2729"/>
                    </a:lnTo>
                    <a:lnTo>
                      <a:pt x="652" y="2851"/>
                    </a:lnTo>
                    <a:lnTo>
                      <a:pt x="896" y="2974"/>
                    </a:lnTo>
                    <a:lnTo>
                      <a:pt x="1100" y="3137"/>
                    </a:lnTo>
                    <a:lnTo>
                      <a:pt x="1263" y="3340"/>
                    </a:lnTo>
                    <a:lnTo>
                      <a:pt x="1426" y="3585"/>
                    </a:lnTo>
                    <a:lnTo>
                      <a:pt x="1670" y="3992"/>
                    </a:lnTo>
                    <a:lnTo>
                      <a:pt x="1833" y="4277"/>
                    </a:lnTo>
                    <a:lnTo>
                      <a:pt x="1955" y="4481"/>
                    </a:lnTo>
                    <a:lnTo>
                      <a:pt x="2118" y="4684"/>
                    </a:lnTo>
                    <a:lnTo>
                      <a:pt x="2281" y="4847"/>
                    </a:lnTo>
                    <a:lnTo>
                      <a:pt x="2526" y="5010"/>
                    </a:lnTo>
                    <a:lnTo>
                      <a:pt x="2770" y="5173"/>
                    </a:lnTo>
                    <a:lnTo>
                      <a:pt x="3096" y="5255"/>
                    </a:lnTo>
                    <a:lnTo>
                      <a:pt x="3503" y="5336"/>
                    </a:lnTo>
                    <a:lnTo>
                      <a:pt x="4196" y="5336"/>
                    </a:lnTo>
                    <a:lnTo>
                      <a:pt x="4440" y="5295"/>
                    </a:lnTo>
                    <a:lnTo>
                      <a:pt x="4644" y="5214"/>
                    </a:lnTo>
                    <a:lnTo>
                      <a:pt x="4888" y="5092"/>
                    </a:lnTo>
                    <a:lnTo>
                      <a:pt x="5336" y="4807"/>
                    </a:lnTo>
                    <a:lnTo>
                      <a:pt x="5784" y="4399"/>
                    </a:lnTo>
                    <a:lnTo>
                      <a:pt x="6192" y="3911"/>
                    </a:lnTo>
                    <a:lnTo>
                      <a:pt x="6558" y="3381"/>
                    </a:lnTo>
                    <a:lnTo>
                      <a:pt x="6803" y="2811"/>
                    </a:lnTo>
                    <a:lnTo>
                      <a:pt x="6884" y="2566"/>
                    </a:lnTo>
                    <a:lnTo>
                      <a:pt x="6925" y="2281"/>
                    </a:lnTo>
                    <a:lnTo>
                      <a:pt x="6966" y="1874"/>
                    </a:lnTo>
                    <a:lnTo>
                      <a:pt x="6925" y="1629"/>
                    </a:lnTo>
                    <a:lnTo>
                      <a:pt x="6884" y="1426"/>
                    </a:lnTo>
                    <a:lnTo>
                      <a:pt x="6844" y="1263"/>
                    </a:lnTo>
                    <a:lnTo>
                      <a:pt x="6721" y="1059"/>
                    </a:lnTo>
                    <a:lnTo>
                      <a:pt x="6640" y="896"/>
                    </a:lnTo>
                    <a:lnTo>
                      <a:pt x="6477" y="774"/>
                    </a:lnTo>
                    <a:lnTo>
                      <a:pt x="6314" y="611"/>
                    </a:lnTo>
                    <a:lnTo>
                      <a:pt x="6110" y="489"/>
                    </a:lnTo>
                    <a:lnTo>
                      <a:pt x="5703" y="285"/>
                    </a:lnTo>
                    <a:lnTo>
                      <a:pt x="5173" y="122"/>
                    </a:lnTo>
                    <a:lnTo>
                      <a:pt x="4603" y="41"/>
                    </a:lnTo>
                    <a:lnTo>
                      <a:pt x="3992"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45"/>
              <p:cNvSpPr/>
              <p:nvPr/>
            </p:nvSpPr>
            <p:spPr>
              <a:xfrm>
                <a:off x="3810775" y="2999250"/>
                <a:ext cx="174150" cy="133425"/>
              </a:xfrm>
              <a:custGeom>
                <a:avLst/>
                <a:gdLst/>
                <a:ahLst/>
                <a:cxnLst/>
                <a:rect l="l" t="t" r="r" b="b"/>
                <a:pathLst>
                  <a:path w="6966" h="5337" fill="none" extrusionOk="0">
                    <a:moveTo>
                      <a:pt x="6110" y="489"/>
                    </a:moveTo>
                    <a:lnTo>
                      <a:pt x="6110" y="489"/>
                    </a:lnTo>
                    <a:lnTo>
                      <a:pt x="5703" y="285"/>
                    </a:lnTo>
                    <a:lnTo>
                      <a:pt x="5173" y="122"/>
                    </a:lnTo>
                    <a:lnTo>
                      <a:pt x="4603" y="41"/>
                    </a:lnTo>
                    <a:lnTo>
                      <a:pt x="3992" y="0"/>
                    </a:lnTo>
                    <a:lnTo>
                      <a:pt x="0" y="0"/>
                    </a:lnTo>
                    <a:lnTo>
                      <a:pt x="0" y="2729"/>
                    </a:lnTo>
                    <a:lnTo>
                      <a:pt x="0" y="2729"/>
                    </a:lnTo>
                    <a:lnTo>
                      <a:pt x="367" y="2729"/>
                    </a:lnTo>
                    <a:lnTo>
                      <a:pt x="652" y="2851"/>
                    </a:lnTo>
                    <a:lnTo>
                      <a:pt x="896" y="2974"/>
                    </a:lnTo>
                    <a:lnTo>
                      <a:pt x="1100" y="3137"/>
                    </a:lnTo>
                    <a:lnTo>
                      <a:pt x="1263" y="3340"/>
                    </a:lnTo>
                    <a:lnTo>
                      <a:pt x="1426" y="3585"/>
                    </a:lnTo>
                    <a:lnTo>
                      <a:pt x="1670" y="3992"/>
                    </a:lnTo>
                    <a:lnTo>
                      <a:pt x="1670" y="3992"/>
                    </a:lnTo>
                    <a:lnTo>
                      <a:pt x="1833" y="4277"/>
                    </a:lnTo>
                    <a:lnTo>
                      <a:pt x="1833" y="4277"/>
                    </a:lnTo>
                    <a:lnTo>
                      <a:pt x="1955" y="4481"/>
                    </a:lnTo>
                    <a:lnTo>
                      <a:pt x="2118" y="4684"/>
                    </a:lnTo>
                    <a:lnTo>
                      <a:pt x="2281" y="4847"/>
                    </a:lnTo>
                    <a:lnTo>
                      <a:pt x="2526" y="5010"/>
                    </a:lnTo>
                    <a:lnTo>
                      <a:pt x="2770" y="5173"/>
                    </a:lnTo>
                    <a:lnTo>
                      <a:pt x="3096" y="5255"/>
                    </a:lnTo>
                    <a:lnTo>
                      <a:pt x="3503" y="5336"/>
                    </a:lnTo>
                    <a:lnTo>
                      <a:pt x="3951" y="5336"/>
                    </a:lnTo>
                    <a:lnTo>
                      <a:pt x="3951" y="5336"/>
                    </a:lnTo>
                    <a:lnTo>
                      <a:pt x="3992" y="5336"/>
                    </a:lnTo>
                    <a:lnTo>
                      <a:pt x="3992" y="5336"/>
                    </a:lnTo>
                    <a:lnTo>
                      <a:pt x="4196" y="5336"/>
                    </a:lnTo>
                    <a:lnTo>
                      <a:pt x="4440" y="5295"/>
                    </a:lnTo>
                    <a:lnTo>
                      <a:pt x="4644" y="5214"/>
                    </a:lnTo>
                    <a:lnTo>
                      <a:pt x="4888" y="5092"/>
                    </a:lnTo>
                    <a:lnTo>
                      <a:pt x="5336" y="4807"/>
                    </a:lnTo>
                    <a:lnTo>
                      <a:pt x="5784" y="4399"/>
                    </a:lnTo>
                    <a:lnTo>
                      <a:pt x="5784" y="4399"/>
                    </a:lnTo>
                    <a:lnTo>
                      <a:pt x="6192" y="3911"/>
                    </a:lnTo>
                    <a:lnTo>
                      <a:pt x="6558" y="3381"/>
                    </a:lnTo>
                    <a:lnTo>
                      <a:pt x="6803" y="2811"/>
                    </a:lnTo>
                    <a:lnTo>
                      <a:pt x="6884" y="2566"/>
                    </a:lnTo>
                    <a:lnTo>
                      <a:pt x="6925" y="2281"/>
                    </a:lnTo>
                    <a:lnTo>
                      <a:pt x="6925" y="2281"/>
                    </a:lnTo>
                    <a:lnTo>
                      <a:pt x="6966" y="1874"/>
                    </a:lnTo>
                    <a:lnTo>
                      <a:pt x="6966" y="1874"/>
                    </a:lnTo>
                    <a:lnTo>
                      <a:pt x="6925" y="1629"/>
                    </a:lnTo>
                    <a:lnTo>
                      <a:pt x="6884" y="1426"/>
                    </a:lnTo>
                    <a:lnTo>
                      <a:pt x="6844" y="1263"/>
                    </a:lnTo>
                    <a:lnTo>
                      <a:pt x="6721" y="1059"/>
                    </a:lnTo>
                    <a:lnTo>
                      <a:pt x="6640" y="896"/>
                    </a:lnTo>
                    <a:lnTo>
                      <a:pt x="6477" y="774"/>
                    </a:lnTo>
                    <a:lnTo>
                      <a:pt x="6314" y="611"/>
                    </a:lnTo>
                    <a:lnTo>
                      <a:pt x="6110" y="489"/>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45"/>
              <p:cNvSpPr/>
              <p:nvPr/>
            </p:nvSpPr>
            <p:spPr>
              <a:xfrm>
                <a:off x="3901400" y="2999250"/>
                <a:ext cx="83525" cy="57050"/>
              </a:xfrm>
              <a:custGeom>
                <a:avLst/>
                <a:gdLst/>
                <a:ahLst/>
                <a:cxnLst/>
                <a:rect l="l" t="t" r="r" b="b"/>
                <a:pathLst>
                  <a:path w="3341" h="2282" extrusionOk="0">
                    <a:moveTo>
                      <a:pt x="1" y="0"/>
                    </a:moveTo>
                    <a:lnTo>
                      <a:pt x="326" y="367"/>
                    </a:lnTo>
                    <a:lnTo>
                      <a:pt x="652" y="774"/>
                    </a:lnTo>
                    <a:lnTo>
                      <a:pt x="978" y="1100"/>
                    </a:lnTo>
                    <a:lnTo>
                      <a:pt x="1304" y="1426"/>
                    </a:lnTo>
                    <a:lnTo>
                      <a:pt x="1711" y="1711"/>
                    </a:lnTo>
                    <a:lnTo>
                      <a:pt x="2119" y="1915"/>
                    </a:lnTo>
                    <a:lnTo>
                      <a:pt x="2526" y="2118"/>
                    </a:lnTo>
                    <a:lnTo>
                      <a:pt x="3015" y="2281"/>
                    </a:lnTo>
                    <a:lnTo>
                      <a:pt x="3300" y="2281"/>
                    </a:lnTo>
                    <a:lnTo>
                      <a:pt x="3341" y="1915"/>
                    </a:lnTo>
                    <a:lnTo>
                      <a:pt x="3341" y="1874"/>
                    </a:lnTo>
                    <a:lnTo>
                      <a:pt x="3300" y="1629"/>
                    </a:lnTo>
                    <a:lnTo>
                      <a:pt x="3259" y="1426"/>
                    </a:lnTo>
                    <a:lnTo>
                      <a:pt x="3219" y="1263"/>
                    </a:lnTo>
                    <a:lnTo>
                      <a:pt x="3096" y="1059"/>
                    </a:lnTo>
                    <a:lnTo>
                      <a:pt x="3015" y="896"/>
                    </a:lnTo>
                    <a:lnTo>
                      <a:pt x="2852" y="774"/>
                    </a:lnTo>
                    <a:lnTo>
                      <a:pt x="2689" y="611"/>
                    </a:lnTo>
                    <a:lnTo>
                      <a:pt x="2485" y="489"/>
                    </a:lnTo>
                    <a:lnTo>
                      <a:pt x="2078" y="285"/>
                    </a:lnTo>
                    <a:lnTo>
                      <a:pt x="1548" y="122"/>
                    </a:lnTo>
                    <a:lnTo>
                      <a:pt x="1019" y="41"/>
                    </a:lnTo>
                    <a:lnTo>
                      <a:pt x="408"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45"/>
              <p:cNvSpPr/>
              <p:nvPr/>
            </p:nvSpPr>
            <p:spPr>
              <a:xfrm>
                <a:off x="3901400" y="2999250"/>
                <a:ext cx="83525" cy="57050"/>
              </a:xfrm>
              <a:custGeom>
                <a:avLst/>
                <a:gdLst/>
                <a:ahLst/>
                <a:cxnLst/>
                <a:rect l="l" t="t" r="r" b="b"/>
                <a:pathLst>
                  <a:path w="3341" h="2282" fill="none" extrusionOk="0">
                    <a:moveTo>
                      <a:pt x="367" y="0"/>
                    </a:moveTo>
                    <a:lnTo>
                      <a:pt x="1" y="0"/>
                    </a:lnTo>
                    <a:lnTo>
                      <a:pt x="1" y="0"/>
                    </a:lnTo>
                    <a:lnTo>
                      <a:pt x="326" y="367"/>
                    </a:lnTo>
                    <a:lnTo>
                      <a:pt x="652" y="774"/>
                    </a:lnTo>
                    <a:lnTo>
                      <a:pt x="978" y="1100"/>
                    </a:lnTo>
                    <a:lnTo>
                      <a:pt x="1304" y="1426"/>
                    </a:lnTo>
                    <a:lnTo>
                      <a:pt x="1711" y="1711"/>
                    </a:lnTo>
                    <a:lnTo>
                      <a:pt x="2119" y="1915"/>
                    </a:lnTo>
                    <a:lnTo>
                      <a:pt x="2526" y="2118"/>
                    </a:lnTo>
                    <a:lnTo>
                      <a:pt x="3015" y="2281"/>
                    </a:lnTo>
                    <a:lnTo>
                      <a:pt x="3015" y="2281"/>
                    </a:lnTo>
                    <a:lnTo>
                      <a:pt x="3219" y="2281"/>
                    </a:lnTo>
                    <a:lnTo>
                      <a:pt x="3219" y="2281"/>
                    </a:lnTo>
                    <a:lnTo>
                      <a:pt x="3300" y="2281"/>
                    </a:lnTo>
                    <a:lnTo>
                      <a:pt x="3300" y="2281"/>
                    </a:lnTo>
                    <a:lnTo>
                      <a:pt x="3341" y="1915"/>
                    </a:lnTo>
                    <a:lnTo>
                      <a:pt x="3341" y="1915"/>
                    </a:lnTo>
                    <a:lnTo>
                      <a:pt x="3341" y="1874"/>
                    </a:lnTo>
                    <a:lnTo>
                      <a:pt x="3341" y="1874"/>
                    </a:lnTo>
                    <a:lnTo>
                      <a:pt x="3300" y="1629"/>
                    </a:lnTo>
                    <a:lnTo>
                      <a:pt x="3259" y="1426"/>
                    </a:lnTo>
                    <a:lnTo>
                      <a:pt x="3219" y="1263"/>
                    </a:lnTo>
                    <a:lnTo>
                      <a:pt x="3096" y="1059"/>
                    </a:lnTo>
                    <a:lnTo>
                      <a:pt x="3015" y="896"/>
                    </a:lnTo>
                    <a:lnTo>
                      <a:pt x="2852" y="774"/>
                    </a:lnTo>
                    <a:lnTo>
                      <a:pt x="2689" y="611"/>
                    </a:lnTo>
                    <a:lnTo>
                      <a:pt x="2485" y="489"/>
                    </a:lnTo>
                    <a:lnTo>
                      <a:pt x="2485" y="489"/>
                    </a:lnTo>
                    <a:lnTo>
                      <a:pt x="2485" y="489"/>
                    </a:lnTo>
                    <a:lnTo>
                      <a:pt x="2078" y="285"/>
                    </a:lnTo>
                    <a:lnTo>
                      <a:pt x="1548" y="122"/>
                    </a:lnTo>
                    <a:lnTo>
                      <a:pt x="1019" y="41"/>
                    </a:lnTo>
                    <a:lnTo>
                      <a:pt x="408" y="0"/>
                    </a:lnTo>
                    <a:lnTo>
                      <a:pt x="408" y="0"/>
                    </a:lnTo>
                    <a:lnTo>
                      <a:pt x="367"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45"/>
              <p:cNvSpPr/>
              <p:nvPr/>
            </p:nvSpPr>
            <p:spPr>
              <a:xfrm>
                <a:off x="3637650" y="2999250"/>
                <a:ext cx="82500" cy="57050"/>
              </a:xfrm>
              <a:custGeom>
                <a:avLst/>
                <a:gdLst/>
                <a:ahLst/>
                <a:cxnLst/>
                <a:rect l="l" t="t" r="r" b="b"/>
                <a:pathLst>
                  <a:path w="3300" h="2282" extrusionOk="0">
                    <a:moveTo>
                      <a:pt x="2933" y="0"/>
                    </a:moveTo>
                    <a:lnTo>
                      <a:pt x="2322" y="41"/>
                    </a:lnTo>
                    <a:lnTo>
                      <a:pt x="1752" y="122"/>
                    </a:lnTo>
                    <a:lnTo>
                      <a:pt x="1263" y="285"/>
                    </a:lnTo>
                    <a:lnTo>
                      <a:pt x="815" y="489"/>
                    </a:lnTo>
                    <a:lnTo>
                      <a:pt x="652" y="611"/>
                    </a:lnTo>
                    <a:lnTo>
                      <a:pt x="489" y="774"/>
                    </a:lnTo>
                    <a:lnTo>
                      <a:pt x="326" y="896"/>
                    </a:lnTo>
                    <a:lnTo>
                      <a:pt x="204" y="1059"/>
                    </a:lnTo>
                    <a:lnTo>
                      <a:pt x="123" y="1263"/>
                    </a:lnTo>
                    <a:lnTo>
                      <a:pt x="41" y="1426"/>
                    </a:lnTo>
                    <a:lnTo>
                      <a:pt x="0" y="1629"/>
                    </a:lnTo>
                    <a:lnTo>
                      <a:pt x="0" y="1874"/>
                    </a:lnTo>
                    <a:lnTo>
                      <a:pt x="0" y="1915"/>
                    </a:lnTo>
                    <a:lnTo>
                      <a:pt x="41" y="2281"/>
                    </a:lnTo>
                    <a:lnTo>
                      <a:pt x="326" y="2281"/>
                    </a:lnTo>
                    <a:lnTo>
                      <a:pt x="774" y="2118"/>
                    </a:lnTo>
                    <a:lnTo>
                      <a:pt x="1222" y="1915"/>
                    </a:lnTo>
                    <a:lnTo>
                      <a:pt x="1630" y="1711"/>
                    </a:lnTo>
                    <a:lnTo>
                      <a:pt x="1996" y="1426"/>
                    </a:lnTo>
                    <a:lnTo>
                      <a:pt x="2363" y="1100"/>
                    </a:lnTo>
                    <a:lnTo>
                      <a:pt x="2689" y="774"/>
                    </a:lnTo>
                    <a:lnTo>
                      <a:pt x="3015" y="367"/>
                    </a:lnTo>
                    <a:lnTo>
                      <a:pt x="3300"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45"/>
              <p:cNvSpPr/>
              <p:nvPr/>
            </p:nvSpPr>
            <p:spPr>
              <a:xfrm>
                <a:off x="3637650" y="2999250"/>
                <a:ext cx="82500" cy="57050"/>
              </a:xfrm>
              <a:custGeom>
                <a:avLst/>
                <a:gdLst/>
                <a:ahLst/>
                <a:cxnLst/>
                <a:rect l="l" t="t" r="r" b="b"/>
                <a:pathLst>
                  <a:path w="3300" h="2282" fill="none" extrusionOk="0">
                    <a:moveTo>
                      <a:pt x="3300" y="0"/>
                    </a:moveTo>
                    <a:lnTo>
                      <a:pt x="2933" y="0"/>
                    </a:lnTo>
                    <a:lnTo>
                      <a:pt x="2933" y="0"/>
                    </a:lnTo>
                    <a:lnTo>
                      <a:pt x="2933" y="0"/>
                    </a:lnTo>
                    <a:lnTo>
                      <a:pt x="2933" y="0"/>
                    </a:lnTo>
                    <a:lnTo>
                      <a:pt x="2322" y="41"/>
                    </a:lnTo>
                    <a:lnTo>
                      <a:pt x="1752" y="122"/>
                    </a:lnTo>
                    <a:lnTo>
                      <a:pt x="1263" y="285"/>
                    </a:lnTo>
                    <a:lnTo>
                      <a:pt x="815" y="489"/>
                    </a:lnTo>
                    <a:lnTo>
                      <a:pt x="815" y="489"/>
                    </a:lnTo>
                    <a:lnTo>
                      <a:pt x="815" y="489"/>
                    </a:lnTo>
                    <a:lnTo>
                      <a:pt x="652" y="611"/>
                    </a:lnTo>
                    <a:lnTo>
                      <a:pt x="489" y="774"/>
                    </a:lnTo>
                    <a:lnTo>
                      <a:pt x="326" y="896"/>
                    </a:lnTo>
                    <a:lnTo>
                      <a:pt x="204" y="1059"/>
                    </a:lnTo>
                    <a:lnTo>
                      <a:pt x="123" y="1263"/>
                    </a:lnTo>
                    <a:lnTo>
                      <a:pt x="41" y="1426"/>
                    </a:lnTo>
                    <a:lnTo>
                      <a:pt x="0" y="1629"/>
                    </a:lnTo>
                    <a:lnTo>
                      <a:pt x="0" y="1874"/>
                    </a:lnTo>
                    <a:lnTo>
                      <a:pt x="0" y="1874"/>
                    </a:lnTo>
                    <a:lnTo>
                      <a:pt x="0" y="1915"/>
                    </a:lnTo>
                    <a:lnTo>
                      <a:pt x="0" y="1915"/>
                    </a:lnTo>
                    <a:lnTo>
                      <a:pt x="41" y="2281"/>
                    </a:lnTo>
                    <a:lnTo>
                      <a:pt x="41" y="2281"/>
                    </a:lnTo>
                    <a:lnTo>
                      <a:pt x="123" y="2281"/>
                    </a:lnTo>
                    <a:lnTo>
                      <a:pt x="123" y="2281"/>
                    </a:lnTo>
                    <a:lnTo>
                      <a:pt x="326" y="2281"/>
                    </a:lnTo>
                    <a:lnTo>
                      <a:pt x="326" y="2281"/>
                    </a:lnTo>
                    <a:lnTo>
                      <a:pt x="774" y="2118"/>
                    </a:lnTo>
                    <a:lnTo>
                      <a:pt x="1222" y="1915"/>
                    </a:lnTo>
                    <a:lnTo>
                      <a:pt x="1630" y="1711"/>
                    </a:lnTo>
                    <a:lnTo>
                      <a:pt x="1996" y="1426"/>
                    </a:lnTo>
                    <a:lnTo>
                      <a:pt x="2363" y="1100"/>
                    </a:lnTo>
                    <a:lnTo>
                      <a:pt x="2689" y="774"/>
                    </a:lnTo>
                    <a:lnTo>
                      <a:pt x="3015" y="367"/>
                    </a:lnTo>
                    <a:lnTo>
                      <a:pt x="3300"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905" name="Google Shape;905;p45"/>
          <p:cNvGrpSpPr/>
          <p:nvPr/>
        </p:nvGrpSpPr>
        <p:grpSpPr>
          <a:xfrm>
            <a:off x="4575100" y="3138882"/>
            <a:ext cx="969723" cy="1153367"/>
            <a:chOff x="4575100" y="3138882"/>
            <a:chExt cx="969723" cy="1153367"/>
          </a:xfrm>
        </p:grpSpPr>
        <p:sp>
          <p:nvSpPr>
            <p:cNvPr id="906" name="Google Shape;906;p45"/>
            <p:cNvSpPr/>
            <p:nvPr/>
          </p:nvSpPr>
          <p:spPr>
            <a:xfrm rot="5898972">
              <a:off x="4803102" y="3191455"/>
              <a:ext cx="701130" cy="688141"/>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45"/>
            <p:cNvSpPr/>
            <p:nvPr/>
          </p:nvSpPr>
          <p:spPr>
            <a:xfrm flipH="1">
              <a:off x="4575100" y="353595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08" name="Google Shape;908;p45"/>
            <p:cNvGrpSpPr/>
            <p:nvPr/>
          </p:nvGrpSpPr>
          <p:grpSpPr>
            <a:xfrm rot="803271">
              <a:off x="4771943" y="3622625"/>
              <a:ext cx="362613" cy="582956"/>
              <a:chOff x="3667175" y="3370950"/>
              <a:chExt cx="288225" cy="463375"/>
            </a:xfrm>
          </p:grpSpPr>
          <p:sp>
            <p:nvSpPr>
              <p:cNvPr id="909" name="Google Shape;909;p45"/>
              <p:cNvSpPr/>
              <p:nvPr/>
            </p:nvSpPr>
            <p:spPr>
              <a:xfrm>
                <a:off x="3667175" y="3370950"/>
                <a:ext cx="204725" cy="432825"/>
              </a:xfrm>
              <a:custGeom>
                <a:avLst/>
                <a:gdLst/>
                <a:ahLst/>
                <a:cxnLst/>
                <a:rect l="l" t="t" r="r" b="b"/>
                <a:pathLst>
                  <a:path w="8189" h="17313" extrusionOk="0">
                    <a:moveTo>
                      <a:pt x="4930" y="0"/>
                    </a:moveTo>
                    <a:lnTo>
                      <a:pt x="4685" y="41"/>
                    </a:lnTo>
                    <a:lnTo>
                      <a:pt x="4522" y="122"/>
                    </a:lnTo>
                    <a:lnTo>
                      <a:pt x="4400" y="285"/>
                    </a:lnTo>
                    <a:lnTo>
                      <a:pt x="4359" y="448"/>
                    </a:lnTo>
                    <a:lnTo>
                      <a:pt x="4278" y="5988"/>
                    </a:lnTo>
                    <a:lnTo>
                      <a:pt x="4237" y="5988"/>
                    </a:lnTo>
                    <a:lnTo>
                      <a:pt x="4115" y="978"/>
                    </a:lnTo>
                    <a:lnTo>
                      <a:pt x="4074" y="774"/>
                    </a:lnTo>
                    <a:lnTo>
                      <a:pt x="3952" y="611"/>
                    </a:lnTo>
                    <a:lnTo>
                      <a:pt x="3748" y="530"/>
                    </a:lnTo>
                    <a:lnTo>
                      <a:pt x="3545" y="489"/>
                    </a:lnTo>
                    <a:lnTo>
                      <a:pt x="3300" y="530"/>
                    </a:lnTo>
                    <a:lnTo>
                      <a:pt x="3137" y="611"/>
                    </a:lnTo>
                    <a:lnTo>
                      <a:pt x="3015" y="774"/>
                    </a:lnTo>
                    <a:lnTo>
                      <a:pt x="2974" y="978"/>
                    </a:lnTo>
                    <a:lnTo>
                      <a:pt x="2974" y="7454"/>
                    </a:lnTo>
                    <a:lnTo>
                      <a:pt x="1345" y="5051"/>
                    </a:lnTo>
                    <a:lnTo>
                      <a:pt x="1263" y="4970"/>
                    </a:lnTo>
                    <a:lnTo>
                      <a:pt x="1141" y="4888"/>
                    </a:lnTo>
                    <a:lnTo>
                      <a:pt x="1019" y="4847"/>
                    </a:lnTo>
                    <a:lnTo>
                      <a:pt x="693" y="4847"/>
                    </a:lnTo>
                    <a:lnTo>
                      <a:pt x="571" y="4888"/>
                    </a:lnTo>
                    <a:lnTo>
                      <a:pt x="408" y="4929"/>
                    </a:lnTo>
                    <a:lnTo>
                      <a:pt x="286" y="5010"/>
                    </a:lnTo>
                    <a:lnTo>
                      <a:pt x="164" y="5133"/>
                    </a:lnTo>
                    <a:lnTo>
                      <a:pt x="82" y="5255"/>
                    </a:lnTo>
                    <a:lnTo>
                      <a:pt x="41" y="5418"/>
                    </a:lnTo>
                    <a:lnTo>
                      <a:pt x="1" y="5540"/>
                    </a:lnTo>
                    <a:lnTo>
                      <a:pt x="1" y="5662"/>
                    </a:lnTo>
                    <a:lnTo>
                      <a:pt x="1" y="5825"/>
                    </a:lnTo>
                    <a:lnTo>
                      <a:pt x="41" y="5947"/>
                    </a:lnTo>
                    <a:lnTo>
                      <a:pt x="123" y="6029"/>
                    </a:lnTo>
                    <a:lnTo>
                      <a:pt x="2730" y="10550"/>
                    </a:lnTo>
                    <a:lnTo>
                      <a:pt x="2648" y="17312"/>
                    </a:lnTo>
                    <a:lnTo>
                      <a:pt x="8188" y="17312"/>
                    </a:lnTo>
                    <a:lnTo>
                      <a:pt x="7944" y="11691"/>
                    </a:lnTo>
                    <a:lnTo>
                      <a:pt x="7944" y="11609"/>
                    </a:lnTo>
                    <a:lnTo>
                      <a:pt x="8188" y="8065"/>
                    </a:lnTo>
                    <a:lnTo>
                      <a:pt x="8188" y="7088"/>
                    </a:lnTo>
                    <a:lnTo>
                      <a:pt x="8148" y="5988"/>
                    </a:lnTo>
                    <a:lnTo>
                      <a:pt x="8107" y="2526"/>
                    </a:lnTo>
                    <a:lnTo>
                      <a:pt x="8066" y="2363"/>
                    </a:lnTo>
                    <a:lnTo>
                      <a:pt x="7985" y="2200"/>
                    </a:lnTo>
                    <a:lnTo>
                      <a:pt x="7822" y="2118"/>
                    </a:lnTo>
                    <a:lnTo>
                      <a:pt x="7618" y="2077"/>
                    </a:lnTo>
                    <a:lnTo>
                      <a:pt x="7414" y="2118"/>
                    </a:lnTo>
                    <a:lnTo>
                      <a:pt x="7292" y="2200"/>
                    </a:lnTo>
                    <a:lnTo>
                      <a:pt x="7170" y="2363"/>
                    </a:lnTo>
                    <a:lnTo>
                      <a:pt x="7129" y="2526"/>
                    </a:lnTo>
                    <a:lnTo>
                      <a:pt x="7048" y="5988"/>
                    </a:lnTo>
                    <a:lnTo>
                      <a:pt x="6966" y="5988"/>
                    </a:lnTo>
                    <a:lnTo>
                      <a:pt x="6844" y="1263"/>
                    </a:lnTo>
                    <a:lnTo>
                      <a:pt x="6803" y="1059"/>
                    </a:lnTo>
                    <a:lnTo>
                      <a:pt x="6681" y="937"/>
                    </a:lnTo>
                    <a:lnTo>
                      <a:pt x="6518" y="815"/>
                    </a:lnTo>
                    <a:lnTo>
                      <a:pt x="6070" y="815"/>
                    </a:lnTo>
                    <a:lnTo>
                      <a:pt x="5866" y="937"/>
                    </a:lnTo>
                    <a:lnTo>
                      <a:pt x="5744" y="1059"/>
                    </a:lnTo>
                    <a:lnTo>
                      <a:pt x="5703" y="1263"/>
                    </a:lnTo>
                    <a:lnTo>
                      <a:pt x="5622" y="5988"/>
                    </a:lnTo>
                    <a:lnTo>
                      <a:pt x="5541" y="5988"/>
                    </a:lnTo>
                    <a:lnTo>
                      <a:pt x="5500" y="448"/>
                    </a:lnTo>
                    <a:lnTo>
                      <a:pt x="5459" y="285"/>
                    </a:lnTo>
                    <a:lnTo>
                      <a:pt x="5337" y="122"/>
                    </a:lnTo>
                    <a:lnTo>
                      <a:pt x="5133" y="41"/>
                    </a:lnTo>
                    <a:lnTo>
                      <a:pt x="49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45"/>
              <p:cNvSpPr/>
              <p:nvPr/>
            </p:nvSpPr>
            <p:spPr>
              <a:xfrm>
                <a:off x="3749675" y="3401500"/>
                <a:ext cx="205725" cy="432825"/>
              </a:xfrm>
              <a:custGeom>
                <a:avLst/>
                <a:gdLst/>
                <a:ahLst/>
                <a:cxnLst/>
                <a:rect l="l" t="t" r="r" b="b"/>
                <a:pathLst>
                  <a:path w="8229" h="17313" extrusionOk="0">
                    <a:moveTo>
                      <a:pt x="4929" y="0"/>
                    </a:moveTo>
                    <a:lnTo>
                      <a:pt x="4725" y="41"/>
                    </a:lnTo>
                    <a:lnTo>
                      <a:pt x="4522" y="163"/>
                    </a:lnTo>
                    <a:lnTo>
                      <a:pt x="4399" y="285"/>
                    </a:lnTo>
                    <a:lnTo>
                      <a:pt x="4359" y="489"/>
                    </a:lnTo>
                    <a:lnTo>
                      <a:pt x="4318" y="5988"/>
                    </a:lnTo>
                    <a:lnTo>
                      <a:pt x="4237" y="5988"/>
                    </a:lnTo>
                    <a:lnTo>
                      <a:pt x="4155" y="978"/>
                    </a:lnTo>
                    <a:lnTo>
                      <a:pt x="4074" y="774"/>
                    </a:lnTo>
                    <a:lnTo>
                      <a:pt x="3951" y="652"/>
                    </a:lnTo>
                    <a:lnTo>
                      <a:pt x="3788" y="530"/>
                    </a:lnTo>
                    <a:lnTo>
                      <a:pt x="3585" y="489"/>
                    </a:lnTo>
                    <a:lnTo>
                      <a:pt x="3340" y="530"/>
                    </a:lnTo>
                    <a:lnTo>
                      <a:pt x="3177" y="652"/>
                    </a:lnTo>
                    <a:lnTo>
                      <a:pt x="3055" y="774"/>
                    </a:lnTo>
                    <a:lnTo>
                      <a:pt x="2974" y="978"/>
                    </a:lnTo>
                    <a:lnTo>
                      <a:pt x="3015" y="7454"/>
                    </a:lnTo>
                    <a:lnTo>
                      <a:pt x="1385" y="5051"/>
                    </a:lnTo>
                    <a:lnTo>
                      <a:pt x="1304" y="4970"/>
                    </a:lnTo>
                    <a:lnTo>
                      <a:pt x="1181" y="4888"/>
                    </a:lnTo>
                    <a:lnTo>
                      <a:pt x="1019" y="4847"/>
                    </a:lnTo>
                    <a:lnTo>
                      <a:pt x="733" y="4847"/>
                    </a:lnTo>
                    <a:lnTo>
                      <a:pt x="570" y="4888"/>
                    </a:lnTo>
                    <a:lnTo>
                      <a:pt x="448" y="4929"/>
                    </a:lnTo>
                    <a:lnTo>
                      <a:pt x="285" y="5051"/>
                    </a:lnTo>
                    <a:lnTo>
                      <a:pt x="204" y="5133"/>
                    </a:lnTo>
                    <a:lnTo>
                      <a:pt x="122" y="5255"/>
                    </a:lnTo>
                    <a:lnTo>
                      <a:pt x="41" y="5418"/>
                    </a:lnTo>
                    <a:lnTo>
                      <a:pt x="0" y="5540"/>
                    </a:lnTo>
                    <a:lnTo>
                      <a:pt x="0" y="5703"/>
                    </a:lnTo>
                    <a:lnTo>
                      <a:pt x="41" y="5825"/>
                    </a:lnTo>
                    <a:lnTo>
                      <a:pt x="82" y="5947"/>
                    </a:lnTo>
                    <a:lnTo>
                      <a:pt x="122" y="6069"/>
                    </a:lnTo>
                    <a:lnTo>
                      <a:pt x="2729" y="10550"/>
                    </a:lnTo>
                    <a:lnTo>
                      <a:pt x="2689" y="17312"/>
                    </a:lnTo>
                    <a:lnTo>
                      <a:pt x="8228" y="17312"/>
                    </a:lnTo>
                    <a:lnTo>
                      <a:pt x="7984" y="11731"/>
                    </a:lnTo>
                    <a:lnTo>
                      <a:pt x="7984" y="11609"/>
                    </a:lnTo>
                    <a:lnTo>
                      <a:pt x="8188" y="8065"/>
                    </a:lnTo>
                    <a:lnTo>
                      <a:pt x="8228" y="7088"/>
                    </a:lnTo>
                    <a:lnTo>
                      <a:pt x="8188" y="5988"/>
                    </a:lnTo>
                    <a:lnTo>
                      <a:pt x="8147" y="2566"/>
                    </a:lnTo>
                    <a:lnTo>
                      <a:pt x="8106" y="2363"/>
                    </a:lnTo>
                    <a:lnTo>
                      <a:pt x="7984" y="2240"/>
                    </a:lnTo>
                    <a:lnTo>
                      <a:pt x="7821" y="2118"/>
                    </a:lnTo>
                    <a:lnTo>
                      <a:pt x="7658" y="2077"/>
                    </a:lnTo>
                    <a:lnTo>
                      <a:pt x="7455" y="2118"/>
                    </a:lnTo>
                    <a:lnTo>
                      <a:pt x="7292" y="2240"/>
                    </a:lnTo>
                    <a:lnTo>
                      <a:pt x="7169" y="2363"/>
                    </a:lnTo>
                    <a:lnTo>
                      <a:pt x="7169" y="2566"/>
                    </a:lnTo>
                    <a:lnTo>
                      <a:pt x="7047" y="5988"/>
                    </a:lnTo>
                    <a:lnTo>
                      <a:pt x="6966" y="5988"/>
                    </a:lnTo>
                    <a:lnTo>
                      <a:pt x="6884" y="1263"/>
                    </a:lnTo>
                    <a:lnTo>
                      <a:pt x="6844" y="1100"/>
                    </a:lnTo>
                    <a:lnTo>
                      <a:pt x="6721" y="937"/>
                    </a:lnTo>
                    <a:lnTo>
                      <a:pt x="6518" y="855"/>
                    </a:lnTo>
                    <a:lnTo>
                      <a:pt x="6314" y="815"/>
                    </a:lnTo>
                    <a:lnTo>
                      <a:pt x="6070" y="855"/>
                    </a:lnTo>
                    <a:lnTo>
                      <a:pt x="5907" y="937"/>
                    </a:lnTo>
                    <a:lnTo>
                      <a:pt x="5784" y="1100"/>
                    </a:lnTo>
                    <a:lnTo>
                      <a:pt x="5744" y="1263"/>
                    </a:lnTo>
                    <a:lnTo>
                      <a:pt x="5662" y="5988"/>
                    </a:lnTo>
                    <a:lnTo>
                      <a:pt x="5581" y="5988"/>
                    </a:lnTo>
                    <a:lnTo>
                      <a:pt x="5499" y="489"/>
                    </a:lnTo>
                    <a:lnTo>
                      <a:pt x="5459" y="285"/>
                    </a:lnTo>
                    <a:lnTo>
                      <a:pt x="5336" y="163"/>
                    </a:lnTo>
                    <a:lnTo>
                      <a:pt x="5173" y="41"/>
                    </a:lnTo>
                    <a:lnTo>
                      <a:pt x="4929"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45"/>
              <p:cNvSpPr/>
              <p:nvPr/>
            </p:nvSpPr>
            <p:spPr>
              <a:xfrm>
                <a:off x="3817900" y="3750775"/>
                <a:ext cx="134450" cy="10225"/>
              </a:xfrm>
              <a:custGeom>
                <a:avLst/>
                <a:gdLst/>
                <a:ahLst/>
                <a:cxnLst/>
                <a:rect l="l" t="t" r="r" b="b"/>
                <a:pathLst>
                  <a:path w="5378" h="409" extrusionOk="0">
                    <a:moveTo>
                      <a:pt x="0" y="1"/>
                    </a:moveTo>
                    <a:lnTo>
                      <a:pt x="0" y="408"/>
                    </a:lnTo>
                    <a:lnTo>
                      <a:pt x="5377" y="408"/>
                    </a:lnTo>
                    <a:lnTo>
                      <a:pt x="5337"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45"/>
              <p:cNvSpPr/>
              <p:nvPr/>
            </p:nvSpPr>
            <p:spPr>
              <a:xfrm>
                <a:off x="3816875" y="3826150"/>
                <a:ext cx="138525" cy="8175"/>
              </a:xfrm>
              <a:custGeom>
                <a:avLst/>
                <a:gdLst/>
                <a:ahLst/>
                <a:cxnLst/>
                <a:rect l="l" t="t" r="r" b="b"/>
                <a:pathLst>
                  <a:path w="5541" h="327" extrusionOk="0">
                    <a:moveTo>
                      <a:pt x="1" y="0"/>
                    </a:moveTo>
                    <a:lnTo>
                      <a:pt x="1" y="326"/>
                    </a:lnTo>
                    <a:lnTo>
                      <a:pt x="5540" y="326"/>
                    </a:lnTo>
                    <a:lnTo>
                      <a:pt x="554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45"/>
              <p:cNvSpPr/>
              <p:nvPr/>
            </p:nvSpPr>
            <p:spPr>
              <a:xfrm>
                <a:off x="3853550" y="3752825"/>
                <a:ext cx="14275" cy="81500"/>
              </a:xfrm>
              <a:custGeom>
                <a:avLst/>
                <a:gdLst/>
                <a:ahLst/>
                <a:cxnLst/>
                <a:rect l="l" t="t" r="r" b="b"/>
                <a:pathLst>
                  <a:path w="571" h="3260" extrusionOk="0">
                    <a:moveTo>
                      <a:pt x="0" y="0"/>
                    </a:moveTo>
                    <a:lnTo>
                      <a:pt x="0" y="3259"/>
                    </a:lnTo>
                    <a:lnTo>
                      <a:pt x="570" y="3259"/>
                    </a:lnTo>
                    <a:lnTo>
                      <a:pt x="57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45"/>
              <p:cNvSpPr/>
              <p:nvPr/>
            </p:nvSpPr>
            <p:spPr>
              <a:xfrm>
                <a:off x="3828075" y="3752825"/>
                <a:ext cx="14275" cy="81500"/>
              </a:xfrm>
              <a:custGeom>
                <a:avLst/>
                <a:gdLst/>
                <a:ahLst/>
                <a:cxnLst/>
                <a:rect l="l" t="t" r="r" b="b"/>
                <a:pathLst>
                  <a:path w="571" h="3260" extrusionOk="0">
                    <a:moveTo>
                      <a:pt x="1" y="0"/>
                    </a:moveTo>
                    <a:lnTo>
                      <a:pt x="1" y="3259"/>
                    </a:lnTo>
                    <a:lnTo>
                      <a:pt x="571" y="3259"/>
                    </a:lnTo>
                    <a:lnTo>
                      <a:pt x="57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45"/>
              <p:cNvSpPr/>
              <p:nvPr/>
            </p:nvSpPr>
            <p:spPr>
              <a:xfrm>
                <a:off x="3879000" y="3752825"/>
                <a:ext cx="13250" cy="81500"/>
              </a:xfrm>
              <a:custGeom>
                <a:avLst/>
                <a:gdLst/>
                <a:ahLst/>
                <a:cxnLst/>
                <a:rect l="l" t="t" r="r" b="b"/>
                <a:pathLst>
                  <a:path w="530" h="3260" extrusionOk="0">
                    <a:moveTo>
                      <a:pt x="0" y="0"/>
                    </a:moveTo>
                    <a:lnTo>
                      <a:pt x="0" y="3259"/>
                    </a:lnTo>
                    <a:lnTo>
                      <a:pt x="530" y="3259"/>
                    </a:lnTo>
                    <a:lnTo>
                      <a:pt x="5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45"/>
              <p:cNvSpPr/>
              <p:nvPr/>
            </p:nvSpPr>
            <p:spPr>
              <a:xfrm>
                <a:off x="3929925" y="3752825"/>
                <a:ext cx="13250" cy="81500"/>
              </a:xfrm>
              <a:custGeom>
                <a:avLst/>
                <a:gdLst/>
                <a:ahLst/>
                <a:cxnLst/>
                <a:rect l="l" t="t" r="r" b="b"/>
                <a:pathLst>
                  <a:path w="530" h="3260" extrusionOk="0">
                    <a:moveTo>
                      <a:pt x="0" y="0"/>
                    </a:moveTo>
                    <a:lnTo>
                      <a:pt x="0" y="3259"/>
                    </a:lnTo>
                    <a:lnTo>
                      <a:pt x="530" y="3259"/>
                    </a:lnTo>
                    <a:lnTo>
                      <a:pt x="5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45"/>
              <p:cNvSpPr/>
              <p:nvPr/>
            </p:nvSpPr>
            <p:spPr>
              <a:xfrm>
                <a:off x="3904450" y="3752825"/>
                <a:ext cx="13275" cy="81500"/>
              </a:xfrm>
              <a:custGeom>
                <a:avLst/>
                <a:gdLst/>
                <a:ahLst/>
                <a:cxnLst/>
                <a:rect l="l" t="t" r="r" b="b"/>
                <a:pathLst>
                  <a:path w="531" h="3260" extrusionOk="0">
                    <a:moveTo>
                      <a:pt x="1" y="0"/>
                    </a:moveTo>
                    <a:lnTo>
                      <a:pt x="1" y="3259"/>
                    </a:lnTo>
                    <a:lnTo>
                      <a:pt x="530" y="3259"/>
                    </a:lnTo>
                    <a:lnTo>
                      <a:pt x="53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45"/>
              <p:cNvSpPr/>
              <p:nvPr/>
            </p:nvSpPr>
            <p:spPr>
              <a:xfrm>
                <a:off x="3954350" y="3820025"/>
                <a:ext cx="1050" cy="14300"/>
              </a:xfrm>
              <a:custGeom>
                <a:avLst/>
                <a:gdLst/>
                <a:ahLst/>
                <a:cxnLst/>
                <a:rect l="l" t="t" r="r" b="b"/>
                <a:pathLst>
                  <a:path w="42" h="572" extrusionOk="0">
                    <a:moveTo>
                      <a:pt x="1" y="1"/>
                    </a:moveTo>
                    <a:lnTo>
                      <a:pt x="1" y="571"/>
                    </a:lnTo>
                    <a:lnTo>
                      <a:pt x="41" y="571"/>
                    </a:lnTo>
                    <a:lnTo>
                      <a:pt x="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919" name="Google Shape;919;p45"/>
          <p:cNvPicPr preferRelativeResize="0">
            <a:picLocks noGrp="1"/>
          </p:cNvPicPr>
          <p:nvPr>
            <p:ph type="pic" idx="2"/>
          </p:nvPr>
        </p:nvPicPr>
        <p:blipFill rotWithShape="1">
          <a:blip r:embed="rId3">
            <a:alphaModFix/>
          </a:blip>
          <a:srcRect l="23647" r="9704"/>
          <a:stretch/>
        </p:blipFill>
        <p:spPr>
          <a:xfrm>
            <a:off x="5280175" y="996450"/>
            <a:ext cx="3150600" cy="3150600"/>
          </a:xfrm>
          <a:prstGeom prst="ellipse">
            <a:avLst/>
          </a:prstGeom>
        </p:spPr>
      </p:pic>
      <p:sp>
        <p:nvSpPr>
          <p:cNvPr id="920" name="Google Shape;920;p45"/>
          <p:cNvSpPr txBox="1">
            <a:spLocks noGrp="1"/>
          </p:cNvSpPr>
          <p:nvPr>
            <p:ph type="title"/>
          </p:nvPr>
        </p:nvSpPr>
        <p:spPr>
          <a:xfrm>
            <a:off x="720000" y="369700"/>
            <a:ext cx="3519600" cy="1153500"/>
          </a:xfrm>
          <a:prstGeom prst="rect">
            <a:avLst/>
          </a:prstGeom>
        </p:spPr>
        <p:txBody>
          <a:bodyPr spcFirstLastPara="1" wrap="square" lIns="91425" tIns="91425" rIns="91425" bIns="91425" anchor="b" anchorCtr="0">
            <a:noAutofit/>
          </a:bodyPr>
          <a:lstStyle/>
          <a:p>
            <a:pPr marL="0" lvl="0" indent="0" algn="l" rtl="0">
              <a:lnSpc>
                <a:spcPct val="107916"/>
              </a:lnSpc>
              <a:spcBef>
                <a:spcPts val="0"/>
              </a:spcBef>
              <a:spcAft>
                <a:spcPts val="800"/>
              </a:spcAft>
              <a:buNone/>
            </a:pPr>
            <a:r>
              <a:rPr lang="en" sz="2800">
                <a:solidFill>
                  <a:srgbClr val="2E2F30"/>
                </a:solidFill>
                <a:latin typeface="Arial"/>
                <a:ea typeface="Arial"/>
                <a:cs typeface="Arial"/>
                <a:sym typeface="Arial"/>
              </a:rPr>
              <a:t>Cont.</a:t>
            </a:r>
            <a:endParaRPr sz="2800"/>
          </a:p>
        </p:txBody>
      </p:sp>
      <p:sp>
        <p:nvSpPr>
          <p:cNvPr id="921" name="Google Shape;921;p45"/>
          <p:cNvSpPr txBox="1">
            <a:spLocks noGrp="1"/>
          </p:cNvSpPr>
          <p:nvPr>
            <p:ph type="subTitle" idx="1"/>
          </p:nvPr>
        </p:nvSpPr>
        <p:spPr>
          <a:xfrm>
            <a:off x="1055500" y="2219550"/>
            <a:ext cx="3519600" cy="704400"/>
          </a:xfrm>
          <a:prstGeom prst="rect">
            <a:avLst/>
          </a:prstGeom>
        </p:spPr>
        <p:txBody>
          <a:bodyPr spcFirstLastPara="1" wrap="square" lIns="91425" tIns="91425" rIns="91425" bIns="91425" anchor="t" anchorCtr="0">
            <a:noAutofit/>
          </a:bodyPr>
          <a:lstStyle/>
          <a:p>
            <a:pPr marL="457200" lvl="0" indent="-317500" algn="l" rtl="0">
              <a:lnSpc>
                <a:spcPct val="107916"/>
              </a:lnSpc>
              <a:spcBef>
                <a:spcPts val="0"/>
              </a:spcBef>
              <a:spcAft>
                <a:spcPts val="0"/>
              </a:spcAft>
              <a:buClr>
                <a:srgbClr val="2E2F30"/>
              </a:buClr>
              <a:buSzPts val="1400"/>
              <a:buFont typeface="Arial"/>
              <a:buChar char="●"/>
            </a:pPr>
            <a:r>
              <a:rPr lang="en" sz="1400">
                <a:solidFill>
                  <a:srgbClr val="2E2F30"/>
                </a:solidFill>
                <a:latin typeface="Arial"/>
                <a:ea typeface="Arial"/>
                <a:cs typeface="Arial"/>
                <a:sym typeface="Arial"/>
              </a:rPr>
              <a:t>Prepare the area for cleaning by removing the wet materials and wipes.</a:t>
            </a:r>
            <a:endParaRPr sz="1400">
              <a:solidFill>
                <a:srgbClr val="2E2F30"/>
              </a:solidFill>
              <a:latin typeface="Arial"/>
              <a:ea typeface="Arial"/>
              <a:cs typeface="Arial"/>
              <a:sym typeface="Arial"/>
            </a:endParaRPr>
          </a:p>
          <a:p>
            <a:pPr marL="457200" lvl="0" indent="-317500" algn="l" rtl="0">
              <a:lnSpc>
                <a:spcPct val="107916"/>
              </a:lnSpc>
              <a:spcBef>
                <a:spcPts val="0"/>
              </a:spcBef>
              <a:spcAft>
                <a:spcPts val="0"/>
              </a:spcAft>
              <a:buClr>
                <a:srgbClr val="2E2F30"/>
              </a:buClr>
              <a:buSzPts val="1400"/>
              <a:buFont typeface="Arial"/>
              <a:buChar char="●"/>
            </a:pPr>
            <a:r>
              <a:rPr lang="en" sz="1400">
                <a:solidFill>
                  <a:srgbClr val="2E2F30"/>
                </a:solidFill>
                <a:latin typeface="Arial"/>
                <a:ea typeface="Arial"/>
                <a:cs typeface="Arial"/>
                <a:sym typeface="Arial"/>
              </a:rPr>
              <a:t>Checking all wires and lights are functioning correctly.</a:t>
            </a:r>
            <a:endParaRPr sz="1400">
              <a:solidFill>
                <a:srgbClr val="2E2F30"/>
              </a:solidFill>
              <a:latin typeface="Arial"/>
              <a:ea typeface="Arial"/>
              <a:cs typeface="Arial"/>
              <a:sym typeface="Arial"/>
            </a:endParaRPr>
          </a:p>
          <a:p>
            <a:pPr marL="457200" lvl="0" indent="-317500" algn="l" rtl="0">
              <a:lnSpc>
                <a:spcPct val="107916"/>
              </a:lnSpc>
              <a:spcBef>
                <a:spcPts val="0"/>
              </a:spcBef>
              <a:spcAft>
                <a:spcPts val="0"/>
              </a:spcAft>
              <a:buClr>
                <a:srgbClr val="2E2F30"/>
              </a:buClr>
              <a:buSzPts val="1400"/>
              <a:buFont typeface="Arial"/>
              <a:buChar char="●"/>
            </a:pPr>
            <a:r>
              <a:rPr lang="en" sz="1400">
                <a:solidFill>
                  <a:srgbClr val="2E2F30"/>
                </a:solidFill>
                <a:latin typeface="Arial"/>
                <a:ea typeface="Arial"/>
                <a:cs typeface="Arial"/>
                <a:sym typeface="Arial"/>
              </a:rPr>
              <a:t>If there is any deficiency and a quick action is required (Chigurupati, </a:t>
            </a:r>
            <a:r>
              <a:rPr lang="en" sz="1400" i="1">
                <a:solidFill>
                  <a:srgbClr val="2E2F30"/>
                </a:solidFill>
                <a:latin typeface="Arial"/>
                <a:ea typeface="Arial"/>
                <a:cs typeface="Arial"/>
                <a:sym typeface="Arial"/>
              </a:rPr>
              <a:t>et al.</a:t>
            </a:r>
            <a:r>
              <a:rPr lang="en" sz="1400">
                <a:solidFill>
                  <a:srgbClr val="2E2F30"/>
                </a:solidFill>
                <a:latin typeface="Arial"/>
                <a:ea typeface="Arial"/>
                <a:cs typeface="Arial"/>
                <a:sym typeface="Arial"/>
              </a:rPr>
              <a:t> 2020).</a:t>
            </a:r>
            <a:endParaRPr sz="1400">
              <a:solidFill>
                <a:srgbClr val="2E2F30"/>
              </a:solidFill>
              <a:latin typeface="Arial"/>
              <a:ea typeface="Arial"/>
              <a:cs typeface="Arial"/>
              <a:sym typeface="Arial"/>
            </a:endParaRPr>
          </a:p>
          <a:p>
            <a:pPr marL="0" lvl="0" indent="0" algn="l" rtl="0">
              <a:spcBef>
                <a:spcPts val="800"/>
              </a:spcBef>
              <a:spcAft>
                <a:spcPts val="0"/>
              </a:spcAft>
              <a:buNone/>
            </a:pPr>
            <a:endParaRPr sz="1400">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25"/>
        <p:cNvGrpSpPr/>
        <p:nvPr/>
      </p:nvGrpSpPr>
      <p:grpSpPr>
        <a:xfrm>
          <a:off x="0" y="0"/>
          <a:ext cx="0" cy="0"/>
          <a:chOff x="0" y="0"/>
          <a:chExt cx="0" cy="0"/>
        </a:xfrm>
      </p:grpSpPr>
      <p:grpSp>
        <p:nvGrpSpPr>
          <p:cNvPr id="926" name="Google Shape;926;p46"/>
          <p:cNvGrpSpPr/>
          <p:nvPr/>
        </p:nvGrpSpPr>
        <p:grpSpPr>
          <a:xfrm>
            <a:off x="713213" y="2920683"/>
            <a:ext cx="1075579" cy="1369967"/>
            <a:chOff x="5096963" y="2920683"/>
            <a:chExt cx="1075579" cy="1369967"/>
          </a:xfrm>
        </p:grpSpPr>
        <p:sp>
          <p:nvSpPr>
            <p:cNvPr id="927" name="Google Shape;927;p46"/>
            <p:cNvSpPr/>
            <p:nvPr/>
          </p:nvSpPr>
          <p:spPr>
            <a:xfrm rot="-6492879">
              <a:off x="5482083" y="3005328"/>
              <a:ext cx="615143" cy="603748"/>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46"/>
            <p:cNvSpPr/>
            <p:nvPr/>
          </p:nvSpPr>
          <p:spPr>
            <a:xfrm flipH="1">
              <a:off x="5096963" y="353435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29" name="Google Shape;929;p46"/>
            <p:cNvGrpSpPr/>
            <p:nvPr/>
          </p:nvGrpSpPr>
          <p:grpSpPr>
            <a:xfrm>
              <a:off x="5267875" y="3718500"/>
              <a:ext cx="414500" cy="388000"/>
              <a:chOff x="2358600" y="3994175"/>
              <a:chExt cx="414500" cy="388000"/>
            </a:xfrm>
          </p:grpSpPr>
          <p:sp>
            <p:nvSpPr>
              <p:cNvPr id="930" name="Google Shape;930;p46"/>
              <p:cNvSpPr/>
              <p:nvPr/>
            </p:nvSpPr>
            <p:spPr>
              <a:xfrm>
                <a:off x="2358600" y="4019625"/>
                <a:ext cx="334050" cy="362550"/>
              </a:xfrm>
              <a:custGeom>
                <a:avLst/>
                <a:gdLst/>
                <a:ahLst/>
                <a:cxnLst/>
                <a:rect l="l" t="t" r="r" b="b"/>
                <a:pathLst>
                  <a:path w="13362" h="14502" extrusionOk="0">
                    <a:moveTo>
                      <a:pt x="3463" y="1"/>
                    </a:moveTo>
                    <a:lnTo>
                      <a:pt x="3218" y="123"/>
                    </a:lnTo>
                    <a:lnTo>
                      <a:pt x="3015" y="327"/>
                    </a:lnTo>
                    <a:lnTo>
                      <a:pt x="2933" y="571"/>
                    </a:lnTo>
                    <a:lnTo>
                      <a:pt x="2892" y="775"/>
                    </a:lnTo>
                    <a:lnTo>
                      <a:pt x="2933" y="897"/>
                    </a:lnTo>
                    <a:lnTo>
                      <a:pt x="2974" y="978"/>
                    </a:lnTo>
                    <a:lnTo>
                      <a:pt x="6233" y="5663"/>
                    </a:lnTo>
                    <a:lnTo>
                      <a:pt x="6151" y="5744"/>
                    </a:lnTo>
                    <a:lnTo>
                      <a:pt x="2200" y="367"/>
                    </a:lnTo>
                    <a:lnTo>
                      <a:pt x="2119" y="286"/>
                    </a:lnTo>
                    <a:lnTo>
                      <a:pt x="2037" y="245"/>
                    </a:lnTo>
                    <a:lnTo>
                      <a:pt x="1833" y="164"/>
                    </a:lnTo>
                    <a:lnTo>
                      <a:pt x="1589" y="204"/>
                    </a:lnTo>
                    <a:lnTo>
                      <a:pt x="1345" y="327"/>
                    </a:lnTo>
                    <a:lnTo>
                      <a:pt x="1141" y="530"/>
                    </a:lnTo>
                    <a:lnTo>
                      <a:pt x="1019" y="734"/>
                    </a:lnTo>
                    <a:lnTo>
                      <a:pt x="1019" y="978"/>
                    </a:lnTo>
                    <a:lnTo>
                      <a:pt x="1019" y="1060"/>
                    </a:lnTo>
                    <a:lnTo>
                      <a:pt x="1100" y="1182"/>
                    </a:lnTo>
                    <a:lnTo>
                      <a:pt x="4888" y="6640"/>
                    </a:lnTo>
                    <a:lnTo>
                      <a:pt x="4848" y="6640"/>
                    </a:lnTo>
                    <a:lnTo>
                      <a:pt x="1222" y="1834"/>
                    </a:lnTo>
                    <a:lnTo>
                      <a:pt x="1141" y="1752"/>
                    </a:lnTo>
                    <a:lnTo>
                      <a:pt x="1059" y="1671"/>
                    </a:lnTo>
                    <a:lnTo>
                      <a:pt x="815" y="1630"/>
                    </a:lnTo>
                    <a:lnTo>
                      <a:pt x="571" y="1630"/>
                    </a:lnTo>
                    <a:lnTo>
                      <a:pt x="326" y="1752"/>
                    </a:lnTo>
                    <a:lnTo>
                      <a:pt x="123" y="1956"/>
                    </a:lnTo>
                    <a:lnTo>
                      <a:pt x="41" y="2200"/>
                    </a:lnTo>
                    <a:lnTo>
                      <a:pt x="0" y="2404"/>
                    </a:lnTo>
                    <a:lnTo>
                      <a:pt x="41" y="2526"/>
                    </a:lnTo>
                    <a:lnTo>
                      <a:pt x="82" y="2608"/>
                    </a:lnTo>
                    <a:lnTo>
                      <a:pt x="4644" y="9003"/>
                    </a:lnTo>
                    <a:lnTo>
                      <a:pt x="1385" y="7740"/>
                    </a:lnTo>
                    <a:lnTo>
                      <a:pt x="1059" y="7740"/>
                    </a:lnTo>
                    <a:lnTo>
                      <a:pt x="896" y="7822"/>
                    </a:lnTo>
                    <a:lnTo>
                      <a:pt x="734" y="7903"/>
                    </a:lnTo>
                    <a:lnTo>
                      <a:pt x="611" y="8025"/>
                    </a:lnTo>
                    <a:lnTo>
                      <a:pt x="489" y="8147"/>
                    </a:lnTo>
                    <a:lnTo>
                      <a:pt x="367" y="8310"/>
                    </a:lnTo>
                    <a:lnTo>
                      <a:pt x="326" y="8473"/>
                    </a:lnTo>
                    <a:lnTo>
                      <a:pt x="285" y="8677"/>
                    </a:lnTo>
                    <a:lnTo>
                      <a:pt x="285" y="8840"/>
                    </a:lnTo>
                    <a:lnTo>
                      <a:pt x="326" y="9044"/>
                    </a:lnTo>
                    <a:lnTo>
                      <a:pt x="408" y="9207"/>
                    </a:lnTo>
                    <a:lnTo>
                      <a:pt x="489" y="9329"/>
                    </a:lnTo>
                    <a:lnTo>
                      <a:pt x="611" y="9451"/>
                    </a:lnTo>
                    <a:lnTo>
                      <a:pt x="734" y="9532"/>
                    </a:lnTo>
                    <a:lnTo>
                      <a:pt x="856" y="9614"/>
                    </a:lnTo>
                    <a:lnTo>
                      <a:pt x="6559" y="12180"/>
                    </a:lnTo>
                    <a:lnTo>
                      <a:pt x="8188" y="14502"/>
                    </a:lnTo>
                    <a:lnTo>
                      <a:pt x="13361" y="10795"/>
                    </a:lnTo>
                    <a:lnTo>
                      <a:pt x="12506" y="9655"/>
                    </a:lnTo>
                    <a:lnTo>
                      <a:pt x="12424" y="9573"/>
                    </a:lnTo>
                    <a:lnTo>
                      <a:pt x="10184" y="5948"/>
                    </a:lnTo>
                    <a:lnTo>
                      <a:pt x="9491" y="4970"/>
                    </a:lnTo>
                    <a:lnTo>
                      <a:pt x="8717" y="3911"/>
                    </a:lnTo>
                    <a:lnTo>
                      <a:pt x="6233" y="571"/>
                    </a:lnTo>
                    <a:lnTo>
                      <a:pt x="6070" y="408"/>
                    </a:lnTo>
                    <a:lnTo>
                      <a:pt x="5866" y="367"/>
                    </a:lnTo>
                    <a:lnTo>
                      <a:pt x="5662" y="367"/>
                    </a:lnTo>
                    <a:lnTo>
                      <a:pt x="5418" y="449"/>
                    </a:lnTo>
                    <a:lnTo>
                      <a:pt x="5255" y="612"/>
                    </a:lnTo>
                    <a:lnTo>
                      <a:pt x="5174" y="856"/>
                    </a:lnTo>
                    <a:lnTo>
                      <a:pt x="5174" y="1060"/>
                    </a:lnTo>
                    <a:lnTo>
                      <a:pt x="5296" y="1263"/>
                    </a:lnTo>
                    <a:lnTo>
                      <a:pt x="7577" y="4685"/>
                    </a:lnTo>
                    <a:lnTo>
                      <a:pt x="7495" y="4767"/>
                    </a:lnTo>
                    <a:lnTo>
                      <a:pt x="4114" y="204"/>
                    </a:lnTo>
                    <a:lnTo>
                      <a:pt x="4033" y="123"/>
                    </a:lnTo>
                    <a:lnTo>
                      <a:pt x="3952" y="41"/>
                    </a:lnTo>
                    <a:lnTo>
                      <a:pt x="370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46"/>
              <p:cNvSpPr/>
              <p:nvPr/>
            </p:nvSpPr>
            <p:spPr>
              <a:xfrm>
                <a:off x="2525600" y="3994175"/>
                <a:ext cx="247500" cy="388000"/>
              </a:xfrm>
              <a:custGeom>
                <a:avLst/>
                <a:gdLst/>
                <a:ahLst/>
                <a:cxnLst/>
                <a:rect l="l" t="t" r="r" b="b"/>
                <a:pathLst>
                  <a:path w="9900" h="15520" extrusionOk="0">
                    <a:moveTo>
                      <a:pt x="3952" y="0"/>
                    </a:moveTo>
                    <a:lnTo>
                      <a:pt x="3708" y="41"/>
                    </a:lnTo>
                    <a:lnTo>
                      <a:pt x="3463" y="163"/>
                    </a:lnTo>
                    <a:lnTo>
                      <a:pt x="3341" y="326"/>
                    </a:lnTo>
                    <a:lnTo>
                      <a:pt x="3300" y="448"/>
                    </a:lnTo>
                    <a:lnTo>
                      <a:pt x="3259" y="530"/>
                    </a:lnTo>
                    <a:lnTo>
                      <a:pt x="3178" y="7210"/>
                    </a:lnTo>
                    <a:lnTo>
                      <a:pt x="3097" y="7210"/>
                    </a:lnTo>
                    <a:lnTo>
                      <a:pt x="3015" y="1507"/>
                    </a:lnTo>
                    <a:lnTo>
                      <a:pt x="2974" y="1385"/>
                    </a:lnTo>
                    <a:lnTo>
                      <a:pt x="2934" y="1304"/>
                    </a:lnTo>
                    <a:lnTo>
                      <a:pt x="2811" y="1100"/>
                    </a:lnTo>
                    <a:lnTo>
                      <a:pt x="2567" y="978"/>
                    </a:lnTo>
                    <a:lnTo>
                      <a:pt x="2323" y="937"/>
                    </a:lnTo>
                    <a:lnTo>
                      <a:pt x="2037" y="978"/>
                    </a:lnTo>
                    <a:lnTo>
                      <a:pt x="1834" y="1100"/>
                    </a:lnTo>
                    <a:lnTo>
                      <a:pt x="1671" y="1304"/>
                    </a:lnTo>
                    <a:lnTo>
                      <a:pt x="1630" y="1385"/>
                    </a:lnTo>
                    <a:lnTo>
                      <a:pt x="1630" y="1507"/>
                    </a:lnTo>
                    <a:lnTo>
                      <a:pt x="1508" y="7210"/>
                    </a:lnTo>
                    <a:lnTo>
                      <a:pt x="1426" y="7210"/>
                    </a:lnTo>
                    <a:lnTo>
                      <a:pt x="1304" y="3055"/>
                    </a:lnTo>
                    <a:lnTo>
                      <a:pt x="1264" y="2852"/>
                    </a:lnTo>
                    <a:lnTo>
                      <a:pt x="1101" y="2648"/>
                    </a:lnTo>
                    <a:lnTo>
                      <a:pt x="938" y="2526"/>
                    </a:lnTo>
                    <a:lnTo>
                      <a:pt x="693" y="2485"/>
                    </a:lnTo>
                    <a:lnTo>
                      <a:pt x="449" y="2526"/>
                    </a:lnTo>
                    <a:lnTo>
                      <a:pt x="286" y="2648"/>
                    </a:lnTo>
                    <a:lnTo>
                      <a:pt x="164" y="2852"/>
                    </a:lnTo>
                    <a:lnTo>
                      <a:pt x="82" y="3055"/>
                    </a:lnTo>
                    <a:lnTo>
                      <a:pt x="41" y="7210"/>
                    </a:lnTo>
                    <a:lnTo>
                      <a:pt x="1" y="8514"/>
                    </a:lnTo>
                    <a:lnTo>
                      <a:pt x="41" y="9695"/>
                    </a:lnTo>
                    <a:lnTo>
                      <a:pt x="286" y="13972"/>
                    </a:lnTo>
                    <a:lnTo>
                      <a:pt x="286" y="14094"/>
                    </a:lnTo>
                    <a:lnTo>
                      <a:pt x="245" y="15520"/>
                    </a:lnTo>
                    <a:lnTo>
                      <a:pt x="6640" y="15520"/>
                    </a:lnTo>
                    <a:lnTo>
                      <a:pt x="6600" y="12709"/>
                    </a:lnTo>
                    <a:lnTo>
                      <a:pt x="9736" y="7251"/>
                    </a:lnTo>
                    <a:lnTo>
                      <a:pt x="9818" y="7129"/>
                    </a:lnTo>
                    <a:lnTo>
                      <a:pt x="9858" y="7007"/>
                    </a:lnTo>
                    <a:lnTo>
                      <a:pt x="9899" y="6844"/>
                    </a:lnTo>
                    <a:lnTo>
                      <a:pt x="9899" y="6681"/>
                    </a:lnTo>
                    <a:lnTo>
                      <a:pt x="9858" y="6477"/>
                    </a:lnTo>
                    <a:lnTo>
                      <a:pt x="9777" y="6314"/>
                    </a:lnTo>
                    <a:lnTo>
                      <a:pt x="9655" y="6192"/>
                    </a:lnTo>
                    <a:lnTo>
                      <a:pt x="9533" y="6029"/>
                    </a:lnTo>
                    <a:lnTo>
                      <a:pt x="9370" y="5947"/>
                    </a:lnTo>
                    <a:lnTo>
                      <a:pt x="9207" y="5866"/>
                    </a:lnTo>
                    <a:lnTo>
                      <a:pt x="9003" y="5825"/>
                    </a:lnTo>
                    <a:lnTo>
                      <a:pt x="8677" y="5825"/>
                    </a:lnTo>
                    <a:lnTo>
                      <a:pt x="8514" y="5866"/>
                    </a:lnTo>
                    <a:lnTo>
                      <a:pt x="8351" y="5947"/>
                    </a:lnTo>
                    <a:lnTo>
                      <a:pt x="8229" y="6070"/>
                    </a:lnTo>
                    <a:lnTo>
                      <a:pt x="6274" y="8962"/>
                    </a:lnTo>
                    <a:lnTo>
                      <a:pt x="6274" y="8962"/>
                    </a:lnTo>
                    <a:lnTo>
                      <a:pt x="6315" y="1141"/>
                    </a:lnTo>
                    <a:lnTo>
                      <a:pt x="6274" y="1019"/>
                    </a:lnTo>
                    <a:lnTo>
                      <a:pt x="6233" y="937"/>
                    </a:lnTo>
                    <a:lnTo>
                      <a:pt x="6111" y="734"/>
                    </a:lnTo>
                    <a:lnTo>
                      <a:pt x="5866" y="652"/>
                    </a:lnTo>
                    <a:lnTo>
                      <a:pt x="5622" y="571"/>
                    </a:lnTo>
                    <a:lnTo>
                      <a:pt x="5337" y="652"/>
                    </a:lnTo>
                    <a:lnTo>
                      <a:pt x="5133" y="734"/>
                    </a:lnTo>
                    <a:lnTo>
                      <a:pt x="4970" y="937"/>
                    </a:lnTo>
                    <a:lnTo>
                      <a:pt x="4930" y="1019"/>
                    </a:lnTo>
                    <a:lnTo>
                      <a:pt x="4930" y="1141"/>
                    </a:lnTo>
                    <a:lnTo>
                      <a:pt x="4767" y="7210"/>
                    </a:lnTo>
                    <a:lnTo>
                      <a:pt x="4726" y="7210"/>
                    </a:lnTo>
                    <a:lnTo>
                      <a:pt x="4644" y="530"/>
                    </a:lnTo>
                    <a:lnTo>
                      <a:pt x="4644" y="448"/>
                    </a:lnTo>
                    <a:lnTo>
                      <a:pt x="4604" y="326"/>
                    </a:lnTo>
                    <a:lnTo>
                      <a:pt x="4441" y="163"/>
                    </a:lnTo>
                    <a:lnTo>
                      <a:pt x="4237" y="41"/>
                    </a:lnTo>
                    <a:lnTo>
                      <a:pt x="395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932" name="Google Shape;932;p46"/>
          <p:cNvGrpSpPr/>
          <p:nvPr/>
        </p:nvGrpSpPr>
        <p:grpSpPr>
          <a:xfrm>
            <a:off x="2697189" y="539500"/>
            <a:ext cx="1349823" cy="987427"/>
            <a:chOff x="7080939" y="539500"/>
            <a:chExt cx="1349823" cy="987427"/>
          </a:xfrm>
        </p:grpSpPr>
        <p:sp>
          <p:nvSpPr>
            <p:cNvPr id="933" name="Google Shape;933;p46"/>
            <p:cNvSpPr/>
            <p:nvPr/>
          </p:nvSpPr>
          <p:spPr>
            <a:xfrm rot="5899002">
              <a:off x="7116557" y="877032"/>
              <a:ext cx="615162" cy="603766"/>
            </a:xfrm>
            <a:custGeom>
              <a:avLst/>
              <a:gdLst/>
              <a:ahLst/>
              <a:cxnLst/>
              <a:rect l="l" t="t" r="r" b="b"/>
              <a:pathLst>
                <a:path w="8799" h="8636" extrusionOk="0">
                  <a:moveTo>
                    <a:pt x="1263" y="0"/>
                  </a:moveTo>
                  <a:lnTo>
                    <a:pt x="1019" y="41"/>
                  </a:lnTo>
                  <a:lnTo>
                    <a:pt x="1059" y="163"/>
                  </a:lnTo>
                  <a:lnTo>
                    <a:pt x="1507" y="163"/>
                  </a:lnTo>
                  <a:lnTo>
                    <a:pt x="1507" y="41"/>
                  </a:lnTo>
                  <a:lnTo>
                    <a:pt x="1263" y="0"/>
                  </a:lnTo>
                  <a:close/>
                  <a:moveTo>
                    <a:pt x="571" y="244"/>
                  </a:moveTo>
                  <a:lnTo>
                    <a:pt x="408" y="407"/>
                  </a:lnTo>
                  <a:lnTo>
                    <a:pt x="245" y="611"/>
                  </a:lnTo>
                  <a:lnTo>
                    <a:pt x="367" y="693"/>
                  </a:lnTo>
                  <a:lnTo>
                    <a:pt x="489" y="489"/>
                  </a:lnTo>
                  <a:lnTo>
                    <a:pt x="652" y="367"/>
                  </a:lnTo>
                  <a:lnTo>
                    <a:pt x="571" y="244"/>
                  </a:lnTo>
                  <a:close/>
                  <a:moveTo>
                    <a:pt x="82" y="1059"/>
                  </a:moveTo>
                  <a:lnTo>
                    <a:pt x="0" y="1263"/>
                  </a:lnTo>
                  <a:lnTo>
                    <a:pt x="0" y="1507"/>
                  </a:lnTo>
                  <a:lnTo>
                    <a:pt x="122" y="1507"/>
                  </a:lnTo>
                  <a:lnTo>
                    <a:pt x="204" y="1100"/>
                  </a:lnTo>
                  <a:lnTo>
                    <a:pt x="82" y="1059"/>
                  </a:lnTo>
                  <a:close/>
                  <a:moveTo>
                    <a:pt x="122" y="1955"/>
                  </a:moveTo>
                  <a:lnTo>
                    <a:pt x="0" y="1996"/>
                  </a:lnTo>
                  <a:lnTo>
                    <a:pt x="82" y="2444"/>
                  </a:lnTo>
                  <a:lnTo>
                    <a:pt x="204" y="2403"/>
                  </a:lnTo>
                  <a:lnTo>
                    <a:pt x="122" y="1955"/>
                  </a:lnTo>
                  <a:close/>
                  <a:moveTo>
                    <a:pt x="3300" y="2281"/>
                  </a:moveTo>
                  <a:lnTo>
                    <a:pt x="3055" y="2403"/>
                  </a:lnTo>
                  <a:lnTo>
                    <a:pt x="2852" y="2566"/>
                  </a:lnTo>
                  <a:lnTo>
                    <a:pt x="2974" y="2648"/>
                  </a:lnTo>
                  <a:lnTo>
                    <a:pt x="3137" y="2526"/>
                  </a:lnTo>
                  <a:lnTo>
                    <a:pt x="3300" y="2444"/>
                  </a:lnTo>
                  <a:lnTo>
                    <a:pt x="3300" y="2281"/>
                  </a:lnTo>
                  <a:close/>
                  <a:moveTo>
                    <a:pt x="3789" y="2363"/>
                  </a:moveTo>
                  <a:lnTo>
                    <a:pt x="3707" y="2485"/>
                  </a:lnTo>
                  <a:lnTo>
                    <a:pt x="3911" y="2566"/>
                  </a:lnTo>
                  <a:lnTo>
                    <a:pt x="3992" y="2648"/>
                  </a:lnTo>
                  <a:lnTo>
                    <a:pt x="4074" y="2729"/>
                  </a:lnTo>
                  <a:lnTo>
                    <a:pt x="4196" y="2648"/>
                  </a:lnTo>
                  <a:lnTo>
                    <a:pt x="4114" y="2566"/>
                  </a:lnTo>
                  <a:lnTo>
                    <a:pt x="3992" y="2485"/>
                  </a:lnTo>
                  <a:lnTo>
                    <a:pt x="3789" y="2363"/>
                  </a:lnTo>
                  <a:close/>
                  <a:moveTo>
                    <a:pt x="367" y="2811"/>
                  </a:moveTo>
                  <a:lnTo>
                    <a:pt x="245" y="2892"/>
                  </a:lnTo>
                  <a:lnTo>
                    <a:pt x="367" y="3096"/>
                  </a:lnTo>
                  <a:lnTo>
                    <a:pt x="530" y="3259"/>
                  </a:lnTo>
                  <a:lnTo>
                    <a:pt x="652" y="3177"/>
                  </a:lnTo>
                  <a:lnTo>
                    <a:pt x="611" y="3177"/>
                  </a:lnTo>
                  <a:lnTo>
                    <a:pt x="489" y="3014"/>
                  </a:lnTo>
                  <a:lnTo>
                    <a:pt x="367" y="2811"/>
                  </a:lnTo>
                  <a:close/>
                  <a:moveTo>
                    <a:pt x="3951" y="3055"/>
                  </a:moveTo>
                  <a:lnTo>
                    <a:pt x="3789" y="3177"/>
                  </a:lnTo>
                  <a:lnTo>
                    <a:pt x="3585" y="3300"/>
                  </a:lnTo>
                  <a:lnTo>
                    <a:pt x="3666" y="3422"/>
                  </a:lnTo>
                  <a:lnTo>
                    <a:pt x="3870" y="3300"/>
                  </a:lnTo>
                  <a:lnTo>
                    <a:pt x="4033" y="3137"/>
                  </a:lnTo>
                  <a:lnTo>
                    <a:pt x="3951" y="3055"/>
                  </a:lnTo>
                  <a:close/>
                  <a:moveTo>
                    <a:pt x="2648" y="2974"/>
                  </a:moveTo>
                  <a:lnTo>
                    <a:pt x="2526" y="3462"/>
                  </a:lnTo>
                  <a:lnTo>
                    <a:pt x="2689" y="3462"/>
                  </a:lnTo>
                  <a:lnTo>
                    <a:pt x="2770" y="3055"/>
                  </a:lnTo>
                  <a:lnTo>
                    <a:pt x="2648" y="2974"/>
                  </a:lnTo>
                  <a:close/>
                  <a:moveTo>
                    <a:pt x="978" y="3422"/>
                  </a:moveTo>
                  <a:lnTo>
                    <a:pt x="937" y="3544"/>
                  </a:lnTo>
                  <a:lnTo>
                    <a:pt x="1141" y="3666"/>
                  </a:lnTo>
                  <a:lnTo>
                    <a:pt x="1385" y="3748"/>
                  </a:lnTo>
                  <a:lnTo>
                    <a:pt x="1385" y="3585"/>
                  </a:lnTo>
                  <a:lnTo>
                    <a:pt x="1182" y="3544"/>
                  </a:lnTo>
                  <a:lnTo>
                    <a:pt x="978" y="3422"/>
                  </a:lnTo>
                  <a:close/>
                  <a:moveTo>
                    <a:pt x="3178" y="3462"/>
                  </a:moveTo>
                  <a:lnTo>
                    <a:pt x="2729" y="3585"/>
                  </a:lnTo>
                  <a:lnTo>
                    <a:pt x="2770" y="3748"/>
                  </a:lnTo>
                  <a:lnTo>
                    <a:pt x="3218" y="3625"/>
                  </a:lnTo>
                  <a:lnTo>
                    <a:pt x="3178" y="3462"/>
                  </a:lnTo>
                  <a:close/>
                  <a:moveTo>
                    <a:pt x="1833" y="3666"/>
                  </a:moveTo>
                  <a:lnTo>
                    <a:pt x="1833" y="3788"/>
                  </a:lnTo>
                  <a:lnTo>
                    <a:pt x="2037" y="3829"/>
                  </a:lnTo>
                  <a:lnTo>
                    <a:pt x="2322" y="3788"/>
                  </a:lnTo>
                  <a:lnTo>
                    <a:pt x="2281" y="3666"/>
                  </a:lnTo>
                  <a:close/>
                  <a:moveTo>
                    <a:pt x="2485" y="3911"/>
                  </a:moveTo>
                  <a:lnTo>
                    <a:pt x="2485" y="4236"/>
                  </a:lnTo>
                  <a:lnTo>
                    <a:pt x="2485" y="4399"/>
                  </a:lnTo>
                  <a:lnTo>
                    <a:pt x="2607" y="4399"/>
                  </a:lnTo>
                  <a:lnTo>
                    <a:pt x="2607" y="4236"/>
                  </a:lnTo>
                  <a:lnTo>
                    <a:pt x="2607" y="3911"/>
                  </a:lnTo>
                  <a:close/>
                  <a:moveTo>
                    <a:pt x="2485" y="4847"/>
                  </a:moveTo>
                  <a:lnTo>
                    <a:pt x="2567" y="5295"/>
                  </a:lnTo>
                  <a:lnTo>
                    <a:pt x="2689" y="5295"/>
                  </a:lnTo>
                  <a:lnTo>
                    <a:pt x="2648" y="4847"/>
                  </a:lnTo>
                  <a:close/>
                  <a:moveTo>
                    <a:pt x="2852" y="5703"/>
                  </a:moveTo>
                  <a:lnTo>
                    <a:pt x="2729" y="5784"/>
                  </a:lnTo>
                  <a:lnTo>
                    <a:pt x="2729" y="5825"/>
                  </a:lnTo>
                  <a:lnTo>
                    <a:pt x="2974" y="6192"/>
                  </a:lnTo>
                  <a:lnTo>
                    <a:pt x="3055" y="6110"/>
                  </a:lnTo>
                  <a:lnTo>
                    <a:pt x="2852" y="5744"/>
                  </a:lnTo>
                  <a:lnTo>
                    <a:pt x="2852" y="5703"/>
                  </a:lnTo>
                  <a:close/>
                  <a:moveTo>
                    <a:pt x="3340" y="6436"/>
                  </a:moveTo>
                  <a:lnTo>
                    <a:pt x="3259" y="6518"/>
                  </a:lnTo>
                  <a:lnTo>
                    <a:pt x="3585" y="6843"/>
                  </a:lnTo>
                  <a:lnTo>
                    <a:pt x="3666" y="6762"/>
                  </a:lnTo>
                  <a:lnTo>
                    <a:pt x="3340" y="6436"/>
                  </a:lnTo>
                  <a:close/>
                  <a:moveTo>
                    <a:pt x="4033" y="7047"/>
                  </a:moveTo>
                  <a:lnTo>
                    <a:pt x="3951" y="7129"/>
                  </a:lnTo>
                  <a:lnTo>
                    <a:pt x="4359" y="7414"/>
                  </a:lnTo>
                  <a:lnTo>
                    <a:pt x="4440" y="7291"/>
                  </a:lnTo>
                  <a:lnTo>
                    <a:pt x="4033" y="7047"/>
                  </a:lnTo>
                  <a:close/>
                  <a:moveTo>
                    <a:pt x="4807" y="7495"/>
                  </a:moveTo>
                  <a:lnTo>
                    <a:pt x="4766" y="7617"/>
                  </a:lnTo>
                  <a:lnTo>
                    <a:pt x="5173" y="7821"/>
                  </a:lnTo>
                  <a:lnTo>
                    <a:pt x="5255" y="7699"/>
                  </a:lnTo>
                  <a:lnTo>
                    <a:pt x="4807" y="7495"/>
                  </a:lnTo>
                  <a:close/>
                  <a:moveTo>
                    <a:pt x="5662" y="7862"/>
                  </a:moveTo>
                  <a:lnTo>
                    <a:pt x="5622" y="7984"/>
                  </a:lnTo>
                  <a:lnTo>
                    <a:pt x="6070" y="8106"/>
                  </a:lnTo>
                  <a:lnTo>
                    <a:pt x="6110" y="7984"/>
                  </a:lnTo>
                  <a:lnTo>
                    <a:pt x="5662" y="7862"/>
                  </a:lnTo>
                  <a:close/>
                  <a:moveTo>
                    <a:pt x="6558" y="8106"/>
                  </a:moveTo>
                  <a:lnTo>
                    <a:pt x="6518" y="8228"/>
                  </a:lnTo>
                  <a:lnTo>
                    <a:pt x="6966" y="8351"/>
                  </a:lnTo>
                  <a:lnTo>
                    <a:pt x="7007" y="8228"/>
                  </a:lnTo>
                  <a:lnTo>
                    <a:pt x="6558" y="8106"/>
                  </a:lnTo>
                  <a:close/>
                  <a:moveTo>
                    <a:pt x="7455" y="8310"/>
                  </a:moveTo>
                  <a:lnTo>
                    <a:pt x="7414" y="8432"/>
                  </a:lnTo>
                  <a:lnTo>
                    <a:pt x="7862" y="8513"/>
                  </a:lnTo>
                  <a:lnTo>
                    <a:pt x="7903" y="8391"/>
                  </a:lnTo>
                  <a:lnTo>
                    <a:pt x="7455" y="8310"/>
                  </a:lnTo>
                  <a:close/>
                  <a:moveTo>
                    <a:pt x="8351" y="8432"/>
                  </a:moveTo>
                  <a:lnTo>
                    <a:pt x="8351" y="8554"/>
                  </a:lnTo>
                  <a:lnTo>
                    <a:pt x="8799" y="8636"/>
                  </a:lnTo>
                  <a:lnTo>
                    <a:pt x="8799" y="8473"/>
                  </a:lnTo>
                  <a:lnTo>
                    <a:pt x="8351" y="8432"/>
                  </a:lnTo>
                  <a:close/>
                </a:path>
              </a:pathLst>
            </a:cu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46"/>
            <p:cNvSpPr/>
            <p:nvPr/>
          </p:nvSpPr>
          <p:spPr>
            <a:xfrm flipH="1">
              <a:off x="7674463" y="539500"/>
              <a:ext cx="756300" cy="756300"/>
            </a:xfrm>
            <a:prstGeom prst="ellipse">
              <a:avLst/>
            </a:prstGeom>
            <a:solidFill>
              <a:schemeClr val="accent6"/>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35" name="Google Shape;935;p46"/>
            <p:cNvGrpSpPr/>
            <p:nvPr/>
          </p:nvGrpSpPr>
          <p:grpSpPr>
            <a:xfrm rot="672595">
              <a:off x="7868619" y="700652"/>
              <a:ext cx="367642" cy="433840"/>
              <a:chOff x="1044925" y="3927975"/>
              <a:chExt cx="367650" cy="433850"/>
            </a:xfrm>
          </p:grpSpPr>
          <p:sp>
            <p:nvSpPr>
              <p:cNvPr id="936" name="Google Shape;936;p46"/>
              <p:cNvSpPr/>
              <p:nvPr/>
            </p:nvSpPr>
            <p:spPr>
              <a:xfrm>
                <a:off x="1066300" y="3990100"/>
                <a:ext cx="325900" cy="371725"/>
              </a:xfrm>
              <a:custGeom>
                <a:avLst/>
                <a:gdLst/>
                <a:ahLst/>
                <a:cxnLst/>
                <a:rect l="l" t="t" r="r" b="b"/>
                <a:pathLst>
                  <a:path w="13036" h="14869" extrusionOk="0">
                    <a:moveTo>
                      <a:pt x="1" y="0"/>
                    </a:moveTo>
                    <a:lnTo>
                      <a:pt x="1" y="11324"/>
                    </a:lnTo>
                    <a:lnTo>
                      <a:pt x="1" y="11691"/>
                    </a:lnTo>
                    <a:lnTo>
                      <a:pt x="123" y="12058"/>
                    </a:lnTo>
                    <a:lnTo>
                      <a:pt x="245" y="12424"/>
                    </a:lnTo>
                    <a:lnTo>
                      <a:pt x="408" y="12791"/>
                    </a:lnTo>
                    <a:lnTo>
                      <a:pt x="652" y="13076"/>
                    </a:lnTo>
                    <a:lnTo>
                      <a:pt x="897" y="13361"/>
                    </a:lnTo>
                    <a:lnTo>
                      <a:pt x="1182" y="13606"/>
                    </a:lnTo>
                    <a:lnTo>
                      <a:pt x="1508" y="13809"/>
                    </a:lnTo>
                    <a:lnTo>
                      <a:pt x="2119" y="14054"/>
                    </a:lnTo>
                    <a:lnTo>
                      <a:pt x="2730" y="14298"/>
                    </a:lnTo>
                    <a:lnTo>
                      <a:pt x="3341" y="14461"/>
                    </a:lnTo>
                    <a:lnTo>
                      <a:pt x="3993" y="14624"/>
                    </a:lnTo>
                    <a:lnTo>
                      <a:pt x="4604" y="14746"/>
                    </a:lnTo>
                    <a:lnTo>
                      <a:pt x="5255" y="14828"/>
                    </a:lnTo>
                    <a:lnTo>
                      <a:pt x="5907" y="14868"/>
                    </a:lnTo>
                    <a:lnTo>
                      <a:pt x="7170" y="14868"/>
                    </a:lnTo>
                    <a:lnTo>
                      <a:pt x="7781" y="14828"/>
                    </a:lnTo>
                    <a:lnTo>
                      <a:pt x="8433" y="14746"/>
                    </a:lnTo>
                    <a:lnTo>
                      <a:pt x="9044" y="14624"/>
                    </a:lnTo>
                    <a:lnTo>
                      <a:pt x="9655" y="14461"/>
                    </a:lnTo>
                    <a:lnTo>
                      <a:pt x="10266" y="14257"/>
                    </a:lnTo>
                    <a:lnTo>
                      <a:pt x="10877" y="14054"/>
                    </a:lnTo>
                    <a:lnTo>
                      <a:pt x="11488" y="13809"/>
                    </a:lnTo>
                    <a:lnTo>
                      <a:pt x="11814" y="13606"/>
                    </a:lnTo>
                    <a:lnTo>
                      <a:pt x="12099" y="13361"/>
                    </a:lnTo>
                    <a:lnTo>
                      <a:pt x="12343" y="13076"/>
                    </a:lnTo>
                    <a:lnTo>
                      <a:pt x="12588" y="12791"/>
                    </a:lnTo>
                    <a:lnTo>
                      <a:pt x="12751" y="12424"/>
                    </a:lnTo>
                    <a:lnTo>
                      <a:pt x="12913" y="12058"/>
                    </a:lnTo>
                    <a:lnTo>
                      <a:pt x="12995" y="11691"/>
                    </a:lnTo>
                    <a:lnTo>
                      <a:pt x="13036" y="11324"/>
                    </a:lnTo>
                    <a:lnTo>
                      <a:pt x="1303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46"/>
              <p:cNvSpPr/>
              <p:nvPr/>
            </p:nvSpPr>
            <p:spPr>
              <a:xfrm>
                <a:off x="1066300" y="3990100"/>
                <a:ext cx="325900" cy="371725"/>
              </a:xfrm>
              <a:custGeom>
                <a:avLst/>
                <a:gdLst/>
                <a:ahLst/>
                <a:cxnLst/>
                <a:rect l="l" t="t" r="r" b="b"/>
                <a:pathLst>
                  <a:path w="13036" h="14869" fill="none" extrusionOk="0">
                    <a:moveTo>
                      <a:pt x="6518" y="0"/>
                    </a:moveTo>
                    <a:lnTo>
                      <a:pt x="1" y="0"/>
                    </a:lnTo>
                    <a:lnTo>
                      <a:pt x="1" y="0"/>
                    </a:lnTo>
                    <a:lnTo>
                      <a:pt x="1" y="11324"/>
                    </a:lnTo>
                    <a:lnTo>
                      <a:pt x="1" y="11324"/>
                    </a:lnTo>
                    <a:lnTo>
                      <a:pt x="1" y="11691"/>
                    </a:lnTo>
                    <a:lnTo>
                      <a:pt x="123" y="12058"/>
                    </a:lnTo>
                    <a:lnTo>
                      <a:pt x="245" y="12424"/>
                    </a:lnTo>
                    <a:lnTo>
                      <a:pt x="408" y="12791"/>
                    </a:lnTo>
                    <a:lnTo>
                      <a:pt x="652" y="13076"/>
                    </a:lnTo>
                    <a:lnTo>
                      <a:pt x="897" y="13361"/>
                    </a:lnTo>
                    <a:lnTo>
                      <a:pt x="1182" y="13606"/>
                    </a:lnTo>
                    <a:lnTo>
                      <a:pt x="1508" y="13809"/>
                    </a:lnTo>
                    <a:lnTo>
                      <a:pt x="1508" y="13809"/>
                    </a:lnTo>
                    <a:lnTo>
                      <a:pt x="2119" y="14054"/>
                    </a:lnTo>
                    <a:lnTo>
                      <a:pt x="2730" y="14298"/>
                    </a:lnTo>
                    <a:lnTo>
                      <a:pt x="3341" y="14461"/>
                    </a:lnTo>
                    <a:lnTo>
                      <a:pt x="3993" y="14624"/>
                    </a:lnTo>
                    <a:lnTo>
                      <a:pt x="4604" y="14746"/>
                    </a:lnTo>
                    <a:lnTo>
                      <a:pt x="5255" y="14828"/>
                    </a:lnTo>
                    <a:lnTo>
                      <a:pt x="5907" y="14868"/>
                    </a:lnTo>
                    <a:lnTo>
                      <a:pt x="6518" y="14868"/>
                    </a:lnTo>
                    <a:lnTo>
                      <a:pt x="6518" y="14868"/>
                    </a:lnTo>
                    <a:lnTo>
                      <a:pt x="7170" y="14868"/>
                    </a:lnTo>
                    <a:lnTo>
                      <a:pt x="7781" y="14828"/>
                    </a:lnTo>
                    <a:lnTo>
                      <a:pt x="8433" y="14746"/>
                    </a:lnTo>
                    <a:lnTo>
                      <a:pt x="9044" y="14624"/>
                    </a:lnTo>
                    <a:lnTo>
                      <a:pt x="9655" y="14461"/>
                    </a:lnTo>
                    <a:lnTo>
                      <a:pt x="10266" y="14257"/>
                    </a:lnTo>
                    <a:lnTo>
                      <a:pt x="10877" y="14054"/>
                    </a:lnTo>
                    <a:lnTo>
                      <a:pt x="11488" y="13809"/>
                    </a:lnTo>
                    <a:lnTo>
                      <a:pt x="11488" y="13809"/>
                    </a:lnTo>
                    <a:lnTo>
                      <a:pt x="11814" y="13606"/>
                    </a:lnTo>
                    <a:lnTo>
                      <a:pt x="12099" y="13361"/>
                    </a:lnTo>
                    <a:lnTo>
                      <a:pt x="12343" y="13076"/>
                    </a:lnTo>
                    <a:lnTo>
                      <a:pt x="12588" y="12791"/>
                    </a:lnTo>
                    <a:lnTo>
                      <a:pt x="12751" y="12424"/>
                    </a:lnTo>
                    <a:lnTo>
                      <a:pt x="12913" y="12058"/>
                    </a:lnTo>
                    <a:lnTo>
                      <a:pt x="12995" y="11691"/>
                    </a:lnTo>
                    <a:lnTo>
                      <a:pt x="13036" y="11324"/>
                    </a:lnTo>
                    <a:lnTo>
                      <a:pt x="13036" y="11324"/>
                    </a:lnTo>
                    <a:lnTo>
                      <a:pt x="13036" y="0"/>
                    </a:lnTo>
                    <a:lnTo>
                      <a:pt x="6518"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46"/>
              <p:cNvSpPr/>
              <p:nvPr/>
            </p:nvSpPr>
            <p:spPr>
              <a:xfrm>
                <a:off x="1229250" y="3990100"/>
                <a:ext cx="162950" cy="371725"/>
              </a:xfrm>
              <a:custGeom>
                <a:avLst/>
                <a:gdLst/>
                <a:ahLst/>
                <a:cxnLst/>
                <a:rect l="l" t="t" r="r" b="b"/>
                <a:pathLst>
                  <a:path w="6518" h="14869" extrusionOk="0">
                    <a:moveTo>
                      <a:pt x="0" y="0"/>
                    </a:moveTo>
                    <a:lnTo>
                      <a:pt x="0" y="14868"/>
                    </a:lnTo>
                    <a:lnTo>
                      <a:pt x="652" y="14868"/>
                    </a:lnTo>
                    <a:lnTo>
                      <a:pt x="1263" y="14828"/>
                    </a:lnTo>
                    <a:lnTo>
                      <a:pt x="1915" y="14746"/>
                    </a:lnTo>
                    <a:lnTo>
                      <a:pt x="2526" y="14624"/>
                    </a:lnTo>
                    <a:lnTo>
                      <a:pt x="3137" y="14461"/>
                    </a:lnTo>
                    <a:lnTo>
                      <a:pt x="3748" y="14257"/>
                    </a:lnTo>
                    <a:lnTo>
                      <a:pt x="4359" y="14054"/>
                    </a:lnTo>
                    <a:lnTo>
                      <a:pt x="4970" y="13809"/>
                    </a:lnTo>
                    <a:lnTo>
                      <a:pt x="5296" y="13606"/>
                    </a:lnTo>
                    <a:lnTo>
                      <a:pt x="5581" y="13361"/>
                    </a:lnTo>
                    <a:lnTo>
                      <a:pt x="5825" y="13076"/>
                    </a:lnTo>
                    <a:lnTo>
                      <a:pt x="6070" y="12791"/>
                    </a:lnTo>
                    <a:lnTo>
                      <a:pt x="6233" y="12424"/>
                    </a:lnTo>
                    <a:lnTo>
                      <a:pt x="6395" y="12058"/>
                    </a:lnTo>
                    <a:lnTo>
                      <a:pt x="6477" y="11691"/>
                    </a:lnTo>
                    <a:lnTo>
                      <a:pt x="6518" y="11324"/>
                    </a:lnTo>
                    <a:lnTo>
                      <a:pt x="6518"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46"/>
              <p:cNvSpPr/>
              <p:nvPr/>
            </p:nvSpPr>
            <p:spPr>
              <a:xfrm>
                <a:off x="1229250" y="3990100"/>
                <a:ext cx="162950" cy="371725"/>
              </a:xfrm>
              <a:custGeom>
                <a:avLst/>
                <a:gdLst/>
                <a:ahLst/>
                <a:cxnLst/>
                <a:rect l="l" t="t" r="r" b="b"/>
                <a:pathLst>
                  <a:path w="6518" h="14869" fill="none" extrusionOk="0">
                    <a:moveTo>
                      <a:pt x="0" y="0"/>
                    </a:moveTo>
                    <a:lnTo>
                      <a:pt x="0" y="14868"/>
                    </a:lnTo>
                    <a:lnTo>
                      <a:pt x="0" y="14868"/>
                    </a:lnTo>
                    <a:lnTo>
                      <a:pt x="652" y="14868"/>
                    </a:lnTo>
                    <a:lnTo>
                      <a:pt x="1263" y="14828"/>
                    </a:lnTo>
                    <a:lnTo>
                      <a:pt x="1915" y="14746"/>
                    </a:lnTo>
                    <a:lnTo>
                      <a:pt x="2526" y="14624"/>
                    </a:lnTo>
                    <a:lnTo>
                      <a:pt x="3137" y="14461"/>
                    </a:lnTo>
                    <a:lnTo>
                      <a:pt x="3748" y="14257"/>
                    </a:lnTo>
                    <a:lnTo>
                      <a:pt x="4359" y="14054"/>
                    </a:lnTo>
                    <a:lnTo>
                      <a:pt x="4970" y="13809"/>
                    </a:lnTo>
                    <a:lnTo>
                      <a:pt x="4970" y="13809"/>
                    </a:lnTo>
                    <a:lnTo>
                      <a:pt x="5296" y="13606"/>
                    </a:lnTo>
                    <a:lnTo>
                      <a:pt x="5581" y="13361"/>
                    </a:lnTo>
                    <a:lnTo>
                      <a:pt x="5825" y="13076"/>
                    </a:lnTo>
                    <a:lnTo>
                      <a:pt x="6070" y="12791"/>
                    </a:lnTo>
                    <a:lnTo>
                      <a:pt x="6233" y="12424"/>
                    </a:lnTo>
                    <a:lnTo>
                      <a:pt x="6395" y="12058"/>
                    </a:lnTo>
                    <a:lnTo>
                      <a:pt x="6477" y="11691"/>
                    </a:lnTo>
                    <a:lnTo>
                      <a:pt x="6518" y="11324"/>
                    </a:lnTo>
                    <a:lnTo>
                      <a:pt x="6518" y="11324"/>
                    </a:lnTo>
                    <a:lnTo>
                      <a:pt x="6518" y="0"/>
                    </a:lnTo>
                    <a:lnTo>
                      <a:pt x="0"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46"/>
              <p:cNvSpPr/>
              <p:nvPr/>
            </p:nvSpPr>
            <p:spPr>
              <a:xfrm>
                <a:off x="1087700" y="3974825"/>
                <a:ext cx="281075" cy="15300"/>
              </a:xfrm>
              <a:custGeom>
                <a:avLst/>
                <a:gdLst/>
                <a:ahLst/>
                <a:cxnLst/>
                <a:rect l="l" t="t" r="r" b="b"/>
                <a:pathLst>
                  <a:path w="11243" h="612" extrusionOk="0">
                    <a:moveTo>
                      <a:pt x="733" y="0"/>
                    </a:moveTo>
                    <a:lnTo>
                      <a:pt x="0" y="611"/>
                    </a:lnTo>
                    <a:lnTo>
                      <a:pt x="1100" y="611"/>
                    </a:lnTo>
                    <a:lnTo>
                      <a:pt x="733" y="0"/>
                    </a:lnTo>
                    <a:close/>
                    <a:moveTo>
                      <a:pt x="10510" y="0"/>
                    </a:moveTo>
                    <a:lnTo>
                      <a:pt x="10143" y="611"/>
                    </a:lnTo>
                    <a:lnTo>
                      <a:pt x="11243" y="611"/>
                    </a:lnTo>
                    <a:lnTo>
                      <a:pt x="10510" y="0"/>
                    </a:lnTo>
                    <a:close/>
                  </a:path>
                </a:pathLst>
              </a:custGeom>
              <a:solidFill>
                <a:srgbClr val="8287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46"/>
              <p:cNvSpPr/>
              <p:nvPr/>
            </p:nvSpPr>
            <p:spPr>
              <a:xfrm>
                <a:off x="1087700" y="3974825"/>
                <a:ext cx="27500" cy="15300"/>
              </a:xfrm>
              <a:custGeom>
                <a:avLst/>
                <a:gdLst/>
                <a:ahLst/>
                <a:cxnLst/>
                <a:rect l="l" t="t" r="r" b="b"/>
                <a:pathLst>
                  <a:path w="1100" h="612" fill="none" extrusionOk="0">
                    <a:moveTo>
                      <a:pt x="733" y="0"/>
                    </a:moveTo>
                    <a:lnTo>
                      <a:pt x="0" y="611"/>
                    </a:lnTo>
                    <a:lnTo>
                      <a:pt x="1100" y="611"/>
                    </a:lnTo>
                    <a:lnTo>
                      <a:pt x="1100" y="611"/>
                    </a:lnTo>
                    <a:lnTo>
                      <a:pt x="733"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46"/>
              <p:cNvSpPr/>
              <p:nvPr/>
            </p:nvSpPr>
            <p:spPr>
              <a:xfrm>
                <a:off x="1341250" y="3974825"/>
                <a:ext cx="27525" cy="15300"/>
              </a:xfrm>
              <a:custGeom>
                <a:avLst/>
                <a:gdLst/>
                <a:ahLst/>
                <a:cxnLst/>
                <a:rect l="l" t="t" r="r" b="b"/>
                <a:pathLst>
                  <a:path w="1101" h="612" fill="none" extrusionOk="0">
                    <a:moveTo>
                      <a:pt x="368" y="0"/>
                    </a:moveTo>
                    <a:lnTo>
                      <a:pt x="368" y="0"/>
                    </a:lnTo>
                    <a:lnTo>
                      <a:pt x="1" y="611"/>
                    </a:lnTo>
                    <a:lnTo>
                      <a:pt x="1101" y="611"/>
                    </a:lnTo>
                    <a:lnTo>
                      <a:pt x="368"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46"/>
              <p:cNvSpPr/>
              <p:nvPr/>
            </p:nvSpPr>
            <p:spPr>
              <a:xfrm>
                <a:off x="1076500" y="3990100"/>
                <a:ext cx="152775" cy="114075"/>
              </a:xfrm>
              <a:custGeom>
                <a:avLst/>
                <a:gdLst/>
                <a:ahLst/>
                <a:cxnLst/>
                <a:rect l="l" t="t" r="r" b="b"/>
                <a:pathLst>
                  <a:path w="6111" h="4563" extrusionOk="0">
                    <a:moveTo>
                      <a:pt x="448" y="0"/>
                    </a:moveTo>
                    <a:lnTo>
                      <a:pt x="0" y="408"/>
                    </a:lnTo>
                    <a:lnTo>
                      <a:pt x="285" y="937"/>
                    </a:lnTo>
                    <a:lnTo>
                      <a:pt x="611" y="1426"/>
                    </a:lnTo>
                    <a:lnTo>
                      <a:pt x="978" y="1915"/>
                    </a:lnTo>
                    <a:lnTo>
                      <a:pt x="1344" y="2322"/>
                    </a:lnTo>
                    <a:lnTo>
                      <a:pt x="1752" y="2730"/>
                    </a:lnTo>
                    <a:lnTo>
                      <a:pt x="2200" y="3096"/>
                    </a:lnTo>
                    <a:lnTo>
                      <a:pt x="2607" y="3422"/>
                    </a:lnTo>
                    <a:lnTo>
                      <a:pt x="3055" y="3707"/>
                    </a:lnTo>
                    <a:lnTo>
                      <a:pt x="3544" y="3952"/>
                    </a:lnTo>
                    <a:lnTo>
                      <a:pt x="4033" y="4155"/>
                    </a:lnTo>
                    <a:lnTo>
                      <a:pt x="4522" y="4318"/>
                    </a:lnTo>
                    <a:lnTo>
                      <a:pt x="5010" y="4440"/>
                    </a:lnTo>
                    <a:lnTo>
                      <a:pt x="5540" y="4522"/>
                    </a:lnTo>
                    <a:lnTo>
                      <a:pt x="6069" y="4563"/>
                    </a:lnTo>
                    <a:lnTo>
                      <a:pt x="6110" y="4563"/>
                    </a:lnTo>
                    <a:lnTo>
                      <a:pt x="6110" y="2730"/>
                    </a:lnTo>
                    <a:lnTo>
                      <a:pt x="5621" y="2730"/>
                    </a:lnTo>
                    <a:lnTo>
                      <a:pt x="5214" y="2648"/>
                    </a:lnTo>
                    <a:lnTo>
                      <a:pt x="4807" y="2567"/>
                    </a:lnTo>
                    <a:lnTo>
                      <a:pt x="4440" y="2444"/>
                    </a:lnTo>
                    <a:lnTo>
                      <a:pt x="4033" y="2281"/>
                    </a:lnTo>
                    <a:lnTo>
                      <a:pt x="3666" y="2078"/>
                    </a:lnTo>
                    <a:lnTo>
                      <a:pt x="3300" y="1833"/>
                    </a:lnTo>
                    <a:lnTo>
                      <a:pt x="2933" y="1589"/>
                    </a:lnTo>
                    <a:lnTo>
                      <a:pt x="2607" y="1263"/>
                    </a:lnTo>
                    <a:lnTo>
                      <a:pt x="2281" y="937"/>
                    </a:lnTo>
                    <a:lnTo>
                      <a:pt x="1915" y="489"/>
                    </a:lnTo>
                    <a:lnTo>
                      <a:pt x="15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46"/>
              <p:cNvSpPr/>
              <p:nvPr/>
            </p:nvSpPr>
            <p:spPr>
              <a:xfrm>
                <a:off x="1076500" y="3990100"/>
                <a:ext cx="152775" cy="114075"/>
              </a:xfrm>
              <a:custGeom>
                <a:avLst/>
                <a:gdLst/>
                <a:ahLst/>
                <a:cxnLst/>
                <a:rect l="l" t="t" r="r" b="b"/>
                <a:pathLst>
                  <a:path w="6111" h="4563" fill="none" extrusionOk="0">
                    <a:moveTo>
                      <a:pt x="1548" y="0"/>
                    </a:moveTo>
                    <a:lnTo>
                      <a:pt x="448" y="0"/>
                    </a:lnTo>
                    <a:lnTo>
                      <a:pt x="0" y="408"/>
                    </a:lnTo>
                    <a:lnTo>
                      <a:pt x="0" y="408"/>
                    </a:lnTo>
                    <a:lnTo>
                      <a:pt x="285" y="937"/>
                    </a:lnTo>
                    <a:lnTo>
                      <a:pt x="611" y="1426"/>
                    </a:lnTo>
                    <a:lnTo>
                      <a:pt x="978" y="1915"/>
                    </a:lnTo>
                    <a:lnTo>
                      <a:pt x="1344" y="2322"/>
                    </a:lnTo>
                    <a:lnTo>
                      <a:pt x="1344" y="2322"/>
                    </a:lnTo>
                    <a:lnTo>
                      <a:pt x="1752" y="2730"/>
                    </a:lnTo>
                    <a:lnTo>
                      <a:pt x="2200" y="3096"/>
                    </a:lnTo>
                    <a:lnTo>
                      <a:pt x="2607" y="3422"/>
                    </a:lnTo>
                    <a:lnTo>
                      <a:pt x="3055" y="3707"/>
                    </a:lnTo>
                    <a:lnTo>
                      <a:pt x="3544" y="3952"/>
                    </a:lnTo>
                    <a:lnTo>
                      <a:pt x="4033" y="4155"/>
                    </a:lnTo>
                    <a:lnTo>
                      <a:pt x="4522" y="4318"/>
                    </a:lnTo>
                    <a:lnTo>
                      <a:pt x="5010" y="4440"/>
                    </a:lnTo>
                    <a:lnTo>
                      <a:pt x="5010" y="4440"/>
                    </a:lnTo>
                    <a:lnTo>
                      <a:pt x="5540" y="4522"/>
                    </a:lnTo>
                    <a:lnTo>
                      <a:pt x="6069" y="4563"/>
                    </a:lnTo>
                    <a:lnTo>
                      <a:pt x="6069" y="4563"/>
                    </a:lnTo>
                    <a:lnTo>
                      <a:pt x="6110" y="4563"/>
                    </a:lnTo>
                    <a:lnTo>
                      <a:pt x="6110" y="2730"/>
                    </a:lnTo>
                    <a:lnTo>
                      <a:pt x="6110" y="2730"/>
                    </a:lnTo>
                    <a:lnTo>
                      <a:pt x="6069" y="2730"/>
                    </a:lnTo>
                    <a:lnTo>
                      <a:pt x="6069" y="2730"/>
                    </a:lnTo>
                    <a:lnTo>
                      <a:pt x="5621" y="2730"/>
                    </a:lnTo>
                    <a:lnTo>
                      <a:pt x="5214" y="2648"/>
                    </a:lnTo>
                    <a:lnTo>
                      <a:pt x="5214" y="2648"/>
                    </a:lnTo>
                    <a:lnTo>
                      <a:pt x="4807" y="2567"/>
                    </a:lnTo>
                    <a:lnTo>
                      <a:pt x="4440" y="2444"/>
                    </a:lnTo>
                    <a:lnTo>
                      <a:pt x="4033" y="2281"/>
                    </a:lnTo>
                    <a:lnTo>
                      <a:pt x="3666" y="2078"/>
                    </a:lnTo>
                    <a:lnTo>
                      <a:pt x="3300" y="1833"/>
                    </a:lnTo>
                    <a:lnTo>
                      <a:pt x="2933" y="1589"/>
                    </a:lnTo>
                    <a:lnTo>
                      <a:pt x="2607" y="1263"/>
                    </a:lnTo>
                    <a:lnTo>
                      <a:pt x="2281" y="937"/>
                    </a:lnTo>
                    <a:lnTo>
                      <a:pt x="2281" y="937"/>
                    </a:lnTo>
                    <a:lnTo>
                      <a:pt x="1915" y="489"/>
                    </a:lnTo>
                    <a:lnTo>
                      <a:pt x="1548"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46"/>
              <p:cNvSpPr/>
              <p:nvPr/>
            </p:nvSpPr>
            <p:spPr>
              <a:xfrm>
                <a:off x="1229250" y="3990100"/>
                <a:ext cx="150725" cy="114075"/>
              </a:xfrm>
              <a:custGeom>
                <a:avLst/>
                <a:gdLst/>
                <a:ahLst/>
                <a:cxnLst/>
                <a:rect l="l" t="t" r="r" b="b"/>
                <a:pathLst>
                  <a:path w="6029" h="4563" extrusionOk="0">
                    <a:moveTo>
                      <a:pt x="4481" y="0"/>
                    </a:moveTo>
                    <a:lnTo>
                      <a:pt x="4033" y="611"/>
                    </a:lnTo>
                    <a:lnTo>
                      <a:pt x="3544" y="1141"/>
                    </a:lnTo>
                    <a:lnTo>
                      <a:pt x="3015" y="1630"/>
                    </a:lnTo>
                    <a:lnTo>
                      <a:pt x="2444" y="2037"/>
                    </a:lnTo>
                    <a:lnTo>
                      <a:pt x="1874" y="2322"/>
                    </a:lnTo>
                    <a:lnTo>
                      <a:pt x="1263" y="2526"/>
                    </a:lnTo>
                    <a:lnTo>
                      <a:pt x="652" y="2689"/>
                    </a:lnTo>
                    <a:lnTo>
                      <a:pt x="0" y="2730"/>
                    </a:lnTo>
                    <a:lnTo>
                      <a:pt x="0" y="4563"/>
                    </a:lnTo>
                    <a:lnTo>
                      <a:pt x="530" y="4522"/>
                    </a:lnTo>
                    <a:lnTo>
                      <a:pt x="1019" y="4440"/>
                    </a:lnTo>
                    <a:lnTo>
                      <a:pt x="1548" y="4318"/>
                    </a:lnTo>
                    <a:lnTo>
                      <a:pt x="2078" y="4155"/>
                    </a:lnTo>
                    <a:lnTo>
                      <a:pt x="2566" y="3911"/>
                    </a:lnTo>
                    <a:lnTo>
                      <a:pt x="3055" y="3666"/>
                    </a:lnTo>
                    <a:lnTo>
                      <a:pt x="3503" y="3381"/>
                    </a:lnTo>
                    <a:lnTo>
                      <a:pt x="3911" y="3055"/>
                    </a:lnTo>
                    <a:lnTo>
                      <a:pt x="4318" y="2689"/>
                    </a:lnTo>
                    <a:lnTo>
                      <a:pt x="4725" y="2281"/>
                    </a:lnTo>
                    <a:lnTo>
                      <a:pt x="5092" y="1874"/>
                    </a:lnTo>
                    <a:lnTo>
                      <a:pt x="5418" y="1385"/>
                    </a:lnTo>
                    <a:lnTo>
                      <a:pt x="5744" y="897"/>
                    </a:lnTo>
                    <a:lnTo>
                      <a:pt x="6029" y="408"/>
                    </a:lnTo>
                    <a:lnTo>
                      <a:pt x="558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46"/>
              <p:cNvSpPr/>
              <p:nvPr/>
            </p:nvSpPr>
            <p:spPr>
              <a:xfrm>
                <a:off x="1229250" y="3990100"/>
                <a:ext cx="150725" cy="114075"/>
              </a:xfrm>
              <a:custGeom>
                <a:avLst/>
                <a:gdLst/>
                <a:ahLst/>
                <a:cxnLst/>
                <a:rect l="l" t="t" r="r" b="b"/>
                <a:pathLst>
                  <a:path w="6029" h="4563" fill="none" extrusionOk="0">
                    <a:moveTo>
                      <a:pt x="5581" y="0"/>
                    </a:moveTo>
                    <a:lnTo>
                      <a:pt x="4481" y="0"/>
                    </a:lnTo>
                    <a:lnTo>
                      <a:pt x="4481" y="0"/>
                    </a:lnTo>
                    <a:lnTo>
                      <a:pt x="4033" y="611"/>
                    </a:lnTo>
                    <a:lnTo>
                      <a:pt x="3544" y="1141"/>
                    </a:lnTo>
                    <a:lnTo>
                      <a:pt x="3015" y="1630"/>
                    </a:lnTo>
                    <a:lnTo>
                      <a:pt x="2444" y="2037"/>
                    </a:lnTo>
                    <a:lnTo>
                      <a:pt x="2444" y="2037"/>
                    </a:lnTo>
                    <a:lnTo>
                      <a:pt x="1874" y="2322"/>
                    </a:lnTo>
                    <a:lnTo>
                      <a:pt x="1263" y="2526"/>
                    </a:lnTo>
                    <a:lnTo>
                      <a:pt x="652" y="2689"/>
                    </a:lnTo>
                    <a:lnTo>
                      <a:pt x="0" y="2730"/>
                    </a:lnTo>
                    <a:lnTo>
                      <a:pt x="0" y="4563"/>
                    </a:lnTo>
                    <a:lnTo>
                      <a:pt x="0" y="4563"/>
                    </a:lnTo>
                    <a:lnTo>
                      <a:pt x="530" y="4522"/>
                    </a:lnTo>
                    <a:lnTo>
                      <a:pt x="1019" y="4440"/>
                    </a:lnTo>
                    <a:lnTo>
                      <a:pt x="1019" y="4440"/>
                    </a:lnTo>
                    <a:lnTo>
                      <a:pt x="1548" y="4318"/>
                    </a:lnTo>
                    <a:lnTo>
                      <a:pt x="2078" y="4155"/>
                    </a:lnTo>
                    <a:lnTo>
                      <a:pt x="2566" y="3911"/>
                    </a:lnTo>
                    <a:lnTo>
                      <a:pt x="3055" y="3666"/>
                    </a:lnTo>
                    <a:lnTo>
                      <a:pt x="3055" y="3666"/>
                    </a:lnTo>
                    <a:lnTo>
                      <a:pt x="3503" y="3381"/>
                    </a:lnTo>
                    <a:lnTo>
                      <a:pt x="3911" y="3055"/>
                    </a:lnTo>
                    <a:lnTo>
                      <a:pt x="4318" y="2689"/>
                    </a:lnTo>
                    <a:lnTo>
                      <a:pt x="4725" y="2281"/>
                    </a:lnTo>
                    <a:lnTo>
                      <a:pt x="5092" y="1874"/>
                    </a:lnTo>
                    <a:lnTo>
                      <a:pt x="5418" y="1385"/>
                    </a:lnTo>
                    <a:lnTo>
                      <a:pt x="5744" y="897"/>
                    </a:lnTo>
                    <a:lnTo>
                      <a:pt x="6029" y="408"/>
                    </a:lnTo>
                    <a:lnTo>
                      <a:pt x="5581"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46"/>
              <p:cNvSpPr/>
              <p:nvPr/>
            </p:nvSpPr>
            <p:spPr>
              <a:xfrm>
                <a:off x="1065275" y="3927975"/>
                <a:ext cx="325900" cy="87600"/>
              </a:xfrm>
              <a:custGeom>
                <a:avLst/>
                <a:gdLst/>
                <a:ahLst/>
                <a:cxnLst/>
                <a:rect l="l" t="t" r="r" b="b"/>
                <a:pathLst>
                  <a:path w="13036" h="3504" extrusionOk="0">
                    <a:moveTo>
                      <a:pt x="5867" y="1"/>
                    </a:moveTo>
                    <a:lnTo>
                      <a:pt x="5215" y="41"/>
                    </a:lnTo>
                    <a:lnTo>
                      <a:pt x="4604" y="123"/>
                    </a:lnTo>
                    <a:lnTo>
                      <a:pt x="3993" y="204"/>
                    </a:lnTo>
                    <a:lnTo>
                      <a:pt x="3423" y="286"/>
                    </a:lnTo>
                    <a:lnTo>
                      <a:pt x="2893" y="408"/>
                    </a:lnTo>
                    <a:lnTo>
                      <a:pt x="2364" y="571"/>
                    </a:lnTo>
                    <a:lnTo>
                      <a:pt x="1915" y="734"/>
                    </a:lnTo>
                    <a:lnTo>
                      <a:pt x="1508" y="897"/>
                    </a:lnTo>
                    <a:lnTo>
                      <a:pt x="1101" y="1100"/>
                    </a:lnTo>
                    <a:lnTo>
                      <a:pt x="775" y="1304"/>
                    </a:lnTo>
                    <a:lnTo>
                      <a:pt x="531" y="1508"/>
                    </a:lnTo>
                    <a:lnTo>
                      <a:pt x="286" y="1752"/>
                    </a:lnTo>
                    <a:lnTo>
                      <a:pt x="123" y="1997"/>
                    </a:lnTo>
                    <a:lnTo>
                      <a:pt x="42" y="2241"/>
                    </a:lnTo>
                    <a:lnTo>
                      <a:pt x="1" y="2485"/>
                    </a:lnTo>
                    <a:lnTo>
                      <a:pt x="1" y="2526"/>
                    </a:lnTo>
                    <a:lnTo>
                      <a:pt x="1" y="2567"/>
                    </a:lnTo>
                    <a:lnTo>
                      <a:pt x="42" y="2730"/>
                    </a:lnTo>
                    <a:lnTo>
                      <a:pt x="82" y="2933"/>
                    </a:lnTo>
                    <a:lnTo>
                      <a:pt x="164" y="3096"/>
                    </a:lnTo>
                    <a:lnTo>
                      <a:pt x="286" y="3219"/>
                    </a:lnTo>
                    <a:lnTo>
                      <a:pt x="408" y="3341"/>
                    </a:lnTo>
                    <a:lnTo>
                      <a:pt x="571" y="3422"/>
                    </a:lnTo>
                    <a:lnTo>
                      <a:pt x="775" y="3504"/>
                    </a:lnTo>
                    <a:lnTo>
                      <a:pt x="12262" y="3504"/>
                    </a:lnTo>
                    <a:lnTo>
                      <a:pt x="12466" y="3422"/>
                    </a:lnTo>
                    <a:lnTo>
                      <a:pt x="12629" y="3341"/>
                    </a:lnTo>
                    <a:lnTo>
                      <a:pt x="12751" y="3219"/>
                    </a:lnTo>
                    <a:lnTo>
                      <a:pt x="12873" y="3096"/>
                    </a:lnTo>
                    <a:lnTo>
                      <a:pt x="12954" y="2933"/>
                    </a:lnTo>
                    <a:lnTo>
                      <a:pt x="12995" y="2730"/>
                    </a:lnTo>
                    <a:lnTo>
                      <a:pt x="13036" y="2567"/>
                    </a:lnTo>
                    <a:lnTo>
                      <a:pt x="13036" y="2526"/>
                    </a:lnTo>
                    <a:lnTo>
                      <a:pt x="13036" y="2485"/>
                    </a:lnTo>
                    <a:lnTo>
                      <a:pt x="12995" y="2241"/>
                    </a:lnTo>
                    <a:lnTo>
                      <a:pt x="12914" y="1997"/>
                    </a:lnTo>
                    <a:lnTo>
                      <a:pt x="12751" y="1752"/>
                    </a:lnTo>
                    <a:lnTo>
                      <a:pt x="12506" y="1508"/>
                    </a:lnTo>
                    <a:lnTo>
                      <a:pt x="12262" y="1304"/>
                    </a:lnTo>
                    <a:lnTo>
                      <a:pt x="11936" y="1100"/>
                    </a:lnTo>
                    <a:lnTo>
                      <a:pt x="11569" y="897"/>
                    </a:lnTo>
                    <a:lnTo>
                      <a:pt x="11121" y="734"/>
                    </a:lnTo>
                    <a:lnTo>
                      <a:pt x="10673" y="571"/>
                    </a:lnTo>
                    <a:lnTo>
                      <a:pt x="10185" y="408"/>
                    </a:lnTo>
                    <a:lnTo>
                      <a:pt x="9655" y="286"/>
                    </a:lnTo>
                    <a:lnTo>
                      <a:pt x="9085" y="204"/>
                    </a:lnTo>
                    <a:lnTo>
                      <a:pt x="8474" y="123"/>
                    </a:lnTo>
                    <a:lnTo>
                      <a:pt x="7863" y="41"/>
                    </a:lnTo>
                    <a:lnTo>
                      <a:pt x="721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46"/>
              <p:cNvSpPr/>
              <p:nvPr/>
            </p:nvSpPr>
            <p:spPr>
              <a:xfrm>
                <a:off x="1229250" y="3927975"/>
                <a:ext cx="161925" cy="87600"/>
              </a:xfrm>
              <a:custGeom>
                <a:avLst/>
                <a:gdLst/>
                <a:ahLst/>
                <a:cxnLst/>
                <a:rect l="l" t="t" r="r" b="b"/>
                <a:pathLst>
                  <a:path w="6477" h="3504" extrusionOk="0">
                    <a:moveTo>
                      <a:pt x="0" y="1"/>
                    </a:moveTo>
                    <a:lnTo>
                      <a:pt x="0" y="3504"/>
                    </a:lnTo>
                    <a:lnTo>
                      <a:pt x="5703" y="3504"/>
                    </a:lnTo>
                    <a:lnTo>
                      <a:pt x="5907" y="3422"/>
                    </a:lnTo>
                    <a:lnTo>
                      <a:pt x="6070" y="3341"/>
                    </a:lnTo>
                    <a:lnTo>
                      <a:pt x="6192" y="3219"/>
                    </a:lnTo>
                    <a:lnTo>
                      <a:pt x="6314" y="3096"/>
                    </a:lnTo>
                    <a:lnTo>
                      <a:pt x="6395" y="2933"/>
                    </a:lnTo>
                    <a:lnTo>
                      <a:pt x="6436" y="2730"/>
                    </a:lnTo>
                    <a:lnTo>
                      <a:pt x="6477" y="2567"/>
                    </a:lnTo>
                    <a:lnTo>
                      <a:pt x="6477" y="2526"/>
                    </a:lnTo>
                    <a:lnTo>
                      <a:pt x="6477" y="2485"/>
                    </a:lnTo>
                    <a:lnTo>
                      <a:pt x="6436" y="2241"/>
                    </a:lnTo>
                    <a:lnTo>
                      <a:pt x="6355" y="1997"/>
                    </a:lnTo>
                    <a:lnTo>
                      <a:pt x="6192" y="1752"/>
                    </a:lnTo>
                    <a:lnTo>
                      <a:pt x="5947" y="1508"/>
                    </a:lnTo>
                    <a:lnTo>
                      <a:pt x="5703" y="1304"/>
                    </a:lnTo>
                    <a:lnTo>
                      <a:pt x="5377" y="1100"/>
                    </a:lnTo>
                    <a:lnTo>
                      <a:pt x="5010" y="897"/>
                    </a:lnTo>
                    <a:lnTo>
                      <a:pt x="4562" y="734"/>
                    </a:lnTo>
                    <a:lnTo>
                      <a:pt x="4114" y="571"/>
                    </a:lnTo>
                    <a:lnTo>
                      <a:pt x="3626" y="408"/>
                    </a:lnTo>
                    <a:lnTo>
                      <a:pt x="3096" y="286"/>
                    </a:lnTo>
                    <a:lnTo>
                      <a:pt x="2526" y="204"/>
                    </a:lnTo>
                    <a:lnTo>
                      <a:pt x="1915" y="123"/>
                    </a:lnTo>
                    <a:lnTo>
                      <a:pt x="1304" y="41"/>
                    </a:lnTo>
                    <a:lnTo>
                      <a:pt x="652" y="1"/>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46"/>
              <p:cNvSpPr/>
              <p:nvPr/>
            </p:nvSpPr>
            <p:spPr>
              <a:xfrm>
                <a:off x="1059175" y="3994175"/>
                <a:ext cx="17350" cy="18350"/>
              </a:xfrm>
              <a:custGeom>
                <a:avLst/>
                <a:gdLst/>
                <a:ahLst/>
                <a:cxnLst/>
                <a:rect l="l" t="t" r="r" b="b"/>
                <a:pathLst>
                  <a:path w="694" h="734" extrusionOk="0">
                    <a:moveTo>
                      <a:pt x="1" y="0"/>
                    </a:moveTo>
                    <a:lnTo>
                      <a:pt x="1" y="734"/>
                    </a:lnTo>
                    <a:lnTo>
                      <a:pt x="693" y="734"/>
                    </a:lnTo>
                    <a:lnTo>
                      <a:pt x="69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46"/>
              <p:cNvSpPr/>
              <p:nvPr/>
            </p:nvSpPr>
            <p:spPr>
              <a:xfrm>
                <a:off x="1044925" y="3985000"/>
                <a:ext cx="17325" cy="35675"/>
              </a:xfrm>
              <a:custGeom>
                <a:avLst/>
                <a:gdLst/>
                <a:ahLst/>
                <a:cxnLst/>
                <a:rect l="l" t="t" r="r" b="b"/>
                <a:pathLst>
                  <a:path w="693" h="1427" extrusionOk="0">
                    <a:moveTo>
                      <a:pt x="0" y="1"/>
                    </a:moveTo>
                    <a:lnTo>
                      <a:pt x="0" y="1426"/>
                    </a:lnTo>
                    <a:lnTo>
                      <a:pt x="693" y="1426"/>
                    </a:lnTo>
                    <a:lnTo>
                      <a:pt x="69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46"/>
              <p:cNvSpPr/>
              <p:nvPr/>
            </p:nvSpPr>
            <p:spPr>
              <a:xfrm>
                <a:off x="1380975" y="3994175"/>
                <a:ext cx="18350" cy="18350"/>
              </a:xfrm>
              <a:custGeom>
                <a:avLst/>
                <a:gdLst/>
                <a:ahLst/>
                <a:cxnLst/>
                <a:rect l="l" t="t" r="r" b="b"/>
                <a:pathLst>
                  <a:path w="734" h="734" extrusionOk="0">
                    <a:moveTo>
                      <a:pt x="1" y="0"/>
                    </a:moveTo>
                    <a:lnTo>
                      <a:pt x="1" y="734"/>
                    </a:lnTo>
                    <a:lnTo>
                      <a:pt x="734" y="734"/>
                    </a:lnTo>
                    <a:lnTo>
                      <a:pt x="73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46"/>
              <p:cNvSpPr/>
              <p:nvPr/>
            </p:nvSpPr>
            <p:spPr>
              <a:xfrm>
                <a:off x="1395225" y="3985000"/>
                <a:ext cx="17350" cy="35675"/>
              </a:xfrm>
              <a:custGeom>
                <a:avLst/>
                <a:gdLst/>
                <a:ahLst/>
                <a:cxnLst/>
                <a:rect l="l" t="t" r="r" b="b"/>
                <a:pathLst>
                  <a:path w="694" h="1427" extrusionOk="0">
                    <a:moveTo>
                      <a:pt x="1" y="1"/>
                    </a:moveTo>
                    <a:lnTo>
                      <a:pt x="1" y="1426"/>
                    </a:lnTo>
                    <a:lnTo>
                      <a:pt x="693" y="1426"/>
                    </a:lnTo>
                    <a:lnTo>
                      <a:pt x="69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46"/>
              <p:cNvSpPr/>
              <p:nvPr/>
            </p:nvSpPr>
            <p:spPr>
              <a:xfrm>
                <a:off x="1065275" y="3990100"/>
                <a:ext cx="325900" cy="26500"/>
              </a:xfrm>
              <a:custGeom>
                <a:avLst/>
                <a:gdLst/>
                <a:ahLst/>
                <a:cxnLst/>
                <a:rect l="l" t="t" r="r" b="b"/>
                <a:pathLst>
                  <a:path w="13036" h="1060" extrusionOk="0">
                    <a:moveTo>
                      <a:pt x="1" y="0"/>
                    </a:moveTo>
                    <a:lnTo>
                      <a:pt x="1" y="1059"/>
                    </a:lnTo>
                    <a:lnTo>
                      <a:pt x="13036" y="1059"/>
                    </a:lnTo>
                    <a:lnTo>
                      <a:pt x="1303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46"/>
              <p:cNvSpPr/>
              <p:nvPr/>
            </p:nvSpPr>
            <p:spPr>
              <a:xfrm>
                <a:off x="1229250" y="3990100"/>
                <a:ext cx="161925" cy="26500"/>
              </a:xfrm>
              <a:custGeom>
                <a:avLst/>
                <a:gdLst/>
                <a:ahLst/>
                <a:cxnLst/>
                <a:rect l="l" t="t" r="r" b="b"/>
                <a:pathLst>
                  <a:path w="6477" h="1060" extrusionOk="0">
                    <a:moveTo>
                      <a:pt x="0" y="0"/>
                    </a:moveTo>
                    <a:lnTo>
                      <a:pt x="0" y="1059"/>
                    </a:lnTo>
                    <a:lnTo>
                      <a:pt x="6477" y="1059"/>
                    </a:lnTo>
                    <a:lnTo>
                      <a:pt x="6477"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955" name="Google Shape;955;p46"/>
          <p:cNvGrpSpPr/>
          <p:nvPr/>
        </p:nvGrpSpPr>
        <p:grpSpPr>
          <a:xfrm>
            <a:off x="797326" y="574795"/>
            <a:ext cx="3396574" cy="4064911"/>
            <a:chOff x="797326" y="574795"/>
            <a:chExt cx="3396574" cy="4064911"/>
          </a:xfrm>
        </p:grpSpPr>
        <p:grpSp>
          <p:nvGrpSpPr>
            <p:cNvPr id="956" name="Google Shape;956;p46"/>
            <p:cNvGrpSpPr/>
            <p:nvPr/>
          </p:nvGrpSpPr>
          <p:grpSpPr>
            <a:xfrm>
              <a:off x="797326" y="574795"/>
              <a:ext cx="2438974" cy="2321100"/>
              <a:chOff x="5181076" y="574795"/>
              <a:chExt cx="2438974" cy="2321100"/>
            </a:xfrm>
          </p:grpSpPr>
          <p:sp>
            <p:nvSpPr>
              <p:cNvPr id="957" name="Google Shape;957;p46"/>
              <p:cNvSpPr/>
              <p:nvPr/>
            </p:nvSpPr>
            <p:spPr>
              <a:xfrm rot="-3415939">
                <a:off x="5620744" y="896589"/>
                <a:ext cx="1677512" cy="1677512"/>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46"/>
              <p:cNvSpPr/>
              <p:nvPr/>
            </p:nvSpPr>
            <p:spPr>
              <a:xfrm rot="-3414149">
                <a:off x="5250703" y="1043830"/>
                <a:ext cx="362044" cy="362296"/>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9" name="Google Shape;959;p46"/>
            <p:cNvGrpSpPr/>
            <p:nvPr/>
          </p:nvGrpSpPr>
          <p:grpSpPr>
            <a:xfrm>
              <a:off x="2697200" y="3185306"/>
              <a:ext cx="1496699" cy="1454400"/>
              <a:chOff x="7080950" y="3185306"/>
              <a:chExt cx="1496699" cy="1454400"/>
            </a:xfrm>
          </p:grpSpPr>
          <p:sp>
            <p:nvSpPr>
              <p:cNvPr id="960" name="Google Shape;960;p46"/>
              <p:cNvSpPr/>
              <p:nvPr/>
            </p:nvSpPr>
            <p:spPr>
              <a:xfrm rot="-3415606">
                <a:off x="7282597" y="3386952"/>
                <a:ext cx="1051107" cy="1051107"/>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46"/>
              <p:cNvSpPr/>
              <p:nvPr/>
            </p:nvSpPr>
            <p:spPr>
              <a:xfrm rot="-3418568">
                <a:off x="8304752" y="4150377"/>
                <a:ext cx="228996" cy="228996"/>
              </a:xfrm>
              <a:prstGeom prst="ellipse">
                <a:avLst/>
              </a:prstGeom>
              <a:solidFill>
                <a:srgbClr val="3BA0A1">
                  <a:alpha val="17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962" name="Google Shape;962;p46"/>
          <p:cNvGrpSpPr/>
          <p:nvPr/>
        </p:nvGrpSpPr>
        <p:grpSpPr>
          <a:xfrm>
            <a:off x="1303416" y="1378724"/>
            <a:ext cx="2611453" cy="2631862"/>
            <a:chOff x="2304625" y="2496175"/>
            <a:chExt cx="521425" cy="525500"/>
          </a:xfrm>
        </p:grpSpPr>
        <p:sp>
          <p:nvSpPr>
            <p:cNvPr id="963" name="Google Shape;963;p46"/>
            <p:cNvSpPr/>
            <p:nvPr/>
          </p:nvSpPr>
          <p:spPr>
            <a:xfrm>
              <a:off x="2304625" y="2496175"/>
              <a:ext cx="521425" cy="525500"/>
            </a:xfrm>
            <a:custGeom>
              <a:avLst/>
              <a:gdLst/>
              <a:ahLst/>
              <a:cxnLst/>
              <a:rect l="l" t="t" r="r" b="b"/>
              <a:pathLst>
                <a:path w="20857" h="21020" extrusionOk="0">
                  <a:moveTo>
                    <a:pt x="8351" y="0"/>
                  </a:moveTo>
                  <a:lnTo>
                    <a:pt x="5540" y="1019"/>
                  </a:lnTo>
                  <a:lnTo>
                    <a:pt x="5011" y="1304"/>
                  </a:lnTo>
                  <a:lnTo>
                    <a:pt x="0" y="13809"/>
                  </a:lnTo>
                  <a:lnTo>
                    <a:pt x="3096" y="15031"/>
                  </a:lnTo>
                  <a:lnTo>
                    <a:pt x="5011" y="10225"/>
                  </a:lnTo>
                  <a:lnTo>
                    <a:pt x="5011" y="11121"/>
                  </a:lnTo>
                  <a:lnTo>
                    <a:pt x="4481" y="21019"/>
                  </a:lnTo>
                  <a:lnTo>
                    <a:pt x="10306" y="21019"/>
                  </a:lnTo>
                  <a:lnTo>
                    <a:pt x="10388" y="17842"/>
                  </a:lnTo>
                  <a:lnTo>
                    <a:pt x="10510" y="17842"/>
                  </a:lnTo>
                  <a:lnTo>
                    <a:pt x="10591" y="21019"/>
                  </a:lnTo>
                  <a:lnTo>
                    <a:pt x="16416" y="21019"/>
                  </a:lnTo>
                  <a:lnTo>
                    <a:pt x="15887" y="11121"/>
                  </a:lnTo>
                  <a:lnTo>
                    <a:pt x="15887" y="10225"/>
                  </a:lnTo>
                  <a:lnTo>
                    <a:pt x="17801" y="15031"/>
                  </a:lnTo>
                  <a:lnTo>
                    <a:pt x="20856" y="13809"/>
                  </a:lnTo>
                  <a:lnTo>
                    <a:pt x="15887" y="1304"/>
                  </a:lnTo>
                  <a:lnTo>
                    <a:pt x="1254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46"/>
            <p:cNvSpPr/>
            <p:nvPr/>
          </p:nvSpPr>
          <p:spPr>
            <a:xfrm>
              <a:off x="2565325" y="2496175"/>
              <a:ext cx="260725" cy="525500"/>
            </a:xfrm>
            <a:custGeom>
              <a:avLst/>
              <a:gdLst/>
              <a:ahLst/>
              <a:cxnLst/>
              <a:rect l="l" t="t" r="r" b="b"/>
              <a:pathLst>
                <a:path w="10429" h="21020" extrusionOk="0">
                  <a:moveTo>
                    <a:pt x="0" y="0"/>
                  </a:moveTo>
                  <a:lnTo>
                    <a:pt x="0" y="17842"/>
                  </a:lnTo>
                  <a:lnTo>
                    <a:pt x="82" y="17842"/>
                  </a:lnTo>
                  <a:lnTo>
                    <a:pt x="163" y="21019"/>
                  </a:lnTo>
                  <a:lnTo>
                    <a:pt x="5988" y="21019"/>
                  </a:lnTo>
                  <a:lnTo>
                    <a:pt x="5459" y="11121"/>
                  </a:lnTo>
                  <a:lnTo>
                    <a:pt x="5459" y="10225"/>
                  </a:lnTo>
                  <a:lnTo>
                    <a:pt x="7373" y="15031"/>
                  </a:lnTo>
                  <a:lnTo>
                    <a:pt x="10428" y="13809"/>
                  </a:lnTo>
                  <a:lnTo>
                    <a:pt x="5459" y="1304"/>
                  </a:lnTo>
                  <a:lnTo>
                    <a:pt x="2119" y="0"/>
                  </a:lnTo>
                  <a:close/>
                </a:path>
              </a:pathLst>
            </a:custGeom>
            <a:solidFill>
              <a:srgbClr val="000000">
                <a:alpha val="5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46"/>
            <p:cNvSpPr/>
            <p:nvPr/>
          </p:nvSpPr>
          <p:spPr>
            <a:xfrm>
              <a:off x="2605050" y="2813900"/>
              <a:ext cx="82500" cy="72325"/>
            </a:xfrm>
            <a:custGeom>
              <a:avLst/>
              <a:gdLst/>
              <a:ahLst/>
              <a:cxnLst/>
              <a:rect l="l" t="t" r="r" b="b"/>
              <a:pathLst>
                <a:path w="3300" h="2893" extrusionOk="0">
                  <a:moveTo>
                    <a:pt x="0" y="0"/>
                  </a:moveTo>
                  <a:lnTo>
                    <a:pt x="0" y="2893"/>
                  </a:lnTo>
                  <a:lnTo>
                    <a:pt x="3299" y="2893"/>
                  </a:lnTo>
                  <a:lnTo>
                    <a:pt x="3299"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46"/>
            <p:cNvSpPr/>
            <p:nvPr/>
          </p:nvSpPr>
          <p:spPr>
            <a:xfrm>
              <a:off x="2444150" y="2813900"/>
              <a:ext cx="82500" cy="72325"/>
            </a:xfrm>
            <a:custGeom>
              <a:avLst/>
              <a:gdLst/>
              <a:ahLst/>
              <a:cxnLst/>
              <a:rect l="l" t="t" r="r" b="b"/>
              <a:pathLst>
                <a:path w="3300" h="2893" extrusionOk="0">
                  <a:moveTo>
                    <a:pt x="0" y="0"/>
                  </a:moveTo>
                  <a:lnTo>
                    <a:pt x="0" y="2893"/>
                  </a:lnTo>
                  <a:lnTo>
                    <a:pt x="3299" y="2893"/>
                  </a:lnTo>
                  <a:lnTo>
                    <a:pt x="3299"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46"/>
            <p:cNvSpPr/>
            <p:nvPr/>
          </p:nvSpPr>
          <p:spPr>
            <a:xfrm>
              <a:off x="2551075" y="2871950"/>
              <a:ext cx="29550" cy="28525"/>
            </a:xfrm>
            <a:custGeom>
              <a:avLst/>
              <a:gdLst/>
              <a:ahLst/>
              <a:cxnLst/>
              <a:rect l="l" t="t" r="r" b="b"/>
              <a:pathLst>
                <a:path w="1182" h="1141" extrusionOk="0">
                  <a:moveTo>
                    <a:pt x="570" y="0"/>
                  </a:moveTo>
                  <a:lnTo>
                    <a:pt x="367" y="41"/>
                  </a:lnTo>
                  <a:lnTo>
                    <a:pt x="163" y="163"/>
                  </a:lnTo>
                  <a:lnTo>
                    <a:pt x="41" y="367"/>
                  </a:lnTo>
                  <a:lnTo>
                    <a:pt x="0" y="571"/>
                  </a:lnTo>
                  <a:lnTo>
                    <a:pt x="41" y="815"/>
                  </a:lnTo>
                  <a:lnTo>
                    <a:pt x="163" y="978"/>
                  </a:lnTo>
                  <a:lnTo>
                    <a:pt x="367" y="1100"/>
                  </a:lnTo>
                  <a:lnTo>
                    <a:pt x="570" y="1141"/>
                  </a:lnTo>
                  <a:lnTo>
                    <a:pt x="815" y="1100"/>
                  </a:lnTo>
                  <a:lnTo>
                    <a:pt x="978" y="978"/>
                  </a:lnTo>
                  <a:lnTo>
                    <a:pt x="1141" y="815"/>
                  </a:lnTo>
                  <a:lnTo>
                    <a:pt x="1181" y="571"/>
                  </a:lnTo>
                  <a:lnTo>
                    <a:pt x="1141" y="367"/>
                  </a:lnTo>
                  <a:lnTo>
                    <a:pt x="978" y="163"/>
                  </a:lnTo>
                  <a:lnTo>
                    <a:pt x="815" y="41"/>
                  </a:lnTo>
                  <a:lnTo>
                    <a:pt x="57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46"/>
            <p:cNvSpPr/>
            <p:nvPr/>
          </p:nvSpPr>
          <p:spPr>
            <a:xfrm>
              <a:off x="2551075" y="2792525"/>
              <a:ext cx="29550" cy="28525"/>
            </a:xfrm>
            <a:custGeom>
              <a:avLst/>
              <a:gdLst/>
              <a:ahLst/>
              <a:cxnLst/>
              <a:rect l="l" t="t" r="r" b="b"/>
              <a:pathLst>
                <a:path w="1182" h="1141" extrusionOk="0">
                  <a:moveTo>
                    <a:pt x="570" y="0"/>
                  </a:moveTo>
                  <a:lnTo>
                    <a:pt x="367" y="41"/>
                  </a:lnTo>
                  <a:lnTo>
                    <a:pt x="163" y="163"/>
                  </a:lnTo>
                  <a:lnTo>
                    <a:pt x="41" y="367"/>
                  </a:lnTo>
                  <a:lnTo>
                    <a:pt x="0" y="570"/>
                  </a:lnTo>
                  <a:lnTo>
                    <a:pt x="41" y="815"/>
                  </a:lnTo>
                  <a:lnTo>
                    <a:pt x="163" y="978"/>
                  </a:lnTo>
                  <a:lnTo>
                    <a:pt x="367" y="1100"/>
                  </a:lnTo>
                  <a:lnTo>
                    <a:pt x="570" y="1141"/>
                  </a:lnTo>
                  <a:lnTo>
                    <a:pt x="815" y="1100"/>
                  </a:lnTo>
                  <a:lnTo>
                    <a:pt x="978" y="978"/>
                  </a:lnTo>
                  <a:lnTo>
                    <a:pt x="1141" y="815"/>
                  </a:lnTo>
                  <a:lnTo>
                    <a:pt x="1181" y="570"/>
                  </a:lnTo>
                  <a:lnTo>
                    <a:pt x="1141" y="367"/>
                  </a:lnTo>
                  <a:lnTo>
                    <a:pt x="978" y="163"/>
                  </a:lnTo>
                  <a:lnTo>
                    <a:pt x="815" y="41"/>
                  </a:lnTo>
                  <a:lnTo>
                    <a:pt x="57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46"/>
            <p:cNvSpPr/>
            <p:nvPr/>
          </p:nvSpPr>
          <p:spPr>
            <a:xfrm>
              <a:off x="2551075" y="2713075"/>
              <a:ext cx="29550" cy="28550"/>
            </a:xfrm>
            <a:custGeom>
              <a:avLst/>
              <a:gdLst/>
              <a:ahLst/>
              <a:cxnLst/>
              <a:rect l="l" t="t" r="r" b="b"/>
              <a:pathLst>
                <a:path w="1182" h="1142" extrusionOk="0">
                  <a:moveTo>
                    <a:pt x="570" y="1"/>
                  </a:moveTo>
                  <a:lnTo>
                    <a:pt x="367" y="41"/>
                  </a:lnTo>
                  <a:lnTo>
                    <a:pt x="163" y="164"/>
                  </a:lnTo>
                  <a:lnTo>
                    <a:pt x="41" y="367"/>
                  </a:lnTo>
                  <a:lnTo>
                    <a:pt x="0" y="571"/>
                  </a:lnTo>
                  <a:lnTo>
                    <a:pt x="41" y="815"/>
                  </a:lnTo>
                  <a:lnTo>
                    <a:pt x="163" y="978"/>
                  </a:lnTo>
                  <a:lnTo>
                    <a:pt x="367" y="1101"/>
                  </a:lnTo>
                  <a:lnTo>
                    <a:pt x="570" y="1141"/>
                  </a:lnTo>
                  <a:lnTo>
                    <a:pt x="815" y="1101"/>
                  </a:lnTo>
                  <a:lnTo>
                    <a:pt x="978" y="978"/>
                  </a:lnTo>
                  <a:lnTo>
                    <a:pt x="1141" y="815"/>
                  </a:lnTo>
                  <a:lnTo>
                    <a:pt x="1181" y="571"/>
                  </a:lnTo>
                  <a:lnTo>
                    <a:pt x="1141" y="367"/>
                  </a:lnTo>
                  <a:lnTo>
                    <a:pt x="978" y="164"/>
                  </a:lnTo>
                  <a:lnTo>
                    <a:pt x="815" y="41"/>
                  </a:lnTo>
                  <a:lnTo>
                    <a:pt x="57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46"/>
            <p:cNvSpPr/>
            <p:nvPr/>
          </p:nvSpPr>
          <p:spPr>
            <a:xfrm>
              <a:off x="2551075" y="2633650"/>
              <a:ext cx="29550" cy="28550"/>
            </a:xfrm>
            <a:custGeom>
              <a:avLst/>
              <a:gdLst/>
              <a:ahLst/>
              <a:cxnLst/>
              <a:rect l="l" t="t" r="r" b="b"/>
              <a:pathLst>
                <a:path w="1182" h="1142" extrusionOk="0">
                  <a:moveTo>
                    <a:pt x="570" y="0"/>
                  </a:moveTo>
                  <a:lnTo>
                    <a:pt x="367" y="41"/>
                  </a:lnTo>
                  <a:lnTo>
                    <a:pt x="163" y="163"/>
                  </a:lnTo>
                  <a:lnTo>
                    <a:pt x="41" y="367"/>
                  </a:lnTo>
                  <a:lnTo>
                    <a:pt x="0" y="571"/>
                  </a:lnTo>
                  <a:lnTo>
                    <a:pt x="41" y="815"/>
                  </a:lnTo>
                  <a:lnTo>
                    <a:pt x="163" y="978"/>
                  </a:lnTo>
                  <a:lnTo>
                    <a:pt x="367" y="1100"/>
                  </a:lnTo>
                  <a:lnTo>
                    <a:pt x="570" y="1141"/>
                  </a:lnTo>
                  <a:lnTo>
                    <a:pt x="815" y="1100"/>
                  </a:lnTo>
                  <a:lnTo>
                    <a:pt x="978" y="978"/>
                  </a:lnTo>
                  <a:lnTo>
                    <a:pt x="1141" y="815"/>
                  </a:lnTo>
                  <a:lnTo>
                    <a:pt x="1181" y="571"/>
                  </a:lnTo>
                  <a:lnTo>
                    <a:pt x="1141" y="367"/>
                  </a:lnTo>
                  <a:lnTo>
                    <a:pt x="978" y="163"/>
                  </a:lnTo>
                  <a:lnTo>
                    <a:pt x="815" y="41"/>
                  </a:lnTo>
                  <a:lnTo>
                    <a:pt x="57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46"/>
            <p:cNvSpPr/>
            <p:nvPr/>
          </p:nvSpPr>
          <p:spPr>
            <a:xfrm>
              <a:off x="2512375" y="2496175"/>
              <a:ext cx="106950" cy="107975"/>
            </a:xfrm>
            <a:custGeom>
              <a:avLst/>
              <a:gdLst/>
              <a:ahLst/>
              <a:cxnLst/>
              <a:rect l="l" t="t" r="r" b="b"/>
              <a:pathLst>
                <a:path w="4278" h="4319" extrusionOk="0">
                  <a:moveTo>
                    <a:pt x="0" y="0"/>
                  </a:moveTo>
                  <a:lnTo>
                    <a:pt x="2118" y="4318"/>
                  </a:lnTo>
                  <a:lnTo>
                    <a:pt x="427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46"/>
            <p:cNvSpPr/>
            <p:nvPr/>
          </p:nvSpPr>
          <p:spPr>
            <a:xfrm>
              <a:off x="2605050" y="2633650"/>
              <a:ext cx="63150" cy="19375"/>
            </a:xfrm>
            <a:custGeom>
              <a:avLst/>
              <a:gdLst/>
              <a:ahLst/>
              <a:cxnLst/>
              <a:rect l="l" t="t" r="r" b="b"/>
              <a:pathLst>
                <a:path w="2526" h="775" extrusionOk="0">
                  <a:moveTo>
                    <a:pt x="0" y="0"/>
                  </a:moveTo>
                  <a:lnTo>
                    <a:pt x="0" y="774"/>
                  </a:lnTo>
                  <a:lnTo>
                    <a:pt x="2526" y="774"/>
                  </a:lnTo>
                  <a:lnTo>
                    <a:pt x="2526" y="0"/>
                  </a:lnTo>
                  <a:close/>
                </a:path>
              </a:pathLst>
            </a:custGeom>
            <a:solidFill>
              <a:srgbClr val="000000">
                <a:alpha val="240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73" name="Google Shape;973;p46"/>
          <p:cNvSpPr txBox="1"/>
          <p:nvPr/>
        </p:nvSpPr>
        <p:spPr>
          <a:xfrm>
            <a:off x="4323750" y="442025"/>
            <a:ext cx="4524300" cy="1545900"/>
          </a:xfrm>
          <a:prstGeom prst="rect">
            <a:avLst/>
          </a:prstGeom>
          <a:noFill/>
          <a:ln>
            <a:noFill/>
          </a:ln>
        </p:spPr>
        <p:txBody>
          <a:bodyPr spcFirstLastPara="1" wrap="square" lIns="91425" tIns="91425" rIns="91425" bIns="91425" anchor="t" anchorCtr="0">
            <a:spAutoFit/>
          </a:bodyPr>
          <a:lstStyle/>
          <a:p>
            <a:pPr marL="0" lvl="0" indent="0" algn="l" rtl="0">
              <a:lnSpc>
                <a:spcPct val="107916"/>
              </a:lnSpc>
              <a:spcBef>
                <a:spcPts val="0"/>
              </a:spcBef>
              <a:spcAft>
                <a:spcPts val="800"/>
              </a:spcAft>
              <a:buNone/>
            </a:pPr>
            <a:r>
              <a:rPr lang="en" sz="2800" b="1">
                <a:solidFill>
                  <a:srgbClr val="2E2F30"/>
                </a:solidFill>
              </a:rPr>
              <a:t>Essential equipment used for safely during room cleaning</a:t>
            </a:r>
            <a:endParaRPr sz="2800"/>
          </a:p>
        </p:txBody>
      </p:sp>
      <p:sp>
        <p:nvSpPr>
          <p:cNvPr id="974" name="Google Shape;974;p46"/>
          <p:cNvSpPr txBox="1">
            <a:spLocks noGrp="1"/>
          </p:cNvSpPr>
          <p:nvPr>
            <p:ph type="subTitle" idx="1"/>
          </p:nvPr>
        </p:nvSpPr>
        <p:spPr>
          <a:xfrm>
            <a:off x="4047025" y="2298500"/>
            <a:ext cx="4801200" cy="1072800"/>
          </a:xfrm>
          <a:prstGeom prst="rect">
            <a:avLst/>
          </a:prstGeom>
        </p:spPr>
        <p:txBody>
          <a:bodyPr spcFirstLastPara="1" wrap="square" lIns="91425" tIns="91425" rIns="91425" bIns="91425" anchor="t" anchorCtr="0">
            <a:noAutofit/>
          </a:bodyPr>
          <a:lstStyle/>
          <a:p>
            <a:pPr marL="457200" lvl="0" indent="-317500" algn="just" rtl="0">
              <a:lnSpc>
                <a:spcPct val="107916"/>
              </a:lnSpc>
              <a:spcBef>
                <a:spcPts val="0"/>
              </a:spcBef>
              <a:spcAft>
                <a:spcPts val="0"/>
              </a:spcAft>
              <a:buClr>
                <a:srgbClr val="000000"/>
              </a:buClr>
              <a:buSzPts val="1400"/>
              <a:buFont typeface="Arial"/>
              <a:buChar char="●"/>
            </a:pPr>
            <a:r>
              <a:rPr lang="en" sz="1400">
                <a:solidFill>
                  <a:srgbClr val="2E2F30"/>
                </a:solidFill>
                <a:highlight>
                  <a:schemeClr val="lt1"/>
                </a:highlight>
                <a:latin typeface="Arial"/>
                <a:ea typeface="Arial"/>
                <a:cs typeface="Arial"/>
                <a:sym typeface="Arial"/>
              </a:rPr>
              <a:t>Always restocking the essential materials is necessary (</a:t>
            </a:r>
            <a:r>
              <a:rPr lang="en" sz="1400">
                <a:solidFill>
                  <a:srgbClr val="000000"/>
                </a:solidFill>
                <a:highlight>
                  <a:schemeClr val="lt1"/>
                </a:highlight>
                <a:latin typeface="Arial"/>
                <a:ea typeface="Arial"/>
                <a:cs typeface="Arial"/>
                <a:sym typeface="Arial"/>
              </a:rPr>
              <a:t>Bi, et al., 2020</a:t>
            </a:r>
            <a:r>
              <a:rPr lang="en" sz="1400">
                <a:solidFill>
                  <a:srgbClr val="2E2F30"/>
                </a:solidFill>
                <a:highlight>
                  <a:schemeClr val="lt1"/>
                </a:highlight>
                <a:latin typeface="Arial"/>
                <a:ea typeface="Arial"/>
                <a:cs typeface="Arial"/>
                <a:sym typeface="Arial"/>
              </a:rPr>
              <a:t>).</a:t>
            </a:r>
            <a:endParaRPr sz="1400">
              <a:solidFill>
                <a:srgbClr val="2E2F30"/>
              </a:solidFill>
              <a:highlight>
                <a:schemeClr val="lt1"/>
              </a:highlight>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A microfiber cloth is the best tool for cleaning surfaces in rooms.</a:t>
            </a:r>
            <a:endParaRPr sz="1400">
              <a:solidFill>
                <a:srgbClr val="000000"/>
              </a:solidFill>
              <a:highlight>
                <a:schemeClr val="lt1"/>
              </a:highlight>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vacuum cleaners and cleaning machines help to rejuvenate the shine.</a:t>
            </a:r>
            <a:endParaRPr sz="1800">
              <a:highlight>
                <a:schemeClr val="lt1"/>
              </a:highligh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78"/>
        <p:cNvGrpSpPr/>
        <p:nvPr/>
      </p:nvGrpSpPr>
      <p:grpSpPr>
        <a:xfrm>
          <a:off x="0" y="0"/>
          <a:ext cx="0" cy="0"/>
          <a:chOff x="0" y="0"/>
          <a:chExt cx="0" cy="0"/>
        </a:xfrm>
      </p:grpSpPr>
      <p:sp>
        <p:nvSpPr>
          <p:cNvPr id="979" name="Google Shape;979;p47"/>
          <p:cNvSpPr txBox="1">
            <a:spLocks noGrp="1"/>
          </p:cNvSpPr>
          <p:nvPr>
            <p:ph type="title"/>
          </p:nvPr>
        </p:nvSpPr>
        <p:spPr>
          <a:xfrm>
            <a:off x="3037875" y="450050"/>
            <a:ext cx="5392800" cy="1346100"/>
          </a:xfrm>
          <a:prstGeom prst="rect">
            <a:avLst/>
          </a:prstGeom>
        </p:spPr>
        <p:txBody>
          <a:bodyPr spcFirstLastPara="1" wrap="square" lIns="91425" tIns="91425" rIns="91425" bIns="91425" anchor="b" anchorCtr="0">
            <a:noAutofit/>
          </a:bodyPr>
          <a:lstStyle/>
          <a:p>
            <a:pPr marL="0" lvl="0" indent="0" algn="l" rtl="0">
              <a:lnSpc>
                <a:spcPct val="107916"/>
              </a:lnSpc>
              <a:spcBef>
                <a:spcPts val="0"/>
              </a:spcBef>
              <a:spcAft>
                <a:spcPts val="800"/>
              </a:spcAft>
              <a:buNone/>
            </a:pPr>
            <a:r>
              <a:rPr lang="en" sz="2800">
                <a:solidFill>
                  <a:srgbClr val="2E2F30"/>
                </a:solidFill>
                <a:latin typeface="Arial"/>
                <a:ea typeface="Arial"/>
                <a:cs typeface="Arial"/>
                <a:sym typeface="Arial"/>
              </a:rPr>
              <a:t>Practical  solutions to mitigate to potential hazards in  room cleaning</a:t>
            </a:r>
            <a:endParaRPr sz="2800"/>
          </a:p>
        </p:txBody>
      </p:sp>
      <p:sp>
        <p:nvSpPr>
          <p:cNvPr id="980" name="Google Shape;980;p47"/>
          <p:cNvSpPr txBox="1">
            <a:spLocks noGrp="1"/>
          </p:cNvSpPr>
          <p:nvPr>
            <p:ph type="subTitle" idx="1"/>
          </p:nvPr>
        </p:nvSpPr>
        <p:spPr>
          <a:xfrm>
            <a:off x="4047025" y="2025077"/>
            <a:ext cx="4383600" cy="1346100"/>
          </a:xfrm>
          <a:prstGeom prst="rect">
            <a:avLst/>
          </a:prstGeom>
        </p:spPr>
        <p:txBody>
          <a:bodyPr spcFirstLastPara="1" wrap="square" lIns="91425" tIns="91425" rIns="91425" bIns="91425" anchor="t" anchorCtr="0">
            <a:noAutofit/>
          </a:bodyPr>
          <a:lstStyle/>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Possible dangers and providing useful answers help to mitigate the scenarios.</a:t>
            </a:r>
            <a:endParaRPr sz="1400">
              <a:solidFill>
                <a:srgbClr val="000000"/>
              </a:solidFill>
              <a:highlight>
                <a:schemeClr val="lt1"/>
              </a:highlight>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Musks, gloves should be used to avoid health related hazards(World Health Organization, 2020).</a:t>
            </a:r>
            <a:endParaRPr sz="1400">
              <a:solidFill>
                <a:srgbClr val="000000"/>
              </a:solidFill>
              <a:highlight>
                <a:schemeClr val="lt1"/>
              </a:highlight>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highlight>
                  <a:schemeClr val="lt1"/>
                </a:highlight>
                <a:latin typeface="Arial"/>
                <a:ea typeface="Arial"/>
                <a:cs typeface="Arial"/>
                <a:sym typeface="Arial"/>
              </a:rPr>
              <a:t>Lifting kits with ergonomic design can be used to prevent strains.</a:t>
            </a:r>
            <a:endParaRPr sz="1800">
              <a:highlight>
                <a:schemeClr val="lt1"/>
              </a:highlight>
            </a:endParaRPr>
          </a:p>
        </p:txBody>
      </p:sp>
      <p:pic>
        <p:nvPicPr>
          <p:cNvPr id="981" name="Google Shape;981;p47"/>
          <p:cNvPicPr preferRelativeResize="0"/>
          <p:nvPr/>
        </p:nvPicPr>
        <p:blipFill>
          <a:blip r:embed="rId3">
            <a:alphaModFix/>
          </a:blip>
          <a:stretch>
            <a:fillRect/>
          </a:stretch>
        </p:blipFill>
        <p:spPr>
          <a:xfrm>
            <a:off x="614525" y="2177425"/>
            <a:ext cx="2865375" cy="16480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85"/>
        <p:cNvGrpSpPr/>
        <p:nvPr/>
      </p:nvGrpSpPr>
      <p:grpSpPr>
        <a:xfrm>
          <a:off x="0" y="0"/>
          <a:ext cx="0" cy="0"/>
          <a:chOff x="0" y="0"/>
          <a:chExt cx="0" cy="0"/>
        </a:xfrm>
      </p:grpSpPr>
      <p:sp>
        <p:nvSpPr>
          <p:cNvPr id="986" name="Google Shape;986;p48"/>
          <p:cNvSpPr txBox="1">
            <a:spLocks noGrp="1"/>
          </p:cNvSpPr>
          <p:nvPr>
            <p:ph type="title"/>
          </p:nvPr>
        </p:nvSpPr>
        <p:spPr>
          <a:xfrm>
            <a:off x="4047025" y="771525"/>
            <a:ext cx="4383600" cy="763500"/>
          </a:xfrm>
          <a:prstGeom prst="rect">
            <a:avLst/>
          </a:prstGeom>
        </p:spPr>
        <p:txBody>
          <a:bodyPr spcFirstLastPara="1" wrap="square" lIns="91425" tIns="91425" rIns="91425" bIns="91425" anchor="b" anchorCtr="0">
            <a:noAutofit/>
          </a:bodyPr>
          <a:lstStyle/>
          <a:p>
            <a:pPr marL="0" lvl="0" indent="0" algn="l" rtl="0">
              <a:lnSpc>
                <a:spcPct val="107916"/>
              </a:lnSpc>
              <a:spcBef>
                <a:spcPts val="0"/>
              </a:spcBef>
              <a:spcAft>
                <a:spcPts val="800"/>
              </a:spcAft>
              <a:buNone/>
            </a:pPr>
            <a:r>
              <a:rPr lang="en" sz="2800">
                <a:solidFill>
                  <a:srgbClr val="2E2F30"/>
                </a:solidFill>
                <a:latin typeface="Arial"/>
                <a:ea typeface="Arial"/>
                <a:cs typeface="Arial"/>
                <a:sym typeface="Arial"/>
              </a:rPr>
              <a:t>Conclusion</a:t>
            </a:r>
            <a:endParaRPr sz="2800"/>
          </a:p>
        </p:txBody>
      </p:sp>
      <p:sp>
        <p:nvSpPr>
          <p:cNvPr id="987" name="Google Shape;987;p48"/>
          <p:cNvSpPr txBox="1">
            <a:spLocks noGrp="1"/>
          </p:cNvSpPr>
          <p:nvPr>
            <p:ph type="subTitle" idx="1"/>
          </p:nvPr>
        </p:nvSpPr>
        <p:spPr>
          <a:xfrm>
            <a:off x="4047025" y="1997127"/>
            <a:ext cx="4383600" cy="1374000"/>
          </a:xfrm>
          <a:prstGeom prst="rect">
            <a:avLst/>
          </a:prstGeom>
        </p:spPr>
        <p:txBody>
          <a:bodyPr spcFirstLastPara="1" wrap="square" lIns="91425" tIns="91425" rIns="91425" bIns="91425" anchor="t" anchorCtr="0">
            <a:noAutofit/>
          </a:bodyPr>
          <a:lstStyle/>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latin typeface="Arial"/>
                <a:ea typeface="Arial"/>
                <a:cs typeface="Arial"/>
                <a:sym typeface="Arial"/>
              </a:rPr>
              <a:t>Safeguarded environment is a central concern for all organizations.</a:t>
            </a:r>
            <a:endParaRPr sz="1400">
              <a:solidFill>
                <a:srgbClr val="000000"/>
              </a:solidFill>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latin typeface="Arial"/>
                <a:ea typeface="Arial"/>
                <a:cs typeface="Arial"/>
                <a:sym typeface="Arial"/>
              </a:rPr>
              <a:t>To stock every fundamental requirement should be the primary concern.</a:t>
            </a:r>
            <a:endParaRPr sz="1400">
              <a:solidFill>
                <a:srgbClr val="000000"/>
              </a:solidFill>
              <a:latin typeface="Arial"/>
              <a:ea typeface="Arial"/>
              <a:cs typeface="Arial"/>
              <a:sym typeface="Arial"/>
            </a:endParaRPr>
          </a:p>
          <a:p>
            <a:pPr marL="457200" lvl="0" indent="-317500" algn="just" rtl="0">
              <a:lnSpc>
                <a:spcPct val="107916"/>
              </a:lnSpc>
              <a:spcBef>
                <a:spcPts val="0"/>
              </a:spcBef>
              <a:spcAft>
                <a:spcPts val="0"/>
              </a:spcAft>
              <a:buClr>
                <a:srgbClr val="000000"/>
              </a:buClr>
              <a:buSzPts val="1400"/>
              <a:buFont typeface="Arial"/>
              <a:buChar char="●"/>
            </a:pPr>
            <a:r>
              <a:rPr lang="en" sz="1400">
                <a:solidFill>
                  <a:srgbClr val="000000"/>
                </a:solidFill>
                <a:latin typeface="Arial"/>
                <a:ea typeface="Arial"/>
                <a:cs typeface="Arial"/>
                <a:sym typeface="Arial"/>
              </a:rPr>
              <a:t>Following safety measures can help to avoid the safety hazards.</a:t>
            </a:r>
            <a:endParaRPr sz="1400">
              <a:solidFill>
                <a:srgbClr val="000000"/>
              </a:solidFill>
              <a:latin typeface="Arial"/>
              <a:ea typeface="Arial"/>
              <a:cs typeface="Arial"/>
              <a:sym typeface="Arial"/>
            </a:endParaRPr>
          </a:p>
          <a:p>
            <a:pPr marL="0" lvl="0" indent="0" algn="l" rtl="0">
              <a:spcBef>
                <a:spcPts val="800"/>
              </a:spcBef>
              <a:spcAft>
                <a:spcPts val="0"/>
              </a:spcAft>
              <a:buNone/>
            </a:pPr>
            <a:endParaRPr/>
          </a:p>
        </p:txBody>
      </p:sp>
      <p:pic>
        <p:nvPicPr>
          <p:cNvPr id="988" name="Google Shape;988;p48"/>
          <p:cNvPicPr preferRelativeResize="0"/>
          <p:nvPr/>
        </p:nvPicPr>
        <p:blipFill>
          <a:blip r:embed="rId3">
            <a:alphaModFix/>
          </a:blip>
          <a:stretch>
            <a:fillRect/>
          </a:stretch>
        </p:blipFill>
        <p:spPr>
          <a:xfrm>
            <a:off x="606775" y="1535025"/>
            <a:ext cx="2591850" cy="18539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92"/>
        <p:cNvGrpSpPr/>
        <p:nvPr/>
      </p:nvGrpSpPr>
      <p:grpSpPr>
        <a:xfrm>
          <a:off x="0" y="0"/>
          <a:ext cx="0" cy="0"/>
          <a:chOff x="0" y="0"/>
          <a:chExt cx="0" cy="0"/>
        </a:xfrm>
      </p:grpSpPr>
      <p:sp>
        <p:nvSpPr>
          <p:cNvPr id="993" name="Google Shape;993;p49"/>
          <p:cNvSpPr txBox="1"/>
          <p:nvPr/>
        </p:nvSpPr>
        <p:spPr>
          <a:xfrm>
            <a:off x="502300" y="771600"/>
            <a:ext cx="7799700" cy="4084200"/>
          </a:xfrm>
          <a:prstGeom prst="rect">
            <a:avLst/>
          </a:prstGeom>
          <a:noFill/>
          <a:ln>
            <a:noFill/>
          </a:ln>
        </p:spPr>
        <p:txBody>
          <a:bodyPr spcFirstLastPara="1" wrap="square" lIns="91425" tIns="91425" rIns="91425" bIns="91425" anchor="t" anchorCtr="0">
            <a:spAutoFit/>
          </a:bodyPr>
          <a:lstStyle/>
          <a:p>
            <a:pPr marL="0" lvl="0" indent="0" algn="just" rtl="0">
              <a:lnSpc>
                <a:spcPct val="150000"/>
              </a:lnSpc>
              <a:spcBef>
                <a:spcPts val="0"/>
              </a:spcBef>
              <a:spcAft>
                <a:spcPts val="0"/>
              </a:spcAft>
              <a:buNone/>
            </a:pPr>
            <a:r>
              <a:rPr lang="en" sz="400">
                <a:solidFill>
                  <a:srgbClr val="222222"/>
                </a:solidFill>
                <a:highlight>
                  <a:schemeClr val="lt1"/>
                </a:highlight>
              </a:rPr>
              <a:t>Agarwal, S., Page, S.J. and Mawby, R., 2021. Tourist security, terrorism risk management and tourist safety. </a:t>
            </a:r>
            <a:r>
              <a:rPr lang="en" sz="400" i="1">
                <a:solidFill>
                  <a:srgbClr val="222222"/>
                </a:solidFill>
                <a:highlight>
                  <a:schemeClr val="lt1"/>
                </a:highlight>
              </a:rPr>
              <a:t>Annals of Tourism Research</a:t>
            </a:r>
            <a:r>
              <a:rPr lang="en" sz="400">
                <a:solidFill>
                  <a:srgbClr val="222222"/>
                </a:solidFill>
                <a:highlight>
                  <a:schemeClr val="lt1"/>
                </a:highlight>
              </a:rPr>
              <a:t>, </a:t>
            </a:r>
            <a:r>
              <a:rPr lang="en" sz="400" i="1">
                <a:solidFill>
                  <a:srgbClr val="222222"/>
                </a:solidFill>
                <a:highlight>
                  <a:schemeClr val="lt1"/>
                </a:highlight>
              </a:rPr>
              <a:t>89</a:t>
            </a:r>
            <a:r>
              <a:rPr lang="en" sz="400">
                <a:solidFill>
                  <a:srgbClr val="222222"/>
                </a:solidFill>
                <a:highlight>
                  <a:schemeClr val="lt1"/>
                </a:highlight>
              </a:rPr>
              <a:t>, p.103207. Available at:</a:t>
            </a:r>
            <a:r>
              <a:rPr lang="en" sz="400" u="sng">
                <a:solidFill>
                  <a:srgbClr val="1155CC"/>
                </a:solidFill>
                <a:highlight>
                  <a:schemeClr val="lt1"/>
                </a:highlight>
                <a:hlinkClick r:id="rId3">
                  <a:extLst>
                    <a:ext uri="{A12FA001-AC4F-418D-AE19-62706E023703}">
                      <ahyp:hlinkClr xmlns:ahyp="http://schemas.microsoft.com/office/drawing/2018/hyperlinkcolor" val="tx"/>
                    </a:ext>
                  </a:extLst>
                </a:hlinkClick>
              </a:rPr>
              <a:t>https://pearl.plymouth.ac.uk/bitstream/handle/10026.1/17051/ATR-D-20-00859_R2.pdf?sequence=1</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Aristyawati, N.L., Budasi, I.G. and Wedhanti, N.K., 2020. An Analysis Of Jargons Used By The Housekeeping Department At The Lovina Bali Hotel. </a:t>
            </a:r>
            <a:r>
              <a:rPr lang="en" sz="400" i="1">
                <a:solidFill>
                  <a:srgbClr val="222222"/>
                </a:solidFill>
                <a:highlight>
                  <a:schemeClr val="lt1"/>
                </a:highlight>
              </a:rPr>
              <a:t>Indonesian Journal of Educational Research and Review</a:t>
            </a:r>
            <a:r>
              <a:rPr lang="en" sz="400">
                <a:solidFill>
                  <a:srgbClr val="222222"/>
                </a:solidFill>
                <a:highlight>
                  <a:schemeClr val="lt1"/>
                </a:highlight>
              </a:rPr>
              <a:t>, </a:t>
            </a:r>
            <a:r>
              <a:rPr lang="en" sz="400" i="1">
                <a:solidFill>
                  <a:srgbClr val="222222"/>
                </a:solidFill>
                <a:highlight>
                  <a:schemeClr val="lt1"/>
                </a:highlight>
              </a:rPr>
              <a:t>3</a:t>
            </a:r>
            <a:r>
              <a:rPr lang="en" sz="400">
                <a:solidFill>
                  <a:srgbClr val="222222"/>
                </a:solidFill>
                <a:highlight>
                  <a:schemeClr val="lt1"/>
                </a:highlight>
              </a:rPr>
              <a:t>(2), pp.72-80. Available at: </a:t>
            </a:r>
            <a:r>
              <a:rPr lang="en" sz="400" u="sng">
                <a:solidFill>
                  <a:srgbClr val="1155CC"/>
                </a:solidFill>
                <a:highlight>
                  <a:schemeClr val="lt1"/>
                </a:highlight>
                <a:hlinkClick r:id="rId4">
                  <a:extLst>
                    <a:ext uri="{A12FA001-AC4F-418D-AE19-62706E023703}">
                      <ahyp:hlinkClr xmlns:ahyp="http://schemas.microsoft.com/office/drawing/2018/hyperlinkcolor" val="tx"/>
                    </a:ext>
                  </a:extLst>
                </a:hlinkClick>
              </a:rPr>
              <a:t>https://ejournal.undiksha.ac.id/index.php/IJERR/article/download/26537/pdf</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Bi, J.W., Liu, Y., Fan, Z.P. and Zhang, J., 2020. Exploring asymmetric effects of attribute performance on customer satisfaction in the hotel industry. </a:t>
            </a:r>
            <a:r>
              <a:rPr lang="en" sz="400" i="1">
                <a:solidFill>
                  <a:srgbClr val="222222"/>
                </a:solidFill>
                <a:highlight>
                  <a:schemeClr val="lt1"/>
                </a:highlight>
              </a:rPr>
              <a:t>Tourism Management</a:t>
            </a:r>
            <a:r>
              <a:rPr lang="en" sz="400">
                <a:solidFill>
                  <a:srgbClr val="222222"/>
                </a:solidFill>
                <a:highlight>
                  <a:schemeClr val="lt1"/>
                </a:highlight>
              </a:rPr>
              <a:t>, </a:t>
            </a:r>
            <a:r>
              <a:rPr lang="en" sz="400" i="1">
                <a:solidFill>
                  <a:srgbClr val="222222"/>
                </a:solidFill>
                <a:highlight>
                  <a:schemeClr val="lt1"/>
                </a:highlight>
              </a:rPr>
              <a:t>77</a:t>
            </a:r>
            <a:r>
              <a:rPr lang="en" sz="400">
                <a:solidFill>
                  <a:srgbClr val="222222"/>
                </a:solidFill>
                <a:highlight>
                  <a:schemeClr val="lt1"/>
                </a:highlight>
              </a:rPr>
              <a:t>, p.104006.Available at:</a:t>
            </a:r>
            <a:r>
              <a:rPr lang="en" sz="400" u="sng">
                <a:solidFill>
                  <a:srgbClr val="1155CC"/>
                </a:solidFill>
                <a:highlight>
                  <a:schemeClr val="lt1"/>
                </a:highlight>
                <a:hlinkClick r:id="rId5">
                  <a:extLst>
                    <a:ext uri="{A12FA001-AC4F-418D-AE19-62706E023703}">
                      <ahyp:hlinkClr xmlns:ahyp="http://schemas.microsoft.com/office/drawing/2018/hyperlinkcolor" val="tx"/>
                    </a:ext>
                  </a:extLst>
                </a:hlinkClick>
              </a:rPr>
              <a:t>https://drive.google.com/file/d/1RrGis5Ixua8pAqkfC3pu6sqWy4EO7OTu/view</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Chen, X.A., Wang, R. and Zhang, J., 2022. Divide and conquer: A hygienic, efficient, and reliable assembly line for housekeeping. </a:t>
            </a:r>
            <a:r>
              <a:rPr lang="en" sz="400" i="1">
                <a:solidFill>
                  <a:srgbClr val="222222"/>
                </a:solidFill>
                <a:highlight>
                  <a:schemeClr val="lt1"/>
                </a:highlight>
              </a:rPr>
              <a:t>Manufacturing &amp; Service Operations Management</a:t>
            </a:r>
            <a:r>
              <a:rPr lang="en" sz="400">
                <a:solidFill>
                  <a:srgbClr val="222222"/>
                </a:solidFill>
                <a:highlight>
                  <a:schemeClr val="lt1"/>
                </a:highlight>
              </a:rPr>
              <a:t>, </a:t>
            </a:r>
            <a:r>
              <a:rPr lang="en" sz="400" i="1">
                <a:solidFill>
                  <a:srgbClr val="222222"/>
                </a:solidFill>
                <a:highlight>
                  <a:schemeClr val="lt1"/>
                </a:highlight>
              </a:rPr>
              <a:t>24</a:t>
            </a:r>
            <a:r>
              <a:rPr lang="en" sz="400">
                <a:solidFill>
                  <a:srgbClr val="222222"/>
                </a:solidFill>
                <a:highlight>
                  <a:schemeClr val="lt1"/>
                </a:highlight>
              </a:rPr>
              <a:t>(2), pp.938-955.Available at:</a:t>
            </a:r>
            <a:r>
              <a:rPr lang="en" sz="400" u="sng">
                <a:solidFill>
                  <a:srgbClr val="1155CC"/>
                </a:solidFill>
                <a:highlight>
                  <a:schemeClr val="lt1"/>
                </a:highlight>
                <a:hlinkClick r:id="rId6">
                  <a:extLst>
                    <a:ext uri="{A12FA001-AC4F-418D-AE19-62706E023703}">
                      <ahyp:hlinkClr xmlns:ahyp="http://schemas.microsoft.com/office/drawing/2018/hyperlinkcolor" val="tx"/>
                    </a:ext>
                  </a:extLst>
                </a:hlinkClick>
              </a:rPr>
              <a:t>https://ink.library.smu.edu.sg/cgi/viewcontent.cgi?article=7731&amp;context=lkcsb_research</a:t>
            </a:r>
            <a:r>
              <a:rPr lang="en" sz="400">
                <a:solidFill>
                  <a:srgbClr val="222222"/>
                </a:solidFill>
                <a:highlight>
                  <a:schemeClr val="lt1"/>
                </a:highlight>
              </a:rPr>
              <a:t>(Accessed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E2F30"/>
                </a:solidFill>
                <a:highlight>
                  <a:schemeClr val="lt1"/>
                </a:highlight>
              </a:rPr>
              <a:t>Chigurupati, R., Panchal, N., Henry, A.M., Batal, H., Sethi, A., D’innocenzo, R., Mehra, P., Krishnan, D.G. and Roser, S.M. (2020). Considerations for Oral and Maxillofacial Surgeons in COVID-19 Era: Can We Sustain the Solutions to Keep Our Patients and Healthcare Personnel Safe? </a:t>
            </a:r>
            <a:r>
              <a:rPr lang="en" sz="400" i="1">
                <a:solidFill>
                  <a:srgbClr val="2E2F30"/>
                </a:solidFill>
                <a:highlight>
                  <a:schemeClr val="lt1"/>
                </a:highlight>
              </a:rPr>
              <a:t>Journal of Oral and Maxillofacial Surgery</a:t>
            </a:r>
            <a:r>
              <a:rPr lang="en" sz="400">
                <a:solidFill>
                  <a:srgbClr val="2E2F30"/>
                </a:solidFill>
                <a:highlight>
                  <a:schemeClr val="lt1"/>
                </a:highlight>
              </a:rPr>
              <a:t>, 78(8), pp.1241–1256. doi:</a:t>
            </a:r>
            <a:r>
              <a:rPr lang="en" sz="400">
                <a:solidFill>
                  <a:srgbClr val="222222"/>
                </a:solidFill>
                <a:highlight>
                  <a:schemeClr val="lt1"/>
                </a:highlight>
              </a:rPr>
              <a:t>Available at:</a:t>
            </a:r>
            <a:r>
              <a:rPr lang="en" sz="400" u="sng">
                <a:solidFill>
                  <a:srgbClr val="1155CC"/>
                </a:solidFill>
                <a:highlight>
                  <a:schemeClr val="lt1"/>
                </a:highlight>
                <a:hlinkClick r:id="rId7">
                  <a:extLst>
                    <a:ext uri="{A12FA001-AC4F-418D-AE19-62706E023703}">
                      <ahyp:hlinkClr xmlns:ahyp="http://schemas.microsoft.com/office/drawing/2018/hyperlinkcolor" val="tx"/>
                    </a:ext>
                  </a:extLst>
                </a:hlinkClick>
              </a:rPr>
              <a:t>https://doi.org/10.1016/j.joms.2020.05.027</a:t>
            </a:r>
            <a:r>
              <a:rPr lang="en" sz="400">
                <a:solidFill>
                  <a:srgbClr val="2E2F30"/>
                </a:solidFill>
                <a:highlight>
                  <a:schemeClr val="lt1"/>
                </a:highlight>
              </a:rPr>
              <a:t> .</a:t>
            </a:r>
            <a:r>
              <a:rPr lang="en" sz="400">
                <a:solidFill>
                  <a:srgbClr val="222222"/>
                </a:solidFill>
                <a:highlight>
                  <a:schemeClr val="lt1"/>
                </a:highlight>
              </a:rPr>
              <a:t>(Accessed on 7 February 2024)</a:t>
            </a:r>
            <a:endParaRPr sz="400">
              <a:solidFill>
                <a:srgbClr val="2E2F30"/>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Choy, M., Cheng, J. and Yu, K., 2021. Evaluating the environmental sustainability strategies of the housekeeping department: the case of an international hotel chain in Hong Kong, China. </a:t>
            </a:r>
            <a:r>
              <a:rPr lang="en" sz="400" i="1">
                <a:solidFill>
                  <a:srgbClr val="222222"/>
                </a:solidFill>
                <a:highlight>
                  <a:schemeClr val="lt1"/>
                </a:highlight>
              </a:rPr>
              <a:t>Tourism Critiques: Practice and Theory</a:t>
            </a:r>
            <a:r>
              <a:rPr lang="en" sz="400">
                <a:solidFill>
                  <a:srgbClr val="222222"/>
                </a:solidFill>
                <a:highlight>
                  <a:schemeClr val="lt1"/>
                </a:highlight>
              </a:rPr>
              <a:t>, </a:t>
            </a:r>
            <a:r>
              <a:rPr lang="en" sz="400" i="1">
                <a:solidFill>
                  <a:srgbClr val="222222"/>
                </a:solidFill>
                <a:highlight>
                  <a:schemeClr val="lt1"/>
                </a:highlight>
              </a:rPr>
              <a:t>2</a:t>
            </a:r>
            <a:r>
              <a:rPr lang="en" sz="400">
                <a:solidFill>
                  <a:srgbClr val="222222"/>
                </a:solidFill>
                <a:highlight>
                  <a:schemeClr val="lt1"/>
                </a:highlight>
              </a:rPr>
              <a:t>(1), pp.115-132. Available at: </a:t>
            </a:r>
            <a:r>
              <a:rPr lang="en" sz="400" u="sng">
                <a:solidFill>
                  <a:srgbClr val="1155CC"/>
                </a:solidFill>
                <a:highlight>
                  <a:schemeClr val="lt1"/>
                </a:highlight>
                <a:hlinkClick r:id="rId8">
                  <a:extLst>
                    <a:ext uri="{A12FA001-AC4F-418D-AE19-62706E023703}">
                      <ahyp:hlinkClr xmlns:ahyp="http://schemas.microsoft.com/office/drawing/2018/hyperlinkcolor" val="tx"/>
                    </a:ext>
                  </a:extLst>
                </a:hlinkClick>
              </a:rPr>
              <a:t>https://www.emerald.com/insight/content/doi/10.1108/TRC-01-2021-0001/full/pdf</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Jawabreh, O., Mahmoud, R. and Hamasha, S.A., 2020. Factors influencing the employees service performances in hospitality industry case study AQBA five stars hotel. </a:t>
            </a:r>
            <a:r>
              <a:rPr lang="en" sz="400" i="1">
                <a:solidFill>
                  <a:srgbClr val="222222"/>
                </a:solidFill>
                <a:highlight>
                  <a:schemeClr val="lt1"/>
                </a:highlight>
              </a:rPr>
              <a:t>Geo Journal of Tourism and Geosites</a:t>
            </a:r>
            <a:r>
              <a:rPr lang="en" sz="400">
                <a:solidFill>
                  <a:srgbClr val="222222"/>
                </a:solidFill>
                <a:highlight>
                  <a:schemeClr val="lt1"/>
                </a:highlight>
              </a:rPr>
              <a:t>, </a:t>
            </a:r>
            <a:r>
              <a:rPr lang="en" sz="400" i="1">
                <a:solidFill>
                  <a:srgbClr val="222222"/>
                </a:solidFill>
                <a:highlight>
                  <a:schemeClr val="lt1"/>
                </a:highlight>
              </a:rPr>
              <a:t>29</a:t>
            </a:r>
            <a:r>
              <a:rPr lang="en" sz="400">
                <a:solidFill>
                  <a:srgbClr val="222222"/>
                </a:solidFill>
                <a:highlight>
                  <a:schemeClr val="lt1"/>
                </a:highlight>
              </a:rPr>
              <a:t>(2), pp.649-661.Available at:</a:t>
            </a:r>
            <a:r>
              <a:rPr lang="en" sz="400" u="sng">
                <a:solidFill>
                  <a:srgbClr val="1155CC"/>
                </a:solidFill>
                <a:highlight>
                  <a:schemeClr val="lt1"/>
                </a:highlight>
                <a:hlinkClick r:id="rId9">
                  <a:extLst>
                    <a:ext uri="{A12FA001-AC4F-418D-AE19-62706E023703}">
                      <ahyp:hlinkClr xmlns:ahyp="http://schemas.microsoft.com/office/drawing/2018/hyperlinkcolor" val="tx"/>
                    </a:ext>
                  </a:extLst>
                </a:hlinkClick>
              </a:rPr>
              <a:t>https://www.researchgate.net/profile/Omar-Jawabreh/publication/341286270_FACTORS_INFLUENCING_THE_EMPLOYEES_SERVICE_PERFORMANCES_IN_HOSPITALITY_INDUSTRY_CASE_STUDY_AQBA_FIVE_STARS_HOTEL/links/5eb9108e92851cd50da8b148/FACTORS-INFLUENCING-THE-EMPLOYEES-SERVICE-PERFORMANCES-IN-HOSPITALITY-INDUSTRY-CASE-STUDY-AQBA-FIVE-STARS-HOTEL.pdf</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Jothinarayanan, N., Karlsen, F. and Roseng, L.E., 2023. Comparative evaluation of loop-mediated isothermal amplification and PCR for detection of Esox lucius housekeeping genes for use in on-site environmental monitoring. Journal of Fish Biology, 103(5), pp.897-905. Available at: </a:t>
            </a:r>
            <a:r>
              <a:rPr lang="en" sz="400" u="sng">
                <a:solidFill>
                  <a:srgbClr val="1155CC"/>
                </a:solidFill>
                <a:highlight>
                  <a:schemeClr val="lt1"/>
                </a:highlight>
                <a:hlinkClick r:id="rId10">
                  <a:extLst>
                    <a:ext uri="{A12FA001-AC4F-418D-AE19-62706E023703}">
                      <ahyp:hlinkClr xmlns:ahyp="http://schemas.microsoft.com/office/drawing/2018/hyperlinkcolor" val="tx"/>
                    </a:ext>
                  </a:extLst>
                </a:hlinkClick>
              </a:rPr>
              <a:t>https://www.researchgate.net/profile/Lars-Roseng/publication/371377049_Comparative_evaluation_of_LAMP_and_PCR_for_detection_of_Esox_lucius_housekeeping_genes_for_use_in_on-site_environmental_monitoring/links/6528360f3fa934104b1b1a24/Comparative-evaluation-of-LAMP-and-PCR-for-detection-of-Esox-lucius-housekeeping-genes-for-use-in-on-site-environmental-monitoring.pdf</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Sadhale, M., 2021. The Changing Role of Housekeeping Department in Hotels Post COVID-19 Pandemic. Eureka Publications.Available at:</a:t>
            </a:r>
            <a:r>
              <a:rPr lang="en" sz="400" u="sng">
                <a:solidFill>
                  <a:srgbClr val="1155CC"/>
                </a:solidFill>
                <a:highlight>
                  <a:schemeClr val="lt1"/>
                </a:highlight>
                <a:hlinkClick r:id="rId11">
                  <a:extLst>
                    <a:ext uri="{A12FA001-AC4F-418D-AE19-62706E023703}">
                      <ahyp:hlinkClr xmlns:ahyp="http://schemas.microsoft.com/office/drawing/2018/hyperlinkcolor" val="tx"/>
                    </a:ext>
                  </a:extLst>
                </a:hlinkClick>
              </a:rPr>
              <a:t>http://210.212.169.38/xmlui/bitstream/handle/123456789/9834/The%20changing%20role%20of%20housekeeping%20dept..pdf?sequence=1&amp;isAllowed=y</a:t>
            </a:r>
            <a:r>
              <a:rPr lang="en" sz="400">
                <a:solidFill>
                  <a:srgbClr val="222222"/>
                </a:solidFill>
                <a:highlight>
                  <a:schemeClr val="lt1"/>
                </a:highlight>
              </a:rPr>
              <a:t>(Accessed on 7 February 2024)</a:t>
            </a:r>
            <a:endParaRPr sz="400">
              <a:solidFill>
                <a:srgbClr val="2E2F30"/>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Sahoo, S., Singh, G., Bhogal, R.P., Mehra, A., Aggarwal, A.K., Goel, K., Dutta, U., Bhalla, A., Lakshmi, P.V.M., Puri10, G.D. and Grover11, S., 2020. Psychosocial issues among the “faceless corona warriors”-the hospital housekeeping staff and sanitary workers on COVID-19 duty: an exploratory survey from a tertiary health care center from North India. </a:t>
            </a:r>
            <a:r>
              <a:rPr lang="en" sz="400" i="1">
                <a:solidFill>
                  <a:srgbClr val="222222"/>
                </a:solidFill>
                <a:highlight>
                  <a:schemeClr val="lt1"/>
                </a:highlight>
              </a:rPr>
              <a:t>J Postgrad Med Educ Res</a:t>
            </a:r>
            <a:r>
              <a:rPr lang="en" sz="400">
                <a:solidFill>
                  <a:srgbClr val="222222"/>
                </a:solidFill>
                <a:highlight>
                  <a:schemeClr val="lt1"/>
                </a:highlight>
              </a:rPr>
              <a:t>, </a:t>
            </a:r>
            <a:r>
              <a:rPr lang="en" sz="400" i="1">
                <a:solidFill>
                  <a:srgbClr val="222222"/>
                </a:solidFill>
                <a:highlight>
                  <a:schemeClr val="lt1"/>
                </a:highlight>
              </a:rPr>
              <a:t>54</a:t>
            </a:r>
            <a:r>
              <a:rPr lang="en" sz="400">
                <a:solidFill>
                  <a:srgbClr val="222222"/>
                </a:solidFill>
                <a:highlight>
                  <a:schemeClr val="lt1"/>
                </a:highlight>
              </a:rPr>
              <a:t>, pp.94-9. Available at: </a:t>
            </a:r>
            <a:r>
              <a:rPr lang="en" sz="400" u="sng">
                <a:solidFill>
                  <a:srgbClr val="1155CC"/>
                </a:solidFill>
                <a:highlight>
                  <a:schemeClr val="lt1"/>
                </a:highlight>
                <a:hlinkClick r:id="rId12">
                  <a:extLst>
                    <a:ext uri="{A12FA001-AC4F-418D-AE19-62706E023703}">
                      <ahyp:hlinkClr xmlns:ahyp="http://schemas.microsoft.com/office/drawing/2018/hyperlinkcolor" val="tx"/>
                    </a:ext>
                  </a:extLst>
                </a:hlinkClick>
              </a:rPr>
              <a:t>https://www.jpmer.com/doi/JPMER/pdf/10.5005/jp-journals-10028-1389</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Siaw, G.A. and Siaw, N.A., 2021. Health hazard control and work safety at the legislative and facility levels in budget hotels in the Eastern Region, Ghana. </a:t>
            </a:r>
            <a:r>
              <a:rPr lang="en" sz="400" i="1">
                <a:solidFill>
                  <a:srgbClr val="222222"/>
                </a:solidFill>
                <a:highlight>
                  <a:schemeClr val="lt1"/>
                </a:highlight>
              </a:rPr>
              <a:t>ADRRI Journal of Agriculture and Food Sciences</a:t>
            </a:r>
            <a:r>
              <a:rPr lang="en" sz="400">
                <a:solidFill>
                  <a:srgbClr val="222222"/>
                </a:solidFill>
                <a:highlight>
                  <a:schemeClr val="lt1"/>
                </a:highlight>
              </a:rPr>
              <a:t>, </a:t>
            </a:r>
            <a:r>
              <a:rPr lang="en" sz="400" i="1">
                <a:solidFill>
                  <a:srgbClr val="222222"/>
                </a:solidFill>
                <a:highlight>
                  <a:schemeClr val="lt1"/>
                </a:highlight>
              </a:rPr>
              <a:t>5</a:t>
            </a:r>
            <a:r>
              <a:rPr lang="en" sz="400">
                <a:solidFill>
                  <a:srgbClr val="222222"/>
                </a:solidFill>
                <a:highlight>
                  <a:schemeClr val="lt1"/>
                </a:highlight>
              </a:rPr>
              <a:t>(2 (4) July-September), pp.49-64.Available at:</a:t>
            </a:r>
            <a:r>
              <a:rPr lang="en" sz="400" u="sng">
                <a:solidFill>
                  <a:srgbClr val="1155CC"/>
                </a:solidFill>
                <a:highlight>
                  <a:schemeClr val="lt1"/>
                </a:highlight>
                <a:hlinkClick r:id="rId13">
                  <a:extLst>
                    <a:ext uri="{A12FA001-AC4F-418D-AE19-62706E023703}">
                      <ahyp:hlinkClr xmlns:ahyp="http://schemas.microsoft.com/office/drawing/2018/hyperlinkcolor" val="tx"/>
                    </a:ext>
                  </a:extLst>
                </a:hlinkClick>
              </a:rPr>
              <a:t>https://journals.adrri.org/index.php/adrrijafs/article/download/701/595</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Tsai, C.H., Linliu, S.C., Chang, R.C. and Mak, A.H., 2020. Disaster prevention management in the hotel industry: Hotel disaster prevention literacy. </a:t>
            </a:r>
            <a:r>
              <a:rPr lang="en" sz="400" i="1">
                <a:solidFill>
                  <a:srgbClr val="222222"/>
                </a:solidFill>
                <a:highlight>
                  <a:schemeClr val="lt1"/>
                </a:highlight>
              </a:rPr>
              <a:t>Journal of Hospitality and Tourism Management</a:t>
            </a:r>
            <a:r>
              <a:rPr lang="en" sz="400">
                <a:solidFill>
                  <a:srgbClr val="222222"/>
                </a:solidFill>
                <a:highlight>
                  <a:schemeClr val="lt1"/>
                </a:highlight>
              </a:rPr>
              <a:t>, </a:t>
            </a:r>
            <a:r>
              <a:rPr lang="en" sz="400" i="1">
                <a:solidFill>
                  <a:srgbClr val="222222"/>
                </a:solidFill>
                <a:highlight>
                  <a:schemeClr val="lt1"/>
                </a:highlight>
              </a:rPr>
              <a:t>45</a:t>
            </a:r>
            <a:r>
              <a:rPr lang="en" sz="400">
                <a:solidFill>
                  <a:srgbClr val="222222"/>
                </a:solidFill>
                <a:highlight>
                  <a:schemeClr val="lt1"/>
                </a:highlight>
              </a:rPr>
              <a:t>, pp.444-455.Available at:</a:t>
            </a:r>
            <a:r>
              <a:rPr lang="en" sz="400" u="sng">
                <a:solidFill>
                  <a:srgbClr val="1155CC"/>
                </a:solidFill>
                <a:highlight>
                  <a:schemeClr val="lt1"/>
                </a:highlight>
                <a:hlinkClick r:id="rId14">
                  <a:extLst>
                    <a:ext uri="{A12FA001-AC4F-418D-AE19-62706E023703}">
                      <ahyp:hlinkClr xmlns:ahyp="http://schemas.microsoft.com/office/drawing/2018/hyperlinkcolor" val="tx"/>
                    </a:ext>
                  </a:extLst>
                </a:hlinkClick>
              </a:rPr>
              <a:t>https://www.academia.edu/download/65079319/JP14_HDPL_Proofs_JHTM_2020.pdf</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Wirya, I.M.S., 2023. Analysis of the Implementation of Standard Operating Procedures (SOP) in the Housekeeping and Front Office Department of Frii Bali Echo Beach Hotel Canggu. </a:t>
            </a:r>
            <a:r>
              <a:rPr lang="en" sz="400" i="1">
                <a:solidFill>
                  <a:srgbClr val="222222"/>
                </a:solidFill>
                <a:highlight>
                  <a:schemeClr val="lt1"/>
                </a:highlight>
              </a:rPr>
              <a:t>Jurnal Manajemen Pelayanan Hotel</a:t>
            </a:r>
            <a:r>
              <a:rPr lang="en" sz="400">
                <a:solidFill>
                  <a:srgbClr val="222222"/>
                </a:solidFill>
                <a:highlight>
                  <a:schemeClr val="lt1"/>
                </a:highlight>
              </a:rPr>
              <a:t>, </a:t>
            </a:r>
            <a:r>
              <a:rPr lang="en" sz="400" i="1">
                <a:solidFill>
                  <a:srgbClr val="222222"/>
                </a:solidFill>
                <a:highlight>
                  <a:schemeClr val="lt1"/>
                </a:highlight>
              </a:rPr>
              <a:t>7</a:t>
            </a:r>
            <a:r>
              <a:rPr lang="en" sz="400">
                <a:solidFill>
                  <a:srgbClr val="222222"/>
                </a:solidFill>
                <a:highlight>
                  <a:schemeClr val="lt1"/>
                </a:highlight>
              </a:rPr>
              <a:t>(1), pp.192-223. Available at: </a:t>
            </a:r>
            <a:r>
              <a:rPr lang="en" sz="400" u="sng">
                <a:solidFill>
                  <a:srgbClr val="1155CC"/>
                </a:solidFill>
                <a:highlight>
                  <a:schemeClr val="lt1"/>
                </a:highlight>
                <a:hlinkClick r:id="rId15">
                  <a:extLst>
                    <a:ext uri="{A12FA001-AC4F-418D-AE19-62706E023703}">
                      <ahyp:hlinkClr xmlns:ahyp="http://schemas.microsoft.com/office/drawing/2018/hyperlinkcolor" val="tx"/>
                    </a:ext>
                  </a:extLst>
                </a:hlinkClick>
              </a:rPr>
              <a:t>https://mapindo.ejurnal.info/index.php/manajemen_pelayanan_hotel/article/download/208/135</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0"/>
              </a:spcAft>
              <a:buNone/>
            </a:pPr>
            <a:r>
              <a:rPr lang="en" sz="400">
                <a:solidFill>
                  <a:srgbClr val="222222"/>
                </a:solidFill>
                <a:highlight>
                  <a:schemeClr val="lt1"/>
                </a:highlight>
              </a:rPr>
              <a:t>World Health Organization, 2020. Personal protective equipment. Available at: </a:t>
            </a:r>
            <a:r>
              <a:rPr lang="en" sz="400" u="sng">
                <a:solidFill>
                  <a:srgbClr val="1155CC"/>
                </a:solidFill>
                <a:highlight>
                  <a:schemeClr val="lt1"/>
                </a:highlight>
                <a:hlinkClick r:id="rId16">
                  <a:extLst>
                    <a:ext uri="{A12FA001-AC4F-418D-AE19-62706E023703}">
                      <ahyp:hlinkClr xmlns:ahyp="http://schemas.microsoft.com/office/drawing/2018/hyperlinkcolor" val="tx"/>
                    </a:ext>
                  </a:extLst>
                </a:hlinkClick>
              </a:rPr>
              <a:t>https://apps.who.int/iris/bitstream/handle/10665/337961/9789240011410-eng.pdf</a:t>
            </a:r>
            <a:r>
              <a:rPr lang="en" sz="400">
                <a:solidFill>
                  <a:srgbClr val="222222"/>
                </a:solidFill>
                <a:highlight>
                  <a:schemeClr val="lt1"/>
                </a:highlight>
              </a:rPr>
              <a:t> (Accessed on 7 February 2024)</a:t>
            </a:r>
            <a:endParaRPr sz="400">
              <a:solidFill>
                <a:srgbClr val="222222"/>
              </a:solidFill>
              <a:highlight>
                <a:schemeClr val="lt1"/>
              </a:highlight>
            </a:endParaRPr>
          </a:p>
          <a:p>
            <a:pPr marL="0" lvl="0" indent="0" algn="just" rtl="0">
              <a:lnSpc>
                <a:spcPct val="150000"/>
              </a:lnSpc>
              <a:spcBef>
                <a:spcPts val="800"/>
              </a:spcBef>
              <a:spcAft>
                <a:spcPts val="800"/>
              </a:spcAft>
              <a:buNone/>
            </a:pPr>
            <a:r>
              <a:rPr lang="en" sz="400">
                <a:solidFill>
                  <a:srgbClr val="222222"/>
                </a:solidFill>
                <a:highlight>
                  <a:schemeClr val="lt1"/>
                </a:highlight>
              </a:rPr>
              <a:t>Yusof, M.F.M., Mohammad, R. and Ismail, S.H., 2021. Work-Related Low Back Pain among Hotel Housekeeping Workers at Kuala Lumpur. </a:t>
            </a:r>
            <a:r>
              <a:rPr lang="en" sz="400" i="1">
                <a:solidFill>
                  <a:srgbClr val="222222"/>
                </a:solidFill>
                <a:highlight>
                  <a:schemeClr val="lt1"/>
                </a:highlight>
              </a:rPr>
              <a:t>Journal of Advanced Research in Applied Sciences and Engineering Technology</a:t>
            </a:r>
            <a:r>
              <a:rPr lang="en" sz="400">
                <a:solidFill>
                  <a:srgbClr val="222222"/>
                </a:solidFill>
                <a:highlight>
                  <a:schemeClr val="lt1"/>
                </a:highlight>
              </a:rPr>
              <a:t>, </a:t>
            </a:r>
            <a:r>
              <a:rPr lang="en" sz="400" i="1">
                <a:solidFill>
                  <a:srgbClr val="222222"/>
                </a:solidFill>
                <a:highlight>
                  <a:schemeClr val="lt1"/>
                </a:highlight>
              </a:rPr>
              <a:t>25</a:t>
            </a:r>
            <a:r>
              <a:rPr lang="en" sz="400">
                <a:solidFill>
                  <a:srgbClr val="222222"/>
                </a:solidFill>
                <a:highlight>
                  <a:schemeClr val="lt1"/>
                </a:highlight>
              </a:rPr>
              <a:t>(1), pp.80-93.Available at:</a:t>
            </a:r>
            <a:r>
              <a:rPr lang="en" sz="400" u="sng">
                <a:solidFill>
                  <a:srgbClr val="1155CC"/>
                </a:solidFill>
                <a:highlight>
                  <a:schemeClr val="lt1"/>
                </a:highlight>
                <a:hlinkClick r:id="rId17">
                  <a:extLst>
                    <a:ext uri="{A12FA001-AC4F-418D-AE19-62706E023703}">
                      <ahyp:hlinkClr xmlns:ahyp="http://schemas.microsoft.com/office/drawing/2018/hyperlinkcolor" val="tx"/>
                    </a:ext>
                  </a:extLst>
                </a:hlinkClick>
              </a:rPr>
              <a:t>https://www.akademiabaru.com/submit/index.php/araset/article/download/4321/3245</a:t>
            </a:r>
            <a:r>
              <a:rPr lang="en" sz="400">
                <a:solidFill>
                  <a:srgbClr val="222222"/>
                </a:solidFill>
                <a:highlight>
                  <a:schemeClr val="lt1"/>
                </a:highlight>
              </a:rPr>
              <a:t> (Accessed on 7 February 2024)</a:t>
            </a:r>
            <a:endParaRPr sz="400">
              <a:solidFill>
                <a:srgbClr val="222222"/>
              </a:solidFill>
              <a:highlight>
                <a:schemeClr val="lt1"/>
              </a:highlight>
            </a:endParaRPr>
          </a:p>
        </p:txBody>
      </p:sp>
      <p:sp>
        <p:nvSpPr>
          <p:cNvPr id="994" name="Google Shape;994;p49"/>
          <p:cNvSpPr txBox="1">
            <a:spLocks noGrp="1"/>
          </p:cNvSpPr>
          <p:nvPr>
            <p:ph type="title"/>
          </p:nvPr>
        </p:nvSpPr>
        <p:spPr>
          <a:xfrm>
            <a:off x="877125" y="193500"/>
            <a:ext cx="7704000" cy="578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a:latin typeface="Arial"/>
                <a:ea typeface="Arial"/>
                <a:cs typeface="Arial"/>
                <a:sym typeface="Arial"/>
              </a:rPr>
              <a:t>References</a:t>
            </a:r>
            <a:endParaRPr sz="2800">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E2A47"/>
        </a:solidFill>
        <a:effectLst/>
      </p:bgPr>
    </p:bg>
    <p:spTree>
      <p:nvGrpSpPr>
        <p:cNvPr id="1" name="Shape 998"/>
        <p:cNvGrpSpPr/>
        <p:nvPr/>
      </p:nvGrpSpPr>
      <p:grpSpPr>
        <a:xfrm>
          <a:off x="0" y="0"/>
          <a:ext cx="0" cy="0"/>
          <a:chOff x="0" y="0"/>
          <a:chExt cx="0" cy="0"/>
        </a:xfrm>
      </p:grpSpPr>
      <p:pic>
        <p:nvPicPr>
          <p:cNvPr id="999" name="Google Shape;999;p50"/>
          <p:cNvPicPr preferRelativeResize="0"/>
          <p:nvPr/>
        </p:nvPicPr>
        <p:blipFill>
          <a:blip r:embed="rId3">
            <a:alphaModFix/>
          </a:blip>
          <a:stretch>
            <a:fillRect/>
          </a:stretch>
        </p:blipFill>
        <p:spPr>
          <a:xfrm>
            <a:off x="1952925" y="1659300"/>
            <a:ext cx="5665875" cy="1583525"/>
          </a:xfrm>
          <a:prstGeom prst="rect">
            <a:avLst/>
          </a:prstGeom>
          <a:noFill/>
          <a:ln>
            <a:noFill/>
          </a:ln>
        </p:spPr>
      </p:pic>
    </p:spTree>
  </p:cSld>
  <p:clrMapOvr>
    <a:masterClrMapping/>
  </p:clrMapOvr>
</p:sld>
</file>

<file path=ppt/theme/theme1.xml><?xml version="1.0" encoding="utf-8"?>
<a:theme xmlns:a="http://schemas.openxmlformats.org/drawingml/2006/main" name="How to properly put on Personal Protective Equipment (PPE)? by Slidesgo">
  <a:themeElements>
    <a:clrScheme name="Simple Light">
      <a:dk1>
        <a:srgbClr val="263248"/>
      </a:dk1>
      <a:lt1>
        <a:srgbClr val="D5ECEC"/>
      </a:lt1>
      <a:dk2>
        <a:srgbClr val="E0EAFF"/>
      </a:dk2>
      <a:lt2>
        <a:srgbClr val="FFC832"/>
      </a:lt2>
      <a:accent1>
        <a:srgbClr val="235A9D"/>
      </a:accent1>
      <a:accent2>
        <a:srgbClr val="00A757"/>
      </a:accent2>
      <a:accent3>
        <a:srgbClr val="FF4140"/>
      </a:accent3>
      <a:accent4>
        <a:srgbClr val="FF8D23"/>
      </a:accent4>
      <a:accent5>
        <a:srgbClr val="3BA0A1"/>
      </a:accent5>
      <a:accent6>
        <a:srgbClr val="FFFFFF"/>
      </a:accent6>
      <a:hlink>
        <a:srgbClr val="26324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0E2A47"/>
      </a:dk1>
      <a:lt1>
        <a:srgbClr val="FFFFFF"/>
      </a:lt1>
      <a:dk2>
        <a:srgbClr val="869FB2"/>
      </a:dk2>
      <a:lt2>
        <a:srgbClr val="FFFFFF"/>
      </a:lt2>
      <a:accent1>
        <a:srgbClr val="FFFFFF"/>
      </a:accent1>
      <a:accent2>
        <a:srgbClr val="FFFFFF"/>
      </a:accent2>
      <a:accent3>
        <a:srgbClr val="FFFFFF"/>
      </a:accent3>
      <a:accent4>
        <a:srgbClr val="FFFFFF"/>
      </a:accent4>
      <a:accent5>
        <a:srgbClr val="FFFFFF"/>
      </a:accent5>
      <a:accent6>
        <a:srgbClr val="FFFFFF"/>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2537</Words>
  <Application>Microsoft Macintosh PowerPoint</Application>
  <PresentationFormat>On-screen Show (16:9)</PresentationFormat>
  <Paragraphs>62</Paragraphs>
  <Slides>12</Slides>
  <Notes>12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12</vt:i4>
      </vt:variant>
    </vt:vector>
  </HeadingPairs>
  <TitlesOfParts>
    <vt:vector size="23" baseType="lpstr">
      <vt:lpstr>PT Sans</vt:lpstr>
      <vt:lpstr>Arial</vt:lpstr>
      <vt:lpstr>Proxima Nova</vt:lpstr>
      <vt:lpstr>Bebas Neue</vt:lpstr>
      <vt:lpstr>Nunito Light</vt:lpstr>
      <vt:lpstr>DM Sans</vt:lpstr>
      <vt:lpstr>Proxima Nova Semibold</vt:lpstr>
      <vt:lpstr>Ubuntu</vt:lpstr>
      <vt:lpstr>Raleway</vt:lpstr>
      <vt:lpstr>How to properly put on Personal Protective Equipment (PPE)? by Slidesgo</vt:lpstr>
      <vt:lpstr>Slidesgo Final Pages</vt:lpstr>
      <vt:lpstr>Health and Safety Guide in Housekeeping</vt:lpstr>
      <vt:lpstr>Introduction</vt:lpstr>
      <vt:lpstr>Identifying risk related to housekeeping safety</vt:lpstr>
      <vt:lpstr>Industry best practices and regulations related  to housekeeping safety  </vt:lpstr>
      <vt:lpstr>Necessary precautions to  prevent accidents and injuries</vt:lpstr>
      <vt:lpstr>PowerPoint Presentation</vt:lpstr>
      <vt:lpstr>Cont.</vt:lpstr>
      <vt:lpstr>PowerPoint Presentation</vt:lpstr>
      <vt:lpstr>Practical  solutions to mitigate to potential hazards in  room cleaning</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and Safety Guide in Housekeeping</dc:title>
  <cp:lastModifiedBy>Sabbir Ansar Hussain (2233891)</cp:lastModifiedBy>
  <cp:revision>1</cp:revision>
  <dcterms:modified xsi:type="dcterms:W3CDTF">2024-02-22T11:02:52Z</dcterms:modified>
</cp:coreProperties>
</file>