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394F08-40D6-4C17-8D0D-CC49E1B5A464}" v="4" dt="2022-11-11T18:57:24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D968-7816-0D1C-75EB-C270ACBABB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82063E-FC34-A5F2-9A53-B078915248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F11E0-603C-C565-6CE7-5812E79DB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60E99-B759-C35A-7CDD-CB5D5FEE2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8F3BC-0C1A-27ED-BD8C-5D70B9ADC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66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A22FD-9037-12A3-DBF5-F0E5737D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FBB46-F916-F916-0FA5-C70599C35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1C11-687C-C03E-A021-A6F7B708C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756AA-BFE4-249D-DB9A-08C820F83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DF671-8F57-2CD4-BE50-F54A0541A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212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168D2-4DBF-7B73-2513-951FB73CD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3CC3F-A14A-875E-A99D-74036526F8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08E3F-D7F2-431F-C82B-B723638A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BC66A-43AB-AD75-6765-0D356A3BB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B11A6-0D1D-6E1B-0578-0B1754D0B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0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3B139-279B-CBBF-7F3C-FCA709151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4A6DE-A66B-E476-811E-81E272815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C3621C-95CD-C84C-C1BC-38768C491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8BDBF6-C8AA-417A-C4F7-09D68BF73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6379FC-465F-7047-D7FD-655370EA3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F9AA5-CBCD-7720-08BC-E279F7F6B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197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5F31-8B9B-9A9A-F14B-C590ADB44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004C4-E779-5C01-54EA-C917F61DB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B880E-066B-150A-5F84-6155381CC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CD399D-5040-D956-B61B-D6C1975BDB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CC39F-1FF2-83B5-08B1-C2B4A6A50C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E1CF99-DA86-9027-37FF-CD545B1C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E0F37D-A0D4-86F5-211E-E670A57CC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6CBC76-9DF4-D52A-C4BE-59239FEDA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814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3673C-C355-8F50-4B96-BBDB11A65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EF73CF-1CB8-4712-1246-1523E92A8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0C0E85-90A0-9288-6E69-A7709D960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FE3AF6-3B75-1C15-6FDD-198B6C266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93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809475-347A-64DD-E59A-36291B6AC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FF808B-7B80-AE91-F002-6078CCE88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64432D-8737-88D0-3465-0B5873A01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91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C99DB-06A5-DCED-A9BE-2FA108B7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37AC6-13D1-5C91-C55D-7C2783D1F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EB22B-0972-58B5-F986-A4509E455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048903-9F19-CB87-D4B9-B9E8C689F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43B66-BF28-067C-8031-0077E8771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EF860-A7A1-E5A5-B9C4-064F11A22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0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BFF77-D880-E214-DBA4-3074B0448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ACB8AF-14A9-FECB-5E2F-6AFA568C03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83AF13-590A-903A-51A7-F699AB3CE4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204A9-5F8F-3A51-F797-57BF5CD84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9769D9-8E2A-35FD-881E-9DCC383A3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25D80-332F-5F6B-A4AD-E3B2396AE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863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9C7A4-0FF1-A629-6DA2-2A9F7B835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9140C0-A507-DA68-125E-FF86F933DB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D7129-DE0D-9CF0-2365-D6C091747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F6097-0B15-5FF5-ADE9-51AAC849C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5F1B2-271F-6DA4-46B3-1DE2E23A0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91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42E19E-860E-F071-9FB0-F1A0972799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9D05C9-6BB7-305A-92B8-F67785097D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FB769-1E31-CC39-E5F4-0013E6EC2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3C571-3124-0747-41B4-61D652DD3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22457-69C7-1406-89E4-6EEA7B2AF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56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F2A765-3DD4-9555-503E-C3BA36D99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7543A3-A2DE-D00F-64D6-4D940B1F9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67792-AF7D-79A7-C224-5B66D0C264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C1D66-E2A5-B7DA-6F3E-D24C030054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31E6C-F0DD-8F6F-86D7-05D35AEF2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58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015036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10EB1-FBE7-948E-DB14-F57EE136E0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Foreign Languages </a:t>
            </a:r>
            <a:r>
              <a:rPr lang="en-GB" sz="3600"/>
              <a:t>&amp; Cultural </a:t>
            </a:r>
            <a:r>
              <a:rPr lang="en-GB" sz="3600" dirty="0"/>
              <a:t>Awareness</a:t>
            </a:r>
            <a:br>
              <a:rPr lang="en-GB" sz="3600" dirty="0"/>
            </a:br>
            <a:r>
              <a:rPr lang="en-GB" sz="3200" dirty="0" err="1"/>
              <a:t>Español</a:t>
            </a:r>
            <a:br>
              <a:rPr lang="en-GB" sz="3200" dirty="0"/>
            </a:br>
            <a:r>
              <a:rPr lang="en-GB" sz="3200" dirty="0"/>
              <a:t>BMIH5003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3D398-B52D-B219-0AA3-3005CF7132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Name: Md Zahirul Haque</a:t>
            </a:r>
          </a:p>
          <a:p>
            <a:r>
              <a:rPr lang="en-GB" dirty="0"/>
              <a:t>Student ID: 2109025</a:t>
            </a:r>
          </a:p>
          <a:p>
            <a:r>
              <a:rPr lang="en-GB" dirty="0"/>
              <a:t>Email: </a:t>
            </a:r>
            <a:r>
              <a:rPr lang="en-GB" dirty="0">
                <a:hlinkClick r:id="rId2"/>
              </a:rPr>
              <a:t>2109025@student.uwtsd.ac.uk</a:t>
            </a:r>
            <a:r>
              <a:rPr lang="en-GB" dirty="0"/>
              <a:t> </a:t>
            </a:r>
          </a:p>
          <a:p>
            <a:r>
              <a:rPr lang="en-GB" dirty="0"/>
              <a:t>Lecturer: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2172337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227F5-62B7-6542-F34C-2121D2F60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9F2F9-3762-2BD1-800E-544BED126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8687"/>
            <a:ext cx="10515600" cy="563270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 : Buenos </a:t>
            </a:r>
            <a:r>
              <a:rPr lang="en-GB" dirty="0" err="1"/>
              <a:t>dias</a:t>
            </a:r>
            <a:r>
              <a:rPr lang="en-GB" dirty="0"/>
              <a:t>! Hotel Palacio de </a:t>
            </a:r>
            <a:r>
              <a:rPr lang="en-GB" dirty="0" err="1"/>
              <a:t>Villapanés</a:t>
            </a:r>
            <a:r>
              <a:rPr lang="en-GB" dirty="0"/>
              <a:t>. Como le </a:t>
            </a:r>
            <a:r>
              <a:rPr lang="en-GB" dirty="0" err="1"/>
              <a:t>puedo</a:t>
            </a:r>
            <a:r>
              <a:rPr lang="en-GB" dirty="0"/>
              <a:t> </a:t>
            </a:r>
            <a:r>
              <a:rPr lang="en-GB" dirty="0" err="1"/>
              <a:t>ayudar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Sr. Zahirul: Buenos </a:t>
            </a:r>
            <a:r>
              <a:rPr lang="en-GB" dirty="0" err="1"/>
              <a:t>dias</a:t>
            </a:r>
            <a:r>
              <a:rPr lang="en-GB" dirty="0"/>
              <a:t>! Me </a:t>
            </a:r>
            <a:r>
              <a:rPr lang="en-GB" dirty="0" err="1"/>
              <a:t>gustaria</a:t>
            </a:r>
            <a:r>
              <a:rPr lang="en-GB" dirty="0"/>
              <a:t> </a:t>
            </a:r>
            <a:r>
              <a:rPr lang="en-GB" dirty="0" err="1"/>
              <a:t>reservar</a:t>
            </a:r>
            <a:r>
              <a:rPr lang="en-GB" dirty="0"/>
              <a:t> </a:t>
            </a:r>
            <a:r>
              <a:rPr lang="en-GB" dirty="0" err="1"/>
              <a:t>una</a:t>
            </a:r>
            <a:r>
              <a:rPr lang="en-GB" dirty="0"/>
              <a:t> </a:t>
            </a:r>
            <a:r>
              <a:rPr lang="en-GB" dirty="0" err="1"/>
              <a:t>habitación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el</a:t>
            </a:r>
            <a:r>
              <a:rPr lang="en-GB" dirty="0"/>
              <a:t> hotel.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Muy</a:t>
            </a:r>
            <a:r>
              <a:rPr lang="en-GB" dirty="0"/>
              <a:t> bien. Como se llama </a:t>
            </a:r>
            <a:r>
              <a:rPr lang="en-GB" dirty="0" err="1"/>
              <a:t>usted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Sr. Zahirul: Me </a:t>
            </a:r>
            <a:r>
              <a:rPr lang="en-GB" dirty="0" err="1"/>
              <a:t>llamo</a:t>
            </a:r>
            <a:r>
              <a:rPr lang="en-GB" dirty="0"/>
              <a:t> Md Zahirul Haque.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Muy</a:t>
            </a:r>
            <a:r>
              <a:rPr lang="en-GB" dirty="0"/>
              <a:t> bien </a:t>
            </a:r>
            <a:r>
              <a:rPr lang="en-GB" dirty="0" err="1"/>
              <a:t>Señor</a:t>
            </a:r>
            <a:r>
              <a:rPr lang="en-GB" dirty="0"/>
              <a:t> Zahirul. Para </a:t>
            </a:r>
            <a:r>
              <a:rPr lang="en-GB" dirty="0" err="1"/>
              <a:t>cuantas</a:t>
            </a:r>
            <a:r>
              <a:rPr lang="en-GB" dirty="0"/>
              <a:t> personas?</a:t>
            </a:r>
          </a:p>
          <a:p>
            <a:pPr marL="0" indent="0">
              <a:buNone/>
            </a:pPr>
            <a:r>
              <a:rPr lang="en-GB" dirty="0"/>
              <a:t>Sr. Zahirul: Para cuatro personas.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Una o dos </a:t>
            </a:r>
            <a:r>
              <a:rPr lang="en-GB" dirty="0" err="1"/>
              <a:t>habitaciones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Sr. Zahirul: Dos </a:t>
            </a:r>
            <a:r>
              <a:rPr lang="en-GB" dirty="0" err="1"/>
              <a:t>habitaciones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Cama</a:t>
            </a:r>
            <a:r>
              <a:rPr lang="en-GB" dirty="0"/>
              <a:t> doble o dos </a:t>
            </a:r>
            <a:r>
              <a:rPr lang="en-GB" dirty="0" err="1"/>
              <a:t>individuales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Sr. Zahirul: Dos camas </a:t>
            </a:r>
            <a:r>
              <a:rPr lang="en-GB" dirty="0" err="1"/>
              <a:t>dobles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Para que </a:t>
            </a:r>
            <a:r>
              <a:rPr lang="en-GB" dirty="0" err="1"/>
              <a:t>fecha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Sr. Zahirul: Para </a:t>
            </a:r>
            <a:r>
              <a:rPr lang="en-GB" dirty="0" err="1"/>
              <a:t>el</a:t>
            </a:r>
            <a:r>
              <a:rPr lang="en-GB" dirty="0"/>
              <a:t> </a:t>
            </a:r>
            <a:r>
              <a:rPr lang="en-GB" dirty="0" err="1"/>
              <a:t>doce</a:t>
            </a:r>
            <a:r>
              <a:rPr lang="en-GB" dirty="0"/>
              <a:t> de </a:t>
            </a:r>
            <a:r>
              <a:rPr lang="en-GB" dirty="0" err="1"/>
              <a:t>Febrero</a:t>
            </a:r>
            <a:r>
              <a:rPr lang="en-GB" dirty="0"/>
              <a:t> de 2023 (dos mil </a:t>
            </a:r>
            <a:r>
              <a:rPr lang="en-GB" dirty="0" err="1"/>
              <a:t>veintitres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Por </a:t>
            </a:r>
            <a:r>
              <a:rPr lang="en-GB" dirty="0" err="1"/>
              <a:t>cuantas</a:t>
            </a:r>
            <a:r>
              <a:rPr lang="en-GB" dirty="0"/>
              <a:t> </a:t>
            </a:r>
            <a:r>
              <a:rPr lang="en-GB" dirty="0" err="1"/>
              <a:t>noches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Sr. Zahirul: Por dos </a:t>
            </a:r>
            <a:r>
              <a:rPr lang="en-GB" dirty="0" err="1"/>
              <a:t>noches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Bueno. </a:t>
            </a:r>
            <a:r>
              <a:rPr lang="en-GB" dirty="0" err="1"/>
              <a:t>Todo</a:t>
            </a:r>
            <a:r>
              <a:rPr lang="en-GB" dirty="0"/>
              <a:t> </a:t>
            </a:r>
            <a:r>
              <a:rPr lang="en-GB" dirty="0" err="1"/>
              <a:t>esta</a:t>
            </a:r>
            <a:r>
              <a:rPr lang="en-GB" dirty="0"/>
              <a:t> </a:t>
            </a:r>
            <a:r>
              <a:rPr lang="en-GB" dirty="0" err="1"/>
              <a:t>reservado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Sr. Zahirul: Genial! </a:t>
            </a:r>
            <a:r>
              <a:rPr lang="en-GB" dirty="0" err="1"/>
              <a:t>Muchas</a:t>
            </a:r>
            <a:r>
              <a:rPr lang="en-GB" dirty="0"/>
              <a:t> Gracias. </a:t>
            </a:r>
            <a:r>
              <a:rPr lang="en-GB" dirty="0" err="1"/>
              <a:t>Adiós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Muchas</a:t>
            </a:r>
            <a:r>
              <a:rPr lang="en-GB" dirty="0"/>
              <a:t> gracias. </a:t>
            </a:r>
            <a:r>
              <a:rPr lang="en-GB" dirty="0" err="1"/>
              <a:t>Adiós</a:t>
            </a:r>
            <a:endParaRPr lang="en-GB" dirty="0"/>
          </a:p>
        </p:txBody>
      </p:sp>
      <p:pic>
        <p:nvPicPr>
          <p:cNvPr id="4" name="Spanish">
            <a:hlinkClick r:id="" action="ppaction://media"/>
            <a:extLst>
              <a:ext uri="{FF2B5EF4-FFF2-40B4-BE49-F238E27FC236}">
                <a16:creationId xmlns:a16="http://schemas.microsoft.com/office/drawing/2014/main" id="{02B4108A-15F1-294A-58A8-28224D7797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55778" y="196221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21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47"/>
    </mc:Choice>
    <mc:Fallback xmlns="">
      <p:transition spd="slow" advTm="58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4" ma:contentTypeDescription="Create a new document." ma:contentTypeScope="" ma:versionID="0c17dc0d435e2dcbeeb227db12308879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10c7ed8d6bbcc242c9f5bb81ca397e2f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7CAEE77-07F1-4904-A50E-421BE1742FB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034B92D-DD73-4430-9CE7-05B304E4659A}">
  <ds:schemaRefs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purl.org/dc/dcmitype/"/>
    <ds:schemaRef ds:uri="95817cb9-f0eb-4f4d-892c-47ab9f8957c0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3182CBE-3AF4-45D8-B91F-F7DF75C653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197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 Español BMIH5003</vt:lpstr>
      <vt:lpstr>DIALOGUE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Culture Awareness    Español          BMH5003</dc:title>
  <dc:creator>Sufia Islam Munni (2015036)</dc:creator>
  <cp:lastModifiedBy>Md Zahirul Haque (2109025)</cp:lastModifiedBy>
  <cp:revision>4</cp:revision>
  <dcterms:created xsi:type="dcterms:W3CDTF">2022-11-05T17:32:39Z</dcterms:created>
  <dcterms:modified xsi:type="dcterms:W3CDTF">2022-11-11T18:57:42Z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