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8" r:id="rId3"/>
    <p:sldId id="262" r:id="rId4"/>
    <p:sldId id="261" r:id="rId5"/>
    <p:sldId id="259" r:id="rId6"/>
    <p:sldId id="263" r:id="rId7"/>
    <p:sldId id="260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947FBF-AD52-59B9-6184-14943FD1ADD2}" v="138" dt="2026-01-11T20:19:13.834"/>
    <p1510:client id="{9EFABD97-4314-24ED-FE8B-AF8239DD2674}" v="13" dt="2026-01-11T20:30:09.4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wri Sloggett (2411335)" userId="S::2411335@student.uwtsd.ac.uk::e6ffca55-9553-41a0-a465-814eb196da76" providerId="AD" clId="Web-{E28348EF-041D-60F9-4DB4-F8A4E828D6F1}"/>
    <pc:docChg chg="addSld delSld modSld addMainMaster delMainMaster">
      <pc:chgData name="Lowri Sloggett (2411335)" userId="S::2411335@student.uwtsd.ac.uk::e6ffca55-9553-41a0-a465-814eb196da76" providerId="AD" clId="Web-{E28348EF-041D-60F9-4DB4-F8A4E828D6F1}" dt="2026-01-07T14:42:20.687" v="475" actId="20577"/>
      <pc:docMkLst>
        <pc:docMk/>
      </pc:docMkLst>
      <pc:sldChg chg="addSp delSp modSp mod modTransition setBg modClrScheme addAnim modAnim setClrOvrMap chgLayout">
        <pc:chgData name="Lowri Sloggett (2411335)" userId="S::2411335@student.uwtsd.ac.uk::e6ffca55-9553-41a0-a465-814eb196da76" providerId="AD" clId="Web-{E28348EF-041D-60F9-4DB4-F8A4E828D6F1}" dt="2026-01-07T13:28:44.049" v="74"/>
        <pc:sldMkLst>
          <pc:docMk/>
          <pc:sldMk cId="109857222" sldId="256"/>
        </pc:sldMkLst>
        <pc:spChg chg="mod">
          <ac:chgData name="Lowri Sloggett (2411335)" userId="S::2411335@student.uwtsd.ac.uk::e6ffca55-9553-41a0-a465-814eb196da76" providerId="AD" clId="Web-{E28348EF-041D-60F9-4DB4-F8A4E828D6F1}" dt="2026-01-07T13:26:06.764" v="41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owri Sloggett (2411335)" userId="S::2411335@student.uwtsd.ac.uk::e6ffca55-9553-41a0-a465-814eb196da76" providerId="AD" clId="Web-{E28348EF-041D-60F9-4DB4-F8A4E828D6F1}" dt="2026-01-07T13:26:59.437" v="59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24:40.948" v="28"/>
          <ac:spMkLst>
            <pc:docMk/>
            <pc:sldMk cId="109857222" sldId="256"/>
            <ac:spMk id="51" creationId="{A88F843D-1C1B-C740-AC27-E3238D0F5F47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24:40.948" v="28"/>
          <ac:spMkLst>
            <pc:docMk/>
            <pc:sldMk cId="109857222" sldId="256"/>
            <ac:spMk id="53" creationId="{A21C8291-E3D5-4240-8FF4-E5213CBCC453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24:40.948" v="28"/>
          <ac:spMkLst>
            <pc:docMk/>
            <pc:sldMk cId="109857222" sldId="256"/>
            <ac:spMk id="54" creationId="{08B44AFE-C181-7047-8CC9-CA00BD385EEA}"/>
          </ac:spMkLst>
        </pc:spChg>
        <pc:picChg chg="add">
          <ac:chgData name="Lowri Sloggett (2411335)" userId="S::2411335@student.uwtsd.ac.uk::e6ffca55-9553-41a0-a465-814eb196da76" providerId="AD" clId="Web-{E28348EF-041D-60F9-4DB4-F8A4E828D6F1}" dt="2026-01-07T13:24:40.948" v="28"/>
          <ac:picMkLst>
            <pc:docMk/>
            <pc:sldMk cId="109857222" sldId="256"/>
            <ac:picMk id="52" creationId="{914E708F-F6D5-74D2-740A-88522310A272}"/>
          </ac:picMkLst>
        </pc:picChg>
      </pc:sldChg>
      <pc:sldChg chg="addSp delSp modSp new mod modTransition setBg addAnim">
        <pc:chgData name="Lowri Sloggett (2411335)" userId="S::2411335@student.uwtsd.ac.uk::e6ffca55-9553-41a0-a465-814eb196da76" providerId="AD" clId="Web-{E28348EF-041D-60F9-4DB4-F8A4E828D6F1}" dt="2026-01-07T13:45:19.898" v="211" actId="20577"/>
        <pc:sldMkLst>
          <pc:docMk/>
          <pc:sldMk cId="3996980543" sldId="258"/>
        </pc:sldMkLst>
        <pc:spChg chg="mod">
          <ac:chgData name="Lowri Sloggett (2411335)" userId="S::2411335@student.uwtsd.ac.uk::e6ffca55-9553-41a0-a465-814eb196da76" providerId="AD" clId="Web-{E28348EF-041D-60F9-4DB4-F8A4E828D6F1}" dt="2026-01-07T13:30:58.646" v="87" actId="20577"/>
          <ac:spMkLst>
            <pc:docMk/>
            <pc:sldMk cId="3996980543" sldId="258"/>
            <ac:spMk id="2" creationId="{A452DCA0-9945-8C39-25A2-28D484049A9B}"/>
          </ac:spMkLst>
        </pc:spChg>
        <pc:spChg chg="add mod">
          <ac:chgData name="Lowri Sloggett (2411335)" userId="S::2411335@student.uwtsd.ac.uk::e6ffca55-9553-41a0-a465-814eb196da76" providerId="AD" clId="Web-{E28348EF-041D-60F9-4DB4-F8A4E828D6F1}" dt="2026-01-07T13:45:19.898" v="211" actId="20577"/>
          <ac:spMkLst>
            <pc:docMk/>
            <pc:sldMk cId="3996980543" sldId="258"/>
            <ac:spMk id="7" creationId="{2EDF0617-DD0B-882E-40C4-EDA16F32CB2E}"/>
          </ac:spMkLst>
        </pc:spChg>
        <pc:spChg chg="add mod">
          <ac:chgData name="Lowri Sloggett (2411335)" userId="S::2411335@student.uwtsd.ac.uk::e6ffca55-9553-41a0-a465-814eb196da76" providerId="AD" clId="Web-{E28348EF-041D-60F9-4DB4-F8A4E828D6F1}" dt="2026-01-07T13:34:46.140" v="204" actId="20577"/>
          <ac:spMkLst>
            <pc:docMk/>
            <pc:sldMk cId="3996980543" sldId="258"/>
            <ac:spMk id="8" creationId="{8A4E6494-6AEF-1D30-1AF0-983300E857A0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30:44.880" v="86"/>
          <ac:spMkLst>
            <pc:docMk/>
            <pc:sldMk cId="3996980543" sldId="258"/>
            <ac:spMk id="10" creationId="{2D03A0B2-4A2F-D846-A5E6-FB7CB9A031F7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30:44.880" v="86"/>
          <ac:spMkLst>
            <pc:docMk/>
            <pc:sldMk cId="3996980543" sldId="258"/>
            <ac:spMk id="12" creationId="{7F573F1D-73A7-FB41-BCAD-FC9AA7DEF4F5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30:44.880" v="86"/>
          <ac:spMkLst>
            <pc:docMk/>
            <pc:sldMk cId="3996980543" sldId="258"/>
            <ac:spMk id="14" creationId="{0247FD0E-C93A-490E-9994-C79DC8977165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30:44.880" v="86"/>
          <ac:spMkLst>
            <pc:docMk/>
            <pc:sldMk cId="3996980543" sldId="258"/>
            <ac:spMk id="16" creationId="{1CDD2F19-0AAB-46D2-A7D4-9BD8F7E42915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30:44.880" v="86"/>
          <ac:spMkLst>
            <pc:docMk/>
            <pc:sldMk cId="3996980543" sldId="258"/>
            <ac:spMk id="18" creationId="{AD77B2DF-AF44-4996-BBFD-5DF9162BE4B2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30:44.880" v="86"/>
          <ac:spMkLst>
            <pc:docMk/>
            <pc:sldMk cId="3996980543" sldId="258"/>
            <ac:spMk id="20" creationId="{FF6BECB9-A7FC-400F-8502-97A13BB879D2}"/>
          </ac:spMkLst>
        </pc:spChg>
        <pc:picChg chg="add">
          <ac:chgData name="Lowri Sloggett (2411335)" userId="S::2411335@student.uwtsd.ac.uk::e6ffca55-9553-41a0-a465-814eb196da76" providerId="AD" clId="Web-{E28348EF-041D-60F9-4DB4-F8A4E828D6F1}" dt="2026-01-07T13:30:44.880" v="86"/>
          <ac:picMkLst>
            <pc:docMk/>
            <pc:sldMk cId="3996980543" sldId="258"/>
            <ac:picMk id="6" creationId="{17BE132A-1EC2-FC6E-FFFD-D189F5DBE853}"/>
          </ac:picMkLst>
        </pc:picChg>
      </pc:sldChg>
      <pc:sldChg chg="addSp delSp modSp new mod modTransition setBg addAnim">
        <pc:chgData name="Lowri Sloggett (2411335)" userId="S::2411335@student.uwtsd.ac.uk::e6ffca55-9553-41a0-a465-814eb196da76" providerId="AD" clId="Web-{E28348EF-041D-60F9-4DB4-F8A4E828D6F1}" dt="2026-01-07T14:15:37.510" v="306"/>
        <pc:sldMkLst>
          <pc:docMk/>
          <pc:sldMk cId="3848977403" sldId="259"/>
        </pc:sldMkLst>
        <pc:spChg chg="mod">
          <ac:chgData name="Lowri Sloggett (2411335)" userId="S::2411335@student.uwtsd.ac.uk::e6ffca55-9553-41a0-a465-814eb196da76" providerId="AD" clId="Web-{E28348EF-041D-60F9-4DB4-F8A4E828D6F1}" dt="2026-01-07T13:47:34.041" v="234"/>
          <ac:spMkLst>
            <pc:docMk/>
            <pc:sldMk cId="3848977403" sldId="259"/>
            <ac:spMk id="2" creationId="{53237FFF-AE22-596A-06EA-28B5300795AF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47:34.041" v="234"/>
          <ac:spMkLst>
            <pc:docMk/>
            <pc:sldMk cId="3848977403" sldId="259"/>
            <ac:spMk id="20" creationId="{2D03A0B2-4A2F-D846-A5E6-FB7CB9A031F7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47:34.041" v="234"/>
          <ac:spMkLst>
            <pc:docMk/>
            <pc:sldMk cId="3848977403" sldId="259"/>
            <ac:spMk id="21" creationId="{7F573F1D-73A7-FB41-BCAD-FC9AA7DEF4F5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47:34.041" v="234"/>
          <ac:spMkLst>
            <pc:docMk/>
            <pc:sldMk cId="3848977403" sldId="259"/>
            <ac:spMk id="22" creationId="{A88F843D-1C1B-C740-AC27-E3238D0F5F47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47:34.041" v="234"/>
          <ac:spMkLst>
            <pc:docMk/>
            <pc:sldMk cId="3848977403" sldId="259"/>
            <ac:spMk id="24" creationId="{9F0EA5A9-0D12-3644-BBEC-6D9D192EBEF4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47:34.041" v="234"/>
          <ac:spMkLst>
            <pc:docMk/>
            <pc:sldMk cId="3848977403" sldId="259"/>
            <ac:spMk id="25" creationId="{A21C8291-E3D5-4240-8FF4-E5213CBCC453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47:34.041" v="234"/>
          <ac:spMkLst>
            <pc:docMk/>
            <pc:sldMk cId="3848977403" sldId="259"/>
            <ac:spMk id="26" creationId="{08B44AFE-C181-7047-8CC9-CA00BD385EEA}"/>
          </ac:spMkLst>
        </pc:spChg>
        <pc:picChg chg="add">
          <ac:chgData name="Lowri Sloggett (2411335)" userId="S::2411335@student.uwtsd.ac.uk::e6ffca55-9553-41a0-a465-814eb196da76" providerId="AD" clId="Web-{E28348EF-041D-60F9-4DB4-F8A4E828D6F1}" dt="2026-01-07T13:47:34.041" v="234"/>
          <ac:picMkLst>
            <pc:docMk/>
            <pc:sldMk cId="3848977403" sldId="259"/>
            <ac:picMk id="23" creationId="{AE7B48B2-BE80-BDFE-835A-812957DBC66C}"/>
          </ac:picMkLst>
        </pc:picChg>
      </pc:sldChg>
      <pc:sldChg chg="addSp modSp new mod modTransition setBg addAnim">
        <pc:chgData name="Lowri Sloggett (2411335)" userId="S::2411335@student.uwtsd.ac.uk::e6ffca55-9553-41a0-a465-814eb196da76" providerId="AD" clId="Web-{E28348EF-041D-60F9-4DB4-F8A4E828D6F1}" dt="2026-01-07T14:17:31.030" v="309"/>
        <pc:sldMkLst>
          <pc:docMk/>
          <pc:sldMk cId="1835075503" sldId="260"/>
        </pc:sldMkLst>
        <pc:spChg chg="mod">
          <ac:chgData name="Lowri Sloggett (2411335)" userId="S::2411335@student.uwtsd.ac.uk::e6ffca55-9553-41a0-a465-814eb196da76" providerId="AD" clId="Web-{E28348EF-041D-60F9-4DB4-F8A4E828D6F1}" dt="2026-01-07T13:52:27.916" v="253"/>
          <ac:spMkLst>
            <pc:docMk/>
            <pc:sldMk cId="1835075503" sldId="260"/>
            <ac:spMk id="2" creationId="{267DF5E7-A653-EC7C-E00C-33201D358C77}"/>
          </ac:spMkLst>
        </pc:spChg>
        <pc:spChg chg="add mod">
          <ac:chgData name="Lowri Sloggett (2411335)" userId="S::2411335@student.uwtsd.ac.uk::e6ffca55-9553-41a0-a465-814eb196da76" providerId="AD" clId="Web-{E28348EF-041D-60F9-4DB4-F8A4E828D6F1}" dt="2026-01-07T13:53:46.800" v="304" actId="20577"/>
          <ac:spMkLst>
            <pc:docMk/>
            <pc:sldMk cId="1835075503" sldId="260"/>
            <ac:spMk id="3" creationId="{51AC95C3-DF10-C040-216B-1665E531196B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52:27.916" v="253"/>
          <ac:spMkLst>
            <pc:docMk/>
            <pc:sldMk cId="1835075503" sldId="260"/>
            <ac:spMk id="8" creationId="{2D03A0B2-4A2F-D846-A5E6-FB7CB9A031F7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52:27.916" v="253"/>
          <ac:spMkLst>
            <pc:docMk/>
            <pc:sldMk cId="1835075503" sldId="260"/>
            <ac:spMk id="10" creationId="{7F573F1D-73A7-FB41-BCAD-FC9AA7DEF4F5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52:27.916" v="253"/>
          <ac:spMkLst>
            <pc:docMk/>
            <pc:sldMk cId="1835075503" sldId="260"/>
            <ac:spMk id="12" creationId="{A88F843D-1C1B-C740-AC27-E3238D0F5F47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52:27.916" v="253"/>
          <ac:spMkLst>
            <pc:docMk/>
            <pc:sldMk cId="1835075503" sldId="260"/>
            <ac:spMk id="14" creationId="{9F0EA5A9-0D12-3644-BBEC-6D9D192EBEF4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52:27.916" v="253"/>
          <ac:spMkLst>
            <pc:docMk/>
            <pc:sldMk cId="1835075503" sldId="260"/>
            <ac:spMk id="16" creationId="{A21C8291-E3D5-4240-8FF4-E5213CBCC453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3:52:27.916" v="253"/>
          <ac:spMkLst>
            <pc:docMk/>
            <pc:sldMk cId="1835075503" sldId="260"/>
            <ac:spMk id="18" creationId="{08B44AFE-C181-7047-8CC9-CA00BD385EEA}"/>
          </ac:spMkLst>
        </pc:spChg>
        <pc:picChg chg="add">
          <ac:chgData name="Lowri Sloggett (2411335)" userId="S::2411335@student.uwtsd.ac.uk::e6ffca55-9553-41a0-a465-814eb196da76" providerId="AD" clId="Web-{E28348EF-041D-60F9-4DB4-F8A4E828D6F1}" dt="2026-01-07T13:52:27.916" v="253"/>
          <ac:picMkLst>
            <pc:docMk/>
            <pc:sldMk cId="1835075503" sldId="260"/>
            <ac:picMk id="4" creationId="{13E0EAD0-D63B-33E8-DD21-82B20D799ADF}"/>
          </ac:picMkLst>
        </pc:picChg>
      </pc:sldChg>
      <pc:sldChg chg="addSp delSp modSp new mod setBg">
        <pc:chgData name="Lowri Sloggett (2411335)" userId="S::2411335@student.uwtsd.ac.uk::e6ffca55-9553-41a0-a465-814eb196da76" providerId="AD" clId="Web-{E28348EF-041D-60F9-4DB4-F8A4E828D6F1}" dt="2026-01-07T14:29:56.663" v="417"/>
        <pc:sldMkLst>
          <pc:docMk/>
          <pc:sldMk cId="2764968671" sldId="261"/>
        </pc:sldMkLst>
        <pc:spChg chg="mod">
          <ac:chgData name="Lowri Sloggett (2411335)" userId="S::2411335@student.uwtsd.ac.uk::e6ffca55-9553-41a0-a465-814eb196da76" providerId="AD" clId="Web-{E28348EF-041D-60F9-4DB4-F8A4E828D6F1}" dt="2026-01-07T14:23:52.758" v="356" actId="20577"/>
          <ac:spMkLst>
            <pc:docMk/>
            <pc:sldMk cId="2764968671" sldId="261"/>
            <ac:spMk id="2" creationId="{D3CABC4B-0579-DA4D-FFD8-0A125A98A12C}"/>
          </ac:spMkLst>
        </pc:spChg>
        <pc:spChg chg="add mod">
          <ac:chgData name="Lowri Sloggett (2411335)" userId="S::2411335@student.uwtsd.ac.uk::e6ffca55-9553-41a0-a465-814eb196da76" providerId="AD" clId="Web-{E28348EF-041D-60F9-4DB4-F8A4E828D6F1}" dt="2026-01-07T14:28:19.422" v="410" actId="20577"/>
          <ac:spMkLst>
            <pc:docMk/>
            <pc:sldMk cId="2764968671" sldId="261"/>
            <ac:spMk id="9" creationId="{7A9C0260-5660-094D-0F9D-B79BD92BCBCB}"/>
          </ac:spMkLst>
        </pc:spChg>
        <pc:spChg chg="add mod">
          <ac:chgData name="Lowri Sloggett (2411335)" userId="S::2411335@student.uwtsd.ac.uk::e6ffca55-9553-41a0-a465-814eb196da76" providerId="AD" clId="Web-{E28348EF-041D-60F9-4DB4-F8A4E828D6F1}" dt="2026-01-07T14:27:40.637" v="400" actId="20577"/>
          <ac:spMkLst>
            <pc:docMk/>
            <pc:sldMk cId="2764968671" sldId="261"/>
            <ac:spMk id="11" creationId="{D3D7A2F4-37E4-F511-8DD8-933827CEC4BA}"/>
          </ac:spMkLst>
        </pc:spChg>
        <pc:spChg chg="add mod">
          <ac:chgData name="Lowri Sloggett (2411335)" userId="S::2411335@student.uwtsd.ac.uk::e6ffca55-9553-41a0-a465-814eb196da76" providerId="AD" clId="Web-{E28348EF-041D-60F9-4DB4-F8A4E828D6F1}" dt="2026-01-07T14:28:26.281" v="414" actId="20577"/>
          <ac:spMkLst>
            <pc:docMk/>
            <pc:sldMk cId="2764968671" sldId="261"/>
            <ac:spMk id="13" creationId="{33B4A8C5-FE6B-66A5-21A1-2A51BBFA3304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4:23:30.507" v="350"/>
          <ac:spMkLst>
            <pc:docMk/>
            <pc:sldMk cId="2764968671" sldId="261"/>
            <ac:spMk id="53" creationId="{2D03A0B2-4A2F-D846-A5E6-FB7CB9A031F7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4:23:30.507" v="350"/>
          <ac:spMkLst>
            <pc:docMk/>
            <pc:sldMk cId="2764968671" sldId="261"/>
            <ac:spMk id="55" creationId="{7F573F1D-73A7-FB41-BCAD-FC9AA7DEF4F5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4:23:30.507" v="350"/>
          <ac:spMkLst>
            <pc:docMk/>
            <pc:sldMk cId="2764968671" sldId="261"/>
            <ac:spMk id="59" creationId="{1CDD2F19-0AAB-46D2-A7D4-9BD8F7E42915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4:23:30.507" v="350"/>
          <ac:spMkLst>
            <pc:docMk/>
            <pc:sldMk cId="2764968671" sldId="261"/>
            <ac:spMk id="61" creationId="{AD77B2DF-AF44-4996-BBFD-5DF9162BE4B2}"/>
          </ac:spMkLst>
        </pc:spChg>
        <pc:picChg chg="add mod">
          <ac:chgData name="Lowri Sloggett (2411335)" userId="S::2411335@student.uwtsd.ac.uk::e6ffca55-9553-41a0-a465-814eb196da76" providerId="AD" clId="Web-{E28348EF-041D-60F9-4DB4-F8A4E828D6F1}" dt="2026-01-07T14:23:21.882" v="349" actId="1076"/>
          <ac:picMkLst>
            <pc:docMk/>
            <pc:sldMk cId="2764968671" sldId="261"/>
            <ac:picMk id="7" creationId="{D693775B-499A-43EB-08C3-C007B60ABA19}"/>
          </ac:picMkLst>
        </pc:picChg>
      </pc:sldChg>
      <pc:sldChg chg="addSp modSp new mod setBg">
        <pc:chgData name="Lowri Sloggett (2411335)" userId="S::2411335@student.uwtsd.ac.uk::e6ffca55-9553-41a0-a465-814eb196da76" providerId="AD" clId="Web-{E28348EF-041D-60F9-4DB4-F8A4E828D6F1}" dt="2026-01-07T14:42:20.687" v="475" actId="20577"/>
        <pc:sldMkLst>
          <pc:docMk/>
          <pc:sldMk cId="4059939643" sldId="262"/>
        </pc:sldMkLst>
        <pc:spChg chg="mod">
          <ac:chgData name="Lowri Sloggett (2411335)" userId="S::2411335@student.uwtsd.ac.uk::e6ffca55-9553-41a0-a465-814eb196da76" providerId="AD" clId="Web-{E28348EF-041D-60F9-4DB4-F8A4E828D6F1}" dt="2026-01-07T14:38:37.229" v="438" actId="20577"/>
          <ac:spMkLst>
            <pc:docMk/>
            <pc:sldMk cId="4059939643" sldId="262"/>
            <ac:spMk id="2" creationId="{C13BA0AE-2BB1-B714-E073-6435E647F7EB}"/>
          </ac:spMkLst>
        </pc:spChg>
        <pc:spChg chg="add mod">
          <ac:chgData name="Lowri Sloggett (2411335)" userId="S::2411335@student.uwtsd.ac.uk::e6ffca55-9553-41a0-a465-814eb196da76" providerId="AD" clId="Web-{E28348EF-041D-60F9-4DB4-F8A4E828D6F1}" dt="2026-01-07T14:42:20.687" v="475" actId="20577"/>
          <ac:spMkLst>
            <pc:docMk/>
            <pc:sldMk cId="4059939643" sldId="262"/>
            <ac:spMk id="3" creationId="{3929F55E-A815-610D-06E5-F5FFF7CAED89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4:30:16.227" v="424"/>
          <ac:spMkLst>
            <pc:docMk/>
            <pc:sldMk cId="4059939643" sldId="262"/>
            <ac:spMk id="8" creationId="{2D03A0B2-4A2F-D846-A5E6-FB7CB9A031F7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4:30:16.227" v="424"/>
          <ac:spMkLst>
            <pc:docMk/>
            <pc:sldMk cId="4059939643" sldId="262"/>
            <ac:spMk id="10" creationId="{7F573F1D-73A7-FB41-BCAD-FC9AA7DEF4F5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4:30:16.227" v="424"/>
          <ac:spMkLst>
            <pc:docMk/>
            <pc:sldMk cId="4059939643" sldId="262"/>
            <ac:spMk id="12" creationId="{A88F843D-1C1B-C740-AC27-E3238D0F5F47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4:30:16.227" v="424"/>
          <ac:spMkLst>
            <pc:docMk/>
            <pc:sldMk cId="4059939643" sldId="262"/>
            <ac:spMk id="14" creationId="{44037D61-FFBD-0342-90C5-D1AD7C899B44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4:30:16.227" v="424"/>
          <ac:spMkLst>
            <pc:docMk/>
            <pc:sldMk cId="4059939643" sldId="262"/>
            <ac:spMk id="16" creationId="{A21C8291-E3D5-4240-8FF4-E5213CBCC453}"/>
          </ac:spMkLst>
        </pc:spChg>
        <pc:spChg chg="add">
          <ac:chgData name="Lowri Sloggett (2411335)" userId="S::2411335@student.uwtsd.ac.uk::e6ffca55-9553-41a0-a465-814eb196da76" providerId="AD" clId="Web-{E28348EF-041D-60F9-4DB4-F8A4E828D6F1}" dt="2026-01-07T14:30:16.227" v="424"/>
          <ac:spMkLst>
            <pc:docMk/>
            <pc:sldMk cId="4059939643" sldId="262"/>
            <ac:spMk id="18" creationId="{08B44AFE-C181-7047-8CC9-CA00BD385EEA}"/>
          </ac:spMkLst>
        </pc:spChg>
        <pc:picChg chg="add">
          <ac:chgData name="Lowri Sloggett (2411335)" userId="S::2411335@student.uwtsd.ac.uk::e6ffca55-9553-41a0-a465-814eb196da76" providerId="AD" clId="Web-{E28348EF-041D-60F9-4DB4-F8A4E828D6F1}" dt="2026-01-07T14:30:16.227" v="424"/>
          <ac:picMkLst>
            <pc:docMk/>
            <pc:sldMk cId="4059939643" sldId="262"/>
            <ac:picMk id="4" creationId="{C3E0BAD2-EEEC-0D94-DBE3-70EC019B6952}"/>
          </ac:picMkLst>
        </pc:picChg>
      </pc:sldChg>
      <pc:sldMasterChg chg="add del addSldLayout delSldLayout">
        <pc:chgData name="Lowri Sloggett (2411335)" userId="S::2411335@student.uwtsd.ac.uk::e6ffca55-9553-41a0-a465-814eb196da76" providerId="AD" clId="Web-{E28348EF-041D-60F9-4DB4-F8A4E828D6F1}" dt="2026-01-07T13:24:40.948" v="28"/>
        <pc:sldMasterMkLst>
          <pc:docMk/>
          <pc:sldMasterMk cId="2084673964" sldId="2147483747"/>
        </pc:sldMasterMkLst>
        <pc:sldLayoutChg chg="add del">
          <pc:chgData name="Lowri Sloggett (2411335)" userId="S::2411335@student.uwtsd.ac.uk::e6ffca55-9553-41a0-a465-814eb196da76" providerId="AD" clId="Web-{E28348EF-041D-60F9-4DB4-F8A4E828D6F1}" dt="2026-01-07T13:24:40.948" v="28"/>
          <pc:sldLayoutMkLst>
            <pc:docMk/>
            <pc:sldMasterMk cId="2084673964" sldId="2147483747"/>
            <pc:sldLayoutMk cId="2250009808" sldId="2147483736"/>
          </pc:sldLayoutMkLst>
        </pc:sldLayoutChg>
        <pc:sldLayoutChg chg="add del">
          <pc:chgData name="Lowri Sloggett (2411335)" userId="S::2411335@student.uwtsd.ac.uk::e6ffca55-9553-41a0-a465-814eb196da76" providerId="AD" clId="Web-{E28348EF-041D-60F9-4DB4-F8A4E828D6F1}" dt="2026-01-07T13:24:40.948" v="28"/>
          <pc:sldLayoutMkLst>
            <pc:docMk/>
            <pc:sldMasterMk cId="2084673964" sldId="2147483747"/>
            <pc:sldLayoutMk cId="2662253762" sldId="2147483737"/>
          </pc:sldLayoutMkLst>
        </pc:sldLayoutChg>
        <pc:sldLayoutChg chg="add del">
          <pc:chgData name="Lowri Sloggett (2411335)" userId="S::2411335@student.uwtsd.ac.uk::e6ffca55-9553-41a0-a465-814eb196da76" providerId="AD" clId="Web-{E28348EF-041D-60F9-4DB4-F8A4E828D6F1}" dt="2026-01-07T13:24:40.948" v="28"/>
          <pc:sldLayoutMkLst>
            <pc:docMk/>
            <pc:sldMasterMk cId="2084673964" sldId="2147483747"/>
            <pc:sldLayoutMk cId="1580853221" sldId="2147483738"/>
          </pc:sldLayoutMkLst>
        </pc:sldLayoutChg>
        <pc:sldLayoutChg chg="add del">
          <pc:chgData name="Lowri Sloggett (2411335)" userId="S::2411335@student.uwtsd.ac.uk::e6ffca55-9553-41a0-a465-814eb196da76" providerId="AD" clId="Web-{E28348EF-041D-60F9-4DB4-F8A4E828D6F1}" dt="2026-01-07T13:24:40.948" v="28"/>
          <pc:sldLayoutMkLst>
            <pc:docMk/>
            <pc:sldMasterMk cId="2084673964" sldId="2147483747"/>
            <pc:sldLayoutMk cId="2889726468" sldId="2147483739"/>
          </pc:sldLayoutMkLst>
        </pc:sldLayoutChg>
        <pc:sldLayoutChg chg="add del">
          <pc:chgData name="Lowri Sloggett (2411335)" userId="S::2411335@student.uwtsd.ac.uk::e6ffca55-9553-41a0-a465-814eb196da76" providerId="AD" clId="Web-{E28348EF-041D-60F9-4DB4-F8A4E828D6F1}" dt="2026-01-07T13:24:40.948" v="28"/>
          <pc:sldLayoutMkLst>
            <pc:docMk/>
            <pc:sldMasterMk cId="2084673964" sldId="2147483747"/>
            <pc:sldLayoutMk cId="4286745172" sldId="2147483740"/>
          </pc:sldLayoutMkLst>
        </pc:sldLayoutChg>
        <pc:sldLayoutChg chg="add del">
          <pc:chgData name="Lowri Sloggett (2411335)" userId="S::2411335@student.uwtsd.ac.uk::e6ffca55-9553-41a0-a465-814eb196da76" providerId="AD" clId="Web-{E28348EF-041D-60F9-4DB4-F8A4E828D6F1}" dt="2026-01-07T13:24:40.948" v="28"/>
          <pc:sldLayoutMkLst>
            <pc:docMk/>
            <pc:sldMasterMk cId="2084673964" sldId="2147483747"/>
            <pc:sldLayoutMk cId="4214434948" sldId="2147483741"/>
          </pc:sldLayoutMkLst>
        </pc:sldLayoutChg>
        <pc:sldLayoutChg chg="add del">
          <pc:chgData name="Lowri Sloggett (2411335)" userId="S::2411335@student.uwtsd.ac.uk::e6ffca55-9553-41a0-a465-814eb196da76" providerId="AD" clId="Web-{E28348EF-041D-60F9-4DB4-F8A4E828D6F1}" dt="2026-01-07T13:24:40.948" v="28"/>
          <pc:sldLayoutMkLst>
            <pc:docMk/>
            <pc:sldMasterMk cId="2084673964" sldId="2147483747"/>
            <pc:sldLayoutMk cId="265814739" sldId="2147483742"/>
          </pc:sldLayoutMkLst>
        </pc:sldLayoutChg>
        <pc:sldLayoutChg chg="add del">
          <pc:chgData name="Lowri Sloggett (2411335)" userId="S::2411335@student.uwtsd.ac.uk::e6ffca55-9553-41a0-a465-814eb196da76" providerId="AD" clId="Web-{E28348EF-041D-60F9-4DB4-F8A4E828D6F1}" dt="2026-01-07T13:24:40.948" v="28"/>
          <pc:sldLayoutMkLst>
            <pc:docMk/>
            <pc:sldMasterMk cId="2084673964" sldId="2147483747"/>
            <pc:sldLayoutMk cId="1855495305" sldId="2147483743"/>
          </pc:sldLayoutMkLst>
        </pc:sldLayoutChg>
        <pc:sldLayoutChg chg="add del">
          <pc:chgData name="Lowri Sloggett (2411335)" userId="S::2411335@student.uwtsd.ac.uk::e6ffca55-9553-41a0-a465-814eb196da76" providerId="AD" clId="Web-{E28348EF-041D-60F9-4DB4-F8A4E828D6F1}" dt="2026-01-07T13:24:40.948" v="28"/>
          <pc:sldLayoutMkLst>
            <pc:docMk/>
            <pc:sldMasterMk cId="2084673964" sldId="2147483747"/>
            <pc:sldLayoutMk cId="636593071" sldId="2147483744"/>
          </pc:sldLayoutMkLst>
        </pc:sldLayoutChg>
        <pc:sldLayoutChg chg="add del">
          <pc:chgData name="Lowri Sloggett (2411335)" userId="S::2411335@student.uwtsd.ac.uk::e6ffca55-9553-41a0-a465-814eb196da76" providerId="AD" clId="Web-{E28348EF-041D-60F9-4DB4-F8A4E828D6F1}" dt="2026-01-07T13:24:40.948" v="28"/>
          <pc:sldLayoutMkLst>
            <pc:docMk/>
            <pc:sldMasterMk cId="2084673964" sldId="2147483747"/>
            <pc:sldLayoutMk cId="1126279792" sldId="2147483745"/>
          </pc:sldLayoutMkLst>
        </pc:sldLayoutChg>
        <pc:sldLayoutChg chg="add del">
          <pc:chgData name="Lowri Sloggett (2411335)" userId="S::2411335@student.uwtsd.ac.uk::e6ffca55-9553-41a0-a465-814eb196da76" providerId="AD" clId="Web-{E28348EF-041D-60F9-4DB4-F8A4E828D6F1}" dt="2026-01-07T13:24:40.948" v="28"/>
          <pc:sldLayoutMkLst>
            <pc:docMk/>
            <pc:sldMasterMk cId="2084673964" sldId="2147483747"/>
            <pc:sldLayoutMk cId="2153979755" sldId="2147483746"/>
          </pc:sldLayoutMkLst>
        </pc:sldLayoutChg>
      </pc:sldMasterChg>
    </pc:docChg>
  </pc:docChgLst>
  <pc:docChgLst>
    <pc:chgData name="Lowri Sloggett (2411335)" userId="S::2411335@student.uwtsd.ac.uk::e6ffca55-9553-41a0-a465-814eb196da76" providerId="AD" clId="Web-{6D86FFBA-92EC-1E7F-FC26-F81F4B80EE58}"/>
    <pc:docChg chg="addSld modSld">
      <pc:chgData name="Lowri Sloggett (2411335)" userId="S::2411335@student.uwtsd.ac.uk::e6ffca55-9553-41a0-a465-814eb196da76" providerId="AD" clId="Web-{6D86FFBA-92EC-1E7F-FC26-F81F4B80EE58}" dt="2026-01-08T14:48:43.790" v="204"/>
      <pc:docMkLst>
        <pc:docMk/>
      </pc:docMkLst>
      <pc:sldChg chg="modSp">
        <pc:chgData name="Lowri Sloggett (2411335)" userId="S::2411335@student.uwtsd.ac.uk::e6ffca55-9553-41a0-a465-814eb196da76" providerId="AD" clId="Web-{6D86FFBA-92EC-1E7F-FC26-F81F4B80EE58}" dt="2026-01-08T14:48:34.181" v="203" actId="20577"/>
        <pc:sldMkLst>
          <pc:docMk/>
          <pc:sldMk cId="1835075503" sldId="260"/>
        </pc:sldMkLst>
        <pc:spChg chg="mod">
          <ac:chgData name="Lowri Sloggett (2411335)" userId="S::2411335@student.uwtsd.ac.uk::e6ffca55-9553-41a0-a465-814eb196da76" providerId="AD" clId="Web-{6D86FFBA-92EC-1E7F-FC26-F81F4B80EE58}" dt="2026-01-08T14:48:34.181" v="203" actId="20577"/>
          <ac:spMkLst>
            <pc:docMk/>
            <pc:sldMk cId="1835075503" sldId="260"/>
            <ac:spMk id="2" creationId="{267DF5E7-A653-EC7C-E00C-33201D358C77}"/>
          </ac:spMkLst>
        </pc:spChg>
      </pc:sldChg>
      <pc:sldChg chg="modTransition addAnim">
        <pc:chgData name="Lowri Sloggett (2411335)" userId="S::2411335@student.uwtsd.ac.uk::e6ffca55-9553-41a0-a465-814eb196da76" providerId="AD" clId="Web-{6D86FFBA-92EC-1E7F-FC26-F81F4B80EE58}" dt="2026-01-08T14:46:32.299" v="178"/>
        <pc:sldMkLst>
          <pc:docMk/>
          <pc:sldMk cId="2764968671" sldId="261"/>
        </pc:sldMkLst>
      </pc:sldChg>
      <pc:sldChg chg="modSp modTransition addAnim modAnim">
        <pc:chgData name="Lowri Sloggett (2411335)" userId="S::2411335@student.uwtsd.ac.uk::e6ffca55-9553-41a0-a465-814eb196da76" providerId="AD" clId="Web-{6D86FFBA-92EC-1E7F-FC26-F81F4B80EE58}" dt="2026-01-08T14:48:43.790" v="204"/>
        <pc:sldMkLst>
          <pc:docMk/>
          <pc:sldMk cId="4059939643" sldId="262"/>
        </pc:sldMkLst>
        <pc:spChg chg="mod">
          <ac:chgData name="Lowri Sloggett (2411335)" userId="S::2411335@student.uwtsd.ac.uk::e6ffca55-9553-41a0-a465-814eb196da76" providerId="AD" clId="Web-{6D86FFBA-92EC-1E7F-FC26-F81F4B80EE58}" dt="2026-01-08T14:21:31.926" v="70" actId="20577"/>
          <ac:spMkLst>
            <pc:docMk/>
            <pc:sldMk cId="4059939643" sldId="262"/>
            <ac:spMk id="3" creationId="{3929F55E-A815-610D-06E5-F5FFF7CAED89}"/>
          </ac:spMkLst>
        </pc:spChg>
      </pc:sldChg>
      <pc:sldChg chg="addSp delSp modSp new mod modTransition setBg addAnim">
        <pc:chgData name="Lowri Sloggett (2411335)" userId="S::2411335@student.uwtsd.ac.uk::e6ffca55-9553-41a0-a465-814eb196da76" providerId="AD" clId="Web-{6D86FFBA-92EC-1E7F-FC26-F81F4B80EE58}" dt="2026-01-08T14:46:58.254" v="180"/>
        <pc:sldMkLst>
          <pc:docMk/>
          <pc:sldMk cId="2828453319" sldId="263"/>
        </pc:sldMkLst>
        <pc:spChg chg="mod">
          <ac:chgData name="Lowri Sloggett (2411335)" userId="S::2411335@student.uwtsd.ac.uk::e6ffca55-9553-41a0-a465-814eb196da76" providerId="AD" clId="Web-{6D86FFBA-92EC-1E7F-FC26-F81F4B80EE58}" dt="2026-01-08T14:27:17.782" v="82"/>
          <ac:spMkLst>
            <pc:docMk/>
            <pc:sldMk cId="2828453319" sldId="263"/>
            <ac:spMk id="2" creationId="{365A4D15-8600-AAF7-61C9-7E46DFF3844A}"/>
          </ac:spMkLst>
        </pc:spChg>
        <pc:spChg chg="add mod">
          <ac:chgData name="Lowri Sloggett (2411335)" userId="S::2411335@student.uwtsd.ac.uk::e6ffca55-9553-41a0-a465-814eb196da76" providerId="AD" clId="Web-{6D86FFBA-92EC-1E7F-FC26-F81F4B80EE58}" dt="2026-01-08T14:45:04.246" v="171" actId="20577"/>
          <ac:spMkLst>
            <pc:docMk/>
            <pc:sldMk cId="2828453319" sldId="263"/>
            <ac:spMk id="3" creationId="{919E57A3-4D96-4640-6A7A-111241D02426}"/>
          </ac:spMkLst>
        </pc:spChg>
        <pc:spChg chg="add">
          <ac:chgData name="Lowri Sloggett (2411335)" userId="S::2411335@student.uwtsd.ac.uk::e6ffca55-9553-41a0-a465-814eb196da76" providerId="AD" clId="Web-{6D86FFBA-92EC-1E7F-FC26-F81F4B80EE58}" dt="2026-01-08T14:27:26.376" v="84"/>
          <ac:spMkLst>
            <pc:docMk/>
            <pc:sldMk cId="2828453319" sldId="263"/>
            <ac:spMk id="36" creationId="{7F573F1D-73A7-FB41-BCAD-FC9AA7DEF4F5}"/>
          </ac:spMkLst>
        </pc:spChg>
        <pc:spChg chg="add">
          <ac:chgData name="Lowri Sloggett (2411335)" userId="S::2411335@student.uwtsd.ac.uk::e6ffca55-9553-41a0-a465-814eb196da76" providerId="AD" clId="Web-{6D86FFBA-92EC-1E7F-FC26-F81F4B80EE58}" dt="2026-01-08T14:27:26.376" v="84"/>
          <ac:spMkLst>
            <pc:docMk/>
            <pc:sldMk cId="2828453319" sldId="263"/>
            <ac:spMk id="37" creationId="{A88F843D-1C1B-C740-AC27-E3238D0F5F47}"/>
          </ac:spMkLst>
        </pc:spChg>
        <pc:spChg chg="add">
          <ac:chgData name="Lowri Sloggett (2411335)" userId="S::2411335@student.uwtsd.ac.uk::e6ffca55-9553-41a0-a465-814eb196da76" providerId="AD" clId="Web-{6D86FFBA-92EC-1E7F-FC26-F81F4B80EE58}" dt="2026-01-08T14:27:26.376" v="84"/>
          <ac:spMkLst>
            <pc:docMk/>
            <pc:sldMk cId="2828453319" sldId="263"/>
            <ac:spMk id="38" creationId="{9F0EA5A9-0D12-3644-BBEC-6D9D192EBEF4}"/>
          </ac:spMkLst>
        </pc:spChg>
        <pc:spChg chg="add">
          <ac:chgData name="Lowri Sloggett (2411335)" userId="S::2411335@student.uwtsd.ac.uk::e6ffca55-9553-41a0-a465-814eb196da76" providerId="AD" clId="Web-{6D86FFBA-92EC-1E7F-FC26-F81F4B80EE58}" dt="2026-01-08T14:27:26.376" v="84"/>
          <ac:spMkLst>
            <pc:docMk/>
            <pc:sldMk cId="2828453319" sldId="263"/>
            <ac:spMk id="40" creationId="{08B44AFE-C181-7047-8CC9-CA00BD385EEA}"/>
          </ac:spMkLst>
        </pc:spChg>
        <pc:picChg chg="add">
          <ac:chgData name="Lowri Sloggett (2411335)" userId="S::2411335@student.uwtsd.ac.uk::e6ffca55-9553-41a0-a465-814eb196da76" providerId="AD" clId="Web-{6D86FFBA-92EC-1E7F-FC26-F81F4B80EE58}" dt="2026-01-08T14:26:54.406" v="77"/>
          <ac:picMkLst>
            <pc:docMk/>
            <pc:sldMk cId="2828453319" sldId="263"/>
            <ac:picMk id="4" creationId="{FCABEFDD-8D52-A4FA-10C3-62AE19603F65}"/>
          </ac:picMkLst>
        </pc:picChg>
      </pc:sldChg>
    </pc:docChg>
  </pc:docChgLst>
  <pc:docChgLst>
    <pc:chgData name="Lowri Sloggett (2411335)" userId="S::2411335@student.uwtsd.ac.uk::e6ffca55-9553-41a0-a465-814eb196da76" providerId="AD" clId="Web-{9EFABD97-4314-24ED-FE8B-AF8239DD2674}"/>
    <pc:docChg chg="modSld">
      <pc:chgData name="Lowri Sloggett (2411335)" userId="S::2411335@student.uwtsd.ac.uk::e6ffca55-9553-41a0-a465-814eb196da76" providerId="AD" clId="Web-{9EFABD97-4314-24ED-FE8B-AF8239DD2674}" dt="2026-01-11T20:30:09.402" v="10"/>
      <pc:docMkLst>
        <pc:docMk/>
      </pc:docMkLst>
      <pc:sldChg chg="addSp delSp modSp addAnim">
        <pc:chgData name="Lowri Sloggett (2411335)" userId="S::2411335@student.uwtsd.ac.uk::e6ffca55-9553-41a0-a465-814eb196da76" providerId="AD" clId="Web-{9EFABD97-4314-24ED-FE8B-AF8239DD2674}" dt="2026-01-11T20:28:28.258" v="9"/>
        <pc:sldMkLst>
          <pc:docMk/>
          <pc:sldMk cId="3996980543" sldId="258"/>
        </pc:sldMkLst>
        <pc:spChg chg="del mod">
          <ac:chgData name="Lowri Sloggett (2411335)" userId="S::2411335@student.uwtsd.ac.uk::e6ffca55-9553-41a0-a465-814eb196da76" providerId="AD" clId="Web-{9EFABD97-4314-24ED-FE8B-AF8239DD2674}" dt="2026-01-11T20:28:12.945" v="8"/>
          <ac:spMkLst>
            <pc:docMk/>
            <pc:sldMk cId="3996980543" sldId="258"/>
            <ac:spMk id="8" creationId="{8A4E6494-6AEF-1D30-1AF0-983300E857A0}"/>
          </ac:spMkLst>
        </pc:spChg>
        <pc:picChg chg="add mod">
          <ac:chgData name="Lowri Sloggett (2411335)" userId="S::2411335@student.uwtsd.ac.uk::e6ffca55-9553-41a0-a465-814eb196da76" providerId="AD" clId="Web-{9EFABD97-4314-24ED-FE8B-AF8239DD2674}" dt="2026-01-11T20:28:06.648" v="7"/>
          <ac:picMkLst>
            <pc:docMk/>
            <pc:sldMk cId="3996980543" sldId="258"/>
            <ac:picMk id="3" creationId="{1648BE3D-8304-F635-372B-F62BEA883F8A}"/>
          </ac:picMkLst>
        </pc:picChg>
      </pc:sldChg>
      <pc:sldChg chg="addAnim">
        <pc:chgData name="Lowri Sloggett (2411335)" userId="S::2411335@student.uwtsd.ac.uk::e6ffca55-9553-41a0-a465-814eb196da76" providerId="AD" clId="Web-{9EFABD97-4314-24ED-FE8B-AF8239DD2674}" dt="2026-01-11T20:30:09.402" v="10"/>
        <pc:sldMkLst>
          <pc:docMk/>
          <pc:sldMk cId="2828453319" sldId="263"/>
        </pc:sldMkLst>
      </pc:sldChg>
    </pc:docChg>
  </pc:docChgLst>
  <pc:docChgLst>
    <pc:chgData name="Lowri Sloggett (2411335)" userId="S::2411335@student.uwtsd.ac.uk::e6ffca55-9553-41a0-a465-814eb196da76" providerId="AD" clId="Web-{7D947FBF-AD52-59B9-6184-14943FD1ADD2}"/>
    <pc:docChg chg="addSld delSld modSld">
      <pc:chgData name="Lowri Sloggett (2411335)" userId="S::2411335@student.uwtsd.ac.uk::e6ffca55-9553-41a0-a465-814eb196da76" providerId="AD" clId="Web-{7D947FBF-AD52-59B9-6184-14943FD1ADD2}" dt="2026-01-11T20:19:13.834" v="84"/>
      <pc:docMkLst>
        <pc:docMk/>
      </pc:docMkLst>
      <pc:sldChg chg="addSp modSp addAnim">
        <pc:chgData name="Lowri Sloggett (2411335)" userId="S::2411335@student.uwtsd.ac.uk::e6ffca55-9553-41a0-a465-814eb196da76" providerId="AD" clId="Web-{7D947FBF-AD52-59B9-6184-14943FD1ADD2}" dt="2026-01-11T20:19:13.834" v="84"/>
        <pc:sldMkLst>
          <pc:docMk/>
          <pc:sldMk cId="2764968671" sldId="261"/>
        </pc:sldMkLst>
        <pc:spChg chg="add mod">
          <ac:chgData name="Lowri Sloggett (2411335)" userId="S::2411335@student.uwtsd.ac.uk::e6ffca55-9553-41a0-a465-814eb196da76" providerId="AD" clId="Web-{7D947FBF-AD52-59B9-6184-14943FD1ADD2}" dt="2026-01-11T20:18:25.756" v="82" actId="1076"/>
          <ac:spMkLst>
            <pc:docMk/>
            <pc:sldMk cId="2764968671" sldId="261"/>
            <ac:spMk id="3" creationId="{7AE3B4C6-418A-FB8E-CA03-C4FCAD0A2FC5}"/>
          </ac:spMkLst>
        </pc:spChg>
        <pc:spChg chg="mod">
          <ac:chgData name="Lowri Sloggett (2411335)" userId="S::2411335@student.uwtsd.ac.uk::e6ffca55-9553-41a0-a465-814eb196da76" providerId="AD" clId="Web-{7D947FBF-AD52-59B9-6184-14943FD1ADD2}" dt="2026-01-11T20:17:07.271" v="44" actId="20577"/>
          <ac:spMkLst>
            <pc:docMk/>
            <pc:sldMk cId="2764968671" sldId="261"/>
            <ac:spMk id="11" creationId="{D3D7A2F4-37E4-F511-8DD8-933827CEC4BA}"/>
          </ac:spMkLst>
        </pc:spChg>
      </pc:sldChg>
      <pc:sldChg chg="modSp new del">
        <pc:chgData name="Lowri Sloggett (2411335)" userId="S::2411335@student.uwtsd.ac.uk::e6ffca55-9553-41a0-a465-814eb196da76" providerId="AD" clId="Web-{7D947FBF-AD52-59B9-6184-14943FD1ADD2}" dt="2026-01-11T20:10:40.399" v="10"/>
        <pc:sldMkLst>
          <pc:docMk/>
          <pc:sldMk cId="2440496041" sldId="264"/>
        </pc:sldMkLst>
        <pc:spChg chg="mod">
          <ac:chgData name="Lowri Sloggett (2411335)" userId="S::2411335@student.uwtsd.ac.uk::e6ffca55-9553-41a0-a465-814eb196da76" providerId="AD" clId="Web-{7D947FBF-AD52-59B9-6184-14943FD1ADD2}" dt="2026-01-11T18:09:18.050" v="8" actId="20577"/>
          <ac:spMkLst>
            <pc:docMk/>
            <pc:sldMk cId="2440496041" sldId="264"/>
            <ac:spMk id="2" creationId="{D9F63B20-4DF9-219C-2873-C3F34377FCFF}"/>
          </ac:spMkLst>
        </pc:spChg>
        <pc:spChg chg="mod">
          <ac:chgData name="Lowri Sloggett (2411335)" userId="S::2411335@student.uwtsd.ac.uk::e6ffca55-9553-41a0-a465-814eb196da76" providerId="AD" clId="Web-{7D947FBF-AD52-59B9-6184-14943FD1ADD2}" dt="2026-01-11T18:09:21.831" v="9" actId="20577"/>
          <ac:spMkLst>
            <pc:docMk/>
            <pc:sldMk cId="2440496041" sldId="264"/>
            <ac:spMk id="3" creationId="{3CD4E5C3-FC19-7F7C-C88F-67C03CF1D2E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1/11/2026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14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495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593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279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979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745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009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2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853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726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434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1/11/2026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6739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0" r:id="rId6"/>
    <p:sldLayoutId id="2147483736" r:id="rId7"/>
    <p:sldLayoutId id="2147483737" r:id="rId8"/>
    <p:sldLayoutId id="2147483738" r:id="rId9"/>
    <p:sldLayoutId id="2147483739" r:id="rId10"/>
    <p:sldLayoutId id="214748374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11537" y="537332"/>
            <a:ext cx="4109249" cy="3450844"/>
          </a:xfrm>
        </p:spPr>
        <p:txBody>
          <a:bodyPr>
            <a:normAutofit/>
          </a:bodyPr>
          <a:lstStyle/>
          <a:p>
            <a:r>
              <a:rPr lang="en-GB" sz="4400" dirty="0"/>
              <a:t>Healthy relationships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62058" y="3868236"/>
            <a:ext cx="3608208" cy="1268984"/>
          </a:xfrm>
        </p:spPr>
        <p:txBody>
          <a:bodyPr>
            <a:normAutofit/>
          </a:bodyPr>
          <a:lstStyle/>
          <a:p>
            <a:r>
              <a:rPr lang="en-GB" sz="4400" dirty="0"/>
              <a:t>Workshop 2 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914E708F-F6D5-74D2-740A-88522310A2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67" r="28668" b="-4"/>
          <a:stretch>
            <a:fillRect/>
          </a:stretch>
        </p:blipFill>
        <p:spPr>
          <a:xfrm>
            <a:off x="-1" y="10"/>
            <a:ext cx="7456513" cy="6857990"/>
          </a:xfrm>
          <a:custGeom>
            <a:avLst/>
            <a:gdLst/>
            <a:ahLst/>
            <a:cxnLst/>
            <a:rect l="l" t="t" r="r" b="b"/>
            <a:pathLst>
              <a:path w="7456513" h="6858000">
                <a:moveTo>
                  <a:pt x="0" y="0"/>
                </a:moveTo>
                <a:lnTo>
                  <a:pt x="6059386" y="0"/>
                </a:lnTo>
                <a:lnTo>
                  <a:pt x="6059386" y="1375489"/>
                </a:lnTo>
                <a:lnTo>
                  <a:pt x="7456513" y="1375489"/>
                </a:lnTo>
                <a:lnTo>
                  <a:pt x="74565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85818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85818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247FD0E-C93A-490E-9994-C79DC8977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BE132A-1EC2-FC6E-FFFD-D189F5DBE8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302" r="6" b="12029"/>
          <a:stretch>
            <a:fillRect/>
          </a:stretch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CDD2F19-0AAB-46D2-A7D4-9BD8F7E42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755205" y="-578805"/>
            <a:ext cx="6858003" cy="8015586"/>
          </a:xfrm>
          <a:prstGeom prst="rect">
            <a:avLst/>
          </a:prstGeom>
          <a:gradFill flip="none" rotWithShape="1">
            <a:gsLst>
              <a:gs pos="48000">
                <a:sysClr val="windowText" lastClr="000000">
                  <a:alpha val="30000"/>
                </a:sysClr>
              </a:gs>
              <a:gs pos="85000">
                <a:sysClr val="windowText" lastClr="000000">
                  <a:alpha val="49000"/>
                </a:sysClr>
              </a:gs>
              <a:gs pos="0">
                <a:sysClr val="windowText" lastClr="000000">
                  <a:alpha val="0"/>
                </a:sysClr>
              </a:gs>
            </a:gsLst>
            <a:lin ang="162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52DCA0-9945-8C39-25A2-28D484049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8808" y="1247140"/>
            <a:ext cx="4650160" cy="3450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600" dirty="0">
                <a:solidFill>
                  <a:srgbClr val="FFFFFF"/>
                </a:solidFill>
              </a:rPr>
              <a:t>Code of conduct</a:t>
            </a:r>
            <a:r>
              <a:rPr lang="en-US" sz="6000" dirty="0">
                <a:solidFill>
                  <a:srgbClr val="FFFFFF"/>
                </a:solidFill>
              </a:rPr>
              <a:t>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D77B2DF-AF44-4996-BBFD-5DF9162BE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F6BECB9-A7FC-400F-8502-97A13BB87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DF0617-DD0B-882E-40C4-EDA16F32CB2E}"/>
              </a:ext>
            </a:extLst>
          </p:cNvPr>
          <p:cNvSpPr txBox="1"/>
          <p:nvPr/>
        </p:nvSpPr>
        <p:spPr>
          <a:xfrm>
            <a:off x="7350480" y="4127192"/>
            <a:ext cx="383648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This is a picture of the code of conduct as a reminder, but the code of conduct is placed on the whiteboard. </a:t>
            </a:r>
          </a:p>
        </p:txBody>
      </p:sp>
      <p:pic>
        <p:nvPicPr>
          <p:cNvPr id="3" name="Picture 2" descr="A white board with writing on it">
            <a:extLst>
              <a:ext uri="{FF2B5EF4-FFF2-40B4-BE49-F238E27FC236}">
                <a16:creationId xmlns:a16="http://schemas.microsoft.com/office/drawing/2014/main" id="{1648BE3D-8304-F635-372B-F62BEA883F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-82203" y="1059492"/>
            <a:ext cx="6283891" cy="472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9805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" y="0"/>
            <a:ext cx="121859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modern tunnel">
            <a:extLst>
              <a:ext uri="{FF2B5EF4-FFF2-40B4-BE49-F238E27FC236}">
                <a16:creationId xmlns:a16="http://schemas.microsoft.com/office/drawing/2014/main" id="{C3E0BAD2-EEEC-0D94-DBE3-70EC019B69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308" r="-2" b="529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">
            <a:extLst>
              <a:ext uri="{FF2B5EF4-FFF2-40B4-BE49-F238E27FC236}">
                <a16:creationId xmlns:a16="http://schemas.microsoft.com/office/drawing/2014/main" id="{44037D61-FFBD-0342-90C5-D1AD7C89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02096"/>
            <a:ext cx="9421303" cy="2755904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3BA0AE-2BB1-B714-E073-6435E647F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4642192"/>
            <a:ext cx="8393008" cy="10156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Safe space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1302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8433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29F55E-A815-610D-06E5-F5FFF7CAED89}"/>
              </a:ext>
            </a:extLst>
          </p:cNvPr>
          <p:cNvSpPr txBox="1"/>
          <p:nvPr/>
        </p:nvSpPr>
        <p:spPr>
          <a:xfrm>
            <a:off x="6638097" y="625603"/>
            <a:ext cx="4431617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This room is a safe space for anyone and everyone to speak and be as open as they want.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If you need to step out then you are more than welcome to and I will come out and check on you.</a:t>
            </a:r>
          </a:p>
        </p:txBody>
      </p:sp>
    </p:spTree>
    <p:extLst>
      <p:ext uri="{BB962C8B-B14F-4D97-AF65-F5344CB8AC3E}">
        <p14:creationId xmlns:p14="http://schemas.microsoft.com/office/powerpoint/2010/main" val="4059939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247FD0E-C93A-490E-9994-C79DC8977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clasping its hands">
            <a:extLst>
              <a:ext uri="{FF2B5EF4-FFF2-40B4-BE49-F238E27FC236}">
                <a16:creationId xmlns:a16="http://schemas.microsoft.com/office/drawing/2014/main" id="{D693775B-499A-43EB-08C3-C007B60ABA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5391"/>
          <a:stretch>
            <a:fillRect/>
          </a:stretch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1CDD2F19-0AAB-46D2-A7D4-9BD8F7E42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78792" y="-578805"/>
            <a:ext cx="6858003" cy="8015586"/>
          </a:xfrm>
          <a:prstGeom prst="rect">
            <a:avLst/>
          </a:prstGeom>
          <a:gradFill flip="none" rotWithShape="1">
            <a:gsLst>
              <a:gs pos="48000">
                <a:sysClr val="windowText" lastClr="000000">
                  <a:alpha val="30000"/>
                </a:sysClr>
              </a:gs>
              <a:gs pos="85000">
                <a:sysClr val="windowText" lastClr="000000">
                  <a:alpha val="51000"/>
                </a:sysClr>
              </a:gs>
              <a:gs pos="0">
                <a:sysClr val="windowText" lastClr="000000">
                  <a:alpha val="0"/>
                </a:sysClr>
              </a:gs>
            </a:gsLst>
            <a:lin ang="162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CABC4B-0579-DA4D-FFD8-0A125A98A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8061" y="450504"/>
            <a:ext cx="8194614" cy="12572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100" dirty="0">
                <a:solidFill>
                  <a:srgbClr val="FFFFFF"/>
                </a:solidFill>
              </a:rPr>
              <a:t>Healthy Relationships 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AD77B2DF-AF44-4996-BBFD-5DF9162BE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F6BECB9-A7FC-400F-8502-97A13BB87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9C0260-5660-094D-0F9D-B79BD92BCBCB}"/>
              </a:ext>
            </a:extLst>
          </p:cNvPr>
          <p:cNvSpPr txBox="1"/>
          <p:nvPr/>
        </p:nvSpPr>
        <p:spPr>
          <a:xfrm>
            <a:off x="1533093" y="1841999"/>
            <a:ext cx="281487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Healthy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D7A2F4-37E4-F511-8DD8-933827CEC4BA}"/>
              </a:ext>
            </a:extLst>
          </p:cNvPr>
          <p:cNvSpPr txBox="1"/>
          <p:nvPr/>
        </p:nvSpPr>
        <p:spPr>
          <a:xfrm>
            <a:off x="1389920" y="2379793"/>
            <a:ext cx="3142742" cy="51706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Listening </a:t>
            </a:r>
          </a:p>
          <a:p>
            <a:r>
              <a:rPr lang="en-GB" sz="2400" dirty="0"/>
              <a:t>Being open </a:t>
            </a:r>
          </a:p>
          <a:p>
            <a:r>
              <a:rPr lang="en-GB" sz="2400" dirty="0"/>
              <a:t>Honest </a:t>
            </a:r>
          </a:p>
          <a:p>
            <a:r>
              <a:rPr lang="en-GB" sz="2400" dirty="0"/>
              <a:t>Happy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B4A8C5-FE6B-66A5-21A1-2A51BBFA3304}"/>
              </a:ext>
            </a:extLst>
          </p:cNvPr>
          <p:cNvSpPr txBox="1"/>
          <p:nvPr/>
        </p:nvSpPr>
        <p:spPr>
          <a:xfrm>
            <a:off x="7347535" y="1905451"/>
            <a:ext cx="379646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Unhealthy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E3B4C6-418A-FB8E-CA03-C4FCAD0A2FC5}"/>
              </a:ext>
            </a:extLst>
          </p:cNvPr>
          <p:cNvSpPr txBox="1"/>
          <p:nvPr/>
        </p:nvSpPr>
        <p:spPr>
          <a:xfrm>
            <a:off x="8437086" y="2457938"/>
            <a:ext cx="268960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Not listening </a:t>
            </a:r>
          </a:p>
          <a:p>
            <a:r>
              <a:rPr lang="en-GB" sz="2400" dirty="0"/>
              <a:t>Being disrespectful</a:t>
            </a:r>
          </a:p>
          <a:p>
            <a:r>
              <a:rPr lang="en-GB" sz="2400" dirty="0"/>
              <a:t>Being rude </a:t>
            </a:r>
          </a:p>
          <a:p>
            <a:r>
              <a:rPr lang="en-GB" sz="2400" dirty="0"/>
              <a:t>Not being happy </a:t>
            </a:r>
          </a:p>
        </p:txBody>
      </p:sp>
    </p:spTree>
    <p:extLst>
      <p:ext uri="{BB962C8B-B14F-4D97-AF65-F5344CB8AC3E}">
        <p14:creationId xmlns:p14="http://schemas.microsoft.com/office/powerpoint/2010/main" val="27649686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1" grpId="0"/>
      <p:bldP spid="13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Red Animated Clock">
            <a:extLst>
              <a:ext uri="{FF2B5EF4-FFF2-40B4-BE49-F238E27FC236}">
                <a16:creationId xmlns:a16="http://schemas.microsoft.com/office/drawing/2014/main" id="{AE7B48B2-BE80-BDFE-835A-812957DBC66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">
            <a:extLst>
              <a:ext uri="{FF2B5EF4-FFF2-40B4-BE49-F238E27FC236}">
                <a16:creationId xmlns:a16="http://schemas.microsoft.com/office/drawing/2014/main" id="{9F0EA5A9-0D12-3644-BBEC-6D9D192EB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5590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37FFF-AE22-596A-06EA-28B530079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1247140"/>
            <a:ext cx="3742107" cy="3450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/>
              <a:t>Activity time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5909" y="1375495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5908" y="0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9774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and holding a pen shading number on a sheet">
            <a:extLst>
              <a:ext uri="{FF2B5EF4-FFF2-40B4-BE49-F238E27FC236}">
                <a16:creationId xmlns:a16="http://schemas.microsoft.com/office/drawing/2014/main" id="{FCABEFDD-8D52-A4FA-10C3-62AE19603F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8" name="Rectangle">
            <a:extLst>
              <a:ext uri="{FF2B5EF4-FFF2-40B4-BE49-F238E27FC236}">
                <a16:creationId xmlns:a16="http://schemas.microsoft.com/office/drawing/2014/main" id="{9F0EA5A9-0D12-3644-BBEC-6D9D192EB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5590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A4D15-8600-AAF7-61C9-7E46DFF38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1247140"/>
            <a:ext cx="3742107" cy="3450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100" dirty="0"/>
              <a:t>Evaluation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5909" y="1375495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5908" y="0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9E57A3-4D96-4640-6A7A-111241D02426}"/>
              </a:ext>
            </a:extLst>
          </p:cNvPr>
          <p:cNvSpPr txBox="1"/>
          <p:nvPr/>
        </p:nvSpPr>
        <p:spPr>
          <a:xfrm>
            <a:off x="630040" y="2590169"/>
            <a:ext cx="2954193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Can I ask you all to take part in this quick evaluation, so I know if I need to improve anything and to find out what you have learnt from this session. </a:t>
            </a:r>
          </a:p>
        </p:txBody>
      </p:sp>
    </p:spTree>
    <p:extLst>
      <p:ext uri="{BB962C8B-B14F-4D97-AF65-F5344CB8AC3E}">
        <p14:creationId xmlns:p14="http://schemas.microsoft.com/office/powerpoint/2010/main" val="282845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xt Bubble">
            <a:extLst>
              <a:ext uri="{FF2B5EF4-FFF2-40B4-BE49-F238E27FC236}">
                <a16:creationId xmlns:a16="http://schemas.microsoft.com/office/drawing/2014/main" id="{13E0EAD0-D63B-33E8-DD21-82B20D799AD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">
            <a:extLst>
              <a:ext uri="{FF2B5EF4-FFF2-40B4-BE49-F238E27FC236}">
                <a16:creationId xmlns:a16="http://schemas.microsoft.com/office/drawing/2014/main" id="{9F0EA5A9-0D12-3644-BBEC-6D9D192EB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5590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DF5E7-A653-EC7C-E00C-33201D35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1247140"/>
            <a:ext cx="3742107" cy="345084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6000" dirty="0"/>
              <a:t>Thank you for taking part and listening.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5909" y="1375495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5908" y="0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AC95C3-DF10-C040-216B-1665E531196B}"/>
              </a:ext>
            </a:extLst>
          </p:cNvPr>
          <p:cNvSpPr txBox="1"/>
          <p:nvPr/>
        </p:nvSpPr>
        <p:spPr>
          <a:xfrm>
            <a:off x="5961751" y="1010466"/>
            <a:ext cx="4373331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Does anyone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35075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InterweaveVTI">
  <a:themeElements>
    <a:clrScheme name="Interweave-R1">
      <a:dk1>
        <a:srgbClr val="000000"/>
      </a:dk1>
      <a:lt1>
        <a:srgbClr val="FFFFFF"/>
      </a:lt1>
      <a:dk2>
        <a:srgbClr val="292C2D"/>
      </a:dk2>
      <a:lt2>
        <a:srgbClr val="DDDEDD"/>
      </a:lt2>
      <a:accent1>
        <a:srgbClr val="0BA5E8"/>
      </a:accent1>
      <a:accent2>
        <a:srgbClr val="5066E1"/>
      </a:accent2>
      <a:accent3>
        <a:srgbClr val="894EC0"/>
      </a:accent3>
      <a:accent4>
        <a:srgbClr val="E54196"/>
      </a:accent4>
      <a:accent5>
        <a:srgbClr val="BE4449"/>
      </a:accent5>
      <a:accent6>
        <a:srgbClr val="F55822"/>
      </a:accent6>
      <a:hlink>
        <a:srgbClr val="C22DD8"/>
      </a:hlink>
      <a:folHlink>
        <a:srgbClr val="737F82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InterweaveVTI</vt:lpstr>
      <vt:lpstr>Healthy relationships</vt:lpstr>
      <vt:lpstr>Code of conduct </vt:lpstr>
      <vt:lpstr>Safe space</vt:lpstr>
      <vt:lpstr>Healthy Relationships </vt:lpstr>
      <vt:lpstr>Activity time</vt:lpstr>
      <vt:lpstr>Evaluation</vt:lpstr>
      <vt:lpstr>Thank you for taking part and listening.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248</cp:revision>
  <dcterms:created xsi:type="dcterms:W3CDTF">2026-01-07T13:22:36Z</dcterms:created>
  <dcterms:modified xsi:type="dcterms:W3CDTF">2026-01-11T20:30:09Z</dcterms:modified>
</cp:coreProperties>
</file>