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322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8EB7F0-5D30-4046-8E2F-560FA5592FC8}" type="doc">
      <dgm:prSet loTypeId="urn:microsoft.com/office/officeart/2008/layout/LinedList" loCatId="list" qsTypeId="urn:microsoft.com/office/officeart/2005/8/quickstyle/simple4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443CED51-635B-4EA2-BF66-2611C907F6FF}">
      <dgm:prSet/>
      <dgm:spPr/>
      <dgm:t>
        <a:bodyPr/>
        <a:lstStyle/>
        <a:p>
          <a:r>
            <a:rPr lang="en-US"/>
            <a:t>•</a:t>
          </a:r>
          <a:r>
            <a:rPr lang="en-GB"/>
            <a:t>Bowlby's Attachment Theory (1958; Bretherton, 2013) was developed by John Bowlby and Mary Ainsworth.  </a:t>
          </a:r>
          <a:endParaRPr lang="en-US"/>
        </a:p>
      </dgm:t>
    </dgm:pt>
    <dgm:pt modelId="{778B4236-EB07-4813-9B45-E9B662D405EA}" type="parTrans" cxnId="{31E3B805-10A5-4383-9973-52E8952C6657}">
      <dgm:prSet/>
      <dgm:spPr/>
      <dgm:t>
        <a:bodyPr/>
        <a:lstStyle/>
        <a:p>
          <a:endParaRPr lang="en-US"/>
        </a:p>
      </dgm:t>
    </dgm:pt>
    <dgm:pt modelId="{427507CF-0051-441F-84D8-B0A365707070}" type="sibTrans" cxnId="{31E3B805-10A5-4383-9973-52E8952C6657}">
      <dgm:prSet/>
      <dgm:spPr/>
      <dgm:t>
        <a:bodyPr/>
        <a:lstStyle/>
        <a:p>
          <a:endParaRPr lang="en-US"/>
        </a:p>
      </dgm:t>
    </dgm:pt>
    <dgm:pt modelId="{C6D343B9-8179-4BE7-B325-8AA3EADEF74D}">
      <dgm:prSet/>
      <dgm:spPr/>
      <dgm:t>
        <a:bodyPr/>
        <a:lstStyle/>
        <a:p>
          <a:r>
            <a:rPr lang="en-US"/>
            <a:t>•</a:t>
          </a:r>
          <a:r>
            <a:rPr lang="en-GB"/>
            <a:t>The method emphasises that a child's initial interactions with carers are essential for emotional and social development (Orr et al., 2021).  </a:t>
          </a:r>
          <a:endParaRPr lang="en-US"/>
        </a:p>
      </dgm:t>
    </dgm:pt>
    <dgm:pt modelId="{425B4277-D276-45CE-B886-DBA66FC4F92F}" type="parTrans" cxnId="{FD41D630-338C-4514-B06F-070297FE1820}">
      <dgm:prSet/>
      <dgm:spPr/>
      <dgm:t>
        <a:bodyPr/>
        <a:lstStyle/>
        <a:p>
          <a:endParaRPr lang="en-US"/>
        </a:p>
      </dgm:t>
    </dgm:pt>
    <dgm:pt modelId="{79B1A34F-5F3E-4539-A8DD-54B362126992}" type="sibTrans" cxnId="{FD41D630-338C-4514-B06F-070297FE1820}">
      <dgm:prSet/>
      <dgm:spPr/>
      <dgm:t>
        <a:bodyPr/>
        <a:lstStyle/>
        <a:p>
          <a:endParaRPr lang="en-US"/>
        </a:p>
      </dgm:t>
    </dgm:pt>
    <dgm:pt modelId="{82C512B5-4849-4337-A224-B6847D65A1D7}">
      <dgm:prSet/>
      <dgm:spPr/>
      <dgm:t>
        <a:bodyPr/>
        <a:lstStyle/>
        <a:p>
          <a:r>
            <a:rPr lang="en-US"/>
            <a:t>•</a:t>
          </a:r>
          <a:r>
            <a:rPr lang="en-GB"/>
            <a:t>Bowlby and Ainsworth asserted that these initial attachments influence a child's enduring development.</a:t>
          </a:r>
          <a:endParaRPr lang="en-US"/>
        </a:p>
      </dgm:t>
    </dgm:pt>
    <dgm:pt modelId="{FAABF719-322C-4170-A4CF-30ACDB7D50CE}" type="parTrans" cxnId="{6D0BBA0B-653E-4301-AD86-F238A4FD338C}">
      <dgm:prSet/>
      <dgm:spPr/>
      <dgm:t>
        <a:bodyPr/>
        <a:lstStyle/>
        <a:p>
          <a:endParaRPr lang="en-US"/>
        </a:p>
      </dgm:t>
    </dgm:pt>
    <dgm:pt modelId="{A9DE67CE-E665-4D9F-876F-182AEC50FBF3}" type="sibTrans" cxnId="{6D0BBA0B-653E-4301-AD86-F238A4FD338C}">
      <dgm:prSet/>
      <dgm:spPr/>
      <dgm:t>
        <a:bodyPr/>
        <a:lstStyle/>
        <a:p>
          <a:endParaRPr lang="en-US"/>
        </a:p>
      </dgm:t>
    </dgm:pt>
    <dgm:pt modelId="{180B0A90-73C2-4E1B-860A-E41CE3E85B2D}" type="pres">
      <dgm:prSet presAssocID="{388EB7F0-5D30-4046-8E2F-560FA5592FC8}" presName="vert0" presStyleCnt="0">
        <dgm:presLayoutVars>
          <dgm:dir/>
          <dgm:animOne val="branch"/>
          <dgm:animLvl val="lvl"/>
        </dgm:presLayoutVars>
      </dgm:prSet>
      <dgm:spPr/>
    </dgm:pt>
    <dgm:pt modelId="{BFC6E5CB-7D27-4EDE-BDF9-3B0EB17926A2}" type="pres">
      <dgm:prSet presAssocID="{443CED51-635B-4EA2-BF66-2611C907F6FF}" presName="thickLine" presStyleLbl="alignNode1" presStyleIdx="0" presStyleCnt="3"/>
      <dgm:spPr/>
    </dgm:pt>
    <dgm:pt modelId="{4F8E6EF7-637B-4789-B353-AAEFBFCE1103}" type="pres">
      <dgm:prSet presAssocID="{443CED51-635B-4EA2-BF66-2611C907F6FF}" presName="horz1" presStyleCnt="0"/>
      <dgm:spPr/>
    </dgm:pt>
    <dgm:pt modelId="{186D2480-3866-4207-A8D2-D6353A63CFAB}" type="pres">
      <dgm:prSet presAssocID="{443CED51-635B-4EA2-BF66-2611C907F6FF}" presName="tx1" presStyleLbl="revTx" presStyleIdx="0" presStyleCnt="3"/>
      <dgm:spPr/>
    </dgm:pt>
    <dgm:pt modelId="{5771B328-EA28-4B9B-88AE-CC71BEDC2F5F}" type="pres">
      <dgm:prSet presAssocID="{443CED51-635B-4EA2-BF66-2611C907F6FF}" presName="vert1" presStyleCnt="0"/>
      <dgm:spPr/>
    </dgm:pt>
    <dgm:pt modelId="{7C188744-335E-4DCE-874C-10199E299C33}" type="pres">
      <dgm:prSet presAssocID="{C6D343B9-8179-4BE7-B325-8AA3EADEF74D}" presName="thickLine" presStyleLbl="alignNode1" presStyleIdx="1" presStyleCnt="3"/>
      <dgm:spPr/>
    </dgm:pt>
    <dgm:pt modelId="{1AF06032-4597-4AB1-B99C-15749BCC8E56}" type="pres">
      <dgm:prSet presAssocID="{C6D343B9-8179-4BE7-B325-8AA3EADEF74D}" presName="horz1" presStyleCnt="0"/>
      <dgm:spPr/>
    </dgm:pt>
    <dgm:pt modelId="{60C7D8FF-4567-4D13-93F3-ED5E8CB69137}" type="pres">
      <dgm:prSet presAssocID="{C6D343B9-8179-4BE7-B325-8AA3EADEF74D}" presName="tx1" presStyleLbl="revTx" presStyleIdx="1" presStyleCnt="3"/>
      <dgm:spPr/>
    </dgm:pt>
    <dgm:pt modelId="{EC21BD56-9266-4E1E-AC77-6B007626B748}" type="pres">
      <dgm:prSet presAssocID="{C6D343B9-8179-4BE7-B325-8AA3EADEF74D}" presName="vert1" presStyleCnt="0"/>
      <dgm:spPr/>
    </dgm:pt>
    <dgm:pt modelId="{DC8D5A30-285B-4FF0-A369-EC5AEEF62AE5}" type="pres">
      <dgm:prSet presAssocID="{82C512B5-4849-4337-A224-B6847D65A1D7}" presName="thickLine" presStyleLbl="alignNode1" presStyleIdx="2" presStyleCnt="3"/>
      <dgm:spPr/>
    </dgm:pt>
    <dgm:pt modelId="{C43A4B6B-46B0-41D2-BB90-018589F5BF98}" type="pres">
      <dgm:prSet presAssocID="{82C512B5-4849-4337-A224-B6847D65A1D7}" presName="horz1" presStyleCnt="0"/>
      <dgm:spPr/>
    </dgm:pt>
    <dgm:pt modelId="{1109E747-3F76-487E-B592-E72E057B5B0C}" type="pres">
      <dgm:prSet presAssocID="{82C512B5-4849-4337-A224-B6847D65A1D7}" presName="tx1" presStyleLbl="revTx" presStyleIdx="2" presStyleCnt="3"/>
      <dgm:spPr/>
    </dgm:pt>
    <dgm:pt modelId="{6E78364F-BAF9-42A0-AE26-9323C08DB00B}" type="pres">
      <dgm:prSet presAssocID="{82C512B5-4849-4337-A224-B6847D65A1D7}" presName="vert1" presStyleCnt="0"/>
      <dgm:spPr/>
    </dgm:pt>
  </dgm:ptLst>
  <dgm:cxnLst>
    <dgm:cxn modelId="{31E3B805-10A5-4383-9973-52E8952C6657}" srcId="{388EB7F0-5D30-4046-8E2F-560FA5592FC8}" destId="{443CED51-635B-4EA2-BF66-2611C907F6FF}" srcOrd="0" destOrd="0" parTransId="{778B4236-EB07-4813-9B45-E9B662D405EA}" sibTransId="{427507CF-0051-441F-84D8-B0A365707070}"/>
    <dgm:cxn modelId="{6D0BBA0B-653E-4301-AD86-F238A4FD338C}" srcId="{388EB7F0-5D30-4046-8E2F-560FA5592FC8}" destId="{82C512B5-4849-4337-A224-B6847D65A1D7}" srcOrd="2" destOrd="0" parTransId="{FAABF719-322C-4170-A4CF-30ACDB7D50CE}" sibTransId="{A9DE67CE-E665-4D9F-876F-182AEC50FBF3}"/>
    <dgm:cxn modelId="{FD41D630-338C-4514-B06F-070297FE1820}" srcId="{388EB7F0-5D30-4046-8E2F-560FA5592FC8}" destId="{C6D343B9-8179-4BE7-B325-8AA3EADEF74D}" srcOrd="1" destOrd="0" parTransId="{425B4277-D276-45CE-B886-DBA66FC4F92F}" sibTransId="{79B1A34F-5F3E-4539-A8DD-54B362126992}"/>
    <dgm:cxn modelId="{EABB9D31-BC14-4674-B086-D3407483B68D}" type="presOf" srcId="{443CED51-635B-4EA2-BF66-2611C907F6FF}" destId="{186D2480-3866-4207-A8D2-D6353A63CFAB}" srcOrd="0" destOrd="0" presId="urn:microsoft.com/office/officeart/2008/layout/LinedList"/>
    <dgm:cxn modelId="{38323F83-3336-44D6-A720-2DE02859F516}" type="presOf" srcId="{82C512B5-4849-4337-A224-B6847D65A1D7}" destId="{1109E747-3F76-487E-B592-E72E057B5B0C}" srcOrd="0" destOrd="0" presId="urn:microsoft.com/office/officeart/2008/layout/LinedList"/>
    <dgm:cxn modelId="{2F0E58D4-C910-4E93-8857-67ECF1179886}" type="presOf" srcId="{388EB7F0-5D30-4046-8E2F-560FA5592FC8}" destId="{180B0A90-73C2-4E1B-860A-E41CE3E85B2D}" srcOrd="0" destOrd="0" presId="urn:microsoft.com/office/officeart/2008/layout/LinedList"/>
    <dgm:cxn modelId="{4AD5BCDB-3D89-4FFE-A5CC-61A8B1273EFF}" type="presOf" srcId="{C6D343B9-8179-4BE7-B325-8AA3EADEF74D}" destId="{60C7D8FF-4567-4D13-93F3-ED5E8CB69137}" srcOrd="0" destOrd="0" presId="urn:microsoft.com/office/officeart/2008/layout/LinedList"/>
    <dgm:cxn modelId="{61FC0D6E-9578-4530-AC2A-AF81D1603943}" type="presParOf" srcId="{180B0A90-73C2-4E1B-860A-E41CE3E85B2D}" destId="{BFC6E5CB-7D27-4EDE-BDF9-3B0EB17926A2}" srcOrd="0" destOrd="0" presId="urn:microsoft.com/office/officeart/2008/layout/LinedList"/>
    <dgm:cxn modelId="{FF7A0CF4-7E8A-4717-8554-C6AC432FB1D4}" type="presParOf" srcId="{180B0A90-73C2-4E1B-860A-E41CE3E85B2D}" destId="{4F8E6EF7-637B-4789-B353-AAEFBFCE1103}" srcOrd="1" destOrd="0" presId="urn:microsoft.com/office/officeart/2008/layout/LinedList"/>
    <dgm:cxn modelId="{B23BE6DB-F89E-410D-BC7D-F306393C4DD6}" type="presParOf" srcId="{4F8E6EF7-637B-4789-B353-AAEFBFCE1103}" destId="{186D2480-3866-4207-A8D2-D6353A63CFAB}" srcOrd="0" destOrd="0" presId="urn:microsoft.com/office/officeart/2008/layout/LinedList"/>
    <dgm:cxn modelId="{AE63D5C7-A4F0-4169-9F63-3F47FEAF095C}" type="presParOf" srcId="{4F8E6EF7-637B-4789-B353-AAEFBFCE1103}" destId="{5771B328-EA28-4B9B-88AE-CC71BEDC2F5F}" srcOrd="1" destOrd="0" presId="urn:microsoft.com/office/officeart/2008/layout/LinedList"/>
    <dgm:cxn modelId="{6B43AE7C-BA21-4F7C-BE7B-29D41E31ECF9}" type="presParOf" srcId="{180B0A90-73C2-4E1B-860A-E41CE3E85B2D}" destId="{7C188744-335E-4DCE-874C-10199E299C33}" srcOrd="2" destOrd="0" presId="urn:microsoft.com/office/officeart/2008/layout/LinedList"/>
    <dgm:cxn modelId="{C6AC316C-E681-4AE2-AD79-7166AD57AEDA}" type="presParOf" srcId="{180B0A90-73C2-4E1B-860A-E41CE3E85B2D}" destId="{1AF06032-4597-4AB1-B99C-15749BCC8E56}" srcOrd="3" destOrd="0" presId="urn:microsoft.com/office/officeart/2008/layout/LinedList"/>
    <dgm:cxn modelId="{6DC44242-CEA7-4072-981E-92BF039FF89B}" type="presParOf" srcId="{1AF06032-4597-4AB1-B99C-15749BCC8E56}" destId="{60C7D8FF-4567-4D13-93F3-ED5E8CB69137}" srcOrd="0" destOrd="0" presId="urn:microsoft.com/office/officeart/2008/layout/LinedList"/>
    <dgm:cxn modelId="{4A24EFC4-7C23-467A-93F5-83C27161392F}" type="presParOf" srcId="{1AF06032-4597-4AB1-B99C-15749BCC8E56}" destId="{EC21BD56-9266-4E1E-AC77-6B007626B748}" srcOrd="1" destOrd="0" presId="urn:microsoft.com/office/officeart/2008/layout/LinedList"/>
    <dgm:cxn modelId="{69788A0A-0233-4BF1-8C75-9C2F4921C25B}" type="presParOf" srcId="{180B0A90-73C2-4E1B-860A-E41CE3E85B2D}" destId="{DC8D5A30-285B-4FF0-A369-EC5AEEF62AE5}" srcOrd="4" destOrd="0" presId="urn:microsoft.com/office/officeart/2008/layout/LinedList"/>
    <dgm:cxn modelId="{3594B5A3-AB44-44AC-A4E9-13909421C4A7}" type="presParOf" srcId="{180B0A90-73C2-4E1B-860A-E41CE3E85B2D}" destId="{C43A4B6B-46B0-41D2-BB90-018589F5BF98}" srcOrd="5" destOrd="0" presId="urn:microsoft.com/office/officeart/2008/layout/LinedList"/>
    <dgm:cxn modelId="{54A38316-FADC-4BA7-8F4D-9AA0932DA553}" type="presParOf" srcId="{C43A4B6B-46B0-41D2-BB90-018589F5BF98}" destId="{1109E747-3F76-487E-B592-E72E057B5B0C}" srcOrd="0" destOrd="0" presId="urn:microsoft.com/office/officeart/2008/layout/LinedList"/>
    <dgm:cxn modelId="{13252F85-6B86-4193-8EAF-19968E183F8A}" type="presParOf" srcId="{C43A4B6B-46B0-41D2-BB90-018589F5BF98}" destId="{6E78364F-BAF9-42A0-AE26-9323C08DB00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932B1C-67E7-4AD8-B924-D69FDAF8C7E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9A43B1A-CF21-4BAD-B1F2-66D71EA3BAD0}">
      <dgm:prSet/>
      <dgm:spPr/>
      <dgm:t>
        <a:bodyPr/>
        <a:lstStyle/>
        <a:p>
          <a:r>
            <a:rPr lang="en-US"/>
            <a:t>Strange Situation Experiment (Ainsworth et al., 1978). </a:t>
          </a:r>
        </a:p>
      </dgm:t>
    </dgm:pt>
    <dgm:pt modelId="{3CA98E8F-EC8E-45E1-8F80-0E0CCA2B255A}" type="parTrans" cxnId="{8D288CCE-7052-416A-835D-7EA390447B6F}">
      <dgm:prSet/>
      <dgm:spPr/>
      <dgm:t>
        <a:bodyPr/>
        <a:lstStyle/>
        <a:p>
          <a:endParaRPr lang="en-US"/>
        </a:p>
      </dgm:t>
    </dgm:pt>
    <dgm:pt modelId="{96079ED4-541A-4C96-B675-123BE5E9FC94}" type="sibTrans" cxnId="{8D288CCE-7052-416A-835D-7EA390447B6F}">
      <dgm:prSet/>
      <dgm:spPr/>
      <dgm:t>
        <a:bodyPr/>
        <a:lstStyle/>
        <a:p>
          <a:endParaRPr lang="en-US"/>
        </a:p>
      </dgm:t>
    </dgm:pt>
    <dgm:pt modelId="{642EEC3A-857C-4F18-8399-E76835B4D05D}">
      <dgm:prSet/>
      <dgm:spPr/>
      <dgm:t>
        <a:bodyPr/>
        <a:lstStyle/>
        <a:p>
          <a:r>
            <a:rPr lang="en-US"/>
            <a:t>Attachment styles: Secure, Insecure-Avoidant, Insecure-Ambivalent, Disorganized </a:t>
          </a:r>
        </a:p>
      </dgm:t>
    </dgm:pt>
    <dgm:pt modelId="{254BB0E3-CCE1-4DE9-AFD6-ABEF52950C44}" type="parTrans" cxnId="{43888BC7-3A5A-4A9F-855C-4ED6B39C7BB3}">
      <dgm:prSet/>
      <dgm:spPr/>
      <dgm:t>
        <a:bodyPr/>
        <a:lstStyle/>
        <a:p>
          <a:endParaRPr lang="en-US"/>
        </a:p>
      </dgm:t>
    </dgm:pt>
    <dgm:pt modelId="{09700E77-0E65-48E8-BD72-14655B539176}" type="sibTrans" cxnId="{43888BC7-3A5A-4A9F-855C-4ED6B39C7BB3}">
      <dgm:prSet/>
      <dgm:spPr/>
      <dgm:t>
        <a:bodyPr/>
        <a:lstStyle/>
        <a:p>
          <a:endParaRPr lang="en-US"/>
        </a:p>
      </dgm:t>
    </dgm:pt>
    <dgm:pt modelId="{E8D67D50-2B3F-41BC-998D-1714E680950A}">
      <dgm:prSet/>
      <dgm:spPr/>
      <dgm:t>
        <a:bodyPr/>
        <a:lstStyle/>
        <a:p>
          <a:r>
            <a:rPr lang="en-US"/>
            <a:t>Emphasized caregiver sensitivity and  responsiveness</a:t>
          </a:r>
        </a:p>
      </dgm:t>
    </dgm:pt>
    <dgm:pt modelId="{740C6B88-47B1-4883-8572-AA2D1C74E7E2}" type="parTrans" cxnId="{5409B06D-EEE9-4DAA-BA60-67DDB261C0D7}">
      <dgm:prSet/>
      <dgm:spPr/>
      <dgm:t>
        <a:bodyPr/>
        <a:lstStyle/>
        <a:p>
          <a:endParaRPr lang="en-US"/>
        </a:p>
      </dgm:t>
    </dgm:pt>
    <dgm:pt modelId="{60BB4E9D-A8F4-46BB-9B43-4C8380282EC7}" type="sibTrans" cxnId="{5409B06D-EEE9-4DAA-BA60-67DDB261C0D7}">
      <dgm:prSet/>
      <dgm:spPr/>
      <dgm:t>
        <a:bodyPr/>
        <a:lstStyle/>
        <a:p>
          <a:endParaRPr lang="en-US"/>
        </a:p>
      </dgm:t>
    </dgm:pt>
    <dgm:pt modelId="{7F3ABD56-2641-434A-ABAA-FC73A3ABB60E}" type="pres">
      <dgm:prSet presAssocID="{F7932B1C-67E7-4AD8-B924-D69FDAF8C7E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817499-1C31-4F94-B9E8-10276585D11F}" type="pres">
      <dgm:prSet presAssocID="{C9A43B1A-CF21-4BAD-B1F2-66D71EA3BAD0}" presName="hierRoot1" presStyleCnt="0"/>
      <dgm:spPr/>
    </dgm:pt>
    <dgm:pt modelId="{FA8F61BD-CFD9-43A7-BCC1-528535B84DE7}" type="pres">
      <dgm:prSet presAssocID="{C9A43B1A-CF21-4BAD-B1F2-66D71EA3BAD0}" presName="composite" presStyleCnt="0"/>
      <dgm:spPr/>
    </dgm:pt>
    <dgm:pt modelId="{4CA6BEBE-7D30-483C-8F85-D1D9CC996B49}" type="pres">
      <dgm:prSet presAssocID="{C9A43B1A-CF21-4BAD-B1F2-66D71EA3BAD0}" presName="background" presStyleLbl="node0" presStyleIdx="0" presStyleCnt="3"/>
      <dgm:spPr/>
    </dgm:pt>
    <dgm:pt modelId="{3237B77B-C946-4525-A461-F351A66975FE}" type="pres">
      <dgm:prSet presAssocID="{C9A43B1A-CF21-4BAD-B1F2-66D71EA3BAD0}" presName="text" presStyleLbl="fgAcc0" presStyleIdx="0" presStyleCnt="3">
        <dgm:presLayoutVars>
          <dgm:chPref val="3"/>
        </dgm:presLayoutVars>
      </dgm:prSet>
      <dgm:spPr/>
    </dgm:pt>
    <dgm:pt modelId="{051D0AAC-3320-44B2-919D-97865FFF59CF}" type="pres">
      <dgm:prSet presAssocID="{C9A43B1A-CF21-4BAD-B1F2-66D71EA3BAD0}" presName="hierChild2" presStyleCnt="0"/>
      <dgm:spPr/>
    </dgm:pt>
    <dgm:pt modelId="{E9B16515-3E7A-4BA1-9756-BA27686254CA}" type="pres">
      <dgm:prSet presAssocID="{642EEC3A-857C-4F18-8399-E76835B4D05D}" presName="hierRoot1" presStyleCnt="0"/>
      <dgm:spPr/>
    </dgm:pt>
    <dgm:pt modelId="{100962E3-8E08-4D27-AB54-48C942919743}" type="pres">
      <dgm:prSet presAssocID="{642EEC3A-857C-4F18-8399-E76835B4D05D}" presName="composite" presStyleCnt="0"/>
      <dgm:spPr/>
    </dgm:pt>
    <dgm:pt modelId="{6FE3C419-B754-47A6-BB7D-CDF84D78A633}" type="pres">
      <dgm:prSet presAssocID="{642EEC3A-857C-4F18-8399-E76835B4D05D}" presName="background" presStyleLbl="node0" presStyleIdx="1" presStyleCnt="3"/>
      <dgm:spPr/>
    </dgm:pt>
    <dgm:pt modelId="{21E392FE-4E2B-4FF7-B4CD-DF7391FFC791}" type="pres">
      <dgm:prSet presAssocID="{642EEC3A-857C-4F18-8399-E76835B4D05D}" presName="text" presStyleLbl="fgAcc0" presStyleIdx="1" presStyleCnt="3">
        <dgm:presLayoutVars>
          <dgm:chPref val="3"/>
        </dgm:presLayoutVars>
      </dgm:prSet>
      <dgm:spPr/>
    </dgm:pt>
    <dgm:pt modelId="{5CCB8406-DE2E-4C3C-8EB2-0A3B464DAD09}" type="pres">
      <dgm:prSet presAssocID="{642EEC3A-857C-4F18-8399-E76835B4D05D}" presName="hierChild2" presStyleCnt="0"/>
      <dgm:spPr/>
    </dgm:pt>
    <dgm:pt modelId="{EC502CA8-5331-446E-97ED-CB30B1C12BE4}" type="pres">
      <dgm:prSet presAssocID="{E8D67D50-2B3F-41BC-998D-1714E680950A}" presName="hierRoot1" presStyleCnt="0"/>
      <dgm:spPr/>
    </dgm:pt>
    <dgm:pt modelId="{6772BA79-F5E3-489A-A468-13BC97B82C9B}" type="pres">
      <dgm:prSet presAssocID="{E8D67D50-2B3F-41BC-998D-1714E680950A}" presName="composite" presStyleCnt="0"/>
      <dgm:spPr/>
    </dgm:pt>
    <dgm:pt modelId="{448BEFAE-D780-45BC-A53B-3CA187FD7093}" type="pres">
      <dgm:prSet presAssocID="{E8D67D50-2B3F-41BC-998D-1714E680950A}" presName="background" presStyleLbl="node0" presStyleIdx="2" presStyleCnt="3"/>
      <dgm:spPr/>
    </dgm:pt>
    <dgm:pt modelId="{1956AF21-6DB6-4169-935B-B7A1CFDD1F6D}" type="pres">
      <dgm:prSet presAssocID="{E8D67D50-2B3F-41BC-998D-1714E680950A}" presName="text" presStyleLbl="fgAcc0" presStyleIdx="2" presStyleCnt="3">
        <dgm:presLayoutVars>
          <dgm:chPref val="3"/>
        </dgm:presLayoutVars>
      </dgm:prSet>
      <dgm:spPr/>
    </dgm:pt>
    <dgm:pt modelId="{7608DC1A-0121-452E-9014-A89E1B4835D6}" type="pres">
      <dgm:prSet presAssocID="{E8D67D50-2B3F-41BC-998D-1714E680950A}" presName="hierChild2" presStyleCnt="0"/>
      <dgm:spPr/>
    </dgm:pt>
  </dgm:ptLst>
  <dgm:cxnLst>
    <dgm:cxn modelId="{49895169-C75F-4BBC-801D-545C53FDEFFD}" type="presOf" srcId="{F7932B1C-67E7-4AD8-B924-D69FDAF8C7E5}" destId="{7F3ABD56-2641-434A-ABAA-FC73A3ABB60E}" srcOrd="0" destOrd="0" presId="urn:microsoft.com/office/officeart/2005/8/layout/hierarchy1"/>
    <dgm:cxn modelId="{5409B06D-EEE9-4DAA-BA60-67DDB261C0D7}" srcId="{F7932B1C-67E7-4AD8-B924-D69FDAF8C7E5}" destId="{E8D67D50-2B3F-41BC-998D-1714E680950A}" srcOrd="2" destOrd="0" parTransId="{740C6B88-47B1-4883-8572-AA2D1C74E7E2}" sibTransId="{60BB4E9D-A8F4-46BB-9B43-4C8380282EC7}"/>
    <dgm:cxn modelId="{DED9E654-33DA-4500-8987-22125159B396}" type="presOf" srcId="{E8D67D50-2B3F-41BC-998D-1714E680950A}" destId="{1956AF21-6DB6-4169-935B-B7A1CFDD1F6D}" srcOrd="0" destOrd="0" presId="urn:microsoft.com/office/officeart/2005/8/layout/hierarchy1"/>
    <dgm:cxn modelId="{1B19508B-D781-4225-B58B-48C8D2FABCF7}" type="presOf" srcId="{C9A43B1A-CF21-4BAD-B1F2-66D71EA3BAD0}" destId="{3237B77B-C946-4525-A461-F351A66975FE}" srcOrd="0" destOrd="0" presId="urn:microsoft.com/office/officeart/2005/8/layout/hierarchy1"/>
    <dgm:cxn modelId="{43888BC7-3A5A-4A9F-855C-4ED6B39C7BB3}" srcId="{F7932B1C-67E7-4AD8-B924-D69FDAF8C7E5}" destId="{642EEC3A-857C-4F18-8399-E76835B4D05D}" srcOrd="1" destOrd="0" parTransId="{254BB0E3-CCE1-4DE9-AFD6-ABEF52950C44}" sibTransId="{09700E77-0E65-48E8-BD72-14655B539176}"/>
    <dgm:cxn modelId="{0F0665CA-735D-4881-917E-478C869A5154}" type="presOf" srcId="{642EEC3A-857C-4F18-8399-E76835B4D05D}" destId="{21E392FE-4E2B-4FF7-B4CD-DF7391FFC791}" srcOrd="0" destOrd="0" presId="urn:microsoft.com/office/officeart/2005/8/layout/hierarchy1"/>
    <dgm:cxn modelId="{8D288CCE-7052-416A-835D-7EA390447B6F}" srcId="{F7932B1C-67E7-4AD8-B924-D69FDAF8C7E5}" destId="{C9A43B1A-CF21-4BAD-B1F2-66D71EA3BAD0}" srcOrd="0" destOrd="0" parTransId="{3CA98E8F-EC8E-45E1-8F80-0E0CCA2B255A}" sibTransId="{96079ED4-541A-4C96-B675-123BE5E9FC94}"/>
    <dgm:cxn modelId="{F6262E2F-544A-448B-8817-FCDE78B691D9}" type="presParOf" srcId="{7F3ABD56-2641-434A-ABAA-FC73A3ABB60E}" destId="{5E817499-1C31-4F94-B9E8-10276585D11F}" srcOrd="0" destOrd="0" presId="urn:microsoft.com/office/officeart/2005/8/layout/hierarchy1"/>
    <dgm:cxn modelId="{5A2F800A-19B5-4B2C-8F4E-BA28B1D5C131}" type="presParOf" srcId="{5E817499-1C31-4F94-B9E8-10276585D11F}" destId="{FA8F61BD-CFD9-43A7-BCC1-528535B84DE7}" srcOrd="0" destOrd="0" presId="urn:microsoft.com/office/officeart/2005/8/layout/hierarchy1"/>
    <dgm:cxn modelId="{0EDC2AFA-E7EF-45A0-AA0D-2ECF7C8CEE21}" type="presParOf" srcId="{FA8F61BD-CFD9-43A7-BCC1-528535B84DE7}" destId="{4CA6BEBE-7D30-483C-8F85-D1D9CC996B49}" srcOrd="0" destOrd="0" presId="urn:microsoft.com/office/officeart/2005/8/layout/hierarchy1"/>
    <dgm:cxn modelId="{A87A59A6-EFA3-42CF-B518-3C82EAEE34F1}" type="presParOf" srcId="{FA8F61BD-CFD9-43A7-BCC1-528535B84DE7}" destId="{3237B77B-C946-4525-A461-F351A66975FE}" srcOrd="1" destOrd="0" presId="urn:microsoft.com/office/officeart/2005/8/layout/hierarchy1"/>
    <dgm:cxn modelId="{EA6717B6-B042-40A9-AADD-F0B204A5A23F}" type="presParOf" srcId="{5E817499-1C31-4F94-B9E8-10276585D11F}" destId="{051D0AAC-3320-44B2-919D-97865FFF59CF}" srcOrd="1" destOrd="0" presId="urn:microsoft.com/office/officeart/2005/8/layout/hierarchy1"/>
    <dgm:cxn modelId="{A889ADA1-23B7-45EC-A39A-E4491DA49DDC}" type="presParOf" srcId="{7F3ABD56-2641-434A-ABAA-FC73A3ABB60E}" destId="{E9B16515-3E7A-4BA1-9756-BA27686254CA}" srcOrd="1" destOrd="0" presId="urn:microsoft.com/office/officeart/2005/8/layout/hierarchy1"/>
    <dgm:cxn modelId="{D16E99CA-0391-4A97-B04C-E9C21CEA5161}" type="presParOf" srcId="{E9B16515-3E7A-4BA1-9756-BA27686254CA}" destId="{100962E3-8E08-4D27-AB54-48C942919743}" srcOrd="0" destOrd="0" presId="urn:microsoft.com/office/officeart/2005/8/layout/hierarchy1"/>
    <dgm:cxn modelId="{BEC86DF8-ADDC-43A8-88E8-37BCA444679B}" type="presParOf" srcId="{100962E3-8E08-4D27-AB54-48C942919743}" destId="{6FE3C419-B754-47A6-BB7D-CDF84D78A633}" srcOrd="0" destOrd="0" presId="urn:microsoft.com/office/officeart/2005/8/layout/hierarchy1"/>
    <dgm:cxn modelId="{8452705F-E7B8-4215-A6BC-40704444C474}" type="presParOf" srcId="{100962E3-8E08-4D27-AB54-48C942919743}" destId="{21E392FE-4E2B-4FF7-B4CD-DF7391FFC791}" srcOrd="1" destOrd="0" presId="urn:microsoft.com/office/officeart/2005/8/layout/hierarchy1"/>
    <dgm:cxn modelId="{07F50ADD-628D-4082-BE2D-918362988225}" type="presParOf" srcId="{E9B16515-3E7A-4BA1-9756-BA27686254CA}" destId="{5CCB8406-DE2E-4C3C-8EB2-0A3B464DAD09}" srcOrd="1" destOrd="0" presId="urn:microsoft.com/office/officeart/2005/8/layout/hierarchy1"/>
    <dgm:cxn modelId="{DE5ADE3A-76C9-4A91-A1A9-3E753D8A6CBB}" type="presParOf" srcId="{7F3ABD56-2641-434A-ABAA-FC73A3ABB60E}" destId="{EC502CA8-5331-446E-97ED-CB30B1C12BE4}" srcOrd="2" destOrd="0" presId="urn:microsoft.com/office/officeart/2005/8/layout/hierarchy1"/>
    <dgm:cxn modelId="{745C818F-FB7F-401F-9D04-A5353D836C78}" type="presParOf" srcId="{EC502CA8-5331-446E-97ED-CB30B1C12BE4}" destId="{6772BA79-F5E3-489A-A468-13BC97B82C9B}" srcOrd="0" destOrd="0" presId="urn:microsoft.com/office/officeart/2005/8/layout/hierarchy1"/>
    <dgm:cxn modelId="{CEA904BD-F98F-4CC5-8DFF-D6CE6E38FE4E}" type="presParOf" srcId="{6772BA79-F5E3-489A-A468-13BC97B82C9B}" destId="{448BEFAE-D780-45BC-A53B-3CA187FD7093}" srcOrd="0" destOrd="0" presId="urn:microsoft.com/office/officeart/2005/8/layout/hierarchy1"/>
    <dgm:cxn modelId="{BAF1B727-4ED9-420D-B889-B7790F5D2C21}" type="presParOf" srcId="{6772BA79-F5E3-489A-A468-13BC97B82C9B}" destId="{1956AF21-6DB6-4169-935B-B7A1CFDD1F6D}" srcOrd="1" destOrd="0" presId="urn:microsoft.com/office/officeart/2005/8/layout/hierarchy1"/>
    <dgm:cxn modelId="{92A5CDBD-8E54-411C-9759-0D1EC7F17700}" type="presParOf" srcId="{EC502CA8-5331-446E-97ED-CB30B1C12BE4}" destId="{7608DC1A-0121-452E-9014-A89E1B4835D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864D40-F144-431D-80DF-76A7DCFBA51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C85598A-135F-4830-BEE4-24321F4C12DB}">
      <dgm:prSet/>
      <dgm:spPr/>
      <dgm:t>
        <a:bodyPr/>
        <a:lstStyle/>
        <a:p>
          <a:r>
            <a:rPr lang="en-US"/>
            <a:t>Small group activities for safe peer interaction</a:t>
          </a:r>
        </a:p>
      </dgm:t>
    </dgm:pt>
    <dgm:pt modelId="{1F06D0F1-0601-4A7B-A91E-73846169B83F}" type="parTrans" cxnId="{05C86377-892C-4DF6-BA21-6D258AC5F7D4}">
      <dgm:prSet/>
      <dgm:spPr/>
      <dgm:t>
        <a:bodyPr/>
        <a:lstStyle/>
        <a:p>
          <a:endParaRPr lang="en-US"/>
        </a:p>
      </dgm:t>
    </dgm:pt>
    <dgm:pt modelId="{9A823E39-EBEC-4434-9DB3-CB18DE6AB508}" type="sibTrans" cxnId="{05C86377-892C-4DF6-BA21-6D258AC5F7D4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5710725-827D-4D17-951D-D970E28C755C}">
      <dgm:prSet/>
      <dgm:spPr/>
      <dgm:t>
        <a:bodyPr/>
        <a:lstStyle/>
        <a:p>
          <a:r>
            <a:rPr lang="en-US"/>
            <a:t>Pair with “buddy” or familiar peer</a:t>
          </a:r>
        </a:p>
      </dgm:t>
    </dgm:pt>
    <dgm:pt modelId="{5BBA6836-F3D6-4B7F-88E8-21C1309AD1F4}" type="parTrans" cxnId="{98234465-77B9-441A-838D-BC142AB3440D}">
      <dgm:prSet/>
      <dgm:spPr/>
      <dgm:t>
        <a:bodyPr/>
        <a:lstStyle/>
        <a:p>
          <a:endParaRPr lang="en-US"/>
        </a:p>
      </dgm:t>
    </dgm:pt>
    <dgm:pt modelId="{F2461A4C-DBFB-4ED8-B888-A10483D352F1}" type="sibTrans" cxnId="{98234465-77B9-441A-838D-BC142AB3440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D312936-63FE-4844-B166-6D8E4A814E48}">
      <dgm:prSet/>
      <dgm:spPr/>
      <dgm:t>
        <a:bodyPr/>
        <a:lstStyle/>
        <a:p>
          <a:r>
            <a:rPr lang="en-US"/>
            <a:t>Praise positive social engagement</a:t>
          </a:r>
        </a:p>
      </dgm:t>
    </dgm:pt>
    <dgm:pt modelId="{373C55C4-F1A4-461D-A6D9-6F79511C0193}" type="parTrans" cxnId="{44E1E486-1249-4482-91F0-CCE46FD6B694}">
      <dgm:prSet/>
      <dgm:spPr/>
      <dgm:t>
        <a:bodyPr/>
        <a:lstStyle/>
        <a:p>
          <a:endParaRPr lang="en-US"/>
        </a:p>
      </dgm:t>
    </dgm:pt>
    <dgm:pt modelId="{BAD55482-5494-4E75-9B16-F7F9DA89C83D}" type="sibTrans" cxnId="{44E1E486-1249-4482-91F0-CCE46FD6B694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7E28535-E8CD-4147-AB16-14F3C6294731}">
      <dgm:prSet/>
      <dgm:spPr/>
      <dgm:t>
        <a:bodyPr/>
        <a:lstStyle/>
        <a:p>
          <a:r>
            <a:rPr lang="en-US"/>
            <a:t>Model social behaviour during play</a:t>
          </a:r>
        </a:p>
      </dgm:t>
    </dgm:pt>
    <dgm:pt modelId="{8126C261-45A7-493F-B672-E75700DC97E5}" type="parTrans" cxnId="{7879DBA7-FA47-458E-AB8E-4032220F2F27}">
      <dgm:prSet/>
      <dgm:spPr/>
      <dgm:t>
        <a:bodyPr/>
        <a:lstStyle/>
        <a:p>
          <a:endParaRPr lang="en-US"/>
        </a:p>
      </dgm:t>
    </dgm:pt>
    <dgm:pt modelId="{A595E90F-FCFE-44EA-A459-1C5C55D91CC2}" type="sibTrans" cxnId="{7879DBA7-FA47-458E-AB8E-4032220F2F27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0E78A213-B54D-4E71-9522-1E34E9FBD42E}" type="pres">
      <dgm:prSet presAssocID="{8C864D40-F144-431D-80DF-76A7DCFBA516}" presName="Name0" presStyleCnt="0">
        <dgm:presLayoutVars>
          <dgm:animLvl val="lvl"/>
          <dgm:resizeHandles val="exact"/>
        </dgm:presLayoutVars>
      </dgm:prSet>
      <dgm:spPr/>
    </dgm:pt>
    <dgm:pt modelId="{66BABA5C-5118-45C9-B177-570E60E0B096}" type="pres">
      <dgm:prSet presAssocID="{2C85598A-135F-4830-BEE4-24321F4C12DB}" presName="compositeNode" presStyleCnt="0">
        <dgm:presLayoutVars>
          <dgm:bulletEnabled val="1"/>
        </dgm:presLayoutVars>
      </dgm:prSet>
      <dgm:spPr/>
    </dgm:pt>
    <dgm:pt modelId="{B372CF5E-CA47-4B54-8F9F-7C42D5500DAF}" type="pres">
      <dgm:prSet presAssocID="{2C85598A-135F-4830-BEE4-24321F4C12DB}" presName="bgRect" presStyleLbl="bgAccFollowNode1" presStyleIdx="0" presStyleCnt="4"/>
      <dgm:spPr/>
    </dgm:pt>
    <dgm:pt modelId="{29587C39-FD9D-45A0-8152-F1F52807AEAE}" type="pres">
      <dgm:prSet presAssocID="{9A823E39-EBEC-4434-9DB3-CB18DE6AB508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4DE1F659-F35C-4ADF-892F-A8348EFC2091}" type="pres">
      <dgm:prSet presAssocID="{2C85598A-135F-4830-BEE4-24321F4C12DB}" presName="bottomLine" presStyleLbl="alignNode1" presStyleIdx="1" presStyleCnt="8">
        <dgm:presLayoutVars/>
      </dgm:prSet>
      <dgm:spPr/>
    </dgm:pt>
    <dgm:pt modelId="{9DB9E837-BBA3-4C67-9EDA-1BFDAEEFE39E}" type="pres">
      <dgm:prSet presAssocID="{2C85598A-135F-4830-BEE4-24321F4C12DB}" presName="nodeText" presStyleLbl="bgAccFollowNode1" presStyleIdx="0" presStyleCnt="4">
        <dgm:presLayoutVars>
          <dgm:bulletEnabled val="1"/>
        </dgm:presLayoutVars>
      </dgm:prSet>
      <dgm:spPr/>
    </dgm:pt>
    <dgm:pt modelId="{2DA61FFD-FA5F-4292-85E8-8B3EC750DA98}" type="pres">
      <dgm:prSet presAssocID="{9A823E39-EBEC-4434-9DB3-CB18DE6AB508}" presName="sibTrans" presStyleCnt="0"/>
      <dgm:spPr/>
    </dgm:pt>
    <dgm:pt modelId="{BCF1F3E1-4580-4AE4-A6FD-2F63AB6B3449}" type="pres">
      <dgm:prSet presAssocID="{A5710725-827D-4D17-951D-D970E28C755C}" presName="compositeNode" presStyleCnt="0">
        <dgm:presLayoutVars>
          <dgm:bulletEnabled val="1"/>
        </dgm:presLayoutVars>
      </dgm:prSet>
      <dgm:spPr/>
    </dgm:pt>
    <dgm:pt modelId="{5BF36297-61C8-4475-9F0B-5E5B0DC0985A}" type="pres">
      <dgm:prSet presAssocID="{A5710725-827D-4D17-951D-D970E28C755C}" presName="bgRect" presStyleLbl="bgAccFollowNode1" presStyleIdx="1" presStyleCnt="4"/>
      <dgm:spPr/>
    </dgm:pt>
    <dgm:pt modelId="{7AB0D76D-B03B-45B0-AAEB-572B8D5F6CF9}" type="pres">
      <dgm:prSet presAssocID="{F2461A4C-DBFB-4ED8-B888-A10483D352F1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861A75D4-8F1B-457C-85A2-BAA7EBF19A00}" type="pres">
      <dgm:prSet presAssocID="{A5710725-827D-4D17-951D-D970E28C755C}" presName="bottomLine" presStyleLbl="alignNode1" presStyleIdx="3" presStyleCnt="8">
        <dgm:presLayoutVars/>
      </dgm:prSet>
      <dgm:spPr/>
    </dgm:pt>
    <dgm:pt modelId="{AF317BF1-4443-4635-93C3-D6BB97D6077F}" type="pres">
      <dgm:prSet presAssocID="{A5710725-827D-4D17-951D-D970E28C755C}" presName="nodeText" presStyleLbl="bgAccFollowNode1" presStyleIdx="1" presStyleCnt="4">
        <dgm:presLayoutVars>
          <dgm:bulletEnabled val="1"/>
        </dgm:presLayoutVars>
      </dgm:prSet>
      <dgm:spPr/>
    </dgm:pt>
    <dgm:pt modelId="{68DF4CD1-A786-42CF-B668-648282B4050A}" type="pres">
      <dgm:prSet presAssocID="{F2461A4C-DBFB-4ED8-B888-A10483D352F1}" presName="sibTrans" presStyleCnt="0"/>
      <dgm:spPr/>
    </dgm:pt>
    <dgm:pt modelId="{66D7C41E-818D-4AA1-B754-74C9F870063F}" type="pres">
      <dgm:prSet presAssocID="{FD312936-63FE-4844-B166-6D8E4A814E48}" presName="compositeNode" presStyleCnt="0">
        <dgm:presLayoutVars>
          <dgm:bulletEnabled val="1"/>
        </dgm:presLayoutVars>
      </dgm:prSet>
      <dgm:spPr/>
    </dgm:pt>
    <dgm:pt modelId="{3FD8100D-D33D-48DF-8490-E6E2E91A2AB9}" type="pres">
      <dgm:prSet presAssocID="{FD312936-63FE-4844-B166-6D8E4A814E48}" presName="bgRect" presStyleLbl="bgAccFollowNode1" presStyleIdx="2" presStyleCnt="4"/>
      <dgm:spPr/>
    </dgm:pt>
    <dgm:pt modelId="{1DF769AF-DA36-4FD4-8E5B-5C5DBBC340CF}" type="pres">
      <dgm:prSet presAssocID="{BAD55482-5494-4E75-9B16-F7F9DA89C83D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E06B4788-00C4-466B-979A-3BDB30FFEE05}" type="pres">
      <dgm:prSet presAssocID="{FD312936-63FE-4844-B166-6D8E4A814E48}" presName="bottomLine" presStyleLbl="alignNode1" presStyleIdx="5" presStyleCnt="8">
        <dgm:presLayoutVars/>
      </dgm:prSet>
      <dgm:spPr/>
    </dgm:pt>
    <dgm:pt modelId="{CDE91311-B3C7-41DF-9A57-0C7138516F86}" type="pres">
      <dgm:prSet presAssocID="{FD312936-63FE-4844-B166-6D8E4A814E48}" presName="nodeText" presStyleLbl="bgAccFollowNode1" presStyleIdx="2" presStyleCnt="4">
        <dgm:presLayoutVars>
          <dgm:bulletEnabled val="1"/>
        </dgm:presLayoutVars>
      </dgm:prSet>
      <dgm:spPr/>
    </dgm:pt>
    <dgm:pt modelId="{6BD268E5-7089-4804-8A4D-1D93BC442D03}" type="pres">
      <dgm:prSet presAssocID="{BAD55482-5494-4E75-9B16-F7F9DA89C83D}" presName="sibTrans" presStyleCnt="0"/>
      <dgm:spPr/>
    </dgm:pt>
    <dgm:pt modelId="{AF23B283-DA07-4636-84DC-C6DC1F9B90AE}" type="pres">
      <dgm:prSet presAssocID="{F7E28535-E8CD-4147-AB16-14F3C6294731}" presName="compositeNode" presStyleCnt="0">
        <dgm:presLayoutVars>
          <dgm:bulletEnabled val="1"/>
        </dgm:presLayoutVars>
      </dgm:prSet>
      <dgm:spPr/>
    </dgm:pt>
    <dgm:pt modelId="{7BA050D2-9945-4825-8256-4F1714E12831}" type="pres">
      <dgm:prSet presAssocID="{F7E28535-E8CD-4147-AB16-14F3C6294731}" presName="bgRect" presStyleLbl="bgAccFollowNode1" presStyleIdx="3" presStyleCnt="4"/>
      <dgm:spPr/>
    </dgm:pt>
    <dgm:pt modelId="{89A317CB-0B4C-4C63-850D-CEB068F46545}" type="pres">
      <dgm:prSet presAssocID="{A595E90F-FCFE-44EA-A459-1C5C55D91CC2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926E168E-B306-4085-9DA4-FD25636E6AEC}" type="pres">
      <dgm:prSet presAssocID="{F7E28535-E8CD-4147-AB16-14F3C6294731}" presName="bottomLine" presStyleLbl="alignNode1" presStyleIdx="7" presStyleCnt="8">
        <dgm:presLayoutVars/>
      </dgm:prSet>
      <dgm:spPr/>
    </dgm:pt>
    <dgm:pt modelId="{37E80744-8FBC-4A12-8113-08CF82DC20F6}" type="pres">
      <dgm:prSet presAssocID="{F7E28535-E8CD-4147-AB16-14F3C6294731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0999B803-6F84-4DCB-89FB-1C52D1A9909A}" type="presOf" srcId="{F2461A4C-DBFB-4ED8-B888-A10483D352F1}" destId="{7AB0D76D-B03B-45B0-AAEB-572B8D5F6CF9}" srcOrd="0" destOrd="0" presId="urn:microsoft.com/office/officeart/2016/7/layout/BasicLinearProcessNumbered"/>
    <dgm:cxn modelId="{B0C2040D-A740-4703-9A16-6ABD4E214044}" type="presOf" srcId="{A5710725-827D-4D17-951D-D970E28C755C}" destId="{AF317BF1-4443-4635-93C3-D6BB97D6077F}" srcOrd="1" destOrd="0" presId="urn:microsoft.com/office/officeart/2016/7/layout/BasicLinearProcessNumbered"/>
    <dgm:cxn modelId="{18197561-450F-47B6-9FCA-FD3ACB6FEC03}" type="presOf" srcId="{9A823E39-EBEC-4434-9DB3-CB18DE6AB508}" destId="{29587C39-FD9D-45A0-8152-F1F52807AEAE}" srcOrd="0" destOrd="0" presId="urn:microsoft.com/office/officeart/2016/7/layout/BasicLinearProcessNumbered"/>
    <dgm:cxn modelId="{98234465-77B9-441A-838D-BC142AB3440D}" srcId="{8C864D40-F144-431D-80DF-76A7DCFBA516}" destId="{A5710725-827D-4D17-951D-D970E28C755C}" srcOrd="1" destOrd="0" parTransId="{5BBA6836-F3D6-4B7F-88E8-21C1309AD1F4}" sibTransId="{F2461A4C-DBFB-4ED8-B888-A10483D352F1}"/>
    <dgm:cxn modelId="{E584A567-426E-4901-8209-D930EF5492EE}" type="presOf" srcId="{A5710725-827D-4D17-951D-D970E28C755C}" destId="{5BF36297-61C8-4475-9F0B-5E5B0DC0985A}" srcOrd="0" destOrd="0" presId="urn:microsoft.com/office/officeart/2016/7/layout/BasicLinearProcessNumbered"/>
    <dgm:cxn modelId="{3B5AA875-F36A-44FD-8A95-D628174E914A}" type="presOf" srcId="{F7E28535-E8CD-4147-AB16-14F3C6294731}" destId="{7BA050D2-9945-4825-8256-4F1714E12831}" srcOrd="0" destOrd="0" presId="urn:microsoft.com/office/officeart/2016/7/layout/BasicLinearProcessNumbered"/>
    <dgm:cxn modelId="{05C86377-892C-4DF6-BA21-6D258AC5F7D4}" srcId="{8C864D40-F144-431D-80DF-76A7DCFBA516}" destId="{2C85598A-135F-4830-BEE4-24321F4C12DB}" srcOrd="0" destOrd="0" parTransId="{1F06D0F1-0601-4A7B-A91E-73846169B83F}" sibTransId="{9A823E39-EBEC-4434-9DB3-CB18DE6AB508}"/>
    <dgm:cxn modelId="{851AFB7F-22C1-44B5-ACB6-0A53BAC11E4A}" type="presOf" srcId="{BAD55482-5494-4E75-9B16-F7F9DA89C83D}" destId="{1DF769AF-DA36-4FD4-8E5B-5C5DBBC340CF}" srcOrd="0" destOrd="0" presId="urn:microsoft.com/office/officeart/2016/7/layout/BasicLinearProcessNumbered"/>
    <dgm:cxn modelId="{44E1E486-1249-4482-91F0-CCE46FD6B694}" srcId="{8C864D40-F144-431D-80DF-76A7DCFBA516}" destId="{FD312936-63FE-4844-B166-6D8E4A814E48}" srcOrd="2" destOrd="0" parTransId="{373C55C4-F1A4-461D-A6D9-6F79511C0193}" sibTransId="{BAD55482-5494-4E75-9B16-F7F9DA89C83D}"/>
    <dgm:cxn modelId="{A7371888-34DF-41A0-B254-E434ED1D3891}" type="presOf" srcId="{A595E90F-FCFE-44EA-A459-1C5C55D91CC2}" destId="{89A317CB-0B4C-4C63-850D-CEB068F46545}" srcOrd="0" destOrd="0" presId="urn:microsoft.com/office/officeart/2016/7/layout/BasicLinearProcessNumbered"/>
    <dgm:cxn modelId="{B0DBA492-AC71-40E7-8530-A70AA48A329F}" type="presOf" srcId="{FD312936-63FE-4844-B166-6D8E4A814E48}" destId="{CDE91311-B3C7-41DF-9A57-0C7138516F86}" srcOrd="1" destOrd="0" presId="urn:microsoft.com/office/officeart/2016/7/layout/BasicLinearProcessNumbered"/>
    <dgm:cxn modelId="{7879DBA7-FA47-458E-AB8E-4032220F2F27}" srcId="{8C864D40-F144-431D-80DF-76A7DCFBA516}" destId="{F7E28535-E8CD-4147-AB16-14F3C6294731}" srcOrd="3" destOrd="0" parTransId="{8126C261-45A7-493F-B672-E75700DC97E5}" sibTransId="{A595E90F-FCFE-44EA-A459-1C5C55D91CC2}"/>
    <dgm:cxn modelId="{A89B4FA9-FDEB-425B-B346-9B15BED49447}" type="presOf" srcId="{8C864D40-F144-431D-80DF-76A7DCFBA516}" destId="{0E78A213-B54D-4E71-9522-1E34E9FBD42E}" srcOrd="0" destOrd="0" presId="urn:microsoft.com/office/officeart/2016/7/layout/BasicLinearProcessNumbered"/>
    <dgm:cxn modelId="{DEDB4AAD-A2B7-4534-BB71-2E5DAB665532}" type="presOf" srcId="{FD312936-63FE-4844-B166-6D8E4A814E48}" destId="{3FD8100D-D33D-48DF-8490-E6E2E91A2AB9}" srcOrd="0" destOrd="0" presId="urn:microsoft.com/office/officeart/2016/7/layout/BasicLinearProcessNumbered"/>
    <dgm:cxn modelId="{E85F36C4-4B41-4620-A23E-788D3A17E5D5}" type="presOf" srcId="{2C85598A-135F-4830-BEE4-24321F4C12DB}" destId="{B372CF5E-CA47-4B54-8F9F-7C42D5500DAF}" srcOrd="0" destOrd="0" presId="urn:microsoft.com/office/officeart/2016/7/layout/BasicLinearProcessNumbered"/>
    <dgm:cxn modelId="{AF4F56DE-4C96-494F-A91B-FE1575CEE46D}" type="presOf" srcId="{2C85598A-135F-4830-BEE4-24321F4C12DB}" destId="{9DB9E837-BBA3-4C67-9EDA-1BFDAEEFE39E}" srcOrd="1" destOrd="0" presId="urn:microsoft.com/office/officeart/2016/7/layout/BasicLinearProcessNumbered"/>
    <dgm:cxn modelId="{3B75ACE2-2B3B-481E-9B09-CFCB54B6FE01}" type="presOf" srcId="{F7E28535-E8CD-4147-AB16-14F3C6294731}" destId="{37E80744-8FBC-4A12-8113-08CF82DC20F6}" srcOrd="1" destOrd="0" presId="urn:microsoft.com/office/officeart/2016/7/layout/BasicLinearProcessNumbered"/>
    <dgm:cxn modelId="{FA8C24FA-AFC2-452B-BF4B-6E40442719FD}" type="presParOf" srcId="{0E78A213-B54D-4E71-9522-1E34E9FBD42E}" destId="{66BABA5C-5118-45C9-B177-570E60E0B096}" srcOrd="0" destOrd="0" presId="urn:microsoft.com/office/officeart/2016/7/layout/BasicLinearProcessNumbered"/>
    <dgm:cxn modelId="{4613DBEE-E13B-4459-9D0D-F928DDC74BA3}" type="presParOf" srcId="{66BABA5C-5118-45C9-B177-570E60E0B096}" destId="{B372CF5E-CA47-4B54-8F9F-7C42D5500DAF}" srcOrd="0" destOrd="0" presId="urn:microsoft.com/office/officeart/2016/7/layout/BasicLinearProcessNumbered"/>
    <dgm:cxn modelId="{9B4D2A43-F740-4610-836D-B296E7746695}" type="presParOf" srcId="{66BABA5C-5118-45C9-B177-570E60E0B096}" destId="{29587C39-FD9D-45A0-8152-F1F52807AEAE}" srcOrd="1" destOrd="0" presId="urn:microsoft.com/office/officeart/2016/7/layout/BasicLinearProcessNumbered"/>
    <dgm:cxn modelId="{843DCE7D-A6A6-42A5-A5C2-BB05ADDAECA9}" type="presParOf" srcId="{66BABA5C-5118-45C9-B177-570E60E0B096}" destId="{4DE1F659-F35C-4ADF-892F-A8348EFC2091}" srcOrd="2" destOrd="0" presId="urn:microsoft.com/office/officeart/2016/7/layout/BasicLinearProcessNumbered"/>
    <dgm:cxn modelId="{4C7E1F76-085C-4A87-970B-89A2EEAC99B7}" type="presParOf" srcId="{66BABA5C-5118-45C9-B177-570E60E0B096}" destId="{9DB9E837-BBA3-4C67-9EDA-1BFDAEEFE39E}" srcOrd="3" destOrd="0" presId="urn:microsoft.com/office/officeart/2016/7/layout/BasicLinearProcessNumbered"/>
    <dgm:cxn modelId="{EB123D81-C898-4ACC-8D1C-5466C038EBCD}" type="presParOf" srcId="{0E78A213-B54D-4E71-9522-1E34E9FBD42E}" destId="{2DA61FFD-FA5F-4292-85E8-8B3EC750DA98}" srcOrd="1" destOrd="0" presId="urn:microsoft.com/office/officeart/2016/7/layout/BasicLinearProcessNumbered"/>
    <dgm:cxn modelId="{D0C36A79-B0D4-4190-9904-BB3D185F5083}" type="presParOf" srcId="{0E78A213-B54D-4E71-9522-1E34E9FBD42E}" destId="{BCF1F3E1-4580-4AE4-A6FD-2F63AB6B3449}" srcOrd="2" destOrd="0" presId="urn:microsoft.com/office/officeart/2016/7/layout/BasicLinearProcessNumbered"/>
    <dgm:cxn modelId="{DCF8E9CE-9E00-4698-92CE-B1C62EEEFC8A}" type="presParOf" srcId="{BCF1F3E1-4580-4AE4-A6FD-2F63AB6B3449}" destId="{5BF36297-61C8-4475-9F0B-5E5B0DC0985A}" srcOrd="0" destOrd="0" presId="urn:microsoft.com/office/officeart/2016/7/layout/BasicLinearProcessNumbered"/>
    <dgm:cxn modelId="{5CA3A08A-50F8-4EA7-9482-95BFB9D2FA72}" type="presParOf" srcId="{BCF1F3E1-4580-4AE4-A6FD-2F63AB6B3449}" destId="{7AB0D76D-B03B-45B0-AAEB-572B8D5F6CF9}" srcOrd="1" destOrd="0" presId="urn:microsoft.com/office/officeart/2016/7/layout/BasicLinearProcessNumbered"/>
    <dgm:cxn modelId="{D3B0E594-6016-4345-9DD8-A7876529CE95}" type="presParOf" srcId="{BCF1F3E1-4580-4AE4-A6FD-2F63AB6B3449}" destId="{861A75D4-8F1B-457C-85A2-BAA7EBF19A00}" srcOrd="2" destOrd="0" presId="urn:microsoft.com/office/officeart/2016/7/layout/BasicLinearProcessNumbered"/>
    <dgm:cxn modelId="{BD745722-256F-4F4D-A627-E57FACE338FC}" type="presParOf" srcId="{BCF1F3E1-4580-4AE4-A6FD-2F63AB6B3449}" destId="{AF317BF1-4443-4635-93C3-D6BB97D6077F}" srcOrd="3" destOrd="0" presId="urn:microsoft.com/office/officeart/2016/7/layout/BasicLinearProcessNumbered"/>
    <dgm:cxn modelId="{7603E273-9A70-4861-AFF1-2447864D9FB4}" type="presParOf" srcId="{0E78A213-B54D-4E71-9522-1E34E9FBD42E}" destId="{68DF4CD1-A786-42CF-B668-648282B4050A}" srcOrd="3" destOrd="0" presId="urn:microsoft.com/office/officeart/2016/7/layout/BasicLinearProcessNumbered"/>
    <dgm:cxn modelId="{E9B5F17B-2D02-4DC5-B6C0-11281F8FA020}" type="presParOf" srcId="{0E78A213-B54D-4E71-9522-1E34E9FBD42E}" destId="{66D7C41E-818D-4AA1-B754-74C9F870063F}" srcOrd="4" destOrd="0" presId="urn:microsoft.com/office/officeart/2016/7/layout/BasicLinearProcessNumbered"/>
    <dgm:cxn modelId="{694144AD-CE56-4F44-90ED-8763E91E470C}" type="presParOf" srcId="{66D7C41E-818D-4AA1-B754-74C9F870063F}" destId="{3FD8100D-D33D-48DF-8490-E6E2E91A2AB9}" srcOrd="0" destOrd="0" presId="urn:microsoft.com/office/officeart/2016/7/layout/BasicLinearProcessNumbered"/>
    <dgm:cxn modelId="{00E54993-6A0F-47C3-86E5-042E5B0F3DC1}" type="presParOf" srcId="{66D7C41E-818D-4AA1-B754-74C9F870063F}" destId="{1DF769AF-DA36-4FD4-8E5B-5C5DBBC340CF}" srcOrd="1" destOrd="0" presId="urn:microsoft.com/office/officeart/2016/7/layout/BasicLinearProcessNumbered"/>
    <dgm:cxn modelId="{55F234E4-9573-4881-9E98-D694731D27FA}" type="presParOf" srcId="{66D7C41E-818D-4AA1-B754-74C9F870063F}" destId="{E06B4788-00C4-466B-979A-3BDB30FFEE05}" srcOrd="2" destOrd="0" presId="urn:microsoft.com/office/officeart/2016/7/layout/BasicLinearProcessNumbered"/>
    <dgm:cxn modelId="{43B45141-EBA2-41C1-93E9-32BD5AA24773}" type="presParOf" srcId="{66D7C41E-818D-4AA1-B754-74C9F870063F}" destId="{CDE91311-B3C7-41DF-9A57-0C7138516F86}" srcOrd="3" destOrd="0" presId="urn:microsoft.com/office/officeart/2016/7/layout/BasicLinearProcessNumbered"/>
    <dgm:cxn modelId="{AF1C881D-D2DD-4687-B5D1-3BCF16548361}" type="presParOf" srcId="{0E78A213-B54D-4E71-9522-1E34E9FBD42E}" destId="{6BD268E5-7089-4804-8A4D-1D93BC442D03}" srcOrd="5" destOrd="0" presId="urn:microsoft.com/office/officeart/2016/7/layout/BasicLinearProcessNumbered"/>
    <dgm:cxn modelId="{A506E963-C49E-421F-9A82-BA56F8774E1D}" type="presParOf" srcId="{0E78A213-B54D-4E71-9522-1E34E9FBD42E}" destId="{AF23B283-DA07-4636-84DC-C6DC1F9B90AE}" srcOrd="6" destOrd="0" presId="urn:microsoft.com/office/officeart/2016/7/layout/BasicLinearProcessNumbered"/>
    <dgm:cxn modelId="{BD5CD2AA-D903-4CEB-878D-65B173D7BDDB}" type="presParOf" srcId="{AF23B283-DA07-4636-84DC-C6DC1F9B90AE}" destId="{7BA050D2-9945-4825-8256-4F1714E12831}" srcOrd="0" destOrd="0" presId="urn:microsoft.com/office/officeart/2016/7/layout/BasicLinearProcessNumbered"/>
    <dgm:cxn modelId="{90B4D746-D0D9-466E-8F2B-D5FD6A32EE57}" type="presParOf" srcId="{AF23B283-DA07-4636-84DC-C6DC1F9B90AE}" destId="{89A317CB-0B4C-4C63-850D-CEB068F46545}" srcOrd="1" destOrd="0" presId="urn:microsoft.com/office/officeart/2016/7/layout/BasicLinearProcessNumbered"/>
    <dgm:cxn modelId="{70432FBF-D348-45E8-A4E4-595B543B181A}" type="presParOf" srcId="{AF23B283-DA07-4636-84DC-C6DC1F9B90AE}" destId="{926E168E-B306-4085-9DA4-FD25636E6AEC}" srcOrd="2" destOrd="0" presId="urn:microsoft.com/office/officeart/2016/7/layout/BasicLinearProcessNumbered"/>
    <dgm:cxn modelId="{74B221A1-7182-4A42-B7B1-209D9E6BB7A7}" type="presParOf" srcId="{AF23B283-DA07-4636-84DC-C6DC1F9B90AE}" destId="{37E80744-8FBC-4A12-8113-08CF82DC20F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156BA0-6D0C-40C4-80C7-35673CDC336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4F05F0D-68BD-47EB-BDA1-40DBC5A0F096}">
      <dgm:prSet/>
      <dgm:spPr/>
      <dgm:t>
        <a:bodyPr/>
        <a:lstStyle/>
        <a:p>
          <a:pPr>
            <a:defRPr cap="all"/>
          </a:pPr>
          <a:r>
            <a:rPr lang="en-US"/>
            <a:t>Guided play (puzzles, sorting games) for problem-solving</a:t>
          </a:r>
        </a:p>
      </dgm:t>
    </dgm:pt>
    <dgm:pt modelId="{6AF8CE16-A548-4092-A9EA-D8E252691667}" type="parTrans" cxnId="{82E92437-B5A6-43B8-8D92-7CC0483D6A5E}">
      <dgm:prSet/>
      <dgm:spPr/>
      <dgm:t>
        <a:bodyPr/>
        <a:lstStyle/>
        <a:p>
          <a:endParaRPr lang="en-US"/>
        </a:p>
      </dgm:t>
    </dgm:pt>
    <dgm:pt modelId="{806435C7-2523-49E7-BC4B-E4F1E7E91D14}" type="sibTrans" cxnId="{82E92437-B5A6-43B8-8D92-7CC0483D6A5E}">
      <dgm:prSet/>
      <dgm:spPr/>
      <dgm:t>
        <a:bodyPr/>
        <a:lstStyle/>
        <a:p>
          <a:endParaRPr lang="en-US"/>
        </a:p>
      </dgm:t>
    </dgm:pt>
    <dgm:pt modelId="{BF7D954A-FBA5-419D-AEA5-DD7AAE391FE2}">
      <dgm:prSet/>
      <dgm:spPr/>
      <dgm:t>
        <a:bodyPr/>
        <a:lstStyle/>
        <a:p>
          <a:pPr>
            <a:defRPr cap="all"/>
          </a:pPr>
          <a:r>
            <a:rPr lang="en-US"/>
            <a:t>Storytelling and  role-play for language &amp; comprehension</a:t>
          </a:r>
        </a:p>
      </dgm:t>
    </dgm:pt>
    <dgm:pt modelId="{C77F4EA9-D98B-4DF8-B8E2-07D5BE21EE1B}" type="parTrans" cxnId="{36D8660B-4088-4A19-9CE2-30CDFC42D83B}">
      <dgm:prSet/>
      <dgm:spPr/>
      <dgm:t>
        <a:bodyPr/>
        <a:lstStyle/>
        <a:p>
          <a:endParaRPr lang="en-US"/>
        </a:p>
      </dgm:t>
    </dgm:pt>
    <dgm:pt modelId="{DC83BE48-D316-40D1-8E83-8D0F6878B752}" type="sibTrans" cxnId="{36D8660B-4088-4A19-9CE2-30CDFC42D83B}">
      <dgm:prSet/>
      <dgm:spPr/>
      <dgm:t>
        <a:bodyPr/>
        <a:lstStyle/>
        <a:p>
          <a:endParaRPr lang="en-US"/>
        </a:p>
      </dgm:t>
    </dgm:pt>
    <dgm:pt modelId="{33D1FF70-87A3-49AE-94A7-40F5C083777B}">
      <dgm:prSet/>
      <dgm:spPr/>
      <dgm:t>
        <a:bodyPr/>
        <a:lstStyle/>
        <a:p>
          <a:pPr>
            <a:defRPr cap="all"/>
          </a:pPr>
          <a:r>
            <a:rPr lang="en-US"/>
            <a:t>Scaffolded learning to build confidence &amp; curiosity</a:t>
          </a:r>
        </a:p>
      </dgm:t>
    </dgm:pt>
    <dgm:pt modelId="{CEC7072B-13ED-4447-AD34-17D434AB8273}" type="parTrans" cxnId="{9D15F8B8-96FC-471E-8F83-04FDB4369FCF}">
      <dgm:prSet/>
      <dgm:spPr/>
      <dgm:t>
        <a:bodyPr/>
        <a:lstStyle/>
        <a:p>
          <a:endParaRPr lang="en-US"/>
        </a:p>
      </dgm:t>
    </dgm:pt>
    <dgm:pt modelId="{E2CDDB24-CF19-4051-AAC9-8D049DB323CD}" type="sibTrans" cxnId="{9D15F8B8-96FC-471E-8F83-04FDB4369FCF}">
      <dgm:prSet/>
      <dgm:spPr/>
      <dgm:t>
        <a:bodyPr/>
        <a:lstStyle/>
        <a:p>
          <a:endParaRPr lang="en-US"/>
        </a:p>
      </dgm:t>
    </dgm:pt>
    <dgm:pt modelId="{6B08744C-7D9C-4B9E-A6FB-D1AAEE899EB0}" type="pres">
      <dgm:prSet presAssocID="{DC156BA0-6D0C-40C4-80C7-35673CDC3365}" presName="root" presStyleCnt="0">
        <dgm:presLayoutVars>
          <dgm:dir/>
          <dgm:resizeHandles val="exact"/>
        </dgm:presLayoutVars>
      </dgm:prSet>
      <dgm:spPr/>
    </dgm:pt>
    <dgm:pt modelId="{F1978873-7241-43F0-8894-B1EE8C7F2209}" type="pres">
      <dgm:prSet presAssocID="{84F05F0D-68BD-47EB-BDA1-40DBC5A0F096}" presName="compNode" presStyleCnt="0"/>
      <dgm:spPr/>
    </dgm:pt>
    <dgm:pt modelId="{F699C545-6125-4F77-B427-C4468E7FE6CF}" type="pres">
      <dgm:prSet presAssocID="{84F05F0D-68BD-47EB-BDA1-40DBC5A0F096}" presName="iconBgRect" presStyleLbl="bgShp" presStyleIdx="0" presStyleCnt="3"/>
      <dgm:spPr/>
    </dgm:pt>
    <dgm:pt modelId="{33CE2236-EF6F-4301-BD92-3DC934488D2A}" type="pres">
      <dgm:prSet presAssocID="{84F05F0D-68BD-47EB-BDA1-40DBC5A0F09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BC4CA7C9-B5B6-4BE6-99FF-244F09A9964F}" type="pres">
      <dgm:prSet presAssocID="{84F05F0D-68BD-47EB-BDA1-40DBC5A0F096}" presName="spaceRect" presStyleCnt="0"/>
      <dgm:spPr/>
    </dgm:pt>
    <dgm:pt modelId="{DE742C83-F3ED-4817-BCF3-F7BFD61F75D6}" type="pres">
      <dgm:prSet presAssocID="{84F05F0D-68BD-47EB-BDA1-40DBC5A0F096}" presName="textRect" presStyleLbl="revTx" presStyleIdx="0" presStyleCnt="3">
        <dgm:presLayoutVars>
          <dgm:chMax val="1"/>
          <dgm:chPref val="1"/>
        </dgm:presLayoutVars>
      </dgm:prSet>
      <dgm:spPr/>
    </dgm:pt>
    <dgm:pt modelId="{1583F0C6-6C1E-414B-9B7C-4CBD3FEBAE22}" type="pres">
      <dgm:prSet presAssocID="{806435C7-2523-49E7-BC4B-E4F1E7E91D14}" presName="sibTrans" presStyleCnt="0"/>
      <dgm:spPr/>
    </dgm:pt>
    <dgm:pt modelId="{75213A4F-B7E3-4606-A02B-C8E71B5B97F1}" type="pres">
      <dgm:prSet presAssocID="{BF7D954A-FBA5-419D-AEA5-DD7AAE391FE2}" presName="compNode" presStyleCnt="0"/>
      <dgm:spPr/>
    </dgm:pt>
    <dgm:pt modelId="{078F0BC1-1598-4D3D-A463-02096C82259A}" type="pres">
      <dgm:prSet presAssocID="{BF7D954A-FBA5-419D-AEA5-DD7AAE391FE2}" presName="iconBgRect" presStyleLbl="bgShp" presStyleIdx="1" presStyleCnt="3"/>
      <dgm:spPr/>
    </dgm:pt>
    <dgm:pt modelId="{697BA1BA-1656-4137-BD16-791C87D462CE}" type="pres">
      <dgm:prSet presAssocID="{BF7D954A-FBA5-419D-AEA5-DD7AAE391FE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5E9A52EF-ECA8-4BEB-ACD2-C3F984E9206B}" type="pres">
      <dgm:prSet presAssocID="{BF7D954A-FBA5-419D-AEA5-DD7AAE391FE2}" presName="spaceRect" presStyleCnt="0"/>
      <dgm:spPr/>
    </dgm:pt>
    <dgm:pt modelId="{D70A9174-880C-455A-9049-CEEA4BD3603A}" type="pres">
      <dgm:prSet presAssocID="{BF7D954A-FBA5-419D-AEA5-DD7AAE391FE2}" presName="textRect" presStyleLbl="revTx" presStyleIdx="1" presStyleCnt="3">
        <dgm:presLayoutVars>
          <dgm:chMax val="1"/>
          <dgm:chPref val="1"/>
        </dgm:presLayoutVars>
      </dgm:prSet>
      <dgm:spPr/>
    </dgm:pt>
    <dgm:pt modelId="{C927906E-B494-4C88-BB24-0DAE07D68779}" type="pres">
      <dgm:prSet presAssocID="{DC83BE48-D316-40D1-8E83-8D0F6878B752}" presName="sibTrans" presStyleCnt="0"/>
      <dgm:spPr/>
    </dgm:pt>
    <dgm:pt modelId="{8E791941-6859-4284-9D21-0F7FCE3A4B65}" type="pres">
      <dgm:prSet presAssocID="{33D1FF70-87A3-49AE-94A7-40F5C083777B}" presName="compNode" presStyleCnt="0"/>
      <dgm:spPr/>
    </dgm:pt>
    <dgm:pt modelId="{E653A0AF-BFBC-4BF9-8680-2BADE2227916}" type="pres">
      <dgm:prSet presAssocID="{33D1FF70-87A3-49AE-94A7-40F5C083777B}" presName="iconBgRect" presStyleLbl="bgShp" presStyleIdx="2" presStyleCnt="3"/>
      <dgm:spPr/>
    </dgm:pt>
    <dgm:pt modelId="{F25FC19B-A063-410B-ABB0-8659C17C6104}" type="pres">
      <dgm:prSet presAssocID="{33D1FF70-87A3-49AE-94A7-40F5C083777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54E8F828-87F9-403C-8956-FA06FD40B5D5}" type="pres">
      <dgm:prSet presAssocID="{33D1FF70-87A3-49AE-94A7-40F5C083777B}" presName="spaceRect" presStyleCnt="0"/>
      <dgm:spPr/>
    </dgm:pt>
    <dgm:pt modelId="{D94F803B-71AD-4AC8-A388-DFADF3E66EDF}" type="pres">
      <dgm:prSet presAssocID="{33D1FF70-87A3-49AE-94A7-40F5C083777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6D8660B-4088-4A19-9CE2-30CDFC42D83B}" srcId="{DC156BA0-6D0C-40C4-80C7-35673CDC3365}" destId="{BF7D954A-FBA5-419D-AEA5-DD7AAE391FE2}" srcOrd="1" destOrd="0" parTransId="{C77F4EA9-D98B-4DF8-B8E2-07D5BE21EE1B}" sibTransId="{DC83BE48-D316-40D1-8E83-8D0F6878B752}"/>
    <dgm:cxn modelId="{82E92437-B5A6-43B8-8D92-7CC0483D6A5E}" srcId="{DC156BA0-6D0C-40C4-80C7-35673CDC3365}" destId="{84F05F0D-68BD-47EB-BDA1-40DBC5A0F096}" srcOrd="0" destOrd="0" parTransId="{6AF8CE16-A548-4092-A9EA-D8E252691667}" sibTransId="{806435C7-2523-49E7-BC4B-E4F1E7E91D14}"/>
    <dgm:cxn modelId="{E64D9A7E-44FB-488C-9575-99F1CE0D2F89}" type="presOf" srcId="{84F05F0D-68BD-47EB-BDA1-40DBC5A0F096}" destId="{DE742C83-F3ED-4817-BCF3-F7BFD61F75D6}" srcOrd="0" destOrd="0" presId="urn:microsoft.com/office/officeart/2018/5/layout/IconCircleLabelList"/>
    <dgm:cxn modelId="{20C11F83-1FD3-4EE5-9E01-788E1713A569}" type="presOf" srcId="{33D1FF70-87A3-49AE-94A7-40F5C083777B}" destId="{D94F803B-71AD-4AC8-A388-DFADF3E66EDF}" srcOrd="0" destOrd="0" presId="urn:microsoft.com/office/officeart/2018/5/layout/IconCircleLabelList"/>
    <dgm:cxn modelId="{9D15F8B8-96FC-471E-8F83-04FDB4369FCF}" srcId="{DC156BA0-6D0C-40C4-80C7-35673CDC3365}" destId="{33D1FF70-87A3-49AE-94A7-40F5C083777B}" srcOrd="2" destOrd="0" parTransId="{CEC7072B-13ED-4447-AD34-17D434AB8273}" sibTransId="{E2CDDB24-CF19-4051-AAC9-8D049DB323CD}"/>
    <dgm:cxn modelId="{4054F6BA-0CFE-4B10-A449-DEBBAA0C00F2}" type="presOf" srcId="{BF7D954A-FBA5-419D-AEA5-DD7AAE391FE2}" destId="{D70A9174-880C-455A-9049-CEEA4BD3603A}" srcOrd="0" destOrd="0" presId="urn:microsoft.com/office/officeart/2018/5/layout/IconCircleLabelList"/>
    <dgm:cxn modelId="{05B898DD-B344-48D8-B633-25350C23F8EB}" type="presOf" srcId="{DC156BA0-6D0C-40C4-80C7-35673CDC3365}" destId="{6B08744C-7D9C-4B9E-A6FB-D1AAEE899EB0}" srcOrd="0" destOrd="0" presId="urn:microsoft.com/office/officeart/2018/5/layout/IconCircleLabelList"/>
    <dgm:cxn modelId="{9B703527-CB9C-4AF9-86C8-72D74E8DA160}" type="presParOf" srcId="{6B08744C-7D9C-4B9E-A6FB-D1AAEE899EB0}" destId="{F1978873-7241-43F0-8894-B1EE8C7F2209}" srcOrd="0" destOrd="0" presId="urn:microsoft.com/office/officeart/2018/5/layout/IconCircleLabelList"/>
    <dgm:cxn modelId="{4065AB03-17F5-4604-BBBA-48252DA609BA}" type="presParOf" srcId="{F1978873-7241-43F0-8894-B1EE8C7F2209}" destId="{F699C545-6125-4F77-B427-C4468E7FE6CF}" srcOrd="0" destOrd="0" presId="urn:microsoft.com/office/officeart/2018/5/layout/IconCircleLabelList"/>
    <dgm:cxn modelId="{F8D300DA-4A2A-4BB0-82E1-DAD3398D889D}" type="presParOf" srcId="{F1978873-7241-43F0-8894-B1EE8C7F2209}" destId="{33CE2236-EF6F-4301-BD92-3DC934488D2A}" srcOrd="1" destOrd="0" presId="urn:microsoft.com/office/officeart/2018/5/layout/IconCircleLabelList"/>
    <dgm:cxn modelId="{C2751F65-0C3B-4B4D-A0CB-51307B4A5A8D}" type="presParOf" srcId="{F1978873-7241-43F0-8894-B1EE8C7F2209}" destId="{BC4CA7C9-B5B6-4BE6-99FF-244F09A9964F}" srcOrd="2" destOrd="0" presId="urn:microsoft.com/office/officeart/2018/5/layout/IconCircleLabelList"/>
    <dgm:cxn modelId="{E38309A1-95E3-4582-B662-D1484E518138}" type="presParOf" srcId="{F1978873-7241-43F0-8894-B1EE8C7F2209}" destId="{DE742C83-F3ED-4817-BCF3-F7BFD61F75D6}" srcOrd="3" destOrd="0" presId="urn:microsoft.com/office/officeart/2018/5/layout/IconCircleLabelList"/>
    <dgm:cxn modelId="{4D018296-2F04-4818-803A-813904E4C9DD}" type="presParOf" srcId="{6B08744C-7D9C-4B9E-A6FB-D1AAEE899EB0}" destId="{1583F0C6-6C1E-414B-9B7C-4CBD3FEBAE22}" srcOrd="1" destOrd="0" presId="urn:microsoft.com/office/officeart/2018/5/layout/IconCircleLabelList"/>
    <dgm:cxn modelId="{A843E8CB-4DD8-4D82-96EE-08998463D298}" type="presParOf" srcId="{6B08744C-7D9C-4B9E-A6FB-D1AAEE899EB0}" destId="{75213A4F-B7E3-4606-A02B-C8E71B5B97F1}" srcOrd="2" destOrd="0" presId="urn:microsoft.com/office/officeart/2018/5/layout/IconCircleLabelList"/>
    <dgm:cxn modelId="{E2FE233B-8ED2-460C-B8AA-5FE8645BA1FF}" type="presParOf" srcId="{75213A4F-B7E3-4606-A02B-C8E71B5B97F1}" destId="{078F0BC1-1598-4D3D-A463-02096C82259A}" srcOrd="0" destOrd="0" presId="urn:microsoft.com/office/officeart/2018/5/layout/IconCircleLabelList"/>
    <dgm:cxn modelId="{DBFE71FB-98ED-4226-ADB7-E48BDB354B77}" type="presParOf" srcId="{75213A4F-B7E3-4606-A02B-C8E71B5B97F1}" destId="{697BA1BA-1656-4137-BD16-791C87D462CE}" srcOrd="1" destOrd="0" presId="urn:microsoft.com/office/officeart/2018/5/layout/IconCircleLabelList"/>
    <dgm:cxn modelId="{DADF81AF-6573-4113-8777-848FB9773CDD}" type="presParOf" srcId="{75213A4F-B7E3-4606-A02B-C8E71B5B97F1}" destId="{5E9A52EF-ECA8-4BEB-ACD2-C3F984E9206B}" srcOrd="2" destOrd="0" presId="urn:microsoft.com/office/officeart/2018/5/layout/IconCircleLabelList"/>
    <dgm:cxn modelId="{56578786-DF8C-4A24-8F5D-5A84B1DA62CE}" type="presParOf" srcId="{75213A4F-B7E3-4606-A02B-C8E71B5B97F1}" destId="{D70A9174-880C-455A-9049-CEEA4BD3603A}" srcOrd="3" destOrd="0" presId="urn:microsoft.com/office/officeart/2018/5/layout/IconCircleLabelList"/>
    <dgm:cxn modelId="{9E66C8A7-34DB-412F-AB57-F84E4C25BEE2}" type="presParOf" srcId="{6B08744C-7D9C-4B9E-A6FB-D1AAEE899EB0}" destId="{C927906E-B494-4C88-BB24-0DAE07D68779}" srcOrd="3" destOrd="0" presId="urn:microsoft.com/office/officeart/2018/5/layout/IconCircleLabelList"/>
    <dgm:cxn modelId="{56176299-909B-4ED0-AFA6-37F4509ABF16}" type="presParOf" srcId="{6B08744C-7D9C-4B9E-A6FB-D1AAEE899EB0}" destId="{8E791941-6859-4284-9D21-0F7FCE3A4B65}" srcOrd="4" destOrd="0" presId="urn:microsoft.com/office/officeart/2018/5/layout/IconCircleLabelList"/>
    <dgm:cxn modelId="{AAD71849-1CFD-409A-8FEE-AF3311D5B1F7}" type="presParOf" srcId="{8E791941-6859-4284-9D21-0F7FCE3A4B65}" destId="{E653A0AF-BFBC-4BF9-8680-2BADE2227916}" srcOrd="0" destOrd="0" presId="urn:microsoft.com/office/officeart/2018/5/layout/IconCircleLabelList"/>
    <dgm:cxn modelId="{63347902-22CE-4F4B-B7A0-894C35056B74}" type="presParOf" srcId="{8E791941-6859-4284-9D21-0F7FCE3A4B65}" destId="{F25FC19B-A063-410B-ABB0-8659C17C6104}" srcOrd="1" destOrd="0" presId="urn:microsoft.com/office/officeart/2018/5/layout/IconCircleLabelList"/>
    <dgm:cxn modelId="{E202F6EA-FD1B-4332-8594-4419129DC718}" type="presParOf" srcId="{8E791941-6859-4284-9D21-0F7FCE3A4B65}" destId="{54E8F828-87F9-403C-8956-FA06FD40B5D5}" srcOrd="2" destOrd="0" presId="urn:microsoft.com/office/officeart/2018/5/layout/IconCircleLabelList"/>
    <dgm:cxn modelId="{9D45EE76-74A8-45F0-B806-31F1886C9557}" type="presParOf" srcId="{8E791941-6859-4284-9D21-0F7FCE3A4B65}" destId="{D94F803B-71AD-4AC8-A388-DFADF3E66ED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246ECBD-7DFC-46CF-9267-20988CB6092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BEEC7D4-5D45-48DF-9D99-EF126D622A53}">
      <dgm:prSet/>
      <dgm:spPr/>
      <dgm:t>
        <a:bodyPr/>
        <a:lstStyle/>
        <a:p>
          <a:r>
            <a:rPr lang="en-US"/>
            <a:t>Framework to understand early emotional bonds</a:t>
          </a:r>
        </a:p>
      </dgm:t>
    </dgm:pt>
    <dgm:pt modelId="{DC3E46E5-95A0-4EF5-8947-4ED5367D9649}" type="parTrans" cxnId="{C451D703-AD68-40AD-AA2A-833C18724528}">
      <dgm:prSet/>
      <dgm:spPr/>
      <dgm:t>
        <a:bodyPr/>
        <a:lstStyle/>
        <a:p>
          <a:endParaRPr lang="en-US"/>
        </a:p>
      </dgm:t>
    </dgm:pt>
    <dgm:pt modelId="{FA2029A4-BBBC-4C0A-8CDC-326C411938FB}" type="sibTrans" cxnId="{C451D703-AD68-40AD-AA2A-833C18724528}">
      <dgm:prSet/>
      <dgm:spPr/>
      <dgm:t>
        <a:bodyPr/>
        <a:lstStyle/>
        <a:p>
          <a:endParaRPr lang="en-US"/>
        </a:p>
      </dgm:t>
    </dgm:pt>
    <dgm:pt modelId="{899C5376-5802-45A3-9779-FAA81D27EABF}">
      <dgm:prSet/>
      <dgm:spPr/>
      <dgm:t>
        <a:bodyPr/>
        <a:lstStyle/>
        <a:p>
          <a:r>
            <a:rPr lang="en-US"/>
            <a:t>Guides interventions for emotional &amp; social development</a:t>
          </a:r>
        </a:p>
      </dgm:t>
    </dgm:pt>
    <dgm:pt modelId="{7FD9C286-0C75-4739-B2A1-7D4D758BB713}" type="parTrans" cxnId="{5FD9A00D-B50C-466D-9F1F-E8A656B4A96F}">
      <dgm:prSet/>
      <dgm:spPr/>
      <dgm:t>
        <a:bodyPr/>
        <a:lstStyle/>
        <a:p>
          <a:endParaRPr lang="en-US"/>
        </a:p>
      </dgm:t>
    </dgm:pt>
    <dgm:pt modelId="{744C7F88-B5A5-46C7-908B-0F6B05215AAA}" type="sibTrans" cxnId="{5FD9A00D-B50C-466D-9F1F-E8A656B4A96F}">
      <dgm:prSet/>
      <dgm:spPr/>
      <dgm:t>
        <a:bodyPr/>
        <a:lstStyle/>
        <a:p>
          <a:endParaRPr lang="en-US"/>
        </a:p>
      </dgm:t>
    </dgm:pt>
    <dgm:pt modelId="{362B900D-DA74-4F7E-9CC5-96B2955516C0}">
      <dgm:prSet/>
      <dgm:spPr/>
      <dgm:t>
        <a:bodyPr/>
        <a:lstStyle/>
        <a:p>
          <a:r>
            <a:rPr lang="en-US"/>
            <a:t>Supports continuity &amp; stability in care</a:t>
          </a:r>
        </a:p>
      </dgm:t>
    </dgm:pt>
    <dgm:pt modelId="{6539252F-B66C-4FDE-BA36-AA0E524B2D1D}" type="parTrans" cxnId="{51D84DEC-748B-4EDE-A739-C672A48D2EF4}">
      <dgm:prSet/>
      <dgm:spPr/>
      <dgm:t>
        <a:bodyPr/>
        <a:lstStyle/>
        <a:p>
          <a:endParaRPr lang="en-US"/>
        </a:p>
      </dgm:t>
    </dgm:pt>
    <dgm:pt modelId="{FDD24855-E40A-4D54-B92D-85DF3EEF1BDE}" type="sibTrans" cxnId="{51D84DEC-748B-4EDE-A739-C672A48D2EF4}">
      <dgm:prSet/>
      <dgm:spPr/>
      <dgm:t>
        <a:bodyPr/>
        <a:lstStyle/>
        <a:p>
          <a:endParaRPr lang="en-US"/>
        </a:p>
      </dgm:t>
    </dgm:pt>
    <dgm:pt modelId="{D334E22C-241C-4D75-97F5-DDA634E876FC}">
      <dgm:prSet/>
      <dgm:spPr/>
      <dgm:t>
        <a:bodyPr/>
        <a:lstStyle/>
        <a:p>
          <a:r>
            <a:rPr lang="en-US"/>
            <a:t>Underpins therapeutic approaches for behaviour</a:t>
          </a:r>
        </a:p>
      </dgm:t>
    </dgm:pt>
    <dgm:pt modelId="{4C18A716-E870-4242-A533-0464F94FD765}" type="parTrans" cxnId="{9CED014C-A205-468E-816E-A41B51BB4C79}">
      <dgm:prSet/>
      <dgm:spPr/>
      <dgm:t>
        <a:bodyPr/>
        <a:lstStyle/>
        <a:p>
          <a:endParaRPr lang="en-US"/>
        </a:p>
      </dgm:t>
    </dgm:pt>
    <dgm:pt modelId="{4EFA7822-FE4F-4D31-BABE-D361536C4949}" type="sibTrans" cxnId="{9CED014C-A205-468E-816E-A41B51BB4C79}">
      <dgm:prSet/>
      <dgm:spPr/>
      <dgm:t>
        <a:bodyPr/>
        <a:lstStyle/>
        <a:p>
          <a:endParaRPr lang="en-US"/>
        </a:p>
      </dgm:t>
    </dgm:pt>
    <dgm:pt modelId="{C71D57E7-3F68-4EDC-8A36-91B40AF2FFDD}" type="pres">
      <dgm:prSet presAssocID="{B246ECBD-7DFC-46CF-9267-20988CB60929}" presName="vert0" presStyleCnt="0">
        <dgm:presLayoutVars>
          <dgm:dir/>
          <dgm:animOne val="branch"/>
          <dgm:animLvl val="lvl"/>
        </dgm:presLayoutVars>
      </dgm:prSet>
      <dgm:spPr/>
    </dgm:pt>
    <dgm:pt modelId="{EEBC4290-170E-45B5-863D-D7851844D946}" type="pres">
      <dgm:prSet presAssocID="{9BEEC7D4-5D45-48DF-9D99-EF126D622A53}" presName="thickLine" presStyleLbl="alignNode1" presStyleIdx="0" presStyleCnt="4"/>
      <dgm:spPr/>
    </dgm:pt>
    <dgm:pt modelId="{3591D1FD-8060-4F05-AD3C-C4E04DF72D13}" type="pres">
      <dgm:prSet presAssocID="{9BEEC7D4-5D45-48DF-9D99-EF126D622A53}" presName="horz1" presStyleCnt="0"/>
      <dgm:spPr/>
    </dgm:pt>
    <dgm:pt modelId="{62B7FB2F-C976-464F-86EC-67D1077E9D95}" type="pres">
      <dgm:prSet presAssocID="{9BEEC7D4-5D45-48DF-9D99-EF126D622A53}" presName="tx1" presStyleLbl="revTx" presStyleIdx="0" presStyleCnt="4"/>
      <dgm:spPr/>
    </dgm:pt>
    <dgm:pt modelId="{0A0AFB37-6426-4BD9-B5EB-5959D31284AD}" type="pres">
      <dgm:prSet presAssocID="{9BEEC7D4-5D45-48DF-9D99-EF126D622A53}" presName="vert1" presStyleCnt="0"/>
      <dgm:spPr/>
    </dgm:pt>
    <dgm:pt modelId="{68AEB09D-B210-4612-A2DA-B7F9D6243F2B}" type="pres">
      <dgm:prSet presAssocID="{899C5376-5802-45A3-9779-FAA81D27EABF}" presName="thickLine" presStyleLbl="alignNode1" presStyleIdx="1" presStyleCnt="4"/>
      <dgm:spPr/>
    </dgm:pt>
    <dgm:pt modelId="{4BF1D302-5D7E-44A3-A6CD-5CE7C0D0552F}" type="pres">
      <dgm:prSet presAssocID="{899C5376-5802-45A3-9779-FAA81D27EABF}" presName="horz1" presStyleCnt="0"/>
      <dgm:spPr/>
    </dgm:pt>
    <dgm:pt modelId="{AFF026C6-B5D5-4EB3-AD04-72971E5C99F8}" type="pres">
      <dgm:prSet presAssocID="{899C5376-5802-45A3-9779-FAA81D27EABF}" presName="tx1" presStyleLbl="revTx" presStyleIdx="1" presStyleCnt="4"/>
      <dgm:spPr/>
    </dgm:pt>
    <dgm:pt modelId="{D292A744-CAE3-469B-A018-94518B01B021}" type="pres">
      <dgm:prSet presAssocID="{899C5376-5802-45A3-9779-FAA81D27EABF}" presName="vert1" presStyleCnt="0"/>
      <dgm:spPr/>
    </dgm:pt>
    <dgm:pt modelId="{F8AD6407-4071-4398-9EA8-702DB40BCD14}" type="pres">
      <dgm:prSet presAssocID="{362B900D-DA74-4F7E-9CC5-96B2955516C0}" presName="thickLine" presStyleLbl="alignNode1" presStyleIdx="2" presStyleCnt="4"/>
      <dgm:spPr/>
    </dgm:pt>
    <dgm:pt modelId="{948666FA-5896-4E5E-9754-BB65EE700E0E}" type="pres">
      <dgm:prSet presAssocID="{362B900D-DA74-4F7E-9CC5-96B2955516C0}" presName="horz1" presStyleCnt="0"/>
      <dgm:spPr/>
    </dgm:pt>
    <dgm:pt modelId="{54D33755-FDE0-4E96-B5D8-448A558B672D}" type="pres">
      <dgm:prSet presAssocID="{362B900D-DA74-4F7E-9CC5-96B2955516C0}" presName="tx1" presStyleLbl="revTx" presStyleIdx="2" presStyleCnt="4"/>
      <dgm:spPr/>
    </dgm:pt>
    <dgm:pt modelId="{905B0C91-4982-4D55-8A20-0D5B2434CE36}" type="pres">
      <dgm:prSet presAssocID="{362B900D-DA74-4F7E-9CC5-96B2955516C0}" presName="vert1" presStyleCnt="0"/>
      <dgm:spPr/>
    </dgm:pt>
    <dgm:pt modelId="{D7B965BA-C074-410B-B3ED-8EF4D2387D75}" type="pres">
      <dgm:prSet presAssocID="{D334E22C-241C-4D75-97F5-DDA634E876FC}" presName="thickLine" presStyleLbl="alignNode1" presStyleIdx="3" presStyleCnt="4"/>
      <dgm:spPr/>
    </dgm:pt>
    <dgm:pt modelId="{442AA13F-B8D9-46D2-A042-EA59979944F3}" type="pres">
      <dgm:prSet presAssocID="{D334E22C-241C-4D75-97F5-DDA634E876FC}" presName="horz1" presStyleCnt="0"/>
      <dgm:spPr/>
    </dgm:pt>
    <dgm:pt modelId="{AAF8CF02-DF16-40DE-848B-4087F0FDC62D}" type="pres">
      <dgm:prSet presAssocID="{D334E22C-241C-4D75-97F5-DDA634E876FC}" presName="tx1" presStyleLbl="revTx" presStyleIdx="3" presStyleCnt="4"/>
      <dgm:spPr/>
    </dgm:pt>
    <dgm:pt modelId="{678F846C-B6D4-4EA6-A670-13437B2C93F5}" type="pres">
      <dgm:prSet presAssocID="{D334E22C-241C-4D75-97F5-DDA634E876FC}" presName="vert1" presStyleCnt="0"/>
      <dgm:spPr/>
    </dgm:pt>
  </dgm:ptLst>
  <dgm:cxnLst>
    <dgm:cxn modelId="{C451D703-AD68-40AD-AA2A-833C18724528}" srcId="{B246ECBD-7DFC-46CF-9267-20988CB60929}" destId="{9BEEC7D4-5D45-48DF-9D99-EF126D622A53}" srcOrd="0" destOrd="0" parTransId="{DC3E46E5-95A0-4EF5-8947-4ED5367D9649}" sibTransId="{FA2029A4-BBBC-4C0A-8CDC-326C411938FB}"/>
    <dgm:cxn modelId="{5FD9A00D-B50C-466D-9F1F-E8A656B4A96F}" srcId="{B246ECBD-7DFC-46CF-9267-20988CB60929}" destId="{899C5376-5802-45A3-9779-FAA81D27EABF}" srcOrd="1" destOrd="0" parTransId="{7FD9C286-0C75-4739-B2A1-7D4D758BB713}" sibTransId="{744C7F88-B5A5-46C7-908B-0F6B05215AAA}"/>
    <dgm:cxn modelId="{C36B1F2C-29B2-4214-9E26-B29E299BCB4F}" type="presOf" srcId="{B246ECBD-7DFC-46CF-9267-20988CB60929}" destId="{C71D57E7-3F68-4EDC-8A36-91B40AF2FFDD}" srcOrd="0" destOrd="0" presId="urn:microsoft.com/office/officeart/2008/layout/LinedList"/>
    <dgm:cxn modelId="{EFDCCE2D-1452-4E94-A086-8FD685F3E390}" type="presOf" srcId="{D334E22C-241C-4D75-97F5-DDA634E876FC}" destId="{AAF8CF02-DF16-40DE-848B-4087F0FDC62D}" srcOrd="0" destOrd="0" presId="urn:microsoft.com/office/officeart/2008/layout/LinedList"/>
    <dgm:cxn modelId="{9CED014C-A205-468E-816E-A41B51BB4C79}" srcId="{B246ECBD-7DFC-46CF-9267-20988CB60929}" destId="{D334E22C-241C-4D75-97F5-DDA634E876FC}" srcOrd="3" destOrd="0" parTransId="{4C18A716-E870-4242-A533-0464F94FD765}" sibTransId="{4EFA7822-FE4F-4D31-BABE-D361536C4949}"/>
    <dgm:cxn modelId="{9F5A7650-7F41-4BB2-B562-0523C39AE1FD}" type="presOf" srcId="{899C5376-5802-45A3-9779-FAA81D27EABF}" destId="{AFF026C6-B5D5-4EB3-AD04-72971E5C99F8}" srcOrd="0" destOrd="0" presId="urn:microsoft.com/office/officeart/2008/layout/LinedList"/>
    <dgm:cxn modelId="{C2D3B786-4502-4B7A-A4E9-055460FE5DB6}" type="presOf" srcId="{9BEEC7D4-5D45-48DF-9D99-EF126D622A53}" destId="{62B7FB2F-C976-464F-86EC-67D1077E9D95}" srcOrd="0" destOrd="0" presId="urn:microsoft.com/office/officeart/2008/layout/LinedList"/>
    <dgm:cxn modelId="{5E25A69E-A455-4EC1-ABFB-6060CCA33AB1}" type="presOf" srcId="{362B900D-DA74-4F7E-9CC5-96B2955516C0}" destId="{54D33755-FDE0-4E96-B5D8-448A558B672D}" srcOrd="0" destOrd="0" presId="urn:microsoft.com/office/officeart/2008/layout/LinedList"/>
    <dgm:cxn modelId="{51D84DEC-748B-4EDE-A739-C672A48D2EF4}" srcId="{B246ECBD-7DFC-46CF-9267-20988CB60929}" destId="{362B900D-DA74-4F7E-9CC5-96B2955516C0}" srcOrd="2" destOrd="0" parTransId="{6539252F-B66C-4FDE-BA36-AA0E524B2D1D}" sibTransId="{FDD24855-E40A-4D54-B92D-85DF3EEF1BDE}"/>
    <dgm:cxn modelId="{CC43698E-CBAB-43B1-A1BD-0BB5A573FABC}" type="presParOf" srcId="{C71D57E7-3F68-4EDC-8A36-91B40AF2FFDD}" destId="{EEBC4290-170E-45B5-863D-D7851844D946}" srcOrd="0" destOrd="0" presId="urn:microsoft.com/office/officeart/2008/layout/LinedList"/>
    <dgm:cxn modelId="{46EB273E-67D8-45E0-B886-39FBAD9DAE6F}" type="presParOf" srcId="{C71D57E7-3F68-4EDC-8A36-91B40AF2FFDD}" destId="{3591D1FD-8060-4F05-AD3C-C4E04DF72D13}" srcOrd="1" destOrd="0" presId="urn:microsoft.com/office/officeart/2008/layout/LinedList"/>
    <dgm:cxn modelId="{6AA126CA-2608-4692-98BA-90E028561355}" type="presParOf" srcId="{3591D1FD-8060-4F05-AD3C-C4E04DF72D13}" destId="{62B7FB2F-C976-464F-86EC-67D1077E9D95}" srcOrd="0" destOrd="0" presId="urn:microsoft.com/office/officeart/2008/layout/LinedList"/>
    <dgm:cxn modelId="{7807ADF4-D2A3-47C4-9370-33C3592BE3E7}" type="presParOf" srcId="{3591D1FD-8060-4F05-AD3C-C4E04DF72D13}" destId="{0A0AFB37-6426-4BD9-B5EB-5959D31284AD}" srcOrd="1" destOrd="0" presId="urn:microsoft.com/office/officeart/2008/layout/LinedList"/>
    <dgm:cxn modelId="{95779937-B733-445C-AC2A-568E4A52D00C}" type="presParOf" srcId="{C71D57E7-3F68-4EDC-8A36-91B40AF2FFDD}" destId="{68AEB09D-B210-4612-A2DA-B7F9D6243F2B}" srcOrd="2" destOrd="0" presId="urn:microsoft.com/office/officeart/2008/layout/LinedList"/>
    <dgm:cxn modelId="{0F185E49-2D4E-4CB3-B3FF-989DEA8B6926}" type="presParOf" srcId="{C71D57E7-3F68-4EDC-8A36-91B40AF2FFDD}" destId="{4BF1D302-5D7E-44A3-A6CD-5CE7C0D0552F}" srcOrd="3" destOrd="0" presId="urn:microsoft.com/office/officeart/2008/layout/LinedList"/>
    <dgm:cxn modelId="{318D01AF-B415-4E1B-8F05-BEE9046FB96D}" type="presParOf" srcId="{4BF1D302-5D7E-44A3-A6CD-5CE7C0D0552F}" destId="{AFF026C6-B5D5-4EB3-AD04-72971E5C99F8}" srcOrd="0" destOrd="0" presId="urn:microsoft.com/office/officeart/2008/layout/LinedList"/>
    <dgm:cxn modelId="{1A5C187B-EBAF-4144-8ED4-E16331D1A42C}" type="presParOf" srcId="{4BF1D302-5D7E-44A3-A6CD-5CE7C0D0552F}" destId="{D292A744-CAE3-469B-A018-94518B01B021}" srcOrd="1" destOrd="0" presId="urn:microsoft.com/office/officeart/2008/layout/LinedList"/>
    <dgm:cxn modelId="{7B8CCE8D-4C3E-42BD-A6DC-23C8EA8747E9}" type="presParOf" srcId="{C71D57E7-3F68-4EDC-8A36-91B40AF2FFDD}" destId="{F8AD6407-4071-4398-9EA8-702DB40BCD14}" srcOrd="4" destOrd="0" presId="urn:microsoft.com/office/officeart/2008/layout/LinedList"/>
    <dgm:cxn modelId="{0AEACF02-5786-4F75-A314-CAF7B4845FE2}" type="presParOf" srcId="{C71D57E7-3F68-4EDC-8A36-91B40AF2FFDD}" destId="{948666FA-5896-4E5E-9754-BB65EE700E0E}" srcOrd="5" destOrd="0" presId="urn:microsoft.com/office/officeart/2008/layout/LinedList"/>
    <dgm:cxn modelId="{7016B40E-7CC2-411B-A6F7-0EF87098D2D5}" type="presParOf" srcId="{948666FA-5896-4E5E-9754-BB65EE700E0E}" destId="{54D33755-FDE0-4E96-B5D8-448A558B672D}" srcOrd="0" destOrd="0" presId="urn:microsoft.com/office/officeart/2008/layout/LinedList"/>
    <dgm:cxn modelId="{8D31C620-888B-4B8A-AF68-714D916D9D09}" type="presParOf" srcId="{948666FA-5896-4E5E-9754-BB65EE700E0E}" destId="{905B0C91-4982-4D55-8A20-0D5B2434CE36}" srcOrd="1" destOrd="0" presId="urn:microsoft.com/office/officeart/2008/layout/LinedList"/>
    <dgm:cxn modelId="{FAACC8B4-1DB5-45B1-8F78-CE7AEA8785A7}" type="presParOf" srcId="{C71D57E7-3F68-4EDC-8A36-91B40AF2FFDD}" destId="{D7B965BA-C074-410B-B3ED-8EF4D2387D75}" srcOrd="6" destOrd="0" presId="urn:microsoft.com/office/officeart/2008/layout/LinedList"/>
    <dgm:cxn modelId="{0D6AFEF4-BBFD-4EBB-BE5D-E649EEB6E41B}" type="presParOf" srcId="{C71D57E7-3F68-4EDC-8A36-91B40AF2FFDD}" destId="{442AA13F-B8D9-46D2-A042-EA59979944F3}" srcOrd="7" destOrd="0" presId="urn:microsoft.com/office/officeart/2008/layout/LinedList"/>
    <dgm:cxn modelId="{499BB315-D9A9-4F50-BF98-92E03DA7DD03}" type="presParOf" srcId="{442AA13F-B8D9-46D2-A042-EA59979944F3}" destId="{AAF8CF02-DF16-40DE-848B-4087F0FDC62D}" srcOrd="0" destOrd="0" presId="urn:microsoft.com/office/officeart/2008/layout/LinedList"/>
    <dgm:cxn modelId="{682710D3-AA31-4DD4-9864-C716BB4AF969}" type="presParOf" srcId="{442AA13F-B8D9-46D2-A042-EA59979944F3}" destId="{678F846C-B6D4-4EA6-A670-13437B2C93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C6E5CB-7D27-4EDE-BDF9-3B0EB17926A2}">
      <dsp:nvSpPr>
        <dsp:cNvPr id="0" name=""/>
        <dsp:cNvSpPr/>
      </dsp:nvSpPr>
      <dsp:spPr>
        <a:xfrm>
          <a:off x="0" y="2032"/>
          <a:ext cx="3951976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6D2480-3866-4207-A8D2-D6353A63CFAB}">
      <dsp:nvSpPr>
        <dsp:cNvPr id="0" name=""/>
        <dsp:cNvSpPr/>
      </dsp:nvSpPr>
      <dsp:spPr>
        <a:xfrm>
          <a:off x="0" y="2032"/>
          <a:ext cx="3951976" cy="1386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</a:t>
          </a:r>
          <a:r>
            <a:rPr lang="en-GB" sz="1900" kern="1200"/>
            <a:t>Bowlby's Attachment Theory (1958; Bretherton, 2013) was developed by John Bowlby and Mary Ainsworth.  </a:t>
          </a:r>
          <a:endParaRPr lang="en-US" sz="1900" kern="1200"/>
        </a:p>
      </dsp:txBody>
      <dsp:txXfrm>
        <a:off x="0" y="2032"/>
        <a:ext cx="3951976" cy="1386423"/>
      </dsp:txXfrm>
    </dsp:sp>
    <dsp:sp modelId="{7C188744-335E-4DCE-874C-10199E299C33}">
      <dsp:nvSpPr>
        <dsp:cNvPr id="0" name=""/>
        <dsp:cNvSpPr/>
      </dsp:nvSpPr>
      <dsp:spPr>
        <a:xfrm>
          <a:off x="0" y="1388456"/>
          <a:ext cx="3951976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C7D8FF-4567-4D13-93F3-ED5E8CB69137}">
      <dsp:nvSpPr>
        <dsp:cNvPr id="0" name=""/>
        <dsp:cNvSpPr/>
      </dsp:nvSpPr>
      <dsp:spPr>
        <a:xfrm>
          <a:off x="0" y="1388456"/>
          <a:ext cx="3951976" cy="1386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</a:t>
          </a:r>
          <a:r>
            <a:rPr lang="en-GB" sz="1900" kern="1200"/>
            <a:t>The method emphasises that a child's initial interactions with carers are essential for emotional and social development (Orr et al., 2021).  </a:t>
          </a:r>
          <a:endParaRPr lang="en-US" sz="1900" kern="1200"/>
        </a:p>
      </dsp:txBody>
      <dsp:txXfrm>
        <a:off x="0" y="1388456"/>
        <a:ext cx="3951976" cy="1386423"/>
      </dsp:txXfrm>
    </dsp:sp>
    <dsp:sp modelId="{DC8D5A30-285B-4FF0-A369-EC5AEEF62AE5}">
      <dsp:nvSpPr>
        <dsp:cNvPr id="0" name=""/>
        <dsp:cNvSpPr/>
      </dsp:nvSpPr>
      <dsp:spPr>
        <a:xfrm>
          <a:off x="0" y="2774880"/>
          <a:ext cx="3951976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09E747-3F76-487E-B592-E72E057B5B0C}">
      <dsp:nvSpPr>
        <dsp:cNvPr id="0" name=""/>
        <dsp:cNvSpPr/>
      </dsp:nvSpPr>
      <dsp:spPr>
        <a:xfrm>
          <a:off x="0" y="2774880"/>
          <a:ext cx="3951976" cy="1386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</a:t>
          </a:r>
          <a:r>
            <a:rPr lang="en-GB" sz="1900" kern="1200"/>
            <a:t>Bowlby and Ainsworth asserted that these initial attachments influence a child's enduring development.</a:t>
          </a:r>
          <a:endParaRPr lang="en-US" sz="1900" kern="1200"/>
        </a:p>
      </dsp:txBody>
      <dsp:txXfrm>
        <a:off x="0" y="2774880"/>
        <a:ext cx="3951976" cy="13864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A6BEBE-7D30-483C-8F85-D1D9CC996B49}">
      <dsp:nvSpPr>
        <dsp:cNvPr id="0" name=""/>
        <dsp:cNvSpPr/>
      </dsp:nvSpPr>
      <dsp:spPr>
        <a:xfrm>
          <a:off x="0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7B77B-C946-4525-A461-F351A66975FE}">
      <dsp:nvSpPr>
        <dsp:cNvPr id="0" name=""/>
        <dsp:cNvSpPr/>
      </dsp:nvSpPr>
      <dsp:spPr>
        <a:xfrm>
          <a:off x="243244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Strange Situation Experiment (Ainsworth et al., 1978). </a:t>
          </a:r>
        </a:p>
      </dsp:txBody>
      <dsp:txXfrm>
        <a:off x="283960" y="1066136"/>
        <a:ext cx="2107770" cy="1308711"/>
      </dsp:txXfrm>
    </dsp:sp>
    <dsp:sp modelId="{6FE3C419-B754-47A6-BB7D-CDF84D78A633}">
      <dsp:nvSpPr>
        <dsp:cNvPr id="0" name=""/>
        <dsp:cNvSpPr/>
      </dsp:nvSpPr>
      <dsp:spPr>
        <a:xfrm>
          <a:off x="2675691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E392FE-4E2B-4FF7-B4CD-DF7391FFC791}">
      <dsp:nvSpPr>
        <dsp:cNvPr id="0" name=""/>
        <dsp:cNvSpPr/>
      </dsp:nvSpPr>
      <dsp:spPr>
        <a:xfrm>
          <a:off x="2918936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Attachment styles: Secure, Insecure-Avoidant, Insecure-Ambivalent, Disorganized </a:t>
          </a:r>
        </a:p>
      </dsp:txBody>
      <dsp:txXfrm>
        <a:off x="2959652" y="1066136"/>
        <a:ext cx="2107770" cy="1308711"/>
      </dsp:txXfrm>
    </dsp:sp>
    <dsp:sp modelId="{448BEFAE-D780-45BC-A53B-3CA187FD7093}">
      <dsp:nvSpPr>
        <dsp:cNvPr id="0" name=""/>
        <dsp:cNvSpPr/>
      </dsp:nvSpPr>
      <dsp:spPr>
        <a:xfrm>
          <a:off x="5351383" y="794338"/>
          <a:ext cx="2189202" cy="139014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6AF21-6DB6-4169-935B-B7A1CFDD1F6D}">
      <dsp:nvSpPr>
        <dsp:cNvPr id="0" name=""/>
        <dsp:cNvSpPr/>
      </dsp:nvSpPr>
      <dsp:spPr>
        <a:xfrm>
          <a:off x="5594627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Emphasized caregiver sensitivity and  responsiveness</a:t>
          </a:r>
        </a:p>
      </dsp:txBody>
      <dsp:txXfrm>
        <a:off x="5635343" y="1066136"/>
        <a:ext cx="2107770" cy="13087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2CF5E-CA47-4B54-8F9F-7C42D5500DAF}">
      <dsp:nvSpPr>
        <dsp:cNvPr id="0" name=""/>
        <dsp:cNvSpPr/>
      </dsp:nvSpPr>
      <dsp:spPr>
        <a:xfrm>
          <a:off x="2377" y="546578"/>
          <a:ext cx="1886173" cy="264064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053" tIns="330200" rIns="147053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Small group activities for safe peer interaction</a:t>
          </a:r>
        </a:p>
      </dsp:txBody>
      <dsp:txXfrm>
        <a:off x="2377" y="1550022"/>
        <a:ext cx="1886173" cy="1584385"/>
      </dsp:txXfrm>
    </dsp:sp>
    <dsp:sp modelId="{29587C39-FD9D-45A0-8152-F1F52807AEAE}">
      <dsp:nvSpPr>
        <dsp:cNvPr id="0" name=""/>
        <dsp:cNvSpPr/>
      </dsp:nvSpPr>
      <dsp:spPr>
        <a:xfrm>
          <a:off x="549367" y="810642"/>
          <a:ext cx="792192" cy="79219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62" tIns="12700" rIns="61762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</a:t>
          </a:r>
        </a:p>
      </dsp:txBody>
      <dsp:txXfrm>
        <a:off x="665381" y="926656"/>
        <a:ext cx="560164" cy="560164"/>
      </dsp:txXfrm>
    </dsp:sp>
    <dsp:sp modelId="{4DE1F659-F35C-4ADF-892F-A8348EFC2091}">
      <dsp:nvSpPr>
        <dsp:cNvPr id="0" name=""/>
        <dsp:cNvSpPr/>
      </dsp:nvSpPr>
      <dsp:spPr>
        <a:xfrm>
          <a:off x="2377" y="3187148"/>
          <a:ext cx="1886173" cy="72"/>
        </a:xfrm>
        <a:prstGeom prst="rect">
          <a:avLst/>
        </a:prstGeom>
        <a:solidFill>
          <a:schemeClr val="accent2">
            <a:hueOff val="668788"/>
            <a:satOff val="-834"/>
            <a:lumOff val="196"/>
            <a:alphaOff val="0"/>
          </a:schemeClr>
        </a:solidFill>
        <a:ln w="25400" cap="flat" cmpd="sng" algn="ctr">
          <a:solidFill>
            <a:schemeClr val="accent2">
              <a:hueOff val="668788"/>
              <a:satOff val="-834"/>
              <a:lumOff val="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36297-61C8-4475-9F0B-5E5B0DC0985A}">
      <dsp:nvSpPr>
        <dsp:cNvPr id="0" name=""/>
        <dsp:cNvSpPr/>
      </dsp:nvSpPr>
      <dsp:spPr>
        <a:xfrm>
          <a:off x="2077168" y="546578"/>
          <a:ext cx="1886173" cy="2640642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053" tIns="330200" rIns="147053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Pair with “buddy” or familiar peer</a:t>
          </a:r>
        </a:p>
      </dsp:txBody>
      <dsp:txXfrm>
        <a:off x="2077168" y="1550022"/>
        <a:ext cx="1886173" cy="1584385"/>
      </dsp:txXfrm>
    </dsp:sp>
    <dsp:sp modelId="{7AB0D76D-B03B-45B0-AAEB-572B8D5F6CF9}">
      <dsp:nvSpPr>
        <dsp:cNvPr id="0" name=""/>
        <dsp:cNvSpPr/>
      </dsp:nvSpPr>
      <dsp:spPr>
        <a:xfrm>
          <a:off x="2624158" y="810642"/>
          <a:ext cx="792192" cy="792192"/>
        </a:xfrm>
        <a:prstGeom prst="ellipse">
          <a:avLst/>
        </a:prstGeom>
        <a:solidFill>
          <a:schemeClr val="accent2">
            <a:hueOff val="1337577"/>
            <a:satOff val="-1668"/>
            <a:lumOff val="392"/>
            <a:alphaOff val="0"/>
          </a:schemeClr>
        </a:solidFill>
        <a:ln w="25400" cap="flat" cmpd="sng" algn="ctr">
          <a:solidFill>
            <a:schemeClr val="accent2">
              <a:hueOff val="1337577"/>
              <a:satOff val="-1668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62" tIns="12700" rIns="61762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</a:t>
          </a:r>
        </a:p>
      </dsp:txBody>
      <dsp:txXfrm>
        <a:off x="2740172" y="926656"/>
        <a:ext cx="560164" cy="560164"/>
      </dsp:txXfrm>
    </dsp:sp>
    <dsp:sp modelId="{861A75D4-8F1B-457C-85A2-BAA7EBF19A00}">
      <dsp:nvSpPr>
        <dsp:cNvPr id="0" name=""/>
        <dsp:cNvSpPr/>
      </dsp:nvSpPr>
      <dsp:spPr>
        <a:xfrm>
          <a:off x="2077168" y="3187148"/>
          <a:ext cx="1886173" cy="72"/>
        </a:xfrm>
        <a:prstGeom prst="rect">
          <a:avLst/>
        </a:prstGeom>
        <a:solidFill>
          <a:schemeClr val="accent2">
            <a:hueOff val="2006365"/>
            <a:satOff val="-2502"/>
            <a:lumOff val="588"/>
            <a:alphaOff val="0"/>
          </a:schemeClr>
        </a:solidFill>
        <a:ln w="25400" cap="flat" cmpd="sng" algn="ctr">
          <a:solidFill>
            <a:schemeClr val="accent2">
              <a:hueOff val="2006365"/>
              <a:satOff val="-2502"/>
              <a:lumOff val="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8100D-D33D-48DF-8490-E6E2E91A2AB9}">
      <dsp:nvSpPr>
        <dsp:cNvPr id="0" name=""/>
        <dsp:cNvSpPr/>
      </dsp:nvSpPr>
      <dsp:spPr>
        <a:xfrm>
          <a:off x="4151958" y="546578"/>
          <a:ext cx="1886173" cy="2640642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053" tIns="330200" rIns="147053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Praise positive social engagement</a:t>
          </a:r>
        </a:p>
      </dsp:txBody>
      <dsp:txXfrm>
        <a:off x="4151958" y="1550022"/>
        <a:ext cx="1886173" cy="1584385"/>
      </dsp:txXfrm>
    </dsp:sp>
    <dsp:sp modelId="{1DF769AF-DA36-4FD4-8E5B-5C5DBBC340CF}">
      <dsp:nvSpPr>
        <dsp:cNvPr id="0" name=""/>
        <dsp:cNvSpPr/>
      </dsp:nvSpPr>
      <dsp:spPr>
        <a:xfrm>
          <a:off x="4698948" y="810642"/>
          <a:ext cx="792192" cy="792192"/>
        </a:xfrm>
        <a:prstGeom prst="ellipse">
          <a:avLst/>
        </a:prstGeom>
        <a:solidFill>
          <a:schemeClr val="accent2">
            <a:hueOff val="2675154"/>
            <a:satOff val="-3337"/>
            <a:lumOff val="785"/>
            <a:alphaOff val="0"/>
          </a:schemeClr>
        </a:solidFill>
        <a:ln w="25400" cap="flat" cmpd="sng" algn="ctr">
          <a:solidFill>
            <a:schemeClr val="accent2">
              <a:hueOff val="2675154"/>
              <a:satOff val="-3337"/>
              <a:lumOff val="7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62" tIns="12700" rIns="61762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3</a:t>
          </a:r>
        </a:p>
      </dsp:txBody>
      <dsp:txXfrm>
        <a:off x="4814962" y="926656"/>
        <a:ext cx="560164" cy="560164"/>
      </dsp:txXfrm>
    </dsp:sp>
    <dsp:sp modelId="{E06B4788-00C4-466B-979A-3BDB30FFEE05}">
      <dsp:nvSpPr>
        <dsp:cNvPr id="0" name=""/>
        <dsp:cNvSpPr/>
      </dsp:nvSpPr>
      <dsp:spPr>
        <a:xfrm>
          <a:off x="4151958" y="3187148"/>
          <a:ext cx="1886173" cy="72"/>
        </a:xfrm>
        <a:prstGeom prst="rect">
          <a:avLst/>
        </a:prstGeom>
        <a:solidFill>
          <a:schemeClr val="accent2">
            <a:hueOff val="3343942"/>
            <a:satOff val="-4171"/>
            <a:lumOff val="981"/>
            <a:alphaOff val="0"/>
          </a:schemeClr>
        </a:solidFill>
        <a:ln w="25400" cap="flat" cmpd="sng" algn="ctr">
          <a:solidFill>
            <a:schemeClr val="accent2">
              <a:hueOff val="3343942"/>
              <a:satOff val="-4171"/>
              <a:lumOff val="9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050D2-9945-4825-8256-4F1714E12831}">
      <dsp:nvSpPr>
        <dsp:cNvPr id="0" name=""/>
        <dsp:cNvSpPr/>
      </dsp:nvSpPr>
      <dsp:spPr>
        <a:xfrm>
          <a:off x="6226749" y="546578"/>
          <a:ext cx="1886173" cy="2640642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053" tIns="330200" rIns="147053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Model social behaviour during play</a:t>
          </a:r>
        </a:p>
      </dsp:txBody>
      <dsp:txXfrm>
        <a:off x="6226749" y="1550022"/>
        <a:ext cx="1886173" cy="1584385"/>
      </dsp:txXfrm>
    </dsp:sp>
    <dsp:sp modelId="{89A317CB-0B4C-4C63-850D-CEB068F46545}">
      <dsp:nvSpPr>
        <dsp:cNvPr id="0" name=""/>
        <dsp:cNvSpPr/>
      </dsp:nvSpPr>
      <dsp:spPr>
        <a:xfrm>
          <a:off x="6773739" y="810642"/>
          <a:ext cx="792192" cy="792192"/>
        </a:xfrm>
        <a:prstGeom prst="ellipse">
          <a:avLst/>
        </a:prstGeom>
        <a:solidFill>
          <a:schemeClr val="accent2">
            <a:hueOff val="4012731"/>
            <a:satOff val="-5005"/>
            <a:lumOff val="1177"/>
            <a:alphaOff val="0"/>
          </a:schemeClr>
        </a:solidFill>
        <a:ln w="25400" cap="flat" cmpd="sng" algn="ctr">
          <a:solidFill>
            <a:schemeClr val="accent2">
              <a:hueOff val="4012731"/>
              <a:satOff val="-5005"/>
              <a:lumOff val="1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1762" tIns="12700" rIns="61762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4</a:t>
          </a:r>
        </a:p>
      </dsp:txBody>
      <dsp:txXfrm>
        <a:off x="6889753" y="926656"/>
        <a:ext cx="560164" cy="560164"/>
      </dsp:txXfrm>
    </dsp:sp>
    <dsp:sp modelId="{926E168E-B306-4085-9DA4-FD25636E6AEC}">
      <dsp:nvSpPr>
        <dsp:cNvPr id="0" name=""/>
        <dsp:cNvSpPr/>
      </dsp:nvSpPr>
      <dsp:spPr>
        <a:xfrm>
          <a:off x="6226749" y="3187148"/>
          <a:ext cx="1886173" cy="72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9C545-6125-4F77-B427-C4468E7FE6CF}">
      <dsp:nvSpPr>
        <dsp:cNvPr id="0" name=""/>
        <dsp:cNvSpPr/>
      </dsp:nvSpPr>
      <dsp:spPr>
        <a:xfrm>
          <a:off x="477900" y="539399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CE2236-EF6F-4301-BD92-3DC934488D2A}">
      <dsp:nvSpPr>
        <dsp:cNvPr id="0" name=""/>
        <dsp:cNvSpPr/>
      </dsp:nvSpPr>
      <dsp:spPr>
        <a:xfrm>
          <a:off x="792337" y="853837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42C83-F3ED-4817-BCF3-F7BFD61F75D6}">
      <dsp:nvSpPr>
        <dsp:cNvPr id="0" name=""/>
        <dsp:cNvSpPr/>
      </dsp:nvSpPr>
      <dsp:spPr>
        <a:xfrm>
          <a:off x="6243" y="2474399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Guided play (puzzles, sorting games) for problem-solving</a:t>
          </a:r>
        </a:p>
      </dsp:txBody>
      <dsp:txXfrm>
        <a:off x="6243" y="2474399"/>
        <a:ext cx="2418750" cy="720000"/>
      </dsp:txXfrm>
    </dsp:sp>
    <dsp:sp modelId="{078F0BC1-1598-4D3D-A463-02096C82259A}">
      <dsp:nvSpPr>
        <dsp:cNvPr id="0" name=""/>
        <dsp:cNvSpPr/>
      </dsp:nvSpPr>
      <dsp:spPr>
        <a:xfrm>
          <a:off x="3319931" y="539399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BA1BA-1656-4137-BD16-791C87D462CE}">
      <dsp:nvSpPr>
        <dsp:cNvPr id="0" name=""/>
        <dsp:cNvSpPr/>
      </dsp:nvSpPr>
      <dsp:spPr>
        <a:xfrm>
          <a:off x="3634368" y="853837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A9174-880C-455A-9049-CEEA4BD3603A}">
      <dsp:nvSpPr>
        <dsp:cNvPr id="0" name=""/>
        <dsp:cNvSpPr/>
      </dsp:nvSpPr>
      <dsp:spPr>
        <a:xfrm>
          <a:off x="2848275" y="2474399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Storytelling and  role-play for language &amp; comprehension</a:t>
          </a:r>
        </a:p>
      </dsp:txBody>
      <dsp:txXfrm>
        <a:off x="2848275" y="2474399"/>
        <a:ext cx="2418750" cy="720000"/>
      </dsp:txXfrm>
    </dsp:sp>
    <dsp:sp modelId="{E653A0AF-BFBC-4BF9-8680-2BADE2227916}">
      <dsp:nvSpPr>
        <dsp:cNvPr id="0" name=""/>
        <dsp:cNvSpPr/>
      </dsp:nvSpPr>
      <dsp:spPr>
        <a:xfrm>
          <a:off x="6161962" y="539399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FC19B-A063-410B-ABB0-8659C17C6104}">
      <dsp:nvSpPr>
        <dsp:cNvPr id="0" name=""/>
        <dsp:cNvSpPr/>
      </dsp:nvSpPr>
      <dsp:spPr>
        <a:xfrm>
          <a:off x="6476400" y="853837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4F803B-71AD-4AC8-A388-DFADF3E66EDF}">
      <dsp:nvSpPr>
        <dsp:cNvPr id="0" name=""/>
        <dsp:cNvSpPr/>
      </dsp:nvSpPr>
      <dsp:spPr>
        <a:xfrm>
          <a:off x="5690306" y="2474399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Scaffolded learning to build confidence &amp; curiosity</a:t>
          </a:r>
        </a:p>
      </dsp:txBody>
      <dsp:txXfrm>
        <a:off x="5690306" y="2474399"/>
        <a:ext cx="2418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BC4290-170E-45B5-863D-D7851844D946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7FB2F-C976-464F-86EC-67D1077E9D95}">
      <dsp:nvSpPr>
        <dsp:cNvPr id="0" name=""/>
        <dsp:cNvSpPr/>
      </dsp:nvSpPr>
      <dsp:spPr>
        <a:xfrm>
          <a:off x="0" y="0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Framework to understand early emotional bonds</a:t>
          </a:r>
        </a:p>
      </dsp:txBody>
      <dsp:txXfrm>
        <a:off x="0" y="0"/>
        <a:ext cx="3993357" cy="979884"/>
      </dsp:txXfrm>
    </dsp:sp>
    <dsp:sp modelId="{68AEB09D-B210-4612-A2DA-B7F9D6243F2B}">
      <dsp:nvSpPr>
        <dsp:cNvPr id="0" name=""/>
        <dsp:cNvSpPr/>
      </dsp:nvSpPr>
      <dsp:spPr>
        <a:xfrm>
          <a:off x="0" y="979884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026C6-B5D5-4EB3-AD04-72971E5C99F8}">
      <dsp:nvSpPr>
        <dsp:cNvPr id="0" name=""/>
        <dsp:cNvSpPr/>
      </dsp:nvSpPr>
      <dsp:spPr>
        <a:xfrm>
          <a:off x="0" y="979884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Guides interventions for emotional &amp; social development</a:t>
          </a:r>
        </a:p>
      </dsp:txBody>
      <dsp:txXfrm>
        <a:off x="0" y="979884"/>
        <a:ext cx="3993357" cy="979884"/>
      </dsp:txXfrm>
    </dsp:sp>
    <dsp:sp modelId="{F8AD6407-4071-4398-9EA8-702DB40BCD14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D33755-FDE0-4E96-B5D8-448A558B672D}">
      <dsp:nvSpPr>
        <dsp:cNvPr id="0" name=""/>
        <dsp:cNvSpPr/>
      </dsp:nvSpPr>
      <dsp:spPr>
        <a:xfrm>
          <a:off x="0" y="1959768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Supports continuity &amp; stability in care</a:t>
          </a:r>
        </a:p>
      </dsp:txBody>
      <dsp:txXfrm>
        <a:off x="0" y="1959768"/>
        <a:ext cx="3993357" cy="979884"/>
      </dsp:txXfrm>
    </dsp:sp>
    <dsp:sp modelId="{D7B965BA-C074-410B-B3ED-8EF4D2387D75}">
      <dsp:nvSpPr>
        <dsp:cNvPr id="0" name=""/>
        <dsp:cNvSpPr/>
      </dsp:nvSpPr>
      <dsp:spPr>
        <a:xfrm>
          <a:off x="0" y="2939653"/>
          <a:ext cx="399335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8CF02-DF16-40DE-848B-4087F0FDC62D}">
      <dsp:nvSpPr>
        <dsp:cNvPr id="0" name=""/>
        <dsp:cNvSpPr/>
      </dsp:nvSpPr>
      <dsp:spPr>
        <a:xfrm>
          <a:off x="0" y="2939653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Underpins therapeutic approaches for behaviour</a:t>
          </a:r>
        </a:p>
      </dsp:txBody>
      <dsp:txXfrm>
        <a:off x="0" y="2939653"/>
        <a:ext cx="3993357" cy="979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2850AF-0945-4820-9871-57F61E055AF3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84B2A-2E69-490F-AB6E-24C7973EDE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36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784B2A-2E69-490F-AB6E-24C7973EDEB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377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nguin.co.uk/" TargetMode="External"/><Relationship Id="rId2" Type="http://schemas.openxmlformats.org/officeDocument/2006/relationships/hyperlink" Target="https://psycnet.apa.org/record/1978-26434-00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11/cdep.12077" TargetMode="External"/><Relationship Id="rId4" Type="http://schemas.openxmlformats.org/officeDocument/2006/relationships/hyperlink" Target="https://doi.org/10.1111/jcpp.132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8824632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5" y="609597"/>
            <a:ext cx="7044316" cy="13308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Supporting Amira’s Development: Application of Bowlby’s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775" y="2198362"/>
            <a:ext cx="3719225" cy="3917773"/>
          </a:xfrm>
        </p:spPr>
        <p:txBody>
          <a:bodyPr>
            <a:normAutofit/>
          </a:bodyPr>
          <a:lstStyle/>
          <a:p>
            <a:endParaRPr lang="en-GB" sz="1700"/>
          </a:p>
          <a:p>
            <a:pPr marL="0" indent="0">
              <a:buNone/>
            </a:pPr>
            <a:r>
              <a:rPr lang="en-GB" sz="1700" b="1"/>
              <a:t>   Module Name</a:t>
            </a:r>
            <a:r>
              <a:rPr lang="en-GB" sz="1700"/>
              <a:t>: Psychology in Health and Social Care [LCHS4010]</a:t>
            </a:r>
          </a:p>
          <a:p>
            <a:pPr marL="0" indent="0">
              <a:buNone/>
            </a:pPr>
            <a:r>
              <a:rPr lang="en-GB" sz="1700"/>
              <a:t>  </a:t>
            </a:r>
            <a:r>
              <a:rPr lang="en-GB" sz="1700" b="1"/>
              <a:t>Name</a:t>
            </a:r>
            <a:r>
              <a:rPr lang="en-GB" sz="1700"/>
              <a:t>: Sarah Birabwa</a:t>
            </a:r>
          </a:p>
          <a:p>
            <a:pPr marL="0" indent="0">
              <a:buNone/>
            </a:pPr>
            <a:r>
              <a:rPr lang="en-GB" sz="1700" b="1"/>
              <a:t>  Submission Date</a:t>
            </a:r>
            <a:r>
              <a:rPr lang="en-GB" sz="1700"/>
              <a:t>: 16/11/2025</a:t>
            </a:r>
          </a:p>
          <a:p>
            <a:pPr marL="0" indent="0">
              <a:buNone/>
            </a:pPr>
            <a:r>
              <a:rPr lang="en-GB" sz="1700"/>
              <a:t>  </a:t>
            </a:r>
            <a:r>
              <a:rPr lang="en-GB" sz="1700" b="1"/>
              <a:t>Lecturer</a:t>
            </a:r>
            <a:r>
              <a:rPr lang="en-GB" sz="1700"/>
              <a:t>: Peace Ukachukwu</a:t>
            </a:r>
            <a:endParaRPr lang="en-GB" sz="1700" dirty="0"/>
          </a:p>
        </p:txBody>
      </p:sp>
      <p:pic>
        <p:nvPicPr>
          <p:cNvPr id="5" name="Picture 4" descr="A logo with text on it&#10;&#10;AI-generated content may be incorrect.">
            <a:extLst>
              <a:ext uri="{FF2B5EF4-FFF2-40B4-BE49-F238E27FC236}">
                <a16:creationId xmlns:a16="http://schemas.microsoft.com/office/drawing/2014/main" id="{E9848C09-F7D3-D191-D2D7-7BD3C87985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525" y="3189779"/>
            <a:ext cx="3591379" cy="1746184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6218" y="6209414"/>
            <a:ext cx="5107781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157553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 Context of the Scenario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8490" y="2431765"/>
            <a:ext cx="6207019" cy="3320031"/>
          </a:xfrm>
        </p:spPr>
        <p:txBody>
          <a:bodyPr anchor="ctr">
            <a:normAutofit/>
          </a:bodyPr>
          <a:lstStyle/>
          <a:p>
            <a:endParaRPr lang="en-GB" sz="17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Amira, 3 years old, newly joined nursery</a:t>
            </a:r>
          </a:p>
          <a:p>
            <a:pPr marL="0" indent="0">
              <a:buNone/>
            </a:pPr>
            <a:r>
              <a:rPr lang="en-GB" sz="1700" b="1">
                <a:solidFill>
                  <a:schemeClr val="tx1">
                    <a:lumMod val="85000"/>
                    <a:lumOff val="15000"/>
                  </a:schemeClr>
                </a:solidFill>
              </a:rPr>
              <a:t>Signs:</a:t>
            </a:r>
          </a:p>
          <a:p>
            <a:pPr marL="0" indent="0">
              <a:buNone/>
            </a:pPr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• Anxiety when separated from carers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   Limited verbal communication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   Having trouble playing with others. </a:t>
            </a:r>
          </a:p>
          <a:p>
            <a:pPr marL="0" indent="0">
              <a:buNone/>
            </a:pPr>
            <a:r>
              <a:rPr lang="en-GB" sz="1700" b="1">
                <a:solidFill>
                  <a:schemeClr val="tx1">
                    <a:lumMod val="85000"/>
                    <a:lumOff val="15000"/>
                  </a:schemeClr>
                </a:solidFill>
              </a:rPr>
              <a:t>Task :</a:t>
            </a:r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Learn about Amira's needs for growth.</a:t>
            </a:r>
          </a:p>
          <a:p>
            <a:pPr marL="0" indent="0">
              <a:buNone/>
            </a:pPr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  Take part in a support plan that helps her feel better emotionally, socially, mentally, and physically.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1EA7FA8-6652-4CC5-90F4-3D48CAC0C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Chosen Theory – Bowlby’s Attachment Theory (AT)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E1B5E7-C3F8-DAB7-85CD-BE018C959A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4458373"/>
              </p:ext>
            </p:extLst>
          </p:nvPr>
        </p:nvGraphicFramePr>
        <p:xfrm>
          <a:off x="628650" y="2013625"/>
          <a:ext cx="3951976" cy="416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/>
              <a:t>Key Concepts of Attachment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600" dirty="0">
              <a:solidFill>
                <a:schemeClr val="tx1">
                  <a:alpha val="5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Innate Biological System: drive to form attachments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(Bowlby, 1969).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Critical Period: first 2–3 years crucial (Bowlby,1988).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Internal Working Model: shapes expectations of relationships [Bretherton1992).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Secure Base: caregiver provides safety to explore (Ainsworth et al., 1978).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alpha val="55000"/>
                  </a:schemeClr>
                </a:solidFill>
              </a:rPr>
              <a:t>Long-term Impact: affects personality, emotional regulation, relationships ( Orr et., 2021).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Mary Ainsworth’s Contributions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045B08-0A8A-AF40-F9A9-7650E11A38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1108629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157553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Application to Amira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8490" y="2431765"/>
            <a:ext cx="6207019" cy="3320031"/>
          </a:xfrm>
        </p:spPr>
        <p:txBody>
          <a:bodyPr anchor="ctr">
            <a:normAutofit/>
          </a:bodyPr>
          <a:lstStyle/>
          <a:p>
            <a:endParaRPr lang="en-GB" sz="17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Likely insecure attachment leads to anxiety, limited communication, social withdrawal ( Bowlby, 1988)</a:t>
            </a:r>
          </a:p>
          <a:p>
            <a:pPr marL="0" indent="0">
              <a:buNone/>
            </a:pPr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    Secure base needed to:</a:t>
            </a:r>
          </a:p>
          <a:p>
            <a:pPr marL="0" indent="0">
              <a:buNone/>
            </a:pPr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  • Reduce stress (Ainsworth et al., 1978)</a:t>
            </a:r>
          </a:p>
          <a:p>
            <a:pPr marL="0" indent="0">
              <a:buNone/>
            </a:pPr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  • Build trust (Bowlby, 1969)</a:t>
            </a:r>
          </a:p>
          <a:p>
            <a:pPr marL="0" indent="0">
              <a:buNone/>
            </a:pPr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  • Encourage engagement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60" y="-5"/>
            <a:ext cx="9144861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7" y="548640"/>
            <a:ext cx="7437474" cy="1188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chemeClr val="tx1">
                    <a:lumMod val="85000"/>
                    <a:lumOff val="15000"/>
                  </a:schemeClr>
                </a:solidFill>
              </a:rPr>
              <a:t>Emotional Development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8490" y="2431767"/>
            <a:ext cx="6207019" cy="3685156"/>
          </a:xfrm>
        </p:spPr>
        <p:txBody>
          <a:bodyPr anchor="ctr">
            <a:normAutofit/>
          </a:bodyPr>
          <a:lstStyle/>
          <a:p>
            <a:endParaRPr lang="en-GB" sz="17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Consistent, reliable caregiving environment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Sensitive, responsive interactions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Encourage emotional expression through play &amp; storytelling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Gradual introduction to new staff/routines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Social Development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1C0F24-2A88-B267-2F6F-A2A5FD9E89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9652398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Cognitive Development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936953-E764-0197-78DE-840DC0E0FB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2918385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7908" y="741391"/>
            <a:ext cx="3368866" cy="1616203"/>
          </a:xfrm>
        </p:spPr>
        <p:txBody>
          <a:bodyPr anchor="b">
            <a:normAutofit/>
          </a:bodyPr>
          <a:lstStyle/>
          <a:p>
            <a:r>
              <a:rPr lang="en-GB" sz="2800"/>
              <a:t>Physical Development Strategies</a:t>
            </a:r>
          </a:p>
        </p:txBody>
      </p:sp>
      <p:pic>
        <p:nvPicPr>
          <p:cNvPr id="12" name="Picture 11" descr="3D box skeletons">
            <a:extLst>
              <a:ext uri="{FF2B5EF4-FFF2-40B4-BE49-F238E27FC236}">
                <a16:creationId xmlns:a16="http://schemas.microsoft.com/office/drawing/2014/main" id="{FB67E7AC-261B-5176-014B-EE2C129D87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66" r="26033" b="-1"/>
          <a:stretch>
            <a:fillRect/>
          </a:stretch>
        </p:blipFill>
        <p:spPr>
          <a:xfrm>
            <a:off x="20" y="10"/>
            <a:ext cx="4571980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2521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7908" y="2533476"/>
            <a:ext cx="3368865" cy="3447832"/>
          </a:xfrm>
        </p:spPr>
        <p:txBody>
          <a:bodyPr anchor="t">
            <a:normAutofit/>
          </a:bodyPr>
          <a:lstStyle/>
          <a:p>
            <a:endParaRPr lang="en-GB" sz="1700"/>
          </a:p>
          <a:p>
            <a:r>
              <a:rPr lang="en-GB" sz="1700"/>
              <a:t>Gross motor skills: climbing, balancing</a:t>
            </a:r>
          </a:p>
          <a:p>
            <a:r>
              <a:rPr lang="en-GB" sz="1700"/>
              <a:t>Fine motor skills: drawing, building blocks</a:t>
            </a:r>
          </a:p>
          <a:p>
            <a:r>
              <a:rPr lang="en-GB" sz="1700"/>
              <a:t>Structured play to support confidence &amp; coordination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7908" y="741391"/>
            <a:ext cx="3368866" cy="1616203"/>
          </a:xfrm>
        </p:spPr>
        <p:txBody>
          <a:bodyPr anchor="b">
            <a:normAutofit/>
          </a:bodyPr>
          <a:lstStyle/>
          <a:p>
            <a:r>
              <a:rPr lang="en-GB" sz="2800"/>
              <a:t>Nature &amp; Nurture Influences</a:t>
            </a:r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6B010B76-4734-8B28-5AE0-B50EFB909E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74" r="29226" b="-1"/>
          <a:stretch>
            <a:fillRect/>
          </a:stretch>
        </p:blipFill>
        <p:spPr>
          <a:xfrm>
            <a:off x="20" y="10"/>
            <a:ext cx="4571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2521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7908" y="2533476"/>
            <a:ext cx="3368865" cy="3447832"/>
          </a:xfrm>
        </p:spPr>
        <p:txBody>
          <a:bodyPr anchor="t">
            <a:normAutofit/>
          </a:bodyPr>
          <a:lstStyle/>
          <a:p>
            <a:endParaRPr lang="en-GB" sz="1700"/>
          </a:p>
          <a:p>
            <a:r>
              <a:rPr lang="en-GB" sz="1700"/>
              <a:t>Nature: biological drive to attach, temperament (Bowlby, 1969).</a:t>
            </a:r>
          </a:p>
          <a:p>
            <a:r>
              <a:rPr lang="en-GB" sz="1700"/>
              <a:t>Nurture: caregiver sensitivity, consistency, emotional availability (Ainsworth et al., 1978). </a:t>
            </a:r>
          </a:p>
          <a:p>
            <a:r>
              <a:rPr lang="en-GB" sz="1700"/>
              <a:t>Interaction: secure attachment results  innate tendencies and supportive environment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Evaluation – Usefulness of AT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16267E-DE36-6588-9B86-65BE6F0A8E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366" r="3176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ECFFDC-958E-0140-13E0-1F5B0DF162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8552604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B791652-581E-452C-B970-B3C48D4A9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DC0EC46-2230-4728-856D-F35311121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599" y="643467"/>
            <a:ext cx="8178800" cy="5562249"/>
          </a:xfrm>
          <a:custGeom>
            <a:avLst/>
            <a:gdLst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8506 w 11243827"/>
              <a:gd name="connsiteY105" fmla="*/ 5632788 h 5641173"/>
              <a:gd name="connsiteX106" fmla="*/ 7912803 w 11243827"/>
              <a:gd name="connsiteY106" fmla="*/ 5629702 h 5641173"/>
              <a:gd name="connsiteX107" fmla="*/ 7890915 w 11243827"/>
              <a:gd name="connsiteY107" fmla="*/ 5612272 h 5641173"/>
              <a:gd name="connsiteX108" fmla="*/ 7727691 w 11243827"/>
              <a:gd name="connsiteY108" fmla="*/ 5621064 h 5641173"/>
              <a:gd name="connsiteX109" fmla="*/ 7685998 w 11243827"/>
              <a:gd name="connsiteY109" fmla="*/ 5615564 h 5641173"/>
              <a:gd name="connsiteX110" fmla="*/ 7649302 w 11243827"/>
              <a:gd name="connsiteY110" fmla="*/ 5626541 h 5641173"/>
              <a:gd name="connsiteX111" fmla="*/ 7634083 w 11243827"/>
              <a:gd name="connsiteY111" fmla="*/ 5620862 h 5641173"/>
              <a:gd name="connsiteX112" fmla="*/ 7631455 w 11243827"/>
              <a:gd name="connsiteY112" fmla="*/ 5619708 h 5641173"/>
              <a:gd name="connsiteX113" fmla="*/ 7620952 w 11243827"/>
              <a:gd name="connsiteY113" fmla="*/ 5618872 h 5641173"/>
              <a:gd name="connsiteX114" fmla="*/ 7617992 w 11243827"/>
              <a:gd name="connsiteY114" fmla="*/ 5613914 h 5641173"/>
              <a:gd name="connsiteX115" fmla="*/ 7602182 w 11243827"/>
              <a:gd name="connsiteY115" fmla="*/ 5609271 h 5641173"/>
              <a:gd name="connsiteX116" fmla="*/ 7582847 w 11243827"/>
              <a:gd name="connsiteY116" fmla="*/ 5609047 h 5641173"/>
              <a:gd name="connsiteX117" fmla="*/ 7514158 w 11243827"/>
              <a:gd name="connsiteY117" fmla="*/ 5607737 h 5641173"/>
              <a:gd name="connsiteX118" fmla="*/ 7502955 w 11243827"/>
              <a:gd name="connsiteY118" fmla="*/ 5610415 h 5641173"/>
              <a:gd name="connsiteX119" fmla="*/ 7466391 w 11243827"/>
              <a:gd name="connsiteY119" fmla="*/ 5605949 h 5641173"/>
              <a:gd name="connsiteX120" fmla="*/ 7433806 w 11243827"/>
              <a:gd name="connsiteY120" fmla="*/ 5604945 h 5641173"/>
              <a:gd name="connsiteX121" fmla="*/ 7412693 w 11243827"/>
              <a:gd name="connsiteY121" fmla="*/ 5607075 h 5641173"/>
              <a:gd name="connsiteX122" fmla="*/ 7407159 w 11243827"/>
              <a:gd name="connsiteY122" fmla="*/ 5605310 h 5641173"/>
              <a:gd name="connsiteX123" fmla="*/ 7385900 w 11243827"/>
              <a:gd name="connsiteY123" fmla="*/ 5604171 h 5641173"/>
              <a:gd name="connsiteX124" fmla="*/ 7375071 w 11243827"/>
              <a:gd name="connsiteY124" fmla="*/ 5606788 h 5641173"/>
              <a:gd name="connsiteX125" fmla="*/ 7364382 w 11243827"/>
              <a:gd name="connsiteY125" fmla="*/ 5600762 h 5641173"/>
              <a:gd name="connsiteX126" fmla="*/ 7361770 w 11243827"/>
              <a:gd name="connsiteY126" fmla="*/ 5596347 h 5641173"/>
              <a:gd name="connsiteX127" fmla="*/ 7346641 w 11243827"/>
              <a:gd name="connsiteY127" fmla="*/ 5598329 h 5641173"/>
              <a:gd name="connsiteX128" fmla="*/ 7334238 w 11243827"/>
              <a:gd name="connsiteY128" fmla="*/ 5594014 h 5641173"/>
              <a:gd name="connsiteX129" fmla="*/ 7323426 w 11243827"/>
              <a:gd name="connsiteY129" fmla="*/ 5596835 h 5641173"/>
              <a:gd name="connsiteX130" fmla="*/ 7318938 w 11243827"/>
              <a:gd name="connsiteY130" fmla="*/ 5596200 h 5641173"/>
              <a:gd name="connsiteX131" fmla="*/ 7307784 w 11243827"/>
              <a:gd name="connsiteY131" fmla="*/ 5594065 h 5641173"/>
              <a:gd name="connsiteX132" fmla="*/ 7288540 w 11243827"/>
              <a:gd name="connsiteY132" fmla="*/ 5589320 h 5641173"/>
              <a:gd name="connsiteX133" fmla="*/ 7282537 w 11243827"/>
              <a:gd name="connsiteY133" fmla="*/ 5588660 h 5641173"/>
              <a:gd name="connsiteX134" fmla="*/ 7269466 w 11243827"/>
              <a:gd name="connsiteY134" fmla="*/ 5581404 h 5641173"/>
              <a:gd name="connsiteX135" fmla="*/ 7244165 w 11243827"/>
              <a:gd name="connsiteY135" fmla="*/ 5575200 h 5641173"/>
              <a:gd name="connsiteX136" fmla="*/ 7199619 w 11243827"/>
              <a:gd name="connsiteY136" fmla="*/ 5553550 h 5641173"/>
              <a:gd name="connsiteX137" fmla="*/ 7173434 w 11243827"/>
              <a:gd name="connsiteY137" fmla="*/ 5543219 h 5641173"/>
              <a:gd name="connsiteX138" fmla="*/ 7155718 w 11243827"/>
              <a:gd name="connsiteY138" fmla="*/ 5533697 h 5641173"/>
              <a:gd name="connsiteX139" fmla="*/ 7103430 w 11243827"/>
              <a:gd name="connsiteY139" fmla="*/ 5520249 h 5641173"/>
              <a:gd name="connsiteX140" fmla="*/ 7013746 w 11243827"/>
              <a:gd name="connsiteY140" fmla="*/ 5502470 h 5641173"/>
              <a:gd name="connsiteX141" fmla="*/ 6995379 w 11243827"/>
              <a:gd name="connsiteY141" fmla="*/ 5497693 h 5641173"/>
              <a:gd name="connsiteX142" fmla="*/ 6982475 w 11243827"/>
              <a:gd name="connsiteY142" fmla="*/ 5489641 h 5641173"/>
              <a:gd name="connsiteX143" fmla="*/ 6981994 w 11243827"/>
              <a:gd name="connsiteY143" fmla="*/ 5484335 h 5641173"/>
              <a:gd name="connsiteX144" fmla="*/ 6972355 w 11243827"/>
              <a:gd name="connsiteY144" fmla="*/ 5481074 h 5641173"/>
              <a:gd name="connsiteX145" fmla="*/ 6970394 w 11243827"/>
              <a:gd name="connsiteY145" fmla="*/ 5479383 h 5641173"/>
              <a:gd name="connsiteX146" fmla="*/ 6958543 w 11243827"/>
              <a:gd name="connsiteY146" fmla="*/ 5470507 h 5641173"/>
              <a:gd name="connsiteX147" fmla="*/ 6918276 w 11243827"/>
              <a:gd name="connsiteY147" fmla="*/ 5472034 h 5641173"/>
              <a:gd name="connsiteX148" fmla="*/ 6881046 w 11243827"/>
              <a:gd name="connsiteY148" fmla="*/ 5457070 h 5641173"/>
              <a:gd name="connsiteX149" fmla="*/ 6720917 w 11243827"/>
              <a:gd name="connsiteY149" fmla="*/ 5426664 h 5641173"/>
              <a:gd name="connsiteX150" fmla="*/ 6724964 w 11243827"/>
              <a:gd name="connsiteY150" fmla="*/ 5414071 h 5641173"/>
              <a:gd name="connsiteX151" fmla="*/ 6717823 w 11243827"/>
              <a:gd name="connsiteY151" fmla="*/ 5410317 h 5641173"/>
              <a:gd name="connsiteX152" fmla="*/ 6660723 w 11243827"/>
              <a:gd name="connsiteY152" fmla="*/ 5408304 h 5641173"/>
              <a:gd name="connsiteX153" fmla="*/ 6532914 w 11243827"/>
              <a:gd name="connsiteY153" fmla="*/ 5431205 h 5641173"/>
              <a:gd name="connsiteX154" fmla="*/ 6317327 w 11243827"/>
              <a:gd name="connsiteY154" fmla="*/ 5481889 h 5641173"/>
              <a:gd name="connsiteX155" fmla="*/ 6196243 w 11243827"/>
              <a:gd name="connsiteY155" fmla="*/ 5515042 h 5641173"/>
              <a:gd name="connsiteX156" fmla="*/ 6099124 w 11243827"/>
              <a:gd name="connsiteY156" fmla="*/ 5516848 h 5641173"/>
              <a:gd name="connsiteX157" fmla="*/ 6016077 w 11243827"/>
              <a:gd name="connsiteY157" fmla="*/ 5528642 h 5641173"/>
              <a:gd name="connsiteX158" fmla="*/ 6004389 w 11243827"/>
              <a:gd name="connsiteY158" fmla="*/ 5531206 h 5641173"/>
              <a:gd name="connsiteX159" fmla="*/ 5933945 w 11243827"/>
              <a:gd name="connsiteY159" fmla="*/ 5538840 h 5641173"/>
              <a:gd name="connsiteX160" fmla="*/ 5883936 w 11243827"/>
              <a:gd name="connsiteY160" fmla="*/ 5553807 h 5641173"/>
              <a:gd name="connsiteX161" fmla="*/ 5798331 w 11243827"/>
              <a:gd name="connsiteY161" fmla="*/ 5564248 h 5641173"/>
              <a:gd name="connsiteX162" fmla="*/ 5712738 w 11243827"/>
              <a:gd name="connsiteY162" fmla="*/ 5573120 h 5641173"/>
              <a:gd name="connsiteX163" fmla="*/ 5681342 w 11243827"/>
              <a:gd name="connsiteY163" fmla="*/ 5575621 h 5641173"/>
              <a:gd name="connsiteX164" fmla="*/ 5627167 w 11243827"/>
              <a:gd name="connsiteY164" fmla="*/ 5583215 h 5641173"/>
              <a:gd name="connsiteX165" fmla="*/ 5591414 w 11243827"/>
              <a:gd name="connsiteY165" fmla="*/ 5587695 h 5641173"/>
              <a:gd name="connsiteX166" fmla="*/ 5583028 w 11243827"/>
              <a:gd name="connsiteY166" fmla="*/ 5580877 h 5641173"/>
              <a:gd name="connsiteX167" fmla="*/ 5549426 w 11243827"/>
              <a:gd name="connsiteY167" fmla="*/ 5582858 h 5641173"/>
              <a:gd name="connsiteX168" fmla="*/ 5519999 w 11243827"/>
              <a:gd name="connsiteY168" fmla="*/ 5592246 h 5641173"/>
              <a:gd name="connsiteX169" fmla="*/ 5480028 w 11243827"/>
              <a:gd name="connsiteY169" fmla="*/ 5597282 h 5641173"/>
              <a:gd name="connsiteX170" fmla="*/ 5456175 w 11243827"/>
              <a:gd name="connsiteY170" fmla="*/ 5600371 h 5641173"/>
              <a:gd name="connsiteX171" fmla="*/ 5388463 w 11243827"/>
              <a:gd name="connsiteY171" fmla="*/ 5602638 h 5641173"/>
              <a:gd name="connsiteX172" fmla="*/ 5265898 w 11243827"/>
              <a:gd name="connsiteY172" fmla="*/ 5591830 h 5641173"/>
              <a:gd name="connsiteX173" fmla="*/ 5231231 w 11243827"/>
              <a:gd name="connsiteY173" fmla="*/ 5592790 h 5641173"/>
              <a:gd name="connsiteX174" fmla="*/ 5226996 w 11243827"/>
              <a:gd name="connsiteY174" fmla="*/ 5595040 h 5641173"/>
              <a:gd name="connsiteX175" fmla="*/ 5175988 w 11243827"/>
              <a:gd name="connsiteY175" fmla="*/ 5588131 h 5641173"/>
              <a:gd name="connsiteX176" fmla="*/ 5107470 w 11243827"/>
              <a:gd name="connsiteY176" fmla="*/ 5594771 h 5641173"/>
              <a:gd name="connsiteX177" fmla="*/ 5027868 w 11243827"/>
              <a:gd name="connsiteY177" fmla="*/ 5605624 h 5641173"/>
              <a:gd name="connsiteX178" fmla="*/ 5007324 w 11243827"/>
              <a:gd name="connsiteY178" fmla="*/ 5609209 h 5641173"/>
              <a:gd name="connsiteX179" fmla="*/ 4952559 w 11243827"/>
              <a:gd name="connsiteY179" fmla="*/ 5611402 h 5641173"/>
              <a:gd name="connsiteX180" fmla="*/ 4826081 w 11243827"/>
              <a:gd name="connsiteY180" fmla="*/ 5616191 h 5641173"/>
              <a:gd name="connsiteX181" fmla="*/ 4823501 w 11243827"/>
              <a:gd name="connsiteY181" fmla="*/ 5619174 h 5641173"/>
              <a:gd name="connsiteX182" fmla="*/ 4813093 w 11243827"/>
              <a:gd name="connsiteY182" fmla="*/ 5620026 h 5641173"/>
              <a:gd name="connsiteX183" fmla="*/ 4810563 w 11243827"/>
              <a:gd name="connsiteY183" fmla="*/ 5620787 h 5641173"/>
              <a:gd name="connsiteX184" fmla="*/ 4795818 w 11243827"/>
              <a:gd name="connsiteY184" fmla="*/ 5624618 h 5641173"/>
              <a:gd name="connsiteX185" fmla="*/ 4758404 w 11243827"/>
              <a:gd name="connsiteY185" fmla="*/ 5619510 h 5641173"/>
              <a:gd name="connsiteX186" fmla="*/ 4717254 w 11243827"/>
              <a:gd name="connsiteY186" fmla="*/ 5624155 h 5641173"/>
              <a:gd name="connsiteX187" fmla="*/ 4591958 w 11243827"/>
              <a:gd name="connsiteY187" fmla="*/ 5624710 h 5641173"/>
              <a:gd name="connsiteX188" fmla="*/ 4476215 w 11243827"/>
              <a:gd name="connsiteY188" fmla="*/ 5628210 h 5641173"/>
              <a:gd name="connsiteX189" fmla="*/ 4425193 w 11243827"/>
              <a:gd name="connsiteY189" fmla="*/ 5627414 h 5641173"/>
              <a:gd name="connsiteX190" fmla="*/ 4383866 w 11243827"/>
              <a:gd name="connsiteY190" fmla="*/ 5626546 h 5641173"/>
              <a:gd name="connsiteX191" fmla="*/ 4385596 w 11243827"/>
              <a:gd name="connsiteY191" fmla="*/ 5634646 h 5641173"/>
              <a:gd name="connsiteX192" fmla="*/ 4360864 w 11243827"/>
              <a:gd name="connsiteY192" fmla="*/ 5641173 h 5641173"/>
              <a:gd name="connsiteX193" fmla="*/ 4328321 w 11243827"/>
              <a:gd name="connsiteY193" fmla="*/ 5626332 h 5641173"/>
              <a:gd name="connsiteX194" fmla="*/ 4309842 w 11243827"/>
              <a:gd name="connsiteY194" fmla="*/ 5626471 h 5641173"/>
              <a:gd name="connsiteX195" fmla="*/ 4277424 w 11243827"/>
              <a:gd name="connsiteY195" fmla="*/ 5631598 h 5641173"/>
              <a:gd name="connsiteX196" fmla="*/ 4266627 w 11243827"/>
              <a:gd name="connsiteY196" fmla="*/ 5633969 h 5641173"/>
              <a:gd name="connsiteX197" fmla="*/ 4185525 w 11243827"/>
              <a:gd name="connsiteY197" fmla="*/ 5617508 h 5641173"/>
              <a:gd name="connsiteX198" fmla="*/ 4177617 w 11243827"/>
              <a:gd name="connsiteY198" fmla="*/ 5610903 h 5641173"/>
              <a:gd name="connsiteX199" fmla="*/ 4136948 w 11243827"/>
              <a:gd name="connsiteY199" fmla="*/ 5608031 h 5641173"/>
              <a:gd name="connsiteX200" fmla="*/ 4132323 w 11243827"/>
              <a:gd name="connsiteY200" fmla="*/ 5609784 h 5641173"/>
              <a:gd name="connsiteX201" fmla="*/ 4098620 w 11243827"/>
              <a:gd name="connsiteY201" fmla="*/ 5599672 h 5641173"/>
              <a:gd name="connsiteX202" fmla="*/ 3963475 w 11243827"/>
              <a:gd name="connsiteY202" fmla="*/ 5581841 h 5641173"/>
              <a:gd name="connsiteX203" fmla="*/ 3703613 w 11243827"/>
              <a:gd name="connsiteY203" fmla="*/ 5572482 h 5641173"/>
              <a:gd name="connsiteX204" fmla="*/ 3432987 w 11243827"/>
              <a:gd name="connsiteY204" fmla="*/ 5545768 h 5641173"/>
              <a:gd name="connsiteX205" fmla="*/ 3176381 w 11243827"/>
              <a:gd name="connsiteY205" fmla="*/ 5556110 h 5641173"/>
              <a:gd name="connsiteX206" fmla="*/ 2710156 w 11243827"/>
              <a:gd name="connsiteY206" fmla="*/ 5527517 h 5641173"/>
              <a:gd name="connsiteX207" fmla="*/ 2550206 w 11243827"/>
              <a:gd name="connsiteY207" fmla="*/ 5524958 h 5641173"/>
              <a:gd name="connsiteX208" fmla="*/ 2443041 w 11243827"/>
              <a:gd name="connsiteY208" fmla="*/ 5523990 h 5641173"/>
              <a:gd name="connsiteX209" fmla="*/ 2435613 w 11243827"/>
              <a:gd name="connsiteY209" fmla="*/ 5526704 h 5641173"/>
              <a:gd name="connsiteX210" fmla="*/ 2405682 w 11243827"/>
              <a:gd name="connsiteY210" fmla="*/ 5528307 h 5641173"/>
              <a:gd name="connsiteX211" fmla="*/ 2397487 w 11243827"/>
              <a:gd name="connsiteY211" fmla="*/ 5540337 h 5641173"/>
              <a:gd name="connsiteX212" fmla="*/ 2297454 w 11243827"/>
              <a:gd name="connsiteY212" fmla="*/ 5550765 h 5641173"/>
              <a:gd name="connsiteX213" fmla="*/ 2056700 w 11243827"/>
              <a:gd name="connsiteY213" fmla="*/ 5555489 h 5641173"/>
              <a:gd name="connsiteX214" fmla="*/ 1878530 w 11243827"/>
              <a:gd name="connsiteY214" fmla="*/ 5535330 h 5641173"/>
              <a:gd name="connsiteX215" fmla="*/ 1859292 w 11243827"/>
              <a:gd name="connsiteY215" fmla="*/ 5535461 h 5641173"/>
              <a:gd name="connsiteX216" fmla="*/ 1835626 w 11243827"/>
              <a:gd name="connsiteY216" fmla="*/ 5533793 h 5641173"/>
              <a:gd name="connsiteX217" fmla="*/ 1798939 w 11243827"/>
              <a:gd name="connsiteY217" fmla="*/ 5540285 h 5641173"/>
              <a:gd name="connsiteX218" fmla="*/ 1779046 w 11243827"/>
              <a:gd name="connsiteY218" fmla="*/ 5549949 h 5641173"/>
              <a:gd name="connsiteX219" fmla="*/ 1772421 w 11243827"/>
              <a:gd name="connsiteY219" fmla="*/ 5549018 h 5641173"/>
              <a:gd name="connsiteX220" fmla="*/ 1772052 w 11243827"/>
              <a:gd name="connsiteY220" fmla="*/ 5545689 h 5641173"/>
              <a:gd name="connsiteX221" fmla="*/ 1711543 w 11243827"/>
              <a:gd name="connsiteY221" fmla="*/ 5534558 h 5641173"/>
              <a:gd name="connsiteX222" fmla="*/ 1698891 w 11243827"/>
              <a:gd name="connsiteY222" fmla="*/ 5513187 h 5641173"/>
              <a:gd name="connsiteX223" fmla="*/ 1538763 w 11243827"/>
              <a:gd name="connsiteY223" fmla="*/ 5482781 h 5641173"/>
              <a:gd name="connsiteX224" fmla="*/ 1501533 w 11243827"/>
              <a:gd name="connsiteY224" fmla="*/ 5467817 h 5641173"/>
              <a:gd name="connsiteX225" fmla="*/ 1461266 w 11243827"/>
              <a:gd name="connsiteY225" fmla="*/ 5469343 h 5641173"/>
              <a:gd name="connsiteX226" fmla="*/ 1449415 w 11243827"/>
              <a:gd name="connsiteY226" fmla="*/ 5460467 h 5641173"/>
              <a:gd name="connsiteX227" fmla="*/ 1447454 w 11243827"/>
              <a:gd name="connsiteY227" fmla="*/ 5458776 h 5641173"/>
              <a:gd name="connsiteX228" fmla="*/ 1437814 w 11243827"/>
              <a:gd name="connsiteY228" fmla="*/ 5455515 h 5641173"/>
              <a:gd name="connsiteX229" fmla="*/ 1437334 w 11243827"/>
              <a:gd name="connsiteY229" fmla="*/ 5450209 h 5641173"/>
              <a:gd name="connsiteX230" fmla="*/ 1424429 w 11243827"/>
              <a:gd name="connsiteY230" fmla="*/ 5442157 h 5641173"/>
              <a:gd name="connsiteX231" fmla="*/ 1406063 w 11243827"/>
              <a:gd name="connsiteY231" fmla="*/ 5437380 h 5641173"/>
              <a:gd name="connsiteX232" fmla="*/ 1316379 w 11243827"/>
              <a:gd name="connsiteY232" fmla="*/ 5419601 h 5641173"/>
              <a:gd name="connsiteX233" fmla="*/ 1264090 w 11243827"/>
              <a:gd name="connsiteY233" fmla="*/ 5406153 h 5641173"/>
              <a:gd name="connsiteX234" fmla="*/ 1246374 w 11243827"/>
              <a:gd name="connsiteY234" fmla="*/ 5396631 h 5641173"/>
              <a:gd name="connsiteX235" fmla="*/ 1220190 w 11243827"/>
              <a:gd name="connsiteY235" fmla="*/ 5386301 h 5641173"/>
              <a:gd name="connsiteX236" fmla="*/ 1175643 w 11243827"/>
              <a:gd name="connsiteY236" fmla="*/ 5364651 h 5641173"/>
              <a:gd name="connsiteX237" fmla="*/ 1150342 w 11243827"/>
              <a:gd name="connsiteY237" fmla="*/ 5358447 h 5641173"/>
              <a:gd name="connsiteX238" fmla="*/ 1137272 w 11243827"/>
              <a:gd name="connsiteY238" fmla="*/ 5351191 h 5641173"/>
              <a:gd name="connsiteX239" fmla="*/ 1131268 w 11243827"/>
              <a:gd name="connsiteY239" fmla="*/ 5350530 h 5641173"/>
              <a:gd name="connsiteX240" fmla="*/ 1112024 w 11243827"/>
              <a:gd name="connsiteY240" fmla="*/ 5345786 h 5641173"/>
              <a:gd name="connsiteX241" fmla="*/ 1100870 w 11243827"/>
              <a:gd name="connsiteY241" fmla="*/ 5343651 h 5641173"/>
              <a:gd name="connsiteX242" fmla="*/ 1096383 w 11243827"/>
              <a:gd name="connsiteY242" fmla="*/ 5343015 h 5641173"/>
              <a:gd name="connsiteX243" fmla="*/ 1085571 w 11243827"/>
              <a:gd name="connsiteY243" fmla="*/ 5345836 h 5641173"/>
              <a:gd name="connsiteX244" fmla="*/ 1073168 w 11243827"/>
              <a:gd name="connsiteY244" fmla="*/ 5341521 h 5641173"/>
              <a:gd name="connsiteX245" fmla="*/ 1058039 w 11243827"/>
              <a:gd name="connsiteY245" fmla="*/ 5343504 h 5641173"/>
              <a:gd name="connsiteX246" fmla="*/ 1055426 w 11243827"/>
              <a:gd name="connsiteY246" fmla="*/ 5339088 h 5641173"/>
              <a:gd name="connsiteX247" fmla="*/ 1044738 w 11243827"/>
              <a:gd name="connsiteY247" fmla="*/ 5333063 h 5641173"/>
              <a:gd name="connsiteX248" fmla="*/ 1033909 w 11243827"/>
              <a:gd name="connsiteY248" fmla="*/ 5335680 h 5641173"/>
              <a:gd name="connsiteX249" fmla="*/ 1012649 w 11243827"/>
              <a:gd name="connsiteY249" fmla="*/ 5334541 h 5641173"/>
              <a:gd name="connsiteX250" fmla="*/ 1007115 w 11243827"/>
              <a:gd name="connsiteY250" fmla="*/ 5332775 h 5641173"/>
              <a:gd name="connsiteX251" fmla="*/ 986002 w 11243827"/>
              <a:gd name="connsiteY251" fmla="*/ 5334906 h 5641173"/>
              <a:gd name="connsiteX252" fmla="*/ 953418 w 11243827"/>
              <a:gd name="connsiteY252" fmla="*/ 5333901 h 5641173"/>
              <a:gd name="connsiteX253" fmla="*/ 916854 w 11243827"/>
              <a:gd name="connsiteY253" fmla="*/ 5329435 h 5641173"/>
              <a:gd name="connsiteX254" fmla="*/ 905651 w 11243827"/>
              <a:gd name="connsiteY254" fmla="*/ 5332114 h 5641173"/>
              <a:gd name="connsiteX255" fmla="*/ 836961 w 11243827"/>
              <a:gd name="connsiteY255" fmla="*/ 5330803 h 5641173"/>
              <a:gd name="connsiteX256" fmla="*/ 817627 w 11243827"/>
              <a:gd name="connsiteY256" fmla="*/ 5330580 h 5641173"/>
              <a:gd name="connsiteX257" fmla="*/ 801817 w 11243827"/>
              <a:gd name="connsiteY257" fmla="*/ 5325937 h 5641173"/>
              <a:gd name="connsiteX258" fmla="*/ 798857 w 11243827"/>
              <a:gd name="connsiteY258" fmla="*/ 5320979 h 5641173"/>
              <a:gd name="connsiteX259" fmla="*/ 788354 w 11243827"/>
              <a:gd name="connsiteY259" fmla="*/ 5320143 h 5641173"/>
              <a:gd name="connsiteX260" fmla="*/ 785726 w 11243827"/>
              <a:gd name="connsiteY260" fmla="*/ 5318989 h 5641173"/>
              <a:gd name="connsiteX261" fmla="*/ 770507 w 11243827"/>
              <a:gd name="connsiteY261" fmla="*/ 5313309 h 5641173"/>
              <a:gd name="connsiteX262" fmla="*/ 733810 w 11243827"/>
              <a:gd name="connsiteY262" fmla="*/ 5324286 h 5641173"/>
              <a:gd name="connsiteX263" fmla="*/ 692117 w 11243827"/>
              <a:gd name="connsiteY263" fmla="*/ 5318786 h 5641173"/>
              <a:gd name="connsiteX264" fmla="*/ 528894 w 11243827"/>
              <a:gd name="connsiteY264" fmla="*/ 5327578 h 5641173"/>
              <a:gd name="connsiteX265" fmla="*/ 507005 w 11243827"/>
              <a:gd name="connsiteY265" fmla="*/ 5310149 h 5641173"/>
              <a:gd name="connsiteX266" fmla="*/ 441302 w 11243827"/>
              <a:gd name="connsiteY266" fmla="*/ 5307062 h 5641173"/>
              <a:gd name="connsiteX267" fmla="*/ 336819 w 11243827"/>
              <a:gd name="connsiteY267" fmla="*/ 5336690 h 5641173"/>
              <a:gd name="connsiteX268" fmla="*/ 215763 w 11243827"/>
              <a:gd name="connsiteY268" fmla="*/ 5332575 h 5641173"/>
              <a:gd name="connsiteX269" fmla="*/ 205927 w 11243827"/>
              <a:gd name="connsiteY269" fmla="*/ 5339672 h 5641173"/>
              <a:gd name="connsiteX270" fmla="*/ 194189 w 11243827"/>
              <a:gd name="connsiteY270" fmla="*/ 5343588 h 5641173"/>
              <a:gd name="connsiteX271" fmla="*/ 192552 w 11243827"/>
              <a:gd name="connsiteY271" fmla="*/ 5342845 h 5641173"/>
              <a:gd name="connsiteX272" fmla="*/ 178320 w 11243827"/>
              <a:gd name="connsiteY272" fmla="*/ 5343766 h 5641173"/>
              <a:gd name="connsiteX273" fmla="*/ 175596 w 11243827"/>
              <a:gd name="connsiteY273" fmla="*/ 5346411 h 5641173"/>
              <a:gd name="connsiteX274" fmla="*/ 165951 w 11243827"/>
              <a:gd name="connsiteY274" fmla="*/ 5347808 h 5641173"/>
              <a:gd name="connsiteX275" fmla="*/ 147287 w 11243827"/>
              <a:gd name="connsiteY275" fmla="*/ 5352625 h 5641173"/>
              <a:gd name="connsiteX276" fmla="*/ 143484 w 11243827"/>
              <a:gd name="connsiteY276" fmla="*/ 5351591 h 5641173"/>
              <a:gd name="connsiteX277" fmla="*/ 114847 w 11243827"/>
              <a:gd name="connsiteY277" fmla="*/ 5355844 h 5641173"/>
              <a:gd name="connsiteX278" fmla="*/ 114306 w 11243827"/>
              <a:gd name="connsiteY278" fmla="*/ 5354983 h 5641173"/>
              <a:gd name="connsiteX279" fmla="*/ 105588 w 11243827"/>
              <a:gd name="connsiteY279" fmla="*/ 5352169 h 5641173"/>
              <a:gd name="connsiteX280" fmla="*/ 89264 w 11243827"/>
              <a:gd name="connsiteY280" fmla="*/ 5348886 h 5641173"/>
              <a:gd name="connsiteX281" fmla="*/ 49794 w 11243827"/>
              <a:gd name="connsiteY281" fmla="*/ 5329950 h 5641173"/>
              <a:gd name="connsiteX282" fmla="*/ 19924 w 11243827"/>
              <a:gd name="connsiteY282" fmla="*/ 5334282 h 5641173"/>
              <a:gd name="connsiteX283" fmla="*/ 13819 w 11243827"/>
              <a:gd name="connsiteY283" fmla="*/ 5334653 h 5641173"/>
              <a:gd name="connsiteX284" fmla="*/ 13657 w 11243827"/>
              <a:gd name="connsiteY284" fmla="*/ 5334455 h 5641173"/>
              <a:gd name="connsiteX285" fmla="*/ 7139 w 11243827"/>
              <a:gd name="connsiteY285" fmla="*/ 5334438 h 5641173"/>
              <a:gd name="connsiteX286" fmla="*/ 2684 w 11243827"/>
              <a:gd name="connsiteY286" fmla="*/ 5335333 h 5641173"/>
              <a:gd name="connsiteX287" fmla="*/ 0 w 11243827"/>
              <a:gd name="connsiteY287" fmla="*/ 5335496 h 5641173"/>
              <a:gd name="connsiteX288" fmla="*/ 0 w 11243827"/>
              <a:gd name="connsiteY288" fmla="*/ 10592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717823 w 11243827"/>
              <a:gd name="connsiteY150" fmla="*/ 5410317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42666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20917 w 11243827"/>
              <a:gd name="connsiteY148" fmla="*/ 5637174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804792 w 11243827"/>
              <a:gd name="connsiteY148" fmla="*/ 5439822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17327 w 11243827"/>
              <a:gd name="connsiteY153" fmla="*/ 5481889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60723 w 11243827"/>
              <a:gd name="connsiteY151" fmla="*/ 540830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12803 w 11243827"/>
              <a:gd name="connsiteY105" fmla="*/ 5629702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890915 w 11243827"/>
              <a:gd name="connsiteY106" fmla="*/ 5612272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87273"/>
              <a:gd name="connsiteX1" fmla="*/ 11243827 w 11243827"/>
              <a:gd name="connsiteY1" fmla="*/ 1470035 h 5687273"/>
              <a:gd name="connsiteX2" fmla="*/ 11243827 w 11243827"/>
              <a:gd name="connsiteY2" fmla="*/ 5001571 h 5687273"/>
              <a:gd name="connsiteX3" fmla="*/ 11243827 w 11243827"/>
              <a:gd name="connsiteY3" fmla="*/ 5209610 h 5687273"/>
              <a:gd name="connsiteX4" fmla="*/ 11240675 w 11243827"/>
              <a:gd name="connsiteY4" fmla="*/ 5210442 h 5687273"/>
              <a:gd name="connsiteX5" fmla="*/ 11179959 w 11243827"/>
              <a:gd name="connsiteY5" fmla="*/ 5221199 h 5687273"/>
              <a:gd name="connsiteX6" fmla="*/ 11105493 w 11243827"/>
              <a:gd name="connsiteY6" fmla="*/ 5259905 h 5687273"/>
              <a:gd name="connsiteX7" fmla="*/ 11078640 w 11243827"/>
              <a:gd name="connsiteY7" fmla="*/ 5263531 h 5687273"/>
              <a:gd name="connsiteX8" fmla="*/ 11079616 w 11243827"/>
              <a:gd name="connsiteY8" fmla="*/ 5270380 h 5687273"/>
              <a:gd name="connsiteX9" fmla="*/ 11069641 w 11243827"/>
              <a:gd name="connsiteY9" fmla="*/ 5270884 h 5687273"/>
              <a:gd name="connsiteX10" fmla="*/ 11047377 w 11243827"/>
              <a:gd name="connsiteY10" fmla="*/ 5271051 h 5687273"/>
              <a:gd name="connsiteX11" fmla="*/ 10980705 w 11243827"/>
              <a:gd name="connsiteY11" fmla="*/ 5272951 h 5687273"/>
              <a:gd name="connsiteX12" fmla="*/ 10962514 w 11243827"/>
              <a:gd name="connsiteY12" fmla="*/ 5286084 h 5687273"/>
              <a:gd name="connsiteX13" fmla="*/ 10945307 w 11243827"/>
              <a:gd name="connsiteY13" fmla="*/ 5286290 h 5687273"/>
              <a:gd name="connsiteX14" fmla="*/ 10845516 w 11243827"/>
              <a:gd name="connsiteY14" fmla="*/ 5303894 h 5687273"/>
              <a:gd name="connsiteX15" fmla="*/ 10831795 w 11243827"/>
              <a:gd name="connsiteY15" fmla="*/ 5305210 h 5687273"/>
              <a:gd name="connsiteX16" fmla="*/ 10824365 w 11243827"/>
              <a:gd name="connsiteY16" fmla="*/ 5311111 h 5687273"/>
              <a:gd name="connsiteX17" fmla="*/ 10797756 w 11243827"/>
              <a:gd name="connsiteY17" fmla="*/ 5312285 h 5687273"/>
              <a:gd name="connsiteX18" fmla="*/ 10796525 w 11243827"/>
              <a:gd name="connsiteY18" fmla="*/ 5315645 h 5687273"/>
              <a:gd name="connsiteX19" fmla="*/ 10709063 w 11243827"/>
              <a:gd name="connsiteY19" fmla="*/ 5344492 h 5687273"/>
              <a:gd name="connsiteX20" fmla="*/ 10694078 w 11243827"/>
              <a:gd name="connsiteY20" fmla="*/ 5349258 h 5687273"/>
              <a:gd name="connsiteX21" fmla="*/ 10681131 w 11243827"/>
              <a:gd name="connsiteY21" fmla="*/ 5347812 h 5687273"/>
              <a:gd name="connsiteX22" fmla="*/ 10609448 w 11243827"/>
              <a:gd name="connsiteY22" fmla="*/ 5351931 h 5687273"/>
              <a:gd name="connsiteX23" fmla="*/ 10592397 w 11243827"/>
              <a:gd name="connsiteY23" fmla="*/ 5349402 h 5687273"/>
              <a:gd name="connsiteX24" fmla="*/ 10585227 w 11243827"/>
              <a:gd name="connsiteY24" fmla="*/ 5344063 h 5687273"/>
              <a:gd name="connsiteX25" fmla="*/ 10557472 w 11243827"/>
              <a:gd name="connsiteY25" fmla="*/ 5354151 h 5687273"/>
              <a:gd name="connsiteX26" fmla="*/ 10514646 w 11243827"/>
              <a:gd name="connsiteY26" fmla="*/ 5361064 h 5687273"/>
              <a:gd name="connsiteX27" fmla="*/ 10494292 w 11243827"/>
              <a:gd name="connsiteY27" fmla="*/ 5366054 h 5687273"/>
              <a:gd name="connsiteX28" fmla="*/ 10477869 w 11243827"/>
              <a:gd name="connsiteY28" fmla="*/ 5363025 h 5687273"/>
              <a:gd name="connsiteX29" fmla="*/ 10384411 w 11243827"/>
              <a:gd name="connsiteY29" fmla="*/ 5362257 h 5687273"/>
              <a:gd name="connsiteX30" fmla="*/ 10362921 w 11243827"/>
              <a:gd name="connsiteY30" fmla="*/ 5357444 h 5687273"/>
              <a:gd name="connsiteX31" fmla="*/ 10352736 w 11243827"/>
              <a:gd name="connsiteY31" fmla="*/ 5347851 h 5687273"/>
              <a:gd name="connsiteX32" fmla="*/ 10344754 w 11243827"/>
              <a:gd name="connsiteY32" fmla="*/ 5351272 h 5687273"/>
              <a:gd name="connsiteX33" fmla="*/ 10288226 w 11243827"/>
              <a:gd name="connsiteY33" fmla="*/ 5351613 h 5687273"/>
              <a:gd name="connsiteX34" fmla="*/ 10251350 w 11243827"/>
              <a:gd name="connsiteY34" fmla="*/ 5352711 h 5687273"/>
              <a:gd name="connsiteX35" fmla="*/ 10249108 w 11243827"/>
              <a:gd name="connsiteY35" fmla="*/ 5365881 h 5687273"/>
              <a:gd name="connsiteX36" fmla="*/ 10216272 w 11243827"/>
              <a:gd name="connsiteY36" fmla="*/ 5370573 h 5687273"/>
              <a:gd name="connsiteX37" fmla="*/ 10181278 w 11243827"/>
              <a:gd name="connsiteY37" fmla="*/ 5362119 h 5687273"/>
              <a:gd name="connsiteX38" fmla="*/ 10140033 w 11243827"/>
              <a:gd name="connsiteY38" fmla="*/ 5363304 h 5687273"/>
              <a:gd name="connsiteX39" fmla="*/ 10115353 w 11243827"/>
              <a:gd name="connsiteY39" fmla="*/ 5363869 h 5687273"/>
              <a:gd name="connsiteX40" fmla="*/ 10050578 w 11243827"/>
              <a:gd name="connsiteY40" fmla="*/ 5376153 h 5687273"/>
              <a:gd name="connsiteX41" fmla="*/ 9945478 w 11243827"/>
              <a:gd name="connsiteY41" fmla="*/ 5422859 h 5687273"/>
              <a:gd name="connsiteX42" fmla="*/ 9912481 w 11243827"/>
              <a:gd name="connsiteY42" fmla="*/ 5429477 h 5687273"/>
              <a:gd name="connsiteX43" fmla="*/ 9906713 w 11243827"/>
              <a:gd name="connsiteY43" fmla="*/ 5426784 h 5687273"/>
              <a:gd name="connsiteX44" fmla="*/ 9742436 w 11243827"/>
              <a:gd name="connsiteY44" fmla="*/ 5454834 h 5687273"/>
              <a:gd name="connsiteX45" fmla="*/ 9713044 w 11243827"/>
              <a:gd name="connsiteY45" fmla="*/ 5456476 h 5687273"/>
              <a:gd name="connsiteX46" fmla="*/ 9691033 w 11243827"/>
              <a:gd name="connsiteY46" fmla="*/ 5455451 h 5687273"/>
              <a:gd name="connsiteX47" fmla="*/ 9638355 w 11243827"/>
              <a:gd name="connsiteY47" fmla="*/ 5464794 h 5687273"/>
              <a:gd name="connsiteX48" fmla="*/ 9552434 w 11243827"/>
              <a:gd name="connsiteY48" fmla="*/ 5485280 h 5687273"/>
              <a:gd name="connsiteX49" fmla="*/ 9533883 w 11243827"/>
              <a:gd name="connsiteY49" fmla="*/ 5488516 h 5687273"/>
              <a:gd name="connsiteX50" fmla="*/ 9516916 w 11243827"/>
              <a:gd name="connsiteY50" fmla="*/ 5486828 h 5687273"/>
              <a:gd name="connsiteX51" fmla="*/ 9512093 w 11243827"/>
              <a:gd name="connsiteY51" fmla="*/ 5482541 h 5687273"/>
              <a:gd name="connsiteX52" fmla="*/ 9501725 w 11243827"/>
              <a:gd name="connsiteY52" fmla="*/ 5483603 h 5687273"/>
              <a:gd name="connsiteX53" fmla="*/ 9498754 w 11243827"/>
              <a:gd name="connsiteY53" fmla="*/ 5482951 h 5687273"/>
              <a:gd name="connsiteX54" fmla="*/ 9481932 w 11243827"/>
              <a:gd name="connsiteY54" fmla="*/ 5480151 h 5687273"/>
              <a:gd name="connsiteX55" fmla="*/ 9451321 w 11243827"/>
              <a:gd name="connsiteY55" fmla="*/ 5497375 h 5687273"/>
              <a:gd name="connsiteX56" fmla="*/ 9409298 w 11243827"/>
              <a:gd name="connsiteY56" fmla="*/ 5499478 h 5687273"/>
              <a:gd name="connsiteX57" fmla="*/ 9257007 w 11243827"/>
              <a:gd name="connsiteY57" fmla="*/ 5537183 h 5687273"/>
              <a:gd name="connsiteX58" fmla="*/ 9229078 w 11243827"/>
              <a:gd name="connsiteY58" fmla="*/ 5524154 h 5687273"/>
              <a:gd name="connsiteX59" fmla="*/ 9165105 w 11243827"/>
              <a:gd name="connsiteY59" fmla="*/ 5532892 h 5687273"/>
              <a:gd name="connsiteX60" fmla="*/ 9077301 w 11243827"/>
              <a:gd name="connsiteY60" fmla="*/ 5580356 h 5687273"/>
              <a:gd name="connsiteX61" fmla="*/ 8960065 w 11243827"/>
              <a:gd name="connsiteY61" fmla="*/ 5597982 h 5687273"/>
              <a:gd name="connsiteX62" fmla="*/ 8953536 w 11243827"/>
              <a:gd name="connsiteY62" fmla="*/ 5606638 h 5687273"/>
              <a:gd name="connsiteX63" fmla="*/ 8943907 w 11243827"/>
              <a:gd name="connsiteY63" fmla="*/ 5612541 h 5687273"/>
              <a:gd name="connsiteX64" fmla="*/ 8942046 w 11243827"/>
              <a:gd name="connsiteY64" fmla="*/ 5612112 h 5687273"/>
              <a:gd name="connsiteX65" fmla="*/ 8928824 w 11243827"/>
              <a:gd name="connsiteY65" fmla="*/ 5615549 h 5687273"/>
              <a:gd name="connsiteX66" fmla="*/ 8927294 w 11243827"/>
              <a:gd name="connsiteY66" fmla="*/ 5618607 h 5687273"/>
              <a:gd name="connsiteX67" fmla="*/ 8918651 w 11243827"/>
              <a:gd name="connsiteY67" fmla="*/ 5621688 h 5687273"/>
              <a:gd name="connsiteX68" fmla="*/ 8902772 w 11243827"/>
              <a:gd name="connsiteY68" fmla="*/ 5629703 h 5687273"/>
              <a:gd name="connsiteX69" fmla="*/ 8898724 w 11243827"/>
              <a:gd name="connsiteY69" fmla="*/ 5629379 h 5687273"/>
              <a:gd name="connsiteX70" fmla="*/ 8873099 w 11243827"/>
              <a:gd name="connsiteY70" fmla="*/ 5638628 h 5687273"/>
              <a:gd name="connsiteX71" fmla="*/ 8872234 w 11243827"/>
              <a:gd name="connsiteY71" fmla="*/ 5637889 h 5687273"/>
              <a:gd name="connsiteX72" fmla="*/ 8862777 w 11243827"/>
              <a:gd name="connsiteY72" fmla="*/ 5636711 h 5687273"/>
              <a:gd name="connsiteX73" fmla="*/ 8845869 w 11243827"/>
              <a:gd name="connsiteY73" fmla="*/ 5636436 h 5687273"/>
              <a:gd name="connsiteX74" fmla="*/ 8800548 w 11243827"/>
              <a:gd name="connsiteY74" fmla="*/ 5625084 h 5687273"/>
              <a:gd name="connsiteX75" fmla="*/ 8773774 w 11243827"/>
              <a:gd name="connsiteY75" fmla="*/ 5634630 h 5687273"/>
              <a:gd name="connsiteX76" fmla="*/ 8698255 w 11243827"/>
              <a:gd name="connsiteY76" fmla="*/ 5636083 h 5687273"/>
              <a:gd name="connsiteX77" fmla="*/ 8619167 w 11243827"/>
              <a:gd name="connsiteY77" fmla="*/ 5619130 h 5687273"/>
              <a:gd name="connsiteX78" fmla="*/ 8539822 w 11243827"/>
              <a:gd name="connsiteY78" fmla="*/ 5616905 h 5687273"/>
              <a:gd name="connsiteX79" fmla="*/ 8511094 w 11243827"/>
              <a:gd name="connsiteY79" fmla="*/ 5617360 h 5687273"/>
              <a:gd name="connsiteX80" fmla="*/ 8459886 w 11243827"/>
              <a:gd name="connsiteY80" fmla="*/ 5612612 h 5687273"/>
              <a:gd name="connsiteX81" fmla="*/ 8436432 w 11243827"/>
              <a:gd name="connsiteY81" fmla="*/ 5606990 h 5687273"/>
              <a:gd name="connsiteX82" fmla="*/ 8435403 w 11243827"/>
              <a:gd name="connsiteY82" fmla="*/ 5607336 h 5687273"/>
              <a:gd name="connsiteX83" fmla="*/ 8433307 w 11243827"/>
              <a:gd name="connsiteY83" fmla="*/ 5604917 h 5687273"/>
              <a:gd name="connsiteX84" fmla="*/ 8428968 w 11243827"/>
              <a:gd name="connsiteY84" fmla="*/ 5603796 h 5687273"/>
              <a:gd name="connsiteX85" fmla="*/ 8417124 w 11243827"/>
              <a:gd name="connsiteY85" fmla="*/ 5604518 h 5687273"/>
              <a:gd name="connsiteX86" fmla="*/ 8412669 w 11243827"/>
              <a:gd name="connsiteY86" fmla="*/ 5605413 h 5687273"/>
              <a:gd name="connsiteX87" fmla="*/ 8406152 w 11243827"/>
              <a:gd name="connsiteY87" fmla="*/ 5605396 h 5687273"/>
              <a:gd name="connsiteX88" fmla="*/ 8405989 w 11243827"/>
              <a:gd name="connsiteY88" fmla="*/ 5605197 h 5687273"/>
              <a:gd name="connsiteX89" fmla="*/ 8399884 w 11243827"/>
              <a:gd name="connsiteY89" fmla="*/ 5605568 h 5687273"/>
              <a:gd name="connsiteX90" fmla="*/ 8370014 w 11243827"/>
              <a:gd name="connsiteY90" fmla="*/ 5609900 h 5687273"/>
              <a:gd name="connsiteX91" fmla="*/ 8330544 w 11243827"/>
              <a:gd name="connsiteY91" fmla="*/ 5590964 h 5687273"/>
              <a:gd name="connsiteX92" fmla="*/ 8314221 w 11243827"/>
              <a:gd name="connsiteY92" fmla="*/ 5587682 h 5687273"/>
              <a:gd name="connsiteX93" fmla="*/ 8305502 w 11243827"/>
              <a:gd name="connsiteY93" fmla="*/ 5584868 h 5687273"/>
              <a:gd name="connsiteX94" fmla="*/ 8304962 w 11243827"/>
              <a:gd name="connsiteY94" fmla="*/ 5584007 h 5687273"/>
              <a:gd name="connsiteX95" fmla="*/ 8276324 w 11243827"/>
              <a:gd name="connsiteY95" fmla="*/ 5588260 h 5687273"/>
              <a:gd name="connsiteX96" fmla="*/ 8272522 w 11243827"/>
              <a:gd name="connsiteY96" fmla="*/ 5587226 h 5687273"/>
              <a:gd name="connsiteX97" fmla="*/ 8253857 w 11243827"/>
              <a:gd name="connsiteY97" fmla="*/ 5592043 h 5687273"/>
              <a:gd name="connsiteX98" fmla="*/ 8244212 w 11243827"/>
              <a:gd name="connsiteY98" fmla="*/ 5593439 h 5687273"/>
              <a:gd name="connsiteX99" fmla="*/ 8241488 w 11243827"/>
              <a:gd name="connsiteY99" fmla="*/ 5596085 h 5687273"/>
              <a:gd name="connsiteX100" fmla="*/ 8227256 w 11243827"/>
              <a:gd name="connsiteY100" fmla="*/ 5597005 h 5687273"/>
              <a:gd name="connsiteX101" fmla="*/ 8225619 w 11243827"/>
              <a:gd name="connsiteY101" fmla="*/ 5596262 h 5687273"/>
              <a:gd name="connsiteX102" fmla="*/ 8213882 w 11243827"/>
              <a:gd name="connsiteY102" fmla="*/ 5600179 h 5687273"/>
              <a:gd name="connsiteX103" fmla="*/ 8204045 w 11243827"/>
              <a:gd name="connsiteY103" fmla="*/ 5607275 h 5687273"/>
              <a:gd name="connsiteX104" fmla="*/ 8082989 w 11243827"/>
              <a:gd name="connsiteY104" fmla="*/ 5603160 h 5687273"/>
              <a:gd name="connsiteX105" fmla="*/ 7976942 w 11243827"/>
              <a:gd name="connsiteY105" fmla="*/ 5598455 h 5687273"/>
              <a:gd name="connsiteX106" fmla="*/ 7915584 w 11243827"/>
              <a:gd name="connsiteY106" fmla="*/ 5684635 h 5687273"/>
              <a:gd name="connsiteX107" fmla="*/ 7727691 w 11243827"/>
              <a:gd name="connsiteY107" fmla="*/ 5621064 h 5687273"/>
              <a:gd name="connsiteX108" fmla="*/ 7685998 w 11243827"/>
              <a:gd name="connsiteY108" fmla="*/ 5615564 h 5687273"/>
              <a:gd name="connsiteX109" fmla="*/ 7649302 w 11243827"/>
              <a:gd name="connsiteY109" fmla="*/ 5626541 h 5687273"/>
              <a:gd name="connsiteX110" fmla="*/ 7634083 w 11243827"/>
              <a:gd name="connsiteY110" fmla="*/ 5620862 h 5687273"/>
              <a:gd name="connsiteX111" fmla="*/ 7631455 w 11243827"/>
              <a:gd name="connsiteY111" fmla="*/ 5619708 h 5687273"/>
              <a:gd name="connsiteX112" fmla="*/ 7620952 w 11243827"/>
              <a:gd name="connsiteY112" fmla="*/ 5618872 h 5687273"/>
              <a:gd name="connsiteX113" fmla="*/ 7617992 w 11243827"/>
              <a:gd name="connsiteY113" fmla="*/ 5613914 h 5687273"/>
              <a:gd name="connsiteX114" fmla="*/ 7602182 w 11243827"/>
              <a:gd name="connsiteY114" fmla="*/ 5609271 h 5687273"/>
              <a:gd name="connsiteX115" fmla="*/ 7582847 w 11243827"/>
              <a:gd name="connsiteY115" fmla="*/ 5609047 h 5687273"/>
              <a:gd name="connsiteX116" fmla="*/ 7514158 w 11243827"/>
              <a:gd name="connsiteY116" fmla="*/ 5607737 h 5687273"/>
              <a:gd name="connsiteX117" fmla="*/ 7502955 w 11243827"/>
              <a:gd name="connsiteY117" fmla="*/ 5610415 h 5687273"/>
              <a:gd name="connsiteX118" fmla="*/ 7466391 w 11243827"/>
              <a:gd name="connsiteY118" fmla="*/ 5605949 h 5687273"/>
              <a:gd name="connsiteX119" fmla="*/ 7433806 w 11243827"/>
              <a:gd name="connsiteY119" fmla="*/ 5604945 h 5687273"/>
              <a:gd name="connsiteX120" fmla="*/ 7412693 w 11243827"/>
              <a:gd name="connsiteY120" fmla="*/ 5607075 h 5687273"/>
              <a:gd name="connsiteX121" fmla="*/ 7407159 w 11243827"/>
              <a:gd name="connsiteY121" fmla="*/ 5605310 h 5687273"/>
              <a:gd name="connsiteX122" fmla="*/ 7385900 w 11243827"/>
              <a:gd name="connsiteY122" fmla="*/ 5604171 h 5687273"/>
              <a:gd name="connsiteX123" fmla="*/ 7375071 w 11243827"/>
              <a:gd name="connsiteY123" fmla="*/ 5606788 h 5687273"/>
              <a:gd name="connsiteX124" fmla="*/ 7364382 w 11243827"/>
              <a:gd name="connsiteY124" fmla="*/ 5600762 h 5687273"/>
              <a:gd name="connsiteX125" fmla="*/ 7361770 w 11243827"/>
              <a:gd name="connsiteY125" fmla="*/ 5596347 h 5687273"/>
              <a:gd name="connsiteX126" fmla="*/ 7346641 w 11243827"/>
              <a:gd name="connsiteY126" fmla="*/ 5598329 h 5687273"/>
              <a:gd name="connsiteX127" fmla="*/ 7334238 w 11243827"/>
              <a:gd name="connsiteY127" fmla="*/ 5594014 h 5687273"/>
              <a:gd name="connsiteX128" fmla="*/ 7323426 w 11243827"/>
              <a:gd name="connsiteY128" fmla="*/ 5596835 h 5687273"/>
              <a:gd name="connsiteX129" fmla="*/ 7318938 w 11243827"/>
              <a:gd name="connsiteY129" fmla="*/ 5596200 h 5687273"/>
              <a:gd name="connsiteX130" fmla="*/ 7307784 w 11243827"/>
              <a:gd name="connsiteY130" fmla="*/ 5594065 h 5687273"/>
              <a:gd name="connsiteX131" fmla="*/ 7288540 w 11243827"/>
              <a:gd name="connsiteY131" fmla="*/ 5589320 h 5687273"/>
              <a:gd name="connsiteX132" fmla="*/ 7282537 w 11243827"/>
              <a:gd name="connsiteY132" fmla="*/ 5588660 h 5687273"/>
              <a:gd name="connsiteX133" fmla="*/ 7269466 w 11243827"/>
              <a:gd name="connsiteY133" fmla="*/ 5581404 h 5687273"/>
              <a:gd name="connsiteX134" fmla="*/ 7244165 w 11243827"/>
              <a:gd name="connsiteY134" fmla="*/ 5575200 h 5687273"/>
              <a:gd name="connsiteX135" fmla="*/ 7199619 w 11243827"/>
              <a:gd name="connsiteY135" fmla="*/ 5553550 h 5687273"/>
              <a:gd name="connsiteX136" fmla="*/ 7173434 w 11243827"/>
              <a:gd name="connsiteY136" fmla="*/ 5543219 h 5687273"/>
              <a:gd name="connsiteX137" fmla="*/ 7155718 w 11243827"/>
              <a:gd name="connsiteY137" fmla="*/ 5533697 h 5687273"/>
              <a:gd name="connsiteX138" fmla="*/ 7103430 w 11243827"/>
              <a:gd name="connsiteY138" fmla="*/ 5520249 h 5687273"/>
              <a:gd name="connsiteX139" fmla="*/ 7013746 w 11243827"/>
              <a:gd name="connsiteY139" fmla="*/ 5502470 h 5687273"/>
              <a:gd name="connsiteX140" fmla="*/ 6995379 w 11243827"/>
              <a:gd name="connsiteY140" fmla="*/ 5497693 h 5687273"/>
              <a:gd name="connsiteX141" fmla="*/ 6982475 w 11243827"/>
              <a:gd name="connsiteY141" fmla="*/ 5489641 h 5687273"/>
              <a:gd name="connsiteX142" fmla="*/ 6981994 w 11243827"/>
              <a:gd name="connsiteY142" fmla="*/ 5484335 h 5687273"/>
              <a:gd name="connsiteX143" fmla="*/ 6972355 w 11243827"/>
              <a:gd name="connsiteY143" fmla="*/ 5481074 h 5687273"/>
              <a:gd name="connsiteX144" fmla="*/ 6970394 w 11243827"/>
              <a:gd name="connsiteY144" fmla="*/ 5479383 h 5687273"/>
              <a:gd name="connsiteX145" fmla="*/ 6958543 w 11243827"/>
              <a:gd name="connsiteY145" fmla="*/ 5470507 h 5687273"/>
              <a:gd name="connsiteX146" fmla="*/ 6918276 w 11243827"/>
              <a:gd name="connsiteY146" fmla="*/ 5472034 h 5687273"/>
              <a:gd name="connsiteX147" fmla="*/ 6881046 w 11243827"/>
              <a:gd name="connsiteY147" fmla="*/ 5457070 h 5687273"/>
              <a:gd name="connsiteX148" fmla="*/ 6752164 w 11243827"/>
              <a:gd name="connsiteY148" fmla="*/ 5425021 h 5687273"/>
              <a:gd name="connsiteX149" fmla="*/ 6724964 w 11243827"/>
              <a:gd name="connsiteY149" fmla="*/ 5414071 h 5687273"/>
              <a:gd name="connsiteX150" fmla="*/ 6683286 w 11243827"/>
              <a:gd name="connsiteY150" fmla="*/ 5405383 h 5687273"/>
              <a:gd name="connsiteX151" fmla="*/ 6644277 w 11243827"/>
              <a:gd name="connsiteY151" fmla="*/ 5429684 h 5687273"/>
              <a:gd name="connsiteX152" fmla="*/ 6532914 w 11243827"/>
              <a:gd name="connsiteY152" fmla="*/ 5431205 h 5687273"/>
              <a:gd name="connsiteX153" fmla="*/ 6307459 w 11243827"/>
              <a:gd name="connsiteY153" fmla="*/ 5467087 h 5687273"/>
              <a:gd name="connsiteX154" fmla="*/ 6196243 w 11243827"/>
              <a:gd name="connsiteY154" fmla="*/ 5515042 h 5687273"/>
              <a:gd name="connsiteX155" fmla="*/ 6099124 w 11243827"/>
              <a:gd name="connsiteY155" fmla="*/ 5516848 h 5687273"/>
              <a:gd name="connsiteX156" fmla="*/ 6016077 w 11243827"/>
              <a:gd name="connsiteY156" fmla="*/ 5528642 h 5687273"/>
              <a:gd name="connsiteX157" fmla="*/ 6004389 w 11243827"/>
              <a:gd name="connsiteY157" fmla="*/ 5531206 h 5687273"/>
              <a:gd name="connsiteX158" fmla="*/ 5933945 w 11243827"/>
              <a:gd name="connsiteY158" fmla="*/ 5538840 h 5687273"/>
              <a:gd name="connsiteX159" fmla="*/ 5883936 w 11243827"/>
              <a:gd name="connsiteY159" fmla="*/ 5553807 h 5687273"/>
              <a:gd name="connsiteX160" fmla="*/ 5798331 w 11243827"/>
              <a:gd name="connsiteY160" fmla="*/ 5564248 h 5687273"/>
              <a:gd name="connsiteX161" fmla="*/ 5712738 w 11243827"/>
              <a:gd name="connsiteY161" fmla="*/ 5573120 h 5687273"/>
              <a:gd name="connsiteX162" fmla="*/ 5681342 w 11243827"/>
              <a:gd name="connsiteY162" fmla="*/ 5575621 h 5687273"/>
              <a:gd name="connsiteX163" fmla="*/ 5627167 w 11243827"/>
              <a:gd name="connsiteY163" fmla="*/ 5583215 h 5687273"/>
              <a:gd name="connsiteX164" fmla="*/ 5591414 w 11243827"/>
              <a:gd name="connsiteY164" fmla="*/ 5587695 h 5687273"/>
              <a:gd name="connsiteX165" fmla="*/ 5583028 w 11243827"/>
              <a:gd name="connsiteY165" fmla="*/ 5580877 h 5687273"/>
              <a:gd name="connsiteX166" fmla="*/ 5549426 w 11243827"/>
              <a:gd name="connsiteY166" fmla="*/ 5582858 h 5687273"/>
              <a:gd name="connsiteX167" fmla="*/ 5519999 w 11243827"/>
              <a:gd name="connsiteY167" fmla="*/ 5592246 h 5687273"/>
              <a:gd name="connsiteX168" fmla="*/ 5480028 w 11243827"/>
              <a:gd name="connsiteY168" fmla="*/ 5597282 h 5687273"/>
              <a:gd name="connsiteX169" fmla="*/ 5456175 w 11243827"/>
              <a:gd name="connsiteY169" fmla="*/ 5600371 h 5687273"/>
              <a:gd name="connsiteX170" fmla="*/ 5388463 w 11243827"/>
              <a:gd name="connsiteY170" fmla="*/ 5602638 h 5687273"/>
              <a:gd name="connsiteX171" fmla="*/ 5265898 w 11243827"/>
              <a:gd name="connsiteY171" fmla="*/ 5591830 h 5687273"/>
              <a:gd name="connsiteX172" fmla="*/ 5231231 w 11243827"/>
              <a:gd name="connsiteY172" fmla="*/ 5592790 h 5687273"/>
              <a:gd name="connsiteX173" fmla="*/ 5226996 w 11243827"/>
              <a:gd name="connsiteY173" fmla="*/ 5595040 h 5687273"/>
              <a:gd name="connsiteX174" fmla="*/ 5175988 w 11243827"/>
              <a:gd name="connsiteY174" fmla="*/ 5588131 h 5687273"/>
              <a:gd name="connsiteX175" fmla="*/ 5107470 w 11243827"/>
              <a:gd name="connsiteY175" fmla="*/ 5594771 h 5687273"/>
              <a:gd name="connsiteX176" fmla="*/ 5027868 w 11243827"/>
              <a:gd name="connsiteY176" fmla="*/ 5605624 h 5687273"/>
              <a:gd name="connsiteX177" fmla="*/ 5007324 w 11243827"/>
              <a:gd name="connsiteY177" fmla="*/ 5609209 h 5687273"/>
              <a:gd name="connsiteX178" fmla="*/ 4952559 w 11243827"/>
              <a:gd name="connsiteY178" fmla="*/ 5611402 h 5687273"/>
              <a:gd name="connsiteX179" fmla="*/ 4826081 w 11243827"/>
              <a:gd name="connsiteY179" fmla="*/ 5616191 h 5687273"/>
              <a:gd name="connsiteX180" fmla="*/ 4823501 w 11243827"/>
              <a:gd name="connsiteY180" fmla="*/ 5619174 h 5687273"/>
              <a:gd name="connsiteX181" fmla="*/ 4813093 w 11243827"/>
              <a:gd name="connsiteY181" fmla="*/ 5620026 h 5687273"/>
              <a:gd name="connsiteX182" fmla="*/ 4810563 w 11243827"/>
              <a:gd name="connsiteY182" fmla="*/ 5620787 h 5687273"/>
              <a:gd name="connsiteX183" fmla="*/ 4795818 w 11243827"/>
              <a:gd name="connsiteY183" fmla="*/ 5624618 h 5687273"/>
              <a:gd name="connsiteX184" fmla="*/ 4758404 w 11243827"/>
              <a:gd name="connsiteY184" fmla="*/ 5619510 h 5687273"/>
              <a:gd name="connsiteX185" fmla="*/ 4717254 w 11243827"/>
              <a:gd name="connsiteY185" fmla="*/ 5624155 h 5687273"/>
              <a:gd name="connsiteX186" fmla="*/ 4591958 w 11243827"/>
              <a:gd name="connsiteY186" fmla="*/ 5624710 h 5687273"/>
              <a:gd name="connsiteX187" fmla="*/ 4476215 w 11243827"/>
              <a:gd name="connsiteY187" fmla="*/ 5628210 h 5687273"/>
              <a:gd name="connsiteX188" fmla="*/ 4425193 w 11243827"/>
              <a:gd name="connsiteY188" fmla="*/ 5627414 h 5687273"/>
              <a:gd name="connsiteX189" fmla="*/ 4383866 w 11243827"/>
              <a:gd name="connsiteY189" fmla="*/ 5626546 h 5687273"/>
              <a:gd name="connsiteX190" fmla="*/ 4385596 w 11243827"/>
              <a:gd name="connsiteY190" fmla="*/ 5634646 h 5687273"/>
              <a:gd name="connsiteX191" fmla="*/ 4360864 w 11243827"/>
              <a:gd name="connsiteY191" fmla="*/ 5641173 h 5687273"/>
              <a:gd name="connsiteX192" fmla="*/ 4328321 w 11243827"/>
              <a:gd name="connsiteY192" fmla="*/ 5626332 h 5687273"/>
              <a:gd name="connsiteX193" fmla="*/ 4309842 w 11243827"/>
              <a:gd name="connsiteY193" fmla="*/ 5626471 h 5687273"/>
              <a:gd name="connsiteX194" fmla="*/ 4277424 w 11243827"/>
              <a:gd name="connsiteY194" fmla="*/ 5631598 h 5687273"/>
              <a:gd name="connsiteX195" fmla="*/ 4266627 w 11243827"/>
              <a:gd name="connsiteY195" fmla="*/ 5633969 h 5687273"/>
              <a:gd name="connsiteX196" fmla="*/ 4185525 w 11243827"/>
              <a:gd name="connsiteY196" fmla="*/ 5617508 h 5687273"/>
              <a:gd name="connsiteX197" fmla="*/ 4177617 w 11243827"/>
              <a:gd name="connsiteY197" fmla="*/ 5610903 h 5687273"/>
              <a:gd name="connsiteX198" fmla="*/ 4136948 w 11243827"/>
              <a:gd name="connsiteY198" fmla="*/ 5608031 h 5687273"/>
              <a:gd name="connsiteX199" fmla="*/ 4132323 w 11243827"/>
              <a:gd name="connsiteY199" fmla="*/ 5609784 h 5687273"/>
              <a:gd name="connsiteX200" fmla="*/ 4098620 w 11243827"/>
              <a:gd name="connsiteY200" fmla="*/ 5599672 h 5687273"/>
              <a:gd name="connsiteX201" fmla="*/ 3963475 w 11243827"/>
              <a:gd name="connsiteY201" fmla="*/ 5581841 h 5687273"/>
              <a:gd name="connsiteX202" fmla="*/ 3703613 w 11243827"/>
              <a:gd name="connsiteY202" fmla="*/ 5572482 h 5687273"/>
              <a:gd name="connsiteX203" fmla="*/ 3432987 w 11243827"/>
              <a:gd name="connsiteY203" fmla="*/ 5545768 h 5687273"/>
              <a:gd name="connsiteX204" fmla="*/ 3176381 w 11243827"/>
              <a:gd name="connsiteY204" fmla="*/ 5556110 h 5687273"/>
              <a:gd name="connsiteX205" fmla="*/ 2710156 w 11243827"/>
              <a:gd name="connsiteY205" fmla="*/ 5527517 h 5687273"/>
              <a:gd name="connsiteX206" fmla="*/ 2550206 w 11243827"/>
              <a:gd name="connsiteY206" fmla="*/ 5524958 h 5687273"/>
              <a:gd name="connsiteX207" fmla="*/ 2443041 w 11243827"/>
              <a:gd name="connsiteY207" fmla="*/ 5523990 h 5687273"/>
              <a:gd name="connsiteX208" fmla="*/ 2435613 w 11243827"/>
              <a:gd name="connsiteY208" fmla="*/ 5526704 h 5687273"/>
              <a:gd name="connsiteX209" fmla="*/ 2405682 w 11243827"/>
              <a:gd name="connsiteY209" fmla="*/ 5528307 h 5687273"/>
              <a:gd name="connsiteX210" fmla="*/ 2397487 w 11243827"/>
              <a:gd name="connsiteY210" fmla="*/ 5540337 h 5687273"/>
              <a:gd name="connsiteX211" fmla="*/ 2297454 w 11243827"/>
              <a:gd name="connsiteY211" fmla="*/ 5550765 h 5687273"/>
              <a:gd name="connsiteX212" fmla="*/ 2056700 w 11243827"/>
              <a:gd name="connsiteY212" fmla="*/ 5555489 h 5687273"/>
              <a:gd name="connsiteX213" fmla="*/ 1878530 w 11243827"/>
              <a:gd name="connsiteY213" fmla="*/ 5535330 h 5687273"/>
              <a:gd name="connsiteX214" fmla="*/ 1859292 w 11243827"/>
              <a:gd name="connsiteY214" fmla="*/ 5535461 h 5687273"/>
              <a:gd name="connsiteX215" fmla="*/ 1835626 w 11243827"/>
              <a:gd name="connsiteY215" fmla="*/ 5533793 h 5687273"/>
              <a:gd name="connsiteX216" fmla="*/ 1798939 w 11243827"/>
              <a:gd name="connsiteY216" fmla="*/ 5540285 h 5687273"/>
              <a:gd name="connsiteX217" fmla="*/ 1779046 w 11243827"/>
              <a:gd name="connsiteY217" fmla="*/ 5549949 h 5687273"/>
              <a:gd name="connsiteX218" fmla="*/ 1772421 w 11243827"/>
              <a:gd name="connsiteY218" fmla="*/ 5549018 h 5687273"/>
              <a:gd name="connsiteX219" fmla="*/ 1772052 w 11243827"/>
              <a:gd name="connsiteY219" fmla="*/ 5545689 h 5687273"/>
              <a:gd name="connsiteX220" fmla="*/ 1711543 w 11243827"/>
              <a:gd name="connsiteY220" fmla="*/ 5534558 h 5687273"/>
              <a:gd name="connsiteX221" fmla="*/ 1698891 w 11243827"/>
              <a:gd name="connsiteY221" fmla="*/ 5513187 h 5687273"/>
              <a:gd name="connsiteX222" fmla="*/ 1538763 w 11243827"/>
              <a:gd name="connsiteY222" fmla="*/ 5482781 h 5687273"/>
              <a:gd name="connsiteX223" fmla="*/ 1501533 w 11243827"/>
              <a:gd name="connsiteY223" fmla="*/ 5467817 h 5687273"/>
              <a:gd name="connsiteX224" fmla="*/ 1461266 w 11243827"/>
              <a:gd name="connsiteY224" fmla="*/ 5469343 h 5687273"/>
              <a:gd name="connsiteX225" fmla="*/ 1449415 w 11243827"/>
              <a:gd name="connsiteY225" fmla="*/ 5460467 h 5687273"/>
              <a:gd name="connsiteX226" fmla="*/ 1447454 w 11243827"/>
              <a:gd name="connsiteY226" fmla="*/ 5458776 h 5687273"/>
              <a:gd name="connsiteX227" fmla="*/ 1437814 w 11243827"/>
              <a:gd name="connsiteY227" fmla="*/ 5455515 h 5687273"/>
              <a:gd name="connsiteX228" fmla="*/ 1437334 w 11243827"/>
              <a:gd name="connsiteY228" fmla="*/ 5450209 h 5687273"/>
              <a:gd name="connsiteX229" fmla="*/ 1424429 w 11243827"/>
              <a:gd name="connsiteY229" fmla="*/ 5442157 h 5687273"/>
              <a:gd name="connsiteX230" fmla="*/ 1406063 w 11243827"/>
              <a:gd name="connsiteY230" fmla="*/ 5437380 h 5687273"/>
              <a:gd name="connsiteX231" fmla="*/ 1316379 w 11243827"/>
              <a:gd name="connsiteY231" fmla="*/ 5419601 h 5687273"/>
              <a:gd name="connsiteX232" fmla="*/ 1264090 w 11243827"/>
              <a:gd name="connsiteY232" fmla="*/ 5406153 h 5687273"/>
              <a:gd name="connsiteX233" fmla="*/ 1246374 w 11243827"/>
              <a:gd name="connsiteY233" fmla="*/ 5396631 h 5687273"/>
              <a:gd name="connsiteX234" fmla="*/ 1220190 w 11243827"/>
              <a:gd name="connsiteY234" fmla="*/ 5386301 h 5687273"/>
              <a:gd name="connsiteX235" fmla="*/ 1175643 w 11243827"/>
              <a:gd name="connsiteY235" fmla="*/ 5364651 h 5687273"/>
              <a:gd name="connsiteX236" fmla="*/ 1150342 w 11243827"/>
              <a:gd name="connsiteY236" fmla="*/ 5358447 h 5687273"/>
              <a:gd name="connsiteX237" fmla="*/ 1137272 w 11243827"/>
              <a:gd name="connsiteY237" fmla="*/ 5351191 h 5687273"/>
              <a:gd name="connsiteX238" fmla="*/ 1131268 w 11243827"/>
              <a:gd name="connsiteY238" fmla="*/ 5350530 h 5687273"/>
              <a:gd name="connsiteX239" fmla="*/ 1112024 w 11243827"/>
              <a:gd name="connsiteY239" fmla="*/ 5345786 h 5687273"/>
              <a:gd name="connsiteX240" fmla="*/ 1100870 w 11243827"/>
              <a:gd name="connsiteY240" fmla="*/ 5343651 h 5687273"/>
              <a:gd name="connsiteX241" fmla="*/ 1096383 w 11243827"/>
              <a:gd name="connsiteY241" fmla="*/ 5343015 h 5687273"/>
              <a:gd name="connsiteX242" fmla="*/ 1085571 w 11243827"/>
              <a:gd name="connsiteY242" fmla="*/ 5345836 h 5687273"/>
              <a:gd name="connsiteX243" fmla="*/ 1073168 w 11243827"/>
              <a:gd name="connsiteY243" fmla="*/ 5341521 h 5687273"/>
              <a:gd name="connsiteX244" fmla="*/ 1058039 w 11243827"/>
              <a:gd name="connsiteY244" fmla="*/ 5343504 h 5687273"/>
              <a:gd name="connsiteX245" fmla="*/ 1055426 w 11243827"/>
              <a:gd name="connsiteY245" fmla="*/ 5339088 h 5687273"/>
              <a:gd name="connsiteX246" fmla="*/ 1044738 w 11243827"/>
              <a:gd name="connsiteY246" fmla="*/ 5333063 h 5687273"/>
              <a:gd name="connsiteX247" fmla="*/ 1033909 w 11243827"/>
              <a:gd name="connsiteY247" fmla="*/ 5335680 h 5687273"/>
              <a:gd name="connsiteX248" fmla="*/ 1012649 w 11243827"/>
              <a:gd name="connsiteY248" fmla="*/ 5334541 h 5687273"/>
              <a:gd name="connsiteX249" fmla="*/ 1007115 w 11243827"/>
              <a:gd name="connsiteY249" fmla="*/ 5332775 h 5687273"/>
              <a:gd name="connsiteX250" fmla="*/ 986002 w 11243827"/>
              <a:gd name="connsiteY250" fmla="*/ 5334906 h 5687273"/>
              <a:gd name="connsiteX251" fmla="*/ 953418 w 11243827"/>
              <a:gd name="connsiteY251" fmla="*/ 5333901 h 5687273"/>
              <a:gd name="connsiteX252" fmla="*/ 916854 w 11243827"/>
              <a:gd name="connsiteY252" fmla="*/ 5329435 h 5687273"/>
              <a:gd name="connsiteX253" fmla="*/ 905651 w 11243827"/>
              <a:gd name="connsiteY253" fmla="*/ 5332114 h 5687273"/>
              <a:gd name="connsiteX254" fmla="*/ 836961 w 11243827"/>
              <a:gd name="connsiteY254" fmla="*/ 5330803 h 5687273"/>
              <a:gd name="connsiteX255" fmla="*/ 817627 w 11243827"/>
              <a:gd name="connsiteY255" fmla="*/ 5330580 h 5687273"/>
              <a:gd name="connsiteX256" fmla="*/ 801817 w 11243827"/>
              <a:gd name="connsiteY256" fmla="*/ 5325937 h 5687273"/>
              <a:gd name="connsiteX257" fmla="*/ 798857 w 11243827"/>
              <a:gd name="connsiteY257" fmla="*/ 5320979 h 5687273"/>
              <a:gd name="connsiteX258" fmla="*/ 788354 w 11243827"/>
              <a:gd name="connsiteY258" fmla="*/ 5320143 h 5687273"/>
              <a:gd name="connsiteX259" fmla="*/ 785726 w 11243827"/>
              <a:gd name="connsiteY259" fmla="*/ 5318989 h 5687273"/>
              <a:gd name="connsiteX260" fmla="*/ 770507 w 11243827"/>
              <a:gd name="connsiteY260" fmla="*/ 5313309 h 5687273"/>
              <a:gd name="connsiteX261" fmla="*/ 733810 w 11243827"/>
              <a:gd name="connsiteY261" fmla="*/ 5324286 h 5687273"/>
              <a:gd name="connsiteX262" fmla="*/ 692117 w 11243827"/>
              <a:gd name="connsiteY262" fmla="*/ 5318786 h 5687273"/>
              <a:gd name="connsiteX263" fmla="*/ 528894 w 11243827"/>
              <a:gd name="connsiteY263" fmla="*/ 5327578 h 5687273"/>
              <a:gd name="connsiteX264" fmla="*/ 507005 w 11243827"/>
              <a:gd name="connsiteY264" fmla="*/ 5310149 h 5687273"/>
              <a:gd name="connsiteX265" fmla="*/ 441302 w 11243827"/>
              <a:gd name="connsiteY265" fmla="*/ 5307062 h 5687273"/>
              <a:gd name="connsiteX266" fmla="*/ 336819 w 11243827"/>
              <a:gd name="connsiteY266" fmla="*/ 5336690 h 5687273"/>
              <a:gd name="connsiteX267" fmla="*/ 215763 w 11243827"/>
              <a:gd name="connsiteY267" fmla="*/ 5332575 h 5687273"/>
              <a:gd name="connsiteX268" fmla="*/ 205927 w 11243827"/>
              <a:gd name="connsiteY268" fmla="*/ 5339672 h 5687273"/>
              <a:gd name="connsiteX269" fmla="*/ 194189 w 11243827"/>
              <a:gd name="connsiteY269" fmla="*/ 5343588 h 5687273"/>
              <a:gd name="connsiteX270" fmla="*/ 192552 w 11243827"/>
              <a:gd name="connsiteY270" fmla="*/ 5342845 h 5687273"/>
              <a:gd name="connsiteX271" fmla="*/ 178320 w 11243827"/>
              <a:gd name="connsiteY271" fmla="*/ 5343766 h 5687273"/>
              <a:gd name="connsiteX272" fmla="*/ 175596 w 11243827"/>
              <a:gd name="connsiteY272" fmla="*/ 5346411 h 5687273"/>
              <a:gd name="connsiteX273" fmla="*/ 165951 w 11243827"/>
              <a:gd name="connsiteY273" fmla="*/ 5347808 h 5687273"/>
              <a:gd name="connsiteX274" fmla="*/ 147287 w 11243827"/>
              <a:gd name="connsiteY274" fmla="*/ 5352625 h 5687273"/>
              <a:gd name="connsiteX275" fmla="*/ 143484 w 11243827"/>
              <a:gd name="connsiteY275" fmla="*/ 5351591 h 5687273"/>
              <a:gd name="connsiteX276" fmla="*/ 114847 w 11243827"/>
              <a:gd name="connsiteY276" fmla="*/ 5355844 h 5687273"/>
              <a:gd name="connsiteX277" fmla="*/ 114306 w 11243827"/>
              <a:gd name="connsiteY277" fmla="*/ 5354983 h 5687273"/>
              <a:gd name="connsiteX278" fmla="*/ 105588 w 11243827"/>
              <a:gd name="connsiteY278" fmla="*/ 5352169 h 5687273"/>
              <a:gd name="connsiteX279" fmla="*/ 89264 w 11243827"/>
              <a:gd name="connsiteY279" fmla="*/ 5348886 h 5687273"/>
              <a:gd name="connsiteX280" fmla="*/ 49794 w 11243827"/>
              <a:gd name="connsiteY280" fmla="*/ 5329950 h 5687273"/>
              <a:gd name="connsiteX281" fmla="*/ 19924 w 11243827"/>
              <a:gd name="connsiteY281" fmla="*/ 5334282 h 5687273"/>
              <a:gd name="connsiteX282" fmla="*/ 13819 w 11243827"/>
              <a:gd name="connsiteY282" fmla="*/ 5334653 h 5687273"/>
              <a:gd name="connsiteX283" fmla="*/ 13657 w 11243827"/>
              <a:gd name="connsiteY283" fmla="*/ 5334455 h 5687273"/>
              <a:gd name="connsiteX284" fmla="*/ 7139 w 11243827"/>
              <a:gd name="connsiteY284" fmla="*/ 5334438 h 5687273"/>
              <a:gd name="connsiteX285" fmla="*/ 2684 w 11243827"/>
              <a:gd name="connsiteY285" fmla="*/ 5335333 h 5687273"/>
              <a:gd name="connsiteX286" fmla="*/ 0 w 11243827"/>
              <a:gd name="connsiteY286" fmla="*/ 5335496 h 5687273"/>
              <a:gd name="connsiteX287" fmla="*/ 0 w 11243827"/>
              <a:gd name="connsiteY287" fmla="*/ 10592 h 5687273"/>
              <a:gd name="connsiteX288" fmla="*/ 11243827 w 11243827"/>
              <a:gd name="connsiteY288" fmla="*/ 0 h 56872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257007 w 11243827"/>
              <a:gd name="connsiteY57" fmla="*/ 553718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98891 w 11243827"/>
              <a:gd name="connsiteY221" fmla="*/ 551318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28894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507005 w 11243827"/>
              <a:gd name="connsiteY264" fmla="*/ 5310149 h 5641173"/>
              <a:gd name="connsiteX265" fmla="*/ 441302 w 11243827"/>
              <a:gd name="connsiteY265" fmla="*/ 5307062 h 5641173"/>
              <a:gd name="connsiteX266" fmla="*/ 336819 w 11243827"/>
              <a:gd name="connsiteY266" fmla="*/ 5336690 h 5641173"/>
              <a:gd name="connsiteX267" fmla="*/ 215763 w 11243827"/>
              <a:gd name="connsiteY267" fmla="*/ 5332575 h 5641173"/>
              <a:gd name="connsiteX268" fmla="*/ 205927 w 11243827"/>
              <a:gd name="connsiteY268" fmla="*/ 5339672 h 5641173"/>
              <a:gd name="connsiteX269" fmla="*/ 194189 w 11243827"/>
              <a:gd name="connsiteY269" fmla="*/ 5343588 h 5641173"/>
              <a:gd name="connsiteX270" fmla="*/ 192552 w 11243827"/>
              <a:gd name="connsiteY270" fmla="*/ 5342845 h 5641173"/>
              <a:gd name="connsiteX271" fmla="*/ 178320 w 11243827"/>
              <a:gd name="connsiteY271" fmla="*/ 5343766 h 5641173"/>
              <a:gd name="connsiteX272" fmla="*/ 175596 w 11243827"/>
              <a:gd name="connsiteY272" fmla="*/ 5346411 h 5641173"/>
              <a:gd name="connsiteX273" fmla="*/ 165951 w 11243827"/>
              <a:gd name="connsiteY273" fmla="*/ 5347808 h 5641173"/>
              <a:gd name="connsiteX274" fmla="*/ 147287 w 11243827"/>
              <a:gd name="connsiteY274" fmla="*/ 5352625 h 5641173"/>
              <a:gd name="connsiteX275" fmla="*/ 143484 w 11243827"/>
              <a:gd name="connsiteY275" fmla="*/ 5351591 h 5641173"/>
              <a:gd name="connsiteX276" fmla="*/ 114847 w 11243827"/>
              <a:gd name="connsiteY276" fmla="*/ 5355844 h 5641173"/>
              <a:gd name="connsiteX277" fmla="*/ 114306 w 11243827"/>
              <a:gd name="connsiteY277" fmla="*/ 5354983 h 5641173"/>
              <a:gd name="connsiteX278" fmla="*/ 105588 w 11243827"/>
              <a:gd name="connsiteY278" fmla="*/ 5352169 h 5641173"/>
              <a:gd name="connsiteX279" fmla="*/ 89264 w 11243827"/>
              <a:gd name="connsiteY279" fmla="*/ 5348886 h 5641173"/>
              <a:gd name="connsiteX280" fmla="*/ 49794 w 11243827"/>
              <a:gd name="connsiteY280" fmla="*/ 5329950 h 5641173"/>
              <a:gd name="connsiteX281" fmla="*/ 19924 w 11243827"/>
              <a:gd name="connsiteY281" fmla="*/ 5334282 h 5641173"/>
              <a:gd name="connsiteX282" fmla="*/ 13819 w 11243827"/>
              <a:gd name="connsiteY282" fmla="*/ 5334653 h 5641173"/>
              <a:gd name="connsiteX283" fmla="*/ 13657 w 11243827"/>
              <a:gd name="connsiteY283" fmla="*/ 5334455 h 5641173"/>
              <a:gd name="connsiteX284" fmla="*/ 7139 w 11243827"/>
              <a:gd name="connsiteY284" fmla="*/ 5334438 h 5641173"/>
              <a:gd name="connsiteX285" fmla="*/ 2684 w 11243827"/>
              <a:gd name="connsiteY285" fmla="*/ 5335333 h 5641173"/>
              <a:gd name="connsiteX286" fmla="*/ 0 w 11243827"/>
              <a:gd name="connsiteY286" fmla="*/ 5335496 h 5641173"/>
              <a:gd name="connsiteX287" fmla="*/ 0 w 11243827"/>
              <a:gd name="connsiteY287" fmla="*/ 10592 h 5641173"/>
              <a:gd name="connsiteX288" fmla="*/ 11243827 w 11243827"/>
              <a:gd name="connsiteY288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05927 w 11243827"/>
              <a:gd name="connsiteY267" fmla="*/ 5339672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15763 w 11243827"/>
              <a:gd name="connsiteY266" fmla="*/ 5332575 h 5641173"/>
              <a:gd name="connsiteX267" fmla="*/ 270932 w 11243827"/>
              <a:gd name="connsiteY267" fmla="*/ 5345451 h 5641173"/>
              <a:gd name="connsiteX268" fmla="*/ 194189 w 11243827"/>
              <a:gd name="connsiteY268" fmla="*/ 5343588 h 5641173"/>
              <a:gd name="connsiteX269" fmla="*/ 192552 w 11243827"/>
              <a:gd name="connsiteY269" fmla="*/ 5342845 h 5641173"/>
              <a:gd name="connsiteX270" fmla="*/ 178320 w 11243827"/>
              <a:gd name="connsiteY270" fmla="*/ 5343766 h 5641173"/>
              <a:gd name="connsiteX271" fmla="*/ 175596 w 11243827"/>
              <a:gd name="connsiteY271" fmla="*/ 5346411 h 5641173"/>
              <a:gd name="connsiteX272" fmla="*/ 165951 w 11243827"/>
              <a:gd name="connsiteY272" fmla="*/ 5347808 h 5641173"/>
              <a:gd name="connsiteX273" fmla="*/ 147287 w 11243827"/>
              <a:gd name="connsiteY273" fmla="*/ 5352625 h 5641173"/>
              <a:gd name="connsiteX274" fmla="*/ 143484 w 11243827"/>
              <a:gd name="connsiteY274" fmla="*/ 5351591 h 5641173"/>
              <a:gd name="connsiteX275" fmla="*/ 114847 w 11243827"/>
              <a:gd name="connsiteY275" fmla="*/ 5355844 h 5641173"/>
              <a:gd name="connsiteX276" fmla="*/ 114306 w 11243827"/>
              <a:gd name="connsiteY276" fmla="*/ 5354983 h 5641173"/>
              <a:gd name="connsiteX277" fmla="*/ 105588 w 11243827"/>
              <a:gd name="connsiteY277" fmla="*/ 5352169 h 5641173"/>
              <a:gd name="connsiteX278" fmla="*/ 89264 w 11243827"/>
              <a:gd name="connsiteY278" fmla="*/ 5348886 h 5641173"/>
              <a:gd name="connsiteX279" fmla="*/ 49794 w 11243827"/>
              <a:gd name="connsiteY279" fmla="*/ 5329950 h 5641173"/>
              <a:gd name="connsiteX280" fmla="*/ 19924 w 11243827"/>
              <a:gd name="connsiteY280" fmla="*/ 5334282 h 5641173"/>
              <a:gd name="connsiteX281" fmla="*/ 13819 w 11243827"/>
              <a:gd name="connsiteY281" fmla="*/ 5334653 h 5641173"/>
              <a:gd name="connsiteX282" fmla="*/ 13657 w 11243827"/>
              <a:gd name="connsiteY282" fmla="*/ 5334455 h 5641173"/>
              <a:gd name="connsiteX283" fmla="*/ 7139 w 11243827"/>
              <a:gd name="connsiteY283" fmla="*/ 5334438 h 5641173"/>
              <a:gd name="connsiteX284" fmla="*/ 2684 w 11243827"/>
              <a:gd name="connsiteY284" fmla="*/ 5335333 h 5641173"/>
              <a:gd name="connsiteX285" fmla="*/ 0 w 11243827"/>
              <a:gd name="connsiteY285" fmla="*/ 5335496 h 5641173"/>
              <a:gd name="connsiteX286" fmla="*/ 0 w 11243827"/>
              <a:gd name="connsiteY286" fmla="*/ 10592 h 5641173"/>
              <a:gd name="connsiteX287" fmla="*/ 11243827 w 11243827"/>
              <a:gd name="connsiteY287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105588 w 11243827"/>
              <a:gd name="connsiteY276" fmla="*/ 5352169 h 5641173"/>
              <a:gd name="connsiteX277" fmla="*/ 89264 w 11243827"/>
              <a:gd name="connsiteY277" fmla="*/ 5348886 h 5641173"/>
              <a:gd name="connsiteX278" fmla="*/ 49794 w 11243827"/>
              <a:gd name="connsiteY278" fmla="*/ 5329950 h 5641173"/>
              <a:gd name="connsiteX279" fmla="*/ 19924 w 11243827"/>
              <a:gd name="connsiteY279" fmla="*/ 5334282 h 5641173"/>
              <a:gd name="connsiteX280" fmla="*/ 13819 w 11243827"/>
              <a:gd name="connsiteY280" fmla="*/ 5334653 h 5641173"/>
              <a:gd name="connsiteX281" fmla="*/ 13657 w 11243827"/>
              <a:gd name="connsiteY281" fmla="*/ 5334455 h 5641173"/>
              <a:gd name="connsiteX282" fmla="*/ 7139 w 11243827"/>
              <a:gd name="connsiteY282" fmla="*/ 5334438 h 5641173"/>
              <a:gd name="connsiteX283" fmla="*/ 2684 w 11243827"/>
              <a:gd name="connsiteY283" fmla="*/ 5335333 h 5641173"/>
              <a:gd name="connsiteX284" fmla="*/ 0 w 11243827"/>
              <a:gd name="connsiteY284" fmla="*/ 5335496 h 5641173"/>
              <a:gd name="connsiteX285" fmla="*/ 0 w 11243827"/>
              <a:gd name="connsiteY285" fmla="*/ 10592 h 5641173"/>
              <a:gd name="connsiteX286" fmla="*/ 11243827 w 11243827"/>
              <a:gd name="connsiteY286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43484 w 11243827"/>
              <a:gd name="connsiteY273" fmla="*/ 5351591 h 5641173"/>
              <a:gd name="connsiteX274" fmla="*/ 114847 w 11243827"/>
              <a:gd name="connsiteY274" fmla="*/ 5355844 h 5641173"/>
              <a:gd name="connsiteX275" fmla="*/ 114306 w 11243827"/>
              <a:gd name="connsiteY275" fmla="*/ 5354983 h 5641173"/>
              <a:gd name="connsiteX276" fmla="*/ 89264 w 11243827"/>
              <a:gd name="connsiteY276" fmla="*/ 5348886 h 5641173"/>
              <a:gd name="connsiteX277" fmla="*/ 49794 w 11243827"/>
              <a:gd name="connsiteY277" fmla="*/ 5329950 h 5641173"/>
              <a:gd name="connsiteX278" fmla="*/ 19924 w 11243827"/>
              <a:gd name="connsiteY278" fmla="*/ 5334282 h 5641173"/>
              <a:gd name="connsiteX279" fmla="*/ 13819 w 11243827"/>
              <a:gd name="connsiteY279" fmla="*/ 5334653 h 5641173"/>
              <a:gd name="connsiteX280" fmla="*/ 13657 w 11243827"/>
              <a:gd name="connsiteY280" fmla="*/ 5334455 h 5641173"/>
              <a:gd name="connsiteX281" fmla="*/ 7139 w 11243827"/>
              <a:gd name="connsiteY281" fmla="*/ 5334438 h 5641173"/>
              <a:gd name="connsiteX282" fmla="*/ 2684 w 11243827"/>
              <a:gd name="connsiteY282" fmla="*/ 5335333 h 5641173"/>
              <a:gd name="connsiteX283" fmla="*/ 0 w 11243827"/>
              <a:gd name="connsiteY283" fmla="*/ 5335496 h 5641173"/>
              <a:gd name="connsiteX284" fmla="*/ 0 w 11243827"/>
              <a:gd name="connsiteY284" fmla="*/ 10592 h 5641173"/>
              <a:gd name="connsiteX285" fmla="*/ 11243827 w 11243827"/>
              <a:gd name="connsiteY285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65951 w 11243827"/>
              <a:gd name="connsiteY271" fmla="*/ 5347808 h 5641173"/>
              <a:gd name="connsiteX272" fmla="*/ 147287 w 11243827"/>
              <a:gd name="connsiteY272" fmla="*/ 5352625 h 5641173"/>
              <a:gd name="connsiteX273" fmla="*/ 114847 w 11243827"/>
              <a:gd name="connsiteY273" fmla="*/ 5355844 h 5641173"/>
              <a:gd name="connsiteX274" fmla="*/ 114306 w 11243827"/>
              <a:gd name="connsiteY274" fmla="*/ 5354983 h 5641173"/>
              <a:gd name="connsiteX275" fmla="*/ 89264 w 11243827"/>
              <a:gd name="connsiteY275" fmla="*/ 5348886 h 5641173"/>
              <a:gd name="connsiteX276" fmla="*/ 49794 w 11243827"/>
              <a:gd name="connsiteY276" fmla="*/ 5329950 h 5641173"/>
              <a:gd name="connsiteX277" fmla="*/ 19924 w 11243827"/>
              <a:gd name="connsiteY277" fmla="*/ 5334282 h 5641173"/>
              <a:gd name="connsiteX278" fmla="*/ 13819 w 11243827"/>
              <a:gd name="connsiteY278" fmla="*/ 5334653 h 5641173"/>
              <a:gd name="connsiteX279" fmla="*/ 13657 w 11243827"/>
              <a:gd name="connsiteY279" fmla="*/ 5334455 h 5641173"/>
              <a:gd name="connsiteX280" fmla="*/ 7139 w 11243827"/>
              <a:gd name="connsiteY280" fmla="*/ 5334438 h 5641173"/>
              <a:gd name="connsiteX281" fmla="*/ 2684 w 11243827"/>
              <a:gd name="connsiteY281" fmla="*/ 5335333 h 5641173"/>
              <a:gd name="connsiteX282" fmla="*/ 0 w 11243827"/>
              <a:gd name="connsiteY282" fmla="*/ 5335496 h 5641173"/>
              <a:gd name="connsiteX283" fmla="*/ 0 w 11243827"/>
              <a:gd name="connsiteY283" fmla="*/ 10592 h 5641173"/>
              <a:gd name="connsiteX284" fmla="*/ 11243827 w 11243827"/>
              <a:gd name="connsiteY284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31268 w 11243827"/>
              <a:gd name="connsiteY238" fmla="*/ 5350530 h 5641173"/>
              <a:gd name="connsiteX239" fmla="*/ 1112024 w 11243827"/>
              <a:gd name="connsiteY239" fmla="*/ 5345786 h 5641173"/>
              <a:gd name="connsiteX240" fmla="*/ 1100870 w 11243827"/>
              <a:gd name="connsiteY240" fmla="*/ 5343651 h 5641173"/>
              <a:gd name="connsiteX241" fmla="*/ 1096383 w 11243827"/>
              <a:gd name="connsiteY241" fmla="*/ 5343015 h 5641173"/>
              <a:gd name="connsiteX242" fmla="*/ 1085571 w 11243827"/>
              <a:gd name="connsiteY242" fmla="*/ 5345836 h 5641173"/>
              <a:gd name="connsiteX243" fmla="*/ 1073168 w 11243827"/>
              <a:gd name="connsiteY243" fmla="*/ 5341521 h 5641173"/>
              <a:gd name="connsiteX244" fmla="*/ 1058039 w 11243827"/>
              <a:gd name="connsiteY244" fmla="*/ 5343504 h 5641173"/>
              <a:gd name="connsiteX245" fmla="*/ 1055426 w 11243827"/>
              <a:gd name="connsiteY245" fmla="*/ 5339088 h 5641173"/>
              <a:gd name="connsiteX246" fmla="*/ 1044738 w 11243827"/>
              <a:gd name="connsiteY246" fmla="*/ 5333063 h 5641173"/>
              <a:gd name="connsiteX247" fmla="*/ 1033909 w 11243827"/>
              <a:gd name="connsiteY247" fmla="*/ 5335680 h 5641173"/>
              <a:gd name="connsiteX248" fmla="*/ 1012649 w 11243827"/>
              <a:gd name="connsiteY248" fmla="*/ 5334541 h 5641173"/>
              <a:gd name="connsiteX249" fmla="*/ 1007115 w 11243827"/>
              <a:gd name="connsiteY249" fmla="*/ 5332775 h 5641173"/>
              <a:gd name="connsiteX250" fmla="*/ 986002 w 11243827"/>
              <a:gd name="connsiteY250" fmla="*/ 5334906 h 5641173"/>
              <a:gd name="connsiteX251" fmla="*/ 953418 w 11243827"/>
              <a:gd name="connsiteY251" fmla="*/ 5333901 h 5641173"/>
              <a:gd name="connsiteX252" fmla="*/ 916854 w 11243827"/>
              <a:gd name="connsiteY252" fmla="*/ 5329435 h 5641173"/>
              <a:gd name="connsiteX253" fmla="*/ 905651 w 11243827"/>
              <a:gd name="connsiteY253" fmla="*/ 5332114 h 5641173"/>
              <a:gd name="connsiteX254" fmla="*/ 836961 w 11243827"/>
              <a:gd name="connsiteY254" fmla="*/ 5330803 h 5641173"/>
              <a:gd name="connsiteX255" fmla="*/ 817627 w 11243827"/>
              <a:gd name="connsiteY255" fmla="*/ 5330580 h 5641173"/>
              <a:gd name="connsiteX256" fmla="*/ 801817 w 11243827"/>
              <a:gd name="connsiteY256" fmla="*/ 5325937 h 5641173"/>
              <a:gd name="connsiteX257" fmla="*/ 798857 w 11243827"/>
              <a:gd name="connsiteY257" fmla="*/ 5320979 h 5641173"/>
              <a:gd name="connsiteX258" fmla="*/ 788354 w 11243827"/>
              <a:gd name="connsiteY258" fmla="*/ 5320143 h 5641173"/>
              <a:gd name="connsiteX259" fmla="*/ 785726 w 11243827"/>
              <a:gd name="connsiteY259" fmla="*/ 5318989 h 5641173"/>
              <a:gd name="connsiteX260" fmla="*/ 770507 w 11243827"/>
              <a:gd name="connsiteY260" fmla="*/ 5313309 h 5641173"/>
              <a:gd name="connsiteX261" fmla="*/ 733810 w 11243827"/>
              <a:gd name="connsiteY261" fmla="*/ 5324286 h 5641173"/>
              <a:gd name="connsiteX262" fmla="*/ 692117 w 11243827"/>
              <a:gd name="connsiteY262" fmla="*/ 5318786 h 5641173"/>
              <a:gd name="connsiteX263" fmla="*/ 574943 w 11243827"/>
              <a:gd name="connsiteY263" fmla="*/ 5327578 h 5641173"/>
              <a:gd name="connsiteX264" fmla="*/ 441302 w 11243827"/>
              <a:gd name="connsiteY264" fmla="*/ 5307062 h 5641173"/>
              <a:gd name="connsiteX265" fmla="*/ 336819 w 11243827"/>
              <a:gd name="connsiteY265" fmla="*/ 5336690 h 5641173"/>
              <a:gd name="connsiteX266" fmla="*/ 270932 w 11243827"/>
              <a:gd name="connsiteY266" fmla="*/ 5345451 h 5641173"/>
              <a:gd name="connsiteX267" fmla="*/ 194189 w 11243827"/>
              <a:gd name="connsiteY267" fmla="*/ 5343588 h 5641173"/>
              <a:gd name="connsiteX268" fmla="*/ 192552 w 11243827"/>
              <a:gd name="connsiteY268" fmla="*/ 5342845 h 5641173"/>
              <a:gd name="connsiteX269" fmla="*/ 178320 w 11243827"/>
              <a:gd name="connsiteY269" fmla="*/ 5343766 h 5641173"/>
              <a:gd name="connsiteX270" fmla="*/ 175596 w 11243827"/>
              <a:gd name="connsiteY270" fmla="*/ 5346411 h 5641173"/>
              <a:gd name="connsiteX271" fmla="*/ 147287 w 11243827"/>
              <a:gd name="connsiteY271" fmla="*/ 5352625 h 5641173"/>
              <a:gd name="connsiteX272" fmla="*/ 114847 w 11243827"/>
              <a:gd name="connsiteY272" fmla="*/ 5355844 h 5641173"/>
              <a:gd name="connsiteX273" fmla="*/ 114306 w 11243827"/>
              <a:gd name="connsiteY273" fmla="*/ 5354983 h 5641173"/>
              <a:gd name="connsiteX274" fmla="*/ 89264 w 11243827"/>
              <a:gd name="connsiteY274" fmla="*/ 5348886 h 5641173"/>
              <a:gd name="connsiteX275" fmla="*/ 49794 w 11243827"/>
              <a:gd name="connsiteY275" fmla="*/ 5329950 h 5641173"/>
              <a:gd name="connsiteX276" fmla="*/ 19924 w 11243827"/>
              <a:gd name="connsiteY276" fmla="*/ 5334282 h 5641173"/>
              <a:gd name="connsiteX277" fmla="*/ 13819 w 11243827"/>
              <a:gd name="connsiteY277" fmla="*/ 5334653 h 5641173"/>
              <a:gd name="connsiteX278" fmla="*/ 13657 w 11243827"/>
              <a:gd name="connsiteY278" fmla="*/ 5334455 h 5641173"/>
              <a:gd name="connsiteX279" fmla="*/ 7139 w 11243827"/>
              <a:gd name="connsiteY279" fmla="*/ 5334438 h 5641173"/>
              <a:gd name="connsiteX280" fmla="*/ 2684 w 11243827"/>
              <a:gd name="connsiteY280" fmla="*/ 5335333 h 5641173"/>
              <a:gd name="connsiteX281" fmla="*/ 0 w 11243827"/>
              <a:gd name="connsiteY281" fmla="*/ 5335496 h 5641173"/>
              <a:gd name="connsiteX282" fmla="*/ 0 w 11243827"/>
              <a:gd name="connsiteY282" fmla="*/ 10592 h 5641173"/>
              <a:gd name="connsiteX283" fmla="*/ 11243827 w 11243827"/>
              <a:gd name="connsiteY283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37272 w 11243827"/>
              <a:gd name="connsiteY237" fmla="*/ 5351191 h 5641173"/>
              <a:gd name="connsiteX238" fmla="*/ 1112024 w 11243827"/>
              <a:gd name="connsiteY238" fmla="*/ 5345786 h 5641173"/>
              <a:gd name="connsiteX239" fmla="*/ 1100870 w 11243827"/>
              <a:gd name="connsiteY239" fmla="*/ 5343651 h 5641173"/>
              <a:gd name="connsiteX240" fmla="*/ 1096383 w 11243827"/>
              <a:gd name="connsiteY240" fmla="*/ 5343015 h 5641173"/>
              <a:gd name="connsiteX241" fmla="*/ 1085571 w 11243827"/>
              <a:gd name="connsiteY241" fmla="*/ 5345836 h 5641173"/>
              <a:gd name="connsiteX242" fmla="*/ 1073168 w 11243827"/>
              <a:gd name="connsiteY242" fmla="*/ 5341521 h 5641173"/>
              <a:gd name="connsiteX243" fmla="*/ 1058039 w 11243827"/>
              <a:gd name="connsiteY243" fmla="*/ 5343504 h 5641173"/>
              <a:gd name="connsiteX244" fmla="*/ 1055426 w 11243827"/>
              <a:gd name="connsiteY244" fmla="*/ 5339088 h 5641173"/>
              <a:gd name="connsiteX245" fmla="*/ 1044738 w 11243827"/>
              <a:gd name="connsiteY245" fmla="*/ 5333063 h 5641173"/>
              <a:gd name="connsiteX246" fmla="*/ 1033909 w 11243827"/>
              <a:gd name="connsiteY246" fmla="*/ 5335680 h 5641173"/>
              <a:gd name="connsiteX247" fmla="*/ 1012649 w 11243827"/>
              <a:gd name="connsiteY247" fmla="*/ 5334541 h 5641173"/>
              <a:gd name="connsiteX248" fmla="*/ 1007115 w 11243827"/>
              <a:gd name="connsiteY248" fmla="*/ 5332775 h 5641173"/>
              <a:gd name="connsiteX249" fmla="*/ 986002 w 11243827"/>
              <a:gd name="connsiteY249" fmla="*/ 5334906 h 5641173"/>
              <a:gd name="connsiteX250" fmla="*/ 953418 w 11243827"/>
              <a:gd name="connsiteY250" fmla="*/ 5333901 h 5641173"/>
              <a:gd name="connsiteX251" fmla="*/ 916854 w 11243827"/>
              <a:gd name="connsiteY251" fmla="*/ 5329435 h 5641173"/>
              <a:gd name="connsiteX252" fmla="*/ 905651 w 11243827"/>
              <a:gd name="connsiteY252" fmla="*/ 5332114 h 5641173"/>
              <a:gd name="connsiteX253" fmla="*/ 836961 w 11243827"/>
              <a:gd name="connsiteY253" fmla="*/ 5330803 h 5641173"/>
              <a:gd name="connsiteX254" fmla="*/ 817627 w 11243827"/>
              <a:gd name="connsiteY254" fmla="*/ 5330580 h 5641173"/>
              <a:gd name="connsiteX255" fmla="*/ 801817 w 11243827"/>
              <a:gd name="connsiteY255" fmla="*/ 5325937 h 5641173"/>
              <a:gd name="connsiteX256" fmla="*/ 798857 w 11243827"/>
              <a:gd name="connsiteY256" fmla="*/ 5320979 h 5641173"/>
              <a:gd name="connsiteX257" fmla="*/ 788354 w 11243827"/>
              <a:gd name="connsiteY257" fmla="*/ 5320143 h 5641173"/>
              <a:gd name="connsiteX258" fmla="*/ 785726 w 11243827"/>
              <a:gd name="connsiteY258" fmla="*/ 5318989 h 5641173"/>
              <a:gd name="connsiteX259" fmla="*/ 770507 w 11243827"/>
              <a:gd name="connsiteY259" fmla="*/ 5313309 h 5641173"/>
              <a:gd name="connsiteX260" fmla="*/ 733810 w 11243827"/>
              <a:gd name="connsiteY260" fmla="*/ 5324286 h 5641173"/>
              <a:gd name="connsiteX261" fmla="*/ 692117 w 11243827"/>
              <a:gd name="connsiteY261" fmla="*/ 5318786 h 5641173"/>
              <a:gd name="connsiteX262" fmla="*/ 574943 w 11243827"/>
              <a:gd name="connsiteY262" fmla="*/ 5327578 h 5641173"/>
              <a:gd name="connsiteX263" fmla="*/ 441302 w 11243827"/>
              <a:gd name="connsiteY263" fmla="*/ 5307062 h 5641173"/>
              <a:gd name="connsiteX264" fmla="*/ 336819 w 11243827"/>
              <a:gd name="connsiteY264" fmla="*/ 5336690 h 5641173"/>
              <a:gd name="connsiteX265" fmla="*/ 270932 w 11243827"/>
              <a:gd name="connsiteY265" fmla="*/ 5345451 h 5641173"/>
              <a:gd name="connsiteX266" fmla="*/ 194189 w 11243827"/>
              <a:gd name="connsiteY266" fmla="*/ 5343588 h 5641173"/>
              <a:gd name="connsiteX267" fmla="*/ 192552 w 11243827"/>
              <a:gd name="connsiteY267" fmla="*/ 5342845 h 5641173"/>
              <a:gd name="connsiteX268" fmla="*/ 178320 w 11243827"/>
              <a:gd name="connsiteY268" fmla="*/ 5343766 h 5641173"/>
              <a:gd name="connsiteX269" fmla="*/ 175596 w 11243827"/>
              <a:gd name="connsiteY269" fmla="*/ 5346411 h 5641173"/>
              <a:gd name="connsiteX270" fmla="*/ 147287 w 11243827"/>
              <a:gd name="connsiteY270" fmla="*/ 5352625 h 5641173"/>
              <a:gd name="connsiteX271" fmla="*/ 114847 w 11243827"/>
              <a:gd name="connsiteY271" fmla="*/ 5355844 h 5641173"/>
              <a:gd name="connsiteX272" fmla="*/ 114306 w 11243827"/>
              <a:gd name="connsiteY272" fmla="*/ 5354983 h 5641173"/>
              <a:gd name="connsiteX273" fmla="*/ 89264 w 11243827"/>
              <a:gd name="connsiteY273" fmla="*/ 5348886 h 5641173"/>
              <a:gd name="connsiteX274" fmla="*/ 49794 w 11243827"/>
              <a:gd name="connsiteY274" fmla="*/ 5329950 h 5641173"/>
              <a:gd name="connsiteX275" fmla="*/ 19924 w 11243827"/>
              <a:gd name="connsiteY275" fmla="*/ 5334282 h 5641173"/>
              <a:gd name="connsiteX276" fmla="*/ 13819 w 11243827"/>
              <a:gd name="connsiteY276" fmla="*/ 5334653 h 5641173"/>
              <a:gd name="connsiteX277" fmla="*/ 13657 w 11243827"/>
              <a:gd name="connsiteY277" fmla="*/ 5334455 h 5641173"/>
              <a:gd name="connsiteX278" fmla="*/ 7139 w 11243827"/>
              <a:gd name="connsiteY278" fmla="*/ 5334438 h 5641173"/>
              <a:gd name="connsiteX279" fmla="*/ 2684 w 11243827"/>
              <a:gd name="connsiteY279" fmla="*/ 5335333 h 5641173"/>
              <a:gd name="connsiteX280" fmla="*/ 0 w 11243827"/>
              <a:gd name="connsiteY280" fmla="*/ 5335496 h 5641173"/>
              <a:gd name="connsiteX281" fmla="*/ 0 w 11243827"/>
              <a:gd name="connsiteY281" fmla="*/ 10592 h 5641173"/>
              <a:gd name="connsiteX282" fmla="*/ 11243827 w 11243827"/>
              <a:gd name="connsiteY282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73168 w 11243827"/>
              <a:gd name="connsiteY241" fmla="*/ 5341521 h 5641173"/>
              <a:gd name="connsiteX242" fmla="*/ 1058039 w 11243827"/>
              <a:gd name="connsiteY242" fmla="*/ 5343504 h 5641173"/>
              <a:gd name="connsiteX243" fmla="*/ 1055426 w 11243827"/>
              <a:gd name="connsiteY243" fmla="*/ 5339088 h 5641173"/>
              <a:gd name="connsiteX244" fmla="*/ 1044738 w 11243827"/>
              <a:gd name="connsiteY244" fmla="*/ 5333063 h 5641173"/>
              <a:gd name="connsiteX245" fmla="*/ 1033909 w 11243827"/>
              <a:gd name="connsiteY245" fmla="*/ 5335680 h 5641173"/>
              <a:gd name="connsiteX246" fmla="*/ 1012649 w 11243827"/>
              <a:gd name="connsiteY246" fmla="*/ 5334541 h 5641173"/>
              <a:gd name="connsiteX247" fmla="*/ 1007115 w 11243827"/>
              <a:gd name="connsiteY247" fmla="*/ 5332775 h 5641173"/>
              <a:gd name="connsiteX248" fmla="*/ 986002 w 11243827"/>
              <a:gd name="connsiteY248" fmla="*/ 5334906 h 5641173"/>
              <a:gd name="connsiteX249" fmla="*/ 953418 w 11243827"/>
              <a:gd name="connsiteY249" fmla="*/ 5333901 h 5641173"/>
              <a:gd name="connsiteX250" fmla="*/ 916854 w 11243827"/>
              <a:gd name="connsiteY250" fmla="*/ 5329435 h 5641173"/>
              <a:gd name="connsiteX251" fmla="*/ 905651 w 11243827"/>
              <a:gd name="connsiteY251" fmla="*/ 5332114 h 5641173"/>
              <a:gd name="connsiteX252" fmla="*/ 836961 w 11243827"/>
              <a:gd name="connsiteY252" fmla="*/ 5330803 h 5641173"/>
              <a:gd name="connsiteX253" fmla="*/ 817627 w 11243827"/>
              <a:gd name="connsiteY253" fmla="*/ 5330580 h 5641173"/>
              <a:gd name="connsiteX254" fmla="*/ 801817 w 11243827"/>
              <a:gd name="connsiteY254" fmla="*/ 5325937 h 5641173"/>
              <a:gd name="connsiteX255" fmla="*/ 798857 w 11243827"/>
              <a:gd name="connsiteY255" fmla="*/ 5320979 h 5641173"/>
              <a:gd name="connsiteX256" fmla="*/ 788354 w 11243827"/>
              <a:gd name="connsiteY256" fmla="*/ 5320143 h 5641173"/>
              <a:gd name="connsiteX257" fmla="*/ 785726 w 11243827"/>
              <a:gd name="connsiteY257" fmla="*/ 5318989 h 5641173"/>
              <a:gd name="connsiteX258" fmla="*/ 770507 w 11243827"/>
              <a:gd name="connsiteY258" fmla="*/ 5313309 h 5641173"/>
              <a:gd name="connsiteX259" fmla="*/ 733810 w 11243827"/>
              <a:gd name="connsiteY259" fmla="*/ 5324286 h 5641173"/>
              <a:gd name="connsiteX260" fmla="*/ 692117 w 11243827"/>
              <a:gd name="connsiteY260" fmla="*/ 5318786 h 5641173"/>
              <a:gd name="connsiteX261" fmla="*/ 574943 w 11243827"/>
              <a:gd name="connsiteY261" fmla="*/ 5327578 h 5641173"/>
              <a:gd name="connsiteX262" fmla="*/ 441302 w 11243827"/>
              <a:gd name="connsiteY262" fmla="*/ 5307062 h 5641173"/>
              <a:gd name="connsiteX263" fmla="*/ 336819 w 11243827"/>
              <a:gd name="connsiteY263" fmla="*/ 5336690 h 5641173"/>
              <a:gd name="connsiteX264" fmla="*/ 270932 w 11243827"/>
              <a:gd name="connsiteY264" fmla="*/ 5345451 h 5641173"/>
              <a:gd name="connsiteX265" fmla="*/ 194189 w 11243827"/>
              <a:gd name="connsiteY265" fmla="*/ 5343588 h 5641173"/>
              <a:gd name="connsiteX266" fmla="*/ 192552 w 11243827"/>
              <a:gd name="connsiteY266" fmla="*/ 5342845 h 5641173"/>
              <a:gd name="connsiteX267" fmla="*/ 178320 w 11243827"/>
              <a:gd name="connsiteY267" fmla="*/ 5343766 h 5641173"/>
              <a:gd name="connsiteX268" fmla="*/ 175596 w 11243827"/>
              <a:gd name="connsiteY268" fmla="*/ 5346411 h 5641173"/>
              <a:gd name="connsiteX269" fmla="*/ 147287 w 11243827"/>
              <a:gd name="connsiteY269" fmla="*/ 5352625 h 5641173"/>
              <a:gd name="connsiteX270" fmla="*/ 114847 w 11243827"/>
              <a:gd name="connsiteY270" fmla="*/ 5355844 h 5641173"/>
              <a:gd name="connsiteX271" fmla="*/ 114306 w 11243827"/>
              <a:gd name="connsiteY271" fmla="*/ 5354983 h 5641173"/>
              <a:gd name="connsiteX272" fmla="*/ 89264 w 11243827"/>
              <a:gd name="connsiteY272" fmla="*/ 5348886 h 5641173"/>
              <a:gd name="connsiteX273" fmla="*/ 49794 w 11243827"/>
              <a:gd name="connsiteY273" fmla="*/ 5329950 h 5641173"/>
              <a:gd name="connsiteX274" fmla="*/ 19924 w 11243827"/>
              <a:gd name="connsiteY274" fmla="*/ 5334282 h 5641173"/>
              <a:gd name="connsiteX275" fmla="*/ 13819 w 11243827"/>
              <a:gd name="connsiteY275" fmla="*/ 5334653 h 5641173"/>
              <a:gd name="connsiteX276" fmla="*/ 13657 w 11243827"/>
              <a:gd name="connsiteY276" fmla="*/ 5334455 h 5641173"/>
              <a:gd name="connsiteX277" fmla="*/ 7139 w 11243827"/>
              <a:gd name="connsiteY277" fmla="*/ 5334438 h 5641173"/>
              <a:gd name="connsiteX278" fmla="*/ 2684 w 11243827"/>
              <a:gd name="connsiteY278" fmla="*/ 5335333 h 5641173"/>
              <a:gd name="connsiteX279" fmla="*/ 0 w 11243827"/>
              <a:gd name="connsiteY279" fmla="*/ 5335496 h 5641173"/>
              <a:gd name="connsiteX280" fmla="*/ 0 w 11243827"/>
              <a:gd name="connsiteY280" fmla="*/ 10592 h 5641173"/>
              <a:gd name="connsiteX281" fmla="*/ 11243827 w 11243827"/>
              <a:gd name="connsiteY281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45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6002 w 11243827"/>
              <a:gd name="connsiteY247" fmla="*/ 5334906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6961 w 11243827"/>
              <a:gd name="connsiteY251" fmla="*/ 5330803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85571 w 11243827"/>
              <a:gd name="connsiteY240" fmla="*/ 5358836 h 5641173"/>
              <a:gd name="connsiteX241" fmla="*/ 1058039 w 11243827"/>
              <a:gd name="connsiteY241" fmla="*/ 5343504 h 5641173"/>
              <a:gd name="connsiteX242" fmla="*/ 1055426 w 11243827"/>
              <a:gd name="connsiteY242" fmla="*/ 5339088 h 5641173"/>
              <a:gd name="connsiteX243" fmla="*/ 1044738 w 11243827"/>
              <a:gd name="connsiteY243" fmla="*/ 5333063 h 5641173"/>
              <a:gd name="connsiteX244" fmla="*/ 1033909 w 11243827"/>
              <a:gd name="connsiteY244" fmla="*/ 5335680 h 5641173"/>
              <a:gd name="connsiteX245" fmla="*/ 1012649 w 11243827"/>
              <a:gd name="connsiteY245" fmla="*/ 5334541 h 5641173"/>
              <a:gd name="connsiteX246" fmla="*/ 1007115 w 11243827"/>
              <a:gd name="connsiteY246" fmla="*/ 5332775 h 5641173"/>
              <a:gd name="connsiteX247" fmla="*/ 987447 w 11243827"/>
              <a:gd name="connsiteY247" fmla="*/ 5346462 h 5641173"/>
              <a:gd name="connsiteX248" fmla="*/ 953418 w 11243827"/>
              <a:gd name="connsiteY248" fmla="*/ 5333901 h 5641173"/>
              <a:gd name="connsiteX249" fmla="*/ 916854 w 11243827"/>
              <a:gd name="connsiteY249" fmla="*/ 5329435 h 5641173"/>
              <a:gd name="connsiteX250" fmla="*/ 905651 w 11243827"/>
              <a:gd name="connsiteY250" fmla="*/ 5332114 h 5641173"/>
              <a:gd name="connsiteX251" fmla="*/ 838405 w 11243827"/>
              <a:gd name="connsiteY251" fmla="*/ 5339470 h 5641173"/>
              <a:gd name="connsiteX252" fmla="*/ 817627 w 11243827"/>
              <a:gd name="connsiteY252" fmla="*/ 5330580 h 5641173"/>
              <a:gd name="connsiteX253" fmla="*/ 801817 w 11243827"/>
              <a:gd name="connsiteY253" fmla="*/ 5325937 h 5641173"/>
              <a:gd name="connsiteX254" fmla="*/ 798857 w 11243827"/>
              <a:gd name="connsiteY254" fmla="*/ 5320979 h 5641173"/>
              <a:gd name="connsiteX255" fmla="*/ 788354 w 11243827"/>
              <a:gd name="connsiteY255" fmla="*/ 5320143 h 5641173"/>
              <a:gd name="connsiteX256" fmla="*/ 785726 w 11243827"/>
              <a:gd name="connsiteY256" fmla="*/ 5318989 h 5641173"/>
              <a:gd name="connsiteX257" fmla="*/ 770507 w 11243827"/>
              <a:gd name="connsiteY257" fmla="*/ 5313309 h 5641173"/>
              <a:gd name="connsiteX258" fmla="*/ 733810 w 11243827"/>
              <a:gd name="connsiteY258" fmla="*/ 5324286 h 5641173"/>
              <a:gd name="connsiteX259" fmla="*/ 692117 w 11243827"/>
              <a:gd name="connsiteY259" fmla="*/ 5318786 h 5641173"/>
              <a:gd name="connsiteX260" fmla="*/ 574943 w 11243827"/>
              <a:gd name="connsiteY260" fmla="*/ 5327578 h 5641173"/>
              <a:gd name="connsiteX261" fmla="*/ 441302 w 11243827"/>
              <a:gd name="connsiteY261" fmla="*/ 5307062 h 5641173"/>
              <a:gd name="connsiteX262" fmla="*/ 336819 w 11243827"/>
              <a:gd name="connsiteY262" fmla="*/ 5336690 h 5641173"/>
              <a:gd name="connsiteX263" fmla="*/ 270932 w 11243827"/>
              <a:gd name="connsiteY263" fmla="*/ 5345451 h 5641173"/>
              <a:gd name="connsiteX264" fmla="*/ 194189 w 11243827"/>
              <a:gd name="connsiteY264" fmla="*/ 5343588 h 5641173"/>
              <a:gd name="connsiteX265" fmla="*/ 192552 w 11243827"/>
              <a:gd name="connsiteY265" fmla="*/ 5342845 h 5641173"/>
              <a:gd name="connsiteX266" fmla="*/ 178320 w 11243827"/>
              <a:gd name="connsiteY266" fmla="*/ 5343766 h 5641173"/>
              <a:gd name="connsiteX267" fmla="*/ 175596 w 11243827"/>
              <a:gd name="connsiteY267" fmla="*/ 5346411 h 5641173"/>
              <a:gd name="connsiteX268" fmla="*/ 147287 w 11243827"/>
              <a:gd name="connsiteY268" fmla="*/ 5352625 h 5641173"/>
              <a:gd name="connsiteX269" fmla="*/ 114847 w 11243827"/>
              <a:gd name="connsiteY269" fmla="*/ 5355844 h 5641173"/>
              <a:gd name="connsiteX270" fmla="*/ 114306 w 11243827"/>
              <a:gd name="connsiteY270" fmla="*/ 5354983 h 5641173"/>
              <a:gd name="connsiteX271" fmla="*/ 89264 w 11243827"/>
              <a:gd name="connsiteY271" fmla="*/ 5348886 h 5641173"/>
              <a:gd name="connsiteX272" fmla="*/ 49794 w 11243827"/>
              <a:gd name="connsiteY272" fmla="*/ 5329950 h 5641173"/>
              <a:gd name="connsiteX273" fmla="*/ 19924 w 11243827"/>
              <a:gd name="connsiteY273" fmla="*/ 5334282 h 5641173"/>
              <a:gd name="connsiteX274" fmla="*/ 13819 w 11243827"/>
              <a:gd name="connsiteY274" fmla="*/ 5334653 h 5641173"/>
              <a:gd name="connsiteX275" fmla="*/ 13657 w 11243827"/>
              <a:gd name="connsiteY275" fmla="*/ 5334455 h 5641173"/>
              <a:gd name="connsiteX276" fmla="*/ 7139 w 11243827"/>
              <a:gd name="connsiteY276" fmla="*/ 5334438 h 5641173"/>
              <a:gd name="connsiteX277" fmla="*/ 2684 w 11243827"/>
              <a:gd name="connsiteY277" fmla="*/ 5335333 h 5641173"/>
              <a:gd name="connsiteX278" fmla="*/ 0 w 11243827"/>
              <a:gd name="connsiteY278" fmla="*/ 5335496 h 5641173"/>
              <a:gd name="connsiteX279" fmla="*/ 0 w 11243827"/>
              <a:gd name="connsiteY279" fmla="*/ 10592 h 5641173"/>
              <a:gd name="connsiteX280" fmla="*/ 11243827 w 11243827"/>
              <a:gd name="connsiteY280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05383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001571 h 5641173"/>
              <a:gd name="connsiteX3" fmla="*/ 11243827 w 11243827"/>
              <a:gd name="connsiteY3" fmla="*/ 5209610 h 5641173"/>
              <a:gd name="connsiteX4" fmla="*/ 11240675 w 11243827"/>
              <a:gd name="connsiteY4" fmla="*/ 5210442 h 5641173"/>
              <a:gd name="connsiteX5" fmla="*/ 11179959 w 11243827"/>
              <a:gd name="connsiteY5" fmla="*/ 5221199 h 5641173"/>
              <a:gd name="connsiteX6" fmla="*/ 11105493 w 11243827"/>
              <a:gd name="connsiteY6" fmla="*/ 5259905 h 5641173"/>
              <a:gd name="connsiteX7" fmla="*/ 11078640 w 11243827"/>
              <a:gd name="connsiteY7" fmla="*/ 5263531 h 5641173"/>
              <a:gd name="connsiteX8" fmla="*/ 11079616 w 11243827"/>
              <a:gd name="connsiteY8" fmla="*/ 5270380 h 5641173"/>
              <a:gd name="connsiteX9" fmla="*/ 11069641 w 11243827"/>
              <a:gd name="connsiteY9" fmla="*/ 5270884 h 5641173"/>
              <a:gd name="connsiteX10" fmla="*/ 11047377 w 11243827"/>
              <a:gd name="connsiteY10" fmla="*/ 5271051 h 5641173"/>
              <a:gd name="connsiteX11" fmla="*/ 10980705 w 11243827"/>
              <a:gd name="connsiteY11" fmla="*/ 5272951 h 5641173"/>
              <a:gd name="connsiteX12" fmla="*/ 10962514 w 11243827"/>
              <a:gd name="connsiteY12" fmla="*/ 5286084 h 5641173"/>
              <a:gd name="connsiteX13" fmla="*/ 10945307 w 11243827"/>
              <a:gd name="connsiteY13" fmla="*/ 5286290 h 5641173"/>
              <a:gd name="connsiteX14" fmla="*/ 10845516 w 11243827"/>
              <a:gd name="connsiteY14" fmla="*/ 5303894 h 5641173"/>
              <a:gd name="connsiteX15" fmla="*/ 10831795 w 11243827"/>
              <a:gd name="connsiteY15" fmla="*/ 5305210 h 5641173"/>
              <a:gd name="connsiteX16" fmla="*/ 10824365 w 11243827"/>
              <a:gd name="connsiteY16" fmla="*/ 5311111 h 5641173"/>
              <a:gd name="connsiteX17" fmla="*/ 10797756 w 11243827"/>
              <a:gd name="connsiteY17" fmla="*/ 5312285 h 5641173"/>
              <a:gd name="connsiteX18" fmla="*/ 10796525 w 11243827"/>
              <a:gd name="connsiteY18" fmla="*/ 5315645 h 5641173"/>
              <a:gd name="connsiteX19" fmla="*/ 10709063 w 11243827"/>
              <a:gd name="connsiteY19" fmla="*/ 5344492 h 5641173"/>
              <a:gd name="connsiteX20" fmla="*/ 10694078 w 11243827"/>
              <a:gd name="connsiteY20" fmla="*/ 5349258 h 5641173"/>
              <a:gd name="connsiteX21" fmla="*/ 10681131 w 11243827"/>
              <a:gd name="connsiteY21" fmla="*/ 5347812 h 5641173"/>
              <a:gd name="connsiteX22" fmla="*/ 10609448 w 11243827"/>
              <a:gd name="connsiteY22" fmla="*/ 5351931 h 5641173"/>
              <a:gd name="connsiteX23" fmla="*/ 10592397 w 11243827"/>
              <a:gd name="connsiteY23" fmla="*/ 5349402 h 5641173"/>
              <a:gd name="connsiteX24" fmla="*/ 10585227 w 11243827"/>
              <a:gd name="connsiteY24" fmla="*/ 5344063 h 5641173"/>
              <a:gd name="connsiteX25" fmla="*/ 10557472 w 11243827"/>
              <a:gd name="connsiteY25" fmla="*/ 5354151 h 5641173"/>
              <a:gd name="connsiteX26" fmla="*/ 10514646 w 11243827"/>
              <a:gd name="connsiteY26" fmla="*/ 5361064 h 5641173"/>
              <a:gd name="connsiteX27" fmla="*/ 10494292 w 11243827"/>
              <a:gd name="connsiteY27" fmla="*/ 5366054 h 5641173"/>
              <a:gd name="connsiteX28" fmla="*/ 10477869 w 11243827"/>
              <a:gd name="connsiteY28" fmla="*/ 5363025 h 5641173"/>
              <a:gd name="connsiteX29" fmla="*/ 10384411 w 11243827"/>
              <a:gd name="connsiteY29" fmla="*/ 5362257 h 5641173"/>
              <a:gd name="connsiteX30" fmla="*/ 10362921 w 11243827"/>
              <a:gd name="connsiteY30" fmla="*/ 5357444 h 5641173"/>
              <a:gd name="connsiteX31" fmla="*/ 10352736 w 11243827"/>
              <a:gd name="connsiteY31" fmla="*/ 5347851 h 5641173"/>
              <a:gd name="connsiteX32" fmla="*/ 10344754 w 11243827"/>
              <a:gd name="connsiteY32" fmla="*/ 5351272 h 5641173"/>
              <a:gd name="connsiteX33" fmla="*/ 10288226 w 11243827"/>
              <a:gd name="connsiteY33" fmla="*/ 5351613 h 5641173"/>
              <a:gd name="connsiteX34" fmla="*/ 10251350 w 11243827"/>
              <a:gd name="connsiteY34" fmla="*/ 5352711 h 5641173"/>
              <a:gd name="connsiteX35" fmla="*/ 10249108 w 11243827"/>
              <a:gd name="connsiteY35" fmla="*/ 5365881 h 5641173"/>
              <a:gd name="connsiteX36" fmla="*/ 10216272 w 11243827"/>
              <a:gd name="connsiteY36" fmla="*/ 5370573 h 5641173"/>
              <a:gd name="connsiteX37" fmla="*/ 10181278 w 11243827"/>
              <a:gd name="connsiteY37" fmla="*/ 5362119 h 5641173"/>
              <a:gd name="connsiteX38" fmla="*/ 10140033 w 11243827"/>
              <a:gd name="connsiteY38" fmla="*/ 5363304 h 5641173"/>
              <a:gd name="connsiteX39" fmla="*/ 10115353 w 11243827"/>
              <a:gd name="connsiteY39" fmla="*/ 5363869 h 5641173"/>
              <a:gd name="connsiteX40" fmla="*/ 10050578 w 11243827"/>
              <a:gd name="connsiteY40" fmla="*/ 5376153 h 5641173"/>
              <a:gd name="connsiteX41" fmla="*/ 9945478 w 11243827"/>
              <a:gd name="connsiteY41" fmla="*/ 5422859 h 5641173"/>
              <a:gd name="connsiteX42" fmla="*/ 9912481 w 11243827"/>
              <a:gd name="connsiteY42" fmla="*/ 5429477 h 5641173"/>
              <a:gd name="connsiteX43" fmla="*/ 9906713 w 11243827"/>
              <a:gd name="connsiteY43" fmla="*/ 5426784 h 5641173"/>
              <a:gd name="connsiteX44" fmla="*/ 9742436 w 11243827"/>
              <a:gd name="connsiteY44" fmla="*/ 5454834 h 5641173"/>
              <a:gd name="connsiteX45" fmla="*/ 9713044 w 11243827"/>
              <a:gd name="connsiteY45" fmla="*/ 5456476 h 5641173"/>
              <a:gd name="connsiteX46" fmla="*/ 9691033 w 11243827"/>
              <a:gd name="connsiteY46" fmla="*/ 5455451 h 5641173"/>
              <a:gd name="connsiteX47" fmla="*/ 9638355 w 11243827"/>
              <a:gd name="connsiteY47" fmla="*/ 5464794 h 5641173"/>
              <a:gd name="connsiteX48" fmla="*/ 9552434 w 11243827"/>
              <a:gd name="connsiteY48" fmla="*/ 5485280 h 5641173"/>
              <a:gd name="connsiteX49" fmla="*/ 9533883 w 11243827"/>
              <a:gd name="connsiteY49" fmla="*/ 5488516 h 5641173"/>
              <a:gd name="connsiteX50" fmla="*/ 9516916 w 11243827"/>
              <a:gd name="connsiteY50" fmla="*/ 5486828 h 5641173"/>
              <a:gd name="connsiteX51" fmla="*/ 9512093 w 11243827"/>
              <a:gd name="connsiteY51" fmla="*/ 5482541 h 5641173"/>
              <a:gd name="connsiteX52" fmla="*/ 9501725 w 11243827"/>
              <a:gd name="connsiteY52" fmla="*/ 5483603 h 5641173"/>
              <a:gd name="connsiteX53" fmla="*/ 9498754 w 11243827"/>
              <a:gd name="connsiteY53" fmla="*/ 5482951 h 5641173"/>
              <a:gd name="connsiteX54" fmla="*/ 9481932 w 11243827"/>
              <a:gd name="connsiteY54" fmla="*/ 5480151 h 5641173"/>
              <a:gd name="connsiteX55" fmla="*/ 9451321 w 11243827"/>
              <a:gd name="connsiteY55" fmla="*/ 5497375 h 5641173"/>
              <a:gd name="connsiteX56" fmla="*/ 9409298 w 11243827"/>
              <a:gd name="connsiteY56" fmla="*/ 5499478 h 5641173"/>
              <a:gd name="connsiteX57" fmla="*/ 9303056 w 11243827"/>
              <a:gd name="connsiteY57" fmla="*/ 5519093 h 5641173"/>
              <a:gd name="connsiteX58" fmla="*/ 9229078 w 11243827"/>
              <a:gd name="connsiteY58" fmla="*/ 5524154 h 5641173"/>
              <a:gd name="connsiteX59" fmla="*/ 9165105 w 11243827"/>
              <a:gd name="connsiteY59" fmla="*/ 5532892 h 5641173"/>
              <a:gd name="connsiteX60" fmla="*/ 9077301 w 11243827"/>
              <a:gd name="connsiteY60" fmla="*/ 5580356 h 5641173"/>
              <a:gd name="connsiteX61" fmla="*/ 8960065 w 11243827"/>
              <a:gd name="connsiteY61" fmla="*/ 5597982 h 5641173"/>
              <a:gd name="connsiteX62" fmla="*/ 8953536 w 11243827"/>
              <a:gd name="connsiteY62" fmla="*/ 5606638 h 5641173"/>
              <a:gd name="connsiteX63" fmla="*/ 8943907 w 11243827"/>
              <a:gd name="connsiteY63" fmla="*/ 5612541 h 5641173"/>
              <a:gd name="connsiteX64" fmla="*/ 8942046 w 11243827"/>
              <a:gd name="connsiteY64" fmla="*/ 5612112 h 5641173"/>
              <a:gd name="connsiteX65" fmla="*/ 8928824 w 11243827"/>
              <a:gd name="connsiteY65" fmla="*/ 5615549 h 5641173"/>
              <a:gd name="connsiteX66" fmla="*/ 8927294 w 11243827"/>
              <a:gd name="connsiteY66" fmla="*/ 5618607 h 5641173"/>
              <a:gd name="connsiteX67" fmla="*/ 8918651 w 11243827"/>
              <a:gd name="connsiteY67" fmla="*/ 5621688 h 5641173"/>
              <a:gd name="connsiteX68" fmla="*/ 8902772 w 11243827"/>
              <a:gd name="connsiteY68" fmla="*/ 5629703 h 5641173"/>
              <a:gd name="connsiteX69" fmla="*/ 8898724 w 11243827"/>
              <a:gd name="connsiteY69" fmla="*/ 5629379 h 5641173"/>
              <a:gd name="connsiteX70" fmla="*/ 8873099 w 11243827"/>
              <a:gd name="connsiteY70" fmla="*/ 5638628 h 5641173"/>
              <a:gd name="connsiteX71" fmla="*/ 8872234 w 11243827"/>
              <a:gd name="connsiteY71" fmla="*/ 5637889 h 5641173"/>
              <a:gd name="connsiteX72" fmla="*/ 8862777 w 11243827"/>
              <a:gd name="connsiteY72" fmla="*/ 5636711 h 5641173"/>
              <a:gd name="connsiteX73" fmla="*/ 8845869 w 11243827"/>
              <a:gd name="connsiteY73" fmla="*/ 5636436 h 5641173"/>
              <a:gd name="connsiteX74" fmla="*/ 8800548 w 11243827"/>
              <a:gd name="connsiteY74" fmla="*/ 5625084 h 5641173"/>
              <a:gd name="connsiteX75" fmla="*/ 8773774 w 11243827"/>
              <a:gd name="connsiteY75" fmla="*/ 5634630 h 5641173"/>
              <a:gd name="connsiteX76" fmla="*/ 8698255 w 11243827"/>
              <a:gd name="connsiteY76" fmla="*/ 5636083 h 5641173"/>
              <a:gd name="connsiteX77" fmla="*/ 8619167 w 11243827"/>
              <a:gd name="connsiteY77" fmla="*/ 5619130 h 5641173"/>
              <a:gd name="connsiteX78" fmla="*/ 8539822 w 11243827"/>
              <a:gd name="connsiteY78" fmla="*/ 5616905 h 5641173"/>
              <a:gd name="connsiteX79" fmla="*/ 8511094 w 11243827"/>
              <a:gd name="connsiteY79" fmla="*/ 5617360 h 5641173"/>
              <a:gd name="connsiteX80" fmla="*/ 8459886 w 11243827"/>
              <a:gd name="connsiteY80" fmla="*/ 5612612 h 5641173"/>
              <a:gd name="connsiteX81" fmla="*/ 8436432 w 11243827"/>
              <a:gd name="connsiteY81" fmla="*/ 5606990 h 5641173"/>
              <a:gd name="connsiteX82" fmla="*/ 8435403 w 11243827"/>
              <a:gd name="connsiteY82" fmla="*/ 5607336 h 5641173"/>
              <a:gd name="connsiteX83" fmla="*/ 8433307 w 11243827"/>
              <a:gd name="connsiteY83" fmla="*/ 5604917 h 5641173"/>
              <a:gd name="connsiteX84" fmla="*/ 8428968 w 11243827"/>
              <a:gd name="connsiteY84" fmla="*/ 5603796 h 5641173"/>
              <a:gd name="connsiteX85" fmla="*/ 8417124 w 11243827"/>
              <a:gd name="connsiteY85" fmla="*/ 5604518 h 5641173"/>
              <a:gd name="connsiteX86" fmla="*/ 8412669 w 11243827"/>
              <a:gd name="connsiteY86" fmla="*/ 5605413 h 5641173"/>
              <a:gd name="connsiteX87" fmla="*/ 8406152 w 11243827"/>
              <a:gd name="connsiteY87" fmla="*/ 5605396 h 5641173"/>
              <a:gd name="connsiteX88" fmla="*/ 8405989 w 11243827"/>
              <a:gd name="connsiteY88" fmla="*/ 5605197 h 5641173"/>
              <a:gd name="connsiteX89" fmla="*/ 8399884 w 11243827"/>
              <a:gd name="connsiteY89" fmla="*/ 5605568 h 5641173"/>
              <a:gd name="connsiteX90" fmla="*/ 8370014 w 11243827"/>
              <a:gd name="connsiteY90" fmla="*/ 5609900 h 5641173"/>
              <a:gd name="connsiteX91" fmla="*/ 8330544 w 11243827"/>
              <a:gd name="connsiteY91" fmla="*/ 5590964 h 5641173"/>
              <a:gd name="connsiteX92" fmla="*/ 8314221 w 11243827"/>
              <a:gd name="connsiteY92" fmla="*/ 5587682 h 5641173"/>
              <a:gd name="connsiteX93" fmla="*/ 8305502 w 11243827"/>
              <a:gd name="connsiteY93" fmla="*/ 5584868 h 5641173"/>
              <a:gd name="connsiteX94" fmla="*/ 8304962 w 11243827"/>
              <a:gd name="connsiteY94" fmla="*/ 5584007 h 5641173"/>
              <a:gd name="connsiteX95" fmla="*/ 8276324 w 11243827"/>
              <a:gd name="connsiteY95" fmla="*/ 5588260 h 5641173"/>
              <a:gd name="connsiteX96" fmla="*/ 8272522 w 11243827"/>
              <a:gd name="connsiteY96" fmla="*/ 5587226 h 5641173"/>
              <a:gd name="connsiteX97" fmla="*/ 8253857 w 11243827"/>
              <a:gd name="connsiteY97" fmla="*/ 5592043 h 5641173"/>
              <a:gd name="connsiteX98" fmla="*/ 8244212 w 11243827"/>
              <a:gd name="connsiteY98" fmla="*/ 5593439 h 5641173"/>
              <a:gd name="connsiteX99" fmla="*/ 8241488 w 11243827"/>
              <a:gd name="connsiteY99" fmla="*/ 5596085 h 5641173"/>
              <a:gd name="connsiteX100" fmla="*/ 8227256 w 11243827"/>
              <a:gd name="connsiteY100" fmla="*/ 5597005 h 5641173"/>
              <a:gd name="connsiteX101" fmla="*/ 8225619 w 11243827"/>
              <a:gd name="connsiteY101" fmla="*/ 5596262 h 5641173"/>
              <a:gd name="connsiteX102" fmla="*/ 8213882 w 11243827"/>
              <a:gd name="connsiteY102" fmla="*/ 5600179 h 5641173"/>
              <a:gd name="connsiteX103" fmla="*/ 8204045 w 11243827"/>
              <a:gd name="connsiteY103" fmla="*/ 5607275 h 5641173"/>
              <a:gd name="connsiteX104" fmla="*/ 8082989 w 11243827"/>
              <a:gd name="connsiteY104" fmla="*/ 5603160 h 5641173"/>
              <a:gd name="connsiteX105" fmla="*/ 7976942 w 11243827"/>
              <a:gd name="connsiteY105" fmla="*/ 5598455 h 5641173"/>
              <a:gd name="connsiteX106" fmla="*/ 7950121 w 11243827"/>
              <a:gd name="connsiteY106" fmla="*/ 5590893 h 5641173"/>
              <a:gd name="connsiteX107" fmla="*/ 7727691 w 11243827"/>
              <a:gd name="connsiteY107" fmla="*/ 5621064 h 5641173"/>
              <a:gd name="connsiteX108" fmla="*/ 7685998 w 11243827"/>
              <a:gd name="connsiteY108" fmla="*/ 5615564 h 5641173"/>
              <a:gd name="connsiteX109" fmla="*/ 7649302 w 11243827"/>
              <a:gd name="connsiteY109" fmla="*/ 5626541 h 5641173"/>
              <a:gd name="connsiteX110" fmla="*/ 7634083 w 11243827"/>
              <a:gd name="connsiteY110" fmla="*/ 5620862 h 5641173"/>
              <a:gd name="connsiteX111" fmla="*/ 7631455 w 11243827"/>
              <a:gd name="connsiteY111" fmla="*/ 5619708 h 5641173"/>
              <a:gd name="connsiteX112" fmla="*/ 7620952 w 11243827"/>
              <a:gd name="connsiteY112" fmla="*/ 5618872 h 5641173"/>
              <a:gd name="connsiteX113" fmla="*/ 7617992 w 11243827"/>
              <a:gd name="connsiteY113" fmla="*/ 5613914 h 5641173"/>
              <a:gd name="connsiteX114" fmla="*/ 7602182 w 11243827"/>
              <a:gd name="connsiteY114" fmla="*/ 5609271 h 5641173"/>
              <a:gd name="connsiteX115" fmla="*/ 7582847 w 11243827"/>
              <a:gd name="connsiteY115" fmla="*/ 5609047 h 5641173"/>
              <a:gd name="connsiteX116" fmla="*/ 7514158 w 11243827"/>
              <a:gd name="connsiteY116" fmla="*/ 5607737 h 5641173"/>
              <a:gd name="connsiteX117" fmla="*/ 7502955 w 11243827"/>
              <a:gd name="connsiteY117" fmla="*/ 5610415 h 5641173"/>
              <a:gd name="connsiteX118" fmla="*/ 7466391 w 11243827"/>
              <a:gd name="connsiteY118" fmla="*/ 5605949 h 5641173"/>
              <a:gd name="connsiteX119" fmla="*/ 7433806 w 11243827"/>
              <a:gd name="connsiteY119" fmla="*/ 5604945 h 5641173"/>
              <a:gd name="connsiteX120" fmla="*/ 7412693 w 11243827"/>
              <a:gd name="connsiteY120" fmla="*/ 5607075 h 5641173"/>
              <a:gd name="connsiteX121" fmla="*/ 7407159 w 11243827"/>
              <a:gd name="connsiteY121" fmla="*/ 5605310 h 5641173"/>
              <a:gd name="connsiteX122" fmla="*/ 7385900 w 11243827"/>
              <a:gd name="connsiteY122" fmla="*/ 5604171 h 5641173"/>
              <a:gd name="connsiteX123" fmla="*/ 7375071 w 11243827"/>
              <a:gd name="connsiteY123" fmla="*/ 5606788 h 5641173"/>
              <a:gd name="connsiteX124" fmla="*/ 7364382 w 11243827"/>
              <a:gd name="connsiteY124" fmla="*/ 5600762 h 5641173"/>
              <a:gd name="connsiteX125" fmla="*/ 7361770 w 11243827"/>
              <a:gd name="connsiteY125" fmla="*/ 5596347 h 5641173"/>
              <a:gd name="connsiteX126" fmla="*/ 7346641 w 11243827"/>
              <a:gd name="connsiteY126" fmla="*/ 5598329 h 5641173"/>
              <a:gd name="connsiteX127" fmla="*/ 7334238 w 11243827"/>
              <a:gd name="connsiteY127" fmla="*/ 5594014 h 5641173"/>
              <a:gd name="connsiteX128" fmla="*/ 7323426 w 11243827"/>
              <a:gd name="connsiteY128" fmla="*/ 5596835 h 5641173"/>
              <a:gd name="connsiteX129" fmla="*/ 7318938 w 11243827"/>
              <a:gd name="connsiteY129" fmla="*/ 5596200 h 5641173"/>
              <a:gd name="connsiteX130" fmla="*/ 7307784 w 11243827"/>
              <a:gd name="connsiteY130" fmla="*/ 5594065 h 5641173"/>
              <a:gd name="connsiteX131" fmla="*/ 7288540 w 11243827"/>
              <a:gd name="connsiteY131" fmla="*/ 5589320 h 5641173"/>
              <a:gd name="connsiteX132" fmla="*/ 7282537 w 11243827"/>
              <a:gd name="connsiteY132" fmla="*/ 5588660 h 5641173"/>
              <a:gd name="connsiteX133" fmla="*/ 7269466 w 11243827"/>
              <a:gd name="connsiteY133" fmla="*/ 5581404 h 5641173"/>
              <a:gd name="connsiteX134" fmla="*/ 7244165 w 11243827"/>
              <a:gd name="connsiteY134" fmla="*/ 5575200 h 5641173"/>
              <a:gd name="connsiteX135" fmla="*/ 7199619 w 11243827"/>
              <a:gd name="connsiteY135" fmla="*/ 5553550 h 5641173"/>
              <a:gd name="connsiteX136" fmla="*/ 7173434 w 11243827"/>
              <a:gd name="connsiteY136" fmla="*/ 5543219 h 5641173"/>
              <a:gd name="connsiteX137" fmla="*/ 7155718 w 11243827"/>
              <a:gd name="connsiteY137" fmla="*/ 5533697 h 5641173"/>
              <a:gd name="connsiteX138" fmla="*/ 7103430 w 11243827"/>
              <a:gd name="connsiteY138" fmla="*/ 5520249 h 5641173"/>
              <a:gd name="connsiteX139" fmla="*/ 7013746 w 11243827"/>
              <a:gd name="connsiteY139" fmla="*/ 5502470 h 5641173"/>
              <a:gd name="connsiteX140" fmla="*/ 6995379 w 11243827"/>
              <a:gd name="connsiteY140" fmla="*/ 5497693 h 5641173"/>
              <a:gd name="connsiteX141" fmla="*/ 6982475 w 11243827"/>
              <a:gd name="connsiteY141" fmla="*/ 5489641 h 5641173"/>
              <a:gd name="connsiteX142" fmla="*/ 6981994 w 11243827"/>
              <a:gd name="connsiteY142" fmla="*/ 5484335 h 5641173"/>
              <a:gd name="connsiteX143" fmla="*/ 6972355 w 11243827"/>
              <a:gd name="connsiteY143" fmla="*/ 5481074 h 5641173"/>
              <a:gd name="connsiteX144" fmla="*/ 6970394 w 11243827"/>
              <a:gd name="connsiteY144" fmla="*/ 5479383 h 5641173"/>
              <a:gd name="connsiteX145" fmla="*/ 6958543 w 11243827"/>
              <a:gd name="connsiteY145" fmla="*/ 5470507 h 5641173"/>
              <a:gd name="connsiteX146" fmla="*/ 6918276 w 11243827"/>
              <a:gd name="connsiteY146" fmla="*/ 5472034 h 5641173"/>
              <a:gd name="connsiteX147" fmla="*/ 6881046 w 11243827"/>
              <a:gd name="connsiteY147" fmla="*/ 5457070 h 5641173"/>
              <a:gd name="connsiteX148" fmla="*/ 6752164 w 11243827"/>
              <a:gd name="connsiteY148" fmla="*/ 5425021 h 5641173"/>
              <a:gd name="connsiteX149" fmla="*/ 6724964 w 11243827"/>
              <a:gd name="connsiteY149" fmla="*/ 5414071 h 5641173"/>
              <a:gd name="connsiteX150" fmla="*/ 6683286 w 11243827"/>
              <a:gd name="connsiteY150" fmla="*/ 5432830 h 5641173"/>
              <a:gd name="connsiteX151" fmla="*/ 6644277 w 11243827"/>
              <a:gd name="connsiteY151" fmla="*/ 5429684 h 5641173"/>
              <a:gd name="connsiteX152" fmla="*/ 6532914 w 11243827"/>
              <a:gd name="connsiteY152" fmla="*/ 5431205 h 5641173"/>
              <a:gd name="connsiteX153" fmla="*/ 6307459 w 11243827"/>
              <a:gd name="connsiteY153" fmla="*/ 5467087 h 5641173"/>
              <a:gd name="connsiteX154" fmla="*/ 6196243 w 11243827"/>
              <a:gd name="connsiteY154" fmla="*/ 5515042 h 5641173"/>
              <a:gd name="connsiteX155" fmla="*/ 6099124 w 11243827"/>
              <a:gd name="connsiteY155" fmla="*/ 5516848 h 5641173"/>
              <a:gd name="connsiteX156" fmla="*/ 6016077 w 11243827"/>
              <a:gd name="connsiteY156" fmla="*/ 5528642 h 5641173"/>
              <a:gd name="connsiteX157" fmla="*/ 6004389 w 11243827"/>
              <a:gd name="connsiteY157" fmla="*/ 5531206 h 5641173"/>
              <a:gd name="connsiteX158" fmla="*/ 5933945 w 11243827"/>
              <a:gd name="connsiteY158" fmla="*/ 5538840 h 5641173"/>
              <a:gd name="connsiteX159" fmla="*/ 5883936 w 11243827"/>
              <a:gd name="connsiteY159" fmla="*/ 5553807 h 5641173"/>
              <a:gd name="connsiteX160" fmla="*/ 5798331 w 11243827"/>
              <a:gd name="connsiteY160" fmla="*/ 5564248 h 5641173"/>
              <a:gd name="connsiteX161" fmla="*/ 5712738 w 11243827"/>
              <a:gd name="connsiteY161" fmla="*/ 5573120 h 5641173"/>
              <a:gd name="connsiteX162" fmla="*/ 5681342 w 11243827"/>
              <a:gd name="connsiteY162" fmla="*/ 5575621 h 5641173"/>
              <a:gd name="connsiteX163" fmla="*/ 5627167 w 11243827"/>
              <a:gd name="connsiteY163" fmla="*/ 5583215 h 5641173"/>
              <a:gd name="connsiteX164" fmla="*/ 5591414 w 11243827"/>
              <a:gd name="connsiteY164" fmla="*/ 5587695 h 5641173"/>
              <a:gd name="connsiteX165" fmla="*/ 5583028 w 11243827"/>
              <a:gd name="connsiteY165" fmla="*/ 5580877 h 5641173"/>
              <a:gd name="connsiteX166" fmla="*/ 5549426 w 11243827"/>
              <a:gd name="connsiteY166" fmla="*/ 5582858 h 5641173"/>
              <a:gd name="connsiteX167" fmla="*/ 5519999 w 11243827"/>
              <a:gd name="connsiteY167" fmla="*/ 5592246 h 5641173"/>
              <a:gd name="connsiteX168" fmla="*/ 5480028 w 11243827"/>
              <a:gd name="connsiteY168" fmla="*/ 5597282 h 5641173"/>
              <a:gd name="connsiteX169" fmla="*/ 5456175 w 11243827"/>
              <a:gd name="connsiteY169" fmla="*/ 5600371 h 5641173"/>
              <a:gd name="connsiteX170" fmla="*/ 5388463 w 11243827"/>
              <a:gd name="connsiteY170" fmla="*/ 5602638 h 5641173"/>
              <a:gd name="connsiteX171" fmla="*/ 5265898 w 11243827"/>
              <a:gd name="connsiteY171" fmla="*/ 5591830 h 5641173"/>
              <a:gd name="connsiteX172" fmla="*/ 5231231 w 11243827"/>
              <a:gd name="connsiteY172" fmla="*/ 5592790 h 5641173"/>
              <a:gd name="connsiteX173" fmla="*/ 5226996 w 11243827"/>
              <a:gd name="connsiteY173" fmla="*/ 5595040 h 5641173"/>
              <a:gd name="connsiteX174" fmla="*/ 5175988 w 11243827"/>
              <a:gd name="connsiteY174" fmla="*/ 5588131 h 5641173"/>
              <a:gd name="connsiteX175" fmla="*/ 5107470 w 11243827"/>
              <a:gd name="connsiteY175" fmla="*/ 5594771 h 5641173"/>
              <a:gd name="connsiteX176" fmla="*/ 5027868 w 11243827"/>
              <a:gd name="connsiteY176" fmla="*/ 5605624 h 5641173"/>
              <a:gd name="connsiteX177" fmla="*/ 5007324 w 11243827"/>
              <a:gd name="connsiteY177" fmla="*/ 5609209 h 5641173"/>
              <a:gd name="connsiteX178" fmla="*/ 4952559 w 11243827"/>
              <a:gd name="connsiteY178" fmla="*/ 5611402 h 5641173"/>
              <a:gd name="connsiteX179" fmla="*/ 4826081 w 11243827"/>
              <a:gd name="connsiteY179" fmla="*/ 5616191 h 5641173"/>
              <a:gd name="connsiteX180" fmla="*/ 4823501 w 11243827"/>
              <a:gd name="connsiteY180" fmla="*/ 5619174 h 5641173"/>
              <a:gd name="connsiteX181" fmla="*/ 4813093 w 11243827"/>
              <a:gd name="connsiteY181" fmla="*/ 5620026 h 5641173"/>
              <a:gd name="connsiteX182" fmla="*/ 4810563 w 11243827"/>
              <a:gd name="connsiteY182" fmla="*/ 5620787 h 5641173"/>
              <a:gd name="connsiteX183" fmla="*/ 4795818 w 11243827"/>
              <a:gd name="connsiteY183" fmla="*/ 5624618 h 5641173"/>
              <a:gd name="connsiteX184" fmla="*/ 4758404 w 11243827"/>
              <a:gd name="connsiteY184" fmla="*/ 5619510 h 5641173"/>
              <a:gd name="connsiteX185" fmla="*/ 4717254 w 11243827"/>
              <a:gd name="connsiteY185" fmla="*/ 5624155 h 5641173"/>
              <a:gd name="connsiteX186" fmla="*/ 4591958 w 11243827"/>
              <a:gd name="connsiteY186" fmla="*/ 5624710 h 5641173"/>
              <a:gd name="connsiteX187" fmla="*/ 4476215 w 11243827"/>
              <a:gd name="connsiteY187" fmla="*/ 5628210 h 5641173"/>
              <a:gd name="connsiteX188" fmla="*/ 4425193 w 11243827"/>
              <a:gd name="connsiteY188" fmla="*/ 5627414 h 5641173"/>
              <a:gd name="connsiteX189" fmla="*/ 4383866 w 11243827"/>
              <a:gd name="connsiteY189" fmla="*/ 5626546 h 5641173"/>
              <a:gd name="connsiteX190" fmla="*/ 4385596 w 11243827"/>
              <a:gd name="connsiteY190" fmla="*/ 5634646 h 5641173"/>
              <a:gd name="connsiteX191" fmla="*/ 4360864 w 11243827"/>
              <a:gd name="connsiteY191" fmla="*/ 5641173 h 5641173"/>
              <a:gd name="connsiteX192" fmla="*/ 4328321 w 11243827"/>
              <a:gd name="connsiteY192" fmla="*/ 5626332 h 5641173"/>
              <a:gd name="connsiteX193" fmla="*/ 4309842 w 11243827"/>
              <a:gd name="connsiteY193" fmla="*/ 5626471 h 5641173"/>
              <a:gd name="connsiteX194" fmla="*/ 4277424 w 11243827"/>
              <a:gd name="connsiteY194" fmla="*/ 5631598 h 5641173"/>
              <a:gd name="connsiteX195" fmla="*/ 4266627 w 11243827"/>
              <a:gd name="connsiteY195" fmla="*/ 5633969 h 5641173"/>
              <a:gd name="connsiteX196" fmla="*/ 4185525 w 11243827"/>
              <a:gd name="connsiteY196" fmla="*/ 5617508 h 5641173"/>
              <a:gd name="connsiteX197" fmla="*/ 4177617 w 11243827"/>
              <a:gd name="connsiteY197" fmla="*/ 5610903 h 5641173"/>
              <a:gd name="connsiteX198" fmla="*/ 4136948 w 11243827"/>
              <a:gd name="connsiteY198" fmla="*/ 5608031 h 5641173"/>
              <a:gd name="connsiteX199" fmla="*/ 4132323 w 11243827"/>
              <a:gd name="connsiteY199" fmla="*/ 5609784 h 5641173"/>
              <a:gd name="connsiteX200" fmla="*/ 4098620 w 11243827"/>
              <a:gd name="connsiteY200" fmla="*/ 5599672 h 5641173"/>
              <a:gd name="connsiteX201" fmla="*/ 3963475 w 11243827"/>
              <a:gd name="connsiteY201" fmla="*/ 5581841 h 5641173"/>
              <a:gd name="connsiteX202" fmla="*/ 3703613 w 11243827"/>
              <a:gd name="connsiteY202" fmla="*/ 5572482 h 5641173"/>
              <a:gd name="connsiteX203" fmla="*/ 3432987 w 11243827"/>
              <a:gd name="connsiteY203" fmla="*/ 5545768 h 5641173"/>
              <a:gd name="connsiteX204" fmla="*/ 3176381 w 11243827"/>
              <a:gd name="connsiteY204" fmla="*/ 5556110 h 5641173"/>
              <a:gd name="connsiteX205" fmla="*/ 2710156 w 11243827"/>
              <a:gd name="connsiteY205" fmla="*/ 5527517 h 5641173"/>
              <a:gd name="connsiteX206" fmla="*/ 2550206 w 11243827"/>
              <a:gd name="connsiteY206" fmla="*/ 5524958 h 5641173"/>
              <a:gd name="connsiteX207" fmla="*/ 2443041 w 11243827"/>
              <a:gd name="connsiteY207" fmla="*/ 5523990 h 5641173"/>
              <a:gd name="connsiteX208" fmla="*/ 2435613 w 11243827"/>
              <a:gd name="connsiteY208" fmla="*/ 5526704 h 5641173"/>
              <a:gd name="connsiteX209" fmla="*/ 2405682 w 11243827"/>
              <a:gd name="connsiteY209" fmla="*/ 5528307 h 5641173"/>
              <a:gd name="connsiteX210" fmla="*/ 2397487 w 11243827"/>
              <a:gd name="connsiteY210" fmla="*/ 5540337 h 5641173"/>
              <a:gd name="connsiteX211" fmla="*/ 2297454 w 11243827"/>
              <a:gd name="connsiteY211" fmla="*/ 5550765 h 5641173"/>
              <a:gd name="connsiteX212" fmla="*/ 2056700 w 11243827"/>
              <a:gd name="connsiteY212" fmla="*/ 5555489 h 5641173"/>
              <a:gd name="connsiteX213" fmla="*/ 1878530 w 11243827"/>
              <a:gd name="connsiteY213" fmla="*/ 5535330 h 5641173"/>
              <a:gd name="connsiteX214" fmla="*/ 1859292 w 11243827"/>
              <a:gd name="connsiteY214" fmla="*/ 5535461 h 5641173"/>
              <a:gd name="connsiteX215" fmla="*/ 1835626 w 11243827"/>
              <a:gd name="connsiteY215" fmla="*/ 5533793 h 5641173"/>
              <a:gd name="connsiteX216" fmla="*/ 1798939 w 11243827"/>
              <a:gd name="connsiteY216" fmla="*/ 5540285 h 5641173"/>
              <a:gd name="connsiteX217" fmla="*/ 1779046 w 11243827"/>
              <a:gd name="connsiteY217" fmla="*/ 5549949 h 5641173"/>
              <a:gd name="connsiteX218" fmla="*/ 1772421 w 11243827"/>
              <a:gd name="connsiteY218" fmla="*/ 5549018 h 5641173"/>
              <a:gd name="connsiteX219" fmla="*/ 1772052 w 11243827"/>
              <a:gd name="connsiteY219" fmla="*/ 5545689 h 5641173"/>
              <a:gd name="connsiteX220" fmla="*/ 1711543 w 11243827"/>
              <a:gd name="connsiteY220" fmla="*/ 5534558 h 5641173"/>
              <a:gd name="connsiteX221" fmla="*/ 1631462 w 11243827"/>
              <a:gd name="connsiteY221" fmla="*/ 5491807 h 5641173"/>
              <a:gd name="connsiteX222" fmla="*/ 1538763 w 11243827"/>
              <a:gd name="connsiteY222" fmla="*/ 5482781 h 5641173"/>
              <a:gd name="connsiteX223" fmla="*/ 1501533 w 11243827"/>
              <a:gd name="connsiteY223" fmla="*/ 5467817 h 5641173"/>
              <a:gd name="connsiteX224" fmla="*/ 1461266 w 11243827"/>
              <a:gd name="connsiteY224" fmla="*/ 5469343 h 5641173"/>
              <a:gd name="connsiteX225" fmla="*/ 1449415 w 11243827"/>
              <a:gd name="connsiteY225" fmla="*/ 5460467 h 5641173"/>
              <a:gd name="connsiteX226" fmla="*/ 1447454 w 11243827"/>
              <a:gd name="connsiteY226" fmla="*/ 5458776 h 5641173"/>
              <a:gd name="connsiteX227" fmla="*/ 1437814 w 11243827"/>
              <a:gd name="connsiteY227" fmla="*/ 5455515 h 5641173"/>
              <a:gd name="connsiteX228" fmla="*/ 1437334 w 11243827"/>
              <a:gd name="connsiteY228" fmla="*/ 5450209 h 5641173"/>
              <a:gd name="connsiteX229" fmla="*/ 1424429 w 11243827"/>
              <a:gd name="connsiteY229" fmla="*/ 5442157 h 5641173"/>
              <a:gd name="connsiteX230" fmla="*/ 1406063 w 11243827"/>
              <a:gd name="connsiteY230" fmla="*/ 5437380 h 5641173"/>
              <a:gd name="connsiteX231" fmla="*/ 1316379 w 11243827"/>
              <a:gd name="connsiteY231" fmla="*/ 5419601 h 5641173"/>
              <a:gd name="connsiteX232" fmla="*/ 1264090 w 11243827"/>
              <a:gd name="connsiteY232" fmla="*/ 5406153 h 5641173"/>
              <a:gd name="connsiteX233" fmla="*/ 1246374 w 11243827"/>
              <a:gd name="connsiteY233" fmla="*/ 5396631 h 5641173"/>
              <a:gd name="connsiteX234" fmla="*/ 1220190 w 11243827"/>
              <a:gd name="connsiteY234" fmla="*/ 5386301 h 5641173"/>
              <a:gd name="connsiteX235" fmla="*/ 1175643 w 11243827"/>
              <a:gd name="connsiteY235" fmla="*/ 5364651 h 5641173"/>
              <a:gd name="connsiteX236" fmla="*/ 1150342 w 11243827"/>
              <a:gd name="connsiteY236" fmla="*/ 5358447 h 5641173"/>
              <a:gd name="connsiteX237" fmla="*/ 1112024 w 11243827"/>
              <a:gd name="connsiteY237" fmla="*/ 5345786 h 5641173"/>
              <a:gd name="connsiteX238" fmla="*/ 1100870 w 11243827"/>
              <a:gd name="connsiteY238" fmla="*/ 5343651 h 5641173"/>
              <a:gd name="connsiteX239" fmla="*/ 1096383 w 11243827"/>
              <a:gd name="connsiteY239" fmla="*/ 5343015 h 5641173"/>
              <a:gd name="connsiteX240" fmla="*/ 1058039 w 11243827"/>
              <a:gd name="connsiteY240" fmla="*/ 5343504 h 5641173"/>
              <a:gd name="connsiteX241" fmla="*/ 1055426 w 11243827"/>
              <a:gd name="connsiteY241" fmla="*/ 5339088 h 5641173"/>
              <a:gd name="connsiteX242" fmla="*/ 1044738 w 11243827"/>
              <a:gd name="connsiteY242" fmla="*/ 5333063 h 5641173"/>
              <a:gd name="connsiteX243" fmla="*/ 1033909 w 11243827"/>
              <a:gd name="connsiteY243" fmla="*/ 5335680 h 5641173"/>
              <a:gd name="connsiteX244" fmla="*/ 1012649 w 11243827"/>
              <a:gd name="connsiteY244" fmla="*/ 5334541 h 5641173"/>
              <a:gd name="connsiteX245" fmla="*/ 1007115 w 11243827"/>
              <a:gd name="connsiteY245" fmla="*/ 5332775 h 5641173"/>
              <a:gd name="connsiteX246" fmla="*/ 987447 w 11243827"/>
              <a:gd name="connsiteY246" fmla="*/ 5346462 h 5641173"/>
              <a:gd name="connsiteX247" fmla="*/ 953418 w 11243827"/>
              <a:gd name="connsiteY247" fmla="*/ 5333901 h 5641173"/>
              <a:gd name="connsiteX248" fmla="*/ 916854 w 11243827"/>
              <a:gd name="connsiteY248" fmla="*/ 5329435 h 5641173"/>
              <a:gd name="connsiteX249" fmla="*/ 905651 w 11243827"/>
              <a:gd name="connsiteY249" fmla="*/ 5332114 h 5641173"/>
              <a:gd name="connsiteX250" fmla="*/ 838405 w 11243827"/>
              <a:gd name="connsiteY250" fmla="*/ 5339470 h 5641173"/>
              <a:gd name="connsiteX251" fmla="*/ 817627 w 11243827"/>
              <a:gd name="connsiteY251" fmla="*/ 5330580 h 5641173"/>
              <a:gd name="connsiteX252" fmla="*/ 801817 w 11243827"/>
              <a:gd name="connsiteY252" fmla="*/ 5325937 h 5641173"/>
              <a:gd name="connsiteX253" fmla="*/ 798857 w 11243827"/>
              <a:gd name="connsiteY253" fmla="*/ 5320979 h 5641173"/>
              <a:gd name="connsiteX254" fmla="*/ 788354 w 11243827"/>
              <a:gd name="connsiteY254" fmla="*/ 5320143 h 5641173"/>
              <a:gd name="connsiteX255" fmla="*/ 785726 w 11243827"/>
              <a:gd name="connsiteY255" fmla="*/ 5318989 h 5641173"/>
              <a:gd name="connsiteX256" fmla="*/ 770507 w 11243827"/>
              <a:gd name="connsiteY256" fmla="*/ 5313309 h 5641173"/>
              <a:gd name="connsiteX257" fmla="*/ 733810 w 11243827"/>
              <a:gd name="connsiteY257" fmla="*/ 5324286 h 5641173"/>
              <a:gd name="connsiteX258" fmla="*/ 692117 w 11243827"/>
              <a:gd name="connsiteY258" fmla="*/ 5318786 h 5641173"/>
              <a:gd name="connsiteX259" fmla="*/ 574943 w 11243827"/>
              <a:gd name="connsiteY259" fmla="*/ 5327578 h 5641173"/>
              <a:gd name="connsiteX260" fmla="*/ 441302 w 11243827"/>
              <a:gd name="connsiteY260" fmla="*/ 5307062 h 5641173"/>
              <a:gd name="connsiteX261" fmla="*/ 336819 w 11243827"/>
              <a:gd name="connsiteY261" fmla="*/ 5336690 h 5641173"/>
              <a:gd name="connsiteX262" fmla="*/ 270932 w 11243827"/>
              <a:gd name="connsiteY262" fmla="*/ 5345451 h 5641173"/>
              <a:gd name="connsiteX263" fmla="*/ 194189 w 11243827"/>
              <a:gd name="connsiteY263" fmla="*/ 5343588 h 5641173"/>
              <a:gd name="connsiteX264" fmla="*/ 192552 w 11243827"/>
              <a:gd name="connsiteY264" fmla="*/ 5342845 h 5641173"/>
              <a:gd name="connsiteX265" fmla="*/ 178320 w 11243827"/>
              <a:gd name="connsiteY265" fmla="*/ 5343766 h 5641173"/>
              <a:gd name="connsiteX266" fmla="*/ 175596 w 11243827"/>
              <a:gd name="connsiteY266" fmla="*/ 5346411 h 5641173"/>
              <a:gd name="connsiteX267" fmla="*/ 147287 w 11243827"/>
              <a:gd name="connsiteY267" fmla="*/ 5352625 h 5641173"/>
              <a:gd name="connsiteX268" fmla="*/ 114847 w 11243827"/>
              <a:gd name="connsiteY268" fmla="*/ 5355844 h 5641173"/>
              <a:gd name="connsiteX269" fmla="*/ 114306 w 11243827"/>
              <a:gd name="connsiteY269" fmla="*/ 5354983 h 5641173"/>
              <a:gd name="connsiteX270" fmla="*/ 89264 w 11243827"/>
              <a:gd name="connsiteY270" fmla="*/ 5348886 h 5641173"/>
              <a:gd name="connsiteX271" fmla="*/ 49794 w 11243827"/>
              <a:gd name="connsiteY271" fmla="*/ 5329950 h 5641173"/>
              <a:gd name="connsiteX272" fmla="*/ 19924 w 11243827"/>
              <a:gd name="connsiteY272" fmla="*/ 5334282 h 5641173"/>
              <a:gd name="connsiteX273" fmla="*/ 13819 w 11243827"/>
              <a:gd name="connsiteY273" fmla="*/ 5334653 h 5641173"/>
              <a:gd name="connsiteX274" fmla="*/ 13657 w 11243827"/>
              <a:gd name="connsiteY274" fmla="*/ 5334455 h 5641173"/>
              <a:gd name="connsiteX275" fmla="*/ 7139 w 11243827"/>
              <a:gd name="connsiteY275" fmla="*/ 5334438 h 5641173"/>
              <a:gd name="connsiteX276" fmla="*/ 2684 w 11243827"/>
              <a:gd name="connsiteY276" fmla="*/ 5335333 h 5641173"/>
              <a:gd name="connsiteX277" fmla="*/ 0 w 11243827"/>
              <a:gd name="connsiteY277" fmla="*/ 5335496 h 5641173"/>
              <a:gd name="connsiteX278" fmla="*/ 0 w 11243827"/>
              <a:gd name="connsiteY278" fmla="*/ 10592 h 5641173"/>
              <a:gd name="connsiteX279" fmla="*/ 11243827 w 11243827"/>
              <a:gd name="connsiteY279" fmla="*/ 0 h 5641173"/>
              <a:gd name="connsiteX0" fmla="*/ 11243827 w 11243827"/>
              <a:gd name="connsiteY0" fmla="*/ 0 h 5641173"/>
              <a:gd name="connsiteX1" fmla="*/ 11243827 w 11243827"/>
              <a:gd name="connsiteY1" fmla="*/ 1470035 h 5641173"/>
              <a:gd name="connsiteX2" fmla="*/ 11243827 w 11243827"/>
              <a:gd name="connsiteY2" fmla="*/ 5209610 h 5641173"/>
              <a:gd name="connsiteX3" fmla="*/ 11240675 w 11243827"/>
              <a:gd name="connsiteY3" fmla="*/ 5210442 h 5641173"/>
              <a:gd name="connsiteX4" fmla="*/ 11179959 w 11243827"/>
              <a:gd name="connsiteY4" fmla="*/ 5221199 h 5641173"/>
              <a:gd name="connsiteX5" fmla="*/ 11105493 w 11243827"/>
              <a:gd name="connsiteY5" fmla="*/ 5259905 h 5641173"/>
              <a:gd name="connsiteX6" fmla="*/ 11078640 w 11243827"/>
              <a:gd name="connsiteY6" fmla="*/ 5263531 h 5641173"/>
              <a:gd name="connsiteX7" fmla="*/ 11079616 w 11243827"/>
              <a:gd name="connsiteY7" fmla="*/ 5270380 h 5641173"/>
              <a:gd name="connsiteX8" fmla="*/ 11069641 w 11243827"/>
              <a:gd name="connsiteY8" fmla="*/ 5270884 h 5641173"/>
              <a:gd name="connsiteX9" fmla="*/ 11047377 w 11243827"/>
              <a:gd name="connsiteY9" fmla="*/ 5271051 h 5641173"/>
              <a:gd name="connsiteX10" fmla="*/ 10980705 w 11243827"/>
              <a:gd name="connsiteY10" fmla="*/ 5272951 h 5641173"/>
              <a:gd name="connsiteX11" fmla="*/ 10962514 w 11243827"/>
              <a:gd name="connsiteY11" fmla="*/ 5286084 h 5641173"/>
              <a:gd name="connsiteX12" fmla="*/ 10945307 w 11243827"/>
              <a:gd name="connsiteY12" fmla="*/ 5286290 h 5641173"/>
              <a:gd name="connsiteX13" fmla="*/ 10845516 w 11243827"/>
              <a:gd name="connsiteY13" fmla="*/ 5303894 h 5641173"/>
              <a:gd name="connsiteX14" fmla="*/ 10831795 w 11243827"/>
              <a:gd name="connsiteY14" fmla="*/ 5305210 h 5641173"/>
              <a:gd name="connsiteX15" fmla="*/ 10824365 w 11243827"/>
              <a:gd name="connsiteY15" fmla="*/ 5311111 h 5641173"/>
              <a:gd name="connsiteX16" fmla="*/ 10797756 w 11243827"/>
              <a:gd name="connsiteY16" fmla="*/ 5312285 h 5641173"/>
              <a:gd name="connsiteX17" fmla="*/ 10796525 w 11243827"/>
              <a:gd name="connsiteY17" fmla="*/ 5315645 h 5641173"/>
              <a:gd name="connsiteX18" fmla="*/ 10709063 w 11243827"/>
              <a:gd name="connsiteY18" fmla="*/ 5344492 h 5641173"/>
              <a:gd name="connsiteX19" fmla="*/ 10694078 w 11243827"/>
              <a:gd name="connsiteY19" fmla="*/ 5349258 h 5641173"/>
              <a:gd name="connsiteX20" fmla="*/ 10681131 w 11243827"/>
              <a:gd name="connsiteY20" fmla="*/ 5347812 h 5641173"/>
              <a:gd name="connsiteX21" fmla="*/ 10609448 w 11243827"/>
              <a:gd name="connsiteY21" fmla="*/ 5351931 h 5641173"/>
              <a:gd name="connsiteX22" fmla="*/ 10592397 w 11243827"/>
              <a:gd name="connsiteY22" fmla="*/ 5349402 h 5641173"/>
              <a:gd name="connsiteX23" fmla="*/ 10585227 w 11243827"/>
              <a:gd name="connsiteY23" fmla="*/ 5344063 h 5641173"/>
              <a:gd name="connsiteX24" fmla="*/ 10557472 w 11243827"/>
              <a:gd name="connsiteY24" fmla="*/ 5354151 h 5641173"/>
              <a:gd name="connsiteX25" fmla="*/ 10514646 w 11243827"/>
              <a:gd name="connsiteY25" fmla="*/ 5361064 h 5641173"/>
              <a:gd name="connsiteX26" fmla="*/ 10494292 w 11243827"/>
              <a:gd name="connsiteY26" fmla="*/ 5366054 h 5641173"/>
              <a:gd name="connsiteX27" fmla="*/ 10477869 w 11243827"/>
              <a:gd name="connsiteY27" fmla="*/ 5363025 h 5641173"/>
              <a:gd name="connsiteX28" fmla="*/ 10384411 w 11243827"/>
              <a:gd name="connsiteY28" fmla="*/ 5362257 h 5641173"/>
              <a:gd name="connsiteX29" fmla="*/ 10362921 w 11243827"/>
              <a:gd name="connsiteY29" fmla="*/ 5357444 h 5641173"/>
              <a:gd name="connsiteX30" fmla="*/ 10352736 w 11243827"/>
              <a:gd name="connsiteY30" fmla="*/ 5347851 h 5641173"/>
              <a:gd name="connsiteX31" fmla="*/ 10344754 w 11243827"/>
              <a:gd name="connsiteY31" fmla="*/ 5351272 h 5641173"/>
              <a:gd name="connsiteX32" fmla="*/ 10288226 w 11243827"/>
              <a:gd name="connsiteY32" fmla="*/ 5351613 h 5641173"/>
              <a:gd name="connsiteX33" fmla="*/ 10251350 w 11243827"/>
              <a:gd name="connsiteY33" fmla="*/ 5352711 h 5641173"/>
              <a:gd name="connsiteX34" fmla="*/ 10249108 w 11243827"/>
              <a:gd name="connsiteY34" fmla="*/ 5365881 h 5641173"/>
              <a:gd name="connsiteX35" fmla="*/ 10216272 w 11243827"/>
              <a:gd name="connsiteY35" fmla="*/ 5370573 h 5641173"/>
              <a:gd name="connsiteX36" fmla="*/ 10181278 w 11243827"/>
              <a:gd name="connsiteY36" fmla="*/ 5362119 h 5641173"/>
              <a:gd name="connsiteX37" fmla="*/ 10140033 w 11243827"/>
              <a:gd name="connsiteY37" fmla="*/ 5363304 h 5641173"/>
              <a:gd name="connsiteX38" fmla="*/ 10115353 w 11243827"/>
              <a:gd name="connsiteY38" fmla="*/ 5363869 h 5641173"/>
              <a:gd name="connsiteX39" fmla="*/ 10050578 w 11243827"/>
              <a:gd name="connsiteY39" fmla="*/ 5376153 h 5641173"/>
              <a:gd name="connsiteX40" fmla="*/ 9945478 w 11243827"/>
              <a:gd name="connsiteY40" fmla="*/ 5422859 h 5641173"/>
              <a:gd name="connsiteX41" fmla="*/ 9912481 w 11243827"/>
              <a:gd name="connsiteY41" fmla="*/ 5429477 h 5641173"/>
              <a:gd name="connsiteX42" fmla="*/ 9906713 w 11243827"/>
              <a:gd name="connsiteY42" fmla="*/ 5426784 h 5641173"/>
              <a:gd name="connsiteX43" fmla="*/ 9742436 w 11243827"/>
              <a:gd name="connsiteY43" fmla="*/ 5454834 h 5641173"/>
              <a:gd name="connsiteX44" fmla="*/ 9713044 w 11243827"/>
              <a:gd name="connsiteY44" fmla="*/ 5456476 h 5641173"/>
              <a:gd name="connsiteX45" fmla="*/ 9691033 w 11243827"/>
              <a:gd name="connsiteY45" fmla="*/ 5455451 h 5641173"/>
              <a:gd name="connsiteX46" fmla="*/ 9638355 w 11243827"/>
              <a:gd name="connsiteY46" fmla="*/ 5464794 h 5641173"/>
              <a:gd name="connsiteX47" fmla="*/ 9552434 w 11243827"/>
              <a:gd name="connsiteY47" fmla="*/ 5485280 h 5641173"/>
              <a:gd name="connsiteX48" fmla="*/ 9533883 w 11243827"/>
              <a:gd name="connsiteY48" fmla="*/ 5488516 h 5641173"/>
              <a:gd name="connsiteX49" fmla="*/ 9516916 w 11243827"/>
              <a:gd name="connsiteY49" fmla="*/ 5486828 h 5641173"/>
              <a:gd name="connsiteX50" fmla="*/ 9512093 w 11243827"/>
              <a:gd name="connsiteY50" fmla="*/ 5482541 h 5641173"/>
              <a:gd name="connsiteX51" fmla="*/ 9501725 w 11243827"/>
              <a:gd name="connsiteY51" fmla="*/ 5483603 h 5641173"/>
              <a:gd name="connsiteX52" fmla="*/ 9498754 w 11243827"/>
              <a:gd name="connsiteY52" fmla="*/ 5482951 h 5641173"/>
              <a:gd name="connsiteX53" fmla="*/ 9481932 w 11243827"/>
              <a:gd name="connsiteY53" fmla="*/ 5480151 h 5641173"/>
              <a:gd name="connsiteX54" fmla="*/ 9451321 w 11243827"/>
              <a:gd name="connsiteY54" fmla="*/ 5497375 h 5641173"/>
              <a:gd name="connsiteX55" fmla="*/ 9409298 w 11243827"/>
              <a:gd name="connsiteY55" fmla="*/ 5499478 h 5641173"/>
              <a:gd name="connsiteX56" fmla="*/ 9303056 w 11243827"/>
              <a:gd name="connsiteY56" fmla="*/ 5519093 h 5641173"/>
              <a:gd name="connsiteX57" fmla="*/ 9229078 w 11243827"/>
              <a:gd name="connsiteY57" fmla="*/ 5524154 h 5641173"/>
              <a:gd name="connsiteX58" fmla="*/ 9165105 w 11243827"/>
              <a:gd name="connsiteY58" fmla="*/ 5532892 h 5641173"/>
              <a:gd name="connsiteX59" fmla="*/ 9077301 w 11243827"/>
              <a:gd name="connsiteY59" fmla="*/ 5580356 h 5641173"/>
              <a:gd name="connsiteX60" fmla="*/ 8960065 w 11243827"/>
              <a:gd name="connsiteY60" fmla="*/ 5597982 h 5641173"/>
              <a:gd name="connsiteX61" fmla="*/ 8953536 w 11243827"/>
              <a:gd name="connsiteY61" fmla="*/ 5606638 h 5641173"/>
              <a:gd name="connsiteX62" fmla="*/ 8943907 w 11243827"/>
              <a:gd name="connsiteY62" fmla="*/ 5612541 h 5641173"/>
              <a:gd name="connsiteX63" fmla="*/ 8942046 w 11243827"/>
              <a:gd name="connsiteY63" fmla="*/ 5612112 h 5641173"/>
              <a:gd name="connsiteX64" fmla="*/ 8928824 w 11243827"/>
              <a:gd name="connsiteY64" fmla="*/ 5615549 h 5641173"/>
              <a:gd name="connsiteX65" fmla="*/ 8927294 w 11243827"/>
              <a:gd name="connsiteY65" fmla="*/ 5618607 h 5641173"/>
              <a:gd name="connsiteX66" fmla="*/ 8918651 w 11243827"/>
              <a:gd name="connsiteY66" fmla="*/ 5621688 h 5641173"/>
              <a:gd name="connsiteX67" fmla="*/ 8902772 w 11243827"/>
              <a:gd name="connsiteY67" fmla="*/ 5629703 h 5641173"/>
              <a:gd name="connsiteX68" fmla="*/ 8898724 w 11243827"/>
              <a:gd name="connsiteY68" fmla="*/ 5629379 h 5641173"/>
              <a:gd name="connsiteX69" fmla="*/ 8873099 w 11243827"/>
              <a:gd name="connsiteY69" fmla="*/ 5638628 h 5641173"/>
              <a:gd name="connsiteX70" fmla="*/ 8872234 w 11243827"/>
              <a:gd name="connsiteY70" fmla="*/ 5637889 h 5641173"/>
              <a:gd name="connsiteX71" fmla="*/ 8862777 w 11243827"/>
              <a:gd name="connsiteY71" fmla="*/ 5636711 h 5641173"/>
              <a:gd name="connsiteX72" fmla="*/ 8845869 w 11243827"/>
              <a:gd name="connsiteY72" fmla="*/ 5636436 h 5641173"/>
              <a:gd name="connsiteX73" fmla="*/ 8800548 w 11243827"/>
              <a:gd name="connsiteY73" fmla="*/ 5625084 h 5641173"/>
              <a:gd name="connsiteX74" fmla="*/ 8773774 w 11243827"/>
              <a:gd name="connsiteY74" fmla="*/ 5634630 h 5641173"/>
              <a:gd name="connsiteX75" fmla="*/ 8698255 w 11243827"/>
              <a:gd name="connsiteY75" fmla="*/ 5636083 h 5641173"/>
              <a:gd name="connsiteX76" fmla="*/ 8619167 w 11243827"/>
              <a:gd name="connsiteY76" fmla="*/ 5619130 h 5641173"/>
              <a:gd name="connsiteX77" fmla="*/ 8539822 w 11243827"/>
              <a:gd name="connsiteY77" fmla="*/ 5616905 h 5641173"/>
              <a:gd name="connsiteX78" fmla="*/ 8511094 w 11243827"/>
              <a:gd name="connsiteY78" fmla="*/ 5617360 h 5641173"/>
              <a:gd name="connsiteX79" fmla="*/ 8459886 w 11243827"/>
              <a:gd name="connsiteY79" fmla="*/ 5612612 h 5641173"/>
              <a:gd name="connsiteX80" fmla="*/ 8436432 w 11243827"/>
              <a:gd name="connsiteY80" fmla="*/ 5606990 h 5641173"/>
              <a:gd name="connsiteX81" fmla="*/ 8435403 w 11243827"/>
              <a:gd name="connsiteY81" fmla="*/ 5607336 h 5641173"/>
              <a:gd name="connsiteX82" fmla="*/ 8433307 w 11243827"/>
              <a:gd name="connsiteY82" fmla="*/ 5604917 h 5641173"/>
              <a:gd name="connsiteX83" fmla="*/ 8428968 w 11243827"/>
              <a:gd name="connsiteY83" fmla="*/ 5603796 h 5641173"/>
              <a:gd name="connsiteX84" fmla="*/ 8417124 w 11243827"/>
              <a:gd name="connsiteY84" fmla="*/ 5604518 h 5641173"/>
              <a:gd name="connsiteX85" fmla="*/ 8412669 w 11243827"/>
              <a:gd name="connsiteY85" fmla="*/ 5605413 h 5641173"/>
              <a:gd name="connsiteX86" fmla="*/ 8406152 w 11243827"/>
              <a:gd name="connsiteY86" fmla="*/ 5605396 h 5641173"/>
              <a:gd name="connsiteX87" fmla="*/ 8405989 w 11243827"/>
              <a:gd name="connsiteY87" fmla="*/ 5605197 h 5641173"/>
              <a:gd name="connsiteX88" fmla="*/ 8399884 w 11243827"/>
              <a:gd name="connsiteY88" fmla="*/ 5605568 h 5641173"/>
              <a:gd name="connsiteX89" fmla="*/ 8370014 w 11243827"/>
              <a:gd name="connsiteY89" fmla="*/ 5609900 h 5641173"/>
              <a:gd name="connsiteX90" fmla="*/ 8330544 w 11243827"/>
              <a:gd name="connsiteY90" fmla="*/ 5590964 h 5641173"/>
              <a:gd name="connsiteX91" fmla="*/ 8314221 w 11243827"/>
              <a:gd name="connsiteY91" fmla="*/ 5587682 h 5641173"/>
              <a:gd name="connsiteX92" fmla="*/ 8305502 w 11243827"/>
              <a:gd name="connsiteY92" fmla="*/ 5584868 h 5641173"/>
              <a:gd name="connsiteX93" fmla="*/ 8304962 w 11243827"/>
              <a:gd name="connsiteY93" fmla="*/ 5584007 h 5641173"/>
              <a:gd name="connsiteX94" fmla="*/ 8276324 w 11243827"/>
              <a:gd name="connsiteY94" fmla="*/ 5588260 h 5641173"/>
              <a:gd name="connsiteX95" fmla="*/ 8272522 w 11243827"/>
              <a:gd name="connsiteY95" fmla="*/ 5587226 h 5641173"/>
              <a:gd name="connsiteX96" fmla="*/ 8253857 w 11243827"/>
              <a:gd name="connsiteY96" fmla="*/ 5592043 h 5641173"/>
              <a:gd name="connsiteX97" fmla="*/ 8244212 w 11243827"/>
              <a:gd name="connsiteY97" fmla="*/ 5593439 h 5641173"/>
              <a:gd name="connsiteX98" fmla="*/ 8241488 w 11243827"/>
              <a:gd name="connsiteY98" fmla="*/ 5596085 h 5641173"/>
              <a:gd name="connsiteX99" fmla="*/ 8227256 w 11243827"/>
              <a:gd name="connsiteY99" fmla="*/ 5597005 h 5641173"/>
              <a:gd name="connsiteX100" fmla="*/ 8225619 w 11243827"/>
              <a:gd name="connsiteY100" fmla="*/ 5596262 h 5641173"/>
              <a:gd name="connsiteX101" fmla="*/ 8213882 w 11243827"/>
              <a:gd name="connsiteY101" fmla="*/ 5600179 h 5641173"/>
              <a:gd name="connsiteX102" fmla="*/ 8204045 w 11243827"/>
              <a:gd name="connsiteY102" fmla="*/ 5607275 h 5641173"/>
              <a:gd name="connsiteX103" fmla="*/ 8082989 w 11243827"/>
              <a:gd name="connsiteY103" fmla="*/ 5603160 h 5641173"/>
              <a:gd name="connsiteX104" fmla="*/ 7976942 w 11243827"/>
              <a:gd name="connsiteY104" fmla="*/ 5598455 h 5641173"/>
              <a:gd name="connsiteX105" fmla="*/ 7950121 w 11243827"/>
              <a:gd name="connsiteY105" fmla="*/ 5590893 h 5641173"/>
              <a:gd name="connsiteX106" fmla="*/ 7727691 w 11243827"/>
              <a:gd name="connsiteY106" fmla="*/ 5621064 h 5641173"/>
              <a:gd name="connsiteX107" fmla="*/ 7685998 w 11243827"/>
              <a:gd name="connsiteY107" fmla="*/ 5615564 h 5641173"/>
              <a:gd name="connsiteX108" fmla="*/ 7649302 w 11243827"/>
              <a:gd name="connsiteY108" fmla="*/ 5626541 h 5641173"/>
              <a:gd name="connsiteX109" fmla="*/ 7634083 w 11243827"/>
              <a:gd name="connsiteY109" fmla="*/ 5620862 h 5641173"/>
              <a:gd name="connsiteX110" fmla="*/ 7631455 w 11243827"/>
              <a:gd name="connsiteY110" fmla="*/ 5619708 h 5641173"/>
              <a:gd name="connsiteX111" fmla="*/ 7620952 w 11243827"/>
              <a:gd name="connsiteY111" fmla="*/ 5618872 h 5641173"/>
              <a:gd name="connsiteX112" fmla="*/ 7617992 w 11243827"/>
              <a:gd name="connsiteY112" fmla="*/ 5613914 h 5641173"/>
              <a:gd name="connsiteX113" fmla="*/ 7602182 w 11243827"/>
              <a:gd name="connsiteY113" fmla="*/ 5609271 h 5641173"/>
              <a:gd name="connsiteX114" fmla="*/ 7582847 w 11243827"/>
              <a:gd name="connsiteY114" fmla="*/ 5609047 h 5641173"/>
              <a:gd name="connsiteX115" fmla="*/ 7514158 w 11243827"/>
              <a:gd name="connsiteY115" fmla="*/ 5607737 h 5641173"/>
              <a:gd name="connsiteX116" fmla="*/ 7502955 w 11243827"/>
              <a:gd name="connsiteY116" fmla="*/ 5610415 h 5641173"/>
              <a:gd name="connsiteX117" fmla="*/ 7466391 w 11243827"/>
              <a:gd name="connsiteY117" fmla="*/ 5605949 h 5641173"/>
              <a:gd name="connsiteX118" fmla="*/ 7433806 w 11243827"/>
              <a:gd name="connsiteY118" fmla="*/ 5604945 h 5641173"/>
              <a:gd name="connsiteX119" fmla="*/ 7412693 w 11243827"/>
              <a:gd name="connsiteY119" fmla="*/ 5607075 h 5641173"/>
              <a:gd name="connsiteX120" fmla="*/ 7407159 w 11243827"/>
              <a:gd name="connsiteY120" fmla="*/ 5605310 h 5641173"/>
              <a:gd name="connsiteX121" fmla="*/ 7385900 w 11243827"/>
              <a:gd name="connsiteY121" fmla="*/ 5604171 h 5641173"/>
              <a:gd name="connsiteX122" fmla="*/ 7375071 w 11243827"/>
              <a:gd name="connsiteY122" fmla="*/ 5606788 h 5641173"/>
              <a:gd name="connsiteX123" fmla="*/ 7364382 w 11243827"/>
              <a:gd name="connsiteY123" fmla="*/ 5600762 h 5641173"/>
              <a:gd name="connsiteX124" fmla="*/ 7361770 w 11243827"/>
              <a:gd name="connsiteY124" fmla="*/ 5596347 h 5641173"/>
              <a:gd name="connsiteX125" fmla="*/ 7346641 w 11243827"/>
              <a:gd name="connsiteY125" fmla="*/ 5598329 h 5641173"/>
              <a:gd name="connsiteX126" fmla="*/ 7334238 w 11243827"/>
              <a:gd name="connsiteY126" fmla="*/ 5594014 h 5641173"/>
              <a:gd name="connsiteX127" fmla="*/ 7323426 w 11243827"/>
              <a:gd name="connsiteY127" fmla="*/ 5596835 h 5641173"/>
              <a:gd name="connsiteX128" fmla="*/ 7318938 w 11243827"/>
              <a:gd name="connsiteY128" fmla="*/ 5596200 h 5641173"/>
              <a:gd name="connsiteX129" fmla="*/ 7307784 w 11243827"/>
              <a:gd name="connsiteY129" fmla="*/ 5594065 h 5641173"/>
              <a:gd name="connsiteX130" fmla="*/ 7288540 w 11243827"/>
              <a:gd name="connsiteY130" fmla="*/ 5589320 h 5641173"/>
              <a:gd name="connsiteX131" fmla="*/ 7282537 w 11243827"/>
              <a:gd name="connsiteY131" fmla="*/ 5588660 h 5641173"/>
              <a:gd name="connsiteX132" fmla="*/ 7269466 w 11243827"/>
              <a:gd name="connsiteY132" fmla="*/ 5581404 h 5641173"/>
              <a:gd name="connsiteX133" fmla="*/ 7244165 w 11243827"/>
              <a:gd name="connsiteY133" fmla="*/ 5575200 h 5641173"/>
              <a:gd name="connsiteX134" fmla="*/ 7199619 w 11243827"/>
              <a:gd name="connsiteY134" fmla="*/ 5553550 h 5641173"/>
              <a:gd name="connsiteX135" fmla="*/ 7173434 w 11243827"/>
              <a:gd name="connsiteY135" fmla="*/ 5543219 h 5641173"/>
              <a:gd name="connsiteX136" fmla="*/ 7155718 w 11243827"/>
              <a:gd name="connsiteY136" fmla="*/ 5533697 h 5641173"/>
              <a:gd name="connsiteX137" fmla="*/ 7103430 w 11243827"/>
              <a:gd name="connsiteY137" fmla="*/ 5520249 h 5641173"/>
              <a:gd name="connsiteX138" fmla="*/ 7013746 w 11243827"/>
              <a:gd name="connsiteY138" fmla="*/ 5502470 h 5641173"/>
              <a:gd name="connsiteX139" fmla="*/ 6995379 w 11243827"/>
              <a:gd name="connsiteY139" fmla="*/ 5497693 h 5641173"/>
              <a:gd name="connsiteX140" fmla="*/ 6982475 w 11243827"/>
              <a:gd name="connsiteY140" fmla="*/ 5489641 h 5641173"/>
              <a:gd name="connsiteX141" fmla="*/ 6981994 w 11243827"/>
              <a:gd name="connsiteY141" fmla="*/ 5484335 h 5641173"/>
              <a:gd name="connsiteX142" fmla="*/ 6972355 w 11243827"/>
              <a:gd name="connsiteY142" fmla="*/ 5481074 h 5641173"/>
              <a:gd name="connsiteX143" fmla="*/ 6970394 w 11243827"/>
              <a:gd name="connsiteY143" fmla="*/ 5479383 h 5641173"/>
              <a:gd name="connsiteX144" fmla="*/ 6958543 w 11243827"/>
              <a:gd name="connsiteY144" fmla="*/ 5470507 h 5641173"/>
              <a:gd name="connsiteX145" fmla="*/ 6918276 w 11243827"/>
              <a:gd name="connsiteY145" fmla="*/ 5472034 h 5641173"/>
              <a:gd name="connsiteX146" fmla="*/ 6881046 w 11243827"/>
              <a:gd name="connsiteY146" fmla="*/ 5457070 h 5641173"/>
              <a:gd name="connsiteX147" fmla="*/ 6752164 w 11243827"/>
              <a:gd name="connsiteY147" fmla="*/ 5425021 h 5641173"/>
              <a:gd name="connsiteX148" fmla="*/ 6724964 w 11243827"/>
              <a:gd name="connsiteY148" fmla="*/ 5414071 h 5641173"/>
              <a:gd name="connsiteX149" fmla="*/ 6683286 w 11243827"/>
              <a:gd name="connsiteY149" fmla="*/ 5432830 h 5641173"/>
              <a:gd name="connsiteX150" fmla="*/ 6644277 w 11243827"/>
              <a:gd name="connsiteY150" fmla="*/ 5429684 h 5641173"/>
              <a:gd name="connsiteX151" fmla="*/ 6532914 w 11243827"/>
              <a:gd name="connsiteY151" fmla="*/ 5431205 h 5641173"/>
              <a:gd name="connsiteX152" fmla="*/ 6307459 w 11243827"/>
              <a:gd name="connsiteY152" fmla="*/ 5467087 h 5641173"/>
              <a:gd name="connsiteX153" fmla="*/ 6196243 w 11243827"/>
              <a:gd name="connsiteY153" fmla="*/ 5515042 h 5641173"/>
              <a:gd name="connsiteX154" fmla="*/ 6099124 w 11243827"/>
              <a:gd name="connsiteY154" fmla="*/ 5516848 h 5641173"/>
              <a:gd name="connsiteX155" fmla="*/ 6016077 w 11243827"/>
              <a:gd name="connsiteY155" fmla="*/ 5528642 h 5641173"/>
              <a:gd name="connsiteX156" fmla="*/ 6004389 w 11243827"/>
              <a:gd name="connsiteY156" fmla="*/ 5531206 h 5641173"/>
              <a:gd name="connsiteX157" fmla="*/ 5933945 w 11243827"/>
              <a:gd name="connsiteY157" fmla="*/ 5538840 h 5641173"/>
              <a:gd name="connsiteX158" fmla="*/ 5883936 w 11243827"/>
              <a:gd name="connsiteY158" fmla="*/ 5553807 h 5641173"/>
              <a:gd name="connsiteX159" fmla="*/ 5798331 w 11243827"/>
              <a:gd name="connsiteY159" fmla="*/ 5564248 h 5641173"/>
              <a:gd name="connsiteX160" fmla="*/ 5712738 w 11243827"/>
              <a:gd name="connsiteY160" fmla="*/ 5573120 h 5641173"/>
              <a:gd name="connsiteX161" fmla="*/ 5681342 w 11243827"/>
              <a:gd name="connsiteY161" fmla="*/ 5575621 h 5641173"/>
              <a:gd name="connsiteX162" fmla="*/ 5627167 w 11243827"/>
              <a:gd name="connsiteY162" fmla="*/ 5583215 h 5641173"/>
              <a:gd name="connsiteX163" fmla="*/ 5591414 w 11243827"/>
              <a:gd name="connsiteY163" fmla="*/ 5587695 h 5641173"/>
              <a:gd name="connsiteX164" fmla="*/ 5583028 w 11243827"/>
              <a:gd name="connsiteY164" fmla="*/ 5580877 h 5641173"/>
              <a:gd name="connsiteX165" fmla="*/ 5549426 w 11243827"/>
              <a:gd name="connsiteY165" fmla="*/ 5582858 h 5641173"/>
              <a:gd name="connsiteX166" fmla="*/ 5519999 w 11243827"/>
              <a:gd name="connsiteY166" fmla="*/ 5592246 h 5641173"/>
              <a:gd name="connsiteX167" fmla="*/ 5480028 w 11243827"/>
              <a:gd name="connsiteY167" fmla="*/ 5597282 h 5641173"/>
              <a:gd name="connsiteX168" fmla="*/ 5456175 w 11243827"/>
              <a:gd name="connsiteY168" fmla="*/ 5600371 h 5641173"/>
              <a:gd name="connsiteX169" fmla="*/ 5388463 w 11243827"/>
              <a:gd name="connsiteY169" fmla="*/ 5602638 h 5641173"/>
              <a:gd name="connsiteX170" fmla="*/ 5265898 w 11243827"/>
              <a:gd name="connsiteY170" fmla="*/ 5591830 h 5641173"/>
              <a:gd name="connsiteX171" fmla="*/ 5231231 w 11243827"/>
              <a:gd name="connsiteY171" fmla="*/ 5592790 h 5641173"/>
              <a:gd name="connsiteX172" fmla="*/ 5226996 w 11243827"/>
              <a:gd name="connsiteY172" fmla="*/ 5595040 h 5641173"/>
              <a:gd name="connsiteX173" fmla="*/ 5175988 w 11243827"/>
              <a:gd name="connsiteY173" fmla="*/ 5588131 h 5641173"/>
              <a:gd name="connsiteX174" fmla="*/ 5107470 w 11243827"/>
              <a:gd name="connsiteY174" fmla="*/ 5594771 h 5641173"/>
              <a:gd name="connsiteX175" fmla="*/ 5027868 w 11243827"/>
              <a:gd name="connsiteY175" fmla="*/ 5605624 h 5641173"/>
              <a:gd name="connsiteX176" fmla="*/ 5007324 w 11243827"/>
              <a:gd name="connsiteY176" fmla="*/ 5609209 h 5641173"/>
              <a:gd name="connsiteX177" fmla="*/ 4952559 w 11243827"/>
              <a:gd name="connsiteY177" fmla="*/ 5611402 h 5641173"/>
              <a:gd name="connsiteX178" fmla="*/ 4826081 w 11243827"/>
              <a:gd name="connsiteY178" fmla="*/ 5616191 h 5641173"/>
              <a:gd name="connsiteX179" fmla="*/ 4823501 w 11243827"/>
              <a:gd name="connsiteY179" fmla="*/ 5619174 h 5641173"/>
              <a:gd name="connsiteX180" fmla="*/ 4813093 w 11243827"/>
              <a:gd name="connsiteY180" fmla="*/ 5620026 h 5641173"/>
              <a:gd name="connsiteX181" fmla="*/ 4810563 w 11243827"/>
              <a:gd name="connsiteY181" fmla="*/ 5620787 h 5641173"/>
              <a:gd name="connsiteX182" fmla="*/ 4795818 w 11243827"/>
              <a:gd name="connsiteY182" fmla="*/ 5624618 h 5641173"/>
              <a:gd name="connsiteX183" fmla="*/ 4758404 w 11243827"/>
              <a:gd name="connsiteY183" fmla="*/ 5619510 h 5641173"/>
              <a:gd name="connsiteX184" fmla="*/ 4717254 w 11243827"/>
              <a:gd name="connsiteY184" fmla="*/ 5624155 h 5641173"/>
              <a:gd name="connsiteX185" fmla="*/ 4591958 w 11243827"/>
              <a:gd name="connsiteY185" fmla="*/ 5624710 h 5641173"/>
              <a:gd name="connsiteX186" fmla="*/ 4476215 w 11243827"/>
              <a:gd name="connsiteY186" fmla="*/ 5628210 h 5641173"/>
              <a:gd name="connsiteX187" fmla="*/ 4425193 w 11243827"/>
              <a:gd name="connsiteY187" fmla="*/ 5627414 h 5641173"/>
              <a:gd name="connsiteX188" fmla="*/ 4383866 w 11243827"/>
              <a:gd name="connsiteY188" fmla="*/ 5626546 h 5641173"/>
              <a:gd name="connsiteX189" fmla="*/ 4385596 w 11243827"/>
              <a:gd name="connsiteY189" fmla="*/ 5634646 h 5641173"/>
              <a:gd name="connsiteX190" fmla="*/ 4360864 w 11243827"/>
              <a:gd name="connsiteY190" fmla="*/ 5641173 h 5641173"/>
              <a:gd name="connsiteX191" fmla="*/ 4328321 w 11243827"/>
              <a:gd name="connsiteY191" fmla="*/ 5626332 h 5641173"/>
              <a:gd name="connsiteX192" fmla="*/ 4309842 w 11243827"/>
              <a:gd name="connsiteY192" fmla="*/ 5626471 h 5641173"/>
              <a:gd name="connsiteX193" fmla="*/ 4277424 w 11243827"/>
              <a:gd name="connsiteY193" fmla="*/ 5631598 h 5641173"/>
              <a:gd name="connsiteX194" fmla="*/ 4266627 w 11243827"/>
              <a:gd name="connsiteY194" fmla="*/ 5633969 h 5641173"/>
              <a:gd name="connsiteX195" fmla="*/ 4185525 w 11243827"/>
              <a:gd name="connsiteY195" fmla="*/ 5617508 h 5641173"/>
              <a:gd name="connsiteX196" fmla="*/ 4177617 w 11243827"/>
              <a:gd name="connsiteY196" fmla="*/ 5610903 h 5641173"/>
              <a:gd name="connsiteX197" fmla="*/ 4136948 w 11243827"/>
              <a:gd name="connsiteY197" fmla="*/ 5608031 h 5641173"/>
              <a:gd name="connsiteX198" fmla="*/ 4132323 w 11243827"/>
              <a:gd name="connsiteY198" fmla="*/ 5609784 h 5641173"/>
              <a:gd name="connsiteX199" fmla="*/ 4098620 w 11243827"/>
              <a:gd name="connsiteY199" fmla="*/ 5599672 h 5641173"/>
              <a:gd name="connsiteX200" fmla="*/ 3963475 w 11243827"/>
              <a:gd name="connsiteY200" fmla="*/ 5581841 h 5641173"/>
              <a:gd name="connsiteX201" fmla="*/ 3703613 w 11243827"/>
              <a:gd name="connsiteY201" fmla="*/ 5572482 h 5641173"/>
              <a:gd name="connsiteX202" fmla="*/ 3432987 w 11243827"/>
              <a:gd name="connsiteY202" fmla="*/ 5545768 h 5641173"/>
              <a:gd name="connsiteX203" fmla="*/ 3176381 w 11243827"/>
              <a:gd name="connsiteY203" fmla="*/ 5556110 h 5641173"/>
              <a:gd name="connsiteX204" fmla="*/ 2710156 w 11243827"/>
              <a:gd name="connsiteY204" fmla="*/ 5527517 h 5641173"/>
              <a:gd name="connsiteX205" fmla="*/ 2550206 w 11243827"/>
              <a:gd name="connsiteY205" fmla="*/ 5524958 h 5641173"/>
              <a:gd name="connsiteX206" fmla="*/ 2443041 w 11243827"/>
              <a:gd name="connsiteY206" fmla="*/ 5523990 h 5641173"/>
              <a:gd name="connsiteX207" fmla="*/ 2435613 w 11243827"/>
              <a:gd name="connsiteY207" fmla="*/ 5526704 h 5641173"/>
              <a:gd name="connsiteX208" fmla="*/ 2405682 w 11243827"/>
              <a:gd name="connsiteY208" fmla="*/ 5528307 h 5641173"/>
              <a:gd name="connsiteX209" fmla="*/ 2397487 w 11243827"/>
              <a:gd name="connsiteY209" fmla="*/ 5540337 h 5641173"/>
              <a:gd name="connsiteX210" fmla="*/ 2297454 w 11243827"/>
              <a:gd name="connsiteY210" fmla="*/ 5550765 h 5641173"/>
              <a:gd name="connsiteX211" fmla="*/ 2056700 w 11243827"/>
              <a:gd name="connsiteY211" fmla="*/ 5555489 h 5641173"/>
              <a:gd name="connsiteX212" fmla="*/ 1878530 w 11243827"/>
              <a:gd name="connsiteY212" fmla="*/ 5535330 h 5641173"/>
              <a:gd name="connsiteX213" fmla="*/ 1859292 w 11243827"/>
              <a:gd name="connsiteY213" fmla="*/ 5535461 h 5641173"/>
              <a:gd name="connsiteX214" fmla="*/ 1835626 w 11243827"/>
              <a:gd name="connsiteY214" fmla="*/ 5533793 h 5641173"/>
              <a:gd name="connsiteX215" fmla="*/ 1798939 w 11243827"/>
              <a:gd name="connsiteY215" fmla="*/ 5540285 h 5641173"/>
              <a:gd name="connsiteX216" fmla="*/ 1779046 w 11243827"/>
              <a:gd name="connsiteY216" fmla="*/ 5549949 h 5641173"/>
              <a:gd name="connsiteX217" fmla="*/ 1772421 w 11243827"/>
              <a:gd name="connsiteY217" fmla="*/ 5549018 h 5641173"/>
              <a:gd name="connsiteX218" fmla="*/ 1772052 w 11243827"/>
              <a:gd name="connsiteY218" fmla="*/ 5545689 h 5641173"/>
              <a:gd name="connsiteX219" fmla="*/ 1711543 w 11243827"/>
              <a:gd name="connsiteY219" fmla="*/ 5534558 h 5641173"/>
              <a:gd name="connsiteX220" fmla="*/ 1631462 w 11243827"/>
              <a:gd name="connsiteY220" fmla="*/ 5491807 h 5641173"/>
              <a:gd name="connsiteX221" fmla="*/ 1538763 w 11243827"/>
              <a:gd name="connsiteY221" fmla="*/ 5482781 h 5641173"/>
              <a:gd name="connsiteX222" fmla="*/ 1501533 w 11243827"/>
              <a:gd name="connsiteY222" fmla="*/ 5467817 h 5641173"/>
              <a:gd name="connsiteX223" fmla="*/ 1461266 w 11243827"/>
              <a:gd name="connsiteY223" fmla="*/ 5469343 h 5641173"/>
              <a:gd name="connsiteX224" fmla="*/ 1449415 w 11243827"/>
              <a:gd name="connsiteY224" fmla="*/ 5460467 h 5641173"/>
              <a:gd name="connsiteX225" fmla="*/ 1447454 w 11243827"/>
              <a:gd name="connsiteY225" fmla="*/ 5458776 h 5641173"/>
              <a:gd name="connsiteX226" fmla="*/ 1437814 w 11243827"/>
              <a:gd name="connsiteY226" fmla="*/ 5455515 h 5641173"/>
              <a:gd name="connsiteX227" fmla="*/ 1437334 w 11243827"/>
              <a:gd name="connsiteY227" fmla="*/ 5450209 h 5641173"/>
              <a:gd name="connsiteX228" fmla="*/ 1424429 w 11243827"/>
              <a:gd name="connsiteY228" fmla="*/ 5442157 h 5641173"/>
              <a:gd name="connsiteX229" fmla="*/ 1406063 w 11243827"/>
              <a:gd name="connsiteY229" fmla="*/ 5437380 h 5641173"/>
              <a:gd name="connsiteX230" fmla="*/ 1316379 w 11243827"/>
              <a:gd name="connsiteY230" fmla="*/ 5419601 h 5641173"/>
              <a:gd name="connsiteX231" fmla="*/ 1264090 w 11243827"/>
              <a:gd name="connsiteY231" fmla="*/ 5406153 h 5641173"/>
              <a:gd name="connsiteX232" fmla="*/ 1246374 w 11243827"/>
              <a:gd name="connsiteY232" fmla="*/ 5396631 h 5641173"/>
              <a:gd name="connsiteX233" fmla="*/ 1220190 w 11243827"/>
              <a:gd name="connsiteY233" fmla="*/ 5386301 h 5641173"/>
              <a:gd name="connsiteX234" fmla="*/ 1175643 w 11243827"/>
              <a:gd name="connsiteY234" fmla="*/ 5364651 h 5641173"/>
              <a:gd name="connsiteX235" fmla="*/ 1150342 w 11243827"/>
              <a:gd name="connsiteY235" fmla="*/ 5358447 h 5641173"/>
              <a:gd name="connsiteX236" fmla="*/ 1112024 w 11243827"/>
              <a:gd name="connsiteY236" fmla="*/ 5345786 h 5641173"/>
              <a:gd name="connsiteX237" fmla="*/ 1100870 w 11243827"/>
              <a:gd name="connsiteY237" fmla="*/ 5343651 h 5641173"/>
              <a:gd name="connsiteX238" fmla="*/ 1096383 w 11243827"/>
              <a:gd name="connsiteY238" fmla="*/ 5343015 h 5641173"/>
              <a:gd name="connsiteX239" fmla="*/ 1058039 w 11243827"/>
              <a:gd name="connsiteY239" fmla="*/ 5343504 h 5641173"/>
              <a:gd name="connsiteX240" fmla="*/ 1055426 w 11243827"/>
              <a:gd name="connsiteY240" fmla="*/ 5339088 h 5641173"/>
              <a:gd name="connsiteX241" fmla="*/ 1044738 w 11243827"/>
              <a:gd name="connsiteY241" fmla="*/ 5333063 h 5641173"/>
              <a:gd name="connsiteX242" fmla="*/ 1033909 w 11243827"/>
              <a:gd name="connsiteY242" fmla="*/ 5335680 h 5641173"/>
              <a:gd name="connsiteX243" fmla="*/ 1012649 w 11243827"/>
              <a:gd name="connsiteY243" fmla="*/ 5334541 h 5641173"/>
              <a:gd name="connsiteX244" fmla="*/ 1007115 w 11243827"/>
              <a:gd name="connsiteY244" fmla="*/ 5332775 h 5641173"/>
              <a:gd name="connsiteX245" fmla="*/ 987447 w 11243827"/>
              <a:gd name="connsiteY245" fmla="*/ 5346462 h 5641173"/>
              <a:gd name="connsiteX246" fmla="*/ 953418 w 11243827"/>
              <a:gd name="connsiteY246" fmla="*/ 5333901 h 5641173"/>
              <a:gd name="connsiteX247" fmla="*/ 916854 w 11243827"/>
              <a:gd name="connsiteY247" fmla="*/ 5329435 h 5641173"/>
              <a:gd name="connsiteX248" fmla="*/ 905651 w 11243827"/>
              <a:gd name="connsiteY248" fmla="*/ 5332114 h 5641173"/>
              <a:gd name="connsiteX249" fmla="*/ 838405 w 11243827"/>
              <a:gd name="connsiteY249" fmla="*/ 5339470 h 5641173"/>
              <a:gd name="connsiteX250" fmla="*/ 817627 w 11243827"/>
              <a:gd name="connsiteY250" fmla="*/ 5330580 h 5641173"/>
              <a:gd name="connsiteX251" fmla="*/ 801817 w 11243827"/>
              <a:gd name="connsiteY251" fmla="*/ 5325937 h 5641173"/>
              <a:gd name="connsiteX252" fmla="*/ 798857 w 11243827"/>
              <a:gd name="connsiteY252" fmla="*/ 5320979 h 5641173"/>
              <a:gd name="connsiteX253" fmla="*/ 788354 w 11243827"/>
              <a:gd name="connsiteY253" fmla="*/ 5320143 h 5641173"/>
              <a:gd name="connsiteX254" fmla="*/ 785726 w 11243827"/>
              <a:gd name="connsiteY254" fmla="*/ 5318989 h 5641173"/>
              <a:gd name="connsiteX255" fmla="*/ 770507 w 11243827"/>
              <a:gd name="connsiteY255" fmla="*/ 5313309 h 5641173"/>
              <a:gd name="connsiteX256" fmla="*/ 733810 w 11243827"/>
              <a:gd name="connsiteY256" fmla="*/ 5324286 h 5641173"/>
              <a:gd name="connsiteX257" fmla="*/ 692117 w 11243827"/>
              <a:gd name="connsiteY257" fmla="*/ 5318786 h 5641173"/>
              <a:gd name="connsiteX258" fmla="*/ 574943 w 11243827"/>
              <a:gd name="connsiteY258" fmla="*/ 5327578 h 5641173"/>
              <a:gd name="connsiteX259" fmla="*/ 441302 w 11243827"/>
              <a:gd name="connsiteY259" fmla="*/ 5307062 h 5641173"/>
              <a:gd name="connsiteX260" fmla="*/ 336819 w 11243827"/>
              <a:gd name="connsiteY260" fmla="*/ 5336690 h 5641173"/>
              <a:gd name="connsiteX261" fmla="*/ 270932 w 11243827"/>
              <a:gd name="connsiteY261" fmla="*/ 5345451 h 5641173"/>
              <a:gd name="connsiteX262" fmla="*/ 194189 w 11243827"/>
              <a:gd name="connsiteY262" fmla="*/ 5343588 h 5641173"/>
              <a:gd name="connsiteX263" fmla="*/ 192552 w 11243827"/>
              <a:gd name="connsiteY263" fmla="*/ 5342845 h 5641173"/>
              <a:gd name="connsiteX264" fmla="*/ 178320 w 11243827"/>
              <a:gd name="connsiteY264" fmla="*/ 5343766 h 5641173"/>
              <a:gd name="connsiteX265" fmla="*/ 175596 w 11243827"/>
              <a:gd name="connsiteY265" fmla="*/ 5346411 h 5641173"/>
              <a:gd name="connsiteX266" fmla="*/ 147287 w 11243827"/>
              <a:gd name="connsiteY266" fmla="*/ 5352625 h 5641173"/>
              <a:gd name="connsiteX267" fmla="*/ 114847 w 11243827"/>
              <a:gd name="connsiteY267" fmla="*/ 5355844 h 5641173"/>
              <a:gd name="connsiteX268" fmla="*/ 114306 w 11243827"/>
              <a:gd name="connsiteY268" fmla="*/ 5354983 h 5641173"/>
              <a:gd name="connsiteX269" fmla="*/ 89264 w 11243827"/>
              <a:gd name="connsiteY269" fmla="*/ 5348886 h 5641173"/>
              <a:gd name="connsiteX270" fmla="*/ 49794 w 11243827"/>
              <a:gd name="connsiteY270" fmla="*/ 5329950 h 5641173"/>
              <a:gd name="connsiteX271" fmla="*/ 19924 w 11243827"/>
              <a:gd name="connsiteY271" fmla="*/ 5334282 h 5641173"/>
              <a:gd name="connsiteX272" fmla="*/ 13819 w 11243827"/>
              <a:gd name="connsiteY272" fmla="*/ 5334653 h 5641173"/>
              <a:gd name="connsiteX273" fmla="*/ 13657 w 11243827"/>
              <a:gd name="connsiteY273" fmla="*/ 5334455 h 5641173"/>
              <a:gd name="connsiteX274" fmla="*/ 7139 w 11243827"/>
              <a:gd name="connsiteY274" fmla="*/ 5334438 h 5641173"/>
              <a:gd name="connsiteX275" fmla="*/ 2684 w 11243827"/>
              <a:gd name="connsiteY275" fmla="*/ 5335333 h 5641173"/>
              <a:gd name="connsiteX276" fmla="*/ 0 w 11243827"/>
              <a:gd name="connsiteY276" fmla="*/ 5335496 h 5641173"/>
              <a:gd name="connsiteX277" fmla="*/ 0 w 11243827"/>
              <a:gd name="connsiteY277" fmla="*/ 10592 h 5641173"/>
              <a:gd name="connsiteX278" fmla="*/ 11243827 w 11243827"/>
              <a:gd name="connsiteY278" fmla="*/ 0 h 5641173"/>
              <a:gd name="connsiteX0" fmla="*/ 11243827 w 11243827"/>
              <a:gd name="connsiteY0" fmla="*/ 0 h 5641173"/>
              <a:gd name="connsiteX1" fmla="*/ 11243827 w 11243827"/>
              <a:gd name="connsiteY1" fmla="*/ 5209610 h 5641173"/>
              <a:gd name="connsiteX2" fmla="*/ 11240675 w 11243827"/>
              <a:gd name="connsiteY2" fmla="*/ 5210442 h 5641173"/>
              <a:gd name="connsiteX3" fmla="*/ 11179959 w 11243827"/>
              <a:gd name="connsiteY3" fmla="*/ 5221199 h 5641173"/>
              <a:gd name="connsiteX4" fmla="*/ 11105493 w 11243827"/>
              <a:gd name="connsiteY4" fmla="*/ 5259905 h 5641173"/>
              <a:gd name="connsiteX5" fmla="*/ 11078640 w 11243827"/>
              <a:gd name="connsiteY5" fmla="*/ 5263531 h 5641173"/>
              <a:gd name="connsiteX6" fmla="*/ 11079616 w 11243827"/>
              <a:gd name="connsiteY6" fmla="*/ 5270380 h 5641173"/>
              <a:gd name="connsiteX7" fmla="*/ 11069641 w 11243827"/>
              <a:gd name="connsiteY7" fmla="*/ 5270884 h 5641173"/>
              <a:gd name="connsiteX8" fmla="*/ 11047377 w 11243827"/>
              <a:gd name="connsiteY8" fmla="*/ 5271051 h 5641173"/>
              <a:gd name="connsiteX9" fmla="*/ 10980705 w 11243827"/>
              <a:gd name="connsiteY9" fmla="*/ 5272951 h 5641173"/>
              <a:gd name="connsiteX10" fmla="*/ 10962514 w 11243827"/>
              <a:gd name="connsiteY10" fmla="*/ 5286084 h 5641173"/>
              <a:gd name="connsiteX11" fmla="*/ 10945307 w 11243827"/>
              <a:gd name="connsiteY11" fmla="*/ 5286290 h 5641173"/>
              <a:gd name="connsiteX12" fmla="*/ 10845516 w 11243827"/>
              <a:gd name="connsiteY12" fmla="*/ 5303894 h 5641173"/>
              <a:gd name="connsiteX13" fmla="*/ 10831795 w 11243827"/>
              <a:gd name="connsiteY13" fmla="*/ 5305210 h 5641173"/>
              <a:gd name="connsiteX14" fmla="*/ 10824365 w 11243827"/>
              <a:gd name="connsiteY14" fmla="*/ 5311111 h 5641173"/>
              <a:gd name="connsiteX15" fmla="*/ 10797756 w 11243827"/>
              <a:gd name="connsiteY15" fmla="*/ 5312285 h 5641173"/>
              <a:gd name="connsiteX16" fmla="*/ 10796525 w 11243827"/>
              <a:gd name="connsiteY16" fmla="*/ 5315645 h 5641173"/>
              <a:gd name="connsiteX17" fmla="*/ 10709063 w 11243827"/>
              <a:gd name="connsiteY17" fmla="*/ 5344492 h 5641173"/>
              <a:gd name="connsiteX18" fmla="*/ 10694078 w 11243827"/>
              <a:gd name="connsiteY18" fmla="*/ 5349258 h 5641173"/>
              <a:gd name="connsiteX19" fmla="*/ 10681131 w 11243827"/>
              <a:gd name="connsiteY19" fmla="*/ 5347812 h 5641173"/>
              <a:gd name="connsiteX20" fmla="*/ 10609448 w 11243827"/>
              <a:gd name="connsiteY20" fmla="*/ 5351931 h 5641173"/>
              <a:gd name="connsiteX21" fmla="*/ 10592397 w 11243827"/>
              <a:gd name="connsiteY21" fmla="*/ 5349402 h 5641173"/>
              <a:gd name="connsiteX22" fmla="*/ 10585227 w 11243827"/>
              <a:gd name="connsiteY22" fmla="*/ 5344063 h 5641173"/>
              <a:gd name="connsiteX23" fmla="*/ 10557472 w 11243827"/>
              <a:gd name="connsiteY23" fmla="*/ 5354151 h 5641173"/>
              <a:gd name="connsiteX24" fmla="*/ 10514646 w 11243827"/>
              <a:gd name="connsiteY24" fmla="*/ 5361064 h 5641173"/>
              <a:gd name="connsiteX25" fmla="*/ 10494292 w 11243827"/>
              <a:gd name="connsiteY25" fmla="*/ 5366054 h 5641173"/>
              <a:gd name="connsiteX26" fmla="*/ 10477869 w 11243827"/>
              <a:gd name="connsiteY26" fmla="*/ 5363025 h 5641173"/>
              <a:gd name="connsiteX27" fmla="*/ 10384411 w 11243827"/>
              <a:gd name="connsiteY27" fmla="*/ 5362257 h 5641173"/>
              <a:gd name="connsiteX28" fmla="*/ 10362921 w 11243827"/>
              <a:gd name="connsiteY28" fmla="*/ 5357444 h 5641173"/>
              <a:gd name="connsiteX29" fmla="*/ 10352736 w 11243827"/>
              <a:gd name="connsiteY29" fmla="*/ 5347851 h 5641173"/>
              <a:gd name="connsiteX30" fmla="*/ 10344754 w 11243827"/>
              <a:gd name="connsiteY30" fmla="*/ 5351272 h 5641173"/>
              <a:gd name="connsiteX31" fmla="*/ 10288226 w 11243827"/>
              <a:gd name="connsiteY31" fmla="*/ 5351613 h 5641173"/>
              <a:gd name="connsiteX32" fmla="*/ 10251350 w 11243827"/>
              <a:gd name="connsiteY32" fmla="*/ 5352711 h 5641173"/>
              <a:gd name="connsiteX33" fmla="*/ 10249108 w 11243827"/>
              <a:gd name="connsiteY33" fmla="*/ 5365881 h 5641173"/>
              <a:gd name="connsiteX34" fmla="*/ 10216272 w 11243827"/>
              <a:gd name="connsiteY34" fmla="*/ 5370573 h 5641173"/>
              <a:gd name="connsiteX35" fmla="*/ 10181278 w 11243827"/>
              <a:gd name="connsiteY35" fmla="*/ 5362119 h 5641173"/>
              <a:gd name="connsiteX36" fmla="*/ 10140033 w 11243827"/>
              <a:gd name="connsiteY36" fmla="*/ 5363304 h 5641173"/>
              <a:gd name="connsiteX37" fmla="*/ 10115353 w 11243827"/>
              <a:gd name="connsiteY37" fmla="*/ 5363869 h 5641173"/>
              <a:gd name="connsiteX38" fmla="*/ 10050578 w 11243827"/>
              <a:gd name="connsiteY38" fmla="*/ 5376153 h 5641173"/>
              <a:gd name="connsiteX39" fmla="*/ 9945478 w 11243827"/>
              <a:gd name="connsiteY39" fmla="*/ 5422859 h 5641173"/>
              <a:gd name="connsiteX40" fmla="*/ 9912481 w 11243827"/>
              <a:gd name="connsiteY40" fmla="*/ 5429477 h 5641173"/>
              <a:gd name="connsiteX41" fmla="*/ 9906713 w 11243827"/>
              <a:gd name="connsiteY41" fmla="*/ 5426784 h 5641173"/>
              <a:gd name="connsiteX42" fmla="*/ 9742436 w 11243827"/>
              <a:gd name="connsiteY42" fmla="*/ 5454834 h 5641173"/>
              <a:gd name="connsiteX43" fmla="*/ 9713044 w 11243827"/>
              <a:gd name="connsiteY43" fmla="*/ 5456476 h 5641173"/>
              <a:gd name="connsiteX44" fmla="*/ 9691033 w 11243827"/>
              <a:gd name="connsiteY44" fmla="*/ 5455451 h 5641173"/>
              <a:gd name="connsiteX45" fmla="*/ 9638355 w 11243827"/>
              <a:gd name="connsiteY45" fmla="*/ 5464794 h 5641173"/>
              <a:gd name="connsiteX46" fmla="*/ 9552434 w 11243827"/>
              <a:gd name="connsiteY46" fmla="*/ 5485280 h 5641173"/>
              <a:gd name="connsiteX47" fmla="*/ 9533883 w 11243827"/>
              <a:gd name="connsiteY47" fmla="*/ 5488516 h 5641173"/>
              <a:gd name="connsiteX48" fmla="*/ 9516916 w 11243827"/>
              <a:gd name="connsiteY48" fmla="*/ 5486828 h 5641173"/>
              <a:gd name="connsiteX49" fmla="*/ 9512093 w 11243827"/>
              <a:gd name="connsiteY49" fmla="*/ 5482541 h 5641173"/>
              <a:gd name="connsiteX50" fmla="*/ 9501725 w 11243827"/>
              <a:gd name="connsiteY50" fmla="*/ 5483603 h 5641173"/>
              <a:gd name="connsiteX51" fmla="*/ 9498754 w 11243827"/>
              <a:gd name="connsiteY51" fmla="*/ 5482951 h 5641173"/>
              <a:gd name="connsiteX52" fmla="*/ 9481932 w 11243827"/>
              <a:gd name="connsiteY52" fmla="*/ 5480151 h 5641173"/>
              <a:gd name="connsiteX53" fmla="*/ 9451321 w 11243827"/>
              <a:gd name="connsiteY53" fmla="*/ 5497375 h 5641173"/>
              <a:gd name="connsiteX54" fmla="*/ 9409298 w 11243827"/>
              <a:gd name="connsiteY54" fmla="*/ 5499478 h 5641173"/>
              <a:gd name="connsiteX55" fmla="*/ 9303056 w 11243827"/>
              <a:gd name="connsiteY55" fmla="*/ 5519093 h 5641173"/>
              <a:gd name="connsiteX56" fmla="*/ 9229078 w 11243827"/>
              <a:gd name="connsiteY56" fmla="*/ 5524154 h 5641173"/>
              <a:gd name="connsiteX57" fmla="*/ 9165105 w 11243827"/>
              <a:gd name="connsiteY57" fmla="*/ 5532892 h 5641173"/>
              <a:gd name="connsiteX58" fmla="*/ 9077301 w 11243827"/>
              <a:gd name="connsiteY58" fmla="*/ 5580356 h 5641173"/>
              <a:gd name="connsiteX59" fmla="*/ 8960065 w 11243827"/>
              <a:gd name="connsiteY59" fmla="*/ 5597982 h 5641173"/>
              <a:gd name="connsiteX60" fmla="*/ 8953536 w 11243827"/>
              <a:gd name="connsiteY60" fmla="*/ 5606638 h 5641173"/>
              <a:gd name="connsiteX61" fmla="*/ 8943907 w 11243827"/>
              <a:gd name="connsiteY61" fmla="*/ 5612541 h 5641173"/>
              <a:gd name="connsiteX62" fmla="*/ 8942046 w 11243827"/>
              <a:gd name="connsiteY62" fmla="*/ 5612112 h 5641173"/>
              <a:gd name="connsiteX63" fmla="*/ 8928824 w 11243827"/>
              <a:gd name="connsiteY63" fmla="*/ 5615549 h 5641173"/>
              <a:gd name="connsiteX64" fmla="*/ 8927294 w 11243827"/>
              <a:gd name="connsiteY64" fmla="*/ 5618607 h 5641173"/>
              <a:gd name="connsiteX65" fmla="*/ 8918651 w 11243827"/>
              <a:gd name="connsiteY65" fmla="*/ 5621688 h 5641173"/>
              <a:gd name="connsiteX66" fmla="*/ 8902772 w 11243827"/>
              <a:gd name="connsiteY66" fmla="*/ 5629703 h 5641173"/>
              <a:gd name="connsiteX67" fmla="*/ 8898724 w 11243827"/>
              <a:gd name="connsiteY67" fmla="*/ 5629379 h 5641173"/>
              <a:gd name="connsiteX68" fmla="*/ 8873099 w 11243827"/>
              <a:gd name="connsiteY68" fmla="*/ 5638628 h 5641173"/>
              <a:gd name="connsiteX69" fmla="*/ 8872234 w 11243827"/>
              <a:gd name="connsiteY69" fmla="*/ 5637889 h 5641173"/>
              <a:gd name="connsiteX70" fmla="*/ 8862777 w 11243827"/>
              <a:gd name="connsiteY70" fmla="*/ 5636711 h 5641173"/>
              <a:gd name="connsiteX71" fmla="*/ 8845869 w 11243827"/>
              <a:gd name="connsiteY71" fmla="*/ 5636436 h 5641173"/>
              <a:gd name="connsiteX72" fmla="*/ 8800548 w 11243827"/>
              <a:gd name="connsiteY72" fmla="*/ 5625084 h 5641173"/>
              <a:gd name="connsiteX73" fmla="*/ 8773774 w 11243827"/>
              <a:gd name="connsiteY73" fmla="*/ 5634630 h 5641173"/>
              <a:gd name="connsiteX74" fmla="*/ 8698255 w 11243827"/>
              <a:gd name="connsiteY74" fmla="*/ 5636083 h 5641173"/>
              <a:gd name="connsiteX75" fmla="*/ 8619167 w 11243827"/>
              <a:gd name="connsiteY75" fmla="*/ 5619130 h 5641173"/>
              <a:gd name="connsiteX76" fmla="*/ 8539822 w 11243827"/>
              <a:gd name="connsiteY76" fmla="*/ 5616905 h 5641173"/>
              <a:gd name="connsiteX77" fmla="*/ 8511094 w 11243827"/>
              <a:gd name="connsiteY77" fmla="*/ 5617360 h 5641173"/>
              <a:gd name="connsiteX78" fmla="*/ 8459886 w 11243827"/>
              <a:gd name="connsiteY78" fmla="*/ 5612612 h 5641173"/>
              <a:gd name="connsiteX79" fmla="*/ 8436432 w 11243827"/>
              <a:gd name="connsiteY79" fmla="*/ 5606990 h 5641173"/>
              <a:gd name="connsiteX80" fmla="*/ 8435403 w 11243827"/>
              <a:gd name="connsiteY80" fmla="*/ 5607336 h 5641173"/>
              <a:gd name="connsiteX81" fmla="*/ 8433307 w 11243827"/>
              <a:gd name="connsiteY81" fmla="*/ 5604917 h 5641173"/>
              <a:gd name="connsiteX82" fmla="*/ 8428968 w 11243827"/>
              <a:gd name="connsiteY82" fmla="*/ 5603796 h 5641173"/>
              <a:gd name="connsiteX83" fmla="*/ 8417124 w 11243827"/>
              <a:gd name="connsiteY83" fmla="*/ 5604518 h 5641173"/>
              <a:gd name="connsiteX84" fmla="*/ 8412669 w 11243827"/>
              <a:gd name="connsiteY84" fmla="*/ 5605413 h 5641173"/>
              <a:gd name="connsiteX85" fmla="*/ 8406152 w 11243827"/>
              <a:gd name="connsiteY85" fmla="*/ 5605396 h 5641173"/>
              <a:gd name="connsiteX86" fmla="*/ 8405989 w 11243827"/>
              <a:gd name="connsiteY86" fmla="*/ 5605197 h 5641173"/>
              <a:gd name="connsiteX87" fmla="*/ 8399884 w 11243827"/>
              <a:gd name="connsiteY87" fmla="*/ 5605568 h 5641173"/>
              <a:gd name="connsiteX88" fmla="*/ 8370014 w 11243827"/>
              <a:gd name="connsiteY88" fmla="*/ 5609900 h 5641173"/>
              <a:gd name="connsiteX89" fmla="*/ 8330544 w 11243827"/>
              <a:gd name="connsiteY89" fmla="*/ 5590964 h 5641173"/>
              <a:gd name="connsiteX90" fmla="*/ 8314221 w 11243827"/>
              <a:gd name="connsiteY90" fmla="*/ 5587682 h 5641173"/>
              <a:gd name="connsiteX91" fmla="*/ 8305502 w 11243827"/>
              <a:gd name="connsiteY91" fmla="*/ 5584868 h 5641173"/>
              <a:gd name="connsiteX92" fmla="*/ 8304962 w 11243827"/>
              <a:gd name="connsiteY92" fmla="*/ 5584007 h 5641173"/>
              <a:gd name="connsiteX93" fmla="*/ 8276324 w 11243827"/>
              <a:gd name="connsiteY93" fmla="*/ 5588260 h 5641173"/>
              <a:gd name="connsiteX94" fmla="*/ 8272522 w 11243827"/>
              <a:gd name="connsiteY94" fmla="*/ 5587226 h 5641173"/>
              <a:gd name="connsiteX95" fmla="*/ 8253857 w 11243827"/>
              <a:gd name="connsiteY95" fmla="*/ 5592043 h 5641173"/>
              <a:gd name="connsiteX96" fmla="*/ 8244212 w 11243827"/>
              <a:gd name="connsiteY96" fmla="*/ 5593439 h 5641173"/>
              <a:gd name="connsiteX97" fmla="*/ 8241488 w 11243827"/>
              <a:gd name="connsiteY97" fmla="*/ 5596085 h 5641173"/>
              <a:gd name="connsiteX98" fmla="*/ 8227256 w 11243827"/>
              <a:gd name="connsiteY98" fmla="*/ 5597005 h 5641173"/>
              <a:gd name="connsiteX99" fmla="*/ 8225619 w 11243827"/>
              <a:gd name="connsiteY99" fmla="*/ 5596262 h 5641173"/>
              <a:gd name="connsiteX100" fmla="*/ 8213882 w 11243827"/>
              <a:gd name="connsiteY100" fmla="*/ 5600179 h 5641173"/>
              <a:gd name="connsiteX101" fmla="*/ 8204045 w 11243827"/>
              <a:gd name="connsiteY101" fmla="*/ 5607275 h 5641173"/>
              <a:gd name="connsiteX102" fmla="*/ 8082989 w 11243827"/>
              <a:gd name="connsiteY102" fmla="*/ 5603160 h 5641173"/>
              <a:gd name="connsiteX103" fmla="*/ 7976942 w 11243827"/>
              <a:gd name="connsiteY103" fmla="*/ 5598455 h 5641173"/>
              <a:gd name="connsiteX104" fmla="*/ 7950121 w 11243827"/>
              <a:gd name="connsiteY104" fmla="*/ 5590893 h 5641173"/>
              <a:gd name="connsiteX105" fmla="*/ 7727691 w 11243827"/>
              <a:gd name="connsiteY105" fmla="*/ 5621064 h 5641173"/>
              <a:gd name="connsiteX106" fmla="*/ 7685998 w 11243827"/>
              <a:gd name="connsiteY106" fmla="*/ 5615564 h 5641173"/>
              <a:gd name="connsiteX107" fmla="*/ 7649302 w 11243827"/>
              <a:gd name="connsiteY107" fmla="*/ 5626541 h 5641173"/>
              <a:gd name="connsiteX108" fmla="*/ 7634083 w 11243827"/>
              <a:gd name="connsiteY108" fmla="*/ 5620862 h 5641173"/>
              <a:gd name="connsiteX109" fmla="*/ 7631455 w 11243827"/>
              <a:gd name="connsiteY109" fmla="*/ 5619708 h 5641173"/>
              <a:gd name="connsiteX110" fmla="*/ 7620952 w 11243827"/>
              <a:gd name="connsiteY110" fmla="*/ 5618872 h 5641173"/>
              <a:gd name="connsiteX111" fmla="*/ 7617992 w 11243827"/>
              <a:gd name="connsiteY111" fmla="*/ 5613914 h 5641173"/>
              <a:gd name="connsiteX112" fmla="*/ 7602182 w 11243827"/>
              <a:gd name="connsiteY112" fmla="*/ 5609271 h 5641173"/>
              <a:gd name="connsiteX113" fmla="*/ 7582847 w 11243827"/>
              <a:gd name="connsiteY113" fmla="*/ 5609047 h 5641173"/>
              <a:gd name="connsiteX114" fmla="*/ 7514158 w 11243827"/>
              <a:gd name="connsiteY114" fmla="*/ 5607737 h 5641173"/>
              <a:gd name="connsiteX115" fmla="*/ 7502955 w 11243827"/>
              <a:gd name="connsiteY115" fmla="*/ 5610415 h 5641173"/>
              <a:gd name="connsiteX116" fmla="*/ 7466391 w 11243827"/>
              <a:gd name="connsiteY116" fmla="*/ 5605949 h 5641173"/>
              <a:gd name="connsiteX117" fmla="*/ 7433806 w 11243827"/>
              <a:gd name="connsiteY117" fmla="*/ 5604945 h 5641173"/>
              <a:gd name="connsiteX118" fmla="*/ 7412693 w 11243827"/>
              <a:gd name="connsiteY118" fmla="*/ 5607075 h 5641173"/>
              <a:gd name="connsiteX119" fmla="*/ 7407159 w 11243827"/>
              <a:gd name="connsiteY119" fmla="*/ 5605310 h 5641173"/>
              <a:gd name="connsiteX120" fmla="*/ 7385900 w 11243827"/>
              <a:gd name="connsiteY120" fmla="*/ 5604171 h 5641173"/>
              <a:gd name="connsiteX121" fmla="*/ 7375071 w 11243827"/>
              <a:gd name="connsiteY121" fmla="*/ 5606788 h 5641173"/>
              <a:gd name="connsiteX122" fmla="*/ 7364382 w 11243827"/>
              <a:gd name="connsiteY122" fmla="*/ 5600762 h 5641173"/>
              <a:gd name="connsiteX123" fmla="*/ 7361770 w 11243827"/>
              <a:gd name="connsiteY123" fmla="*/ 5596347 h 5641173"/>
              <a:gd name="connsiteX124" fmla="*/ 7346641 w 11243827"/>
              <a:gd name="connsiteY124" fmla="*/ 5598329 h 5641173"/>
              <a:gd name="connsiteX125" fmla="*/ 7334238 w 11243827"/>
              <a:gd name="connsiteY125" fmla="*/ 5594014 h 5641173"/>
              <a:gd name="connsiteX126" fmla="*/ 7323426 w 11243827"/>
              <a:gd name="connsiteY126" fmla="*/ 5596835 h 5641173"/>
              <a:gd name="connsiteX127" fmla="*/ 7318938 w 11243827"/>
              <a:gd name="connsiteY127" fmla="*/ 5596200 h 5641173"/>
              <a:gd name="connsiteX128" fmla="*/ 7307784 w 11243827"/>
              <a:gd name="connsiteY128" fmla="*/ 5594065 h 5641173"/>
              <a:gd name="connsiteX129" fmla="*/ 7288540 w 11243827"/>
              <a:gd name="connsiteY129" fmla="*/ 5589320 h 5641173"/>
              <a:gd name="connsiteX130" fmla="*/ 7282537 w 11243827"/>
              <a:gd name="connsiteY130" fmla="*/ 5588660 h 5641173"/>
              <a:gd name="connsiteX131" fmla="*/ 7269466 w 11243827"/>
              <a:gd name="connsiteY131" fmla="*/ 5581404 h 5641173"/>
              <a:gd name="connsiteX132" fmla="*/ 7244165 w 11243827"/>
              <a:gd name="connsiteY132" fmla="*/ 5575200 h 5641173"/>
              <a:gd name="connsiteX133" fmla="*/ 7199619 w 11243827"/>
              <a:gd name="connsiteY133" fmla="*/ 5553550 h 5641173"/>
              <a:gd name="connsiteX134" fmla="*/ 7173434 w 11243827"/>
              <a:gd name="connsiteY134" fmla="*/ 5543219 h 5641173"/>
              <a:gd name="connsiteX135" fmla="*/ 7155718 w 11243827"/>
              <a:gd name="connsiteY135" fmla="*/ 5533697 h 5641173"/>
              <a:gd name="connsiteX136" fmla="*/ 7103430 w 11243827"/>
              <a:gd name="connsiteY136" fmla="*/ 5520249 h 5641173"/>
              <a:gd name="connsiteX137" fmla="*/ 7013746 w 11243827"/>
              <a:gd name="connsiteY137" fmla="*/ 5502470 h 5641173"/>
              <a:gd name="connsiteX138" fmla="*/ 6995379 w 11243827"/>
              <a:gd name="connsiteY138" fmla="*/ 5497693 h 5641173"/>
              <a:gd name="connsiteX139" fmla="*/ 6982475 w 11243827"/>
              <a:gd name="connsiteY139" fmla="*/ 5489641 h 5641173"/>
              <a:gd name="connsiteX140" fmla="*/ 6981994 w 11243827"/>
              <a:gd name="connsiteY140" fmla="*/ 5484335 h 5641173"/>
              <a:gd name="connsiteX141" fmla="*/ 6972355 w 11243827"/>
              <a:gd name="connsiteY141" fmla="*/ 5481074 h 5641173"/>
              <a:gd name="connsiteX142" fmla="*/ 6970394 w 11243827"/>
              <a:gd name="connsiteY142" fmla="*/ 5479383 h 5641173"/>
              <a:gd name="connsiteX143" fmla="*/ 6958543 w 11243827"/>
              <a:gd name="connsiteY143" fmla="*/ 5470507 h 5641173"/>
              <a:gd name="connsiteX144" fmla="*/ 6918276 w 11243827"/>
              <a:gd name="connsiteY144" fmla="*/ 5472034 h 5641173"/>
              <a:gd name="connsiteX145" fmla="*/ 6881046 w 11243827"/>
              <a:gd name="connsiteY145" fmla="*/ 5457070 h 5641173"/>
              <a:gd name="connsiteX146" fmla="*/ 6752164 w 11243827"/>
              <a:gd name="connsiteY146" fmla="*/ 5425021 h 5641173"/>
              <a:gd name="connsiteX147" fmla="*/ 6724964 w 11243827"/>
              <a:gd name="connsiteY147" fmla="*/ 5414071 h 5641173"/>
              <a:gd name="connsiteX148" fmla="*/ 6683286 w 11243827"/>
              <a:gd name="connsiteY148" fmla="*/ 5432830 h 5641173"/>
              <a:gd name="connsiteX149" fmla="*/ 6644277 w 11243827"/>
              <a:gd name="connsiteY149" fmla="*/ 5429684 h 5641173"/>
              <a:gd name="connsiteX150" fmla="*/ 6532914 w 11243827"/>
              <a:gd name="connsiteY150" fmla="*/ 5431205 h 5641173"/>
              <a:gd name="connsiteX151" fmla="*/ 6307459 w 11243827"/>
              <a:gd name="connsiteY151" fmla="*/ 5467087 h 5641173"/>
              <a:gd name="connsiteX152" fmla="*/ 6196243 w 11243827"/>
              <a:gd name="connsiteY152" fmla="*/ 5515042 h 5641173"/>
              <a:gd name="connsiteX153" fmla="*/ 6099124 w 11243827"/>
              <a:gd name="connsiteY153" fmla="*/ 5516848 h 5641173"/>
              <a:gd name="connsiteX154" fmla="*/ 6016077 w 11243827"/>
              <a:gd name="connsiteY154" fmla="*/ 5528642 h 5641173"/>
              <a:gd name="connsiteX155" fmla="*/ 6004389 w 11243827"/>
              <a:gd name="connsiteY155" fmla="*/ 5531206 h 5641173"/>
              <a:gd name="connsiteX156" fmla="*/ 5933945 w 11243827"/>
              <a:gd name="connsiteY156" fmla="*/ 5538840 h 5641173"/>
              <a:gd name="connsiteX157" fmla="*/ 5883936 w 11243827"/>
              <a:gd name="connsiteY157" fmla="*/ 5553807 h 5641173"/>
              <a:gd name="connsiteX158" fmla="*/ 5798331 w 11243827"/>
              <a:gd name="connsiteY158" fmla="*/ 5564248 h 5641173"/>
              <a:gd name="connsiteX159" fmla="*/ 5712738 w 11243827"/>
              <a:gd name="connsiteY159" fmla="*/ 5573120 h 5641173"/>
              <a:gd name="connsiteX160" fmla="*/ 5681342 w 11243827"/>
              <a:gd name="connsiteY160" fmla="*/ 5575621 h 5641173"/>
              <a:gd name="connsiteX161" fmla="*/ 5627167 w 11243827"/>
              <a:gd name="connsiteY161" fmla="*/ 5583215 h 5641173"/>
              <a:gd name="connsiteX162" fmla="*/ 5591414 w 11243827"/>
              <a:gd name="connsiteY162" fmla="*/ 5587695 h 5641173"/>
              <a:gd name="connsiteX163" fmla="*/ 5583028 w 11243827"/>
              <a:gd name="connsiteY163" fmla="*/ 5580877 h 5641173"/>
              <a:gd name="connsiteX164" fmla="*/ 5549426 w 11243827"/>
              <a:gd name="connsiteY164" fmla="*/ 5582858 h 5641173"/>
              <a:gd name="connsiteX165" fmla="*/ 5519999 w 11243827"/>
              <a:gd name="connsiteY165" fmla="*/ 5592246 h 5641173"/>
              <a:gd name="connsiteX166" fmla="*/ 5480028 w 11243827"/>
              <a:gd name="connsiteY166" fmla="*/ 5597282 h 5641173"/>
              <a:gd name="connsiteX167" fmla="*/ 5456175 w 11243827"/>
              <a:gd name="connsiteY167" fmla="*/ 5600371 h 5641173"/>
              <a:gd name="connsiteX168" fmla="*/ 5388463 w 11243827"/>
              <a:gd name="connsiteY168" fmla="*/ 5602638 h 5641173"/>
              <a:gd name="connsiteX169" fmla="*/ 5265898 w 11243827"/>
              <a:gd name="connsiteY169" fmla="*/ 5591830 h 5641173"/>
              <a:gd name="connsiteX170" fmla="*/ 5231231 w 11243827"/>
              <a:gd name="connsiteY170" fmla="*/ 5592790 h 5641173"/>
              <a:gd name="connsiteX171" fmla="*/ 5226996 w 11243827"/>
              <a:gd name="connsiteY171" fmla="*/ 5595040 h 5641173"/>
              <a:gd name="connsiteX172" fmla="*/ 5175988 w 11243827"/>
              <a:gd name="connsiteY172" fmla="*/ 5588131 h 5641173"/>
              <a:gd name="connsiteX173" fmla="*/ 5107470 w 11243827"/>
              <a:gd name="connsiteY173" fmla="*/ 5594771 h 5641173"/>
              <a:gd name="connsiteX174" fmla="*/ 5027868 w 11243827"/>
              <a:gd name="connsiteY174" fmla="*/ 5605624 h 5641173"/>
              <a:gd name="connsiteX175" fmla="*/ 5007324 w 11243827"/>
              <a:gd name="connsiteY175" fmla="*/ 5609209 h 5641173"/>
              <a:gd name="connsiteX176" fmla="*/ 4952559 w 11243827"/>
              <a:gd name="connsiteY176" fmla="*/ 5611402 h 5641173"/>
              <a:gd name="connsiteX177" fmla="*/ 4826081 w 11243827"/>
              <a:gd name="connsiteY177" fmla="*/ 5616191 h 5641173"/>
              <a:gd name="connsiteX178" fmla="*/ 4823501 w 11243827"/>
              <a:gd name="connsiteY178" fmla="*/ 5619174 h 5641173"/>
              <a:gd name="connsiteX179" fmla="*/ 4813093 w 11243827"/>
              <a:gd name="connsiteY179" fmla="*/ 5620026 h 5641173"/>
              <a:gd name="connsiteX180" fmla="*/ 4810563 w 11243827"/>
              <a:gd name="connsiteY180" fmla="*/ 5620787 h 5641173"/>
              <a:gd name="connsiteX181" fmla="*/ 4795818 w 11243827"/>
              <a:gd name="connsiteY181" fmla="*/ 5624618 h 5641173"/>
              <a:gd name="connsiteX182" fmla="*/ 4758404 w 11243827"/>
              <a:gd name="connsiteY182" fmla="*/ 5619510 h 5641173"/>
              <a:gd name="connsiteX183" fmla="*/ 4717254 w 11243827"/>
              <a:gd name="connsiteY183" fmla="*/ 5624155 h 5641173"/>
              <a:gd name="connsiteX184" fmla="*/ 4591958 w 11243827"/>
              <a:gd name="connsiteY184" fmla="*/ 5624710 h 5641173"/>
              <a:gd name="connsiteX185" fmla="*/ 4476215 w 11243827"/>
              <a:gd name="connsiteY185" fmla="*/ 5628210 h 5641173"/>
              <a:gd name="connsiteX186" fmla="*/ 4425193 w 11243827"/>
              <a:gd name="connsiteY186" fmla="*/ 5627414 h 5641173"/>
              <a:gd name="connsiteX187" fmla="*/ 4383866 w 11243827"/>
              <a:gd name="connsiteY187" fmla="*/ 5626546 h 5641173"/>
              <a:gd name="connsiteX188" fmla="*/ 4385596 w 11243827"/>
              <a:gd name="connsiteY188" fmla="*/ 5634646 h 5641173"/>
              <a:gd name="connsiteX189" fmla="*/ 4360864 w 11243827"/>
              <a:gd name="connsiteY189" fmla="*/ 5641173 h 5641173"/>
              <a:gd name="connsiteX190" fmla="*/ 4328321 w 11243827"/>
              <a:gd name="connsiteY190" fmla="*/ 5626332 h 5641173"/>
              <a:gd name="connsiteX191" fmla="*/ 4309842 w 11243827"/>
              <a:gd name="connsiteY191" fmla="*/ 5626471 h 5641173"/>
              <a:gd name="connsiteX192" fmla="*/ 4277424 w 11243827"/>
              <a:gd name="connsiteY192" fmla="*/ 5631598 h 5641173"/>
              <a:gd name="connsiteX193" fmla="*/ 4266627 w 11243827"/>
              <a:gd name="connsiteY193" fmla="*/ 5633969 h 5641173"/>
              <a:gd name="connsiteX194" fmla="*/ 4185525 w 11243827"/>
              <a:gd name="connsiteY194" fmla="*/ 5617508 h 5641173"/>
              <a:gd name="connsiteX195" fmla="*/ 4177617 w 11243827"/>
              <a:gd name="connsiteY195" fmla="*/ 5610903 h 5641173"/>
              <a:gd name="connsiteX196" fmla="*/ 4136948 w 11243827"/>
              <a:gd name="connsiteY196" fmla="*/ 5608031 h 5641173"/>
              <a:gd name="connsiteX197" fmla="*/ 4132323 w 11243827"/>
              <a:gd name="connsiteY197" fmla="*/ 5609784 h 5641173"/>
              <a:gd name="connsiteX198" fmla="*/ 4098620 w 11243827"/>
              <a:gd name="connsiteY198" fmla="*/ 5599672 h 5641173"/>
              <a:gd name="connsiteX199" fmla="*/ 3963475 w 11243827"/>
              <a:gd name="connsiteY199" fmla="*/ 5581841 h 5641173"/>
              <a:gd name="connsiteX200" fmla="*/ 3703613 w 11243827"/>
              <a:gd name="connsiteY200" fmla="*/ 5572482 h 5641173"/>
              <a:gd name="connsiteX201" fmla="*/ 3432987 w 11243827"/>
              <a:gd name="connsiteY201" fmla="*/ 5545768 h 5641173"/>
              <a:gd name="connsiteX202" fmla="*/ 3176381 w 11243827"/>
              <a:gd name="connsiteY202" fmla="*/ 5556110 h 5641173"/>
              <a:gd name="connsiteX203" fmla="*/ 2710156 w 11243827"/>
              <a:gd name="connsiteY203" fmla="*/ 5527517 h 5641173"/>
              <a:gd name="connsiteX204" fmla="*/ 2550206 w 11243827"/>
              <a:gd name="connsiteY204" fmla="*/ 5524958 h 5641173"/>
              <a:gd name="connsiteX205" fmla="*/ 2443041 w 11243827"/>
              <a:gd name="connsiteY205" fmla="*/ 5523990 h 5641173"/>
              <a:gd name="connsiteX206" fmla="*/ 2435613 w 11243827"/>
              <a:gd name="connsiteY206" fmla="*/ 5526704 h 5641173"/>
              <a:gd name="connsiteX207" fmla="*/ 2405682 w 11243827"/>
              <a:gd name="connsiteY207" fmla="*/ 5528307 h 5641173"/>
              <a:gd name="connsiteX208" fmla="*/ 2397487 w 11243827"/>
              <a:gd name="connsiteY208" fmla="*/ 5540337 h 5641173"/>
              <a:gd name="connsiteX209" fmla="*/ 2297454 w 11243827"/>
              <a:gd name="connsiteY209" fmla="*/ 5550765 h 5641173"/>
              <a:gd name="connsiteX210" fmla="*/ 2056700 w 11243827"/>
              <a:gd name="connsiteY210" fmla="*/ 5555489 h 5641173"/>
              <a:gd name="connsiteX211" fmla="*/ 1878530 w 11243827"/>
              <a:gd name="connsiteY211" fmla="*/ 5535330 h 5641173"/>
              <a:gd name="connsiteX212" fmla="*/ 1859292 w 11243827"/>
              <a:gd name="connsiteY212" fmla="*/ 5535461 h 5641173"/>
              <a:gd name="connsiteX213" fmla="*/ 1835626 w 11243827"/>
              <a:gd name="connsiteY213" fmla="*/ 5533793 h 5641173"/>
              <a:gd name="connsiteX214" fmla="*/ 1798939 w 11243827"/>
              <a:gd name="connsiteY214" fmla="*/ 5540285 h 5641173"/>
              <a:gd name="connsiteX215" fmla="*/ 1779046 w 11243827"/>
              <a:gd name="connsiteY215" fmla="*/ 5549949 h 5641173"/>
              <a:gd name="connsiteX216" fmla="*/ 1772421 w 11243827"/>
              <a:gd name="connsiteY216" fmla="*/ 5549018 h 5641173"/>
              <a:gd name="connsiteX217" fmla="*/ 1772052 w 11243827"/>
              <a:gd name="connsiteY217" fmla="*/ 5545689 h 5641173"/>
              <a:gd name="connsiteX218" fmla="*/ 1711543 w 11243827"/>
              <a:gd name="connsiteY218" fmla="*/ 5534558 h 5641173"/>
              <a:gd name="connsiteX219" fmla="*/ 1631462 w 11243827"/>
              <a:gd name="connsiteY219" fmla="*/ 5491807 h 5641173"/>
              <a:gd name="connsiteX220" fmla="*/ 1538763 w 11243827"/>
              <a:gd name="connsiteY220" fmla="*/ 5482781 h 5641173"/>
              <a:gd name="connsiteX221" fmla="*/ 1501533 w 11243827"/>
              <a:gd name="connsiteY221" fmla="*/ 5467817 h 5641173"/>
              <a:gd name="connsiteX222" fmla="*/ 1461266 w 11243827"/>
              <a:gd name="connsiteY222" fmla="*/ 5469343 h 5641173"/>
              <a:gd name="connsiteX223" fmla="*/ 1449415 w 11243827"/>
              <a:gd name="connsiteY223" fmla="*/ 5460467 h 5641173"/>
              <a:gd name="connsiteX224" fmla="*/ 1447454 w 11243827"/>
              <a:gd name="connsiteY224" fmla="*/ 5458776 h 5641173"/>
              <a:gd name="connsiteX225" fmla="*/ 1437814 w 11243827"/>
              <a:gd name="connsiteY225" fmla="*/ 5455515 h 5641173"/>
              <a:gd name="connsiteX226" fmla="*/ 1437334 w 11243827"/>
              <a:gd name="connsiteY226" fmla="*/ 5450209 h 5641173"/>
              <a:gd name="connsiteX227" fmla="*/ 1424429 w 11243827"/>
              <a:gd name="connsiteY227" fmla="*/ 5442157 h 5641173"/>
              <a:gd name="connsiteX228" fmla="*/ 1406063 w 11243827"/>
              <a:gd name="connsiteY228" fmla="*/ 5437380 h 5641173"/>
              <a:gd name="connsiteX229" fmla="*/ 1316379 w 11243827"/>
              <a:gd name="connsiteY229" fmla="*/ 5419601 h 5641173"/>
              <a:gd name="connsiteX230" fmla="*/ 1264090 w 11243827"/>
              <a:gd name="connsiteY230" fmla="*/ 5406153 h 5641173"/>
              <a:gd name="connsiteX231" fmla="*/ 1246374 w 11243827"/>
              <a:gd name="connsiteY231" fmla="*/ 5396631 h 5641173"/>
              <a:gd name="connsiteX232" fmla="*/ 1220190 w 11243827"/>
              <a:gd name="connsiteY232" fmla="*/ 5386301 h 5641173"/>
              <a:gd name="connsiteX233" fmla="*/ 1175643 w 11243827"/>
              <a:gd name="connsiteY233" fmla="*/ 5364651 h 5641173"/>
              <a:gd name="connsiteX234" fmla="*/ 1150342 w 11243827"/>
              <a:gd name="connsiteY234" fmla="*/ 5358447 h 5641173"/>
              <a:gd name="connsiteX235" fmla="*/ 1112024 w 11243827"/>
              <a:gd name="connsiteY235" fmla="*/ 5345786 h 5641173"/>
              <a:gd name="connsiteX236" fmla="*/ 1100870 w 11243827"/>
              <a:gd name="connsiteY236" fmla="*/ 5343651 h 5641173"/>
              <a:gd name="connsiteX237" fmla="*/ 1096383 w 11243827"/>
              <a:gd name="connsiteY237" fmla="*/ 5343015 h 5641173"/>
              <a:gd name="connsiteX238" fmla="*/ 1058039 w 11243827"/>
              <a:gd name="connsiteY238" fmla="*/ 5343504 h 5641173"/>
              <a:gd name="connsiteX239" fmla="*/ 1055426 w 11243827"/>
              <a:gd name="connsiteY239" fmla="*/ 5339088 h 5641173"/>
              <a:gd name="connsiteX240" fmla="*/ 1044738 w 11243827"/>
              <a:gd name="connsiteY240" fmla="*/ 5333063 h 5641173"/>
              <a:gd name="connsiteX241" fmla="*/ 1033909 w 11243827"/>
              <a:gd name="connsiteY241" fmla="*/ 5335680 h 5641173"/>
              <a:gd name="connsiteX242" fmla="*/ 1012649 w 11243827"/>
              <a:gd name="connsiteY242" fmla="*/ 5334541 h 5641173"/>
              <a:gd name="connsiteX243" fmla="*/ 1007115 w 11243827"/>
              <a:gd name="connsiteY243" fmla="*/ 5332775 h 5641173"/>
              <a:gd name="connsiteX244" fmla="*/ 987447 w 11243827"/>
              <a:gd name="connsiteY244" fmla="*/ 5346462 h 5641173"/>
              <a:gd name="connsiteX245" fmla="*/ 953418 w 11243827"/>
              <a:gd name="connsiteY245" fmla="*/ 5333901 h 5641173"/>
              <a:gd name="connsiteX246" fmla="*/ 916854 w 11243827"/>
              <a:gd name="connsiteY246" fmla="*/ 5329435 h 5641173"/>
              <a:gd name="connsiteX247" fmla="*/ 905651 w 11243827"/>
              <a:gd name="connsiteY247" fmla="*/ 5332114 h 5641173"/>
              <a:gd name="connsiteX248" fmla="*/ 838405 w 11243827"/>
              <a:gd name="connsiteY248" fmla="*/ 5339470 h 5641173"/>
              <a:gd name="connsiteX249" fmla="*/ 817627 w 11243827"/>
              <a:gd name="connsiteY249" fmla="*/ 5330580 h 5641173"/>
              <a:gd name="connsiteX250" fmla="*/ 801817 w 11243827"/>
              <a:gd name="connsiteY250" fmla="*/ 5325937 h 5641173"/>
              <a:gd name="connsiteX251" fmla="*/ 798857 w 11243827"/>
              <a:gd name="connsiteY251" fmla="*/ 5320979 h 5641173"/>
              <a:gd name="connsiteX252" fmla="*/ 788354 w 11243827"/>
              <a:gd name="connsiteY252" fmla="*/ 5320143 h 5641173"/>
              <a:gd name="connsiteX253" fmla="*/ 785726 w 11243827"/>
              <a:gd name="connsiteY253" fmla="*/ 5318989 h 5641173"/>
              <a:gd name="connsiteX254" fmla="*/ 770507 w 11243827"/>
              <a:gd name="connsiteY254" fmla="*/ 5313309 h 5641173"/>
              <a:gd name="connsiteX255" fmla="*/ 733810 w 11243827"/>
              <a:gd name="connsiteY255" fmla="*/ 5324286 h 5641173"/>
              <a:gd name="connsiteX256" fmla="*/ 692117 w 11243827"/>
              <a:gd name="connsiteY256" fmla="*/ 5318786 h 5641173"/>
              <a:gd name="connsiteX257" fmla="*/ 574943 w 11243827"/>
              <a:gd name="connsiteY257" fmla="*/ 5327578 h 5641173"/>
              <a:gd name="connsiteX258" fmla="*/ 441302 w 11243827"/>
              <a:gd name="connsiteY258" fmla="*/ 5307062 h 5641173"/>
              <a:gd name="connsiteX259" fmla="*/ 336819 w 11243827"/>
              <a:gd name="connsiteY259" fmla="*/ 5336690 h 5641173"/>
              <a:gd name="connsiteX260" fmla="*/ 270932 w 11243827"/>
              <a:gd name="connsiteY260" fmla="*/ 5345451 h 5641173"/>
              <a:gd name="connsiteX261" fmla="*/ 194189 w 11243827"/>
              <a:gd name="connsiteY261" fmla="*/ 5343588 h 5641173"/>
              <a:gd name="connsiteX262" fmla="*/ 192552 w 11243827"/>
              <a:gd name="connsiteY262" fmla="*/ 5342845 h 5641173"/>
              <a:gd name="connsiteX263" fmla="*/ 178320 w 11243827"/>
              <a:gd name="connsiteY263" fmla="*/ 5343766 h 5641173"/>
              <a:gd name="connsiteX264" fmla="*/ 175596 w 11243827"/>
              <a:gd name="connsiteY264" fmla="*/ 5346411 h 5641173"/>
              <a:gd name="connsiteX265" fmla="*/ 147287 w 11243827"/>
              <a:gd name="connsiteY265" fmla="*/ 5352625 h 5641173"/>
              <a:gd name="connsiteX266" fmla="*/ 114847 w 11243827"/>
              <a:gd name="connsiteY266" fmla="*/ 5355844 h 5641173"/>
              <a:gd name="connsiteX267" fmla="*/ 114306 w 11243827"/>
              <a:gd name="connsiteY267" fmla="*/ 5354983 h 5641173"/>
              <a:gd name="connsiteX268" fmla="*/ 89264 w 11243827"/>
              <a:gd name="connsiteY268" fmla="*/ 5348886 h 5641173"/>
              <a:gd name="connsiteX269" fmla="*/ 49794 w 11243827"/>
              <a:gd name="connsiteY269" fmla="*/ 5329950 h 5641173"/>
              <a:gd name="connsiteX270" fmla="*/ 19924 w 11243827"/>
              <a:gd name="connsiteY270" fmla="*/ 5334282 h 5641173"/>
              <a:gd name="connsiteX271" fmla="*/ 13819 w 11243827"/>
              <a:gd name="connsiteY271" fmla="*/ 5334653 h 5641173"/>
              <a:gd name="connsiteX272" fmla="*/ 13657 w 11243827"/>
              <a:gd name="connsiteY272" fmla="*/ 5334455 h 5641173"/>
              <a:gd name="connsiteX273" fmla="*/ 7139 w 11243827"/>
              <a:gd name="connsiteY273" fmla="*/ 5334438 h 5641173"/>
              <a:gd name="connsiteX274" fmla="*/ 2684 w 11243827"/>
              <a:gd name="connsiteY274" fmla="*/ 5335333 h 5641173"/>
              <a:gd name="connsiteX275" fmla="*/ 0 w 11243827"/>
              <a:gd name="connsiteY275" fmla="*/ 5335496 h 5641173"/>
              <a:gd name="connsiteX276" fmla="*/ 0 w 11243827"/>
              <a:gd name="connsiteY276" fmla="*/ 10592 h 5641173"/>
              <a:gd name="connsiteX277" fmla="*/ 11243827 w 11243827"/>
              <a:gd name="connsiteY277" fmla="*/ 0 h 564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</a:cxnLst>
            <a:rect l="l" t="t" r="r" b="b"/>
            <a:pathLst>
              <a:path w="11243827" h="5641173">
                <a:moveTo>
                  <a:pt x="11243827" y="0"/>
                </a:moveTo>
                <a:lnTo>
                  <a:pt x="11243827" y="5209610"/>
                </a:lnTo>
                <a:lnTo>
                  <a:pt x="11240675" y="5210442"/>
                </a:lnTo>
                <a:cubicBezTo>
                  <a:pt x="11212687" y="5216721"/>
                  <a:pt x="11197241" y="5217028"/>
                  <a:pt x="11179959" y="5221199"/>
                </a:cubicBezTo>
                <a:cubicBezTo>
                  <a:pt x="11151979" y="5230882"/>
                  <a:pt x="11122378" y="5252850"/>
                  <a:pt x="11105493" y="5259905"/>
                </a:cubicBezTo>
                <a:lnTo>
                  <a:pt x="11078640" y="5263531"/>
                </a:lnTo>
                <a:lnTo>
                  <a:pt x="11079616" y="5270380"/>
                </a:lnTo>
                <a:lnTo>
                  <a:pt x="11069641" y="5270884"/>
                </a:lnTo>
                <a:lnTo>
                  <a:pt x="11047377" y="5271051"/>
                </a:lnTo>
                <a:cubicBezTo>
                  <a:pt x="11033483" y="5272087"/>
                  <a:pt x="10994850" y="5270445"/>
                  <a:pt x="10980705" y="5272951"/>
                </a:cubicBezTo>
                <a:cubicBezTo>
                  <a:pt x="10976625" y="5280257"/>
                  <a:pt x="10970327" y="5284239"/>
                  <a:pt x="10962514" y="5286084"/>
                </a:cubicBezTo>
                <a:lnTo>
                  <a:pt x="10945307" y="5286290"/>
                </a:lnTo>
                <a:lnTo>
                  <a:pt x="10845516" y="5303894"/>
                </a:lnTo>
                <a:lnTo>
                  <a:pt x="10831795" y="5305210"/>
                </a:lnTo>
                <a:lnTo>
                  <a:pt x="10824365" y="5311111"/>
                </a:lnTo>
                <a:cubicBezTo>
                  <a:pt x="10818692" y="5312290"/>
                  <a:pt x="10802397" y="5311529"/>
                  <a:pt x="10797756" y="5312285"/>
                </a:cubicBezTo>
                <a:lnTo>
                  <a:pt x="10796525" y="5315645"/>
                </a:lnTo>
                <a:cubicBezTo>
                  <a:pt x="10781742" y="5321013"/>
                  <a:pt x="10726138" y="5338890"/>
                  <a:pt x="10709063" y="5344492"/>
                </a:cubicBezTo>
                <a:cubicBezTo>
                  <a:pt x="10705652" y="5339328"/>
                  <a:pt x="10698014" y="5347484"/>
                  <a:pt x="10694078" y="5349258"/>
                </a:cubicBezTo>
                <a:cubicBezTo>
                  <a:pt x="10693469" y="5345779"/>
                  <a:pt x="10683941" y="5344718"/>
                  <a:pt x="10681131" y="5347812"/>
                </a:cubicBezTo>
                <a:cubicBezTo>
                  <a:pt x="10614153" y="5364782"/>
                  <a:pt x="10647679" y="5329716"/>
                  <a:pt x="10609448" y="5351931"/>
                </a:cubicBezTo>
                <a:cubicBezTo>
                  <a:pt x="10602685" y="5353403"/>
                  <a:pt x="10597204" y="5352000"/>
                  <a:pt x="10592397" y="5349402"/>
                </a:cubicBezTo>
                <a:lnTo>
                  <a:pt x="10585227" y="5344063"/>
                </a:lnTo>
                <a:lnTo>
                  <a:pt x="10557472" y="5354151"/>
                </a:lnTo>
                <a:cubicBezTo>
                  <a:pt x="10543800" y="5357667"/>
                  <a:pt x="10529411" y="5359999"/>
                  <a:pt x="10514646" y="5361064"/>
                </a:cubicBezTo>
                <a:cubicBezTo>
                  <a:pt x="10511333" y="5353956"/>
                  <a:pt x="10499744" y="5364054"/>
                  <a:pt x="10494292" y="5366054"/>
                </a:cubicBezTo>
                <a:cubicBezTo>
                  <a:pt x="10494236" y="5361412"/>
                  <a:pt x="10482156" y="5359187"/>
                  <a:pt x="10477869" y="5363025"/>
                </a:cubicBezTo>
                <a:cubicBezTo>
                  <a:pt x="10387782" y="5379617"/>
                  <a:pt x="10438473" y="5336257"/>
                  <a:pt x="10384411" y="5362257"/>
                </a:cubicBezTo>
                <a:cubicBezTo>
                  <a:pt x="10375368" y="5363613"/>
                  <a:pt x="10368582" y="5361287"/>
                  <a:pt x="10362921" y="5357444"/>
                </a:cubicBezTo>
                <a:lnTo>
                  <a:pt x="10352736" y="5347851"/>
                </a:lnTo>
                <a:lnTo>
                  <a:pt x="10344754" y="5351272"/>
                </a:lnTo>
                <a:cubicBezTo>
                  <a:pt x="10314632" y="5351540"/>
                  <a:pt x="10305751" y="5341709"/>
                  <a:pt x="10288226" y="5351613"/>
                </a:cubicBezTo>
                <a:cubicBezTo>
                  <a:pt x="10262327" y="5331026"/>
                  <a:pt x="10271048" y="5349560"/>
                  <a:pt x="10251350" y="5352711"/>
                </a:cubicBezTo>
                <a:cubicBezTo>
                  <a:pt x="10235810" y="5356816"/>
                  <a:pt x="10264339" y="5364714"/>
                  <a:pt x="10249108" y="5365881"/>
                </a:cubicBezTo>
                <a:cubicBezTo>
                  <a:pt x="10232632" y="5360566"/>
                  <a:pt x="10233406" y="5377073"/>
                  <a:pt x="10216272" y="5370573"/>
                </a:cubicBezTo>
                <a:cubicBezTo>
                  <a:pt x="10220434" y="5358137"/>
                  <a:pt x="10182459" y="5372984"/>
                  <a:pt x="10181278" y="5362119"/>
                </a:cubicBezTo>
                <a:cubicBezTo>
                  <a:pt x="10166724" y="5377655"/>
                  <a:pt x="10159412" y="5358516"/>
                  <a:pt x="10140033" y="5363304"/>
                </a:cubicBezTo>
                <a:cubicBezTo>
                  <a:pt x="10130907" y="5369181"/>
                  <a:pt x="10124323" y="5370190"/>
                  <a:pt x="10115353" y="5363869"/>
                </a:cubicBezTo>
                <a:cubicBezTo>
                  <a:pt x="10073314" y="5392482"/>
                  <a:pt x="10089920" y="5365150"/>
                  <a:pt x="10050578" y="5376153"/>
                </a:cubicBezTo>
                <a:cubicBezTo>
                  <a:pt x="10016683" y="5387725"/>
                  <a:pt x="9978260" y="5395233"/>
                  <a:pt x="9945478" y="5422859"/>
                </a:cubicBezTo>
                <a:cubicBezTo>
                  <a:pt x="9939461" y="5430686"/>
                  <a:pt x="9924686" y="5433649"/>
                  <a:pt x="9912481" y="5429477"/>
                </a:cubicBezTo>
                <a:cubicBezTo>
                  <a:pt x="9910384" y="5428759"/>
                  <a:pt x="9908438" y="5427851"/>
                  <a:pt x="9906713" y="5426784"/>
                </a:cubicBezTo>
                <a:cubicBezTo>
                  <a:pt x="9878372" y="5431011"/>
                  <a:pt x="9774714" y="5449885"/>
                  <a:pt x="9742436" y="5454834"/>
                </a:cubicBezTo>
                <a:cubicBezTo>
                  <a:pt x="9739822" y="5444779"/>
                  <a:pt x="9723500" y="5462923"/>
                  <a:pt x="9713044" y="5456476"/>
                </a:cubicBezTo>
                <a:cubicBezTo>
                  <a:pt x="9705555" y="5450821"/>
                  <a:pt x="9698855" y="5455006"/>
                  <a:pt x="9691033" y="5455451"/>
                </a:cubicBezTo>
                <a:cubicBezTo>
                  <a:pt x="9680728" y="5451004"/>
                  <a:pt x="9647117" y="5459035"/>
                  <a:pt x="9638355" y="5464794"/>
                </a:cubicBezTo>
                <a:cubicBezTo>
                  <a:pt x="9617415" y="5484808"/>
                  <a:pt x="9569832" y="5469945"/>
                  <a:pt x="9552434" y="5485280"/>
                </a:cubicBezTo>
                <a:cubicBezTo>
                  <a:pt x="9546122" y="5487529"/>
                  <a:pt x="9539945" y="5488440"/>
                  <a:pt x="9533883" y="5488516"/>
                </a:cubicBezTo>
                <a:lnTo>
                  <a:pt x="9516916" y="5486828"/>
                </a:lnTo>
                <a:lnTo>
                  <a:pt x="9512093" y="5482541"/>
                </a:lnTo>
                <a:lnTo>
                  <a:pt x="9501725" y="5483603"/>
                </a:lnTo>
                <a:lnTo>
                  <a:pt x="9498754" y="5482951"/>
                </a:lnTo>
                <a:cubicBezTo>
                  <a:pt x="9493078" y="5481686"/>
                  <a:pt x="9487476" y="5480586"/>
                  <a:pt x="9481932" y="5480151"/>
                </a:cubicBezTo>
                <a:cubicBezTo>
                  <a:pt x="9489223" y="5501646"/>
                  <a:pt x="9435971" y="5479991"/>
                  <a:pt x="9451321" y="5497375"/>
                </a:cubicBezTo>
                <a:cubicBezTo>
                  <a:pt x="9422124" y="5498722"/>
                  <a:pt x="9444395" y="5514914"/>
                  <a:pt x="9409298" y="5499478"/>
                </a:cubicBezTo>
                <a:cubicBezTo>
                  <a:pt x="9363968" y="5517055"/>
                  <a:pt x="9350073" y="5507226"/>
                  <a:pt x="9303056" y="5519093"/>
                </a:cubicBezTo>
                <a:cubicBezTo>
                  <a:pt x="9272929" y="5515489"/>
                  <a:pt x="9242312" y="5519100"/>
                  <a:pt x="9229078" y="5524154"/>
                </a:cubicBezTo>
                <a:cubicBezTo>
                  <a:pt x="9244549" y="5484199"/>
                  <a:pt x="9198133" y="5512463"/>
                  <a:pt x="9165105" y="5532892"/>
                </a:cubicBezTo>
                <a:cubicBezTo>
                  <a:pt x="9128348" y="5546691"/>
                  <a:pt x="9105217" y="5601124"/>
                  <a:pt x="9077301" y="5580356"/>
                </a:cubicBezTo>
                <a:cubicBezTo>
                  <a:pt x="9034770" y="5585424"/>
                  <a:pt x="9004654" y="5606346"/>
                  <a:pt x="8960065" y="5597982"/>
                </a:cubicBezTo>
                <a:cubicBezTo>
                  <a:pt x="8958681" y="5601368"/>
                  <a:pt x="8956414" y="5604204"/>
                  <a:pt x="8953536" y="5606638"/>
                </a:cubicBezTo>
                <a:lnTo>
                  <a:pt x="8943907" y="5612541"/>
                </a:lnTo>
                <a:lnTo>
                  <a:pt x="8942046" y="5612112"/>
                </a:lnTo>
                <a:cubicBezTo>
                  <a:pt x="8934733" y="5612036"/>
                  <a:pt x="8930989" y="5613463"/>
                  <a:pt x="8928824" y="5615549"/>
                </a:cubicBezTo>
                <a:lnTo>
                  <a:pt x="8927294" y="5618607"/>
                </a:lnTo>
                <a:lnTo>
                  <a:pt x="8918651" y="5621688"/>
                </a:lnTo>
                <a:lnTo>
                  <a:pt x="8902772" y="5629703"/>
                </a:lnTo>
                <a:lnTo>
                  <a:pt x="8898724" y="5629379"/>
                </a:lnTo>
                <a:lnTo>
                  <a:pt x="8873099" y="5638628"/>
                </a:lnTo>
                <a:lnTo>
                  <a:pt x="8872234" y="5637889"/>
                </a:lnTo>
                <a:cubicBezTo>
                  <a:pt x="8869712" y="5636443"/>
                  <a:pt x="8866744" y="5635774"/>
                  <a:pt x="8862777" y="5636711"/>
                </a:cubicBezTo>
                <a:cubicBezTo>
                  <a:pt x="8861373" y="5622581"/>
                  <a:pt x="8857449" y="5632426"/>
                  <a:pt x="8845869" y="5636436"/>
                </a:cubicBezTo>
                <a:cubicBezTo>
                  <a:pt x="8841103" y="5615386"/>
                  <a:pt x="8812729" y="5634444"/>
                  <a:pt x="8800548" y="5625084"/>
                </a:cubicBezTo>
                <a:cubicBezTo>
                  <a:pt x="8792146" y="5628504"/>
                  <a:pt x="8783174" y="5631737"/>
                  <a:pt x="8773774" y="5634630"/>
                </a:cubicBezTo>
                <a:lnTo>
                  <a:pt x="8698255" y="5636083"/>
                </a:lnTo>
                <a:lnTo>
                  <a:pt x="8619167" y="5619130"/>
                </a:lnTo>
                <a:cubicBezTo>
                  <a:pt x="8589913" y="5618762"/>
                  <a:pt x="8564581" y="5612466"/>
                  <a:pt x="8539822" y="5616905"/>
                </a:cubicBezTo>
                <a:cubicBezTo>
                  <a:pt x="8529764" y="5612008"/>
                  <a:pt x="8520285" y="5610031"/>
                  <a:pt x="8511094" y="5617360"/>
                </a:cubicBezTo>
                <a:cubicBezTo>
                  <a:pt x="8483794" y="5614914"/>
                  <a:pt x="8477184" y="5604447"/>
                  <a:pt x="8459886" y="5612612"/>
                </a:cubicBezTo>
                <a:cubicBezTo>
                  <a:pt x="8444548" y="5595681"/>
                  <a:pt x="8443640" y="5602142"/>
                  <a:pt x="8436432" y="5606990"/>
                </a:cubicBezTo>
                <a:lnTo>
                  <a:pt x="8435403" y="5607336"/>
                </a:lnTo>
                <a:lnTo>
                  <a:pt x="8433307" y="5604917"/>
                </a:lnTo>
                <a:lnTo>
                  <a:pt x="8428968" y="5603796"/>
                </a:lnTo>
                <a:lnTo>
                  <a:pt x="8417124" y="5604518"/>
                </a:lnTo>
                <a:lnTo>
                  <a:pt x="8412669" y="5605413"/>
                </a:lnTo>
                <a:cubicBezTo>
                  <a:pt x="8409601" y="5605797"/>
                  <a:pt x="8407563" y="5605754"/>
                  <a:pt x="8406152" y="5605396"/>
                </a:cubicBezTo>
                <a:lnTo>
                  <a:pt x="8405989" y="5605197"/>
                </a:lnTo>
                <a:lnTo>
                  <a:pt x="8399884" y="5605568"/>
                </a:lnTo>
                <a:cubicBezTo>
                  <a:pt x="8389582" y="5606652"/>
                  <a:pt x="8379557" y="5608135"/>
                  <a:pt x="8370014" y="5609900"/>
                </a:cubicBezTo>
                <a:cubicBezTo>
                  <a:pt x="8361945" y="5598787"/>
                  <a:pt x="8326685" y="5611914"/>
                  <a:pt x="8330544" y="5590964"/>
                </a:cubicBezTo>
                <a:cubicBezTo>
                  <a:pt x="8317672" y="5592723"/>
                  <a:pt x="8309886" y="5601422"/>
                  <a:pt x="8314221" y="5587682"/>
                </a:cubicBezTo>
                <a:cubicBezTo>
                  <a:pt x="8309983" y="5587866"/>
                  <a:pt x="8307372" y="5586698"/>
                  <a:pt x="8305502" y="5584868"/>
                </a:cubicBezTo>
                <a:lnTo>
                  <a:pt x="8304962" y="5584007"/>
                </a:lnTo>
                <a:lnTo>
                  <a:pt x="8276324" y="5588260"/>
                </a:lnTo>
                <a:lnTo>
                  <a:pt x="8272522" y="5587226"/>
                </a:lnTo>
                <a:lnTo>
                  <a:pt x="8253857" y="5592043"/>
                </a:lnTo>
                <a:lnTo>
                  <a:pt x="8244212" y="5593439"/>
                </a:lnTo>
                <a:lnTo>
                  <a:pt x="8241488" y="5596085"/>
                </a:lnTo>
                <a:cubicBezTo>
                  <a:pt x="8238546" y="5597691"/>
                  <a:pt x="8234330" y="5598384"/>
                  <a:pt x="8227256" y="5597005"/>
                </a:cubicBezTo>
                <a:lnTo>
                  <a:pt x="8225619" y="5596262"/>
                </a:lnTo>
                <a:lnTo>
                  <a:pt x="8213882" y="5600179"/>
                </a:lnTo>
                <a:cubicBezTo>
                  <a:pt x="8210102" y="5601988"/>
                  <a:pt x="8206755" y="5604291"/>
                  <a:pt x="8204045" y="5607275"/>
                </a:cubicBezTo>
                <a:cubicBezTo>
                  <a:pt x="8164079" y="5591326"/>
                  <a:pt x="8126369" y="5605919"/>
                  <a:pt x="8082989" y="5603160"/>
                </a:cubicBezTo>
                <a:cubicBezTo>
                  <a:pt x="8034449" y="5606898"/>
                  <a:pt x="8008954" y="5596936"/>
                  <a:pt x="7976942" y="5598455"/>
                </a:cubicBezTo>
                <a:cubicBezTo>
                  <a:pt x="7962042" y="5600916"/>
                  <a:pt x="7941729" y="5599827"/>
                  <a:pt x="7950121" y="5590893"/>
                </a:cubicBezTo>
                <a:cubicBezTo>
                  <a:pt x="7904855" y="5610014"/>
                  <a:pt x="7778840" y="5612380"/>
                  <a:pt x="7727691" y="5621064"/>
                </a:cubicBezTo>
                <a:cubicBezTo>
                  <a:pt x="7699805" y="5600056"/>
                  <a:pt x="7714922" y="5619495"/>
                  <a:pt x="7685998" y="5615564"/>
                </a:cubicBezTo>
                <a:cubicBezTo>
                  <a:pt x="7693909" y="5634905"/>
                  <a:pt x="7650884" y="5604714"/>
                  <a:pt x="7649302" y="5626541"/>
                </a:cubicBezTo>
                <a:cubicBezTo>
                  <a:pt x="7644089" y="5625134"/>
                  <a:pt x="7639087" y="5623084"/>
                  <a:pt x="7634083" y="5620862"/>
                </a:cubicBezTo>
                <a:lnTo>
                  <a:pt x="7631455" y="5619708"/>
                </a:lnTo>
                <a:lnTo>
                  <a:pt x="7620952" y="5618872"/>
                </a:lnTo>
                <a:lnTo>
                  <a:pt x="7617992" y="5613914"/>
                </a:lnTo>
                <a:lnTo>
                  <a:pt x="7602182" y="5609271"/>
                </a:lnTo>
                <a:cubicBezTo>
                  <a:pt x="7596260" y="5608262"/>
                  <a:pt x="7589888" y="5608028"/>
                  <a:pt x="7582847" y="5609047"/>
                </a:cubicBezTo>
                <a:cubicBezTo>
                  <a:pt x="7565525" y="5617697"/>
                  <a:pt x="7538553" y="5607096"/>
                  <a:pt x="7514158" y="5607737"/>
                </a:cubicBezTo>
                <a:lnTo>
                  <a:pt x="7502955" y="5610415"/>
                </a:lnTo>
                <a:lnTo>
                  <a:pt x="7466391" y="5605949"/>
                </a:lnTo>
                <a:cubicBezTo>
                  <a:pt x="7455982" y="5605083"/>
                  <a:pt x="7445179" y="5604628"/>
                  <a:pt x="7433806" y="5604945"/>
                </a:cubicBezTo>
                <a:lnTo>
                  <a:pt x="7412693" y="5607075"/>
                </a:lnTo>
                <a:lnTo>
                  <a:pt x="7407159" y="5605310"/>
                </a:lnTo>
                <a:cubicBezTo>
                  <a:pt x="7397520" y="5605506"/>
                  <a:pt x="7384763" y="5611721"/>
                  <a:pt x="7385900" y="5604171"/>
                </a:cubicBezTo>
                <a:lnTo>
                  <a:pt x="7375071" y="5606788"/>
                </a:lnTo>
                <a:lnTo>
                  <a:pt x="7364382" y="5600762"/>
                </a:lnTo>
                <a:cubicBezTo>
                  <a:pt x="7363212" y="5599363"/>
                  <a:pt x="7362331" y="5597874"/>
                  <a:pt x="7361770" y="5596347"/>
                </a:cubicBezTo>
                <a:lnTo>
                  <a:pt x="7346641" y="5598329"/>
                </a:lnTo>
                <a:lnTo>
                  <a:pt x="7334238" y="5594014"/>
                </a:lnTo>
                <a:lnTo>
                  <a:pt x="7323426" y="5596835"/>
                </a:lnTo>
                <a:lnTo>
                  <a:pt x="7318938" y="5596200"/>
                </a:lnTo>
                <a:lnTo>
                  <a:pt x="7307784" y="5594065"/>
                </a:lnTo>
                <a:cubicBezTo>
                  <a:pt x="7302066" y="5592568"/>
                  <a:pt x="7295667" y="5590765"/>
                  <a:pt x="7288540" y="5589320"/>
                </a:cubicBezTo>
                <a:lnTo>
                  <a:pt x="7282537" y="5588660"/>
                </a:lnTo>
                <a:lnTo>
                  <a:pt x="7269466" y="5581404"/>
                </a:lnTo>
                <a:cubicBezTo>
                  <a:pt x="7259956" y="5575919"/>
                  <a:pt x="7252471" y="5572223"/>
                  <a:pt x="7244165" y="5575200"/>
                </a:cubicBezTo>
                <a:cubicBezTo>
                  <a:pt x="7230005" y="5568113"/>
                  <a:pt x="7220114" y="5548251"/>
                  <a:pt x="7199619" y="5553550"/>
                </a:cubicBezTo>
                <a:cubicBezTo>
                  <a:pt x="7205839" y="5544552"/>
                  <a:pt x="7176858" y="5552461"/>
                  <a:pt x="7173434" y="5543219"/>
                </a:cubicBezTo>
                <a:cubicBezTo>
                  <a:pt x="7171853" y="5535776"/>
                  <a:pt x="7162694" y="5536440"/>
                  <a:pt x="7155718" y="5533697"/>
                </a:cubicBezTo>
                <a:cubicBezTo>
                  <a:pt x="7150747" y="5526096"/>
                  <a:pt x="7115649" y="5519155"/>
                  <a:pt x="7103430" y="5520249"/>
                </a:cubicBezTo>
                <a:cubicBezTo>
                  <a:pt x="7068988" y="5527813"/>
                  <a:pt x="7041283" y="5497211"/>
                  <a:pt x="7013746" y="5502470"/>
                </a:cubicBezTo>
                <a:cubicBezTo>
                  <a:pt x="7006535" y="5501753"/>
                  <a:pt x="7000557" y="5500031"/>
                  <a:pt x="6995379" y="5497693"/>
                </a:cubicBezTo>
                <a:lnTo>
                  <a:pt x="6982475" y="5489641"/>
                </a:lnTo>
                <a:cubicBezTo>
                  <a:pt x="6982314" y="5487873"/>
                  <a:pt x="6982155" y="5486104"/>
                  <a:pt x="6981994" y="5484335"/>
                </a:cubicBezTo>
                <a:lnTo>
                  <a:pt x="6972355" y="5481074"/>
                </a:lnTo>
                <a:lnTo>
                  <a:pt x="6970394" y="5479383"/>
                </a:lnTo>
                <a:cubicBezTo>
                  <a:pt x="6966663" y="5476135"/>
                  <a:pt x="6962857" y="5473046"/>
                  <a:pt x="6958543" y="5470507"/>
                </a:cubicBezTo>
                <a:cubicBezTo>
                  <a:pt x="6946682" y="5490417"/>
                  <a:pt x="6919886" y="5452192"/>
                  <a:pt x="6918276" y="5472034"/>
                </a:cubicBezTo>
                <a:cubicBezTo>
                  <a:pt x="6892502" y="5461546"/>
                  <a:pt x="6897731" y="5483185"/>
                  <a:pt x="6881046" y="5457070"/>
                </a:cubicBezTo>
                <a:cubicBezTo>
                  <a:pt x="6828055" y="5453051"/>
                  <a:pt x="6839016" y="5431108"/>
                  <a:pt x="6752164" y="5425021"/>
                </a:cubicBezTo>
                <a:cubicBezTo>
                  <a:pt x="6758292" y="5421861"/>
                  <a:pt x="6727733" y="5418470"/>
                  <a:pt x="6724964" y="5414071"/>
                </a:cubicBezTo>
                <a:lnTo>
                  <a:pt x="6683286" y="5432830"/>
                </a:lnTo>
                <a:lnTo>
                  <a:pt x="6644277" y="5429684"/>
                </a:lnTo>
                <a:cubicBezTo>
                  <a:pt x="6602299" y="5429624"/>
                  <a:pt x="6572889" y="5412513"/>
                  <a:pt x="6532914" y="5431205"/>
                </a:cubicBezTo>
                <a:lnTo>
                  <a:pt x="6307459" y="5467087"/>
                </a:lnTo>
                <a:cubicBezTo>
                  <a:pt x="6243940" y="5484756"/>
                  <a:pt x="6232610" y="5506751"/>
                  <a:pt x="6196243" y="5515042"/>
                </a:cubicBezTo>
                <a:cubicBezTo>
                  <a:pt x="6164533" y="5518021"/>
                  <a:pt x="6142666" y="5509345"/>
                  <a:pt x="6099124" y="5516848"/>
                </a:cubicBezTo>
                <a:cubicBezTo>
                  <a:pt x="6076503" y="5515419"/>
                  <a:pt x="6031865" y="5528713"/>
                  <a:pt x="6016077" y="5528642"/>
                </a:cubicBezTo>
                <a:cubicBezTo>
                  <a:pt x="6017142" y="5530608"/>
                  <a:pt x="6008544" y="5532493"/>
                  <a:pt x="6004389" y="5531206"/>
                </a:cubicBezTo>
                <a:cubicBezTo>
                  <a:pt x="5932347" y="5531241"/>
                  <a:pt x="5981006" y="5545600"/>
                  <a:pt x="5933945" y="5538840"/>
                </a:cubicBezTo>
                <a:cubicBezTo>
                  <a:pt x="5905303" y="5539379"/>
                  <a:pt x="5918093" y="5561978"/>
                  <a:pt x="5883936" y="5553807"/>
                </a:cubicBezTo>
                <a:cubicBezTo>
                  <a:pt x="5850054" y="5556990"/>
                  <a:pt x="5832962" y="5567338"/>
                  <a:pt x="5798331" y="5564248"/>
                </a:cubicBezTo>
                <a:cubicBezTo>
                  <a:pt x="5766627" y="5567265"/>
                  <a:pt x="5741097" y="5573248"/>
                  <a:pt x="5712738" y="5573120"/>
                </a:cubicBezTo>
                <a:cubicBezTo>
                  <a:pt x="5703372" y="5576849"/>
                  <a:pt x="5693695" y="5578874"/>
                  <a:pt x="5681342" y="5575621"/>
                </a:cubicBezTo>
                <a:lnTo>
                  <a:pt x="5627167" y="5583215"/>
                </a:lnTo>
                <a:cubicBezTo>
                  <a:pt x="5612183" y="5597917"/>
                  <a:pt x="5611727" y="5586689"/>
                  <a:pt x="5591414" y="5587695"/>
                </a:cubicBezTo>
                <a:cubicBezTo>
                  <a:pt x="5574616" y="5587612"/>
                  <a:pt x="5598133" y="5579413"/>
                  <a:pt x="5583028" y="5580877"/>
                </a:cubicBezTo>
                <a:cubicBezTo>
                  <a:pt x="5569804" y="5586020"/>
                  <a:pt x="5562718" y="5576982"/>
                  <a:pt x="5549426" y="5582858"/>
                </a:cubicBezTo>
                <a:cubicBezTo>
                  <a:pt x="5559299" y="5589013"/>
                  <a:pt x="5515978" y="5586206"/>
                  <a:pt x="5519999" y="5592246"/>
                </a:cubicBezTo>
                <a:cubicBezTo>
                  <a:pt x="5498728" y="5585844"/>
                  <a:pt x="5500813" y="5597206"/>
                  <a:pt x="5480028" y="5597282"/>
                </a:cubicBezTo>
                <a:cubicBezTo>
                  <a:pt x="5468519" y="5595356"/>
                  <a:pt x="5461753" y="5595717"/>
                  <a:pt x="5456175" y="5600371"/>
                </a:cubicBezTo>
                <a:cubicBezTo>
                  <a:pt x="5402444" y="5590675"/>
                  <a:pt x="5431269" y="5603179"/>
                  <a:pt x="5388463" y="5602638"/>
                </a:cubicBezTo>
                <a:cubicBezTo>
                  <a:pt x="5350589" y="5601042"/>
                  <a:pt x="5310318" y="5602266"/>
                  <a:pt x="5265898" y="5591830"/>
                </a:cubicBezTo>
                <a:cubicBezTo>
                  <a:pt x="5256434" y="5588423"/>
                  <a:pt x="5240914" y="5588853"/>
                  <a:pt x="5231231" y="5592790"/>
                </a:cubicBezTo>
                <a:cubicBezTo>
                  <a:pt x="5229565" y="5593467"/>
                  <a:pt x="5228139" y="5594226"/>
                  <a:pt x="5226996" y="5595040"/>
                </a:cubicBezTo>
                <a:cubicBezTo>
                  <a:pt x="5199121" y="5587151"/>
                  <a:pt x="5190547" y="5594087"/>
                  <a:pt x="5175988" y="5588131"/>
                </a:cubicBezTo>
                <a:cubicBezTo>
                  <a:pt x="5141664" y="5589465"/>
                  <a:pt x="5120774" y="5599921"/>
                  <a:pt x="5107470" y="5594771"/>
                </a:cubicBezTo>
                <a:cubicBezTo>
                  <a:pt x="5082783" y="5597686"/>
                  <a:pt x="5044558" y="5603218"/>
                  <a:pt x="5027868" y="5605624"/>
                </a:cubicBezTo>
                <a:cubicBezTo>
                  <a:pt x="5023394" y="5609716"/>
                  <a:pt x="5015008" y="5608373"/>
                  <a:pt x="5007324" y="5609209"/>
                </a:cubicBezTo>
                <a:cubicBezTo>
                  <a:pt x="4999584" y="5613033"/>
                  <a:pt x="4963661" y="5613313"/>
                  <a:pt x="4952559" y="5611402"/>
                </a:cubicBezTo>
                <a:lnTo>
                  <a:pt x="4826081" y="5616191"/>
                </a:lnTo>
                <a:lnTo>
                  <a:pt x="4823501" y="5619174"/>
                </a:lnTo>
                <a:lnTo>
                  <a:pt x="4813093" y="5620026"/>
                </a:lnTo>
                <a:lnTo>
                  <a:pt x="4810563" y="5620787"/>
                </a:lnTo>
                <a:cubicBezTo>
                  <a:pt x="4805739" y="5622253"/>
                  <a:pt x="4800910" y="5623620"/>
                  <a:pt x="4795818" y="5624618"/>
                </a:cubicBezTo>
                <a:cubicBezTo>
                  <a:pt x="4792594" y="5611984"/>
                  <a:pt x="4751975" y="5631029"/>
                  <a:pt x="4758404" y="5619510"/>
                </a:cubicBezTo>
                <a:cubicBezTo>
                  <a:pt x="4729867" y="5622800"/>
                  <a:pt x="4743470" y="5610974"/>
                  <a:pt x="4717254" y="5624155"/>
                </a:cubicBezTo>
                <a:cubicBezTo>
                  <a:pt x="4665606" y="5620882"/>
                  <a:pt x="4638526" y="5634254"/>
                  <a:pt x="4591958" y="5624710"/>
                </a:cubicBezTo>
                <a:cubicBezTo>
                  <a:pt x="4600998" y="5629613"/>
                  <a:pt x="4491255" y="5629123"/>
                  <a:pt x="4476215" y="5628210"/>
                </a:cubicBezTo>
                <a:lnTo>
                  <a:pt x="4425193" y="5627414"/>
                </a:lnTo>
                <a:lnTo>
                  <a:pt x="4383866" y="5626546"/>
                </a:lnTo>
                <a:lnTo>
                  <a:pt x="4385596" y="5634646"/>
                </a:lnTo>
                <a:cubicBezTo>
                  <a:pt x="4373497" y="5634009"/>
                  <a:pt x="4366105" y="5636763"/>
                  <a:pt x="4360864" y="5641173"/>
                </a:cubicBezTo>
                <a:lnTo>
                  <a:pt x="4328321" y="5626332"/>
                </a:lnTo>
                <a:lnTo>
                  <a:pt x="4309842" y="5626471"/>
                </a:lnTo>
                <a:lnTo>
                  <a:pt x="4277424" y="5631598"/>
                </a:lnTo>
                <a:lnTo>
                  <a:pt x="4266627" y="5633969"/>
                </a:lnTo>
                <a:lnTo>
                  <a:pt x="4185525" y="5617508"/>
                </a:lnTo>
                <a:lnTo>
                  <a:pt x="4177617" y="5610903"/>
                </a:lnTo>
                <a:cubicBezTo>
                  <a:pt x="4169135" y="5606836"/>
                  <a:pt x="4157063" y="5604954"/>
                  <a:pt x="4136948" y="5608031"/>
                </a:cubicBezTo>
                <a:lnTo>
                  <a:pt x="4132323" y="5609784"/>
                </a:lnTo>
                <a:lnTo>
                  <a:pt x="4098620" y="5599672"/>
                </a:lnTo>
                <a:cubicBezTo>
                  <a:pt x="4087744" y="5595070"/>
                  <a:pt x="3971360" y="5589278"/>
                  <a:pt x="3963475" y="5581841"/>
                </a:cubicBezTo>
                <a:cubicBezTo>
                  <a:pt x="3836034" y="5600252"/>
                  <a:pt x="3827261" y="5567580"/>
                  <a:pt x="3703613" y="5572482"/>
                </a:cubicBezTo>
                <a:cubicBezTo>
                  <a:pt x="3596526" y="5522697"/>
                  <a:pt x="3528981" y="5553020"/>
                  <a:pt x="3432987" y="5545768"/>
                </a:cubicBezTo>
                <a:cubicBezTo>
                  <a:pt x="3341557" y="5540666"/>
                  <a:pt x="3299222" y="5556776"/>
                  <a:pt x="3176381" y="5556110"/>
                </a:cubicBezTo>
                <a:cubicBezTo>
                  <a:pt x="3046225" y="5545252"/>
                  <a:pt x="2856562" y="5551022"/>
                  <a:pt x="2710156" y="5527517"/>
                </a:cubicBezTo>
                <a:cubicBezTo>
                  <a:pt x="2595124" y="5519951"/>
                  <a:pt x="2594726" y="5525545"/>
                  <a:pt x="2550206" y="5524958"/>
                </a:cubicBezTo>
                <a:cubicBezTo>
                  <a:pt x="2535402" y="5528183"/>
                  <a:pt x="2457214" y="5518753"/>
                  <a:pt x="2443041" y="5523990"/>
                </a:cubicBezTo>
                <a:lnTo>
                  <a:pt x="2435613" y="5526704"/>
                </a:lnTo>
                <a:lnTo>
                  <a:pt x="2405682" y="5528307"/>
                </a:lnTo>
                <a:lnTo>
                  <a:pt x="2397487" y="5540337"/>
                </a:lnTo>
                <a:lnTo>
                  <a:pt x="2297454" y="5550765"/>
                </a:lnTo>
                <a:cubicBezTo>
                  <a:pt x="2230952" y="5521480"/>
                  <a:pt x="2174171" y="5556417"/>
                  <a:pt x="2056700" y="5555489"/>
                </a:cubicBezTo>
                <a:cubicBezTo>
                  <a:pt x="2025568" y="5545373"/>
                  <a:pt x="1901680" y="5520750"/>
                  <a:pt x="1878530" y="5535330"/>
                </a:cubicBezTo>
                <a:lnTo>
                  <a:pt x="1859292" y="5535461"/>
                </a:lnTo>
                <a:lnTo>
                  <a:pt x="1835626" y="5533793"/>
                </a:lnTo>
                <a:cubicBezTo>
                  <a:pt x="1823131" y="5534628"/>
                  <a:pt x="1810151" y="5536942"/>
                  <a:pt x="1798939" y="5540285"/>
                </a:cubicBezTo>
                <a:lnTo>
                  <a:pt x="1779046" y="5549949"/>
                </a:lnTo>
                <a:lnTo>
                  <a:pt x="1772421" y="5549018"/>
                </a:lnTo>
                <a:lnTo>
                  <a:pt x="1772052" y="5545689"/>
                </a:lnTo>
                <a:cubicBezTo>
                  <a:pt x="1758274" y="5534165"/>
                  <a:pt x="1670822" y="5556887"/>
                  <a:pt x="1711543" y="5534558"/>
                </a:cubicBezTo>
                <a:cubicBezTo>
                  <a:pt x="1696140" y="5533324"/>
                  <a:pt x="1670188" y="5488258"/>
                  <a:pt x="1631462" y="5491807"/>
                </a:cubicBezTo>
                <a:cubicBezTo>
                  <a:pt x="1579148" y="5498877"/>
                  <a:pt x="1591754" y="5486800"/>
                  <a:pt x="1538763" y="5482781"/>
                </a:cubicBezTo>
                <a:cubicBezTo>
                  <a:pt x="1522078" y="5456666"/>
                  <a:pt x="1527306" y="5478305"/>
                  <a:pt x="1501533" y="5467817"/>
                </a:cubicBezTo>
                <a:cubicBezTo>
                  <a:pt x="1499922" y="5487659"/>
                  <a:pt x="1473126" y="5449434"/>
                  <a:pt x="1461266" y="5469343"/>
                </a:cubicBezTo>
                <a:cubicBezTo>
                  <a:pt x="1456951" y="5466804"/>
                  <a:pt x="1453146" y="5463716"/>
                  <a:pt x="1449415" y="5460467"/>
                </a:cubicBezTo>
                <a:lnTo>
                  <a:pt x="1447454" y="5458776"/>
                </a:lnTo>
                <a:lnTo>
                  <a:pt x="1437814" y="5455515"/>
                </a:lnTo>
                <a:lnTo>
                  <a:pt x="1437334" y="5450209"/>
                </a:lnTo>
                <a:lnTo>
                  <a:pt x="1424429" y="5442157"/>
                </a:lnTo>
                <a:cubicBezTo>
                  <a:pt x="1419251" y="5439819"/>
                  <a:pt x="1413273" y="5438098"/>
                  <a:pt x="1406063" y="5437380"/>
                </a:cubicBezTo>
                <a:cubicBezTo>
                  <a:pt x="1378526" y="5442640"/>
                  <a:pt x="1350821" y="5412037"/>
                  <a:pt x="1316379" y="5419601"/>
                </a:cubicBezTo>
                <a:cubicBezTo>
                  <a:pt x="1304160" y="5420695"/>
                  <a:pt x="1269061" y="5413755"/>
                  <a:pt x="1264090" y="5406153"/>
                </a:cubicBezTo>
                <a:cubicBezTo>
                  <a:pt x="1257115" y="5403410"/>
                  <a:pt x="1247955" y="5404075"/>
                  <a:pt x="1246374" y="5396631"/>
                </a:cubicBezTo>
                <a:cubicBezTo>
                  <a:pt x="1242951" y="5387390"/>
                  <a:pt x="1213970" y="5395299"/>
                  <a:pt x="1220190" y="5386301"/>
                </a:cubicBezTo>
                <a:cubicBezTo>
                  <a:pt x="1199695" y="5391599"/>
                  <a:pt x="1189803" y="5371737"/>
                  <a:pt x="1175643" y="5364651"/>
                </a:cubicBezTo>
                <a:cubicBezTo>
                  <a:pt x="1167337" y="5367627"/>
                  <a:pt x="1159852" y="5363931"/>
                  <a:pt x="1150342" y="5358447"/>
                </a:cubicBezTo>
                <a:lnTo>
                  <a:pt x="1112024" y="5345786"/>
                </a:lnTo>
                <a:lnTo>
                  <a:pt x="1100870" y="5343651"/>
                </a:lnTo>
                <a:lnTo>
                  <a:pt x="1096383" y="5343015"/>
                </a:lnTo>
                <a:lnTo>
                  <a:pt x="1058039" y="5343504"/>
                </a:lnTo>
                <a:cubicBezTo>
                  <a:pt x="1057478" y="5341976"/>
                  <a:pt x="1056597" y="5340487"/>
                  <a:pt x="1055426" y="5339088"/>
                </a:cubicBezTo>
                <a:lnTo>
                  <a:pt x="1044738" y="5333063"/>
                </a:lnTo>
                <a:lnTo>
                  <a:pt x="1033909" y="5335680"/>
                </a:lnTo>
                <a:cubicBezTo>
                  <a:pt x="1035046" y="5328129"/>
                  <a:pt x="1022289" y="5334344"/>
                  <a:pt x="1012649" y="5334541"/>
                </a:cubicBezTo>
                <a:lnTo>
                  <a:pt x="1007115" y="5332775"/>
                </a:lnTo>
                <a:lnTo>
                  <a:pt x="987447" y="5346462"/>
                </a:lnTo>
                <a:cubicBezTo>
                  <a:pt x="976074" y="5346779"/>
                  <a:pt x="963827" y="5334768"/>
                  <a:pt x="953418" y="5333901"/>
                </a:cubicBezTo>
                <a:lnTo>
                  <a:pt x="916854" y="5329435"/>
                </a:lnTo>
                <a:lnTo>
                  <a:pt x="905651" y="5332114"/>
                </a:lnTo>
                <a:cubicBezTo>
                  <a:pt x="881256" y="5332755"/>
                  <a:pt x="855727" y="5330820"/>
                  <a:pt x="838405" y="5339470"/>
                </a:cubicBezTo>
                <a:cubicBezTo>
                  <a:pt x="831364" y="5340489"/>
                  <a:pt x="823548" y="5331589"/>
                  <a:pt x="817627" y="5330580"/>
                </a:cubicBezTo>
                <a:lnTo>
                  <a:pt x="801817" y="5325937"/>
                </a:lnTo>
                <a:lnTo>
                  <a:pt x="798857" y="5320979"/>
                </a:lnTo>
                <a:lnTo>
                  <a:pt x="788354" y="5320143"/>
                </a:lnTo>
                <a:lnTo>
                  <a:pt x="785726" y="5318989"/>
                </a:lnTo>
                <a:cubicBezTo>
                  <a:pt x="780721" y="5316767"/>
                  <a:pt x="775719" y="5314716"/>
                  <a:pt x="770507" y="5313309"/>
                </a:cubicBezTo>
                <a:cubicBezTo>
                  <a:pt x="768924" y="5335137"/>
                  <a:pt x="725899" y="5304945"/>
                  <a:pt x="733810" y="5324286"/>
                </a:cubicBezTo>
                <a:cubicBezTo>
                  <a:pt x="704886" y="5320356"/>
                  <a:pt x="720003" y="5339795"/>
                  <a:pt x="692117" y="5318786"/>
                </a:cubicBezTo>
                <a:cubicBezTo>
                  <a:pt x="640968" y="5327470"/>
                  <a:pt x="620209" y="5334772"/>
                  <a:pt x="574943" y="5327578"/>
                </a:cubicBezTo>
                <a:cubicBezTo>
                  <a:pt x="533141" y="5325624"/>
                  <a:pt x="480989" y="5305543"/>
                  <a:pt x="441302" y="5307062"/>
                </a:cubicBezTo>
                <a:cubicBezTo>
                  <a:pt x="381194" y="5308098"/>
                  <a:pt x="355572" y="5361507"/>
                  <a:pt x="336819" y="5336690"/>
                </a:cubicBezTo>
                <a:cubicBezTo>
                  <a:pt x="308424" y="5343088"/>
                  <a:pt x="294704" y="5344301"/>
                  <a:pt x="270932" y="5345451"/>
                </a:cubicBezTo>
                <a:lnTo>
                  <a:pt x="194189" y="5343588"/>
                </a:lnTo>
                <a:lnTo>
                  <a:pt x="192552" y="5342845"/>
                </a:lnTo>
                <a:cubicBezTo>
                  <a:pt x="185478" y="5341467"/>
                  <a:pt x="181262" y="5342160"/>
                  <a:pt x="178320" y="5343766"/>
                </a:cubicBezTo>
                <a:lnTo>
                  <a:pt x="175596" y="5346411"/>
                </a:lnTo>
                <a:lnTo>
                  <a:pt x="147287" y="5352625"/>
                </a:lnTo>
                <a:lnTo>
                  <a:pt x="114847" y="5355844"/>
                </a:lnTo>
                <a:lnTo>
                  <a:pt x="114306" y="5354983"/>
                </a:lnTo>
                <a:cubicBezTo>
                  <a:pt x="110042" y="5353823"/>
                  <a:pt x="100016" y="5353058"/>
                  <a:pt x="89264" y="5348886"/>
                </a:cubicBezTo>
                <a:cubicBezTo>
                  <a:pt x="93123" y="5327937"/>
                  <a:pt x="57863" y="5341064"/>
                  <a:pt x="49794" y="5329950"/>
                </a:cubicBezTo>
                <a:cubicBezTo>
                  <a:pt x="40251" y="5331715"/>
                  <a:pt x="30226" y="5333199"/>
                  <a:pt x="19924" y="5334282"/>
                </a:cubicBezTo>
                <a:lnTo>
                  <a:pt x="13819" y="5334653"/>
                </a:lnTo>
                <a:lnTo>
                  <a:pt x="13657" y="5334455"/>
                </a:lnTo>
                <a:cubicBezTo>
                  <a:pt x="12246" y="5334096"/>
                  <a:pt x="10207" y="5334053"/>
                  <a:pt x="7139" y="5334438"/>
                </a:cubicBezTo>
                <a:lnTo>
                  <a:pt x="2684" y="5335333"/>
                </a:lnTo>
                <a:lnTo>
                  <a:pt x="0" y="5335496"/>
                </a:lnTo>
                <a:lnTo>
                  <a:pt x="0" y="10592"/>
                </a:lnTo>
                <a:lnTo>
                  <a:pt x="11243827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2313" y="1059116"/>
            <a:ext cx="6693294" cy="933486"/>
          </a:xfrm>
        </p:spPr>
        <p:txBody>
          <a:bodyPr>
            <a:normAutofit/>
          </a:bodyPr>
          <a:lstStyle/>
          <a:p>
            <a:r>
              <a:rPr lang="en-GB" sz="4100"/>
              <a:t>Evaluation – Limitations of AT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16A12243-4887-4E89-8347-1146AE5D1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6295" y="351737"/>
            <a:ext cx="1011410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8489" y="2292176"/>
            <a:ext cx="6205035" cy="3329395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/>
              <a:t>Focus on mother-child dyad; may overlook culture/context</a:t>
            </a:r>
          </a:p>
          <a:p>
            <a:r>
              <a:rPr lang="en-GB" sz="1700"/>
              <a:t>May underemphasize resilience &amp; later relationships</a:t>
            </a:r>
          </a:p>
          <a:p>
            <a:r>
              <a:rPr lang="en-GB" sz="1700"/>
              <a:t>Limited guidance for institutional or non-traditional care settings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1FABBDD-BEEB-47CC-9DC2-83E0BCD19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" y="0"/>
            <a:ext cx="9143772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2E14A10-F6FE-46B8-9F62-D17079044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717" y="0"/>
            <a:ext cx="8323428" cy="6858000"/>
            <a:chOff x="547625" y="0"/>
            <a:chExt cx="1109790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F9D6573-DAA5-4FC7-9CC6-80FFE6371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9300304-8097-4497-B7D7-CF98A9A74F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16BEB36-8C72-450B-A22A-48D547666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D8BC9E3-E539-449C-B557-4074751AE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74FC277-4245-45E3-A41E-BE1CFF33C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5207" y="893763"/>
            <a:ext cx="5383519" cy="1489128"/>
          </a:xfrm>
        </p:spPr>
        <p:txBody>
          <a:bodyPr anchor="b">
            <a:normAutofit/>
          </a:bodyPr>
          <a:lstStyle/>
          <a:p>
            <a:r>
              <a:rPr lang="en-GB" sz="31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5207" y="2524837"/>
            <a:ext cx="5383519" cy="3303470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/>
              <a:t>AT explains Amira’s anxiety &amp; social withdrawal</a:t>
            </a:r>
          </a:p>
          <a:p>
            <a:r>
              <a:rPr lang="en-GB" sz="1700"/>
              <a:t>Guides practical nursery interventions</a:t>
            </a:r>
          </a:p>
          <a:p>
            <a:r>
              <a:rPr lang="en-GB" sz="1700"/>
              <a:t>Highlights importance of secure early attachments</a:t>
            </a:r>
          </a:p>
          <a:p>
            <a:r>
              <a:rPr lang="en-GB" sz="1700"/>
              <a:t>Should integrate cultural, ecological, and resilience factors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396AE-8354-C38A-BBB1-5BEE08700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r>
              <a:rPr lang="en-US" dirty="0"/>
              <a:t> </a:t>
            </a:r>
            <a:endParaRPr lang="en-AX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21D8C9-FF9F-802F-6403-E69C04F6E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Ainsworth, M.D.S.,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</a:rPr>
              <a:t>Blehar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, M.C., Waters, E. &amp; Wall, S. (1978) </a:t>
            </a:r>
            <a:r>
              <a:rPr lang="en-US" b="0" i="1" u="none" strike="noStrike" dirty="0">
                <a:solidFill>
                  <a:srgbClr val="000000"/>
                </a:solidFill>
                <a:effectLst/>
              </a:rPr>
              <a:t>Patterns of Attachment: A Psychological Study of the Strange Situation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. Hillsdale, NJ: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</a:rPr>
              <a:t>Erlbaum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hlinkClick r:id="rId2"/>
              </a:rPr>
              <a:t>psycnet.apa.org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hlinkClick r:id="rId2"/>
              </a:rPr>
              <a:t>/record/1978-26434-000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 (Accessed: 16 November 2025).</a:t>
            </a:r>
          </a:p>
          <a:p>
            <a:r>
              <a:rPr lang="en-US" b="0" i="0" u="none" strike="noStrike" dirty="0" err="1">
                <a:solidFill>
                  <a:srgbClr val="000000"/>
                </a:solidFill>
                <a:effectLst/>
              </a:rPr>
              <a:t>Bretherton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, I. (1992) ‘The origins of attachment theory: John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</a:rPr>
              <a:t>Bowlby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 and Mary Ainsworth’, </a:t>
            </a:r>
            <a:r>
              <a:rPr lang="en-US" b="0" i="1" u="none" strike="noStrike" dirty="0">
                <a:solidFill>
                  <a:srgbClr val="000000"/>
                </a:solidFill>
                <a:effectLst/>
              </a:rPr>
              <a:t>Developmental Psychology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, 28(5), pp. 759–775. Available at: https://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</a:rPr>
              <a:t>doi.org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/10.1037/0012-1649.28.5.759 (Accessed: 16 November 2025).</a:t>
            </a:r>
          </a:p>
          <a:p>
            <a:r>
              <a:rPr lang="en-US" b="0" i="0" u="none" strike="noStrike" dirty="0" err="1">
                <a:solidFill>
                  <a:srgbClr val="000000"/>
                </a:solidFill>
                <a:effectLst/>
              </a:rPr>
              <a:t>Bowlby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, J. (1969) </a:t>
            </a:r>
            <a:r>
              <a:rPr lang="en-US" b="0" i="1" u="none" strike="noStrike" dirty="0">
                <a:solidFill>
                  <a:srgbClr val="000000"/>
                </a:solidFill>
                <a:effectLst/>
              </a:rPr>
              <a:t>Attachment and Loss, Vol. 1: Attachment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. London: Hogarth Press. Available at: 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https://www.penguin.co.uk/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 (Accessed: 16 November 2025).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Cassidy, J. &amp; Shaver, P.R. (eds.) (2016) </a:t>
            </a:r>
            <a:r>
              <a:rPr lang="en-US" b="0" i="1" u="none" strike="noStrike" dirty="0">
                <a:solidFill>
                  <a:srgbClr val="000000"/>
                </a:solidFill>
                <a:effectLst/>
              </a:rPr>
              <a:t>Handbook of Attachment: Theory, Research, and Clinical Applications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. 3rd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</a:rPr>
              <a:t>edn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. New York: Guilford Press. Available at: https://www.guilford.com/books/Handbook-of-Attachment/Judith-Cassidy-Peter-Shaver/9781462519261 (Accessed: 16 November 2025).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Orr, S., Cameron, D. &amp; Wilson, J. (2021) ‘Early Attachment and Emotional Development in Young Children’, </a:t>
            </a:r>
            <a:r>
              <a:rPr lang="en-US" b="0" i="1" u="none" strike="noStrike" dirty="0">
                <a:solidFill>
                  <a:srgbClr val="000000"/>
                </a:solidFill>
                <a:effectLst/>
              </a:rPr>
              <a:t>Journal of Child Psychology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, 45(2), pp. 112–128. Available at: 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hlinkClick r:id="rId4"/>
              </a:rPr>
              <a:t>doi.org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hlinkClick r:id="rId4"/>
              </a:rPr>
              <a:t>/10.1111/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hlinkClick r:id="rId4"/>
              </a:rPr>
              <a:t>jcpp.13234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 (Accessed: 16 November 2025).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Thompson, R.A. (2014) ‘Early Attachment and Later Development’, </a:t>
            </a:r>
            <a:r>
              <a:rPr lang="en-US" b="0" i="1" u="none" strike="noStrike" dirty="0">
                <a:solidFill>
                  <a:srgbClr val="000000"/>
                </a:solidFill>
                <a:effectLst/>
              </a:rPr>
              <a:t>Child Development Perspectives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, 8(4), pp. 251–256. Available at: 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hlinkClick r:id="rId5"/>
              </a:rPr>
              <a:t>doi.org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hlinkClick r:id="rId5"/>
              </a:rPr>
              <a:t>/10.1111/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hlinkClick r:id="rId5"/>
              </a:rPr>
              <a:t>cdep.12077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 (Accessed: 16 November2025).</a:t>
            </a:r>
          </a:p>
        </p:txBody>
      </p:sp>
    </p:spTree>
    <p:extLst>
      <p:ext uri="{BB962C8B-B14F-4D97-AF65-F5344CB8AC3E}">
        <p14:creationId xmlns:p14="http://schemas.microsoft.com/office/powerpoint/2010/main" val="4026373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879</Words>
  <Application>Microsoft Office PowerPoint</Application>
  <PresentationFormat>On-screen Show (4:3)</PresentationFormat>
  <Paragraphs>91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Meiryo</vt:lpstr>
      <vt:lpstr>Aptos</vt:lpstr>
      <vt:lpstr>Arial</vt:lpstr>
      <vt:lpstr>Calibri</vt:lpstr>
      <vt:lpstr>Office Theme</vt:lpstr>
      <vt:lpstr>Supporting Amira’s Development: Application of Bowlby’s Attachment Theory</vt:lpstr>
      <vt:lpstr>Introduction: Context of the Scenario</vt:lpstr>
      <vt:lpstr>Chosen Theory – Bowlby’s Attachment Theory (AT)</vt:lpstr>
      <vt:lpstr>Key Concepts of Attachment Theory</vt:lpstr>
      <vt:lpstr>Mary Ainsworth’s Contributions</vt:lpstr>
      <vt:lpstr>Application to Amira</vt:lpstr>
      <vt:lpstr>Emotional Development Strategies</vt:lpstr>
      <vt:lpstr>Social Development Strategies</vt:lpstr>
      <vt:lpstr>Cognitive Development Strategies</vt:lpstr>
      <vt:lpstr>Physical Development Strategies</vt:lpstr>
      <vt:lpstr>Nature &amp; Nurture Influences</vt:lpstr>
      <vt:lpstr>Evaluation – Usefulness of AT</vt:lpstr>
      <vt:lpstr>Evaluation – Limitations of AT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Amira’s Development: Application of Bowlby’s Attachment Theory</dc:title>
  <dc:subject/>
  <dc:creator>Admin</dc:creator>
  <cp:keywords/>
  <dc:description>generated using python-pptx</dc:description>
  <cp:lastModifiedBy>princess sarah</cp:lastModifiedBy>
  <cp:revision>9</cp:revision>
  <dcterms:created xsi:type="dcterms:W3CDTF">2013-01-27T09:14:16Z</dcterms:created>
  <dcterms:modified xsi:type="dcterms:W3CDTF">2025-11-16T23:09:52Z</dcterms:modified>
  <cp:category/>
</cp:coreProperties>
</file>