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1" r:id="rId2"/>
    <p:sldId id="257" r:id="rId3"/>
    <p:sldId id="258" r:id="rId4"/>
    <p:sldId id="259" r:id="rId5"/>
    <p:sldId id="260" r:id="rId6"/>
  </p:sldIdLst>
  <p:sldSz cx="9601200" cy="12801600" type="A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EB030"/>
    <a:srgbClr val="4D7731"/>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2E8599-9094-E94F-FCAE-B7D5541269B6}" v="1987" dt="2023-11-23T22:30:29.084"/>
    <p1510:client id="{090345BB-272A-C1B7-0711-72D3277979DF}" v="35" dt="2023-11-24T18:00:20.001"/>
    <p1510:client id="{0A6366F9-3A96-4D16-B84F-B3B6557FD5BA}" v="99" dt="2023-11-24T18:00:11.790"/>
    <p1510:client id="{4F172F9B-CCE3-4593-B93F-609E54ECB05E}" v="1320" dt="2023-11-24T17:59:49.511"/>
    <p1510:client id="{714E6A9C-F3A4-833F-62BA-F718CB7368F1}" v="512" dt="2023-11-23T22:15:16.811"/>
    <p1510:client id="{76FA70BD-710B-1D18-B398-28E44AF35126}" v="52" dt="2023-11-24T18:01:19.14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&#65279;<?xml version="1.0" encoding="utf-8"?><Relationships xmlns="http://schemas.openxmlformats.org/package/2006/relationships"><Relationship Type="http://schemas.openxmlformats.org/officeDocument/2006/relationships/viewProps" Target="viewProps.xml" Id="rId8" /><Relationship Type="http://schemas.openxmlformats.org/officeDocument/2006/relationships/slide" Target="slides/slide2.xml" Id="rId3" /><Relationship Type="http://schemas.openxmlformats.org/officeDocument/2006/relationships/presProps" Target="presProps.xml" Id="rId7" /><Relationship Type="http://schemas.microsoft.com/office/2015/10/relationships/revisionInfo" Target="revisionInfo.xml" Id="rId12" /><Relationship Type="http://schemas.openxmlformats.org/officeDocument/2006/relationships/slide" Target="slides/slide1.xml" Id="rId2" /><Relationship Type="http://schemas.openxmlformats.org/officeDocument/2006/relationships/slideMaster" Target="slideMasters/slideMaster1.xml" Id="rId1" /><Relationship Type="http://schemas.openxmlformats.org/officeDocument/2006/relationships/slide" Target="slides/slide5.xml" Id="rId6" /><Relationship Type="http://schemas.openxmlformats.org/officeDocument/2006/relationships/slide" Target="slides/slide4.xml" Id="rId5" /><Relationship Type="http://schemas.openxmlformats.org/officeDocument/2006/relationships/tableStyles" Target="tableStyles.xml" Id="rId10" /><Relationship Type="http://schemas.openxmlformats.org/officeDocument/2006/relationships/slide" Target="slides/slide3.xml" Id="rId4" /><Relationship Type="http://schemas.openxmlformats.org/officeDocument/2006/relationships/theme" Target="theme/theme1.xml" Id="rId9"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20090" y="2095078"/>
            <a:ext cx="8161020" cy="4456853"/>
          </a:xfrm>
        </p:spPr>
        <p:txBody>
          <a:bodyPr anchor="b"/>
          <a:lstStyle>
            <a:lvl1pPr algn="ctr">
              <a:defRPr sz="6300"/>
            </a:lvl1pPr>
          </a:lstStyle>
          <a:p>
            <a:r>
              <a:rPr lang="en-US"/>
              <a:t>Click to edit Master title style</a:t>
            </a:r>
          </a:p>
        </p:txBody>
      </p:sp>
      <p:sp>
        <p:nvSpPr>
          <p:cNvPr id="3" name="Subtitle 2"/>
          <p:cNvSpPr>
            <a:spLocks noGrp="1"/>
          </p:cNvSpPr>
          <p:nvPr>
            <p:ph type="subTitle" idx="1"/>
          </p:nvPr>
        </p:nvSpPr>
        <p:spPr>
          <a:xfrm>
            <a:off x="1200150" y="6723804"/>
            <a:ext cx="7200900" cy="3090756"/>
          </a:xfrm>
        </p:spPr>
        <p:txBody>
          <a:bodyPr/>
          <a:lstStyle>
            <a:lvl1pPr marL="0" indent="0" algn="ctr">
              <a:buNone/>
              <a:defRPr sz="2520"/>
            </a:lvl1pPr>
            <a:lvl2pPr marL="480060" indent="0" algn="ctr">
              <a:buNone/>
              <a:defRPr sz="2100"/>
            </a:lvl2pPr>
            <a:lvl3pPr marL="960120" indent="0" algn="ctr">
              <a:buNone/>
              <a:defRPr sz="1890"/>
            </a:lvl3pPr>
            <a:lvl4pPr marL="1440180" indent="0" algn="ctr">
              <a:buNone/>
              <a:defRPr sz="1680"/>
            </a:lvl4pPr>
            <a:lvl5pPr marL="1920240" indent="0" algn="ctr">
              <a:buNone/>
              <a:defRPr sz="1680"/>
            </a:lvl5pPr>
            <a:lvl6pPr marL="2400300" indent="0" algn="ctr">
              <a:buNone/>
              <a:defRPr sz="1680"/>
            </a:lvl6pPr>
            <a:lvl7pPr marL="2880360" indent="0" algn="ctr">
              <a:buNone/>
              <a:defRPr sz="1680"/>
            </a:lvl7pPr>
            <a:lvl8pPr marL="3360420" indent="0" algn="ctr">
              <a:buNone/>
              <a:defRPr sz="1680"/>
            </a:lvl8pPr>
            <a:lvl9pPr marL="3840480" indent="0" algn="ctr">
              <a:buNone/>
              <a:defRPr sz="1680"/>
            </a:lvl9pPr>
          </a:lstStyle>
          <a:p>
            <a:r>
              <a:rPr lang="en-US"/>
              <a:t>Click to edit Master subtitle style</a:t>
            </a:r>
          </a:p>
        </p:txBody>
      </p:sp>
      <p:sp>
        <p:nvSpPr>
          <p:cNvPr id="4" name="Date Placeholder 3"/>
          <p:cNvSpPr>
            <a:spLocks noGrp="1"/>
          </p:cNvSpPr>
          <p:nvPr>
            <p:ph type="dt" sz="half" idx="10"/>
          </p:nvPr>
        </p:nvSpPr>
        <p:spPr/>
        <p:txBody>
          <a:bodyPr/>
          <a:lstStyle/>
          <a:p>
            <a:fld id="{753B5D26-0AEC-4890-918C-4621BE89E431}" type="datetimeFigureOut">
              <a:rPr lang="en-GB" smtClean="0"/>
              <a:t>24/11/2023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87F16E-E276-41F1-91B4-2EEF8BC0118D}" type="slidenum">
              <a:rPr lang="en-GB" smtClean="0"/>
              <a:t>‹#›</a:t>
            </a:fld>
            <a:endParaRPr lang="en-GB"/>
          </a:p>
        </p:txBody>
      </p:sp>
    </p:spTree>
    <p:extLst>
      <p:ext uri="{BB962C8B-B14F-4D97-AF65-F5344CB8AC3E}">
        <p14:creationId xmlns:p14="http://schemas.microsoft.com/office/powerpoint/2010/main" val="20272189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53B5D26-0AEC-4890-918C-4621BE89E431}" type="datetimeFigureOut">
              <a:rPr lang="en-GB" smtClean="0"/>
              <a:t>24/11/2023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87F16E-E276-41F1-91B4-2EEF8BC0118D}" type="slidenum">
              <a:rPr lang="en-GB" smtClean="0"/>
              <a:t>‹#›</a:t>
            </a:fld>
            <a:endParaRPr lang="en-GB"/>
          </a:p>
        </p:txBody>
      </p:sp>
    </p:spTree>
    <p:extLst>
      <p:ext uri="{BB962C8B-B14F-4D97-AF65-F5344CB8AC3E}">
        <p14:creationId xmlns:p14="http://schemas.microsoft.com/office/powerpoint/2010/main" val="25834518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55082" y="3191514"/>
            <a:ext cx="8281035" cy="5325109"/>
          </a:xfrm>
        </p:spPr>
        <p:txBody>
          <a:bodyPr anchor="b"/>
          <a:lstStyle>
            <a:lvl1pPr>
              <a:defRPr sz="6300"/>
            </a:lvl1pPr>
          </a:lstStyle>
          <a:p>
            <a:r>
              <a:rPr lang="en-US"/>
              <a:t>Click to edit Master title style</a:t>
            </a:r>
          </a:p>
        </p:txBody>
      </p:sp>
      <p:sp>
        <p:nvSpPr>
          <p:cNvPr id="3" name="Text Placeholder 2"/>
          <p:cNvSpPr>
            <a:spLocks noGrp="1"/>
          </p:cNvSpPr>
          <p:nvPr>
            <p:ph type="body" idx="1"/>
          </p:nvPr>
        </p:nvSpPr>
        <p:spPr>
          <a:xfrm>
            <a:off x="655082" y="8567000"/>
            <a:ext cx="8281035" cy="2800349"/>
          </a:xfrm>
        </p:spPr>
        <p:txBody>
          <a:bodyPr/>
          <a:lstStyle>
            <a:lvl1pPr marL="0" indent="0">
              <a:buNone/>
              <a:defRPr sz="2520">
                <a:solidFill>
                  <a:schemeClr val="tx1"/>
                </a:solidFill>
              </a:defRPr>
            </a:lvl1pPr>
            <a:lvl2pPr marL="480060" indent="0">
              <a:buNone/>
              <a:defRPr sz="2100">
                <a:solidFill>
                  <a:schemeClr val="tx1">
                    <a:tint val="75000"/>
                  </a:schemeClr>
                </a:solidFill>
              </a:defRPr>
            </a:lvl2pPr>
            <a:lvl3pPr marL="960120" indent="0">
              <a:buNone/>
              <a:defRPr sz="1890">
                <a:solidFill>
                  <a:schemeClr val="tx1">
                    <a:tint val="75000"/>
                  </a:schemeClr>
                </a:solidFill>
              </a:defRPr>
            </a:lvl3pPr>
            <a:lvl4pPr marL="1440180" indent="0">
              <a:buNone/>
              <a:defRPr sz="1680">
                <a:solidFill>
                  <a:schemeClr val="tx1">
                    <a:tint val="75000"/>
                  </a:schemeClr>
                </a:solidFill>
              </a:defRPr>
            </a:lvl4pPr>
            <a:lvl5pPr marL="1920240" indent="0">
              <a:buNone/>
              <a:defRPr sz="1680">
                <a:solidFill>
                  <a:schemeClr val="tx1">
                    <a:tint val="75000"/>
                  </a:schemeClr>
                </a:solidFill>
              </a:defRPr>
            </a:lvl5pPr>
            <a:lvl6pPr marL="2400300" indent="0">
              <a:buNone/>
              <a:defRPr sz="1680">
                <a:solidFill>
                  <a:schemeClr val="tx1">
                    <a:tint val="75000"/>
                  </a:schemeClr>
                </a:solidFill>
              </a:defRPr>
            </a:lvl6pPr>
            <a:lvl7pPr marL="2880360" indent="0">
              <a:buNone/>
              <a:defRPr sz="1680">
                <a:solidFill>
                  <a:schemeClr val="tx1">
                    <a:tint val="75000"/>
                  </a:schemeClr>
                </a:solidFill>
              </a:defRPr>
            </a:lvl7pPr>
            <a:lvl8pPr marL="3360420" indent="0">
              <a:buNone/>
              <a:defRPr sz="1680">
                <a:solidFill>
                  <a:schemeClr val="tx1">
                    <a:tint val="75000"/>
                  </a:schemeClr>
                </a:solidFill>
              </a:defRPr>
            </a:lvl8pPr>
            <a:lvl9pPr marL="3840480" indent="0">
              <a:buNone/>
              <a:defRPr sz="16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53B5D26-0AEC-4890-918C-4621BE89E431}" type="datetimeFigureOut">
              <a:rPr lang="en-GB" smtClean="0"/>
              <a:t>24/11/2023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87F16E-E276-41F1-91B4-2EEF8BC0118D}" type="slidenum">
              <a:rPr lang="en-GB" smtClean="0"/>
              <a:t>‹#›</a:t>
            </a:fld>
            <a:endParaRPr lang="en-GB"/>
          </a:p>
        </p:txBody>
      </p:sp>
    </p:spTree>
    <p:extLst>
      <p:ext uri="{BB962C8B-B14F-4D97-AF65-F5344CB8AC3E}">
        <p14:creationId xmlns:p14="http://schemas.microsoft.com/office/powerpoint/2010/main" val="4711298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60083" y="3407833"/>
            <a:ext cx="4080510" cy="81224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860608" y="3407833"/>
            <a:ext cx="4080510" cy="81224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53B5D26-0AEC-4890-918C-4621BE89E431}" type="datetimeFigureOut">
              <a:rPr lang="en-GB" smtClean="0"/>
              <a:t>24/11/2023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F87F16E-E276-41F1-91B4-2EEF8BC0118D}" type="slidenum">
              <a:rPr lang="en-GB" smtClean="0"/>
              <a:t>‹#›</a:t>
            </a:fld>
            <a:endParaRPr lang="en-GB"/>
          </a:p>
        </p:txBody>
      </p:sp>
    </p:spTree>
    <p:extLst>
      <p:ext uri="{BB962C8B-B14F-4D97-AF65-F5344CB8AC3E}">
        <p14:creationId xmlns:p14="http://schemas.microsoft.com/office/powerpoint/2010/main" val="2615165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61333" y="681570"/>
            <a:ext cx="8281035" cy="2474384"/>
          </a:xfrm>
        </p:spPr>
        <p:txBody>
          <a:bodyPr/>
          <a:lstStyle/>
          <a:p>
            <a:r>
              <a:rPr lang="en-US"/>
              <a:t>Click to edit Master title style</a:t>
            </a:r>
          </a:p>
        </p:txBody>
      </p:sp>
      <p:sp>
        <p:nvSpPr>
          <p:cNvPr id="3" name="Text Placeholder 2"/>
          <p:cNvSpPr>
            <a:spLocks noGrp="1"/>
          </p:cNvSpPr>
          <p:nvPr>
            <p:ph type="body" idx="1"/>
          </p:nvPr>
        </p:nvSpPr>
        <p:spPr>
          <a:xfrm>
            <a:off x="661334" y="3138171"/>
            <a:ext cx="4061757" cy="1537969"/>
          </a:xfrm>
        </p:spPr>
        <p:txBody>
          <a:bodyPr anchor="b"/>
          <a:lstStyle>
            <a:lvl1pPr marL="0" indent="0">
              <a:buNone/>
              <a:defRPr sz="2520" b="1"/>
            </a:lvl1pPr>
            <a:lvl2pPr marL="480060" indent="0">
              <a:buNone/>
              <a:defRPr sz="2100" b="1"/>
            </a:lvl2pPr>
            <a:lvl3pPr marL="960120" indent="0">
              <a:buNone/>
              <a:defRPr sz="1890" b="1"/>
            </a:lvl3pPr>
            <a:lvl4pPr marL="1440180" indent="0">
              <a:buNone/>
              <a:defRPr sz="1680" b="1"/>
            </a:lvl4pPr>
            <a:lvl5pPr marL="1920240" indent="0">
              <a:buNone/>
              <a:defRPr sz="1680" b="1"/>
            </a:lvl5pPr>
            <a:lvl6pPr marL="2400300" indent="0">
              <a:buNone/>
              <a:defRPr sz="1680" b="1"/>
            </a:lvl6pPr>
            <a:lvl7pPr marL="2880360" indent="0">
              <a:buNone/>
              <a:defRPr sz="1680" b="1"/>
            </a:lvl7pPr>
            <a:lvl8pPr marL="3360420" indent="0">
              <a:buNone/>
              <a:defRPr sz="1680" b="1"/>
            </a:lvl8pPr>
            <a:lvl9pPr marL="3840480" indent="0">
              <a:buNone/>
              <a:defRPr sz="1680" b="1"/>
            </a:lvl9pPr>
          </a:lstStyle>
          <a:p>
            <a:pPr lvl="0"/>
            <a:r>
              <a:rPr lang="en-US"/>
              <a:t>Click to edit Master text styles</a:t>
            </a:r>
          </a:p>
        </p:txBody>
      </p:sp>
      <p:sp>
        <p:nvSpPr>
          <p:cNvPr id="4" name="Content Placeholder 3"/>
          <p:cNvSpPr>
            <a:spLocks noGrp="1"/>
          </p:cNvSpPr>
          <p:nvPr>
            <p:ph sz="half" idx="2"/>
          </p:nvPr>
        </p:nvSpPr>
        <p:spPr>
          <a:xfrm>
            <a:off x="661334" y="4676140"/>
            <a:ext cx="4061757" cy="68778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860608" y="3138171"/>
            <a:ext cx="4081761" cy="1537969"/>
          </a:xfrm>
        </p:spPr>
        <p:txBody>
          <a:bodyPr anchor="b"/>
          <a:lstStyle>
            <a:lvl1pPr marL="0" indent="0">
              <a:buNone/>
              <a:defRPr sz="2520" b="1"/>
            </a:lvl1pPr>
            <a:lvl2pPr marL="480060" indent="0">
              <a:buNone/>
              <a:defRPr sz="2100" b="1"/>
            </a:lvl2pPr>
            <a:lvl3pPr marL="960120" indent="0">
              <a:buNone/>
              <a:defRPr sz="1890" b="1"/>
            </a:lvl3pPr>
            <a:lvl4pPr marL="1440180" indent="0">
              <a:buNone/>
              <a:defRPr sz="1680" b="1"/>
            </a:lvl4pPr>
            <a:lvl5pPr marL="1920240" indent="0">
              <a:buNone/>
              <a:defRPr sz="1680" b="1"/>
            </a:lvl5pPr>
            <a:lvl6pPr marL="2400300" indent="0">
              <a:buNone/>
              <a:defRPr sz="1680" b="1"/>
            </a:lvl6pPr>
            <a:lvl7pPr marL="2880360" indent="0">
              <a:buNone/>
              <a:defRPr sz="1680" b="1"/>
            </a:lvl7pPr>
            <a:lvl8pPr marL="3360420" indent="0">
              <a:buNone/>
              <a:defRPr sz="1680" b="1"/>
            </a:lvl8pPr>
            <a:lvl9pPr marL="3840480" indent="0">
              <a:buNone/>
              <a:defRPr sz="1680" b="1"/>
            </a:lvl9pPr>
          </a:lstStyle>
          <a:p>
            <a:pPr lvl="0"/>
            <a:r>
              <a:rPr lang="en-US"/>
              <a:t>Click to edit Master text styles</a:t>
            </a:r>
          </a:p>
        </p:txBody>
      </p:sp>
      <p:sp>
        <p:nvSpPr>
          <p:cNvPr id="6" name="Content Placeholder 5"/>
          <p:cNvSpPr>
            <a:spLocks noGrp="1"/>
          </p:cNvSpPr>
          <p:nvPr>
            <p:ph sz="quarter" idx="4"/>
          </p:nvPr>
        </p:nvSpPr>
        <p:spPr>
          <a:xfrm>
            <a:off x="4860608" y="4676140"/>
            <a:ext cx="4081761" cy="68778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53B5D26-0AEC-4890-918C-4621BE89E431}" type="datetimeFigureOut">
              <a:rPr lang="en-GB" smtClean="0"/>
              <a:t>24/11/2023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F87F16E-E276-41F1-91B4-2EEF8BC0118D}" type="slidenum">
              <a:rPr lang="en-GB" smtClean="0"/>
              <a:t>‹#›</a:t>
            </a:fld>
            <a:endParaRPr lang="en-GB"/>
          </a:p>
        </p:txBody>
      </p:sp>
    </p:spTree>
    <p:extLst>
      <p:ext uri="{BB962C8B-B14F-4D97-AF65-F5344CB8AC3E}">
        <p14:creationId xmlns:p14="http://schemas.microsoft.com/office/powerpoint/2010/main" val="7407500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53B5D26-0AEC-4890-918C-4621BE89E431}" type="datetimeFigureOut">
              <a:rPr lang="en-GB" smtClean="0"/>
              <a:t>24/11/2023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F87F16E-E276-41F1-91B4-2EEF8BC0118D}" type="slidenum">
              <a:rPr lang="en-GB" smtClean="0"/>
              <a:t>‹#›</a:t>
            </a:fld>
            <a:endParaRPr lang="en-GB"/>
          </a:p>
        </p:txBody>
      </p:sp>
    </p:spTree>
    <p:extLst>
      <p:ext uri="{BB962C8B-B14F-4D97-AF65-F5344CB8AC3E}">
        <p14:creationId xmlns:p14="http://schemas.microsoft.com/office/powerpoint/2010/main" val="1661603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3B5D26-0AEC-4890-918C-4621BE89E431}" type="datetimeFigureOut">
              <a:rPr lang="en-GB" smtClean="0"/>
              <a:t>24/11/2023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F87F16E-E276-41F1-91B4-2EEF8BC0118D}" type="slidenum">
              <a:rPr lang="en-GB" smtClean="0"/>
              <a:t>‹#›</a:t>
            </a:fld>
            <a:endParaRPr lang="en-GB"/>
          </a:p>
        </p:txBody>
      </p:sp>
    </p:spTree>
    <p:extLst>
      <p:ext uri="{BB962C8B-B14F-4D97-AF65-F5344CB8AC3E}">
        <p14:creationId xmlns:p14="http://schemas.microsoft.com/office/powerpoint/2010/main" val="1696482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1333" y="853440"/>
            <a:ext cx="3096637" cy="2987040"/>
          </a:xfrm>
        </p:spPr>
        <p:txBody>
          <a:bodyPr anchor="b"/>
          <a:lstStyle>
            <a:lvl1pPr>
              <a:defRPr sz="3360"/>
            </a:lvl1pPr>
          </a:lstStyle>
          <a:p>
            <a:r>
              <a:rPr lang="en-US"/>
              <a:t>Click to edit Master title style</a:t>
            </a:r>
          </a:p>
        </p:txBody>
      </p:sp>
      <p:sp>
        <p:nvSpPr>
          <p:cNvPr id="3" name="Content Placeholder 2"/>
          <p:cNvSpPr>
            <a:spLocks noGrp="1"/>
          </p:cNvSpPr>
          <p:nvPr>
            <p:ph idx="1"/>
          </p:nvPr>
        </p:nvSpPr>
        <p:spPr>
          <a:xfrm>
            <a:off x="4081760" y="1843196"/>
            <a:ext cx="4860608" cy="9097433"/>
          </a:xfrm>
        </p:spPr>
        <p:txBody>
          <a:bodyPr/>
          <a:lstStyle>
            <a:lvl1pPr>
              <a:defRPr sz="3360"/>
            </a:lvl1pPr>
            <a:lvl2pPr>
              <a:defRPr sz="2940"/>
            </a:lvl2pPr>
            <a:lvl3pPr>
              <a:defRPr sz="2520"/>
            </a:lvl3pPr>
            <a:lvl4pPr>
              <a:defRPr sz="2100"/>
            </a:lvl4pPr>
            <a:lvl5pPr>
              <a:defRPr sz="21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61333" y="3840480"/>
            <a:ext cx="3096637" cy="7114964"/>
          </a:xfrm>
        </p:spPr>
        <p:txBody>
          <a:bodyPr/>
          <a:lstStyle>
            <a:lvl1pPr marL="0" indent="0">
              <a:buNone/>
              <a:defRPr sz="168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a:t>Click to edit Master text styles</a:t>
            </a:r>
          </a:p>
        </p:txBody>
      </p:sp>
      <p:sp>
        <p:nvSpPr>
          <p:cNvPr id="5" name="Date Placeholder 4"/>
          <p:cNvSpPr>
            <a:spLocks noGrp="1"/>
          </p:cNvSpPr>
          <p:nvPr>
            <p:ph type="dt" sz="half" idx="10"/>
          </p:nvPr>
        </p:nvSpPr>
        <p:spPr/>
        <p:txBody>
          <a:bodyPr/>
          <a:lstStyle/>
          <a:p>
            <a:fld id="{753B5D26-0AEC-4890-918C-4621BE89E431}" type="datetimeFigureOut">
              <a:rPr lang="en-GB" smtClean="0"/>
              <a:t>24/11/2023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F87F16E-E276-41F1-91B4-2EEF8BC0118D}" type="slidenum">
              <a:rPr lang="en-GB" smtClean="0"/>
              <a:t>‹#›</a:t>
            </a:fld>
            <a:endParaRPr lang="en-GB"/>
          </a:p>
        </p:txBody>
      </p:sp>
    </p:spTree>
    <p:extLst>
      <p:ext uri="{BB962C8B-B14F-4D97-AF65-F5344CB8AC3E}">
        <p14:creationId xmlns:p14="http://schemas.microsoft.com/office/powerpoint/2010/main" val="4703676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1333" y="853440"/>
            <a:ext cx="3096637" cy="2987040"/>
          </a:xfrm>
        </p:spPr>
        <p:txBody>
          <a:bodyPr anchor="b"/>
          <a:lstStyle>
            <a:lvl1pPr>
              <a:defRPr sz="3360"/>
            </a:lvl1pPr>
          </a:lstStyle>
          <a:p>
            <a:r>
              <a:rPr lang="en-US"/>
              <a:t>Click to edit Master title style</a:t>
            </a:r>
          </a:p>
        </p:txBody>
      </p:sp>
      <p:sp>
        <p:nvSpPr>
          <p:cNvPr id="3" name="Picture Placeholder 2"/>
          <p:cNvSpPr>
            <a:spLocks noGrp="1" noChangeAspect="1"/>
          </p:cNvSpPr>
          <p:nvPr>
            <p:ph type="pic" idx="1"/>
          </p:nvPr>
        </p:nvSpPr>
        <p:spPr>
          <a:xfrm>
            <a:off x="4081760" y="1843196"/>
            <a:ext cx="4860608" cy="9097433"/>
          </a:xfrm>
        </p:spPr>
        <p:txBody>
          <a:bodyPr anchor="t"/>
          <a:lstStyle>
            <a:lvl1pPr marL="0" indent="0">
              <a:buNone/>
              <a:defRPr sz="3360"/>
            </a:lvl1pPr>
            <a:lvl2pPr marL="480060" indent="0">
              <a:buNone/>
              <a:defRPr sz="2940"/>
            </a:lvl2pPr>
            <a:lvl3pPr marL="960120" indent="0">
              <a:buNone/>
              <a:defRPr sz="2520"/>
            </a:lvl3pPr>
            <a:lvl4pPr marL="1440180" indent="0">
              <a:buNone/>
              <a:defRPr sz="2100"/>
            </a:lvl4pPr>
            <a:lvl5pPr marL="1920240" indent="0">
              <a:buNone/>
              <a:defRPr sz="2100"/>
            </a:lvl5pPr>
            <a:lvl6pPr marL="2400300" indent="0">
              <a:buNone/>
              <a:defRPr sz="2100"/>
            </a:lvl6pPr>
            <a:lvl7pPr marL="2880360" indent="0">
              <a:buNone/>
              <a:defRPr sz="2100"/>
            </a:lvl7pPr>
            <a:lvl8pPr marL="3360420" indent="0">
              <a:buNone/>
              <a:defRPr sz="2100"/>
            </a:lvl8pPr>
            <a:lvl9pPr marL="3840480" indent="0">
              <a:buNone/>
              <a:defRPr sz="2100"/>
            </a:lvl9pPr>
          </a:lstStyle>
          <a:p>
            <a:r>
              <a:rPr lang="en-US"/>
              <a:t>Click icon to add picture</a:t>
            </a:r>
          </a:p>
        </p:txBody>
      </p:sp>
      <p:sp>
        <p:nvSpPr>
          <p:cNvPr id="4" name="Text Placeholder 3"/>
          <p:cNvSpPr>
            <a:spLocks noGrp="1"/>
          </p:cNvSpPr>
          <p:nvPr>
            <p:ph type="body" sz="half" idx="2"/>
          </p:nvPr>
        </p:nvSpPr>
        <p:spPr>
          <a:xfrm>
            <a:off x="661333" y="3840480"/>
            <a:ext cx="3096637" cy="7114964"/>
          </a:xfrm>
        </p:spPr>
        <p:txBody>
          <a:bodyPr/>
          <a:lstStyle>
            <a:lvl1pPr marL="0" indent="0">
              <a:buNone/>
              <a:defRPr sz="168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a:t>Click to edit Master text styles</a:t>
            </a:r>
          </a:p>
        </p:txBody>
      </p:sp>
      <p:sp>
        <p:nvSpPr>
          <p:cNvPr id="5" name="Date Placeholder 4"/>
          <p:cNvSpPr>
            <a:spLocks noGrp="1"/>
          </p:cNvSpPr>
          <p:nvPr>
            <p:ph type="dt" sz="half" idx="10"/>
          </p:nvPr>
        </p:nvSpPr>
        <p:spPr/>
        <p:txBody>
          <a:bodyPr/>
          <a:lstStyle/>
          <a:p>
            <a:fld id="{753B5D26-0AEC-4890-918C-4621BE89E431}" type="datetimeFigureOut">
              <a:rPr lang="en-GB" smtClean="0"/>
              <a:t>24/11/2023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F87F16E-E276-41F1-91B4-2EEF8BC0118D}" type="slidenum">
              <a:rPr lang="en-GB" smtClean="0"/>
              <a:t>‹#›</a:t>
            </a:fld>
            <a:endParaRPr lang="en-GB"/>
          </a:p>
        </p:txBody>
      </p:sp>
    </p:spTree>
    <p:extLst>
      <p:ext uri="{BB962C8B-B14F-4D97-AF65-F5344CB8AC3E}">
        <p14:creationId xmlns:p14="http://schemas.microsoft.com/office/powerpoint/2010/main" val="35762840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53B5D26-0AEC-4890-918C-4621BE89E431}" type="datetimeFigureOut">
              <a:rPr lang="en-GB" smtClean="0"/>
              <a:t>24/11/2023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87F16E-E276-41F1-91B4-2EEF8BC0118D}" type="slidenum">
              <a:rPr lang="en-GB" smtClean="0"/>
              <a:t>‹#›</a:t>
            </a:fld>
            <a:endParaRPr lang="en-GB"/>
          </a:p>
        </p:txBody>
      </p:sp>
    </p:spTree>
    <p:extLst>
      <p:ext uri="{BB962C8B-B14F-4D97-AF65-F5344CB8AC3E}">
        <p14:creationId xmlns:p14="http://schemas.microsoft.com/office/powerpoint/2010/main" val="24353184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0859" y="681567"/>
            <a:ext cx="2070259" cy="1084876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60083" y="681567"/>
            <a:ext cx="6090761" cy="1084876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53B5D26-0AEC-4890-918C-4621BE89E431}" type="datetimeFigureOut">
              <a:rPr lang="en-GB" smtClean="0"/>
              <a:t>24/11/2023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87F16E-E276-41F1-91B4-2EEF8BC0118D}" type="slidenum">
              <a:rPr lang="en-GB" smtClean="0"/>
              <a:t>‹#›</a:t>
            </a:fld>
            <a:endParaRPr lang="en-GB"/>
          </a:p>
        </p:txBody>
      </p:sp>
    </p:spTree>
    <p:extLst>
      <p:ext uri="{BB962C8B-B14F-4D97-AF65-F5344CB8AC3E}">
        <p14:creationId xmlns:p14="http://schemas.microsoft.com/office/powerpoint/2010/main" val="20472287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60083" y="681570"/>
            <a:ext cx="8281035" cy="2474384"/>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60083" y="3407833"/>
            <a:ext cx="8281035" cy="812249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60083" y="11865189"/>
            <a:ext cx="2160270" cy="681567"/>
          </a:xfrm>
          <a:prstGeom prst="rect">
            <a:avLst/>
          </a:prstGeom>
        </p:spPr>
        <p:txBody>
          <a:bodyPr vert="horz" lIns="91440" tIns="45720" rIns="91440" bIns="45720" rtlCol="0" anchor="ctr"/>
          <a:lstStyle>
            <a:lvl1pPr algn="l">
              <a:defRPr sz="1260">
                <a:solidFill>
                  <a:schemeClr val="tx1">
                    <a:tint val="75000"/>
                  </a:schemeClr>
                </a:solidFill>
              </a:defRPr>
            </a:lvl1pPr>
          </a:lstStyle>
          <a:p>
            <a:fld id="{753B5D26-0AEC-4890-918C-4621BE89E431}" type="datetimeFigureOut">
              <a:rPr lang="en-GB" smtClean="0"/>
              <a:t>24/11/2023</a:t>
            </a:fld>
            <a:endParaRPr lang="en-GB"/>
          </a:p>
        </p:txBody>
      </p:sp>
      <p:sp>
        <p:nvSpPr>
          <p:cNvPr id="5" name="Footer Placeholder 4"/>
          <p:cNvSpPr>
            <a:spLocks noGrp="1"/>
          </p:cNvSpPr>
          <p:nvPr>
            <p:ph type="ftr" sz="quarter" idx="3"/>
          </p:nvPr>
        </p:nvSpPr>
        <p:spPr>
          <a:xfrm>
            <a:off x="3180398" y="11865189"/>
            <a:ext cx="3240405" cy="681567"/>
          </a:xfrm>
          <a:prstGeom prst="rect">
            <a:avLst/>
          </a:prstGeom>
        </p:spPr>
        <p:txBody>
          <a:bodyPr vert="horz" lIns="91440" tIns="45720" rIns="91440" bIns="45720" rtlCol="0" anchor="ctr"/>
          <a:lstStyle>
            <a:lvl1pPr algn="ctr">
              <a:defRPr sz="126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780848" y="11865189"/>
            <a:ext cx="2160270" cy="681567"/>
          </a:xfrm>
          <a:prstGeom prst="rect">
            <a:avLst/>
          </a:prstGeom>
        </p:spPr>
        <p:txBody>
          <a:bodyPr vert="horz" lIns="91440" tIns="45720" rIns="91440" bIns="45720" rtlCol="0" anchor="ctr"/>
          <a:lstStyle>
            <a:lvl1pPr algn="r">
              <a:defRPr sz="1260">
                <a:solidFill>
                  <a:schemeClr val="tx1">
                    <a:tint val="75000"/>
                  </a:schemeClr>
                </a:solidFill>
              </a:defRPr>
            </a:lvl1pPr>
          </a:lstStyle>
          <a:p>
            <a:fld id="{8F87F16E-E276-41F1-91B4-2EEF8BC0118D}" type="slidenum">
              <a:rPr lang="en-GB" smtClean="0"/>
              <a:t>‹#›</a:t>
            </a:fld>
            <a:endParaRPr lang="en-GB"/>
          </a:p>
        </p:txBody>
      </p:sp>
    </p:spTree>
    <p:extLst>
      <p:ext uri="{BB962C8B-B14F-4D97-AF65-F5344CB8AC3E}">
        <p14:creationId xmlns:p14="http://schemas.microsoft.com/office/powerpoint/2010/main" val="181734524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60120" rtl="0" eaLnBrk="1" latinLnBrk="0" hangingPunct="1">
        <a:lnSpc>
          <a:spcPct val="90000"/>
        </a:lnSpc>
        <a:spcBef>
          <a:spcPct val="0"/>
        </a:spcBef>
        <a:buNone/>
        <a:defRPr sz="4620" kern="1200">
          <a:solidFill>
            <a:schemeClr val="tx1"/>
          </a:solidFill>
          <a:latin typeface="+mj-lt"/>
          <a:ea typeface="+mj-ea"/>
          <a:cs typeface="+mj-cs"/>
        </a:defRPr>
      </a:lvl1pPr>
    </p:titleStyle>
    <p:bodyStyle>
      <a:lvl1pPr marL="240030" indent="-240030" algn="l" defTabSz="960120" rtl="0" eaLnBrk="1" latinLnBrk="0" hangingPunct="1">
        <a:lnSpc>
          <a:spcPct val="90000"/>
        </a:lnSpc>
        <a:spcBef>
          <a:spcPts val="1050"/>
        </a:spcBef>
        <a:buFont typeface="Arial" panose="020B0604020202020204" pitchFamily="34" charset="0"/>
        <a:buChar char="•"/>
        <a:defRPr sz="2940" kern="1200">
          <a:solidFill>
            <a:schemeClr val="tx1"/>
          </a:solidFill>
          <a:latin typeface="+mn-lt"/>
          <a:ea typeface="+mn-ea"/>
          <a:cs typeface="+mn-cs"/>
        </a:defRPr>
      </a:lvl1pPr>
      <a:lvl2pPr marL="720090" indent="-240030" algn="l" defTabSz="960120" rtl="0" eaLnBrk="1" latinLnBrk="0" hangingPunct="1">
        <a:lnSpc>
          <a:spcPct val="90000"/>
        </a:lnSpc>
        <a:spcBef>
          <a:spcPts val="525"/>
        </a:spcBef>
        <a:buFont typeface="Arial" panose="020B0604020202020204" pitchFamily="34" charset="0"/>
        <a:buChar char="•"/>
        <a:defRPr sz="2520" kern="1200">
          <a:solidFill>
            <a:schemeClr val="tx1"/>
          </a:solidFill>
          <a:latin typeface="+mn-lt"/>
          <a:ea typeface="+mn-ea"/>
          <a:cs typeface="+mn-cs"/>
        </a:defRPr>
      </a:lvl2pPr>
      <a:lvl3pPr marL="1200150" indent="-240030" algn="l" defTabSz="960120" rtl="0" eaLnBrk="1" latinLnBrk="0" hangingPunct="1">
        <a:lnSpc>
          <a:spcPct val="90000"/>
        </a:lnSpc>
        <a:spcBef>
          <a:spcPts val="525"/>
        </a:spcBef>
        <a:buFont typeface="Arial" panose="020B0604020202020204" pitchFamily="34" charset="0"/>
        <a:buChar char="•"/>
        <a:defRPr sz="2100" kern="1200">
          <a:solidFill>
            <a:schemeClr val="tx1"/>
          </a:solidFill>
          <a:latin typeface="+mn-lt"/>
          <a:ea typeface="+mn-ea"/>
          <a:cs typeface="+mn-cs"/>
        </a:defRPr>
      </a:lvl3pPr>
      <a:lvl4pPr marL="16802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4pPr>
      <a:lvl5pPr marL="216027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5pPr>
      <a:lvl6pPr marL="264033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6pPr>
      <a:lvl7pPr marL="312039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7pPr>
      <a:lvl8pPr marL="360045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8pPr>
      <a:lvl9pPr marL="40805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9pPr>
    </p:bodyStyle>
    <p:otherStyle>
      <a:defPPr>
        <a:defRPr lang="en-US"/>
      </a:defPPr>
      <a:lvl1pPr marL="0" algn="l" defTabSz="960120" rtl="0" eaLnBrk="1" latinLnBrk="0" hangingPunct="1">
        <a:defRPr sz="1890" kern="1200">
          <a:solidFill>
            <a:schemeClr val="tx1"/>
          </a:solidFill>
          <a:latin typeface="+mn-lt"/>
          <a:ea typeface="+mn-ea"/>
          <a:cs typeface="+mn-cs"/>
        </a:defRPr>
      </a:lvl1pPr>
      <a:lvl2pPr marL="480060" algn="l" defTabSz="960120" rtl="0" eaLnBrk="1" latinLnBrk="0" hangingPunct="1">
        <a:defRPr sz="1890" kern="1200">
          <a:solidFill>
            <a:schemeClr val="tx1"/>
          </a:solidFill>
          <a:latin typeface="+mn-lt"/>
          <a:ea typeface="+mn-ea"/>
          <a:cs typeface="+mn-cs"/>
        </a:defRPr>
      </a:lvl2pPr>
      <a:lvl3pPr marL="960120" algn="l" defTabSz="960120" rtl="0" eaLnBrk="1" latinLnBrk="0" hangingPunct="1">
        <a:defRPr sz="1890" kern="1200">
          <a:solidFill>
            <a:schemeClr val="tx1"/>
          </a:solidFill>
          <a:latin typeface="+mn-lt"/>
          <a:ea typeface="+mn-ea"/>
          <a:cs typeface="+mn-cs"/>
        </a:defRPr>
      </a:lvl3pPr>
      <a:lvl4pPr marL="1440180" algn="l" defTabSz="960120" rtl="0" eaLnBrk="1" latinLnBrk="0" hangingPunct="1">
        <a:defRPr sz="1890" kern="1200">
          <a:solidFill>
            <a:schemeClr val="tx1"/>
          </a:solidFill>
          <a:latin typeface="+mn-lt"/>
          <a:ea typeface="+mn-ea"/>
          <a:cs typeface="+mn-cs"/>
        </a:defRPr>
      </a:lvl4pPr>
      <a:lvl5pPr marL="1920240" algn="l" defTabSz="960120" rtl="0" eaLnBrk="1" latinLnBrk="0" hangingPunct="1">
        <a:defRPr sz="1890" kern="1200">
          <a:solidFill>
            <a:schemeClr val="tx1"/>
          </a:solidFill>
          <a:latin typeface="+mn-lt"/>
          <a:ea typeface="+mn-ea"/>
          <a:cs typeface="+mn-cs"/>
        </a:defRPr>
      </a:lvl5pPr>
      <a:lvl6pPr marL="2400300" algn="l" defTabSz="960120" rtl="0" eaLnBrk="1" latinLnBrk="0" hangingPunct="1">
        <a:defRPr sz="1890" kern="1200">
          <a:solidFill>
            <a:schemeClr val="tx1"/>
          </a:solidFill>
          <a:latin typeface="+mn-lt"/>
          <a:ea typeface="+mn-ea"/>
          <a:cs typeface="+mn-cs"/>
        </a:defRPr>
      </a:lvl6pPr>
      <a:lvl7pPr marL="2880360" algn="l" defTabSz="960120" rtl="0" eaLnBrk="1" latinLnBrk="0" hangingPunct="1">
        <a:defRPr sz="1890" kern="1200">
          <a:solidFill>
            <a:schemeClr val="tx1"/>
          </a:solidFill>
          <a:latin typeface="+mn-lt"/>
          <a:ea typeface="+mn-ea"/>
          <a:cs typeface="+mn-cs"/>
        </a:defRPr>
      </a:lvl7pPr>
      <a:lvl8pPr marL="3360420" algn="l" defTabSz="960120" rtl="0" eaLnBrk="1" latinLnBrk="0" hangingPunct="1">
        <a:defRPr sz="1890" kern="1200">
          <a:solidFill>
            <a:schemeClr val="tx1"/>
          </a:solidFill>
          <a:latin typeface="+mn-lt"/>
          <a:ea typeface="+mn-ea"/>
          <a:cs typeface="+mn-cs"/>
        </a:defRPr>
      </a:lvl8pPr>
      <a:lvl9pPr marL="3840480" algn="l" defTabSz="960120" rtl="0" eaLnBrk="1" latinLnBrk="0" hangingPunct="1">
        <a:defRPr sz="189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A red ribbon with a bow&#10;&#10;Description automatically generated">
            <a:extLst>
              <a:ext uri="{FF2B5EF4-FFF2-40B4-BE49-F238E27FC236}">
                <a16:creationId xmlns:a16="http://schemas.microsoft.com/office/drawing/2014/main" id="{FC12D648-A869-45A7-8358-1DA0B71A984F}"/>
              </a:ext>
            </a:extLst>
          </p:cNvPr>
          <p:cNvPicPr>
            <a:picLocks noGrp="1" noChangeAspect="1"/>
          </p:cNvPicPr>
          <p:nvPr>
            <p:ph idx="1"/>
          </p:nvPr>
        </p:nvPicPr>
        <p:blipFill>
          <a:blip r:embed="rId2"/>
          <a:stretch>
            <a:fillRect/>
          </a:stretch>
        </p:blipFill>
        <p:spPr>
          <a:xfrm>
            <a:off x="-11759" y="-5035"/>
            <a:ext cx="9617362" cy="12803857"/>
          </a:xfrm>
        </p:spPr>
      </p:pic>
      <p:sp>
        <p:nvSpPr>
          <p:cNvPr id="2" name="TextBox 1">
            <a:extLst>
              <a:ext uri="{FF2B5EF4-FFF2-40B4-BE49-F238E27FC236}">
                <a16:creationId xmlns:a16="http://schemas.microsoft.com/office/drawing/2014/main" id="{A57BEA20-6BEE-12DC-5BC1-FDF40B3AD669}"/>
              </a:ext>
            </a:extLst>
          </p:cNvPr>
          <p:cNvSpPr txBox="1"/>
          <p:nvPr/>
        </p:nvSpPr>
        <p:spPr>
          <a:xfrm>
            <a:off x="-658896" y="6002978"/>
            <a:ext cx="5558886"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4000">
                <a:solidFill>
                  <a:srgbClr val="FFC000"/>
                </a:solidFill>
                <a:latin typeface="ADLaM Display"/>
                <a:ea typeface="ADLaM Display"/>
                <a:cs typeface="Calibri"/>
              </a:rPr>
              <a:t>CARW FACH</a:t>
            </a:r>
            <a:r>
              <a:rPr lang="en-US" sz="4400">
                <a:solidFill>
                  <a:srgbClr val="FFC000"/>
                </a:solidFill>
                <a:latin typeface="ADLaM Display"/>
                <a:ea typeface="ADLaM Display"/>
                <a:cs typeface="Calibri"/>
              </a:rPr>
              <a:t>   </a:t>
            </a:r>
          </a:p>
        </p:txBody>
      </p:sp>
      <p:sp>
        <p:nvSpPr>
          <p:cNvPr id="3" name="TextBox 2">
            <a:extLst>
              <a:ext uri="{FF2B5EF4-FFF2-40B4-BE49-F238E27FC236}">
                <a16:creationId xmlns:a16="http://schemas.microsoft.com/office/drawing/2014/main" id="{2F7982D2-17EF-82C6-CADB-234BAFB69299}"/>
              </a:ext>
            </a:extLst>
          </p:cNvPr>
          <p:cNvSpPr txBox="1"/>
          <p:nvPr/>
        </p:nvSpPr>
        <p:spPr>
          <a:xfrm>
            <a:off x="5840480" y="6070967"/>
            <a:ext cx="4821291"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4000">
                <a:solidFill>
                  <a:srgbClr val="FFC000"/>
                </a:solidFill>
                <a:latin typeface="ADLaM Display"/>
                <a:ea typeface="ADLaM Display"/>
                <a:cs typeface="Calibri"/>
              </a:rPr>
              <a:t>PRODUCTIONS</a:t>
            </a:r>
          </a:p>
        </p:txBody>
      </p:sp>
      <p:sp>
        <p:nvSpPr>
          <p:cNvPr id="5" name="TextBox 4">
            <a:extLst>
              <a:ext uri="{FF2B5EF4-FFF2-40B4-BE49-F238E27FC236}">
                <a16:creationId xmlns:a16="http://schemas.microsoft.com/office/drawing/2014/main" id="{EC51188F-58E9-FE3D-84F3-8E5C6631C34B}"/>
              </a:ext>
            </a:extLst>
          </p:cNvPr>
          <p:cNvSpPr txBox="1"/>
          <p:nvPr/>
        </p:nvSpPr>
        <p:spPr>
          <a:xfrm>
            <a:off x="5840480" y="9530165"/>
            <a:ext cx="3580751" cy="240065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500" b="1">
                <a:latin typeface="Times New Roman"/>
                <a:cs typeface="Calibri"/>
              </a:rPr>
              <a:t>BY BETSY DOWNES, MEGAN FEATHERSTONE, MORVEN </a:t>
            </a:r>
            <a:endParaRPr lang="en-US" b="1">
              <a:latin typeface="Times New Roman"/>
              <a:cs typeface="Calibri"/>
            </a:endParaRPr>
          </a:p>
          <a:p>
            <a:pPr algn="ctr"/>
            <a:r>
              <a:rPr lang="en-GB" sz="2500" b="1">
                <a:latin typeface="Times New Roman"/>
                <a:cs typeface="Calibri"/>
              </a:rPr>
              <a:t>MONTGOMERY AND NINA CAMPBELL</a:t>
            </a:r>
            <a:endParaRPr lang="en-US" b="1">
              <a:latin typeface="Times New Roman"/>
              <a:cs typeface="Calibri" panose="020F0502020204030204"/>
            </a:endParaRPr>
          </a:p>
        </p:txBody>
      </p:sp>
      <p:sp>
        <p:nvSpPr>
          <p:cNvPr id="10" name="TextBox 9">
            <a:extLst>
              <a:ext uri="{FF2B5EF4-FFF2-40B4-BE49-F238E27FC236}">
                <a16:creationId xmlns:a16="http://schemas.microsoft.com/office/drawing/2014/main" id="{59021591-892B-1158-BE74-8BED7038806F}"/>
              </a:ext>
            </a:extLst>
          </p:cNvPr>
          <p:cNvSpPr txBox="1"/>
          <p:nvPr/>
        </p:nvSpPr>
        <p:spPr>
          <a:xfrm>
            <a:off x="-81462" y="2778"/>
            <a:ext cx="3942815" cy="53553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b="1" u="sng">
                <a:latin typeface="Times New Roman"/>
                <a:cs typeface="Calibri"/>
              </a:rPr>
              <a:t>CREATIVE DECISIONS :</a:t>
            </a:r>
            <a:endParaRPr lang="en-US" u="sng">
              <a:cs typeface="Calibri" panose="020F0502020204030204"/>
            </a:endParaRPr>
          </a:p>
          <a:p>
            <a:r>
              <a:rPr lang="en-US">
                <a:latin typeface="Times New Roman"/>
                <a:cs typeface="Calibri"/>
              </a:rPr>
              <a:t>We didn't exactly have a particular plan as we trusted each other to make their own decisions, the design for the background was chosen to be a present to symbolize the charity that we have chosen which is</a:t>
            </a:r>
            <a:r>
              <a:rPr lang="en-US" i="1">
                <a:latin typeface="Times New Roman"/>
                <a:cs typeface="Times New Roman"/>
              </a:rPr>
              <a:t> Age Cymru gift box appeal</a:t>
            </a:r>
            <a:r>
              <a:rPr lang="en-US">
                <a:latin typeface="Times New Roman"/>
                <a:cs typeface="Times New Roman"/>
              </a:rPr>
              <a:t>; this charity supports elderly people with a Christmas box with goodies inside, we made the decision that this was a good charity as this show is aimed for children, which could teach them about gift giving and how it's important to </a:t>
            </a:r>
          </a:p>
          <a:p>
            <a:r>
              <a:rPr lang="en-US">
                <a:latin typeface="Times New Roman"/>
                <a:cs typeface="Times New Roman"/>
              </a:rPr>
              <a:t>remember your elders.</a:t>
            </a:r>
            <a:r>
              <a:rPr lang="en-US">
                <a:latin typeface="Times New Roman"/>
                <a:cs typeface="Calibri"/>
              </a:rPr>
              <a:t> </a:t>
            </a:r>
          </a:p>
          <a:p>
            <a:r>
              <a:rPr lang="en-US">
                <a:latin typeface="Times New Roman"/>
                <a:cs typeface="Calibri"/>
              </a:rPr>
              <a:t>The roles were picked </a:t>
            </a:r>
          </a:p>
          <a:p>
            <a:r>
              <a:rPr lang="en-US">
                <a:latin typeface="Times New Roman"/>
                <a:cs typeface="Calibri"/>
              </a:rPr>
              <a:t>and placed by us to the</a:t>
            </a:r>
          </a:p>
          <a:p>
            <a:r>
              <a:rPr lang="en-US">
                <a:latin typeface="Times New Roman"/>
                <a:cs typeface="Calibri"/>
              </a:rPr>
              <a:t> people who most suited</a:t>
            </a:r>
          </a:p>
          <a:p>
            <a:r>
              <a:rPr lang="en-US">
                <a:latin typeface="Times New Roman"/>
                <a:cs typeface="Calibri"/>
              </a:rPr>
              <a:t> the job description.</a:t>
            </a:r>
            <a:endParaRPr lang="en-US"/>
          </a:p>
        </p:txBody>
      </p:sp>
      <p:sp>
        <p:nvSpPr>
          <p:cNvPr id="6" name="TextBox 5">
            <a:extLst>
              <a:ext uri="{FF2B5EF4-FFF2-40B4-BE49-F238E27FC236}">
                <a16:creationId xmlns:a16="http://schemas.microsoft.com/office/drawing/2014/main" id="{8F09EE5D-FCF8-7CA2-D7EC-BAD49FBCD4DC}"/>
              </a:ext>
            </a:extLst>
          </p:cNvPr>
          <p:cNvSpPr txBox="1"/>
          <p:nvPr/>
        </p:nvSpPr>
        <p:spPr>
          <a:xfrm>
            <a:off x="10462846" y="-252664"/>
            <a:ext cx="194356" cy="1943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11" name="TextBox 10">
            <a:extLst>
              <a:ext uri="{FF2B5EF4-FFF2-40B4-BE49-F238E27FC236}">
                <a16:creationId xmlns:a16="http://schemas.microsoft.com/office/drawing/2014/main" id="{A098A54F-6C32-D972-406C-4F9642B01566}"/>
              </a:ext>
            </a:extLst>
          </p:cNvPr>
          <p:cNvSpPr txBox="1"/>
          <p:nvPr/>
        </p:nvSpPr>
        <p:spPr>
          <a:xfrm>
            <a:off x="-81462" y="7196467"/>
            <a:ext cx="3777784" cy="563231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b="1" u="sng">
                <a:latin typeface="Times New Roman"/>
                <a:cs typeface="Calibri" panose="020F0502020204030204"/>
              </a:rPr>
              <a:t>CONCLUDING OUR WORK : </a:t>
            </a:r>
          </a:p>
          <a:p>
            <a:r>
              <a:rPr lang="en-US">
                <a:latin typeface="Times New Roman"/>
                <a:cs typeface="Calibri" panose="020F0502020204030204"/>
              </a:rPr>
              <a:t>The overall take way from this </a:t>
            </a:r>
            <a:endParaRPr lang="en-US">
              <a:latin typeface="Calibri" panose="020F0502020204030204"/>
              <a:cs typeface="Calibri" panose="020F0502020204030204"/>
            </a:endParaRPr>
          </a:p>
          <a:p>
            <a:r>
              <a:rPr lang="en-US">
                <a:latin typeface="Times New Roman"/>
                <a:cs typeface="Calibri" panose="020F0502020204030204"/>
              </a:rPr>
              <a:t>work was we worked well </a:t>
            </a:r>
            <a:endParaRPr lang="en-US">
              <a:latin typeface="Calibri" panose="020F0502020204030204"/>
              <a:cs typeface="Calibri" panose="020F0502020204030204"/>
            </a:endParaRPr>
          </a:p>
          <a:p>
            <a:r>
              <a:rPr lang="en-US">
                <a:latin typeface="Times New Roman"/>
                <a:cs typeface="Calibri" panose="020F0502020204030204"/>
              </a:rPr>
              <a:t>as a group and </a:t>
            </a:r>
            <a:endParaRPr lang="en-US">
              <a:latin typeface="Calibri" panose="020F0502020204030204"/>
              <a:cs typeface="Calibri" panose="020F0502020204030204"/>
            </a:endParaRPr>
          </a:p>
          <a:p>
            <a:r>
              <a:rPr lang="en-US">
                <a:latin typeface="Times New Roman"/>
                <a:cs typeface="Calibri" panose="020F0502020204030204"/>
              </a:rPr>
              <a:t>despite members not </a:t>
            </a:r>
            <a:endParaRPr lang="en-US">
              <a:latin typeface="Calibri" panose="020F0502020204030204"/>
              <a:cs typeface="Calibri" panose="020F0502020204030204"/>
            </a:endParaRPr>
          </a:p>
          <a:p>
            <a:r>
              <a:rPr lang="en-US">
                <a:latin typeface="Times New Roman"/>
                <a:cs typeface="Calibri" panose="020F0502020204030204"/>
              </a:rPr>
              <a:t>turning up, we still </a:t>
            </a:r>
            <a:endParaRPr lang="en-US">
              <a:latin typeface="Calibri" panose="020F0502020204030204"/>
              <a:cs typeface="Calibri" panose="020F0502020204030204"/>
            </a:endParaRPr>
          </a:p>
          <a:p>
            <a:r>
              <a:rPr lang="en-US">
                <a:latin typeface="Times New Roman"/>
                <a:cs typeface="Calibri" panose="020F0502020204030204"/>
              </a:rPr>
              <a:t>managed to pull it</a:t>
            </a:r>
            <a:endParaRPr lang="en-US">
              <a:latin typeface="Calibri" panose="020F0502020204030204"/>
              <a:cs typeface="Calibri" panose="020F0502020204030204"/>
            </a:endParaRPr>
          </a:p>
          <a:p>
            <a:r>
              <a:rPr lang="en-US">
                <a:latin typeface="Times New Roman"/>
                <a:cs typeface="Calibri" panose="020F0502020204030204"/>
              </a:rPr>
              <a:t> all together. This worked so well because we listened to each other's ideas, and we weren't afraid to have ideas shut down. And because of that we could improve the initial idea. We learned the importance of time management, we had clashing time, tables so we had to put the effort in to make sure we could find the time to work in person and digitally. We used some skills in design which made the poster more interesting.  </a:t>
            </a:r>
            <a:endParaRPr lang="en-US">
              <a:cs typeface="Calibri"/>
            </a:endParaRPr>
          </a:p>
          <a:p>
            <a:pPr algn="ctr"/>
            <a:endParaRPr lang="en-US" b="1">
              <a:latin typeface="Times New Roman"/>
              <a:cs typeface="Calibri" panose="020F0502020204030204"/>
            </a:endParaRPr>
          </a:p>
        </p:txBody>
      </p:sp>
      <p:sp>
        <p:nvSpPr>
          <p:cNvPr id="7" name="TextBox 6">
            <a:extLst>
              <a:ext uri="{FF2B5EF4-FFF2-40B4-BE49-F238E27FC236}">
                <a16:creationId xmlns:a16="http://schemas.microsoft.com/office/drawing/2014/main" id="{3C50490F-4C4F-AA5A-0A09-796565102D91}"/>
              </a:ext>
            </a:extLst>
          </p:cNvPr>
          <p:cNvSpPr txBox="1"/>
          <p:nvPr/>
        </p:nvSpPr>
        <p:spPr>
          <a:xfrm>
            <a:off x="5739848" y="50998"/>
            <a:ext cx="3861352" cy="53553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b="1" u="sng">
                <a:latin typeface="Times New Roman"/>
                <a:cs typeface="Calibri"/>
              </a:rPr>
              <a:t>OUR PROCESS AS A GROUP :</a:t>
            </a:r>
          </a:p>
          <a:p>
            <a:pPr algn="r"/>
            <a:r>
              <a:rPr lang="en-US">
                <a:latin typeface="Times New Roman"/>
                <a:cs typeface="Calibri"/>
              </a:rPr>
              <a:t>We met in the library for our first session to work on our project and every decision we made was made as a company. We assigned ourselves and each other  roles listened to each other's ideas and worked creatively with one another. We all shared our designs for and ideas for our poster then Morven created it. </a:t>
            </a:r>
            <a:r>
              <a:rPr lang="en-US">
                <a:latin typeface="Times New Roman"/>
                <a:cs typeface="Times New Roman"/>
              </a:rPr>
              <a:t>We used power point so we could to virtually co-edit and adapt our work collectively. This was also a good way to complete the work even 				when we weren't in the 					same room as we     			        could see what 					everyone else was 			typing and still work together. </a:t>
            </a:r>
          </a:p>
        </p:txBody>
      </p:sp>
    </p:spTree>
    <p:extLst>
      <p:ext uri="{BB962C8B-B14F-4D97-AF65-F5344CB8AC3E}">
        <p14:creationId xmlns:p14="http://schemas.microsoft.com/office/powerpoint/2010/main" val="24801445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9B110-8A9F-0524-7C84-1696F00A76C7}"/>
              </a:ext>
            </a:extLst>
          </p:cNvPr>
          <p:cNvSpPr>
            <a:spLocks noGrp="1"/>
          </p:cNvSpPr>
          <p:nvPr>
            <p:ph type="title"/>
          </p:nvPr>
        </p:nvSpPr>
        <p:spPr/>
        <p:txBody>
          <a:bodyPr/>
          <a:lstStyle/>
          <a:p>
            <a:r>
              <a:rPr lang="en-US" sz="4600">
                <a:cs typeface="Calibri Light"/>
              </a:rPr>
              <a:t>BETSY DOWNES DIRECTOR/PRODUCER - EVALUATION</a:t>
            </a:r>
            <a:endParaRPr lang="en-US"/>
          </a:p>
        </p:txBody>
      </p:sp>
      <p:sp>
        <p:nvSpPr>
          <p:cNvPr id="3" name="Content Placeholder 2">
            <a:extLst>
              <a:ext uri="{FF2B5EF4-FFF2-40B4-BE49-F238E27FC236}">
                <a16:creationId xmlns:a16="http://schemas.microsoft.com/office/drawing/2014/main" id="{7BE6A136-AB97-5631-0150-F9A763165663}"/>
              </a:ext>
            </a:extLst>
          </p:cNvPr>
          <p:cNvSpPr>
            <a:spLocks noGrp="1"/>
          </p:cNvSpPr>
          <p:nvPr>
            <p:ph idx="1"/>
          </p:nvPr>
        </p:nvSpPr>
        <p:spPr/>
        <p:txBody>
          <a:bodyPr vert="horz" lIns="91440" tIns="45720" rIns="91440" bIns="45720" rtlCol="0" anchor="t">
            <a:normAutofit/>
          </a:bodyPr>
          <a:lstStyle/>
          <a:p>
            <a:r>
              <a:rPr lang="en-US" sz="2900">
                <a:cs typeface="Calibri"/>
              </a:rPr>
              <a:t>I found that I'm at my best working with a group of people. Especially creative people with an understanding and a deep connection to the creative industry. </a:t>
            </a:r>
            <a:endParaRPr lang="en-US"/>
          </a:p>
          <a:p>
            <a:pPr marL="457200" indent="-457200"/>
            <a:r>
              <a:rPr lang="en-US" sz="2900">
                <a:cs typeface="Calibri"/>
              </a:rPr>
              <a:t>My expectations for this project were high as I thought that we would be able to complete this with ease. And I was not let down as I think we worked very well within our team; we got on well and could communicate well with each other. </a:t>
            </a:r>
          </a:p>
          <a:p>
            <a:pPr marL="457200" indent="-457200"/>
            <a:r>
              <a:rPr lang="en-US" sz="2900">
                <a:cs typeface="Calibri"/>
              </a:rPr>
              <a:t>Director/producer was my role in this, I think that this spoke to me because I can work well with others, take criticism and I have a creative mindset.</a:t>
            </a:r>
            <a:endParaRPr lang="en-US">
              <a:cs typeface="Calibri" panose="020F0502020204030204"/>
            </a:endParaRPr>
          </a:p>
          <a:p>
            <a:pPr marL="0" indent="0">
              <a:buNone/>
            </a:pPr>
            <a:endParaRPr lang="en-US" sz="2900">
              <a:cs typeface="Calibri"/>
            </a:endParaRPr>
          </a:p>
        </p:txBody>
      </p:sp>
    </p:spTree>
    <p:extLst>
      <p:ext uri="{BB962C8B-B14F-4D97-AF65-F5344CB8AC3E}">
        <p14:creationId xmlns:p14="http://schemas.microsoft.com/office/powerpoint/2010/main" val="13110075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0CA99-C67F-E479-D1E7-1831C87DB0C8}"/>
              </a:ext>
            </a:extLst>
          </p:cNvPr>
          <p:cNvSpPr>
            <a:spLocks noGrp="1"/>
          </p:cNvSpPr>
          <p:nvPr>
            <p:ph type="title"/>
          </p:nvPr>
        </p:nvSpPr>
        <p:spPr/>
        <p:txBody>
          <a:bodyPr/>
          <a:lstStyle/>
          <a:p>
            <a:r>
              <a:rPr lang="en-US" sz="4600">
                <a:cs typeface="Calibri Light"/>
              </a:rPr>
              <a:t>MEGAN FEATHERSTONE COSTUME AND PROP DESIGNER - EVALUATION</a:t>
            </a:r>
            <a:endParaRPr lang="en-US"/>
          </a:p>
        </p:txBody>
      </p:sp>
      <p:sp>
        <p:nvSpPr>
          <p:cNvPr id="3" name="Content Placeholder 2">
            <a:extLst>
              <a:ext uri="{FF2B5EF4-FFF2-40B4-BE49-F238E27FC236}">
                <a16:creationId xmlns:a16="http://schemas.microsoft.com/office/drawing/2014/main" id="{CBADC40B-506C-30A6-9949-4414FFDF8F01}"/>
              </a:ext>
            </a:extLst>
          </p:cNvPr>
          <p:cNvSpPr>
            <a:spLocks noGrp="1"/>
          </p:cNvSpPr>
          <p:nvPr>
            <p:ph idx="1"/>
          </p:nvPr>
        </p:nvSpPr>
        <p:spPr/>
        <p:txBody>
          <a:bodyPr vert="horz" lIns="91440" tIns="45720" rIns="91440" bIns="45720" rtlCol="0" anchor="t">
            <a:normAutofit/>
          </a:bodyPr>
          <a:lstStyle/>
          <a:p>
            <a:r>
              <a:rPr lang="en-US" sz="2800">
                <a:cs typeface="Calibri"/>
              </a:rPr>
              <a:t>Our group worked well as we all assigned roles for ourselves but still worked as a group. My role was costume and prop maker. </a:t>
            </a:r>
            <a:endParaRPr lang="en-US" sz="2900">
              <a:cs typeface="Calibri"/>
            </a:endParaRPr>
          </a:p>
          <a:p>
            <a:r>
              <a:rPr lang="en-US" sz="2800">
                <a:cs typeface="Calibri"/>
              </a:rPr>
              <a:t>I created a mind map and we brainstormed ideas about names for our theatre company, potential shows and charities to work with. We looked at apps to create our poster and decided that power point was the best as we could co-edit and add to our ideas collaboratively. </a:t>
            </a:r>
            <a:endParaRPr lang="en-US" sz="2900">
              <a:cs typeface="Calibri"/>
            </a:endParaRPr>
          </a:p>
          <a:p>
            <a:r>
              <a:rPr lang="en-US" sz="2800">
                <a:cs typeface="Calibri"/>
              </a:rPr>
              <a:t>We managed our time well when working around our different timetables. Going into this I was apprehensive about being able to do everything but the entire experience was very fruitful as we all built off each other's ideas. </a:t>
            </a:r>
            <a:endParaRPr lang="en-US" sz="2900">
              <a:cs typeface="Calibri" panose="020F0502020204030204"/>
            </a:endParaRPr>
          </a:p>
          <a:p>
            <a:pPr marL="0" indent="0">
              <a:buNone/>
            </a:pPr>
            <a:endParaRPr lang="en-US" sz="2800">
              <a:cs typeface="Calibri"/>
            </a:endParaRPr>
          </a:p>
        </p:txBody>
      </p:sp>
    </p:spTree>
    <p:extLst>
      <p:ext uri="{BB962C8B-B14F-4D97-AF65-F5344CB8AC3E}">
        <p14:creationId xmlns:p14="http://schemas.microsoft.com/office/powerpoint/2010/main" val="8569095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A5D646-0BE3-FD21-A67F-CAAD4E6454D1}"/>
              </a:ext>
            </a:extLst>
          </p:cNvPr>
          <p:cNvSpPr>
            <a:spLocks noGrp="1"/>
          </p:cNvSpPr>
          <p:nvPr>
            <p:ph type="title"/>
          </p:nvPr>
        </p:nvSpPr>
        <p:spPr/>
        <p:txBody>
          <a:bodyPr/>
          <a:lstStyle/>
          <a:p>
            <a:r>
              <a:rPr lang="en-US" sz="4600">
                <a:cs typeface="Calibri Light"/>
              </a:rPr>
              <a:t>MORVEN MONTGOMERY </a:t>
            </a:r>
            <a:br>
              <a:rPr lang="en-US" sz="4600">
                <a:cs typeface="Calibri Light"/>
              </a:rPr>
            </a:br>
            <a:r>
              <a:rPr lang="en-US" sz="4600">
                <a:cs typeface="Calibri Light"/>
              </a:rPr>
              <a:t>STAGE MANAGER - EVALUATION</a:t>
            </a:r>
            <a:endParaRPr lang="en-US"/>
          </a:p>
        </p:txBody>
      </p:sp>
      <p:sp>
        <p:nvSpPr>
          <p:cNvPr id="3" name="Content Placeholder 2">
            <a:extLst>
              <a:ext uri="{FF2B5EF4-FFF2-40B4-BE49-F238E27FC236}">
                <a16:creationId xmlns:a16="http://schemas.microsoft.com/office/drawing/2014/main" id="{0D07838D-AC33-6153-8829-2C41EC704599}"/>
              </a:ext>
            </a:extLst>
          </p:cNvPr>
          <p:cNvSpPr>
            <a:spLocks noGrp="1"/>
          </p:cNvSpPr>
          <p:nvPr>
            <p:ph idx="1"/>
          </p:nvPr>
        </p:nvSpPr>
        <p:spPr/>
        <p:txBody>
          <a:bodyPr vert="horz" lIns="91440" tIns="45720" rIns="91440" bIns="45720" rtlCol="0" anchor="t">
            <a:normAutofit/>
          </a:bodyPr>
          <a:lstStyle/>
          <a:p>
            <a:r>
              <a:rPr lang="en-US" sz="2900">
                <a:ea typeface="+mn-lt"/>
                <a:cs typeface="+mn-lt"/>
              </a:rPr>
              <a:t>Overall, I felt our group worked well and came together with ideas early on which helped quicken our overall development process. </a:t>
            </a:r>
          </a:p>
          <a:p>
            <a:r>
              <a:rPr lang="en-US" sz="2900">
                <a:ea typeface="+mn-lt"/>
                <a:cs typeface="+mn-lt"/>
              </a:rPr>
              <a:t>I opted for stage manager to be my production role as I felt I work well under pressure, whilst also providing a technical and creative mindset that is required of this job role. </a:t>
            </a:r>
          </a:p>
          <a:p>
            <a:r>
              <a:rPr lang="en-US" sz="2900">
                <a:ea typeface="+mn-lt"/>
                <a:cs typeface="+mn-lt"/>
              </a:rPr>
              <a:t>Regarding the poster design itself I helped design the technical sketch before drawing it up digitally to be used for our outcome. </a:t>
            </a:r>
          </a:p>
          <a:p>
            <a:r>
              <a:rPr lang="en-US" sz="2900">
                <a:ea typeface="+mn-lt"/>
                <a:cs typeface="+mn-lt"/>
              </a:rPr>
              <a:t>The shared PowerPoint also allowed for collaborating as a group to be easy and flexible, as we all had different schedules throughout the day.</a:t>
            </a:r>
            <a:endParaRPr lang="en-US" sz="2900">
              <a:cs typeface="Calibri"/>
            </a:endParaRPr>
          </a:p>
          <a:p>
            <a:endParaRPr lang="en-US" sz="2900">
              <a:cs typeface="Calibri"/>
            </a:endParaRPr>
          </a:p>
        </p:txBody>
      </p:sp>
    </p:spTree>
    <p:extLst>
      <p:ext uri="{BB962C8B-B14F-4D97-AF65-F5344CB8AC3E}">
        <p14:creationId xmlns:p14="http://schemas.microsoft.com/office/powerpoint/2010/main" val="12648952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384B2F-211C-78F9-B22F-EE0792649D52}"/>
              </a:ext>
            </a:extLst>
          </p:cNvPr>
          <p:cNvSpPr>
            <a:spLocks noGrp="1"/>
          </p:cNvSpPr>
          <p:nvPr>
            <p:ph type="title"/>
          </p:nvPr>
        </p:nvSpPr>
        <p:spPr/>
        <p:txBody>
          <a:bodyPr/>
          <a:lstStyle/>
          <a:p>
            <a:r>
              <a:rPr lang="en-GB"/>
              <a:t>NINA CAMPBELL </a:t>
            </a:r>
            <a:br>
              <a:rPr lang="en-GB"/>
            </a:br>
            <a:r>
              <a:rPr lang="en-GB"/>
              <a:t>SET DESIGNER AND CREATIVE DIRECTOR - EVALUATION</a:t>
            </a:r>
          </a:p>
        </p:txBody>
      </p:sp>
      <p:sp>
        <p:nvSpPr>
          <p:cNvPr id="3" name="Content Placeholder 2">
            <a:extLst>
              <a:ext uri="{FF2B5EF4-FFF2-40B4-BE49-F238E27FC236}">
                <a16:creationId xmlns:a16="http://schemas.microsoft.com/office/drawing/2014/main" id="{B67B7C2E-1415-3B5E-D73C-A227E6C60569}"/>
              </a:ext>
            </a:extLst>
          </p:cNvPr>
          <p:cNvSpPr>
            <a:spLocks noGrp="1"/>
          </p:cNvSpPr>
          <p:nvPr>
            <p:ph idx="1"/>
          </p:nvPr>
        </p:nvSpPr>
        <p:spPr/>
        <p:txBody>
          <a:bodyPr/>
          <a:lstStyle/>
          <a:p>
            <a:r>
              <a:rPr lang="en-GB"/>
              <a:t>I found that when working with a group I enjoy being able to merge and form new ideas based off conversations and collaboration with other people. </a:t>
            </a:r>
          </a:p>
          <a:p>
            <a:r>
              <a:rPr lang="en-GB"/>
              <a:t>We were able to chat and make decisions based on how we felt the group would work best, which allowed us to remove any arguments about roles or processes that may disagree with certain people.</a:t>
            </a:r>
          </a:p>
          <a:p>
            <a:r>
              <a:rPr lang="en-GB"/>
              <a:t> We chose to use PowerPoint as it allowed us all to work together on one platform all at the same time, which meant we could make in the moment decisions and then act on them straight away. </a:t>
            </a:r>
          </a:p>
        </p:txBody>
      </p:sp>
    </p:spTree>
    <p:extLst>
      <p:ext uri="{BB962C8B-B14F-4D97-AF65-F5344CB8AC3E}">
        <p14:creationId xmlns:p14="http://schemas.microsoft.com/office/powerpoint/2010/main" val="7347952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Application>Microsoft Office PowerPoint</Application>
  <PresentationFormat>A3 Paper (297x420 mm)</PresentationFormat>
  <Slides>5</Slides>
  <Notes>0</Notes>
  <HiddenSlides>0</HiddenSlide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PowerPoint Presentation</vt:lpstr>
      <vt:lpstr>BETSY DOWNES DIRECTOR/PRODUCER - EVALUATION</vt:lpstr>
      <vt:lpstr>MEGAN FEATHERSTONE COSTUME AND PROP DESIGNER - EVALUATION</vt:lpstr>
      <vt:lpstr>MORVEN MONTGOMERY  STAGE MANAGER - EVALUATION</vt:lpstr>
      <vt:lpstr>NINA CAMPBELL  SET DESIGNER AND CREATIVE DIRECTOR - EVALUATION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CARW FACH</dc:title>
  <dc:creator>Nina Campbell</dc:creator>
  <cp:revision>1</cp:revision>
  <dcterms:created xsi:type="dcterms:W3CDTF">2023-11-20T11:39:37Z</dcterms:created>
  <dcterms:modified xsi:type="dcterms:W3CDTF">2023-11-24T18:01:33Z</dcterms:modified>
</cp:coreProperties>
</file>