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6"/>
  </p:notesMasterIdLst>
  <p:sldIdLst>
    <p:sldId id="256" r:id="rId2"/>
    <p:sldId id="265" r:id="rId3"/>
    <p:sldId id="257" r:id="rId4"/>
    <p:sldId id="258" r:id="rId5"/>
    <p:sldId id="259" r:id="rId6"/>
    <p:sldId id="261" r:id="rId7"/>
    <p:sldId id="260" r:id="rId8"/>
    <p:sldId id="262" r:id="rId9"/>
    <p:sldId id="263" r:id="rId10"/>
    <p:sldId id="264" r:id="rId11"/>
    <p:sldId id="266" r:id="rId12"/>
    <p:sldId id="269" r:id="rId13"/>
    <p:sldId id="268"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B8579"/>
    <a:srgbClr val="6736C8"/>
    <a:srgbClr val="5F5F01"/>
    <a:srgbClr val="3333FF"/>
    <a:srgbClr val="008000"/>
    <a:srgbClr val="D60093"/>
    <a:srgbClr val="99CC00"/>
    <a:srgbClr val="FF9999"/>
    <a:srgbClr val="C73DE3"/>
    <a:srgbClr val="92A7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B14582-93D8-482F-B8E5-922A8F973AE2}" v="2523" dt="2024-05-22T13:50:19.3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48" autoAdjust="0"/>
    <p:restoredTop sz="94660"/>
  </p:normalViewPr>
  <p:slideViewPr>
    <p:cSldViewPr snapToGrid="0">
      <p:cViewPr varScale="1">
        <p:scale>
          <a:sx n="79" d="100"/>
          <a:sy n="79" d="100"/>
        </p:scale>
        <p:origin x="68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Hales-Owen" userId="7e3a4e23da3821d8" providerId="LiveId" clId="{05B14582-93D8-482F-B8E5-922A8F973AE2}"/>
    <pc:docChg chg="undo redo custSel addSld delSld modSld sldOrd">
      <pc:chgData name="Alex Hales-Owen" userId="7e3a4e23da3821d8" providerId="LiveId" clId="{05B14582-93D8-482F-B8E5-922A8F973AE2}" dt="2024-05-22T13:50:59.442" v="12246" actId="2696"/>
      <pc:docMkLst>
        <pc:docMk/>
      </pc:docMkLst>
      <pc:sldChg chg="addSp delSp modSp mod setBg addAnim delAnim">
        <pc:chgData name="Alex Hales-Owen" userId="7e3a4e23da3821d8" providerId="LiveId" clId="{05B14582-93D8-482F-B8E5-922A8F973AE2}" dt="2024-05-21T19:52:51.170" v="12070" actId="732"/>
        <pc:sldMkLst>
          <pc:docMk/>
          <pc:sldMk cId="3440250145" sldId="256"/>
        </pc:sldMkLst>
        <pc:spChg chg="mod ord">
          <ac:chgData name="Alex Hales-Owen" userId="7e3a4e23da3821d8" providerId="LiveId" clId="{05B14582-93D8-482F-B8E5-922A8F973AE2}" dt="2024-05-18T12:21:40.722" v="11561" actId="113"/>
          <ac:spMkLst>
            <pc:docMk/>
            <pc:sldMk cId="3440250145" sldId="256"/>
            <ac:spMk id="2" creationId="{83918507-037F-74B2-1BDF-9C4D17A09195}"/>
          </ac:spMkLst>
        </pc:spChg>
        <pc:spChg chg="mod">
          <ac:chgData name="Alex Hales-Owen" userId="7e3a4e23da3821d8" providerId="LiveId" clId="{05B14582-93D8-482F-B8E5-922A8F973AE2}" dt="2024-05-13T15:50:22.249" v="9138" actId="207"/>
          <ac:spMkLst>
            <pc:docMk/>
            <pc:sldMk cId="3440250145" sldId="256"/>
            <ac:spMk id="3" creationId="{DBD49C19-5556-AF56-BDC9-B150362FC961}"/>
          </ac:spMkLst>
        </pc:spChg>
        <pc:spChg chg="add del mod">
          <ac:chgData name="Alex Hales-Owen" userId="7e3a4e23da3821d8" providerId="LiveId" clId="{05B14582-93D8-482F-B8E5-922A8F973AE2}" dt="2024-05-11T11:08:55.733" v="1183" actId="478"/>
          <ac:spMkLst>
            <pc:docMk/>
            <pc:sldMk cId="3440250145" sldId="256"/>
            <ac:spMk id="4" creationId="{1C5F5984-952C-405A-68C5-5FE0F3B0DEB3}"/>
          </ac:spMkLst>
        </pc:spChg>
        <pc:spChg chg="add mod">
          <ac:chgData name="Alex Hales-Owen" userId="7e3a4e23da3821d8" providerId="LiveId" clId="{05B14582-93D8-482F-B8E5-922A8F973AE2}" dt="2024-05-13T15:50:10.461" v="9137" actId="207"/>
          <ac:spMkLst>
            <pc:docMk/>
            <pc:sldMk cId="3440250145" sldId="256"/>
            <ac:spMk id="4" creationId="{75CEA2E5-56C2-1594-C3D7-1E65078E51E2}"/>
          </ac:spMkLst>
        </pc:spChg>
        <pc:spChg chg="add del">
          <ac:chgData name="Alex Hales-Owen" userId="7e3a4e23da3821d8" providerId="LiveId" clId="{05B14582-93D8-482F-B8E5-922A8F973AE2}" dt="2024-05-17T17:32:22.321" v="10485" actId="478"/>
          <ac:spMkLst>
            <pc:docMk/>
            <pc:sldMk cId="3440250145" sldId="256"/>
            <ac:spMk id="8" creationId="{BCB322CA-FBC1-4B35-58D4-90830C7CEF85}"/>
          </ac:spMkLst>
        </pc:spChg>
        <pc:spChg chg="add del">
          <ac:chgData name="Alex Hales-Owen" userId="7e3a4e23da3821d8" providerId="LiveId" clId="{05B14582-93D8-482F-B8E5-922A8F973AE2}" dt="2024-05-11T13:20:41.499" v="3629" actId="26606"/>
          <ac:spMkLst>
            <pc:docMk/>
            <pc:sldMk cId="3440250145" sldId="256"/>
            <ac:spMk id="10" creationId="{7D905BBE-9F8D-4A73-B5F1-BAF812A33593}"/>
          </ac:spMkLst>
        </pc:spChg>
        <pc:spChg chg="add del">
          <ac:chgData name="Alex Hales-Owen" userId="7e3a4e23da3821d8" providerId="LiveId" clId="{05B14582-93D8-482F-B8E5-922A8F973AE2}" dt="2024-05-11T13:20:41.499" v="3629" actId="26606"/>
          <ac:spMkLst>
            <pc:docMk/>
            <pc:sldMk cId="3440250145" sldId="256"/>
            <ac:spMk id="14" creationId="{C9658688-9BC1-45C6-BEBA-1753861A524D}"/>
          </ac:spMkLst>
        </pc:spChg>
        <pc:spChg chg="add del">
          <ac:chgData name="Alex Hales-Owen" userId="7e3a4e23da3821d8" providerId="LiveId" clId="{05B14582-93D8-482F-B8E5-922A8F973AE2}" dt="2024-05-11T13:20:41.499" v="3629" actId="26606"/>
          <ac:spMkLst>
            <pc:docMk/>
            <pc:sldMk cId="3440250145" sldId="256"/>
            <ac:spMk id="18" creationId="{A9EE5B3E-496C-497B-9BD6-2A98CBD55798}"/>
          </ac:spMkLst>
        </pc:spChg>
        <pc:spChg chg="add del">
          <ac:chgData name="Alex Hales-Owen" userId="7e3a4e23da3821d8" providerId="LiveId" clId="{05B14582-93D8-482F-B8E5-922A8F973AE2}" dt="2024-05-11T13:20:41.499" v="3629" actId="26606"/>
          <ac:spMkLst>
            <pc:docMk/>
            <pc:sldMk cId="3440250145" sldId="256"/>
            <ac:spMk id="1033" creationId="{234B5925-B187-443F-9E58-0208BBE2FF6C}"/>
          </ac:spMkLst>
        </pc:spChg>
        <pc:spChg chg="add del">
          <ac:chgData name="Alex Hales-Owen" userId="7e3a4e23da3821d8" providerId="LiveId" clId="{05B14582-93D8-482F-B8E5-922A8F973AE2}" dt="2024-05-11T13:20:41.499" v="3629" actId="26606"/>
          <ac:spMkLst>
            <pc:docMk/>
            <pc:sldMk cId="3440250145" sldId="256"/>
            <ac:spMk id="1039" creationId="{5325B549-E756-4603-A7F7-C8AC845BB750}"/>
          </ac:spMkLst>
        </pc:spChg>
        <pc:spChg chg="add del">
          <ac:chgData name="Alex Hales-Owen" userId="7e3a4e23da3821d8" providerId="LiveId" clId="{05B14582-93D8-482F-B8E5-922A8F973AE2}" dt="2024-05-11T13:20:41.499" v="3629" actId="26606"/>
          <ac:spMkLst>
            <pc:docMk/>
            <pc:sldMk cId="3440250145" sldId="256"/>
            <ac:spMk id="1041" creationId="{C15157F8-C0E4-4E0F-8119-403AB995419F}"/>
          </ac:spMkLst>
        </pc:spChg>
        <pc:spChg chg="add del">
          <ac:chgData name="Alex Hales-Owen" userId="7e3a4e23da3821d8" providerId="LiveId" clId="{05B14582-93D8-482F-B8E5-922A8F973AE2}" dt="2024-05-11T13:20:41.499" v="3629" actId="26606"/>
          <ac:spMkLst>
            <pc:docMk/>
            <pc:sldMk cId="3440250145" sldId="256"/>
            <ac:spMk id="1043" creationId="{0C0BB297-70BF-4775-8E0C-0A17BD194067}"/>
          </ac:spMkLst>
        </pc:spChg>
        <pc:spChg chg="add del">
          <ac:chgData name="Alex Hales-Owen" userId="7e3a4e23da3821d8" providerId="LiveId" clId="{05B14582-93D8-482F-B8E5-922A8F973AE2}" dt="2024-05-11T13:20:41.499" v="3629" actId="26606"/>
          <ac:spMkLst>
            <pc:docMk/>
            <pc:sldMk cId="3440250145" sldId="256"/>
            <ac:spMk id="1045" creationId="{A01EF3D2-CA68-4968-88C6-C756124BB087}"/>
          </ac:spMkLst>
        </pc:spChg>
        <pc:spChg chg="add del">
          <ac:chgData name="Alex Hales-Owen" userId="7e3a4e23da3821d8" providerId="LiveId" clId="{05B14582-93D8-482F-B8E5-922A8F973AE2}" dt="2024-05-11T13:20:41.499" v="3629" actId="26606"/>
          <ac:spMkLst>
            <pc:docMk/>
            <pc:sldMk cId="3440250145" sldId="256"/>
            <ac:spMk id="1047" creationId="{CD28F90E-ED9E-41AB-AA87-41F50016F1DB}"/>
          </ac:spMkLst>
        </pc:spChg>
        <pc:spChg chg="add del">
          <ac:chgData name="Alex Hales-Owen" userId="7e3a4e23da3821d8" providerId="LiveId" clId="{05B14582-93D8-482F-B8E5-922A8F973AE2}" dt="2024-05-11T13:20:35.657" v="3624" actId="26606"/>
          <ac:spMkLst>
            <pc:docMk/>
            <pc:sldMk cId="3440250145" sldId="256"/>
            <ac:spMk id="1052" creationId="{3BC9FA06-D689-48EC-AC15-0AF8F075953F}"/>
          </ac:spMkLst>
        </pc:spChg>
        <pc:spChg chg="add del">
          <ac:chgData name="Alex Hales-Owen" userId="7e3a4e23da3821d8" providerId="LiveId" clId="{05B14582-93D8-482F-B8E5-922A8F973AE2}" dt="2024-05-11T13:20:35.657" v="3624" actId="26606"/>
          <ac:spMkLst>
            <pc:docMk/>
            <pc:sldMk cId="3440250145" sldId="256"/>
            <ac:spMk id="1058" creationId="{028F4ADE-F8DA-4D6E-80AC-1113E2B224DD}"/>
          </ac:spMkLst>
        </pc:spChg>
        <pc:spChg chg="add del">
          <ac:chgData name="Alex Hales-Owen" userId="7e3a4e23da3821d8" providerId="LiveId" clId="{05B14582-93D8-482F-B8E5-922A8F973AE2}" dt="2024-05-11T13:20:35.657" v="3624" actId="26606"/>
          <ac:spMkLst>
            <pc:docMk/>
            <pc:sldMk cId="3440250145" sldId="256"/>
            <ac:spMk id="1060" creationId="{D4D85975-37B2-49F3-9465-2D7B829CBE75}"/>
          </ac:spMkLst>
        </pc:spChg>
        <pc:spChg chg="add del">
          <ac:chgData name="Alex Hales-Owen" userId="7e3a4e23da3821d8" providerId="LiveId" clId="{05B14582-93D8-482F-B8E5-922A8F973AE2}" dt="2024-05-11T13:20:35.657" v="3624" actId="26606"/>
          <ac:spMkLst>
            <pc:docMk/>
            <pc:sldMk cId="3440250145" sldId="256"/>
            <ac:spMk id="1062" creationId="{2C6EBE86-1E20-47B0-9EC4-57110EAA2E5C}"/>
          </ac:spMkLst>
        </pc:spChg>
        <pc:spChg chg="add del">
          <ac:chgData name="Alex Hales-Owen" userId="7e3a4e23da3821d8" providerId="LiveId" clId="{05B14582-93D8-482F-B8E5-922A8F973AE2}" dt="2024-05-11T13:20:39.769" v="3626" actId="26606"/>
          <ac:spMkLst>
            <pc:docMk/>
            <pc:sldMk cId="3440250145" sldId="256"/>
            <ac:spMk id="1064" creationId="{A01EF3D2-CA68-4968-88C6-C756124BB087}"/>
          </ac:spMkLst>
        </pc:spChg>
        <pc:spChg chg="add del">
          <ac:chgData name="Alex Hales-Owen" userId="7e3a4e23da3821d8" providerId="LiveId" clId="{05B14582-93D8-482F-B8E5-922A8F973AE2}" dt="2024-05-11T13:20:39.769" v="3626" actId="26606"/>
          <ac:spMkLst>
            <pc:docMk/>
            <pc:sldMk cId="3440250145" sldId="256"/>
            <ac:spMk id="1065" creationId="{234B5925-B187-443F-9E58-0208BBE2FF6C}"/>
          </ac:spMkLst>
        </pc:spChg>
        <pc:spChg chg="add del">
          <ac:chgData name="Alex Hales-Owen" userId="7e3a4e23da3821d8" providerId="LiveId" clId="{05B14582-93D8-482F-B8E5-922A8F973AE2}" dt="2024-05-11T13:20:39.769" v="3626" actId="26606"/>
          <ac:spMkLst>
            <pc:docMk/>
            <pc:sldMk cId="3440250145" sldId="256"/>
            <ac:spMk id="1066" creationId="{CD28F90E-ED9E-41AB-AA87-41F50016F1DB}"/>
          </ac:spMkLst>
        </pc:spChg>
        <pc:spChg chg="add del">
          <ac:chgData name="Alex Hales-Owen" userId="7e3a4e23da3821d8" providerId="LiveId" clId="{05B14582-93D8-482F-B8E5-922A8F973AE2}" dt="2024-05-11T13:20:39.769" v="3626" actId="26606"/>
          <ac:spMkLst>
            <pc:docMk/>
            <pc:sldMk cId="3440250145" sldId="256"/>
            <ac:spMk id="1069" creationId="{5325B549-E756-4603-A7F7-C8AC845BB750}"/>
          </ac:spMkLst>
        </pc:spChg>
        <pc:spChg chg="add del">
          <ac:chgData name="Alex Hales-Owen" userId="7e3a4e23da3821d8" providerId="LiveId" clId="{05B14582-93D8-482F-B8E5-922A8F973AE2}" dt="2024-05-11T13:20:39.769" v="3626" actId="26606"/>
          <ac:spMkLst>
            <pc:docMk/>
            <pc:sldMk cId="3440250145" sldId="256"/>
            <ac:spMk id="1070" creationId="{C15157F8-C0E4-4E0F-8119-403AB995419F}"/>
          </ac:spMkLst>
        </pc:spChg>
        <pc:spChg chg="add del">
          <ac:chgData name="Alex Hales-Owen" userId="7e3a4e23da3821d8" providerId="LiveId" clId="{05B14582-93D8-482F-B8E5-922A8F973AE2}" dt="2024-05-11T13:20:39.769" v="3626" actId="26606"/>
          <ac:spMkLst>
            <pc:docMk/>
            <pc:sldMk cId="3440250145" sldId="256"/>
            <ac:spMk id="1071" creationId="{0C0BB297-70BF-4775-8E0C-0A17BD194067}"/>
          </ac:spMkLst>
        </pc:spChg>
        <pc:picChg chg="add del mod ord">
          <ac:chgData name="Alex Hales-Owen" userId="7e3a4e23da3821d8" providerId="LiveId" clId="{05B14582-93D8-482F-B8E5-922A8F973AE2}" dt="2024-05-17T17:34:02.572" v="10512" actId="478"/>
          <ac:picMkLst>
            <pc:docMk/>
            <pc:sldMk cId="3440250145" sldId="256"/>
            <ac:picMk id="5" creationId="{BA87C8B6-ED65-3F0E-A82F-3A2E58483289}"/>
          </ac:picMkLst>
        </pc:picChg>
        <pc:picChg chg="add del mod">
          <ac:chgData name="Alex Hales-Owen" userId="7e3a4e23da3821d8" providerId="LiveId" clId="{05B14582-93D8-482F-B8E5-922A8F973AE2}" dt="2024-05-17T17:31:31.622" v="10483" actId="478"/>
          <ac:picMkLst>
            <pc:docMk/>
            <pc:sldMk cId="3440250145" sldId="256"/>
            <ac:picMk id="7" creationId="{88BAA624-F926-B272-04A7-AD16004001CA}"/>
          </ac:picMkLst>
        </pc:picChg>
        <pc:picChg chg="add del">
          <ac:chgData name="Alex Hales-Owen" userId="7e3a4e23da3821d8" providerId="LiveId" clId="{05B14582-93D8-482F-B8E5-922A8F973AE2}" dt="2024-05-11T13:20:41.499" v="3629" actId="26606"/>
          <ac:picMkLst>
            <pc:docMk/>
            <pc:sldMk cId="3440250145" sldId="256"/>
            <ac:picMk id="12" creationId="{0FAC86CD-FCB8-459B-A58A-C461E1B9EC2F}"/>
          </ac:picMkLst>
        </pc:picChg>
        <pc:picChg chg="add del">
          <ac:chgData name="Alex Hales-Owen" userId="7e3a4e23da3821d8" providerId="LiveId" clId="{05B14582-93D8-482F-B8E5-922A8F973AE2}" dt="2024-05-11T13:20:41.499" v="3629" actId="26606"/>
          <ac:picMkLst>
            <pc:docMk/>
            <pc:sldMk cId="3440250145" sldId="256"/>
            <ac:picMk id="16" creationId="{187BD969-077D-471D-AED5-0DA80819AE82}"/>
          </ac:picMkLst>
        </pc:picChg>
        <pc:picChg chg="add mod">
          <ac:chgData name="Alex Hales-Owen" userId="7e3a4e23da3821d8" providerId="LiveId" clId="{05B14582-93D8-482F-B8E5-922A8F973AE2}" dt="2024-05-11T13:20:42.699" v="3630" actId="14100"/>
          <ac:picMkLst>
            <pc:docMk/>
            <pc:sldMk cId="3440250145" sldId="256"/>
            <ac:picMk id="1028" creationId="{39603003-55C2-52A6-F967-1ECF87AAF5A4}"/>
          </ac:picMkLst>
        </pc:picChg>
        <pc:picChg chg="add mod">
          <ac:chgData name="Alex Hales-Owen" userId="7e3a4e23da3821d8" providerId="LiveId" clId="{05B14582-93D8-482F-B8E5-922A8F973AE2}" dt="2024-05-11T13:25:54.824" v="3646" actId="1076"/>
          <ac:picMkLst>
            <pc:docMk/>
            <pc:sldMk cId="3440250145" sldId="256"/>
            <ac:picMk id="1030" creationId="{CF93071B-5D8F-EF1B-0FDD-B37A157D060E}"/>
          </ac:picMkLst>
        </pc:picChg>
        <pc:picChg chg="add del">
          <ac:chgData name="Alex Hales-Owen" userId="7e3a4e23da3821d8" providerId="LiveId" clId="{05B14582-93D8-482F-B8E5-922A8F973AE2}" dt="2024-05-11T13:20:41.499" v="3629" actId="26606"/>
          <ac:picMkLst>
            <pc:docMk/>
            <pc:sldMk cId="3440250145" sldId="256"/>
            <ac:picMk id="1035" creationId="{29BCEDAF-4EA6-44C8-B98D-C0AD5683AF4D}"/>
          </ac:picMkLst>
        </pc:picChg>
        <pc:picChg chg="add del">
          <ac:chgData name="Alex Hales-Owen" userId="7e3a4e23da3821d8" providerId="LiveId" clId="{05B14582-93D8-482F-B8E5-922A8F973AE2}" dt="2024-05-11T13:20:41.499" v="3629" actId="26606"/>
          <ac:picMkLst>
            <pc:docMk/>
            <pc:sldMk cId="3440250145" sldId="256"/>
            <ac:picMk id="1037" creationId="{C10EEE98-4EB7-4B7D-9E84-EC1DF6EACA3E}"/>
          </ac:picMkLst>
        </pc:picChg>
        <pc:picChg chg="add del">
          <ac:chgData name="Alex Hales-Owen" userId="7e3a4e23da3821d8" providerId="LiveId" clId="{05B14582-93D8-482F-B8E5-922A8F973AE2}" dt="2024-05-11T13:20:35.657" v="3624" actId="26606"/>
          <ac:picMkLst>
            <pc:docMk/>
            <pc:sldMk cId="3440250145" sldId="256"/>
            <ac:picMk id="1054" creationId="{2E556B52-0B9A-4EC1-8B8E-450F5878335A}"/>
          </ac:picMkLst>
        </pc:picChg>
        <pc:picChg chg="add del">
          <ac:chgData name="Alex Hales-Owen" userId="7e3a4e23da3821d8" providerId="LiveId" clId="{05B14582-93D8-482F-B8E5-922A8F973AE2}" dt="2024-05-11T13:20:35.657" v="3624" actId="26606"/>
          <ac:picMkLst>
            <pc:docMk/>
            <pc:sldMk cId="3440250145" sldId="256"/>
            <ac:picMk id="1056" creationId="{67BEDA5E-D1FC-4B4B-BB19-86F558E06FBF}"/>
          </ac:picMkLst>
        </pc:picChg>
        <pc:picChg chg="add del">
          <ac:chgData name="Alex Hales-Owen" userId="7e3a4e23da3821d8" providerId="LiveId" clId="{05B14582-93D8-482F-B8E5-922A8F973AE2}" dt="2024-05-11T13:20:39.769" v="3626" actId="26606"/>
          <ac:picMkLst>
            <pc:docMk/>
            <pc:sldMk cId="3440250145" sldId="256"/>
            <ac:picMk id="1067" creationId="{29BCEDAF-4EA6-44C8-B98D-C0AD5683AF4D}"/>
          </ac:picMkLst>
        </pc:picChg>
        <pc:picChg chg="add del">
          <ac:chgData name="Alex Hales-Owen" userId="7e3a4e23da3821d8" providerId="LiveId" clId="{05B14582-93D8-482F-B8E5-922A8F973AE2}" dt="2024-05-11T13:20:39.769" v="3626" actId="26606"/>
          <ac:picMkLst>
            <pc:docMk/>
            <pc:sldMk cId="3440250145" sldId="256"/>
            <ac:picMk id="1068" creationId="{C10EEE98-4EB7-4B7D-9E84-EC1DF6EACA3E}"/>
          </ac:picMkLst>
        </pc:picChg>
        <pc:picChg chg="add mod">
          <ac:chgData name="Alex Hales-Owen" userId="7e3a4e23da3821d8" providerId="LiveId" clId="{05B14582-93D8-482F-B8E5-922A8F973AE2}" dt="2024-05-21T19:52:51.170" v="12070" actId="732"/>
          <ac:picMkLst>
            <pc:docMk/>
            <pc:sldMk cId="3440250145" sldId="256"/>
            <ac:picMk id="5124" creationId="{19832972-46A4-7136-02DC-86056B1D2598}"/>
          </ac:picMkLst>
        </pc:picChg>
      </pc:sldChg>
      <pc:sldChg chg="addSp delSp modSp mod setBg">
        <pc:chgData name="Alex Hales-Owen" userId="7e3a4e23da3821d8" providerId="LiveId" clId="{05B14582-93D8-482F-B8E5-922A8F973AE2}" dt="2024-05-21T20:33:34.498" v="12193" actId="20577"/>
        <pc:sldMkLst>
          <pc:docMk/>
          <pc:sldMk cId="3570366422" sldId="257"/>
        </pc:sldMkLst>
        <pc:spChg chg="mod">
          <ac:chgData name="Alex Hales-Owen" userId="7e3a4e23da3821d8" providerId="LiveId" clId="{05B14582-93D8-482F-B8E5-922A8F973AE2}" dt="2024-05-21T20:02:48.308" v="12084" actId="207"/>
          <ac:spMkLst>
            <pc:docMk/>
            <pc:sldMk cId="3570366422" sldId="257"/>
            <ac:spMk id="3" creationId="{18E46A44-C808-795E-53D9-CE362BEF2D82}"/>
          </ac:spMkLst>
        </pc:spChg>
        <pc:spChg chg="add mod">
          <ac:chgData name="Alex Hales-Owen" userId="7e3a4e23da3821d8" providerId="LiveId" clId="{05B14582-93D8-482F-B8E5-922A8F973AE2}" dt="2024-05-21T20:08:53.958" v="12118" actId="20577"/>
          <ac:spMkLst>
            <pc:docMk/>
            <pc:sldMk cId="3570366422" sldId="257"/>
            <ac:spMk id="4" creationId="{0383150E-D683-8F93-2898-3E589A20A6F3}"/>
          </ac:spMkLst>
        </pc:spChg>
        <pc:spChg chg="add del mod">
          <ac:chgData name="Alex Hales-Owen" userId="7e3a4e23da3821d8" providerId="LiveId" clId="{05B14582-93D8-482F-B8E5-922A8F973AE2}" dt="2024-05-18T11:31:15.463" v="10983" actId="478"/>
          <ac:spMkLst>
            <pc:docMk/>
            <pc:sldMk cId="3570366422" sldId="257"/>
            <ac:spMk id="6" creationId="{8223E54F-75B0-C68F-4E25-6B88A31D6579}"/>
          </ac:spMkLst>
        </pc:spChg>
        <pc:spChg chg="add del mod">
          <ac:chgData name="Alex Hales-Owen" userId="7e3a4e23da3821d8" providerId="LiveId" clId="{05B14582-93D8-482F-B8E5-922A8F973AE2}" dt="2024-05-21T19:58:18.239" v="12077" actId="478"/>
          <ac:spMkLst>
            <pc:docMk/>
            <pc:sldMk cId="3570366422" sldId="257"/>
            <ac:spMk id="6" creationId="{8CB4E4B0-93A7-975A-7D17-C30DC1097B00}"/>
          </ac:spMkLst>
        </pc:spChg>
        <pc:spChg chg="add del mod">
          <ac:chgData name="Alex Hales-Owen" userId="7e3a4e23da3821d8" providerId="LiveId" clId="{05B14582-93D8-482F-B8E5-922A8F973AE2}" dt="2024-05-21T19:57:44.785" v="12073" actId="478"/>
          <ac:spMkLst>
            <pc:docMk/>
            <pc:sldMk cId="3570366422" sldId="257"/>
            <ac:spMk id="7" creationId="{8AFD94DE-5E6D-B23F-5104-6A6FE13CCB88}"/>
          </ac:spMkLst>
        </pc:spChg>
        <pc:spChg chg="add mod">
          <ac:chgData name="Alex Hales-Owen" userId="7e3a4e23da3821d8" providerId="LiveId" clId="{05B14582-93D8-482F-B8E5-922A8F973AE2}" dt="2024-05-21T20:33:34.498" v="12193" actId="20577"/>
          <ac:spMkLst>
            <pc:docMk/>
            <pc:sldMk cId="3570366422" sldId="257"/>
            <ac:spMk id="8" creationId="{EC7196BA-26C2-1B9C-B4B1-4434FA14597F}"/>
          </ac:spMkLst>
        </pc:spChg>
        <pc:spChg chg="add del mod">
          <ac:chgData name="Alex Hales-Owen" userId="7e3a4e23da3821d8" providerId="LiveId" clId="{05B14582-93D8-482F-B8E5-922A8F973AE2}" dt="2024-05-11T12:50:24.140" v="2809" actId="478"/>
          <ac:spMkLst>
            <pc:docMk/>
            <pc:sldMk cId="3570366422" sldId="257"/>
            <ac:spMk id="9" creationId="{101B7D70-66E3-4822-705C-F9597242C0AF}"/>
          </ac:spMkLst>
        </pc:spChg>
        <pc:spChg chg="add mod">
          <ac:chgData name="Alex Hales-Owen" userId="7e3a4e23da3821d8" providerId="LiveId" clId="{05B14582-93D8-482F-B8E5-922A8F973AE2}" dt="2024-05-21T20:09:05.328" v="12120" actId="20577"/>
          <ac:spMkLst>
            <pc:docMk/>
            <pc:sldMk cId="3570366422" sldId="257"/>
            <ac:spMk id="9" creationId="{6C2184E1-FBB7-7B07-5B80-E7B675B97045}"/>
          </ac:spMkLst>
        </pc:spChg>
        <pc:spChg chg="add del mod">
          <ac:chgData name="Alex Hales-Owen" userId="7e3a4e23da3821d8" providerId="LiveId" clId="{05B14582-93D8-482F-B8E5-922A8F973AE2}" dt="2024-05-21T20:06:37.160" v="12087" actId="478"/>
          <ac:spMkLst>
            <pc:docMk/>
            <pc:sldMk cId="3570366422" sldId="257"/>
            <ac:spMk id="10" creationId="{1CBAFA64-4470-C718-FA8C-764A478C2BFC}"/>
          </ac:spMkLst>
        </pc:spChg>
        <pc:spChg chg="add mod">
          <ac:chgData name="Alex Hales-Owen" userId="7e3a4e23da3821d8" providerId="LiveId" clId="{05B14582-93D8-482F-B8E5-922A8F973AE2}" dt="2024-05-21T20:06:57.780" v="12091" actId="1076"/>
          <ac:spMkLst>
            <pc:docMk/>
            <pc:sldMk cId="3570366422" sldId="257"/>
            <ac:spMk id="11" creationId="{AEF3A74C-FB0A-466F-1449-3BB84828C1FB}"/>
          </ac:spMkLst>
        </pc:spChg>
        <pc:spChg chg="add mod">
          <ac:chgData name="Alex Hales-Owen" userId="7e3a4e23da3821d8" providerId="LiveId" clId="{05B14582-93D8-482F-B8E5-922A8F973AE2}" dt="2024-05-21T20:09:24.865" v="12122" actId="1076"/>
          <ac:spMkLst>
            <pc:docMk/>
            <pc:sldMk cId="3570366422" sldId="257"/>
            <ac:spMk id="12" creationId="{E59E974B-F145-446D-A976-BCAD18C824BD}"/>
          </ac:spMkLst>
        </pc:spChg>
        <pc:picChg chg="add del">
          <ac:chgData name="Alex Hales-Owen" userId="7e3a4e23da3821d8" providerId="LiveId" clId="{05B14582-93D8-482F-B8E5-922A8F973AE2}" dt="2024-05-11T12:46:32.725" v="2758" actId="478"/>
          <ac:picMkLst>
            <pc:docMk/>
            <pc:sldMk cId="3570366422" sldId="257"/>
            <ac:picMk id="5" creationId="{0A85A00E-323B-9404-E00A-84252E6125C2}"/>
          </ac:picMkLst>
        </pc:picChg>
        <pc:picChg chg="add mod">
          <ac:chgData name="Alex Hales-Owen" userId="7e3a4e23da3821d8" providerId="LiveId" clId="{05B14582-93D8-482F-B8E5-922A8F973AE2}" dt="2024-05-17T16:06:15.740" v="10359" actId="1076"/>
          <ac:picMkLst>
            <pc:docMk/>
            <pc:sldMk cId="3570366422" sldId="257"/>
            <ac:picMk id="5" creationId="{4B5A86BD-35F9-5A28-962E-D0F37120BA4A}"/>
          </ac:picMkLst>
        </pc:picChg>
        <pc:picChg chg="add del mod">
          <ac:chgData name="Alex Hales-Owen" userId="7e3a4e23da3821d8" providerId="LiveId" clId="{05B14582-93D8-482F-B8E5-922A8F973AE2}" dt="2024-05-17T16:06:05.374" v="10355" actId="478"/>
          <ac:picMkLst>
            <pc:docMk/>
            <pc:sldMk cId="3570366422" sldId="257"/>
            <ac:picMk id="3074" creationId="{0B1EE979-1019-B194-38FC-F96AA82157C9}"/>
          </ac:picMkLst>
        </pc:picChg>
      </pc:sldChg>
      <pc:sldChg chg="setBg">
        <pc:chgData name="Alex Hales-Owen" userId="7e3a4e23da3821d8" providerId="LiveId" clId="{05B14582-93D8-482F-B8E5-922A8F973AE2}" dt="2024-05-12T11:43:09.541" v="5278"/>
        <pc:sldMkLst>
          <pc:docMk/>
          <pc:sldMk cId="675620209" sldId="258"/>
        </pc:sldMkLst>
      </pc:sldChg>
      <pc:sldChg chg="addSp delSp modSp mod setBg">
        <pc:chgData name="Alex Hales-Owen" userId="7e3a4e23da3821d8" providerId="LiveId" clId="{05B14582-93D8-482F-B8E5-922A8F973AE2}" dt="2024-05-18T13:35:10.714" v="12063" actId="20577"/>
        <pc:sldMkLst>
          <pc:docMk/>
          <pc:sldMk cId="885330728" sldId="259"/>
        </pc:sldMkLst>
        <pc:spChg chg="mod">
          <ac:chgData name="Alex Hales-Owen" userId="7e3a4e23da3821d8" providerId="LiveId" clId="{05B14582-93D8-482F-B8E5-922A8F973AE2}" dt="2024-05-11T13:23:03.209" v="3641" actId="26606"/>
          <ac:spMkLst>
            <pc:docMk/>
            <pc:sldMk cId="885330728" sldId="259"/>
            <ac:spMk id="2" creationId="{06FC5C40-2C01-64C5-BCD0-0C22D6352026}"/>
          </ac:spMkLst>
        </pc:spChg>
        <pc:spChg chg="mod">
          <ac:chgData name="Alex Hales-Owen" userId="7e3a4e23da3821d8" providerId="LiveId" clId="{05B14582-93D8-482F-B8E5-922A8F973AE2}" dt="2024-05-11T13:23:03.209" v="3641" actId="26606"/>
          <ac:spMkLst>
            <pc:docMk/>
            <pc:sldMk cId="885330728" sldId="259"/>
            <ac:spMk id="3" creationId="{1523B530-B922-B993-21F8-D48277131BBB}"/>
          </ac:spMkLst>
        </pc:spChg>
        <pc:spChg chg="add del">
          <ac:chgData name="Alex Hales-Owen" userId="7e3a4e23da3821d8" providerId="LiveId" clId="{05B14582-93D8-482F-B8E5-922A8F973AE2}" dt="2024-05-11T13:23:03.209" v="3641" actId="26606"/>
          <ac:spMkLst>
            <pc:docMk/>
            <pc:sldMk cId="885330728" sldId="259"/>
            <ac:spMk id="2055" creationId="{5CCD89DF-A084-43AD-9824-83BBBFC81EA5}"/>
          </ac:spMkLst>
        </pc:spChg>
        <pc:spChg chg="add del">
          <ac:chgData name="Alex Hales-Owen" userId="7e3a4e23da3821d8" providerId="LiveId" clId="{05B14582-93D8-482F-B8E5-922A8F973AE2}" dt="2024-05-11T13:23:03.209" v="3641" actId="26606"/>
          <ac:spMkLst>
            <pc:docMk/>
            <pc:sldMk cId="885330728" sldId="259"/>
            <ac:spMk id="2059" creationId="{11767E27-DCFE-4AA0-B1A2-E019108D7A3E}"/>
          </ac:spMkLst>
        </pc:spChg>
        <pc:spChg chg="add del">
          <ac:chgData name="Alex Hales-Owen" userId="7e3a4e23da3821d8" providerId="LiveId" clId="{05B14582-93D8-482F-B8E5-922A8F973AE2}" dt="2024-05-11T13:23:03.209" v="3641" actId="26606"/>
          <ac:spMkLst>
            <pc:docMk/>
            <pc:sldMk cId="885330728" sldId="259"/>
            <ac:spMk id="2061" creationId="{1C61BEF9-DC90-4AC9-8E25-ED5509D7A1DC}"/>
          </ac:spMkLst>
        </pc:spChg>
        <pc:spChg chg="add del">
          <ac:chgData name="Alex Hales-Owen" userId="7e3a4e23da3821d8" providerId="LiveId" clId="{05B14582-93D8-482F-B8E5-922A8F973AE2}" dt="2024-05-11T13:23:03.209" v="3641" actId="26606"/>
          <ac:spMkLst>
            <pc:docMk/>
            <pc:sldMk cId="885330728" sldId="259"/>
            <ac:spMk id="2063" creationId="{D64306F4-D304-4F4E-9B08-A8036AF82123}"/>
          </ac:spMkLst>
        </pc:spChg>
        <pc:graphicFrameChg chg="mod modGraphic">
          <ac:chgData name="Alex Hales-Owen" userId="7e3a4e23da3821d8" providerId="LiveId" clId="{05B14582-93D8-482F-B8E5-922A8F973AE2}" dt="2024-05-18T13:35:10.714" v="12063" actId="20577"/>
          <ac:graphicFrameMkLst>
            <pc:docMk/>
            <pc:sldMk cId="885330728" sldId="259"/>
            <ac:graphicFrameMk id="4" creationId="{2AC61DB0-1488-6838-2D73-DA8D88C80A80}"/>
          </ac:graphicFrameMkLst>
        </pc:graphicFrameChg>
        <pc:picChg chg="add del mod">
          <ac:chgData name="Alex Hales-Owen" userId="7e3a4e23da3821d8" providerId="LiveId" clId="{05B14582-93D8-482F-B8E5-922A8F973AE2}" dt="2024-05-17T15:58:59.996" v="10210" actId="478"/>
          <ac:picMkLst>
            <pc:docMk/>
            <pc:sldMk cId="885330728" sldId="259"/>
            <ac:picMk id="2050" creationId="{D76FAFEC-427A-048E-9215-8AB64BA0F854}"/>
          </ac:picMkLst>
        </pc:picChg>
        <pc:picChg chg="add del">
          <ac:chgData name="Alex Hales-Owen" userId="7e3a4e23da3821d8" providerId="LiveId" clId="{05B14582-93D8-482F-B8E5-922A8F973AE2}" dt="2024-05-11T13:23:03.209" v="3641" actId="26606"/>
          <ac:picMkLst>
            <pc:docMk/>
            <pc:sldMk cId="885330728" sldId="259"/>
            <ac:picMk id="2057" creationId="{842DB508-57AC-4491-A95B-0A00DE260814}"/>
          </ac:picMkLst>
        </pc:picChg>
        <pc:picChg chg="add del">
          <ac:chgData name="Alex Hales-Owen" userId="7e3a4e23da3821d8" providerId="LiveId" clId="{05B14582-93D8-482F-B8E5-922A8F973AE2}" dt="2024-05-11T13:23:03.209" v="3641" actId="26606"/>
          <ac:picMkLst>
            <pc:docMk/>
            <pc:sldMk cId="885330728" sldId="259"/>
            <ac:picMk id="2065" creationId="{8FACC571-ABDB-4C1F-8A8B-53E362E11388}"/>
          </ac:picMkLst>
        </pc:picChg>
        <pc:picChg chg="add del">
          <ac:chgData name="Alex Hales-Owen" userId="7e3a4e23da3821d8" providerId="LiveId" clId="{05B14582-93D8-482F-B8E5-922A8F973AE2}" dt="2024-05-11T13:23:03.209" v="3641" actId="26606"/>
          <ac:picMkLst>
            <pc:docMk/>
            <pc:sldMk cId="885330728" sldId="259"/>
            <ac:picMk id="2067" creationId="{F486E5BD-1557-41D9-A119-D5F62647ABB1}"/>
          </ac:picMkLst>
        </pc:picChg>
        <pc:picChg chg="add mod">
          <ac:chgData name="Alex Hales-Owen" userId="7e3a4e23da3821d8" providerId="LiveId" clId="{05B14582-93D8-482F-B8E5-922A8F973AE2}" dt="2024-05-17T15:59:18.258" v="10216" actId="1076"/>
          <ac:picMkLst>
            <pc:docMk/>
            <pc:sldMk cId="885330728" sldId="259"/>
            <ac:picMk id="3074" creationId="{42C9407C-A25E-BBAB-1C8E-89D3D51D8B15}"/>
          </ac:picMkLst>
        </pc:picChg>
      </pc:sldChg>
      <pc:sldChg chg="modSp mod setBg">
        <pc:chgData name="Alex Hales-Owen" userId="7e3a4e23da3821d8" providerId="LiveId" clId="{05B14582-93D8-482F-B8E5-922A8F973AE2}" dt="2024-05-21T20:24:00.025" v="12189" actId="1076"/>
        <pc:sldMkLst>
          <pc:docMk/>
          <pc:sldMk cId="3706870427" sldId="260"/>
        </pc:sldMkLst>
        <pc:spChg chg="mod">
          <ac:chgData name="Alex Hales-Owen" userId="7e3a4e23da3821d8" providerId="LiveId" clId="{05B14582-93D8-482F-B8E5-922A8F973AE2}" dt="2024-05-21T20:24:00.025" v="12189" actId="1076"/>
          <ac:spMkLst>
            <pc:docMk/>
            <pc:sldMk cId="3706870427" sldId="260"/>
            <ac:spMk id="2" creationId="{4C082FA7-5DCB-EFBA-17B9-F7815D368BF9}"/>
          </ac:spMkLst>
        </pc:spChg>
        <pc:spChg chg="mod">
          <ac:chgData name="Alex Hales-Owen" userId="7e3a4e23da3821d8" providerId="LiveId" clId="{05B14582-93D8-482F-B8E5-922A8F973AE2}" dt="2024-05-18T13:37:24.404" v="12065" actId="207"/>
          <ac:spMkLst>
            <pc:docMk/>
            <pc:sldMk cId="3706870427" sldId="260"/>
            <ac:spMk id="3" creationId="{FD41F762-B32E-82CD-C37F-B3BBBA22F866}"/>
          </ac:spMkLst>
        </pc:spChg>
        <pc:spChg chg="mod">
          <ac:chgData name="Alex Hales-Owen" userId="7e3a4e23da3821d8" providerId="LiveId" clId="{05B14582-93D8-482F-B8E5-922A8F973AE2}" dt="2024-05-11T10:54:26.608" v="743"/>
          <ac:spMkLst>
            <pc:docMk/>
            <pc:sldMk cId="3706870427" sldId="260"/>
            <ac:spMk id="5" creationId="{BFA8B575-71D9-8E2B-9413-E0E1CAE44D12}"/>
          </ac:spMkLst>
        </pc:spChg>
        <pc:graphicFrameChg chg="modGraphic">
          <ac:chgData name="Alex Hales-Owen" userId="7e3a4e23da3821d8" providerId="LiveId" clId="{05B14582-93D8-482F-B8E5-922A8F973AE2}" dt="2024-05-11T11:03:59.300" v="1040" actId="20577"/>
          <ac:graphicFrameMkLst>
            <pc:docMk/>
            <pc:sldMk cId="3706870427" sldId="260"/>
            <ac:graphicFrameMk id="9" creationId="{D574DFE0-B62D-08B3-6B9E-51ACD2C80973}"/>
          </ac:graphicFrameMkLst>
        </pc:graphicFrameChg>
      </pc:sldChg>
      <pc:sldChg chg="modSp mod setBg">
        <pc:chgData name="Alex Hales-Owen" userId="7e3a4e23da3821d8" providerId="LiveId" clId="{05B14582-93D8-482F-B8E5-922A8F973AE2}" dt="2024-05-22T12:50:37.552" v="12214" actId="20577"/>
        <pc:sldMkLst>
          <pc:docMk/>
          <pc:sldMk cId="4203292318" sldId="261"/>
        </pc:sldMkLst>
        <pc:graphicFrameChg chg="mod modGraphic">
          <ac:chgData name="Alex Hales-Owen" userId="7e3a4e23da3821d8" providerId="LiveId" clId="{05B14582-93D8-482F-B8E5-922A8F973AE2}" dt="2024-05-22T12:50:37.552" v="12214" actId="20577"/>
          <ac:graphicFrameMkLst>
            <pc:docMk/>
            <pc:sldMk cId="4203292318" sldId="261"/>
            <ac:graphicFrameMk id="6" creationId="{B07B25F0-2DA7-7CFA-20E6-C21A2634EDDB}"/>
          </ac:graphicFrameMkLst>
        </pc:graphicFrameChg>
      </pc:sldChg>
      <pc:sldChg chg="addSp delSp modSp mod setBg">
        <pc:chgData name="Alex Hales-Owen" userId="7e3a4e23da3821d8" providerId="LiveId" clId="{05B14582-93D8-482F-B8E5-922A8F973AE2}" dt="2024-05-21T20:27:13.812" v="12191" actId="14100"/>
        <pc:sldMkLst>
          <pc:docMk/>
          <pc:sldMk cId="2365981000" sldId="262"/>
        </pc:sldMkLst>
        <pc:spChg chg="mod">
          <ac:chgData name="Alex Hales-Owen" userId="7e3a4e23da3821d8" providerId="LiveId" clId="{05B14582-93D8-482F-B8E5-922A8F973AE2}" dt="2024-05-11T10:05:25.290" v="13" actId="20577"/>
          <ac:spMkLst>
            <pc:docMk/>
            <pc:sldMk cId="2365981000" sldId="262"/>
            <ac:spMk id="2" creationId="{1A7103D2-23AD-D918-2DA5-DC0548B4AC0D}"/>
          </ac:spMkLst>
        </pc:spChg>
        <pc:spChg chg="mod">
          <ac:chgData name="Alex Hales-Owen" userId="7e3a4e23da3821d8" providerId="LiveId" clId="{05B14582-93D8-482F-B8E5-922A8F973AE2}" dt="2024-05-11T10:58:25.545" v="825" actId="5793"/>
          <ac:spMkLst>
            <pc:docMk/>
            <pc:sldMk cId="2365981000" sldId="262"/>
            <ac:spMk id="3" creationId="{FAC6E6DC-2CB8-932A-8974-040329555FEF}"/>
          </ac:spMkLst>
        </pc:spChg>
        <pc:spChg chg="add del mod">
          <ac:chgData name="Alex Hales-Owen" userId="7e3a4e23da3821d8" providerId="LiveId" clId="{05B14582-93D8-482F-B8E5-922A8F973AE2}" dt="2024-05-18T11:33:18.892" v="11006" actId="478"/>
          <ac:spMkLst>
            <pc:docMk/>
            <pc:sldMk cId="2365981000" sldId="262"/>
            <ac:spMk id="6" creationId="{7EC821E7-5F03-545C-C262-326EAA2AB380}"/>
          </ac:spMkLst>
        </pc:spChg>
        <pc:spChg chg="add mod">
          <ac:chgData name="Alex Hales-Owen" userId="7e3a4e23da3821d8" providerId="LiveId" clId="{05B14582-93D8-482F-B8E5-922A8F973AE2}" dt="2024-05-18T11:33:06.889" v="11004" actId="20577"/>
          <ac:spMkLst>
            <pc:docMk/>
            <pc:sldMk cId="2365981000" sldId="262"/>
            <ac:spMk id="7" creationId="{CD9E71D5-169A-5137-651A-D987762BB25B}"/>
          </ac:spMkLst>
        </pc:spChg>
        <pc:spChg chg="add mod">
          <ac:chgData name="Alex Hales-Owen" userId="7e3a4e23da3821d8" providerId="LiveId" clId="{05B14582-93D8-482F-B8E5-922A8F973AE2}" dt="2024-05-21T20:10:30.858" v="12126" actId="20577"/>
          <ac:spMkLst>
            <pc:docMk/>
            <pc:sldMk cId="2365981000" sldId="262"/>
            <ac:spMk id="8" creationId="{EC06628E-7A44-432B-3E03-3699F7D646C5}"/>
          </ac:spMkLst>
        </pc:spChg>
        <pc:spChg chg="add mod">
          <ac:chgData name="Alex Hales-Owen" userId="7e3a4e23da3821d8" providerId="LiveId" clId="{05B14582-93D8-482F-B8E5-922A8F973AE2}" dt="2024-05-21T20:10:22.438" v="12124" actId="20577"/>
          <ac:spMkLst>
            <pc:docMk/>
            <pc:sldMk cId="2365981000" sldId="262"/>
            <ac:spMk id="9" creationId="{59456C6E-A186-51E3-CEEC-4A228445A693}"/>
          </ac:spMkLst>
        </pc:spChg>
        <pc:graphicFrameChg chg="mod modGraphic">
          <ac:chgData name="Alex Hales-Owen" userId="7e3a4e23da3821d8" providerId="LiveId" clId="{05B14582-93D8-482F-B8E5-922A8F973AE2}" dt="2024-05-21T20:27:13.812" v="12191" actId="14100"/>
          <ac:graphicFrameMkLst>
            <pc:docMk/>
            <pc:sldMk cId="2365981000" sldId="262"/>
            <ac:graphicFrameMk id="4" creationId="{A8C28188-385F-96F1-F907-65A36CDC0330}"/>
          </ac:graphicFrameMkLst>
        </pc:graphicFrameChg>
        <pc:picChg chg="add del">
          <ac:chgData name="Alex Hales-Owen" userId="7e3a4e23da3821d8" providerId="LiveId" clId="{05B14582-93D8-482F-B8E5-922A8F973AE2}" dt="2024-05-17T15:53:56.722" v="10076" actId="478"/>
          <ac:picMkLst>
            <pc:docMk/>
            <pc:sldMk cId="2365981000" sldId="262"/>
            <ac:picMk id="1026" creationId="{5B963C32-4B4B-8B6A-306D-31A5DE012F99}"/>
          </ac:picMkLst>
        </pc:picChg>
        <pc:picChg chg="add mod">
          <ac:chgData name="Alex Hales-Owen" userId="7e3a4e23da3821d8" providerId="LiveId" clId="{05B14582-93D8-482F-B8E5-922A8F973AE2}" dt="2024-05-17T15:54:31.824" v="10082" actId="14100"/>
          <ac:picMkLst>
            <pc:docMk/>
            <pc:sldMk cId="2365981000" sldId="262"/>
            <ac:picMk id="1028" creationId="{B11ABCDC-5ACC-D84F-64C4-8CE7BB661184}"/>
          </ac:picMkLst>
        </pc:picChg>
        <pc:picChg chg="add del mod">
          <ac:chgData name="Alex Hales-Owen" userId="7e3a4e23da3821d8" providerId="LiveId" clId="{05B14582-93D8-482F-B8E5-922A8F973AE2}" dt="2024-05-17T15:53:56.722" v="10076" actId="478"/>
          <ac:picMkLst>
            <pc:docMk/>
            <pc:sldMk cId="2365981000" sldId="262"/>
            <ac:picMk id="5122" creationId="{5B9B0D1E-B829-1B02-4373-01C4D5A5603A}"/>
          </ac:picMkLst>
        </pc:picChg>
      </pc:sldChg>
      <pc:sldChg chg="addSp delSp modSp new mod setBg">
        <pc:chgData name="Alex Hales-Owen" userId="7e3a4e23da3821d8" providerId="LiveId" clId="{05B14582-93D8-482F-B8E5-922A8F973AE2}" dt="2024-05-21T20:11:06.768" v="12138" actId="20577"/>
        <pc:sldMkLst>
          <pc:docMk/>
          <pc:sldMk cId="2008276412" sldId="263"/>
        </pc:sldMkLst>
        <pc:spChg chg="mod">
          <ac:chgData name="Alex Hales-Owen" userId="7e3a4e23da3821d8" providerId="LiveId" clId="{05B14582-93D8-482F-B8E5-922A8F973AE2}" dt="2024-05-11T13:10:00.358" v="3559" actId="20577"/>
          <ac:spMkLst>
            <pc:docMk/>
            <pc:sldMk cId="2008276412" sldId="263"/>
            <ac:spMk id="2" creationId="{6835755C-75E4-4AB0-27CC-781C3DDFC080}"/>
          </ac:spMkLst>
        </pc:spChg>
        <pc:spChg chg="mod">
          <ac:chgData name="Alex Hales-Owen" userId="7e3a4e23da3821d8" providerId="LiveId" clId="{05B14582-93D8-482F-B8E5-922A8F973AE2}" dt="2024-05-21T19:57:01.218" v="12072" actId="20577"/>
          <ac:spMkLst>
            <pc:docMk/>
            <pc:sldMk cId="2008276412" sldId="263"/>
            <ac:spMk id="3" creationId="{D139B05C-9A0F-1EC1-189C-A41BD57866E6}"/>
          </ac:spMkLst>
        </pc:spChg>
        <pc:spChg chg="add del mod">
          <ac:chgData name="Alex Hales-Owen" userId="7e3a4e23da3821d8" providerId="LiveId" clId="{05B14582-93D8-482F-B8E5-922A8F973AE2}" dt="2024-05-18T11:35:21.689" v="11024" actId="478"/>
          <ac:spMkLst>
            <pc:docMk/>
            <pc:sldMk cId="2008276412" sldId="263"/>
            <ac:spMk id="4" creationId="{4675E8C6-5175-55F1-B470-95827C784993}"/>
          </ac:spMkLst>
        </pc:spChg>
        <pc:spChg chg="add mod">
          <ac:chgData name="Alex Hales-Owen" userId="7e3a4e23da3821d8" providerId="LiveId" clId="{05B14582-93D8-482F-B8E5-922A8F973AE2}" dt="2024-05-18T11:37:23.803" v="11053" actId="20577"/>
          <ac:spMkLst>
            <pc:docMk/>
            <pc:sldMk cId="2008276412" sldId="263"/>
            <ac:spMk id="5" creationId="{00EF15DE-DAA2-C063-1222-F9CE9D50D335}"/>
          </ac:spMkLst>
        </pc:spChg>
        <pc:spChg chg="add del mod">
          <ac:chgData name="Alex Hales-Owen" userId="7e3a4e23da3821d8" providerId="LiveId" clId="{05B14582-93D8-482F-B8E5-922A8F973AE2}" dt="2024-05-18T11:37:26.392" v="11055"/>
          <ac:spMkLst>
            <pc:docMk/>
            <pc:sldMk cId="2008276412" sldId="263"/>
            <ac:spMk id="6" creationId="{F37E659F-4AAA-614D-4B0D-342CB5D64EDD}"/>
          </ac:spMkLst>
        </pc:spChg>
        <pc:spChg chg="add mod">
          <ac:chgData name="Alex Hales-Owen" userId="7e3a4e23da3821d8" providerId="LiveId" clId="{05B14582-93D8-482F-B8E5-922A8F973AE2}" dt="2024-05-21T20:10:36.281" v="12128" actId="20577"/>
          <ac:spMkLst>
            <pc:docMk/>
            <pc:sldMk cId="2008276412" sldId="263"/>
            <ac:spMk id="7" creationId="{36A978B6-1717-2273-A57A-705A4C18AE9A}"/>
          </ac:spMkLst>
        </pc:spChg>
        <pc:spChg chg="add del mod">
          <ac:chgData name="Alex Hales-Owen" userId="7e3a4e23da3821d8" providerId="LiveId" clId="{05B14582-93D8-482F-B8E5-922A8F973AE2}" dt="2024-05-11T12:33:15.165" v="2464" actId="478"/>
          <ac:spMkLst>
            <pc:docMk/>
            <pc:sldMk cId="2008276412" sldId="263"/>
            <ac:spMk id="7" creationId="{67C1F157-FB24-4614-4CAA-D75722112A61}"/>
          </ac:spMkLst>
        </pc:spChg>
        <pc:spChg chg="add del mod">
          <ac:chgData name="Alex Hales-Owen" userId="7e3a4e23da3821d8" providerId="LiveId" clId="{05B14582-93D8-482F-B8E5-922A8F973AE2}" dt="2024-05-18T11:37:50.450" v="11061" actId="478"/>
          <ac:spMkLst>
            <pc:docMk/>
            <pc:sldMk cId="2008276412" sldId="263"/>
            <ac:spMk id="8" creationId="{21D32C22-F5A8-4927-1F08-F05F6C48E0BD}"/>
          </ac:spMkLst>
        </pc:spChg>
        <pc:spChg chg="add">
          <ac:chgData name="Alex Hales-Owen" userId="7e3a4e23da3821d8" providerId="LiveId" clId="{05B14582-93D8-482F-B8E5-922A8F973AE2}" dt="2024-05-11T13:16:13.939" v="3610"/>
          <ac:spMkLst>
            <pc:docMk/>
            <pc:sldMk cId="2008276412" sldId="263"/>
            <ac:spMk id="9" creationId="{6DBD0363-6038-AC93-5833-8ED200C2762F}"/>
          </ac:spMkLst>
        </pc:spChg>
        <pc:spChg chg="add mod">
          <ac:chgData name="Alex Hales-Owen" userId="7e3a4e23da3821d8" providerId="LiveId" clId="{05B14582-93D8-482F-B8E5-922A8F973AE2}" dt="2024-05-21T20:10:45.501" v="12130" actId="20577"/>
          <ac:spMkLst>
            <pc:docMk/>
            <pc:sldMk cId="2008276412" sldId="263"/>
            <ac:spMk id="12" creationId="{474A0194-0A9A-0B9A-7B49-A594070E0AAA}"/>
          </ac:spMkLst>
        </pc:spChg>
        <pc:spChg chg="add mod">
          <ac:chgData name="Alex Hales-Owen" userId="7e3a4e23da3821d8" providerId="LiveId" clId="{05B14582-93D8-482F-B8E5-922A8F973AE2}" dt="2024-05-21T20:10:49.360" v="12132" actId="20577"/>
          <ac:spMkLst>
            <pc:docMk/>
            <pc:sldMk cId="2008276412" sldId="263"/>
            <ac:spMk id="13" creationId="{5E382D00-170F-A5AC-D9D3-2AB75C4A947D}"/>
          </ac:spMkLst>
        </pc:spChg>
        <pc:spChg chg="add mod">
          <ac:chgData name="Alex Hales-Owen" userId="7e3a4e23da3821d8" providerId="LiveId" clId="{05B14582-93D8-482F-B8E5-922A8F973AE2}" dt="2024-05-21T20:10:56.316" v="12134" actId="20577"/>
          <ac:spMkLst>
            <pc:docMk/>
            <pc:sldMk cId="2008276412" sldId="263"/>
            <ac:spMk id="14" creationId="{EB030057-EEEA-E7B8-C193-CCBDD6EC59F6}"/>
          </ac:spMkLst>
        </pc:spChg>
        <pc:spChg chg="add mod">
          <ac:chgData name="Alex Hales-Owen" userId="7e3a4e23da3821d8" providerId="LiveId" clId="{05B14582-93D8-482F-B8E5-922A8F973AE2}" dt="2024-05-21T20:11:06.768" v="12138" actId="20577"/>
          <ac:spMkLst>
            <pc:docMk/>
            <pc:sldMk cId="2008276412" sldId="263"/>
            <ac:spMk id="15" creationId="{93CCDB4A-6CF5-4683-CDC8-BE27473C97D5}"/>
          </ac:spMkLst>
        </pc:spChg>
        <pc:spChg chg="add mod">
          <ac:chgData name="Alex Hales-Owen" userId="7e3a4e23da3821d8" providerId="LiveId" clId="{05B14582-93D8-482F-B8E5-922A8F973AE2}" dt="2024-05-21T20:11:02.916" v="12136" actId="20577"/>
          <ac:spMkLst>
            <pc:docMk/>
            <pc:sldMk cId="2008276412" sldId="263"/>
            <ac:spMk id="16" creationId="{C404913D-A148-2867-7621-C4E1C679D04A}"/>
          </ac:spMkLst>
        </pc:spChg>
        <pc:picChg chg="add mod">
          <ac:chgData name="Alex Hales-Owen" userId="7e3a4e23da3821d8" providerId="LiveId" clId="{05B14582-93D8-482F-B8E5-922A8F973AE2}" dt="2024-05-11T13:16:29.759" v="3615" actId="1076"/>
          <ac:picMkLst>
            <pc:docMk/>
            <pc:sldMk cId="2008276412" sldId="263"/>
            <ac:picMk id="10" creationId="{B1E53D80-629F-AE0A-3D87-7A67D984F76B}"/>
          </ac:picMkLst>
        </pc:picChg>
        <pc:picChg chg="add del">
          <ac:chgData name="Alex Hales-Owen" userId="7e3a4e23da3821d8" providerId="LiveId" clId="{05B14582-93D8-482F-B8E5-922A8F973AE2}" dt="2024-05-18T11:35:31.994" v="11027" actId="478"/>
          <ac:picMkLst>
            <pc:docMk/>
            <pc:sldMk cId="2008276412" sldId="263"/>
            <ac:picMk id="11" creationId="{02FA5D84-E2A8-1B22-17EB-9556E7D0F991}"/>
          </ac:picMkLst>
        </pc:picChg>
        <pc:picChg chg="add del mod">
          <ac:chgData name="Alex Hales-Owen" userId="7e3a4e23da3821d8" providerId="LiveId" clId="{05B14582-93D8-482F-B8E5-922A8F973AE2}" dt="2024-05-11T13:15:02.222" v="3608" actId="21"/>
          <ac:picMkLst>
            <pc:docMk/>
            <pc:sldMk cId="2008276412" sldId="263"/>
            <ac:picMk id="2050" creationId="{D76FAFEC-427A-048E-9215-8AB64BA0F854}"/>
          </ac:picMkLst>
        </pc:picChg>
      </pc:sldChg>
      <pc:sldChg chg="addSp delSp modSp new del mod">
        <pc:chgData name="Alex Hales-Owen" userId="7e3a4e23da3821d8" providerId="LiveId" clId="{05B14582-93D8-482F-B8E5-922A8F973AE2}" dt="2024-05-11T11:00:57.362" v="869" actId="2696"/>
        <pc:sldMkLst>
          <pc:docMk/>
          <pc:sldMk cId="882234449" sldId="264"/>
        </pc:sldMkLst>
        <pc:spChg chg="mod">
          <ac:chgData name="Alex Hales-Owen" userId="7e3a4e23da3821d8" providerId="LiveId" clId="{05B14582-93D8-482F-B8E5-922A8F973AE2}" dt="2024-05-11T11:00:46.897" v="868" actId="21"/>
          <ac:spMkLst>
            <pc:docMk/>
            <pc:sldMk cId="882234449" sldId="264"/>
            <ac:spMk id="2" creationId="{794E1E97-1D25-F87A-9C35-5A9F6BC92D84}"/>
          </ac:spMkLst>
        </pc:spChg>
        <pc:spChg chg="add del">
          <ac:chgData name="Alex Hales-Owen" userId="7e3a4e23da3821d8" providerId="LiveId" clId="{05B14582-93D8-482F-B8E5-922A8F973AE2}" dt="2024-05-11T10:55:15.556" v="751"/>
          <ac:spMkLst>
            <pc:docMk/>
            <pc:sldMk cId="882234449" sldId="264"/>
            <ac:spMk id="3" creationId="{C182B961-44B2-0CAD-D2D2-86E76BF04567}"/>
          </ac:spMkLst>
        </pc:spChg>
        <pc:spChg chg="add mod">
          <ac:chgData name="Alex Hales-Owen" userId="7e3a4e23da3821d8" providerId="LiveId" clId="{05B14582-93D8-482F-B8E5-922A8F973AE2}" dt="2024-05-11T10:54:30.137" v="744"/>
          <ac:spMkLst>
            <pc:docMk/>
            <pc:sldMk cId="882234449" sldId="264"/>
            <ac:spMk id="4" creationId="{497C3D92-481D-CE8C-1BEC-B7DD30F5B74F}"/>
          </ac:spMkLst>
        </pc:spChg>
        <pc:spChg chg="add mod">
          <ac:chgData name="Alex Hales-Owen" userId="7e3a4e23da3821d8" providerId="LiveId" clId="{05B14582-93D8-482F-B8E5-922A8F973AE2}" dt="2024-05-11T10:59:14.646" v="840" actId="20577"/>
          <ac:spMkLst>
            <pc:docMk/>
            <pc:sldMk cId="882234449" sldId="264"/>
            <ac:spMk id="8" creationId="{622C1EDB-8877-863A-EA0D-6E162FD435BE}"/>
          </ac:spMkLst>
        </pc:spChg>
        <pc:graphicFrameChg chg="add mod">
          <ac:chgData name="Alex Hales-Owen" userId="7e3a4e23da3821d8" providerId="LiveId" clId="{05B14582-93D8-482F-B8E5-922A8F973AE2}" dt="2024-05-11T10:54:45.220" v="746"/>
          <ac:graphicFrameMkLst>
            <pc:docMk/>
            <pc:sldMk cId="882234449" sldId="264"/>
            <ac:graphicFrameMk id="5" creationId="{5DA9B9EE-6113-33F4-3223-D40FF54BB973}"/>
          </ac:graphicFrameMkLst>
        </pc:graphicFrameChg>
        <pc:graphicFrameChg chg="add mod">
          <ac:chgData name="Alex Hales-Owen" userId="7e3a4e23da3821d8" providerId="LiveId" clId="{05B14582-93D8-482F-B8E5-922A8F973AE2}" dt="2024-05-11T10:55:05.164" v="750"/>
          <ac:graphicFrameMkLst>
            <pc:docMk/>
            <pc:sldMk cId="882234449" sldId="264"/>
            <ac:graphicFrameMk id="6" creationId="{26BA1F6A-7FC3-6D0E-8B5D-2F4EE89EC35E}"/>
          </ac:graphicFrameMkLst>
        </pc:graphicFrameChg>
        <pc:graphicFrameChg chg="add mod modGraphic">
          <ac:chgData name="Alex Hales-Owen" userId="7e3a4e23da3821d8" providerId="LiveId" clId="{05B14582-93D8-482F-B8E5-922A8F973AE2}" dt="2024-05-11T11:00:19.469" v="867" actId="20577"/>
          <ac:graphicFrameMkLst>
            <pc:docMk/>
            <pc:sldMk cId="882234449" sldId="264"/>
            <ac:graphicFrameMk id="7" creationId="{4E5F21B8-81DE-13D5-471E-BA9549D073D0}"/>
          </ac:graphicFrameMkLst>
        </pc:graphicFrameChg>
      </pc:sldChg>
      <pc:sldChg chg="addSp delSp modSp new mod setBg">
        <pc:chgData name="Alex Hales-Owen" userId="7e3a4e23da3821d8" providerId="LiveId" clId="{05B14582-93D8-482F-B8E5-922A8F973AE2}" dt="2024-05-22T12:58:46.919" v="12216" actId="1076"/>
        <pc:sldMkLst>
          <pc:docMk/>
          <pc:sldMk cId="2856172477" sldId="264"/>
        </pc:sldMkLst>
        <pc:spChg chg="mod">
          <ac:chgData name="Alex Hales-Owen" userId="7e3a4e23da3821d8" providerId="LiveId" clId="{05B14582-93D8-482F-B8E5-922A8F973AE2}" dt="2024-05-11T13:12:59.732" v="3602" actId="26606"/>
          <ac:spMkLst>
            <pc:docMk/>
            <pc:sldMk cId="2856172477" sldId="264"/>
            <ac:spMk id="2" creationId="{45791C6C-0D2B-D0AD-A991-33B436308CA6}"/>
          </ac:spMkLst>
        </pc:spChg>
        <pc:spChg chg="mod">
          <ac:chgData name="Alex Hales-Owen" userId="7e3a4e23da3821d8" providerId="LiveId" clId="{05B14582-93D8-482F-B8E5-922A8F973AE2}" dt="2024-05-18T11:42:52.276" v="11121" actId="20577"/>
          <ac:spMkLst>
            <pc:docMk/>
            <pc:sldMk cId="2856172477" sldId="264"/>
            <ac:spMk id="3" creationId="{246CB744-C464-2C01-DF3E-C83DBE1C1630}"/>
          </ac:spMkLst>
        </pc:spChg>
        <pc:spChg chg="add mod">
          <ac:chgData name="Alex Hales-Owen" userId="7e3a4e23da3821d8" providerId="LiveId" clId="{05B14582-93D8-482F-B8E5-922A8F973AE2}" dt="2024-05-12T11:01:39.896" v="3821" actId="1076"/>
          <ac:spMkLst>
            <pc:docMk/>
            <pc:sldMk cId="2856172477" sldId="264"/>
            <ac:spMk id="4" creationId="{4C3385A7-B955-9C73-617E-4DE77CC307BB}"/>
          </ac:spMkLst>
        </pc:spChg>
        <pc:spChg chg="add mod">
          <ac:chgData name="Alex Hales-Owen" userId="7e3a4e23da3821d8" providerId="LiveId" clId="{05B14582-93D8-482F-B8E5-922A8F973AE2}" dt="2024-05-21T20:15:57.732" v="12181" actId="20577"/>
          <ac:spMkLst>
            <pc:docMk/>
            <pc:sldMk cId="2856172477" sldId="264"/>
            <ac:spMk id="5" creationId="{5994BD86-0F15-A0C2-A12C-4D3D9B31F191}"/>
          </ac:spMkLst>
        </pc:spChg>
        <pc:spChg chg="add mod">
          <ac:chgData name="Alex Hales-Owen" userId="7e3a4e23da3821d8" providerId="LiveId" clId="{05B14582-93D8-482F-B8E5-922A8F973AE2}" dt="2024-05-21T20:11:29.466" v="12142" actId="20577"/>
          <ac:spMkLst>
            <pc:docMk/>
            <pc:sldMk cId="2856172477" sldId="264"/>
            <ac:spMk id="6" creationId="{2FC27A2E-2ACA-E9B5-48DC-5DA0985023E9}"/>
          </ac:spMkLst>
        </pc:spChg>
        <pc:spChg chg="add mod">
          <ac:chgData name="Alex Hales-Owen" userId="7e3a4e23da3821d8" providerId="LiveId" clId="{05B14582-93D8-482F-B8E5-922A8F973AE2}" dt="2024-05-21T20:11:24.106" v="12140" actId="20577"/>
          <ac:spMkLst>
            <pc:docMk/>
            <pc:sldMk cId="2856172477" sldId="264"/>
            <ac:spMk id="8" creationId="{2F7A14EB-2D4F-E3C9-6DD4-8320E4FBEEF0}"/>
          </ac:spMkLst>
        </pc:spChg>
        <pc:spChg chg="add mod">
          <ac:chgData name="Alex Hales-Owen" userId="7e3a4e23da3821d8" providerId="LiveId" clId="{05B14582-93D8-482F-B8E5-922A8F973AE2}" dt="2024-05-21T20:11:34.269" v="12144" actId="20577"/>
          <ac:spMkLst>
            <pc:docMk/>
            <pc:sldMk cId="2856172477" sldId="264"/>
            <ac:spMk id="9" creationId="{893550D9-21CA-C529-B825-1B20A571C0FD}"/>
          </ac:spMkLst>
        </pc:spChg>
        <pc:spChg chg="add mod">
          <ac:chgData name="Alex Hales-Owen" userId="7e3a4e23da3821d8" providerId="LiveId" clId="{05B14582-93D8-482F-B8E5-922A8F973AE2}" dt="2024-05-22T12:58:46.919" v="12216" actId="1076"/>
          <ac:spMkLst>
            <pc:docMk/>
            <pc:sldMk cId="2856172477" sldId="264"/>
            <ac:spMk id="10" creationId="{23B3FF09-9D0D-DD57-8B83-11E723D28077}"/>
          </ac:spMkLst>
        </pc:spChg>
        <pc:spChg chg="add mod">
          <ac:chgData name="Alex Hales-Owen" userId="7e3a4e23da3821d8" providerId="LiveId" clId="{05B14582-93D8-482F-B8E5-922A8F973AE2}" dt="2024-05-21T20:12:08.730" v="12157" actId="20577"/>
          <ac:spMkLst>
            <pc:docMk/>
            <pc:sldMk cId="2856172477" sldId="264"/>
            <ac:spMk id="11" creationId="{DEDBDA14-D9E5-79EB-6CFF-0EBD1B0DA7A5}"/>
          </ac:spMkLst>
        </pc:spChg>
        <pc:spChg chg="add mod">
          <ac:chgData name="Alex Hales-Owen" userId="7e3a4e23da3821d8" providerId="LiveId" clId="{05B14582-93D8-482F-B8E5-922A8F973AE2}" dt="2024-05-21T20:11:57.006" v="12152" actId="20577"/>
          <ac:spMkLst>
            <pc:docMk/>
            <pc:sldMk cId="2856172477" sldId="264"/>
            <ac:spMk id="12" creationId="{122F3647-A19C-C9A1-CE3B-A88FD26EC7FA}"/>
          </ac:spMkLst>
        </pc:spChg>
        <pc:spChg chg="add mod">
          <ac:chgData name="Alex Hales-Owen" userId="7e3a4e23da3821d8" providerId="LiveId" clId="{05B14582-93D8-482F-B8E5-922A8F973AE2}" dt="2024-05-21T20:12:28.563" v="12163" actId="1076"/>
          <ac:spMkLst>
            <pc:docMk/>
            <pc:sldMk cId="2856172477" sldId="264"/>
            <ac:spMk id="13" creationId="{D9B7A843-17B6-96BF-A344-6C9A994D8EF1}"/>
          </ac:spMkLst>
        </pc:spChg>
        <pc:spChg chg="add del mod">
          <ac:chgData name="Alex Hales-Owen" userId="7e3a4e23da3821d8" providerId="LiveId" clId="{05B14582-93D8-482F-B8E5-922A8F973AE2}" dt="2024-05-18T11:43:03.901" v="11125" actId="478"/>
          <ac:spMkLst>
            <pc:docMk/>
            <pc:sldMk cId="2856172477" sldId="264"/>
            <ac:spMk id="14" creationId="{7D7075BF-0858-4008-7249-6C5438495098}"/>
          </ac:spMkLst>
        </pc:spChg>
        <pc:spChg chg="add mod">
          <ac:chgData name="Alex Hales-Owen" userId="7e3a4e23da3821d8" providerId="LiveId" clId="{05B14582-93D8-482F-B8E5-922A8F973AE2}" dt="2024-05-21T20:12:02.588" v="12155" actId="20577"/>
          <ac:spMkLst>
            <pc:docMk/>
            <pc:sldMk cId="2856172477" sldId="264"/>
            <ac:spMk id="15" creationId="{09172622-AFAD-63C9-492A-A92FA5D48394}"/>
          </ac:spMkLst>
        </pc:spChg>
        <pc:spChg chg="add del">
          <ac:chgData name="Alex Hales-Owen" userId="7e3a4e23da3821d8" providerId="LiveId" clId="{05B14582-93D8-482F-B8E5-922A8F973AE2}" dt="2024-05-11T13:12:59.732" v="3602" actId="26606"/>
          <ac:spMkLst>
            <pc:docMk/>
            <pc:sldMk cId="2856172477" sldId="264"/>
            <ac:spMk id="4100" creationId="{6764E3F6-59F1-44FF-9EF2-8EF0BCA30B60}"/>
          </ac:spMkLst>
        </pc:spChg>
        <pc:spChg chg="add del">
          <ac:chgData name="Alex Hales-Owen" userId="7e3a4e23da3821d8" providerId="LiveId" clId="{05B14582-93D8-482F-B8E5-922A8F973AE2}" dt="2024-05-11T13:12:59.732" v="3602" actId="26606"/>
          <ac:spMkLst>
            <pc:docMk/>
            <pc:sldMk cId="2856172477" sldId="264"/>
            <ac:spMk id="4101" creationId="{0743C7B8-BD05-4C16-9FC9-6B5C5BA3A043}"/>
          </ac:spMkLst>
        </pc:spChg>
        <pc:spChg chg="add del">
          <ac:chgData name="Alex Hales-Owen" userId="7e3a4e23da3821d8" providerId="LiveId" clId="{05B14582-93D8-482F-B8E5-922A8F973AE2}" dt="2024-05-11T13:12:59.732" v="3602" actId="26606"/>
          <ac:spMkLst>
            <pc:docMk/>
            <pc:sldMk cId="2856172477" sldId="264"/>
            <ac:spMk id="4102" creationId="{E6B9B529-EAD6-442A-92A1-6A496B93297E}"/>
          </ac:spMkLst>
        </pc:spChg>
        <pc:spChg chg="add del">
          <ac:chgData name="Alex Hales-Owen" userId="7e3a4e23da3821d8" providerId="LiveId" clId="{05B14582-93D8-482F-B8E5-922A8F973AE2}" dt="2024-05-11T13:12:29.576" v="3600" actId="26606"/>
          <ac:spMkLst>
            <pc:docMk/>
            <pc:sldMk cId="2856172477" sldId="264"/>
            <ac:spMk id="4107" creationId="{0917D5C4-7346-4128-A893-88F9031A327B}"/>
          </ac:spMkLst>
        </pc:spChg>
        <pc:grpChg chg="add del">
          <ac:chgData name="Alex Hales-Owen" userId="7e3a4e23da3821d8" providerId="LiveId" clId="{05B14582-93D8-482F-B8E5-922A8F973AE2}" dt="2024-05-11T13:12:29.576" v="3600" actId="26606"/>
          <ac:grpSpMkLst>
            <pc:docMk/>
            <pc:sldMk cId="2856172477" sldId="264"/>
            <ac:grpSpMk id="4103" creationId="{F6BCB397-4790-4766-82B8-F6ED3BAAB00F}"/>
          </ac:grpSpMkLst>
        </pc:grpChg>
        <pc:picChg chg="add mod">
          <ac:chgData name="Alex Hales-Owen" userId="7e3a4e23da3821d8" providerId="LiveId" clId="{05B14582-93D8-482F-B8E5-922A8F973AE2}" dt="2024-05-12T11:30:10.383" v="4183" actId="14100"/>
          <ac:picMkLst>
            <pc:docMk/>
            <pc:sldMk cId="2856172477" sldId="264"/>
            <ac:picMk id="7" creationId="{631BE800-86C4-6081-6BD2-7D186D798583}"/>
          </ac:picMkLst>
        </pc:picChg>
        <pc:picChg chg="add mod ord">
          <ac:chgData name="Alex Hales-Owen" userId="7e3a4e23da3821d8" providerId="LiveId" clId="{05B14582-93D8-482F-B8E5-922A8F973AE2}" dt="2024-05-11T13:12:59.732" v="3602" actId="26606"/>
          <ac:picMkLst>
            <pc:docMk/>
            <pc:sldMk cId="2856172477" sldId="264"/>
            <ac:picMk id="4098" creationId="{DE92375A-4D50-3B6B-5DBD-9EFE403869B9}"/>
          </ac:picMkLst>
        </pc:picChg>
        <pc:picChg chg="add del">
          <ac:chgData name="Alex Hales-Owen" userId="7e3a4e23da3821d8" providerId="LiveId" clId="{05B14582-93D8-482F-B8E5-922A8F973AE2}" dt="2024-05-11T13:12:59.732" v="3602" actId="26606"/>
          <ac:picMkLst>
            <pc:docMk/>
            <pc:sldMk cId="2856172477" sldId="264"/>
            <ac:picMk id="4105" creationId="{8DF1CE84-BC06-4E42-A5D4-7B92E327FDF7}"/>
          </ac:picMkLst>
        </pc:picChg>
        <pc:picChg chg="add del">
          <ac:chgData name="Alex Hales-Owen" userId="7e3a4e23da3821d8" providerId="LiveId" clId="{05B14582-93D8-482F-B8E5-922A8F973AE2}" dt="2024-05-11T13:12:29.576" v="3600" actId="26606"/>
          <ac:picMkLst>
            <pc:docMk/>
            <pc:sldMk cId="2856172477" sldId="264"/>
            <ac:picMk id="4109" creationId="{4EC06EAC-4D4E-4BEC-A580-543F5E0EDE94}"/>
          </ac:picMkLst>
        </pc:picChg>
        <pc:picChg chg="add del">
          <ac:chgData name="Alex Hales-Owen" userId="7e3a4e23da3821d8" providerId="LiveId" clId="{05B14582-93D8-482F-B8E5-922A8F973AE2}" dt="2024-05-11T13:12:59.732" v="3602" actId="26606"/>
          <ac:picMkLst>
            <pc:docMk/>
            <pc:sldMk cId="2856172477" sldId="264"/>
            <ac:picMk id="4111" creationId="{C0419FA5-A1B5-487F-92D4-03983819F9B9}"/>
          </ac:picMkLst>
        </pc:picChg>
      </pc:sldChg>
      <pc:sldChg chg="modSp new mod setBg">
        <pc:chgData name="Alex Hales-Owen" userId="7e3a4e23da3821d8" providerId="LiveId" clId="{05B14582-93D8-482F-B8E5-922A8F973AE2}" dt="2024-05-18T12:24:25.020" v="11769" actId="20577"/>
        <pc:sldMkLst>
          <pc:docMk/>
          <pc:sldMk cId="1515877284" sldId="265"/>
        </pc:sldMkLst>
        <pc:spChg chg="mod">
          <ac:chgData name="Alex Hales-Owen" userId="7e3a4e23da3821d8" providerId="LiveId" clId="{05B14582-93D8-482F-B8E5-922A8F973AE2}" dt="2024-05-12T11:35:31.934" v="4282" actId="12788"/>
          <ac:spMkLst>
            <pc:docMk/>
            <pc:sldMk cId="1515877284" sldId="265"/>
            <ac:spMk id="2" creationId="{314FBC5B-E283-2E93-F6AC-CA9635831B00}"/>
          </ac:spMkLst>
        </pc:spChg>
        <pc:spChg chg="mod">
          <ac:chgData name="Alex Hales-Owen" userId="7e3a4e23da3821d8" providerId="LiveId" clId="{05B14582-93D8-482F-B8E5-922A8F973AE2}" dt="2024-05-18T12:24:25.020" v="11769" actId="20577"/>
          <ac:spMkLst>
            <pc:docMk/>
            <pc:sldMk cId="1515877284" sldId="265"/>
            <ac:spMk id="3" creationId="{E4962DAE-24CF-075E-3632-17DDF9ADD77E}"/>
          </ac:spMkLst>
        </pc:spChg>
      </pc:sldChg>
      <pc:sldChg chg="addSp delSp modSp new mod ord setBg">
        <pc:chgData name="Alex Hales-Owen" userId="7e3a4e23da3821d8" providerId="LiveId" clId="{05B14582-93D8-482F-B8E5-922A8F973AE2}" dt="2024-05-21T20:13:02.938" v="12175" actId="20577"/>
        <pc:sldMkLst>
          <pc:docMk/>
          <pc:sldMk cId="4177063376" sldId="266"/>
        </pc:sldMkLst>
        <pc:spChg chg="mod">
          <ac:chgData name="Alex Hales-Owen" userId="7e3a4e23da3821d8" providerId="LiveId" clId="{05B14582-93D8-482F-B8E5-922A8F973AE2}" dt="2024-05-13T15:28:39.102" v="8833" actId="255"/>
          <ac:spMkLst>
            <pc:docMk/>
            <pc:sldMk cId="4177063376" sldId="266"/>
            <ac:spMk id="2" creationId="{BFFF2D7C-71A9-6AF9-1F33-62006628B0F5}"/>
          </ac:spMkLst>
        </pc:spChg>
        <pc:spChg chg="del mod">
          <ac:chgData name="Alex Hales-Owen" userId="7e3a4e23da3821d8" providerId="LiveId" clId="{05B14582-93D8-482F-B8E5-922A8F973AE2}" dt="2024-05-13T14:07:20.645" v="7614" actId="478"/>
          <ac:spMkLst>
            <pc:docMk/>
            <pc:sldMk cId="4177063376" sldId="266"/>
            <ac:spMk id="3" creationId="{0095FCD9-9444-C0B0-A7D3-067E160E9F2E}"/>
          </ac:spMkLst>
        </pc:spChg>
        <pc:spChg chg="add mod">
          <ac:chgData name="Alex Hales-Owen" userId="7e3a4e23da3821d8" providerId="LiveId" clId="{05B14582-93D8-482F-B8E5-922A8F973AE2}" dt="2024-05-21T20:13:02.938" v="12175" actId="20577"/>
          <ac:spMkLst>
            <pc:docMk/>
            <pc:sldMk cId="4177063376" sldId="266"/>
            <ac:spMk id="3" creationId="{0F7A8D62-4405-05EE-764D-CEF4F08861CF}"/>
          </ac:spMkLst>
        </pc:spChg>
        <pc:spChg chg="add mod">
          <ac:chgData name="Alex Hales-Owen" userId="7e3a4e23da3821d8" providerId="LiveId" clId="{05B14582-93D8-482F-B8E5-922A8F973AE2}" dt="2024-05-18T12:13:22.390" v="11330" actId="20577"/>
          <ac:spMkLst>
            <pc:docMk/>
            <pc:sldMk cId="4177063376" sldId="266"/>
            <ac:spMk id="4" creationId="{F92F2443-4731-0281-CFB6-5813941B88A9}"/>
          </ac:spMkLst>
        </pc:spChg>
        <pc:spChg chg="add mod">
          <ac:chgData name="Alex Hales-Owen" userId="7e3a4e23da3821d8" providerId="LiveId" clId="{05B14582-93D8-482F-B8E5-922A8F973AE2}" dt="2024-05-18T11:44:08.241" v="11138" actId="20577"/>
          <ac:spMkLst>
            <pc:docMk/>
            <pc:sldMk cId="4177063376" sldId="266"/>
            <ac:spMk id="5" creationId="{9D6FC621-4647-E58F-4F49-0EC6DA3AE42D}"/>
          </ac:spMkLst>
        </pc:spChg>
        <pc:spChg chg="add mod">
          <ac:chgData name="Alex Hales-Owen" userId="7e3a4e23da3821d8" providerId="LiveId" clId="{05B14582-93D8-482F-B8E5-922A8F973AE2}" dt="2024-05-21T20:12:36.357" v="12165" actId="20577"/>
          <ac:spMkLst>
            <pc:docMk/>
            <pc:sldMk cId="4177063376" sldId="266"/>
            <ac:spMk id="6" creationId="{84B34E1F-7550-BC20-9DBD-140FBE6996F4}"/>
          </ac:spMkLst>
        </pc:spChg>
        <pc:spChg chg="add del mod">
          <ac:chgData name="Alex Hales-Owen" userId="7e3a4e23da3821d8" providerId="LiveId" clId="{05B14582-93D8-482F-B8E5-922A8F973AE2}" dt="2024-05-13T14:32:56.636" v="7743"/>
          <ac:spMkLst>
            <pc:docMk/>
            <pc:sldMk cId="4177063376" sldId="266"/>
            <ac:spMk id="7" creationId="{0B2F5EBD-0076-A534-7D23-FE33EDFF141D}"/>
          </ac:spMkLst>
        </pc:spChg>
        <pc:spChg chg="add mod">
          <ac:chgData name="Alex Hales-Owen" userId="7e3a4e23da3821d8" providerId="LiveId" clId="{05B14582-93D8-482F-B8E5-922A8F973AE2}" dt="2024-05-21T20:12:43.302" v="12167" actId="20577"/>
          <ac:spMkLst>
            <pc:docMk/>
            <pc:sldMk cId="4177063376" sldId="266"/>
            <ac:spMk id="7" creationId="{A739B112-5C93-8B8B-6D65-04AB8896D9C4}"/>
          </ac:spMkLst>
        </pc:spChg>
        <pc:spChg chg="add mod">
          <ac:chgData name="Alex Hales-Owen" userId="7e3a4e23da3821d8" providerId="LiveId" clId="{05B14582-93D8-482F-B8E5-922A8F973AE2}" dt="2024-05-18T12:49:11.923" v="11964" actId="20577"/>
          <ac:spMkLst>
            <pc:docMk/>
            <pc:sldMk cId="4177063376" sldId="266"/>
            <ac:spMk id="8" creationId="{390BC194-45E2-FD88-5753-A29B4F611C2F}"/>
          </ac:spMkLst>
        </pc:spChg>
        <pc:spChg chg="add mod">
          <ac:chgData name="Alex Hales-Owen" userId="7e3a4e23da3821d8" providerId="LiveId" clId="{05B14582-93D8-482F-B8E5-922A8F973AE2}" dt="2024-05-18T12:12:31.636" v="11320" actId="1076"/>
          <ac:spMkLst>
            <pc:docMk/>
            <pc:sldMk cId="4177063376" sldId="266"/>
            <ac:spMk id="9" creationId="{CE1C3CCA-DD3C-6475-771E-324521270201}"/>
          </ac:spMkLst>
        </pc:spChg>
        <pc:spChg chg="add mod">
          <ac:chgData name="Alex Hales-Owen" userId="7e3a4e23da3821d8" providerId="LiveId" clId="{05B14582-93D8-482F-B8E5-922A8F973AE2}" dt="2024-05-21T20:12:56.985" v="12173" actId="20577"/>
          <ac:spMkLst>
            <pc:docMk/>
            <pc:sldMk cId="4177063376" sldId="266"/>
            <ac:spMk id="10" creationId="{B7FED57D-BD84-EC36-0F2F-C5ABA380F142}"/>
          </ac:spMkLst>
        </pc:spChg>
        <pc:spChg chg="add mod">
          <ac:chgData name="Alex Hales-Owen" userId="7e3a4e23da3821d8" providerId="LiveId" clId="{05B14582-93D8-482F-B8E5-922A8F973AE2}" dt="2024-05-21T20:12:49.159" v="12169" actId="20577"/>
          <ac:spMkLst>
            <pc:docMk/>
            <pc:sldMk cId="4177063376" sldId="266"/>
            <ac:spMk id="11" creationId="{9A6CF387-6700-1E36-CE8A-AFAE2D8C3DE8}"/>
          </ac:spMkLst>
        </pc:spChg>
        <pc:spChg chg="add mod">
          <ac:chgData name="Alex Hales-Owen" userId="7e3a4e23da3821d8" providerId="LiveId" clId="{05B14582-93D8-482F-B8E5-922A8F973AE2}" dt="2024-05-21T20:12:53.462" v="12171" actId="20577"/>
          <ac:spMkLst>
            <pc:docMk/>
            <pc:sldMk cId="4177063376" sldId="266"/>
            <ac:spMk id="12" creationId="{5BF5828D-CB79-FD9C-8492-F8B5CCD35DE8}"/>
          </ac:spMkLst>
        </pc:spChg>
        <pc:picChg chg="add del mod">
          <ac:chgData name="Alex Hales-Owen" userId="7e3a4e23da3821d8" providerId="LiveId" clId="{05B14582-93D8-482F-B8E5-922A8F973AE2}" dt="2024-05-13T14:18:10.887" v="7674" actId="478"/>
          <ac:picMkLst>
            <pc:docMk/>
            <pc:sldMk cId="4177063376" sldId="266"/>
            <ac:picMk id="1026" creationId="{F7A484DC-048B-ED29-C47D-A622DC4AB85A}"/>
          </ac:picMkLst>
        </pc:picChg>
        <pc:picChg chg="add mod">
          <ac:chgData name="Alex Hales-Owen" userId="7e3a4e23da3821d8" providerId="LiveId" clId="{05B14582-93D8-482F-B8E5-922A8F973AE2}" dt="2024-05-18T11:20:24.253" v="10915" actId="1076"/>
          <ac:picMkLst>
            <pc:docMk/>
            <pc:sldMk cId="4177063376" sldId="266"/>
            <ac:picMk id="1028" creationId="{03AFB15F-7F1B-6FA9-6464-5B4AD006797A}"/>
          </ac:picMkLst>
        </pc:picChg>
        <pc:picChg chg="add mod">
          <ac:chgData name="Alex Hales-Owen" userId="7e3a4e23da3821d8" providerId="LiveId" clId="{05B14582-93D8-482F-B8E5-922A8F973AE2}" dt="2024-05-18T11:25:21.534" v="10941" actId="1076"/>
          <ac:picMkLst>
            <pc:docMk/>
            <pc:sldMk cId="4177063376" sldId="266"/>
            <ac:picMk id="1030" creationId="{955B6E59-F5C3-9DBD-5B17-5DD7674F7399}"/>
          </ac:picMkLst>
        </pc:picChg>
        <pc:picChg chg="add mod">
          <ac:chgData name="Alex Hales-Owen" userId="7e3a4e23da3821d8" providerId="LiveId" clId="{05B14582-93D8-482F-B8E5-922A8F973AE2}" dt="2024-05-18T12:12:22.121" v="11318" actId="1076"/>
          <ac:picMkLst>
            <pc:docMk/>
            <pc:sldMk cId="4177063376" sldId="266"/>
            <ac:picMk id="1032" creationId="{384FD031-E461-7F07-F907-62FF1B829244}"/>
          </ac:picMkLst>
        </pc:picChg>
        <pc:picChg chg="add">
          <ac:chgData name="Alex Hales-Owen" userId="7e3a4e23da3821d8" providerId="LiveId" clId="{05B14582-93D8-482F-B8E5-922A8F973AE2}" dt="2024-05-13T15:00:10.305" v="7961"/>
          <ac:picMkLst>
            <pc:docMk/>
            <pc:sldMk cId="4177063376" sldId="266"/>
            <ac:picMk id="1034" creationId="{C9283D8B-75A4-3456-47B0-173FF819EED5}"/>
          </ac:picMkLst>
        </pc:picChg>
      </pc:sldChg>
      <pc:sldChg chg="addSp delSp modSp new mod setBg">
        <pc:chgData name="Alex Hales-Owen" userId="7e3a4e23da3821d8" providerId="LiveId" clId="{05B14582-93D8-482F-B8E5-922A8F973AE2}" dt="2024-05-21T19:51:06.061" v="12069" actId="313"/>
        <pc:sldMkLst>
          <pc:docMk/>
          <pc:sldMk cId="609925178" sldId="267"/>
        </pc:sldMkLst>
        <pc:spChg chg="mod">
          <ac:chgData name="Alex Hales-Owen" userId="7e3a4e23da3821d8" providerId="LiveId" clId="{05B14582-93D8-482F-B8E5-922A8F973AE2}" dt="2024-05-13T15:27:55.168" v="8807" actId="20577"/>
          <ac:spMkLst>
            <pc:docMk/>
            <pc:sldMk cId="609925178" sldId="267"/>
            <ac:spMk id="2" creationId="{375E8892-C802-45BE-1B00-5EC8150781F6}"/>
          </ac:spMkLst>
        </pc:spChg>
        <pc:spChg chg="add del mod">
          <ac:chgData name="Alex Hales-Owen" userId="7e3a4e23da3821d8" providerId="LiveId" clId="{05B14582-93D8-482F-B8E5-922A8F973AE2}" dt="2024-05-21T19:51:06.061" v="12069" actId="313"/>
          <ac:spMkLst>
            <pc:docMk/>
            <pc:sldMk cId="609925178" sldId="267"/>
            <ac:spMk id="3" creationId="{4DE70CE4-C17E-3864-BADD-629775CA63FE}"/>
          </ac:spMkLst>
        </pc:spChg>
        <pc:spChg chg="add mod">
          <ac:chgData name="Alex Hales-Owen" userId="7e3a4e23da3821d8" providerId="LiveId" clId="{05B14582-93D8-482F-B8E5-922A8F973AE2}" dt="2024-05-17T16:00:53.105" v="10316" actId="478"/>
          <ac:spMkLst>
            <pc:docMk/>
            <pc:sldMk cId="609925178" sldId="267"/>
            <ac:spMk id="4" creationId="{7E0F719C-F8F1-0AE2-FAA4-AFAE75220C8A}"/>
          </ac:spMkLst>
        </pc:spChg>
        <pc:picChg chg="add del">
          <ac:chgData name="Alex Hales-Owen" userId="7e3a4e23da3821d8" providerId="LiveId" clId="{05B14582-93D8-482F-B8E5-922A8F973AE2}" dt="2024-05-17T16:00:55.203" v="10317" actId="478"/>
          <ac:picMkLst>
            <pc:docMk/>
            <pc:sldMk cId="609925178" sldId="267"/>
            <ac:picMk id="4098" creationId="{F4838CE2-0F3F-690A-F0F3-7ED004434A36}"/>
          </ac:picMkLst>
        </pc:picChg>
      </pc:sldChg>
      <pc:sldChg chg="modSp new mod">
        <pc:chgData name="Alex Hales-Owen" userId="7e3a4e23da3821d8" providerId="LiveId" clId="{05B14582-93D8-482F-B8E5-922A8F973AE2}" dt="2024-05-18T12:14:23.172" v="11348" actId="20577"/>
        <pc:sldMkLst>
          <pc:docMk/>
          <pc:sldMk cId="2819440757" sldId="268"/>
        </pc:sldMkLst>
        <pc:spChg chg="mod">
          <ac:chgData name="Alex Hales-Owen" userId="7e3a4e23da3821d8" providerId="LiveId" clId="{05B14582-93D8-482F-B8E5-922A8F973AE2}" dt="2024-05-13T13:56:43.433" v="7543" actId="113"/>
          <ac:spMkLst>
            <pc:docMk/>
            <pc:sldMk cId="2819440757" sldId="268"/>
            <ac:spMk id="2" creationId="{FA43A54B-4EEA-3ACD-8B0E-AC613210F56F}"/>
          </ac:spMkLst>
        </pc:spChg>
        <pc:spChg chg="mod">
          <ac:chgData name="Alex Hales-Owen" userId="7e3a4e23da3821d8" providerId="LiveId" clId="{05B14582-93D8-482F-B8E5-922A8F973AE2}" dt="2024-05-18T12:14:23.172" v="11348" actId="20577"/>
          <ac:spMkLst>
            <pc:docMk/>
            <pc:sldMk cId="2819440757" sldId="268"/>
            <ac:spMk id="3" creationId="{6543F200-3BB1-B073-C15C-B74E21C7928A}"/>
          </ac:spMkLst>
        </pc:spChg>
      </pc:sldChg>
      <pc:sldChg chg="modSp new mod ord">
        <pc:chgData name="Alex Hales-Owen" userId="7e3a4e23da3821d8" providerId="LiveId" clId="{05B14582-93D8-482F-B8E5-922A8F973AE2}" dt="2024-05-22T12:46:33.475" v="12213" actId="115"/>
        <pc:sldMkLst>
          <pc:docMk/>
          <pc:sldMk cId="1250928133" sldId="269"/>
        </pc:sldMkLst>
        <pc:spChg chg="mod">
          <ac:chgData name="Alex Hales-Owen" userId="7e3a4e23da3821d8" providerId="LiveId" clId="{05B14582-93D8-482F-B8E5-922A8F973AE2}" dt="2024-05-22T12:46:33.475" v="12213" actId="115"/>
          <ac:spMkLst>
            <pc:docMk/>
            <pc:sldMk cId="1250928133" sldId="269"/>
            <ac:spMk id="2" creationId="{874A268B-198D-5D9B-949E-DB257DBDC433}"/>
          </ac:spMkLst>
        </pc:spChg>
        <pc:spChg chg="mod">
          <ac:chgData name="Alex Hales-Owen" userId="7e3a4e23da3821d8" providerId="LiveId" clId="{05B14582-93D8-482F-B8E5-922A8F973AE2}" dt="2024-05-22T12:46:24.176" v="12212" actId="20577"/>
          <ac:spMkLst>
            <pc:docMk/>
            <pc:sldMk cId="1250928133" sldId="269"/>
            <ac:spMk id="3" creationId="{91CFEAC4-AAAD-C93F-F30F-C53A9052DB84}"/>
          </ac:spMkLst>
        </pc:spChg>
      </pc:sldChg>
      <pc:sldChg chg="modSp new del mod">
        <pc:chgData name="Alex Hales-Owen" userId="7e3a4e23da3821d8" providerId="LiveId" clId="{05B14582-93D8-482F-B8E5-922A8F973AE2}" dt="2024-05-22T13:29:43.471" v="12226" actId="2696"/>
        <pc:sldMkLst>
          <pc:docMk/>
          <pc:sldMk cId="994597900" sldId="270"/>
        </pc:sldMkLst>
        <pc:spChg chg="mod">
          <ac:chgData name="Alex Hales-Owen" userId="7e3a4e23da3821d8" providerId="LiveId" clId="{05B14582-93D8-482F-B8E5-922A8F973AE2}" dt="2024-05-22T13:29:39.745" v="12225" actId="20577"/>
          <ac:spMkLst>
            <pc:docMk/>
            <pc:sldMk cId="994597900" sldId="270"/>
            <ac:spMk id="2" creationId="{D5B60A5C-66CB-C938-ABFD-3B5662594FEE}"/>
          </ac:spMkLst>
        </pc:spChg>
      </pc:sldChg>
      <pc:sldChg chg="modSp new del mod">
        <pc:chgData name="Alex Hales-Owen" userId="7e3a4e23da3821d8" providerId="LiveId" clId="{05B14582-93D8-482F-B8E5-922A8F973AE2}" dt="2024-05-22T13:50:59.442" v="12246" actId="2696"/>
        <pc:sldMkLst>
          <pc:docMk/>
          <pc:sldMk cId="1978411598" sldId="270"/>
        </pc:sldMkLst>
        <pc:spChg chg="mod">
          <ac:chgData name="Alex Hales-Owen" userId="7e3a4e23da3821d8" providerId="LiveId" clId="{05B14582-93D8-482F-B8E5-922A8F973AE2}" dt="2024-05-22T13:50:20.332" v="12245" actId="115"/>
          <ac:spMkLst>
            <pc:docMk/>
            <pc:sldMk cId="1978411598" sldId="270"/>
            <ac:spMk id="2" creationId="{06F3394B-B681-B4D4-B161-3960E54AB43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A2C15C-14AB-42B9-B83D-0FFDDA6393FE}" type="datetimeFigureOut">
              <a:rPr lang="en-GB" smtClean="0"/>
              <a:t>22/05/2024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71F623-C10B-4803-BB93-220B1649DF81}" type="slidenum">
              <a:rPr lang="en-GB" smtClean="0"/>
              <a:t>‹#›</a:t>
            </a:fld>
            <a:endParaRPr lang="en-GB"/>
          </a:p>
        </p:txBody>
      </p:sp>
    </p:spTree>
    <p:extLst>
      <p:ext uri="{BB962C8B-B14F-4D97-AF65-F5344CB8AC3E}">
        <p14:creationId xmlns:p14="http://schemas.microsoft.com/office/powerpoint/2010/main" val="36667616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1F623-C10B-4803-BB93-220B1649DF81}" type="slidenum">
              <a:rPr lang="en-GB" smtClean="0"/>
              <a:t>3</a:t>
            </a:fld>
            <a:endParaRPr lang="en-GB"/>
          </a:p>
        </p:txBody>
      </p:sp>
    </p:spTree>
    <p:extLst>
      <p:ext uri="{BB962C8B-B14F-4D97-AF65-F5344CB8AC3E}">
        <p14:creationId xmlns:p14="http://schemas.microsoft.com/office/powerpoint/2010/main" val="1974687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1F623-C10B-4803-BB93-220B1649DF81}" type="slidenum">
              <a:rPr lang="en-GB" smtClean="0"/>
              <a:t>8</a:t>
            </a:fld>
            <a:endParaRPr lang="en-GB"/>
          </a:p>
        </p:txBody>
      </p:sp>
    </p:spTree>
    <p:extLst>
      <p:ext uri="{BB962C8B-B14F-4D97-AF65-F5344CB8AC3E}">
        <p14:creationId xmlns:p14="http://schemas.microsoft.com/office/powerpoint/2010/main" val="1331949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71F623-C10B-4803-BB93-220B1649DF81}" type="slidenum">
              <a:rPr lang="en-GB" smtClean="0"/>
              <a:t>11</a:t>
            </a:fld>
            <a:endParaRPr lang="en-GB"/>
          </a:p>
        </p:txBody>
      </p:sp>
    </p:spTree>
    <p:extLst>
      <p:ext uri="{BB962C8B-B14F-4D97-AF65-F5344CB8AC3E}">
        <p14:creationId xmlns:p14="http://schemas.microsoft.com/office/powerpoint/2010/main" val="250013357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EA66637-063B-4A8C-AFC3-CDB673118BAC}"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2040071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A66637-063B-4A8C-AFC3-CDB673118BAC}"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2063817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A66637-063B-4A8C-AFC3-CDB673118BAC}"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890276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A66637-063B-4A8C-AFC3-CDB673118BAC}"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3077912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A66637-063B-4A8C-AFC3-CDB673118BAC}" type="datetimeFigureOut">
              <a:rPr lang="en-GB" smtClean="0"/>
              <a:t>22/05/2024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2160371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A66637-063B-4A8C-AFC3-CDB673118BAC}" type="datetimeFigureOut">
              <a:rPr lang="en-GB" smtClean="0"/>
              <a:t>22/05/2024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1800217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EA66637-063B-4A8C-AFC3-CDB673118BAC}" type="datetimeFigureOut">
              <a:rPr lang="en-GB" smtClean="0"/>
              <a:t>22/05/2024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317587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A66637-063B-4A8C-AFC3-CDB673118BAC}"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598237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A66637-063B-4A8C-AFC3-CDB673118BAC}"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18539005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A66637-063B-4A8C-AFC3-CDB673118BAC}"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1657334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A66637-063B-4A8C-AFC3-CDB673118BAC}"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31183157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A66637-063B-4A8C-AFC3-CDB673118BAC}"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A9B0C32-4630-4CFD-B9E7-7E43AF75201A}"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533546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A66637-063B-4A8C-AFC3-CDB673118BAC}"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2747897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A66637-063B-4A8C-AFC3-CDB673118BAC}" type="datetimeFigureOut">
              <a:rPr lang="en-GB" smtClean="0"/>
              <a:t>22/05/2024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16503868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EA66637-063B-4A8C-AFC3-CDB673118BAC}" type="datetimeFigureOut">
              <a:rPr lang="en-GB" smtClean="0"/>
              <a:t>22/05/2024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2400153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A66637-063B-4A8C-AFC3-CDB673118BAC}"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9B0C32-4630-4CFD-B9E7-7E43AF75201A}" type="slidenum">
              <a:rPr lang="en-GB" smtClean="0"/>
              <a:t>‹#›</a:t>
            </a:fld>
            <a:endParaRPr lang="en-GB"/>
          </a:p>
        </p:txBody>
      </p:sp>
    </p:spTree>
    <p:extLst>
      <p:ext uri="{BB962C8B-B14F-4D97-AF65-F5344CB8AC3E}">
        <p14:creationId xmlns:p14="http://schemas.microsoft.com/office/powerpoint/2010/main" val="687598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4EA66637-063B-4A8C-AFC3-CDB673118BAC}" type="datetimeFigureOut">
              <a:rPr lang="en-GB" smtClean="0"/>
              <a:t>22/05/2024</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8A9B0C32-4630-4CFD-B9E7-7E43AF75201A}" type="slidenum">
              <a:rPr lang="en-GB" smtClean="0"/>
              <a:t>‹#›</a:t>
            </a:fld>
            <a:endParaRPr lang="en-GB"/>
          </a:p>
        </p:txBody>
      </p:sp>
    </p:spTree>
    <p:extLst>
      <p:ext uri="{BB962C8B-B14F-4D97-AF65-F5344CB8AC3E}">
        <p14:creationId xmlns:p14="http://schemas.microsoft.com/office/powerpoint/2010/main" val="1679240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EA66637-063B-4A8C-AFC3-CDB673118BAC}" type="datetimeFigureOut">
              <a:rPr lang="en-GB" smtClean="0"/>
              <a:t>22/05/2024</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8A9B0C32-4630-4CFD-B9E7-7E43AF75201A}" type="slidenum">
              <a:rPr lang="en-GB" smtClean="0"/>
              <a:t>‹#›</a:t>
            </a:fld>
            <a:endParaRPr lang="en-GB"/>
          </a:p>
        </p:txBody>
      </p:sp>
    </p:spTree>
    <p:extLst>
      <p:ext uri="{BB962C8B-B14F-4D97-AF65-F5344CB8AC3E}">
        <p14:creationId xmlns:p14="http://schemas.microsoft.com/office/powerpoint/2010/main" val="192799381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lato.stanford.edu/entries/pacifis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hyperlink" Target="https://archive.org/details/NoamChomsky-RevolutionaryPacifism-SydneyPeacePrize2011" TargetMode="External"/><Relationship Id="rId2" Type="http://schemas.openxmlformats.org/officeDocument/2006/relationships/hyperlink" Target="https://apnews.com/general-news-f40d8c2c7d8d4ffeadd576ded89acc0c"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eb.archive.org/web/20101127225820/http:/sgtyork.org/sgtyorkdiary.html"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apnews.com/general-news-f40d8c2c7d8d4ffeadd576ded89acc0c" TargetMode="External"/><Relationship Id="rId2" Type="http://schemas.openxmlformats.org/officeDocument/2006/relationships/hyperlink" Target="https://archive.org/details/NoamChomsky-RevolutionaryPacifism-SydneyPeacePrize2011" TargetMode="External"/><Relationship Id="rId1" Type="http://schemas.openxmlformats.org/officeDocument/2006/relationships/slideLayout" Target="../slideLayouts/slideLayout2.xml"/><Relationship Id="rId5" Type="http://schemas.openxmlformats.org/officeDocument/2006/relationships/hyperlink" Target="https://plato.stanford.edu/entries/pacifism/" TargetMode="External"/><Relationship Id="rId4" Type="http://schemas.openxmlformats.org/officeDocument/2006/relationships/hyperlink" Target="https://web.archive.org/web/20101127225820/http:/sgtyork.org/sgtyorkdiary.html"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blog.spiralofhope.com/wp-content/uploads/The-Prince-1910-by-Niccol%C3%B2-Machiavelli-cover.jpg" TargetMode="External"/><Relationship Id="rId3" Type="http://schemas.openxmlformats.org/officeDocument/2006/relationships/hyperlink" Target="https://www.gettyimages.co.uk/detail/news-photo/british-philosopher-writer-and-mathematician-bertrand-news-photo/514976244?adppopup=true" TargetMode="External"/><Relationship Id="rId7" Type="http://schemas.openxmlformats.org/officeDocument/2006/relationships/hyperlink" Target="https://www.clipartbest.com/clipart-yToAkzLTE" TargetMode="External"/><Relationship Id="rId2" Type="http://schemas.openxmlformats.org/officeDocument/2006/relationships/hyperlink" Target="https://www.gettyimages.co.uk/detail/news-photo/linguist-and-political-activist-noam-chomsky-is-pictured-news-photo/1036716180?adppopup=true" TargetMode="External"/><Relationship Id="rId1" Type="http://schemas.openxmlformats.org/officeDocument/2006/relationships/slideLayout" Target="../slideLayouts/slideLayout2.xml"/><Relationship Id="rId6" Type="http://schemas.openxmlformats.org/officeDocument/2006/relationships/hyperlink" Target="https://www.gettyimages.co.uk/detail/news-photo/indian-statesman-and-activist-mohandas-karamchand-gandhi-news-photo/102701091?adppopup=true" TargetMode="External"/><Relationship Id="rId11" Type="http://schemas.openxmlformats.org/officeDocument/2006/relationships/hyperlink" Target="https://www.gettyimages.co.uk/detail/news-photo/portrait-of-thomas-hobbes-english-philosopher-oil-on-canvas-news-photo/159827321?adppopup=true" TargetMode="External"/><Relationship Id="rId5" Type="http://schemas.openxmlformats.org/officeDocument/2006/relationships/hyperlink" Target="https://www.reddit.com/r/ColorizedHistory/comments/5hy4jb/desmond_doss_the_first_conscientious_objector_to/" TargetMode="External"/><Relationship Id="rId10" Type="http://schemas.openxmlformats.org/officeDocument/2006/relationships/hyperlink" Target="https://www.thefamouspeople.com/profiles/erich-maria-remarque-4766.php" TargetMode="External"/><Relationship Id="rId4" Type="http://schemas.openxmlformats.org/officeDocument/2006/relationships/hyperlink" Target="https://www.chards.co.uk/guides/royal-coat-of-arms-of-the-united-kingdom/1034" TargetMode="External"/><Relationship Id="rId9" Type="http://schemas.openxmlformats.org/officeDocument/2006/relationships/hyperlink" Target="https://www.military.com/history/alvin-york-world-war-i.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bg2">
                <a:tint val="96000"/>
                <a:shade val="100000"/>
                <a:hueMod val="92000"/>
                <a:satMod val="200000"/>
                <a:lumMod val="128000"/>
              </a:schemeClr>
            </a:gs>
            <a:gs pos="9000">
              <a:schemeClr val="bg2">
                <a:shade val="100000"/>
                <a:hueMod val="100000"/>
                <a:satMod val="110000"/>
                <a:lumMod val="130000"/>
              </a:schemeClr>
            </a:gs>
            <a:gs pos="23000">
              <a:schemeClr val="bg2">
                <a:shade val="78000"/>
                <a:hueMod val="118000"/>
                <a:satMod val="120000"/>
                <a:lumMod val="69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D905BBE-9F8D-4A73-B5F1-BAF812A33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FAC86CD-FCB8-459B-A58A-C461E1B9EC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4" name="Rectangle 13">
            <a:extLst>
              <a:ext uri="{FF2B5EF4-FFF2-40B4-BE49-F238E27FC236}">
                <a16:creationId xmlns:a16="http://schemas.microsoft.com/office/drawing/2014/main" id="{C9658688-9BC1-45C6-BEBA-1753861A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816"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187BD969-077D-471D-AED5-0DA80819AE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2"/>
            <a:ext cx="7767872" cy="225365"/>
          </a:xfrm>
          <a:prstGeom prst="rect">
            <a:avLst/>
          </a:prstGeom>
        </p:spPr>
      </p:pic>
      <p:sp>
        <p:nvSpPr>
          <p:cNvPr id="18" name="Rectangle 17">
            <a:extLst>
              <a:ext uri="{FF2B5EF4-FFF2-40B4-BE49-F238E27FC236}">
                <a16:creationId xmlns:a16="http://schemas.microsoft.com/office/drawing/2014/main" id="{A9EE5B3E-496C-497B-9BD6-2A98CBD55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786817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3918507-037F-74B2-1BDF-9C4D17A09195}"/>
              </a:ext>
            </a:extLst>
          </p:cNvPr>
          <p:cNvSpPr>
            <a:spLocks noGrp="1"/>
          </p:cNvSpPr>
          <p:nvPr>
            <p:ph type="ctrTitle"/>
          </p:nvPr>
        </p:nvSpPr>
        <p:spPr>
          <a:xfrm>
            <a:off x="82629" y="2733709"/>
            <a:ext cx="7349803" cy="1373070"/>
          </a:xfrm>
        </p:spPr>
        <p:txBody>
          <a:bodyPr>
            <a:normAutofit fontScale="90000"/>
          </a:bodyPr>
          <a:lstStyle/>
          <a:p>
            <a:r>
              <a:rPr lang="en-US" sz="5000" u="sng" dirty="0"/>
              <a:t>Is Pacifism Always Possible?</a:t>
            </a:r>
            <a:endParaRPr lang="en-GB" sz="5000" u="sng" dirty="0"/>
          </a:p>
        </p:txBody>
      </p:sp>
      <p:sp>
        <p:nvSpPr>
          <p:cNvPr id="3" name="Subtitle 2">
            <a:extLst>
              <a:ext uri="{FF2B5EF4-FFF2-40B4-BE49-F238E27FC236}">
                <a16:creationId xmlns:a16="http://schemas.microsoft.com/office/drawing/2014/main" id="{DBD49C19-5556-AF56-BDC9-B150362FC961}"/>
              </a:ext>
            </a:extLst>
          </p:cNvPr>
          <p:cNvSpPr>
            <a:spLocks noGrp="1"/>
          </p:cNvSpPr>
          <p:nvPr>
            <p:ph type="subTitle" idx="1"/>
          </p:nvPr>
        </p:nvSpPr>
        <p:spPr>
          <a:xfrm>
            <a:off x="680322" y="4394039"/>
            <a:ext cx="6752109" cy="1117687"/>
          </a:xfrm>
        </p:spPr>
        <p:txBody>
          <a:bodyPr>
            <a:normAutofit/>
          </a:bodyPr>
          <a:lstStyle/>
          <a:p>
            <a:endParaRPr lang="en-US" dirty="0">
              <a:solidFill>
                <a:schemeClr val="bg1"/>
              </a:solidFill>
            </a:endParaRPr>
          </a:p>
          <a:p>
            <a:r>
              <a:rPr lang="en-GB" dirty="0">
                <a:solidFill>
                  <a:srgbClr val="92D050"/>
                </a:solidFill>
              </a:rPr>
              <a:t>By Alex Hales-Owen</a:t>
            </a:r>
          </a:p>
        </p:txBody>
      </p:sp>
      <p:pic>
        <p:nvPicPr>
          <p:cNvPr id="1030" name="Picture 6">
            <a:extLst>
              <a:ext uri="{FF2B5EF4-FFF2-40B4-BE49-F238E27FC236}">
                <a16:creationId xmlns:a16="http://schemas.microsoft.com/office/drawing/2014/main" id="{CF93071B-5D8F-EF1B-0FDD-B37A157D06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7325" y="3152771"/>
            <a:ext cx="4262046" cy="34972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5CEA2E5-56C2-1594-C3D7-1E65078E51E2}"/>
              </a:ext>
            </a:extLst>
          </p:cNvPr>
          <p:cNvSpPr txBox="1"/>
          <p:nvPr/>
        </p:nvSpPr>
        <p:spPr>
          <a:xfrm>
            <a:off x="3175" y="272374"/>
            <a:ext cx="2205003" cy="646331"/>
          </a:xfrm>
          <a:prstGeom prst="rect">
            <a:avLst/>
          </a:prstGeom>
          <a:noFill/>
        </p:spPr>
        <p:txBody>
          <a:bodyPr wrap="square" rtlCol="0">
            <a:spAutoFit/>
          </a:bodyPr>
          <a:lstStyle/>
          <a:p>
            <a:r>
              <a:rPr lang="en-GB" sz="1800" dirty="0">
                <a:solidFill>
                  <a:schemeClr val="bg1"/>
                </a:solidFill>
                <a:effectLst/>
                <a:latin typeface="Calibri" panose="020F0502020204030204" pitchFamily="34" charset="0"/>
                <a:ea typeface="Aptos" panose="020B0004020202020204" pitchFamily="34" charset="0"/>
              </a:rPr>
              <a:t>The Ethics of Life and Death (HPHI 5904)</a:t>
            </a:r>
            <a:endParaRPr lang="en-GB" dirty="0">
              <a:solidFill>
                <a:schemeClr val="bg1"/>
              </a:solidFill>
            </a:endParaRPr>
          </a:p>
        </p:txBody>
      </p:sp>
      <p:pic>
        <p:nvPicPr>
          <p:cNvPr id="5124" name="Picture 4">
            <a:extLst>
              <a:ext uri="{FF2B5EF4-FFF2-40B4-BE49-F238E27FC236}">
                <a16:creationId xmlns:a16="http://schemas.microsoft.com/office/drawing/2014/main" id="{19832972-46A4-7136-02DC-86056B1D2598}"/>
              </a:ext>
            </a:extLst>
          </p:cNvPr>
          <p:cNvPicPr>
            <a:picLocks noChangeAspect="1" noChangeArrowheads="1"/>
          </p:cNvPicPr>
          <p:nvPr/>
        </p:nvPicPr>
        <p:blipFill rotWithShape="1">
          <a:blip r:embed="rId5">
            <a:extLst>
              <a:ext uri="{BEBA8EAE-BF5A-486C-A8C5-ECC9F3942E4B}">
                <a14:imgProps xmlns:a14="http://schemas.microsoft.com/office/drawing/2010/main">
                  <a14:imgLayer r:embed="rId6">
                    <a14:imgEffect>
                      <a14:backgroundRemoval t="2792" b="89848" l="4889" r="91556">
                        <a14:foregroundMark x1="53667" y1="12098" x2="52778" y2="52453"/>
                        <a14:foregroundMark x1="52778" y1="52453" x2="50778" y2="57445"/>
                        <a14:foregroundMark x1="71333" y1="50508" x2="41847" y2="33857"/>
                        <a14:foregroundMark x1="43885" y1="24244" x2="55000" y2="9391"/>
                        <a14:foregroundMark x1="55000" y1="9391" x2="50778" y2="13790"/>
                        <a14:foregroundMark x1="45556" y1="36633" x2="21778" y2="60745"/>
                        <a14:foregroundMark x1="15778" y1="48393" x2="12333" y2="29611"/>
                        <a14:foregroundMark x1="12333" y1="29611" x2="25000" y2="14382"/>
                        <a14:foregroundMark x1="25000" y1="14382" x2="50667" y2="6091"/>
                        <a14:foregroundMark x1="50667" y1="6091" x2="54556" y2="6091"/>
                        <a14:foregroundMark x1="57111" y1="6684" x2="75556" y2="15905"/>
                        <a14:foregroundMark x1="81556" y1="19882" x2="87556" y2="35025"/>
                        <a14:foregroundMark x1="87556" y1="35025" x2="84889" y2="43401"/>
                        <a14:foregroundMark x1="81222" y1="49662" x2="81222" y2="49662"/>
                        <a14:foregroundMark x1="5667" y1="37310" x2="5667" y2="37310"/>
                        <a14:foregroundMark x1="48778" y1="59306" x2="48778" y2="59306"/>
                        <a14:foregroundMark x1="29222" y1="62860" x2="41889" y2="63875"/>
                        <a14:foregroundMark x1="41889" y1="63875" x2="55222" y2="63452"/>
                        <a14:foregroundMark x1="55222" y1="63452" x2="65000" y2="63875"/>
                        <a14:foregroundMark x1="65000" y1="63875" x2="83000" y2="51269"/>
                        <a14:foregroundMark x1="83000" y1="51269" x2="84000" y2="50085"/>
                        <a14:foregroundMark x1="46111" y1="2792" x2="50778" y2="2792"/>
                        <a14:foregroundMark x1="91556" y1="30288" x2="91556" y2="30288"/>
                        <a14:foregroundMark x1="44000" y1="24196" x2="45444" y2="27073"/>
                        <a14:foregroundMark x1="4889" y1="39763" x2="4889" y2="39763"/>
                        <a14:backgroundMark x1="33333" y1="24788" x2="33333" y2="24788"/>
                        <a14:backgroundMark x1="35333" y1="23519" x2="23222" y2="35279"/>
                        <a14:backgroundMark x1="40000" y1="29188" x2="42778" y2="30626"/>
                        <a14:backgroundMark x1="42092" y1="24727" x2="42111" y2="23858"/>
                        <a14:backgroundMark x1="41889" y1="33756" x2="42076" y2="25401"/>
                        <a14:backgroundMark x1="42825" y1="26892" x2="39333" y2="31810"/>
                        <a14:backgroundMark x1="39333" y1="31810" x2="38333" y2="32657"/>
                        <a14:backgroundMark x1="42444" y1="34179" x2="41889" y2="34179"/>
                        <a14:backgroundMark x1="43315" y1="24386" x2="42444" y2="23519"/>
                        <a14:backgroundMark x1="58111" y1="19543" x2="76000" y2="39425"/>
                        <a14:backgroundMark x1="76000" y1="39425" x2="76000" y2="39425"/>
                        <a14:backgroundMark x1="59556" y1="53892" x2="59556" y2="53892"/>
                        <a14:backgroundMark x1="42667" y1="55922" x2="42667" y2="55922"/>
                        <a14:backgroundMark x1="42333" y1="33926" x2="42333" y2="33926"/>
                        <a14:backgroundMark x1="42000" y1="33926" x2="42333" y2="25719"/>
                        <a14:backgroundMark x1="4889" y1="39763" x2="4889" y2="39763"/>
                      </a14:backgroundRemoval>
                    </a14:imgEffect>
                  </a14:imgLayer>
                </a14:imgProps>
              </a:ext>
              <a:ext uri="{28A0092B-C50C-407E-A947-70E740481C1C}">
                <a14:useLocalDpi xmlns:a14="http://schemas.microsoft.com/office/drawing/2010/main" val="0"/>
              </a:ext>
            </a:extLst>
          </a:blip>
          <a:srcRect b="28702"/>
          <a:stretch/>
        </p:blipFill>
        <p:spPr bwMode="auto">
          <a:xfrm>
            <a:off x="8162681" y="69300"/>
            <a:ext cx="3591486" cy="3083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0250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95000">
              <a:schemeClr val="bg2">
                <a:tint val="96000"/>
                <a:shade val="100000"/>
                <a:hueMod val="92000"/>
                <a:satMod val="200000"/>
                <a:lumMod val="128000"/>
              </a:schemeClr>
            </a:gs>
            <a:gs pos="65000">
              <a:schemeClr val="bg2">
                <a:shade val="100000"/>
                <a:hueMod val="100000"/>
                <a:satMod val="110000"/>
                <a:lumMod val="130000"/>
              </a:schemeClr>
            </a:gs>
            <a:gs pos="91000">
              <a:schemeClr val="bg2">
                <a:shade val="78000"/>
                <a:hueMod val="118000"/>
                <a:satMod val="120000"/>
                <a:lumMod val="69000"/>
              </a:schemeClr>
            </a:gs>
          </a:gsLst>
          <a:lin ang="135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FBC5B-E283-2E93-F6AC-CA9635831B00}"/>
              </a:ext>
            </a:extLst>
          </p:cNvPr>
          <p:cNvSpPr>
            <a:spLocks noGrp="1"/>
          </p:cNvSpPr>
          <p:nvPr>
            <p:ph type="title"/>
          </p:nvPr>
        </p:nvSpPr>
        <p:spPr>
          <a:xfrm>
            <a:off x="1289070" y="753228"/>
            <a:ext cx="9613861" cy="1080938"/>
          </a:xfrm>
        </p:spPr>
        <p:txBody>
          <a:bodyPr/>
          <a:lstStyle/>
          <a:p>
            <a:pPr algn="ctr"/>
            <a:r>
              <a:rPr lang="en-US" dirty="0">
                <a:solidFill>
                  <a:schemeClr val="accent5"/>
                </a:solidFill>
              </a:rPr>
              <a:t>The Purpose Of This Presentation:</a:t>
            </a:r>
            <a:endParaRPr lang="en-GB" dirty="0">
              <a:solidFill>
                <a:schemeClr val="accent5"/>
              </a:solidFill>
            </a:endParaRPr>
          </a:p>
        </p:txBody>
      </p:sp>
      <p:sp>
        <p:nvSpPr>
          <p:cNvPr id="3" name="Content Placeholder 2">
            <a:extLst>
              <a:ext uri="{FF2B5EF4-FFF2-40B4-BE49-F238E27FC236}">
                <a16:creationId xmlns:a16="http://schemas.microsoft.com/office/drawing/2014/main" id="{E4962DAE-24CF-075E-3632-17DDF9ADD77E}"/>
              </a:ext>
            </a:extLst>
          </p:cNvPr>
          <p:cNvSpPr>
            <a:spLocks noGrp="1"/>
          </p:cNvSpPr>
          <p:nvPr>
            <p:ph idx="1"/>
          </p:nvPr>
        </p:nvSpPr>
        <p:spPr>
          <a:xfrm>
            <a:off x="160257" y="2064470"/>
            <a:ext cx="11755224" cy="4242062"/>
          </a:xfrm>
          <a:ln>
            <a:noFill/>
          </a:ln>
        </p:spPr>
        <p:txBody>
          <a:bodyPr/>
          <a:lstStyle/>
          <a:p>
            <a:r>
              <a:rPr lang="en-US" dirty="0">
                <a:solidFill>
                  <a:schemeClr val="accent3">
                    <a:lumMod val="60000"/>
                    <a:lumOff val="40000"/>
                  </a:schemeClr>
                </a:solidFill>
              </a:rPr>
              <a:t>Define the term ‘Pacifism’ and consider the many different forms in which the term can be used, considering the advantages and disadvantages of each one. Additionally stating whether these forms stay true to the definition of the term.</a:t>
            </a:r>
          </a:p>
          <a:p>
            <a:r>
              <a:rPr lang="en-US" dirty="0">
                <a:solidFill>
                  <a:srgbClr val="7030A0"/>
                </a:solidFill>
              </a:rPr>
              <a:t>Acknowledge Scholar’s viewpoints on whether pacifism is a realistic possibility in the world, or whether it can be justified as an ideology in any capacity.</a:t>
            </a:r>
          </a:p>
          <a:p>
            <a:r>
              <a:rPr lang="en-US" dirty="0">
                <a:solidFill>
                  <a:srgbClr val="5F5F01"/>
                </a:solidFill>
              </a:rPr>
              <a:t>Observe instances wherein pacifists served in war, or became pacifists as a result of their experiences in war.</a:t>
            </a:r>
          </a:p>
          <a:p>
            <a:r>
              <a:rPr lang="en-US" dirty="0">
                <a:solidFill>
                  <a:schemeClr val="bg1">
                    <a:lumMod val="75000"/>
                    <a:lumOff val="25000"/>
                  </a:schemeClr>
                </a:solidFill>
              </a:rPr>
              <a:t>Conclude whether Pacifism is always possible, if it is an ideal solution in certain circumstances, or perhaps it can never be possible.</a:t>
            </a:r>
          </a:p>
          <a:p>
            <a:pPr marL="0" indent="0">
              <a:buNone/>
            </a:pPr>
            <a:endParaRPr lang="en-US" dirty="0">
              <a:solidFill>
                <a:srgbClr val="7030A0"/>
              </a:solidFill>
            </a:endParaRPr>
          </a:p>
        </p:txBody>
      </p:sp>
    </p:spTree>
    <p:extLst>
      <p:ext uri="{BB962C8B-B14F-4D97-AF65-F5344CB8AC3E}">
        <p14:creationId xmlns:p14="http://schemas.microsoft.com/office/powerpoint/2010/main" val="1515877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73000">
              <a:schemeClr val="bg2">
                <a:shade val="100000"/>
                <a:hueMod val="100000"/>
                <a:satMod val="110000"/>
                <a:lumMod val="130000"/>
              </a:schemeClr>
            </a:gs>
            <a:gs pos="84000">
              <a:schemeClr val="bg2">
                <a:shade val="78000"/>
                <a:hueMod val="118000"/>
                <a:satMod val="120000"/>
                <a:lumMod val="69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67909-FD95-462A-5E61-6B9CE9129307}"/>
              </a:ext>
            </a:extLst>
          </p:cNvPr>
          <p:cNvSpPr>
            <a:spLocks noGrp="1"/>
          </p:cNvSpPr>
          <p:nvPr>
            <p:ph type="title"/>
          </p:nvPr>
        </p:nvSpPr>
        <p:spPr/>
        <p:txBody>
          <a:bodyPr/>
          <a:lstStyle/>
          <a:p>
            <a:pPr algn="ctr"/>
            <a:r>
              <a:rPr lang="en-US" b="1" u="sng" dirty="0">
                <a:solidFill>
                  <a:srgbClr val="92D050"/>
                </a:solidFill>
              </a:rPr>
              <a:t>What is Pacifism?</a:t>
            </a:r>
            <a:endParaRPr lang="en-GB" b="1" u="sng" dirty="0">
              <a:solidFill>
                <a:srgbClr val="92D050"/>
              </a:solidFill>
            </a:endParaRPr>
          </a:p>
        </p:txBody>
      </p:sp>
      <p:sp>
        <p:nvSpPr>
          <p:cNvPr id="3" name="Content Placeholder 2">
            <a:extLst>
              <a:ext uri="{FF2B5EF4-FFF2-40B4-BE49-F238E27FC236}">
                <a16:creationId xmlns:a16="http://schemas.microsoft.com/office/drawing/2014/main" id="{18E46A44-C808-795E-53D9-CE362BEF2D82}"/>
              </a:ext>
            </a:extLst>
          </p:cNvPr>
          <p:cNvSpPr>
            <a:spLocks noGrp="1"/>
          </p:cNvSpPr>
          <p:nvPr>
            <p:ph idx="1"/>
          </p:nvPr>
        </p:nvSpPr>
        <p:spPr>
          <a:xfrm>
            <a:off x="131975" y="2476500"/>
            <a:ext cx="11670384" cy="3926414"/>
          </a:xfrm>
        </p:spPr>
        <p:txBody>
          <a:bodyPr/>
          <a:lstStyle/>
          <a:p>
            <a:pPr marL="0" indent="0">
              <a:buNone/>
            </a:pPr>
            <a:r>
              <a:rPr lang="en-US" dirty="0"/>
              <a:t>The Collins English Dictionary provides two definitions for Pacifism:</a:t>
            </a:r>
          </a:p>
          <a:p>
            <a:pPr marL="0" indent="0">
              <a:buNone/>
            </a:pPr>
            <a:endParaRPr lang="en-US" dirty="0"/>
          </a:p>
          <a:p>
            <a:pPr marL="514350" indent="-514350">
              <a:buAutoNum type="arabicParenR"/>
            </a:pPr>
            <a:r>
              <a:rPr lang="en-US" sz="2800" dirty="0">
                <a:solidFill>
                  <a:schemeClr val="accent5">
                    <a:lumMod val="75000"/>
                  </a:schemeClr>
                </a:solidFill>
              </a:rPr>
              <a:t>‘The belief that violence of any kind is unjustifiable and that one should not participate in war.’</a:t>
            </a:r>
          </a:p>
          <a:p>
            <a:pPr marL="514350" indent="-514350">
              <a:buAutoNum type="arabicParenR"/>
            </a:pPr>
            <a:endParaRPr lang="en-US" sz="2800" dirty="0">
              <a:solidFill>
                <a:schemeClr val="accent3">
                  <a:lumMod val="40000"/>
                  <a:lumOff val="60000"/>
                </a:schemeClr>
              </a:solidFill>
            </a:endParaRPr>
          </a:p>
          <a:p>
            <a:pPr marL="514350" indent="-514350">
              <a:buAutoNum type="arabicParenR"/>
            </a:pPr>
            <a:r>
              <a:rPr lang="en-US" sz="2800" dirty="0">
                <a:solidFill>
                  <a:schemeClr val="accent3">
                    <a:lumMod val="40000"/>
                    <a:lumOff val="60000"/>
                  </a:schemeClr>
                </a:solidFill>
              </a:rPr>
              <a:t>‘The belief that international disputes can be settled by arbitration rather than war.’</a:t>
            </a:r>
          </a:p>
          <a:p>
            <a:endParaRPr lang="en-GB" dirty="0"/>
          </a:p>
        </p:txBody>
      </p:sp>
      <p:sp>
        <p:nvSpPr>
          <p:cNvPr id="8" name="TextBox 7">
            <a:extLst>
              <a:ext uri="{FF2B5EF4-FFF2-40B4-BE49-F238E27FC236}">
                <a16:creationId xmlns:a16="http://schemas.microsoft.com/office/drawing/2014/main" id="{EC7196BA-26C2-1B9C-B4B1-4434FA14597F}"/>
              </a:ext>
            </a:extLst>
          </p:cNvPr>
          <p:cNvSpPr txBox="1"/>
          <p:nvPr/>
        </p:nvSpPr>
        <p:spPr>
          <a:xfrm>
            <a:off x="245097" y="6155703"/>
            <a:ext cx="11283884" cy="415498"/>
          </a:xfrm>
          <a:prstGeom prst="rect">
            <a:avLst/>
          </a:prstGeom>
          <a:noFill/>
        </p:spPr>
        <p:txBody>
          <a:bodyPr wrap="square" rtlCol="0">
            <a:spAutoFit/>
          </a:bodyPr>
          <a:lstStyle/>
          <a:p>
            <a:r>
              <a:rPr lang="en-US" sz="1000" i="1" dirty="0">
                <a:solidFill>
                  <a:srgbClr val="C00000"/>
                </a:solidFill>
              </a:rPr>
              <a:t>Collins Dictionary, </a:t>
            </a:r>
            <a:r>
              <a:rPr lang="en-US" sz="1000" dirty="0">
                <a:solidFill>
                  <a:srgbClr val="C00000"/>
                </a:solidFill>
              </a:rPr>
              <a:t>(Glasgow : HarperCollins, 2009). p. 1185.</a:t>
            </a:r>
            <a:endParaRPr lang="en-US" sz="1000" i="1" dirty="0">
              <a:solidFill>
                <a:srgbClr val="C00000"/>
              </a:solidFill>
            </a:endParaRPr>
          </a:p>
          <a:p>
            <a:r>
              <a:rPr lang="en-US" sz="1000" dirty="0">
                <a:solidFill>
                  <a:schemeClr val="accent3">
                    <a:lumMod val="40000"/>
                    <a:lumOff val="60000"/>
                  </a:schemeClr>
                </a:solidFill>
              </a:rPr>
              <a:t>Ibid. p.1185.</a:t>
            </a:r>
            <a:r>
              <a:rPr lang="en-US" sz="1100" i="1" dirty="0">
                <a:solidFill>
                  <a:schemeClr val="accent3">
                    <a:lumMod val="40000"/>
                    <a:lumOff val="60000"/>
                  </a:schemeClr>
                </a:solidFill>
              </a:rPr>
              <a:t> </a:t>
            </a:r>
            <a:endParaRPr lang="en-GB" sz="1100" i="1" dirty="0">
              <a:solidFill>
                <a:schemeClr val="accent3">
                  <a:lumMod val="40000"/>
                  <a:lumOff val="60000"/>
                </a:schemeClr>
              </a:solidFill>
            </a:endParaRPr>
          </a:p>
        </p:txBody>
      </p:sp>
      <p:pic>
        <p:nvPicPr>
          <p:cNvPr id="5" name="Picture 4">
            <a:extLst>
              <a:ext uri="{FF2B5EF4-FFF2-40B4-BE49-F238E27FC236}">
                <a16:creationId xmlns:a16="http://schemas.microsoft.com/office/drawing/2014/main" id="{4B5A86BD-35F9-5A28-962E-D0F37120BA4A}"/>
              </a:ext>
            </a:extLst>
          </p:cNvPr>
          <p:cNvPicPr>
            <a:picLocks noChangeAspect="1"/>
          </p:cNvPicPr>
          <p:nvPr/>
        </p:nvPicPr>
        <p:blipFill>
          <a:blip r:embed="rId3"/>
          <a:stretch>
            <a:fillRect/>
          </a:stretch>
        </p:blipFill>
        <p:spPr>
          <a:xfrm>
            <a:off x="9824936" y="95879"/>
            <a:ext cx="2235089" cy="3133793"/>
          </a:xfrm>
          <a:prstGeom prst="rect">
            <a:avLst/>
          </a:prstGeom>
        </p:spPr>
      </p:pic>
      <p:sp>
        <p:nvSpPr>
          <p:cNvPr id="4" name="TextBox 3">
            <a:extLst>
              <a:ext uri="{FF2B5EF4-FFF2-40B4-BE49-F238E27FC236}">
                <a16:creationId xmlns:a16="http://schemas.microsoft.com/office/drawing/2014/main" id="{0383150E-D683-8F93-2898-3E589A20A6F3}"/>
              </a:ext>
            </a:extLst>
          </p:cNvPr>
          <p:cNvSpPr txBox="1"/>
          <p:nvPr/>
        </p:nvSpPr>
        <p:spPr>
          <a:xfrm>
            <a:off x="3386076" y="5146242"/>
            <a:ext cx="188068" cy="246221"/>
          </a:xfrm>
          <a:prstGeom prst="rect">
            <a:avLst/>
          </a:prstGeom>
          <a:noFill/>
        </p:spPr>
        <p:txBody>
          <a:bodyPr wrap="square" rtlCol="0">
            <a:spAutoFit/>
          </a:bodyPr>
          <a:lstStyle/>
          <a:p>
            <a:r>
              <a:rPr lang="en-US" sz="1000" dirty="0">
                <a:solidFill>
                  <a:schemeClr val="accent3">
                    <a:lumMod val="40000"/>
                    <a:lumOff val="60000"/>
                  </a:schemeClr>
                </a:solidFill>
              </a:rPr>
              <a:t>2</a:t>
            </a:r>
            <a:endParaRPr lang="en-GB" sz="1000" dirty="0">
              <a:solidFill>
                <a:schemeClr val="accent3">
                  <a:lumMod val="40000"/>
                  <a:lumOff val="60000"/>
                </a:schemeClr>
              </a:solidFill>
            </a:endParaRPr>
          </a:p>
        </p:txBody>
      </p:sp>
      <p:sp>
        <p:nvSpPr>
          <p:cNvPr id="9" name="TextBox 8">
            <a:extLst>
              <a:ext uri="{FF2B5EF4-FFF2-40B4-BE49-F238E27FC236}">
                <a16:creationId xmlns:a16="http://schemas.microsoft.com/office/drawing/2014/main" id="{6C2184E1-FBB7-7B07-5B80-E7B675B97045}"/>
              </a:ext>
            </a:extLst>
          </p:cNvPr>
          <p:cNvSpPr txBox="1"/>
          <p:nvPr/>
        </p:nvSpPr>
        <p:spPr>
          <a:xfrm>
            <a:off x="104698" y="6307367"/>
            <a:ext cx="389640" cy="246221"/>
          </a:xfrm>
          <a:prstGeom prst="rect">
            <a:avLst/>
          </a:prstGeom>
          <a:noFill/>
        </p:spPr>
        <p:txBody>
          <a:bodyPr wrap="square" rtlCol="0">
            <a:spAutoFit/>
          </a:bodyPr>
          <a:lstStyle/>
          <a:p>
            <a:r>
              <a:rPr lang="en-US" sz="1000" dirty="0">
                <a:solidFill>
                  <a:schemeClr val="accent3">
                    <a:lumMod val="60000"/>
                    <a:lumOff val="40000"/>
                  </a:schemeClr>
                </a:solidFill>
              </a:rPr>
              <a:t>2)</a:t>
            </a:r>
            <a:endParaRPr lang="en-GB" sz="1000" dirty="0">
              <a:solidFill>
                <a:schemeClr val="accent3">
                  <a:lumMod val="60000"/>
                  <a:lumOff val="40000"/>
                </a:schemeClr>
              </a:solidFill>
            </a:endParaRPr>
          </a:p>
        </p:txBody>
      </p:sp>
      <p:sp>
        <p:nvSpPr>
          <p:cNvPr id="11" name="TextBox 10">
            <a:extLst>
              <a:ext uri="{FF2B5EF4-FFF2-40B4-BE49-F238E27FC236}">
                <a16:creationId xmlns:a16="http://schemas.microsoft.com/office/drawing/2014/main" id="{AEF3A74C-FB0A-466F-1449-3BB84828C1FB}"/>
              </a:ext>
            </a:extLst>
          </p:cNvPr>
          <p:cNvSpPr txBox="1"/>
          <p:nvPr/>
        </p:nvSpPr>
        <p:spPr>
          <a:xfrm>
            <a:off x="5487251" y="3751944"/>
            <a:ext cx="188068" cy="246221"/>
          </a:xfrm>
          <a:prstGeom prst="rect">
            <a:avLst/>
          </a:prstGeom>
          <a:noFill/>
        </p:spPr>
        <p:txBody>
          <a:bodyPr wrap="square" rtlCol="0">
            <a:spAutoFit/>
          </a:bodyPr>
          <a:lstStyle/>
          <a:p>
            <a:r>
              <a:rPr lang="en-US" sz="1000" dirty="0">
                <a:solidFill>
                  <a:srgbClr val="C00000"/>
                </a:solidFill>
              </a:rPr>
              <a:t>1</a:t>
            </a:r>
            <a:endParaRPr lang="en-GB" sz="1000" dirty="0">
              <a:solidFill>
                <a:srgbClr val="C00000"/>
              </a:solidFill>
            </a:endParaRPr>
          </a:p>
        </p:txBody>
      </p:sp>
      <p:sp>
        <p:nvSpPr>
          <p:cNvPr id="12" name="TextBox 11">
            <a:extLst>
              <a:ext uri="{FF2B5EF4-FFF2-40B4-BE49-F238E27FC236}">
                <a16:creationId xmlns:a16="http://schemas.microsoft.com/office/drawing/2014/main" id="{E59E974B-F145-446D-A976-BCAD18C824BD}"/>
              </a:ext>
            </a:extLst>
          </p:cNvPr>
          <p:cNvSpPr txBox="1"/>
          <p:nvPr/>
        </p:nvSpPr>
        <p:spPr>
          <a:xfrm>
            <a:off x="105233" y="6121773"/>
            <a:ext cx="313591" cy="246221"/>
          </a:xfrm>
          <a:prstGeom prst="rect">
            <a:avLst/>
          </a:prstGeom>
          <a:noFill/>
        </p:spPr>
        <p:txBody>
          <a:bodyPr wrap="square" rtlCol="0">
            <a:spAutoFit/>
          </a:bodyPr>
          <a:lstStyle/>
          <a:p>
            <a:r>
              <a:rPr lang="en-US" sz="1000" dirty="0">
                <a:solidFill>
                  <a:srgbClr val="C00000"/>
                </a:solidFill>
              </a:rPr>
              <a:t>1)</a:t>
            </a:r>
            <a:endParaRPr lang="en-GB" sz="1000" dirty="0">
              <a:solidFill>
                <a:srgbClr val="C00000"/>
              </a:solidFill>
            </a:endParaRPr>
          </a:p>
        </p:txBody>
      </p:sp>
    </p:spTree>
    <p:extLst>
      <p:ext uri="{BB962C8B-B14F-4D97-AF65-F5344CB8AC3E}">
        <p14:creationId xmlns:p14="http://schemas.microsoft.com/office/powerpoint/2010/main" val="3570366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tint val="96000"/>
                <a:shade val="100000"/>
                <a:hueMod val="92000"/>
                <a:satMod val="200000"/>
                <a:lumMod val="128000"/>
              </a:schemeClr>
            </a:gs>
            <a:gs pos="50000">
              <a:schemeClr val="bg2">
                <a:shade val="100000"/>
                <a:hueMod val="100000"/>
                <a:satMod val="110000"/>
                <a:lumMod val="130000"/>
              </a:schemeClr>
            </a:gs>
          </a:gsLst>
          <a:lin ang="108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BD54E-D678-F2D0-4069-67C84AE7C29A}"/>
              </a:ext>
            </a:extLst>
          </p:cNvPr>
          <p:cNvSpPr>
            <a:spLocks noGrp="1"/>
          </p:cNvSpPr>
          <p:nvPr>
            <p:ph type="title"/>
          </p:nvPr>
        </p:nvSpPr>
        <p:spPr/>
        <p:txBody>
          <a:bodyPr/>
          <a:lstStyle/>
          <a:p>
            <a:r>
              <a:rPr lang="en-US" b="1" u="sng" dirty="0">
                <a:solidFill>
                  <a:srgbClr val="FFFF00"/>
                </a:solidFill>
              </a:rPr>
              <a:t>The Different Forms of Pacifism</a:t>
            </a:r>
            <a:endParaRPr lang="en-GB" b="1" u="sng" dirty="0">
              <a:solidFill>
                <a:srgbClr val="FFFF00"/>
              </a:solidFill>
            </a:endParaRPr>
          </a:p>
        </p:txBody>
      </p:sp>
      <p:sp>
        <p:nvSpPr>
          <p:cNvPr id="3" name="Content Placeholder 2">
            <a:extLst>
              <a:ext uri="{FF2B5EF4-FFF2-40B4-BE49-F238E27FC236}">
                <a16:creationId xmlns:a16="http://schemas.microsoft.com/office/drawing/2014/main" id="{64757F42-2EEE-9C35-DF55-9DF30B4FF7CB}"/>
              </a:ext>
            </a:extLst>
          </p:cNvPr>
          <p:cNvSpPr>
            <a:spLocks noGrp="1"/>
          </p:cNvSpPr>
          <p:nvPr>
            <p:ph idx="1"/>
          </p:nvPr>
        </p:nvSpPr>
        <p:spPr>
          <a:xfrm>
            <a:off x="282804" y="2336873"/>
            <a:ext cx="11180189" cy="3599316"/>
          </a:xfrm>
        </p:spPr>
        <p:txBody>
          <a:bodyPr/>
          <a:lstStyle/>
          <a:p>
            <a:r>
              <a:rPr lang="en-US" dirty="0">
                <a:solidFill>
                  <a:schemeClr val="bg1">
                    <a:lumMod val="75000"/>
                    <a:lumOff val="25000"/>
                  </a:schemeClr>
                </a:solidFill>
              </a:rPr>
              <a:t>Though the base definition of Pacifism seems relatively straight forward, this has not prevented multiple different variations of the term from being created over time.</a:t>
            </a:r>
          </a:p>
          <a:p>
            <a:endParaRPr lang="en-US" dirty="0"/>
          </a:p>
          <a:p>
            <a:r>
              <a:rPr lang="en-GB" dirty="0"/>
              <a:t>These different variations range from claiming that violence is always unacceptable (Absolute Pacifism), to a belief that pacifism can work to a certain extent (Conditional pacifism).</a:t>
            </a:r>
          </a:p>
        </p:txBody>
      </p:sp>
    </p:spTree>
    <p:extLst>
      <p:ext uri="{BB962C8B-B14F-4D97-AF65-F5344CB8AC3E}">
        <p14:creationId xmlns:p14="http://schemas.microsoft.com/office/powerpoint/2010/main" val="675620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C5C40-2C01-64C5-BCD0-0C22D6352026}"/>
              </a:ext>
            </a:extLst>
          </p:cNvPr>
          <p:cNvSpPr>
            <a:spLocks noGrp="1"/>
          </p:cNvSpPr>
          <p:nvPr>
            <p:ph type="title"/>
          </p:nvPr>
        </p:nvSpPr>
        <p:spPr>
          <a:xfrm>
            <a:off x="0" y="0"/>
            <a:ext cx="9613861" cy="717353"/>
          </a:xfrm>
        </p:spPr>
        <p:txBody>
          <a:bodyPr>
            <a:normAutofit/>
          </a:bodyPr>
          <a:lstStyle/>
          <a:p>
            <a:r>
              <a:rPr lang="en-US" sz="2000" b="1" u="sng">
                <a:solidFill>
                  <a:srgbClr val="FFFF00"/>
                </a:solidFill>
              </a:rPr>
              <a:t>The Different Forms of Pacifism</a:t>
            </a:r>
            <a:endParaRPr lang="en-GB" sz="2000" dirty="0"/>
          </a:p>
        </p:txBody>
      </p:sp>
      <p:sp>
        <p:nvSpPr>
          <p:cNvPr id="3" name="Content Placeholder 2">
            <a:extLst>
              <a:ext uri="{FF2B5EF4-FFF2-40B4-BE49-F238E27FC236}">
                <a16:creationId xmlns:a16="http://schemas.microsoft.com/office/drawing/2014/main" id="{1523B530-B922-B993-21F8-D48277131BBB}"/>
              </a:ext>
            </a:extLst>
          </p:cNvPr>
          <p:cNvSpPr>
            <a:spLocks noGrp="1"/>
          </p:cNvSpPr>
          <p:nvPr>
            <p:ph idx="1"/>
          </p:nvPr>
        </p:nvSpPr>
        <p:spPr>
          <a:xfrm>
            <a:off x="265522" y="1073682"/>
            <a:ext cx="11660957" cy="3599316"/>
          </a:xfrm>
        </p:spPr>
        <p:txBody>
          <a:bodyPr>
            <a:normAutofit/>
          </a:bodyPr>
          <a:lstStyle/>
          <a:p>
            <a:pPr marL="0" indent="0" algn="ctr">
              <a:buNone/>
            </a:pPr>
            <a:r>
              <a:rPr lang="en-US" sz="4800" b="1" u="sng" dirty="0">
                <a:solidFill>
                  <a:schemeClr val="accent6">
                    <a:lumMod val="50000"/>
                  </a:schemeClr>
                </a:solidFill>
              </a:rPr>
              <a:t>Absolute Pacifism</a:t>
            </a:r>
          </a:p>
          <a:p>
            <a:pPr marL="0" indent="0" algn="ctr">
              <a:buNone/>
            </a:pPr>
            <a:endParaRPr lang="en-US" dirty="0"/>
          </a:p>
          <a:p>
            <a:pPr marL="0" indent="0" algn="ctr">
              <a:buNone/>
            </a:pPr>
            <a:r>
              <a:rPr lang="en-US" dirty="0"/>
              <a:t>The belief that any act of violence is wrong. This is the form of pacifism that remains closest to the Collins Dictionary’s first definition of pacifism. </a:t>
            </a:r>
          </a:p>
          <a:p>
            <a:pPr marL="0" indent="0" algn="ctr">
              <a:buNone/>
            </a:pPr>
            <a:r>
              <a:rPr lang="en-US" dirty="0">
                <a:solidFill>
                  <a:schemeClr val="accent5">
                    <a:lumMod val="40000"/>
                    <a:lumOff val="60000"/>
                  </a:schemeClr>
                </a:solidFill>
              </a:rPr>
              <a:t>One example of an absolute pacifist is Mahatma Gandhi.</a:t>
            </a:r>
          </a:p>
          <a:p>
            <a:pPr marL="0" indent="0" algn="ctr">
              <a:buNone/>
            </a:pPr>
            <a:endParaRPr lang="en-GB" dirty="0"/>
          </a:p>
        </p:txBody>
      </p:sp>
      <p:graphicFrame>
        <p:nvGraphicFramePr>
          <p:cNvPr id="4" name="Table 3">
            <a:extLst>
              <a:ext uri="{FF2B5EF4-FFF2-40B4-BE49-F238E27FC236}">
                <a16:creationId xmlns:a16="http://schemas.microsoft.com/office/drawing/2014/main" id="{2AC61DB0-1488-6838-2D73-DA8D88C80A80}"/>
              </a:ext>
            </a:extLst>
          </p:cNvPr>
          <p:cNvGraphicFramePr>
            <a:graphicFrameLocks noGrp="1"/>
          </p:cNvGraphicFramePr>
          <p:nvPr>
            <p:extLst>
              <p:ext uri="{D42A27DB-BD31-4B8C-83A1-F6EECF244321}">
                <p14:modId xmlns:p14="http://schemas.microsoft.com/office/powerpoint/2010/main" val="3650205494"/>
              </p:ext>
            </p:extLst>
          </p:nvPr>
        </p:nvGraphicFramePr>
        <p:xfrm>
          <a:off x="130804" y="3891587"/>
          <a:ext cx="11930390" cy="2275480"/>
        </p:xfrm>
        <a:graphic>
          <a:graphicData uri="http://schemas.openxmlformats.org/drawingml/2006/table">
            <a:tbl>
              <a:tblPr firstRow="1" bandRow="1">
                <a:tableStyleId>{073A0DAA-6AF3-43AB-8588-CEC1D06C72B9}</a:tableStyleId>
              </a:tblPr>
              <a:tblGrid>
                <a:gridCol w="6394048">
                  <a:extLst>
                    <a:ext uri="{9D8B030D-6E8A-4147-A177-3AD203B41FA5}">
                      <a16:colId xmlns:a16="http://schemas.microsoft.com/office/drawing/2014/main" val="2273207821"/>
                    </a:ext>
                  </a:extLst>
                </a:gridCol>
                <a:gridCol w="5536342">
                  <a:extLst>
                    <a:ext uri="{9D8B030D-6E8A-4147-A177-3AD203B41FA5}">
                      <a16:colId xmlns:a16="http://schemas.microsoft.com/office/drawing/2014/main" val="3373792805"/>
                    </a:ext>
                  </a:extLst>
                </a:gridCol>
              </a:tblGrid>
              <a:tr h="446680">
                <a:tc>
                  <a:txBody>
                    <a:bodyPr/>
                    <a:lstStyle/>
                    <a:p>
                      <a:r>
                        <a:rPr lang="en-US" u="sng" dirty="0">
                          <a:solidFill>
                            <a:srgbClr val="00B050"/>
                          </a:solidFill>
                        </a:rPr>
                        <a:t>Advantages</a:t>
                      </a:r>
                      <a:endParaRPr lang="en-GB" u="sng" dirty="0">
                        <a:solidFill>
                          <a:srgbClr val="00B050"/>
                        </a:solidFill>
                      </a:endParaRPr>
                    </a:p>
                  </a:txBody>
                  <a:tcPr/>
                </a:tc>
                <a:tc>
                  <a:txBody>
                    <a:bodyPr/>
                    <a:lstStyle/>
                    <a:p>
                      <a:r>
                        <a:rPr lang="en-US" u="sng" dirty="0">
                          <a:solidFill>
                            <a:srgbClr val="FF0000"/>
                          </a:solidFill>
                        </a:rPr>
                        <a:t>Disadvantages</a:t>
                      </a:r>
                      <a:endParaRPr lang="en-GB" u="sng" dirty="0">
                        <a:solidFill>
                          <a:srgbClr val="FF0000"/>
                        </a:solidFill>
                      </a:endParaRPr>
                    </a:p>
                  </a:txBody>
                  <a:tcPr/>
                </a:tc>
                <a:extLst>
                  <a:ext uri="{0D108BD9-81ED-4DB2-BD59-A6C34878D82A}">
                    <a16:rowId xmlns:a16="http://schemas.microsoft.com/office/drawing/2014/main" val="3701217446"/>
                  </a:ext>
                </a:extLst>
              </a:tr>
              <a:tr h="731607">
                <a:tc>
                  <a:txBody>
                    <a:bodyPr/>
                    <a:lstStyle/>
                    <a:p>
                      <a:r>
                        <a:rPr lang="en-US" dirty="0">
                          <a:solidFill>
                            <a:srgbClr val="00B050"/>
                          </a:solidFill>
                        </a:rPr>
                        <a:t>Consistent perspective. Cannot necessarily be falsified by the definitions of Pacifism.</a:t>
                      </a:r>
                      <a:endParaRPr lang="en-GB" dirty="0">
                        <a:solidFill>
                          <a:srgbClr val="00B050"/>
                        </a:solidFill>
                      </a:endParaRPr>
                    </a:p>
                  </a:txBody>
                  <a:tcPr/>
                </a:tc>
                <a:tc>
                  <a:txBody>
                    <a:bodyPr/>
                    <a:lstStyle/>
                    <a:p>
                      <a:r>
                        <a:rPr lang="en-US" dirty="0">
                          <a:solidFill>
                            <a:srgbClr val="FF0000"/>
                          </a:solidFill>
                        </a:rPr>
                        <a:t>Inflexible. Due to the rigid nature of this form of pacifism, even acts such as medical operations can be considered a breach of pacifism.</a:t>
                      </a:r>
                      <a:endParaRPr lang="en-GB" dirty="0">
                        <a:solidFill>
                          <a:srgbClr val="FF0000"/>
                        </a:solidFill>
                      </a:endParaRPr>
                    </a:p>
                  </a:txBody>
                  <a:tcPr/>
                </a:tc>
                <a:extLst>
                  <a:ext uri="{0D108BD9-81ED-4DB2-BD59-A6C34878D82A}">
                    <a16:rowId xmlns:a16="http://schemas.microsoft.com/office/drawing/2014/main" val="2312759465"/>
                  </a:ext>
                </a:extLst>
              </a:tr>
              <a:tr h="637232">
                <a:tc>
                  <a:txBody>
                    <a:bodyPr/>
                    <a:lstStyle/>
                    <a:p>
                      <a:endParaRPr lang="en-GB" dirty="0">
                        <a:solidFill>
                          <a:srgbClr val="00B050"/>
                        </a:solidFill>
                      </a:endParaRPr>
                    </a:p>
                  </a:txBody>
                  <a:tcPr/>
                </a:tc>
                <a:tc>
                  <a:txBody>
                    <a:bodyPr/>
                    <a:lstStyle/>
                    <a:p>
                      <a:r>
                        <a:rPr lang="en-US" dirty="0">
                          <a:solidFill>
                            <a:srgbClr val="FF0000"/>
                          </a:solidFill>
                        </a:rPr>
                        <a:t>Means that even in cases wherein an opponent will never stop, violence is unacceptable, could lead to more negative consequences.</a:t>
                      </a:r>
                      <a:endParaRPr lang="en-GB" dirty="0">
                        <a:solidFill>
                          <a:srgbClr val="FF0000"/>
                        </a:solidFill>
                      </a:endParaRPr>
                    </a:p>
                  </a:txBody>
                  <a:tcPr/>
                </a:tc>
                <a:extLst>
                  <a:ext uri="{0D108BD9-81ED-4DB2-BD59-A6C34878D82A}">
                    <a16:rowId xmlns:a16="http://schemas.microsoft.com/office/drawing/2014/main" val="1302863419"/>
                  </a:ext>
                </a:extLst>
              </a:tr>
            </a:tbl>
          </a:graphicData>
        </a:graphic>
      </p:graphicFrame>
      <p:pic>
        <p:nvPicPr>
          <p:cNvPr id="3074" name="Picture 2" descr="Mahatma Gandhi">
            <a:extLst>
              <a:ext uri="{FF2B5EF4-FFF2-40B4-BE49-F238E27FC236}">
                <a16:creationId xmlns:a16="http://schemas.microsoft.com/office/drawing/2014/main" id="{42C9407C-A25E-BBAB-1C8E-89D3D51D8B1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853"/>
          <a:stretch/>
        </p:blipFill>
        <p:spPr bwMode="auto">
          <a:xfrm>
            <a:off x="9742640" y="214009"/>
            <a:ext cx="2449360" cy="1898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330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21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123A1-3C93-169B-04AC-8F991F0768CF}"/>
              </a:ext>
            </a:extLst>
          </p:cNvPr>
          <p:cNvSpPr>
            <a:spLocks noGrp="1"/>
          </p:cNvSpPr>
          <p:nvPr>
            <p:ph type="title"/>
          </p:nvPr>
        </p:nvSpPr>
        <p:spPr>
          <a:xfrm>
            <a:off x="1289070" y="753228"/>
            <a:ext cx="9613861" cy="1080938"/>
          </a:xfrm>
        </p:spPr>
        <p:txBody>
          <a:bodyPr/>
          <a:lstStyle/>
          <a:p>
            <a:pPr algn="ctr"/>
            <a:r>
              <a:rPr lang="en-US" b="1" u="sng" dirty="0">
                <a:solidFill>
                  <a:schemeClr val="accent6">
                    <a:lumMod val="60000"/>
                    <a:lumOff val="40000"/>
                  </a:schemeClr>
                </a:solidFill>
              </a:rPr>
              <a:t>Deontological Pacifism</a:t>
            </a:r>
            <a:endParaRPr lang="en-GB" b="1" u="sng" dirty="0">
              <a:solidFill>
                <a:schemeClr val="accent6">
                  <a:lumMod val="60000"/>
                  <a:lumOff val="40000"/>
                </a:schemeClr>
              </a:solidFill>
            </a:endParaRPr>
          </a:p>
        </p:txBody>
      </p:sp>
      <p:sp>
        <p:nvSpPr>
          <p:cNvPr id="3" name="Content Placeholder 2">
            <a:extLst>
              <a:ext uri="{FF2B5EF4-FFF2-40B4-BE49-F238E27FC236}">
                <a16:creationId xmlns:a16="http://schemas.microsoft.com/office/drawing/2014/main" id="{D3535963-2C82-8EBC-6B7D-04FE1F5B7854}"/>
              </a:ext>
            </a:extLst>
          </p:cNvPr>
          <p:cNvSpPr>
            <a:spLocks noGrp="1"/>
          </p:cNvSpPr>
          <p:nvPr>
            <p:ph idx="1"/>
          </p:nvPr>
        </p:nvSpPr>
        <p:spPr>
          <a:xfrm>
            <a:off x="1289070" y="2336873"/>
            <a:ext cx="9613861" cy="3599316"/>
          </a:xfrm>
        </p:spPr>
        <p:txBody>
          <a:bodyPr/>
          <a:lstStyle/>
          <a:p>
            <a:pPr algn="ctr"/>
            <a:r>
              <a:rPr lang="en-US" dirty="0"/>
              <a:t>The philosophy that acts of war are, in themselves, unethical.</a:t>
            </a:r>
            <a:endParaRPr lang="en-GB" dirty="0"/>
          </a:p>
        </p:txBody>
      </p:sp>
      <p:sp>
        <p:nvSpPr>
          <p:cNvPr id="5" name="TextBox 4">
            <a:extLst>
              <a:ext uri="{FF2B5EF4-FFF2-40B4-BE49-F238E27FC236}">
                <a16:creationId xmlns:a16="http://schemas.microsoft.com/office/drawing/2014/main" id="{F3629183-EC83-5D69-BFD2-2C83C4320225}"/>
              </a:ext>
            </a:extLst>
          </p:cNvPr>
          <p:cNvSpPr txBox="1"/>
          <p:nvPr/>
        </p:nvSpPr>
        <p:spPr>
          <a:xfrm>
            <a:off x="388856" y="132543"/>
            <a:ext cx="6094428" cy="369332"/>
          </a:xfrm>
          <a:prstGeom prst="rect">
            <a:avLst/>
          </a:prstGeom>
          <a:noFill/>
        </p:spPr>
        <p:txBody>
          <a:bodyPr wrap="square">
            <a:spAutoFit/>
          </a:bodyPr>
          <a:lstStyle/>
          <a:p>
            <a:r>
              <a:rPr lang="en-US" sz="1800" b="1" u="sng" dirty="0">
                <a:solidFill>
                  <a:srgbClr val="FFFF00"/>
                </a:solidFill>
              </a:rPr>
              <a:t>The Different Forms of Pacifism</a:t>
            </a:r>
            <a:endParaRPr lang="en-GB" dirty="0"/>
          </a:p>
        </p:txBody>
      </p:sp>
      <p:graphicFrame>
        <p:nvGraphicFramePr>
          <p:cNvPr id="6" name="Table 5">
            <a:extLst>
              <a:ext uri="{FF2B5EF4-FFF2-40B4-BE49-F238E27FC236}">
                <a16:creationId xmlns:a16="http://schemas.microsoft.com/office/drawing/2014/main" id="{B07B25F0-2DA7-7CFA-20E6-C21A2634EDDB}"/>
              </a:ext>
            </a:extLst>
          </p:cNvPr>
          <p:cNvGraphicFramePr>
            <a:graphicFrameLocks noGrp="1"/>
          </p:cNvGraphicFramePr>
          <p:nvPr>
            <p:extLst>
              <p:ext uri="{D42A27DB-BD31-4B8C-83A1-F6EECF244321}">
                <p14:modId xmlns:p14="http://schemas.microsoft.com/office/powerpoint/2010/main" val="1263911207"/>
              </p:ext>
            </p:extLst>
          </p:nvPr>
        </p:nvGraphicFramePr>
        <p:xfrm>
          <a:off x="130805" y="3343284"/>
          <a:ext cx="11930390" cy="2367007"/>
        </p:xfrm>
        <a:graphic>
          <a:graphicData uri="http://schemas.openxmlformats.org/drawingml/2006/table">
            <a:tbl>
              <a:tblPr firstRow="1" bandRow="1">
                <a:tableStyleId>{073A0DAA-6AF3-43AB-8588-CEC1D06C72B9}</a:tableStyleId>
              </a:tblPr>
              <a:tblGrid>
                <a:gridCol w="6394048">
                  <a:extLst>
                    <a:ext uri="{9D8B030D-6E8A-4147-A177-3AD203B41FA5}">
                      <a16:colId xmlns:a16="http://schemas.microsoft.com/office/drawing/2014/main" val="3958685024"/>
                    </a:ext>
                  </a:extLst>
                </a:gridCol>
                <a:gridCol w="5536342">
                  <a:extLst>
                    <a:ext uri="{9D8B030D-6E8A-4147-A177-3AD203B41FA5}">
                      <a16:colId xmlns:a16="http://schemas.microsoft.com/office/drawing/2014/main" val="2255484811"/>
                    </a:ext>
                  </a:extLst>
                </a:gridCol>
              </a:tblGrid>
              <a:tr h="446680">
                <a:tc>
                  <a:txBody>
                    <a:bodyPr/>
                    <a:lstStyle/>
                    <a:p>
                      <a:r>
                        <a:rPr lang="en-US" u="sng" dirty="0">
                          <a:solidFill>
                            <a:srgbClr val="00B050"/>
                          </a:solidFill>
                        </a:rPr>
                        <a:t>Advantages</a:t>
                      </a:r>
                      <a:endParaRPr lang="en-GB" u="sng" dirty="0">
                        <a:solidFill>
                          <a:srgbClr val="00B050"/>
                        </a:solidFill>
                      </a:endParaRPr>
                    </a:p>
                  </a:txBody>
                  <a:tcPr/>
                </a:tc>
                <a:tc>
                  <a:txBody>
                    <a:bodyPr/>
                    <a:lstStyle/>
                    <a:p>
                      <a:r>
                        <a:rPr lang="en-US" u="sng" dirty="0">
                          <a:solidFill>
                            <a:srgbClr val="FF0000"/>
                          </a:solidFill>
                        </a:rPr>
                        <a:t>Disadvantages</a:t>
                      </a:r>
                      <a:endParaRPr lang="en-GB" u="sng" dirty="0">
                        <a:solidFill>
                          <a:srgbClr val="FF0000"/>
                        </a:solidFill>
                      </a:endParaRPr>
                    </a:p>
                  </a:txBody>
                  <a:tcPr/>
                </a:tc>
                <a:extLst>
                  <a:ext uri="{0D108BD9-81ED-4DB2-BD59-A6C34878D82A}">
                    <a16:rowId xmlns:a16="http://schemas.microsoft.com/office/drawing/2014/main" val="2460177850"/>
                  </a:ext>
                </a:extLst>
              </a:tr>
              <a:tr h="731607">
                <a:tc>
                  <a:txBody>
                    <a:bodyPr/>
                    <a:lstStyle/>
                    <a:p>
                      <a:r>
                        <a:rPr lang="en-US" dirty="0">
                          <a:solidFill>
                            <a:srgbClr val="00B050"/>
                          </a:solidFill>
                        </a:rPr>
                        <a:t>Consistent with the definitions of Pacifism.</a:t>
                      </a:r>
                      <a:endParaRPr lang="en-GB" dirty="0">
                        <a:solidFill>
                          <a:srgbClr val="00B050"/>
                        </a:solidFill>
                      </a:endParaRPr>
                    </a:p>
                  </a:txBody>
                  <a:tcPr/>
                </a:tc>
                <a:tc>
                  <a:txBody>
                    <a:bodyPr/>
                    <a:lstStyle/>
                    <a:p>
                      <a:r>
                        <a:rPr lang="en-US" dirty="0">
                          <a:solidFill>
                            <a:srgbClr val="FF0000"/>
                          </a:solidFill>
                        </a:rPr>
                        <a:t>Only applies to war specifically, cannot be applied to other aspects of life.</a:t>
                      </a:r>
                      <a:endParaRPr lang="en-GB" dirty="0">
                        <a:solidFill>
                          <a:srgbClr val="FF0000"/>
                        </a:solidFill>
                      </a:endParaRPr>
                    </a:p>
                  </a:txBody>
                  <a:tcPr/>
                </a:tc>
                <a:extLst>
                  <a:ext uri="{0D108BD9-81ED-4DB2-BD59-A6C34878D82A}">
                    <a16:rowId xmlns:a16="http://schemas.microsoft.com/office/drawing/2014/main" val="3947612485"/>
                  </a:ext>
                </a:extLst>
              </a:tr>
              <a:tr h="637232">
                <a:tc>
                  <a:txBody>
                    <a:bodyPr/>
                    <a:lstStyle/>
                    <a:p>
                      <a:r>
                        <a:rPr lang="en-US" dirty="0">
                          <a:solidFill>
                            <a:srgbClr val="00B050"/>
                          </a:solidFill>
                        </a:rPr>
                        <a:t>There certainly is a basis for some acts of war being unethical. Soldiers may not want to be involved in conflict, though they are forced into service.</a:t>
                      </a:r>
                      <a:endParaRPr lang="en-GB" dirty="0">
                        <a:solidFill>
                          <a:srgbClr val="00B050"/>
                        </a:solidFill>
                      </a:endParaRPr>
                    </a:p>
                  </a:txBody>
                  <a:tcPr/>
                </a:tc>
                <a:tc>
                  <a:txBody>
                    <a:bodyPr/>
                    <a:lstStyle/>
                    <a:p>
                      <a:r>
                        <a:rPr lang="en-US" dirty="0">
                          <a:solidFill>
                            <a:srgbClr val="FF0000"/>
                          </a:solidFill>
                        </a:rPr>
                        <a:t>Whilst it can be argued that acts of war are unethical, that doesn’t prevent acts of war from occurring. Is it ever possible for the ends to justify the means?</a:t>
                      </a:r>
                      <a:endParaRPr lang="en-GB" dirty="0">
                        <a:solidFill>
                          <a:srgbClr val="FF0000"/>
                        </a:solidFill>
                      </a:endParaRPr>
                    </a:p>
                  </a:txBody>
                  <a:tcPr/>
                </a:tc>
                <a:extLst>
                  <a:ext uri="{0D108BD9-81ED-4DB2-BD59-A6C34878D82A}">
                    <a16:rowId xmlns:a16="http://schemas.microsoft.com/office/drawing/2014/main" val="3015090713"/>
                  </a:ext>
                </a:extLst>
              </a:tr>
            </a:tbl>
          </a:graphicData>
        </a:graphic>
      </p:graphicFrame>
    </p:spTree>
    <p:extLst>
      <p:ext uri="{BB962C8B-B14F-4D97-AF65-F5344CB8AC3E}">
        <p14:creationId xmlns:p14="http://schemas.microsoft.com/office/powerpoint/2010/main" val="4203292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47000">
              <a:schemeClr val="bg2">
                <a:shade val="100000"/>
                <a:hueMod val="100000"/>
                <a:satMod val="110000"/>
                <a:lumMod val="130000"/>
              </a:schemeClr>
            </a:gs>
            <a:gs pos="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82FA7-5DCB-EFBA-17B9-F7815D368BF9}"/>
              </a:ext>
            </a:extLst>
          </p:cNvPr>
          <p:cNvSpPr>
            <a:spLocks noGrp="1"/>
          </p:cNvSpPr>
          <p:nvPr>
            <p:ph type="title"/>
          </p:nvPr>
        </p:nvSpPr>
        <p:spPr>
          <a:xfrm>
            <a:off x="1601596" y="781628"/>
            <a:ext cx="8988808" cy="1080938"/>
          </a:xfrm>
        </p:spPr>
        <p:txBody>
          <a:bodyPr>
            <a:normAutofit/>
          </a:bodyPr>
          <a:lstStyle/>
          <a:p>
            <a:pPr algn="ctr"/>
            <a:r>
              <a:rPr lang="en-US" b="1" u="sng" dirty="0">
                <a:solidFill>
                  <a:schemeClr val="accent2">
                    <a:lumMod val="60000"/>
                    <a:lumOff val="40000"/>
                  </a:schemeClr>
                </a:solidFill>
              </a:rPr>
              <a:t>Consequentialist/Conditional Utilitarian Pacifism</a:t>
            </a:r>
            <a:endParaRPr lang="en-GB" b="1" u="sng" dirty="0">
              <a:solidFill>
                <a:schemeClr val="accent2">
                  <a:lumMod val="60000"/>
                  <a:lumOff val="40000"/>
                </a:schemeClr>
              </a:solidFill>
            </a:endParaRPr>
          </a:p>
        </p:txBody>
      </p:sp>
      <p:sp>
        <p:nvSpPr>
          <p:cNvPr id="3" name="Content Placeholder 2">
            <a:extLst>
              <a:ext uri="{FF2B5EF4-FFF2-40B4-BE49-F238E27FC236}">
                <a16:creationId xmlns:a16="http://schemas.microsoft.com/office/drawing/2014/main" id="{FD41F762-B32E-82CD-C37F-B3BBBA22F866}"/>
              </a:ext>
            </a:extLst>
          </p:cNvPr>
          <p:cNvSpPr>
            <a:spLocks noGrp="1"/>
          </p:cNvSpPr>
          <p:nvPr>
            <p:ph idx="1"/>
          </p:nvPr>
        </p:nvSpPr>
        <p:spPr>
          <a:xfrm>
            <a:off x="0" y="2336873"/>
            <a:ext cx="12045484" cy="3599316"/>
          </a:xfrm>
        </p:spPr>
        <p:txBody>
          <a:bodyPr/>
          <a:lstStyle/>
          <a:p>
            <a:pPr marL="0" indent="0" algn="ctr">
              <a:buNone/>
            </a:pPr>
            <a:r>
              <a:rPr lang="en-US" dirty="0"/>
              <a:t>Consequentialist Pacifism: the perspective that the ends do not justify the means. Should the resulting happiness outweigh the negative impacts caused by violence, then an act of violence can be justified as a last resort.</a:t>
            </a:r>
          </a:p>
          <a:p>
            <a:pPr marL="0" indent="0" algn="ctr">
              <a:buNone/>
            </a:pPr>
            <a:r>
              <a:rPr lang="en-GB" dirty="0">
                <a:solidFill>
                  <a:srgbClr val="002060"/>
                </a:solidFill>
              </a:rPr>
              <a:t>Conditional Utilitarian Pacifism: War can occasionally bring better consequences.</a:t>
            </a:r>
          </a:p>
        </p:txBody>
      </p:sp>
      <p:sp>
        <p:nvSpPr>
          <p:cNvPr id="5" name="TextBox 4">
            <a:extLst>
              <a:ext uri="{FF2B5EF4-FFF2-40B4-BE49-F238E27FC236}">
                <a16:creationId xmlns:a16="http://schemas.microsoft.com/office/drawing/2014/main" id="{BFA8B575-71D9-8E2B-9413-E0E1CAE44D12}"/>
              </a:ext>
            </a:extLst>
          </p:cNvPr>
          <p:cNvSpPr txBox="1"/>
          <p:nvPr/>
        </p:nvSpPr>
        <p:spPr>
          <a:xfrm>
            <a:off x="209746" y="132543"/>
            <a:ext cx="6094428" cy="369332"/>
          </a:xfrm>
          <a:prstGeom prst="rect">
            <a:avLst/>
          </a:prstGeom>
          <a:noFill/>
        </p:spPr>
        <p:txBody>
          <a:bodyPr wrap="square">
            <a:spAutoFit/>
          </a:bodyPr>
          <a:lstStyle/>
          <a:p>
            <a:r>
              <a:rPr lang="en-US" sz="1800" b="1" u="sng">
                <a:solidFill>
                  <a:srgbClr val="FFFF00"/>
                </a:solidFill>
              </a:rPr>
              <a:t>The Different Forms of Pacifism</a:t>
            </a:r>
            <a:endParaRPr lang="en-GB" dirty="0"/>
          </a:p>
        </p:txBody>
      </p:sp>
      <p:graphicFrame>
        <p:nvGraphicFramePr>
          <p:cNvPr id="9" name="Table 8">
            <a:extLst>
              <a:ext uri="{FF2B5EF4-FFF2-40B4-BE49-F238E27FC236}">
                <a16:creationId xmlns:a16="http://schemas.microsoft.com/office/drawing/2014/main" id="{D574DFE0-B62D-08B3-6B9E-51ACD2C80973}"/>
              </a:ext>
            </a:extLst>
          </p:cNvPr>
          <p:cNvGraphicFramePr>
            <a:graphicFrameLocks noGrp="1"/>
          </p:cNvGraphicFramePr>
          <p:nvPr>
            <p:extLst>
              <p:ext uri="{D42A27DB-BD31-4B8C-83A1-F6EECF244321}">
                <p14:modId xmlns:p14="http://schemas.microsoft.com/office/powerpoint/2010/main" val="1783922033"/>
              </p:ext>
            </p:extLst>
          </p:nvPr>
        </p:nvGraphicFramePr>
        <p:xfrm>
          <a:off x="115094" y="4163416"/>
          <a:ext cx="11930390" cy="2549800"/>
        </p:xfrm>
        <a:graphic>
          <a:graphicData uri="http://schemas.openxmlformats.org/drawingml/2006/table">
            <a:tbl>
              <a:tblPr firstRow="1" bandRow="1">
                <a:tableStyleId>{073A0DAA-6AF3-43AB-8588-CEC1D06C72B9}</a:tableStyleId>
              </a:tblPr>
              <a:tblGrid>
                <a:gridCol w="6394048">
                  <a:extLst>
                    <a:ext uri="{9D8B030D-6E8A-4147-A177-3AD203B41FA5}">
                      <a16:colId xmlns:a16="http://schemas.microsoft.com/office/drawing/2014/main" val="3958685024"/>
                    </a:ext>
                  </a:extLst>
                </a:gridCol>
                <a:gridCol w="5536342">
                  <a:extLst>
                    <a:ext uri="{9D8B030D-6E8A-4147-A177-3AD203B41FA5}">
                      <a16:colId xmlns:a16="http://schemas.microsoft.com/office/drawing/2014/main" val="2255484811"/>
                    </a:ext>
                  </a:extLst>
                </a:gridCol>
              </a:tblGrid>
              <a:tr h="446680">
                <a:tc>
                  <a:txBody>
                    <a:bodyPr/>
                    <a:lstStyle/>
                    <a:p>
                      <a:r>
                        <a:rPr lang="en-US" u="sng" dirty="0">
                          <a:solidFill>
                            <a:srgbClr val="00B050"/>
                          </a:solidFill>
                        </a:rPr>
                        <a:t>Advantages</a:t>
                      </a:r>
                      <a:endParaRPr lang="en-GB" u="sng" dirty="0">
                        <a:solidFill>
                          <a:srgbClr val="00B050"/>
                        </a:solidFill>
                      </a:endParaRPr>
                    </a:p>
                  </a:txBody>
                  <a:tcPr/>
                </a:tc>
                <a:tc>
                  <a:txBody>
                    <a:bodyPr/>
                    <a:lstStyle/>
                    <a:p>
                      <a:r>
                        <a:rPr lang="en-US" u="sng" dirty="0">
                          <a:solidFill>
                            <a:srgbClr val="FF0000"/>
                          </a:solidFill>
                        </a:rPr>
                        <a:t>Disadvantages</a:t>
                      </a:r>
                      <a:endParaRPr lang="en-GB" u="sng" dirty="0">
                        <a:solidFill>
                          <a:srgbClr val="FF0000"/>
                        </a:solidFill>
                      </a:endParaRPr>
                    </a:p>
                  </a:txBody>
                  <a:tcPr/>
                </a:tc>
                <a:extLst>
                  <a:ext uri="{0D108BD9-81ED-4DB2-BD59-A6C34878D82A}">
                    <a16:rowId xmlns:a16="http://schemas.microsoft.com/office/drawing/2014/main" val="2460177850"/>
                  </a:ext>
                </a:extLst>
              </a:tr>
              <a:tr h="731607">
                <a:tc>
                  <a:txBody>
                    <a:bodyPr/>
                    <a:lstStyle/>
                    <a:p>
                      <a:r>
                        <a:rPr lang="en-US" dirty="0">
                          <a:solidFill>
                            <a:srgbClr val="00B050"/>
                          </a:solidFill>
                        </a:rPr>
                        <a:t>Both allow a more realistic ideology than Absolute and Deontological pacifism, sometimes violence and war are inevitable.</a:t>
                      </a:r>
                      <a:endParaRPr lang="en-GB" dirty="0">
                        <a:solidFill>
                          <a:srgbClr val="00B050"/>
                        </a:solidFill>
                      </a:endParaRPr>
                    </a:p>
                  </a:txBody>
                  <a:tcPr/>
                </a:tc>
                <a:tc>
                  <a:txBody>
                    <a:bodyPr/>
                    <a:lstStyle/>
                    <a:p>
                      <a:r>
                        <a:rPr lang="en-US" dirty="0">
                          <a:solidFill>
                            <a:srgbClr val="FF0000"/>
                          </a:solidFill>
                        </a:rPr>
                        <a:t>Neither fully follow the definitions of the term pacifism.</a:t>
                      </a:r>
                      <a:endParaRPr lang="en-GB" dirty="0">
                        <a:solidFill>
                          <a:srgbClr val="FF0000"/>
                        </a:solidFill>
                      </a:endParaRPr>
                    </a:p>
                  </a:txBody>
                  <a:tcPr/>
                </a:tc>
                <a:extLst>
                  <a:ext uri="{0D108BD9-81ED-4DB2-BD59-A6C34878D82A}">
                    <a16:rowId xmlns:a16="http://schemas.microsoft.com/office/drawing/2014/main" val="3947612485"/>
                  </a:ext>
                </a:extLst>
              </a:tr>
              <a:tr h="637232">
                <a:tc>
                  <a:txBody>
                    <a:bodyPr/>
                    <a:lstStyle/>
                    <a:p>
                      <a:endParaRPr lang="en-GB" dirty="0">
                        <a:solidFill>
                          <a:srgbClr val="00B050"/>
                        </a:solidFill>
                      </a:endParaRPr>
                    </a:p>
                  </a:txBody>
                  <a:tcPr/>
                </a:tc>
                <a:tc>
                  <a:txBody>
                    <a:bodyPr/>
                    <a:lstStyle/>
                    <a:p>
                      <a:r>
                        <a:rPr lang="en-US" dirty="0">
                          <a:solidFill>
                            <a:srgbClr val="FF0000"/>
                          </a:solidFill>
                        </a:rPr>
                        <a:t>How does one draw the line between that which is justifiable and that which is not? Especially in warfare, one cannot always know whether the outcome will be ultimately positive.</a:t>
                      </a:r>
                      <a:endParaRPr lang="en-GB" dirty="0">
                        <a:solidFill>
                          <a:srgbClr val="FF0000"/>
                        </a:solidFill>
                      </a:endParaRPr>
                    </a:p>
                  </a:txBody>
                  <a:tcPr/>
                </a:tc>
                <a:extLst>
                  <a:ext uri="{0D108BD9-81ED-4DB2-BD59-A6C34878D82A}">
                    <a16:rowId xmlns:a16="http://schemas.microsoft.com/office/drawing/2014/main" val="3015090713"/>
                  </a:ext>
                </a:extLst>
              </a:tr>
            </a:tbl>
          </a:graphicData>
        </a:graphic>
      </p:graphicFrame>
    </p:spTree>
    <p:extLst>
      <p:ext uri="{BB962C8B-B14F-4D97-AF65-F5344CB8AC3E}">
        <p14:creationId xmlns:p14="http://schemas.microsoft.com/office/powerpoint/2010/main" val="3706870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99000">
              <a:schemeClr val="bg2">
                <a:tint val="96000"/>
                <a:shade val="100000"/>
                <a:hueMod val="92000"/>
                <a:satMod val="200000"/>
                <a:lumMod val="128000"/>
              </a:schemeClr>
            </a:gs>
            <a:gs pos="24000">
              <a:schemeClr val="bg2">
                <a:shade val="100000"/>
                <a:hueMod val="100000"/>
                <a:satMod val="110000"/>
                <a:lumMod val="130000"/>
              </a:schemeClr>
            </a:gs>
            <a:gs pos="93000">
              <a:schemeClr val="bg2">
                <a:shade val="78000"/>
                <a:hueMod val="118000"/>
                <a:satMod val="120000"/>
                <a:lumMod val="69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103D2-23AD-D918-2DA5-DC0548B4AC0D}"/>
              </a:ext>
            </a:extLst>
          </p:cNvPr>
          <p:cNvSpPr>
            <a:spLocks noGrp="1"/>
          </p:cNvSpPr>
          <p:nvPr>
            <p:ph type="title"/>
          </p:nvPr>
        </p:nvSpPr>
        <p:spPr>
          <a:xfrm>
            <a:off x="1289070" y="753228"/>
            <a:ext cx="9613861" cy="1080938"/>
          </a:xfrm>
        </p:spPr>
        <p:txBody>
          <a:bodyPr/>
          <a:lstStyle/>
          <a:p>
            <a:pPr algn="ctr"/>
            <a:r>
              <a:rPr lang="en-US" b="1" u="sng" dirty="0">
                <a:solidFill>
                  <a:schemeClr val="bg2">
                    <a:lumMod val="60000"/>
                    <a:lumOff val="40000"/>
                  </a:schemeClr>
                </a:solidFill>
              </a:rPr>
              <a:t>Conditional Deontological Pacifism</a:t>
            </a:r>
            <a:endParaRPr lang="en-GB" b="1" u="sng" dirty="0">
              <a:solidFill>
                <a:schemeClr val="bg2">
                  <a:lumMod val="60000"/>
                  <a:lumOff val="40000"/>
                </a:schemeClr>
              </a:solidFill>
            </a:endParaRPr>
          </a:p>
        </p:txBody>
      </p:sp>
      <p:sp>
        <p:nvSpPr>
          <p:cNvPr id="3" name="Content Placeholder 2">
            <a:extLst>
              <a:ext uri="{FF2B5EF4-FFF2-40B4-BE49-F238E27FC236}">
                <a16:creationId xmlns:a16="http://schemas.microsoft.com/office/drawing/2014/main" id="{FAC6E6DC-2CB8-932A-8974-040329555FEF}"/>
              </a:ext>
            </a:extLst>
          </p:cNvPr>
          <p:cNvSpPr>
            <a:spLocks noGrp="1"/>
          </p:cNvSpPr>
          <p:nvPr>
            <p:ph idx="1"/>
          </p:nvPr>
        </p:nvSpPr>
        <p:spPr>
          <a:xfrm>
            <a:off x="209747" y="2336873"/>
            <a:ext cx="11715160" cy="3599316"/>
          </a:xfrm>
        </p:spPr>
        <p:txBody>
          <a:bodyPr/>
          <a:lstStyle/>
          <a:p>
            <a:pPr marL="0" indent="0" algn="ctr">
              <a:buNone/>
            </a:pPr>
            <a:r>
              <a:rPr lang="en-US" dirty="0"/>
              <a:t>The duty to be peaceful can be overridden in some circumstances.</a:t>
            </a:r>
          </a:p>
          <a:p>
            <a:pPr marL="0" indent="0" algn="ctr">
              <a:buNone/>
            </a:pPr>
            <a:r>
              <a:rPr lang="en-US" dirty="0">
                <a:solidFill>
                  <a:srgbClr val="FFC000"/>
                </a:solidFill>
              </a:rPr>
              <a:t>Bertrand Russell is one such example of this, believing that war against the Nazis was essential. He called this ‘Relative Political Pacifism’.</a:t>
            </a:r>
            <a:endParaRPr lang="en-GB" dirty="0">
              <a:solidFill>
                <a:srgbClr val="FFC000"/>
              </a:solidFill>
            </a:endParaRPr>
          </a:p>
        </p:txBody>
      </p:sp>
      <p:graphicFrame>
        <p:nvGraphicFramePr>
          <p:cNvPr id="4" name="Table 3">
            <a:extLst>
              <a:ext uri="{FF2B5EF4-FFF2-40B4-BE49-F238E27FC236}">
                <a16:creationId xmlns:a16="http://schemas.microsoft.com/office/drawing/2014/main" id="{A8C28188-385F-96F1-F907-65A36CDC0330}"/>
              </a:ext>
            </a:extLst>
          </p:cNvPr>
          <p:cNvGraphicFramePr>
            <a:graphicFrameLocks noGrp="1"/>
          </p:cNvGraphicFramePr>
          <p:nvPr>
            <p:extLst>
              <p:ext uri="{D42A27DB-BD31-4B8C-83A1-F6EECF244321}">
                <p14:modId xmlns:p14="http://schemas.microsoft.com/office/powerpoint/2010/main" val="1441116500"/>
              </p:ext>
            </p:extLst>
          </p:nvPr>
        </p:nvGraphicFramePr>
        <p:xfrm>
          <a:off x="113813" y="4163416"/>
          <a:ext cx="11948485" cy="1818367"/>
        </p:xfrm>
        <a:graphic>
          <a:graphicData uri="http://schemas.openxmlformats.org/drawingml/2006/table">
            <a:tbl>
              <a:tblPr firstRow="1" bandRow="1">
                <a:tableStyleId>{073A0DAA-6AF3-43AB-8588-CEC1D06C72B9}</a:tableStyleId>
              </a:tblPr>
              <a:tblGrid>
                <a:gridCol w="6394734">
                  <a:extLst>
                    <a:ext uri="{9D8B030D-6E8A-4147-A177-3AD203B41FA5}">
                      <a16:colId xmlns:a16="http://schemas.microsoft.com/office/drawing/2014/main" val="3958685024"/>
                    </a:ext>
                  </a:extLst>
                </a:gridCol>
                <a:gridCol w="5553751">
                  <a:extLst>
                    <a:ext uri="{9D8B030D-6E8A-4147-A177-3AD203B41FA5}">
                      <a16:colId xmlns:a16="http://schemas.microsoft.com/office/drawing/2014/main" val="2255484811"/>
                    </a:ext>
                  </a:extLst>
                </a:gridCol>
              </a:tblGrid>
              <a:tr h="446680">
                <a:tc>
                  <a:txBody>
                    <a:bodyPr/>
                    <a:lstStyle/>
                    <a:p>
                      <a:r>
                        <a:rPr lang="en-US" u="sng" dirty="0">
                          <a:solidFill>
                            <a:srgbClr val="00B050"/>
                          </a:solidFill>
                        </a:rPr>
                        <a:t>Advantages</a:t>
                      </a:r>
                      <a:endParaRPr lang="en-GB" u="sng" dirty="0">
                        <a:solidFill>
                          <a:srgbClr val="00B050"/>
                        </a:solidFill>
                      </a:endParaRPr>
                    </a:p>
                  </a:txBody>
                  <a:tcPr/>
                </a:tc>
                <a:tc>
                  <a:txBody>
                    <a:bodyPr/>
                    <a:lstStyle/>
                    <a:p>
                      <a:r>
                        <a:rPr lang="en-US" u="sng" dirty="0">
                          <a:solidFill>
                            <a:srgbClr val="FF0000"/>
                          </a:solidFill>
                        </a:rPr>
                        <a:t>Disadvantages</a:t>
                      </a:r>
                      <a:endParaRPr lang="en-GB" u="sng" dirty="0">
                        <a:solidFill>
                          <a:srgbClr val="FF0000"/>
                        </a:solidFill>
                      </a:endParaRPr>
                    </a:p>
                  </a:txBody>
                  <a:tcPr/>
                </a:tc>
                <a:extLst>
                  <a:ext uri="{0D108BD9-81ED-4DB2-BD59-A6C34878D82A}">
                    <a16:rowId xmlns:a16="http://schemas.microsoft.com/office/drawing/2014/main" val="2460177850"/>
                  </a:ext>
                </a:extLst>
              </a:tr>
              <a:tr h="731607">
                <a:tc>
                  <a:txBody>
                    <a:bodyPr/>
                    <a:lstStyle/>
                    <a:p>
                      <a:r>
                        <a:rPr lang="en-US" dirty="0">
                          <a:solidFill>
                            <a:srgbClr val="00B050"/>
                          </a:solidFill>
                        </a:rPr>
                        <a:t>Accounts for the realities that sometimes aggression must be met with aggression.</a:t>
                      </a:r>
                    </a:p>
                  </a:txBody>
                  <a:tcPr/>
                </a:tc>
                <a:tc>
                  <a:txBody>
                    <a:bodyPr/>
                    <a:lstStyle/>
                    <a:p>
                      <a:r>
                        <a:rPr lang="en-US" dirty="0">
                          <a:solidFill>
                            <a:srgbClr val="FF0000"/>
                          </a:solidFill>
                        </a:rPr>
                        <a:t>Does not stay consistent with the definition of pacifism.</a:t>
                      </a:r>
                      <a:endParaRPr lang="en-GB" dirty="0">
                        <a:solidFill>
                          <a:srgbClr val="FF0000"/>
                        </a:solidFill>
                      </a:endParaRPr>
                    </a:p>
                  </a:txBody>
                  <a:tcPr/>
                </a:tc>
                <a:extLst>
                  <a:ext uri="{0D108BD9-81ED-4DB2-BD59-A6C34878D82A}">
                    <a16:rowId xmlns:a16="http://schemas.microsoft.com/office/drawing/2014/main" val="3947612485"/>
                  </a:ext>
                </a:extLst>
              </a:tr>
              <a:tr h="637232">
                <a:tc>
                  <a:txBody>
                    <a:bodyPr/>
                    <a:lstStyle/>
                    <a:p>
                      <a:r>
                        <a:rPr lang="en-US" dirty="0">
                          <a:solidFill>
                            <a:srgbClr val="00B050"/>
                          </a:solidFill>
                        </a:rPr>
                        <a:t>Maintains the position that one should try to remain peaceful.</a:t>
                      </a:r>
                      <a:endParaRPr lang="en-GB" dirty="0">
                        <a:solidFill>
                          <a:srgbClr val="00B050"/>
                        </a:solidFill>
                      </a:endParaRPr>
                    </a:p>
                  </a:txBody>
                  <a:tcPr/>
                </a:tc>
                <a:tc>
                  <a:txBody>
                    <a:bodyPr/>
                    <a:lstStyle/>
                    <a:p>
                      <a:r>
                        <a:rPr lang="en-US" dirty="0">
                          <a:solidFill>
                            <a:srgbClr val="FF0000"/>
                          </a:solidFill>
                        </a:rPr>
                        <a:t>How does one know when a peaceful resolution is not an option?</a:t>
                      </a:r>
                      <a:endParaRPr lang="en-GB" dirty="0">
                        <a:solidFill>
                          <a:srgbClr val="FF0000"/>
                        </a:solidFill>
                      </a:endParaRPr>
                    </a:p>
                  </a:txBody>
                  <a:tcPr/>
                </a:tc>
                <a:extLst>
                  <a:ext uri="{0D108BD9-81ED-4DB2-BD59-A6C34878D82A}">
                    <a16:rowId xmlns:a16="http://schemas.microsoft.com/office/drawing/2014/main" val="3015090713"/>
                  </a:ext>
                </a:extLst>
              </a:tr>
            </a:tbl>
          </a:graphicData>
        </a:graphic>
      </p:graphicFrame>
      <p:sp>
        <p:nvSpPr>
          <p:cNvPr id="5" name="TextBox 4">
            <a:extLst>
              <a:ext uri="{FF2B5EF4-FFF2-40B4-BE49-F238E27FC236}">
                <a16:creationId xmlns:a16="http://schemas.microsoft.com/office/drawing/2014/main" id="{E7B63F06-DECA-F07E-123F-9AB3DBD3A439}"/>
              </a:ext>
            </a:extLst>
          </p:cNvPr>
          <p:cNvSpPr txBox="1"/>
          <p:nvPr/>
        </p:nvSpPr>
        <p:spPr>
          <a:xfrm>
            <a:off x="209746" y="132543"/>
            <a:ext cx="6094428" cy="369332"/>
          </a:xfrm>
          <a:prstGeom prst="rect">
            <a:avLst/>
          </a:prstGeom>
          <a:noFill/>
        </p:spPr>
        <p:txBody>
          <a:bodyPr wrap="square">
            <a:spAutoFit/>
          </a:bodyPr>
          <a:lstStyle/>
          <a:p>
            <a:r>
              <a:rPr lang="en-US" sz="1800" b="1" u="sng" dirty="0">
                <a:solidFill>
                  <a:srgbClr val="FFFF00"/>
                </a:solidFill>
              </a:rPr>
              <a:t>The Different Forms of Pacifism</a:t>
            </a:r>
            <a:endParaRPr lang="en-GB" dirty="0"/>
          </a:p>
        </p:txBody>
      </p:sp>
      <p:sp>
        <p:nvSpPr>
          <p:cNvPr id="7" name="TextBox 6">
            <a:extLst>
              <a:ext uri="{FF2B5EF4-FFF2-40B4-BE49-F238E27FC236}">
                <a16:creationId xmlns:a16="http://schemas.microsoft.com/office/drawing/2014/main" id="{CD9E71D5-169A-5137-651A-D987762BB25B}"/>
              </a:ext>
            </a:extLst>
          </p:cNvPr>
          <p:cNvSpPr txBox="1"/>
          <p:nvPr/>
        </p:nvSpPr>
        <p:spPr>
          <a:xfrm>
            <a:off x="377072" y="6438896"/>
            <a:ext cx="11019934" cy="246221"/>
          </a:xfrm>
          <a:prstGeom prst="rect">
            <a:avLst/>
          </a:prstGeom>
          <a:noFill/>
        </p:spPr>
        <p:txBody>
          <a:bodyPr wrap="square" rtlCol="0">
            <a:spAutoFit/>
          </a:bodyPr>
          <a:lstStyle/>
          <a:p>
            <a:r>
              <a:rPr lang="en-US" sz="1000" dirty="0">
                <a:solidFill>
                  <a:srgbClr val="FFC000"/>
                </a:solidFill>
              </a:rPr>
              <a:t>Stanford Encyclopedia of Philosophy, </a:t>
            </a:r>
            <a:r>
              <a:rPr lang="en-US" sz="1000" i="1" dirty="0">
                <a:solidFill>
                  <a:srgbClr val="FFC000"/>
                </a:solidFill>
              </a:rPr>
              <a:t>Pacifism, &lt;</a:t>
            </a:r>
            <a:r>
              <a:rPr lang="en-US" sz="1000" dirty="0">
                <a:solidFill>
                  <a:srgbClr val="FFC000"/>
                </a:solidFill>
                <a:hlinkClick r:id="rId3"/>
              </a:rPr>
              <a:t>https://plato.stanford.edu/entries/pacifism/</a:t>
            </a:r>
            <a:r>
              <a:rPr lang="en-US" sz="1000" dirty="0">
                <a:solidFill>
                  <a:srgbClr val="FFC000"/>
                </a:solidFill>
              </a:rPr>
              <a:t>&gt; [Accessed 11/05/2024]. </a:t>
            </a:r>
            <a:endParaRPr lang="en-GB" sz="1000" dirty="0">
              <a:solidFill>
                <a:srgbClr val="FFC000"/>
              </a:solidFill>
            </a:endParaRPr>
          </a:p>
        </p:txBody>
      </p:sp>
      <p:pic>
        <p:nvPicPr>
          <p:cNvPr id="1028" name="Picture 4" descr="Bertrand Russell Holding Pipe">
            <a:extLst>
              <a:ext uri="{FF2B5EF4-FFF2-40B4-BE49-F238E27FC236}">
                <a16:creationId xmlns:a16="http://schemas.microsoft.com/office/drawing/2014/main" id="{B11ABCDC-5ACC-D84F-64C4-8CE7BB66118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000" b="37667"/>
          <a:stretch/>
        </p:blipFill>
        <p:spPr bwMode="auto">
          <a:xfrm>
            <a:off x="10020692" y="252919"/>
            <a:ext cx="2214394" cy="173393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EC06628E-7A44-432B-3E03-3699F7D646C5}"/>
              </a:ext>
            </a:extLst>
          </p:cNvPr>
          <p:cNvSpPr txBox="1"/>
          <p:nvPr/>
        </p:nvSpPr>
        <p:spPr>
          <a:xfrm>
            <a:off x="9973883" y="3122807"/>
            <a:ext cx="45719" cy="246221"/>
          </a:xfrm>
          <a:prstGeom prst="rect">
            <a:avLst/>
          </a:prstGeom>
          <a:noFill/>
        </p:spPr>
        <p:txBody>
          <a:bodyPr wrap="square" rtlCol="0">
            <a:spAutoFit/>
          </a:bodyPr>
          <a:lstStyle/>
          <a:p>
            <a:r>
              <a:rPr lang="en-US" sz="1000" dirty="0">
                <a:solidFill>
                  <a:srgbClr val="FFC000"/>
                </a:solidFill>
              </a:rPr>
              <a:t>3</a:t>
            </a:r>
            <a:endParaRPr lang="en-GB" sz="1000" dirty="0">
              <a:solidFill>
                <a:srgbClr val="FFC000"/>
              </a:solidFill>
            </a:endParaRPr>
          </a:p>
        </p:txBody>
      </p:sp>
      <p:sp>
        <p:nvSpPr>
          <p:cNvPr id="9" name="TextBox 8">
            <a:extLst>
              <a:ext uri="{FF2B5EF4-FFF2-40B4-BE49-F238E27FC236}">
                <a16:creationId xmlns:a16="http://schemas.microsoft.com/office/drawing/2014/main" id="{59456C6E-A186-51E3-CEEC-4A228445A693}"/>
              </a:ext>
            </a:extLst>
          </p:cNvPr>
          <p:cNvSpPr txBox="1"/>
          <p:nvPr/>
        </p:nvSpPr>
        <p:spPr>
          <a:xfrm>
            <a:off x="200939" y="6438895"/>
            <a:ext cx="352266" cy="246221"/>
          </a:xfrm>
          <a:prstGeom prst="rect">
            <a:avLst/>
          </a:prstGeom>
          <a:noFill/>
        </p:spPr>
        <p:txBody>
          <a:bodyPr wrap="square" rtlCol="0">
            <a:spAutoFit/>
          </a:bodyPr>
          <a:lstStyle/>
          <a:p>
            <a:r>
              <a:rPr lang="en-US" sz="1000" dirty="0">
                <a:solidFill>
                  <a:srgbClr val="FFC000"/>
                </a:solidFill>
              </a:rPr>
              <a:t>3)</a:t>
            </a:r>
            <a:endParaRPr lang="en-GB" sz="1000" dirty="0">
              <a:solidFill>
                <a:srgbClr val="FFC000"/>
              </a:solidFill>
            </a:endParaRPr>
          </a:p>
        </p:txBody>
      </p:sp>
    </p:spTree>
    <p:extLst>
      <p:ext uri="{BB962C8B-B14F-4D97-AF65-F5344CB8AC3E}">
        <p14:creationId xmlns:p14="http://schemas.microsoft.com/office/powerpoint/2010/main" val="2365981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20000">
              <a:schemeClr val="bg2">
                <a:shade val="100000"/>
                <a:hueMod val="100000"/>
                <a:satMod val="110000"/>
                <a:lumMod val="130000"/>
              </a:schemeClr>
            </a:gs>
            <a:gs pos="100000">
              <a:schemeClr val="bg2">
                <a:shade val="78000"/>
                <a:hueMod val="118000"/>
                <a:satMod val="120000"/>
                <a:lumMod val="69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5755C-75E4-4AB0-27CC-781C3DDFC080}"/>
              </a:ext>
            </a:extLst>
          </p:cNvPr>
          <p:cNvSpPr>
            <a:spLocks noGrp="1"/>
          </p:cNvSpPr>
          <p:nvPr>
            <p:ph type="title"/>
          </p:nvPr>
        </p:nvSpPr>
        <p:spPr/>
        <p:txBody>
          <a:bodyPr/>
          <a:lstStyle/>
          <a:p>
            <a:pPr algn="ctr"/>
            <a:r>
              <a:rPr lang="en-US" b="1" u="sng" dirty="0">
                <a:solidFill>
                  <a:schemeClr val="accent3">
                    <a:lumMod val="60000"/>
                    <a:lumOff val="40000"/>
                  </a:schemeClr>
                </a:solidFill>
              </a:rPr>
              <a:t>Scholars Who Support Pacifism</a:t>
            </a:r>
            <a:endParaRPr lang="en-GB" b="1" u="sng" dirty="0">
              <a:solidFill>
                <a:schemeClr val="accent3">
                  <a:lumMod val="60000"/>
                  <a:lumOff val="40000"/>
                </a:schemeClr>
              </a:solidFill>
            </a:endParaRPr>
          </a:p>
        </p:txBody>
      </p:sp>
      <p:sp>
        <p:nvSpPr>
          <p:cNvPr id="3" name="Content Placeholder 2">
            <a:extLst>
              <a:ext uri="{FF2B5EF4-FFF2-40B4-BE49-F238E27FC236}">
                <a16:creationId xmlns:a16="http://schemas.microsoft.com/office/drawing/2014/main" id="{D139B05C-9A0F-1EC1-189C-A41BD57866E6}"/>
              </a:ext>
            </a:extLst>
          </p:cNvPr>
          <p:cNvSpPr>
            <a:spLocks noGrp="1"/>
          </p:cNvSpPr>
          <p:nvPr>
            <p:ph idx="1"/>
          </p:nvPr>
        </p:nvSpPr>
        <p:spPr>
          <a:xfrm>
            <a:off x="141403" y="2336873"/>
            <a:ext cx="11840066" cy="3599316"/>
          </a:xfrm>
        </p:spPr>
        <p:txBody>
          <a:bodyPr>
            <a:normAutofit/>
          </a:bodyPr>
          <a:lstStyle/>
          <a:p>
            <a:r>
              <a:rPr lang="en-US" sz="2000" dirty="0">
                <a:solidFill>
                  <a:schemeClr val="accent6">
                    <a:lumMod val="40000"/>
                    <a:lumOff val="60000"/>
                  </a:schemeClr>
                </a:solidFill>
              </a:rPr>
              <a:t>Mahatma Gandhi- Believed Pacifism was always the answer, even to a fault. In 1936, when addressing the Jews in the Holocaust he said: </a:t>
            </a:r>
          </a:p>
          <a:p>
            <a:pPr marL="0" indent="0">
              <a:buNone/>
            </a:pPr>
            <a:r>
              <a:rPr lang="en-US" sz="2000" dirty="0">
                <a:solidFill>
                  <a:schemeClr val="accent6">
                    <a:lumMod val="40000"/>
                    <a:lumOff val="60000"/>
                  </a:schemeClr>
                </a:solidFill>
              </a:rPr>
              <a:t>	‘The Jews should have offered themselves to the butcher’s knife. They should have thrown 	themselves into the sea from cliffs.’ He hoped should the Jews do this; they would have 	aroused the attention of the world and eventually end their suffering.</a:t>
            </a:r>
          </a:p>
          <a:p>
            <a:r>
              <a:rPr lang="en-US" sz="2000" dirty="0">
                <a:solidFill>
                  <a:srgbClr val="FFFF00"/>
                </a:solidFill>
              </a:rPr>
              <a:t>John Rawls- Pacifism works to an extent, though it is circumstantial. At times, war can be justifiable but only in certain circumstances. Ideally, one should seek peace, but to permanently rule out war entirely is an ‘unworldly view’</a:t>
            </a:r>
          </a:p>
          <a:p>
            <a:r>
              <a:rPr lang="en-GB" sz="2000" dirty="0">
                <a:solidFill>
                  <a:schemeClr val="accent4">
                    <a:lumMod val="60000"/>
                    <a:lumOff val="40000"/>
                  </a:schemeClr>
                </a:solidFill>
              </a:rPr>
              <a:t>Noam Chomsky, similarly to Rawls, believes that pacifism is certainly ideal, though is not always viable, such as during World War II. Criticises the hypocritical nature of the U.S in the modern day.</a:t>
            </a:r>
          </a:p>
        </p:txBody>
      </p:sp>
      <p:sp>
        <p:nvSpPr>
          <p:cNvPr id="5" name="TextBox 4">
            <a:extLst>
              <a:ext uri="{FF2B5EF4-FFF2-40B4-BE49-F238E27FC236}">
                <a16:creationId xmlns:a16="http://schemas.microsoft.com/office/drawing/2014/main" id="{00EF15DE-DAA2-C063-1222-F9CE9D50D335}"/>
              </a:ext>
            </a:extLst>
          </p:cNvPr>
          <p:cNvSpPr txBox="1"/>
          <p:nvPr/>
        </p:nvSpPr>
        <p:spPr>
          <a:xfrm>
            <a:off x="141403" y="6192675"/>
            <a:ext cx="12050597" cy="553998"/>
          </a:xfrm>
          <a:prstGeom prst="rect">
            <a:avLst/>
          </a:prstGeom>
          <a:noFill/>
        </p:spPr>
        <p:txBody>
          <a:bodyPr wrap="square" rtlCol="0">
            <a:spAutoFit/>
          </a:bodyPr>
          <a:lstStyle/>
          <a:p>
            <a:r>
              <a:rPr lang="en-GB" sz="1000" dirty="0">
                <a:solidFill>
                  <a:schemeClr val="accent6">
                    <a:lumMod val="40000"/>
                    <a:lumOff val="60000"/>
                  </a:schemeClr>
                </a:solidFill>
              </a:rPr>
              <a:t>Aron Heller, ‘</a:t>
            </a:r>
            <a:r>
              <a:rPr lang="en-US" sz="1000" dirty="0">
                <a:solidFill>
                  <a:schemeClr val="accent6">
                    <a:lumMod val="40000"/>
                    <a:lumOff val="60000"/>
                  </a:schemeClr>
                </a:solidFill>
              </a:rPr>
              <a:t>Unearthed Gandhi WWII letter wishes Jews era of peace’,</a:t>
            </a:r>
            <a:r>
              <a:rPr lang="en-GB" sz="1000" dirty="0">
                <a:solidFill>
                  <a:schemeClr val="accent6">
                    <a:lumMod val="40000"/>
                    <a:lumOff val="60000"/>
                  </a:schemeClr>
                </a:solidFill>
              </a:rPr>
              <a:t> </a:t>
            </a:r>
            <a:r>
              <a:rPr lang="en-GB" sz="1000" i="1" dirty="0" err="1">
                <a:solidFill>
                  <a:schemeClr val="accent6">
                    <a:lumMod val="40000"/>
                    <a:lumOff val="60000"/>
                  </a:schemeClr>
                </a:solidFill>
              </a:rPr>
              <a:t>ApNews</a:t>
            </a:r>
            <a:r>
              <a:rPr lang="en-GB" sz="1000" i="1" dirty="0">
                <a:solidFill>
                  <a:schemeClr val="accent6">
                    <a:lumMod val="40000"/>
                    <a:lumOff val="60000"/>
                  </a:schemeClr>
                </a:solidFill>
              </a:rPr>
              <a:t>,</a:t>
            </a:r>
            <a:r>
              <a:rPr lang="en-GB" sz="1000" dirty="0">
                <a:solidFill>
                  <a:schemeClr val="accent6">
                    <a:lumMod val="40000"/>
                    <a:lumOff val="60000"/>
                  </a:schemeClr>
                </a:solidFill>
              </a:rPr>
              <a:t> September 24</a:t>
            </a:r>
            <a:r>
              <a:rPr lang="en-GB" sz="1000" baseline="30000" dirty="0">
                <a:solidFill>
                  <a:schemeClr val="accent6">
                    <a:lumMod val="40000"/>
                    <a:lumOff val="60000"/>
                  </a:schemeClr>
                </a:solidFill>
              </a:rPr>
              <a:t>th</a:t>
            </a:r>
            <a:r>
              <a:rPr lang="en-GB" sz="1000" dirty="0">
                <a:solidFill>
                  <a:schemeClr val="accent6">
                    <a:lumMod val="40000"/>
                    <a:lumOff val="60000"/>
                  </a:schemeClr>
                </a:solidFill>
              </a:rPr>
              <a:t> 2019, &lt;</a:t>
            </a:r>
            <a:r>
              <a:rPr lang="en-GB" sz="1000" dirty="0">
                <a:hlinkClick r:id="rId2"/>
              </a:rPr>
              <a:t>https://apnews.com/general-news-f40d8c2c7d8d4ffeadd576ded89acc0c</a:t>
            </a:r>
            <a:r>
              <a:rPr lang="en-GB" sz="1000" dirty="0">
                <a:solidFill>
                  <a:schemeClr val="accent6">
                    <a:lumMod val="40000"/>
                    <a:lumOff val="60000"/>
                  </a:schemeClr>
                </a:solidFill>
              </a:rPr>
              <a:t>&gt; [Accessed 11/05/2024].</a:t>
            </a:r>
          </a:p>
          <a:p>
            <a:r>
              <a:rPr lang="en-GB" sz="1000" dirty="0">
                <a:solidFill>
                  <a:srgbClr val="FFFF00"/>
                </a:solidFill>
              </a:rPr>
              <a:t>John Rawls, </a:t>
            </a:r>
            <a:r>
              <a:rPr lang="en-GB" sz="1000" i="1" dirty="0">
                <a:solidFill>
                  <a:srgbClr val="FFFF00"/>
                </a:solidFill>
              </a:rPr>
              <a:t>A Theory of Justice</a:t>
            </a:r>
            <a:r>
              <a:rPr lang="en-GB" sz="1000" dirty="0">
                <a:solidFill>
                  <a:srgbClr val="FFFF00"/>
                </a:solidFill>
              </a:rPr>
              <a:t>, (Cambridge, Massachusetts: Harvard University Press, 1971) p.382.</a:t>
            </a:r>
          </a:p>
          <a:p>
            <a:r>
              <a:rPr lang="en-GB" sz="1000" dirty="0">
                <a:solidFill>
                  <a:schemeClr val="accent4">
                    <a:lumMod val="60000"/>
                    <a:lumOff val="40000"/>
                  </a:schemeClr>
                </a:solidFill>
              </a:rPr>
              <a:t>Noam Chomsky, </a:t>
            </a:r>
            <a:r>
              <a:rPr lang="en-GB" sz="1000" i="1" dirty="0">
                <a:solidFill>
                  <a:schemeClr val="accent4">
                    <a:lumMod val="60000"/>
                    <a:lumOff val="40000"/>
                  </a:schemeClr>
                </a:solidFill>
              </a:rPr>
              <a:t>Lecture: Revolutionary Pacifism: Choices and Prospects [Video]</a:t>
            </a:r>
            <a:r>
              <a:rPr lang="en-GB" sz="1000" dirty="0">
                <a:solidFill>
                  <a:schemeClr val="accent4">
                    <a:lumMod val="60000"/>
                    <a:lumOff val="40000"/>
                  </a:schemeClr>
                </a:solidFill>
              </a:rPr>
              <a:t>,</a:t>
            </a:r>
            <a:r>
              <a:rPr lang="en-GB" sz="1000" i="1" dirty="0">
                <a:solidFill>
                  <a:schemeClr val="accent4">
                    <a:lumMod val="60000"/>
                    <a:lumOff val="40000"/>
                  </a:schemeClr>
                </a:solidFill>
              </a:rPr>
              <a:t> </a:t>
            </a:r>
            <a:r>
              <a:rPr lang="en-GB" sz="1000" dirty="0">
                <a:solidFill>
                  <a:schemeClr val="accent4">
                    <a:lumMod val="60000"/>
                    <a:lumOff val="40000"/>
                  </a:schemeClr>
                </a:solidFill>
              </a:rPr>
              <a:t>2011. &lt;</a:t>
            </a:r>
            <a:r>
              <a:rPr lang="en-GB" sz="1000" dirty="0">
                <a:solidFill>
                  <a:schemeClr val="accent4">
                    <a:lumMod val="60000"/>
                    <a:lumOff val="40000"/>
                  </a:schemeClr>
                </a:solidFill>
                <a:hlinkClick r:id="rId3"/>
              </a:rPr>
              <a:t>https://archive.org/details/NoamChomsky-RevolutionaryPacifism-SydneyPeacePrize2011</a:t>
            </a:r>
            <a:r>
              <a:rPr lang="en-GB" sz="1000" dirty="0">
                <a:solidFill>
                  <a:schemeClr val="accent4">
                    <a:lumMod val="60000"/>
                    <a:lumOff val="40000"/>
                  </a:schemeClr>
                </a:solidFill>
              </a:rPr>
              <a:t>&gt; [Accessed 11/05/2024].</a:t>
            </a:r>
          </a:p>
        </p:txBody>
      </p:sp>
      <p:pic>
        <p:nvPicPr>
          <p:cNvPr id="10" name="Picture 9">
            <a:extLst>
              <a:ext uri="{FF2B5EF4-FFF2-40B4-BE49-F238E27FC236}">
                <a16:creationId xmlns:a16="http://schemas.microsoft.com/office/drawing/2014/main" id="{B1E53D80-629F-AE0A-3D87-7A67D984F76B}"/>
              </a:ext>
            </a:extLst>
          </p:cNvPr>
          <p:cNvPicPr>
            <a:picLocks noChangeAspect="1"/>
          </p:cNvPicPr>
          <p:nvPr/>
        </p:nvPicPr>
        <p:blipFill>
          <a:blip r:embed="rId4"/>
          <a:stretch>
            <a:fillRect/>
          </a:stretch>
        </p:blipFill>
        <p:spPr>
          <a:xfrm>
            <a:off x="9677876" y="363282"/>
            <a:ext cx="2514124" cy="1676083"/>
          </a:xfrm>
          <a:prstGeom prst="rect">
            <a:avLst/>
          </a:prstGeom>
        </p:spPr>
      </p:pic>
      <p:sp>
        <p:nvSpPr>
          <p:cNvPr id="7" name="TextBox 6">
            <a:extLst>
              <a:ext uri="{FF2B5EF4-FFF2-40B4-BE49-F238E27FC236}">
                <a16:creationId xmlns:a16="http://schemas.microsoft.com/office/drawing/2014/main" id="{36A978B6-1717-2273-A57A-705A4C18AE9A}"/>
              </a:ext>
            </a:extLst>
          </p:cNvPr>
          <p:cNvSpPr txBox="1"/>
          <p:nvPr/>
        </p:nvSpPr>
        <p:spPr>
          <a:xfrm>
            <a:off x="0" y="6192675"/>
            <a:ext cx="389640" cy="246221"/>
          </a:xfrm>
          <a:prstGeom prst="rect">
            <a:avLst/>
          </a:prstGeom>
          <a:noFill/>
        </p:spPr>
        <p:txBody>
          <a:bodyPr wrap="square" rtlCol="0">
            <a:spAutoFit/>
          </a:bodyPr>
          <a:lstStyle/>
          <a:p>
            <a:r>
              <a:rPr lang="en-US" sz="1000" dirty="0">
                <a:solidFill>
                  <a:schemeClr val="accent6">
                    <a:lumMod val="60000"/>
                    <a:lumOff val="40000"/>
                  </a:schemeClr>
                </a:solidFill>
              </a:rPr>
              <a:t>4)</a:t>
            </a:r>
            <a:endParaRPr lang="en-GB" sz="1000" dirty="0">
              <a:solidFill>
                <a:schemeClr val="accent6">
                  <a:lumMod val="60000"/>
                  <a:lumOff val="40000"/>
                </a:schemeClr>
              </a:solidFill>
            </a:endParaRPr>
          </a:p>
        </p:txBody>
      </p:sp>
      <p:sp>
        <p:nvSpPr>
          <p:cNvPr id="12" name="TextBox 11">
            <a:extLst>
              <a:ext uri="{FF2B5EF4-FFF2-40B4-BE49-F238E27FC236}">
                <a16:creationId xmlns:a16="http://schemas.microsoft.com/office/drawing/2014/main" id="{474A0194-0A9A-0B9A-7B49-A594070E0AAA}"/>
              </a:ext>
            </a:extLst>
          </p:cNvPr>
          <p:cNvSpPr txBox="1"/>
          <p:nvPr/>
        </p:nvSpPr>
        <p:spPr>
          <a:xfrm>
            <a:off x="9040339" y="3558808"/>
            <a:ext cx="389640" cy="246221"/>
          </a:xfrm>
          <a:prstGeom prst="rect">
            <a:avLst/>
          </a:prstGeom>
          <a:noFill/>
        </p:spPr>
        <p:txBody>
          <a:bodyPr wrap="square" rtlCol="0">
            <a:spAutoFit/>
          </a:bodyPr>
          <a:lstStyle/>
          <a:p>
            <a:r>
              <a:rPr lang="en-US" sz="1000" dirty="0">
                <a:solidFill>
                  <a:schemeClr val="accent6">
                    <a:lumMod val="60000"/>
                    <a:lumOff val="40000"/>
                  </a:schemeClr>
                </a:solidFill>
              </a:rPr>
              <a:t>4</a:t>
            </a:r>
            <a:endParaRPr lang="en-GB" sz="1000" dirty="0">
              <a:solidFill>
                <a:schemeClr val="accent6">
                  <a:lumMod val="60000"/>
                  <a:lumOff val="40000"/>
                </a:schemeClr>
              </a:solidFill>
            </a:endParaRPr>
          </a:p>
        </p:txBody>
      </p:sp>
      <p:sp>
        <p:nvSpPr>
          <p:cNvPr id="13" name="TextBox 12">
            <a:extLst>
              <a:ext uri="{FF2B5EF4-FFF2-40B4-BE49-F238E27FC236}">
                <a16:creationId xmlns:a16="http://schemas.microsoft.com/office/drawing/2014/main" id="{5E382D00-170F-A5AC-D9D3-2AB75C4A947D}"/>
              </a:ext>
            </a:extLst>
          </p:cNvPr>
          <p:cNvSpPr txBox="1"/>
          <p:nvPr/>
        </p:nvSpPr>
        <p:spPr>
          <a:xfrm>
            <a:off x="0" y="6346563"/>
            <a:ext cx="389640" cy="246221"/>
          </a:xfrm>
          <a:prstGeom prst="rect">
            <a:avLst/>
          </a:prstGeom>
          <a:noFill/>
        </p:spPr>
        <p:txBody>
          <a:bodyPr wrap="square" rtlCol="0">
            <a:spAutoFit/>
          </a:bodyPr>
          <a:lstStyle/>
          <a:p>
            <a:r>
              <a:rPr lang="en-US" sz="1000" dirty="0">
                <a:solidFill>
                  <a:srgbClr val="FFFF00"/>
                </a:solidFill>
              </a:rPr>
              <a:t>5)</a:t>
            </a:r>
            <a:endParaRPr lang="en-GB" sz="1000" dirty="0">
              <a:solidFill>
                <a:srgbClr val="FFFF00"/>
              </a:solidFill>
            </a:endParaRPr>
          </a:p>
        </p:txBody>
      </p:sp>
      <p:sp>
        <p:nvSpPr>
          <p:cNvPr id="14" name="TextBox 13">
            <a:extLst>
              <a:ext uri="{FF2B5EF4-FFF2-40B4-BE49-F238E27FC236}">
                <a16:creationId xmlns:a16="http://schemas.microsoft.com/office/drawing/2014/main" id="{EB030057-EEEA-E7B8-C193-CCBDD6EC59F6}"/>
              </a:ext>
            </a:extLst>
          </p:cNvPr>
          <p:cNvSpPr txBox="1"/>
          <p:nvPr/>
        </p:nvSpPr>
        <p:spPr>
          <a:xfrm>
            <a:off x="5313576" y="4497928"/>
            <a:ext cx="389640" cy="246221"/>
          </a:xfrm>
          <a:prstGeom prst="rect">
            <a:avLst/>
          </a:prstGeom>
          <a:noFill/>
        </p:spPr>
        <p:txBody>
          <a:bodyPr wrap="square" rtlCol="0">
            <a:spAutoFit/>
          </a:bodyPr>
          <a:lstStyle/>
          <a:p>
            <a:r>
              <a:rPr lang="en-US" sz="1000" dirty="0">
                <a:solidFill>
                  <a:srgbClr val="FFFF00"/>
                </a:solidFill>
              </a:rPr>
              <a:t>5</a:t>
            </a:r>
            <a:endParaRPr lang="en-GB" sz="1000" dirty="0">
              <a:solidFill>
                <a:srgbClr val="FFFF00"/>
              </a:solidFill>
            </a:endParaRPr>
          </a:p>
        </p:txBody>
      </p:sp>
      <p:sp>
        <p:nvSpPr>
          <p:cNvPr id="15" name="TextBox 14">
            <a:extLst>
              <a:ext uri="{FF2B5EF4-FFF2-40B4-BE49-F238E27FC236}">
                <a16:creationId xmlns:a16="http://schemas.microsoft.com/office/drawing/2014/main" id="{93CCDB4A-6CF5-4683-CDC8-BE27473C97D5}"/>
              </a:ext>
            </a:extLst>
          </p:cNvPr>
          <p:cNvSpPr txBox="1"/>
          <p:nvPr/>
        </p:nvSpPr>
        <p:spPr>
          <a:xfrm>
            <a:off x="0" y="6515082"/>
            <a:ext cx="389640" cy="246221"/>
          </a:xfrm>
          <a:prstGeom prst="rect">
            <a:avLst/>
          </a:prstGeom>
          <a:noFill/>
        </p:spPr>
        <p:txBody>
          <a:bodyPr wrap="square" rtlCol="0">
            <a:spAutoFit/>
          </a:bodyPr>
          <a:lstStyle/>
          <a:p>
            <a:r>
              <a:rPr lang="en-US" sz="1000" dirty="0">
                <a:solidFill>
                  <a:schemeClr val="accent4">
                    <a:lumMod val="60000"/>
                    <a:lumOff val="40000"/>
                  </a:schemeClr>
                </a:solidFill>
              </a:rPr>
              <a:t>6)</a:t>
            </a:r>
            <a:endParaRPr lang="en-GB" sz="1000" dirty="0">
              <a:solidFill>
                <a:schemeClr val="accent4">
                  <a:lumMod val="60000"/>
                  <a:lumOff val="40000"/>
                </a:schemeClr>
              </a:solidFill>
            </a:endParaRPr>
          </a:p>
        </p:txBody>
      </p:sp>
      <p:sp>
        <p:nvSpPr>
          <p:cNvPr id="16" name="TextBox 15">
            <a:extLst>
              <a:ext uri="{FF2B5EF4-FFF2-40B4-BE49-F238E27FC236}">
                <a16:creationId xmlns:a16="http://schemas.microsoft.com/office/drawing/2014/main" id="{C404913D-A148-2867-7621-C4E1C679D04A}"/>
              </a:ext>
            </a:extLst>
          </p:cNvPr>
          <p:cNvSpPr txBox="1"/>
          <p:nvPr/>
        </p:nvSpPr>
        <p:spPr>
          <a:xfrm>
            <a:off x="11660957" y="5166515"/>
            <a:ext cx="389640" cy="246221"/>
          </a:xfrm>
          <a:prstGeom prst="rect">
            <a:avLst/>
          </a:prstGeom>
          <a:noFill/>
        </p:spPr>
        <p:txBody>
          <a:bodyPr wrap="square" rtlCol="0">
            <a:spAutoFit/>
          </a:bodyPr>
          <a:lstStyle/>
          <a:p>
            <a:r>
              <a:rPr lang="en-US" sz="1000" dirty="0">
                <a:solidFill>
                  <a:schemeClr val="accent4">
                    <a:lumMod val="60000"/>
                    <a:lumOff val="40000"/>
                  </a:schemeClr>
                </a:solidFill>
              </a:rPr>
              <a:t>6</a:t>
            </a:r>
            <a:endParaRPr lang="en-GB" sz="1000" dirty="0">
              <a:solidFill>
                <a:schemeClr val="accent4">
                  <a:lumMod val="60000"/>
                  <a:lumOff val="40000"/>
                </a:schemeClr>
              </a:solidFill>
            </a:endParaRPr>
          </a:p>
        </p:txBody>
      </p:sp>
    </p:spTree>
    <p:extLst>
      <p:ext uri="{BB962C8B-B14F-4D97-AF65-F5344CB8AC3E}">
        <p14:creationId xmlns:p14="http://schemas.microsoft.com/office/powerpoint/2010/main" val="2008276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bg2">
                <a:tint val="96000"/>
                <a:shade val="100000"/>
                <a:hueMod val="92000"/>
                <a:satMod val="200000"/>
                <a:lumMod val="128000"/>
              </a:schemeClr>
            </a:gs>
            <a:gs pos="69000">
              <a:schemeClr val="bg2">
                <a:shade val="100000"/>
                <a:hueMod val="100000"/>
                <a:satMod val="110000"/>
                <a:lumMod val="13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91C6C-0D2B-D0AD-A991-33B436308CA6}"/>
              </a:ext>
            </a:extLst>
          </p:cNvPr>
          <p:cNvSpPr>
            <a:spLocks noGrp="1"/>
          </p:cNvSpPr>
          <p:nvPr>
            <p:ph type="title"/>
          </p:nvPr>
        </p:nvSpPr>
        <p:spPr/>
        <p:txBody>
          <a:bodyPr/>
          <a:lstStyle/>
          <a:p>
            <a:pPr algn="ctr"/>
            <a:r>
              <a:rPr lang="en-US" b="1" u="sng" dirty="0">
                <a:solidFill>
                  <a:srgbClr val="3333FF"/>
                </a:solidFill>
              </a:rPr>
              <a:t>Scholars Who Criticize Pacifism</a:t>
            </a:r>
            <a:endParaRPr lang="en-GB" b="1" u="sng" dirty="0">
              <a:solidFill>
                <a:srgbClr val="3333FF"/>
              </a:solidFill>
            </a:endParaRPr>
          </a:p>
        </p:txBody>
      </p:sp>
      <p:sp>
        <p:nvSpPr>
          <p:cNvPr id="3" name="Content Placeholder 2">
            <a:extLst>
              <a:ext uri="{FF2B5EF4-FFF2-40B4-BE49-F238E27FC236}">
                <a16:creationId xmlns:a16="http://schemas.microsoft.com/office/drawing/2014/main" id="{246CB744-C464-2C01-DF3E-C83DBE1C1630}"/>
              </a:ext>
            </a:extLst>
          </p:cNvPr>
          <p:cNvSpPr>
            <a:spLocks noGrp="1"/>
          </p:cNvSpPr>
          <p:nvPr>
            <p:ph idx="1"/>
          </p:nvPr>
        </p:nvSpPr>
        <p:spPr>
          <a:xfrm>
            <a:off x="84841" y="2336873"/>
            <a:ext cx="11934334" cy="3599316"/>
          </a:xfrm>
        </p:spPr>
        <p:txBody>
          <a:bodyPr/>
          <a:lstStyle/>
          <a:p>
            <a:r>
              <a:rPr lang="en-US" dirty="0">
                <a:solidFill>
                  <a:schemeClr val="bg2">
                    <a:lumMod val="50000"/>
                  </a:schemeClr>
                </a:solidFill>
              </a:rPr>
              <a:t>Michael </a:t>
            </a:r>
            <a:r>
              <a:rPr lang="en-US" dirty="0" err="1">
                <a:solidFill>
                  <a:schemeClr val="bg2">
                    <a:lumMod val="50000"/>
                  </a:schemeClr>
                </a:solidFill>
              </a:rPr>
              <a:t>Walzer</a:t>
            </a:r>
            <a:r>
              <a:rPr lang="en-US" dirty="0">
                <a:solidFill>
                  <a:schemeClr val="bg2">
                    <a:lumMod val="50000"/>
                  </a:schemeClr>
                </a:solidFill>
              </a:rPr>
              <a:t>- War can be just, it can also be unjust. ‘In time of war the Law is Silent.’</a:t>
            </a:r>
          </a:p>
          <a:p>
            <a:r>
              <a:rPr lang="en-US" dirty="0">
                <a:solidFill>
                  <a:schemeClr val="accent5">
                    <a:lumMod val="75000"/>
                  </a:schemeClr>
                </a:solidFill>
              </a:rPr>
              <a:t>Thomas Hobbes- Violence is the ‘nature of man’. To prevent chaos, one must be willing to fight, you cannot remove violence from human nature.</a:t>
            </a:r>
          </a:p>
          <a:p>
            <a:r>
              <a:rPr lang="en-US" dirty="0">
                <a:solidFill>
                  <a:schemeClr val="accent3"/>
                </a:solidFill>
              </a:rPr>
              <a:t>Niccolò Machiavelli- Rulers must be willing to use violence and deception to maintain power, and to protect their people and State. A similar perspective to that of Sun Tzu in the Art of War.</a:t>
            </a:r>
          </a:p>
        </p:txBody>
      </p:sp>
      <p:pic>
        <p:nvPicPr>
          <p:cNvPr id="4098" name="Picture 2">
            <a:extLst>
              <a:ext uri="{FF2B5EF4-FFF2-40B4-BE49-F238E27FC236}">
                <a16:creationId xmlns:a16="http://schemas.microsoft.com/office/drawing/2014/main" id="{DE92375A-4D50-3B6B-5DBD-9EFE403869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07097" y="160222"/>
            <a:ext cx="1984903" cy="20930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C3385A7-B955-9C73-617E-4DE77CC307BB}"/>
              </a:ext>
            </a:extLst>
          </p:cNvPr>
          <p:cNvSpPr txBox="1"/>
          <p:nvPr/>
        </p:nvSpPr>
        <p:spPr>
          <a:xfrm>
            <a:off x="6994688" y="3090446"/>
            <a:ext cx="659877" cy="338554"/>
          </a:xfrm>
          <a:prstGeom prst="rect">
            <a:avLst/>
          </a:prstGeom>
          <a:noFill/>
        </p:spPr>
        <p:txBody>
          <a:bodyPr wrap="square" rtlCol="0">
            <a:spAutoFit/>
          </a:bodyPr>
          <a:lstStyle/>
          <a:p>
            <a:r>
              <a:rPr lang="en-US" sz="1600" dirty="0">
                <a:solidFill>
                  <a:srgbClr val="C00000"/>
                </a:solidFill>
              </a:rPr>
              <a:t>*</a:t>
            </a:r>
            <a:endParaRPr lang="en-GB" sz="1600" dirty="0">
              <a:solidFill>
                <a:srgbClr val="C00000"/>
              </a:solidFill>
            </a:endParaRPr>
          </a:p>
        </p:txBody>
      </p:sp>
      <p:sp>
        <p:nvSpPr>
          <p:cNvPr id="5" name="TextBox 4">
            <a:extLst>
              <a:ext uri="{FF2B5EF4-FFF2-40B4-BE49-F238E27FC236}">
                <a16:creationId xmlns:a16="http://schemas.microsoft.com/office/drawing/2014/main" id="{5994BD86-0F15-A0C2-A12C-4D3D9B31F191}"/>
              </a:ext>
            </a:extLst>
          </p:cNvPr>
          <p:cNvSpPr txBox="1"/>
          <p:nvPr/>
        </p:nvSpPr>
        <p:spPr>
          <a:xfrm>
            <a:off x="188536" y="6019796"/>
            <a:ext cx="11708091" cy="723275"/>
          </a:xfrm>
          <a:prstGeom prst="rect">
            <a:avLst/>
          </a:prstGeom>
          <a:noFill/>
        </p:spPr>
        <p:txBody>
          <a:bodyPr wrap="square" rtlCol="0">
            <a:spAutoFit/>
          </a:bodyPr>
          <a:lstStyle/>
          <a:p>
            <a:r>
              <a:rPr lang="en-US" sz="1000" dirty="0">
                <a:solidFill>
                  <a:schemeClr val="bg2">
                    <a:lumMod val="50000"/>
                  </a:schemeClr>
                </a:solidFill>
              </a:rPr>
              <a:t>Michael </a:t>
            </a:r>
            <a:r>
              <a:rPr lang="en-US" sz="1000" dirty="0" err="1">
                <a:solidFill>
                  <a:schemeClr val="bg2">
                    <a:lumMod val="50000"/>
                  </a:schemeClr>
                </a:solidFill>
              </a:rPr>
              <a:t>Walzer</a:t>
            </a:r>
            <a:r>
              <a:rPr lang="en-US" sz="1000" dirty="0">
                <a:solidFill>
                  <a:schemeClr val="bg2">
                    <a:lumMod val="50000"/>
                  </a:schemeClr>
                </a:solidFill>
              </a:rPr>
              <a:t>, </a:t>
            </a:r>
            <a:r>
              <a:rPr lang="en-US" sz="1000" i="1" dirty="0">
                <a:solidFill>
                  <a:schemeClr val="bg2">
                    <a:lumMod val="50000"/>
                  </a:schemeClr>
                </a:solidFill>
              </a:rPr>
              <a:t>Just and Unjust Wars- A moral Argument with Historical Illustrations</a:t>
            </a:r>
            <a:r>
              <a:rPr lang="en-US" sz="1000" dirty="0">
                <a:solidFill>
                  <a:schemeClr val="bg2">
                    <a:lumMod val="50000"/>
                  </a:schemeClr>
                </a:solidFill>
              </a:rPr>
              <a:t>, (New York: Basic Books, 1977) p.3.</a:t>
            </a:r>
          </a:p>
          <a:p>
            <a:r>
              <a:rPr lang="en-US" sz="1000" dirty="0">
                <a:solidFill>
                  <a:srgbClr val="C00000"/>
                </a:solidFill>
              </a:rPr>
              <a:t>Thomas Hobbes, </a:t>
            </a:r>
            <a:r>
              <a:rPr lang="en-US" sz="1000" i="1" dirty="0">
                <a:solidFill>
                  <a:srgbClr val="C00000"/>
                </a:solidFill>
              </a:rPr>
              <a:t>Leviathan, </a:t>
            </a:r>
            <a:r>
              <a:rPr lang="en-US" sz="1000" dirty="0">
                <a:solidFill>
                  <a:srgbClr val="C00000"/>
                </a:solidFill>
              </a:rPr>
              <a:t>(London: George Routledge and Sons, 1887) p.64.</a:t>
            </a:r>
          </a:p>
          <a:p>
            <a:r>
              <a:rPr lang="en-GB" sz="1000" dirty="0">
                <a:solidFill>
                  <a:schemeClr val="accent3"/>
                </a:solidFill>
              </a:rPr>
              <a:t>Niccolò Machiavelli, </a:t>
            </a:r>
            <a:r>
              <a:rPr lang="en-GB" sz="1000" i="1" dirty="0">
                <a:solidFill>
                  <a:schemeClr val="accent3"/>
                </a:solidFill>
              </a:rPr>
              <a:t>The Prince: Second Edition.</a:t>
            </a:r>
            <a:r>
              <a:rPr lang="en-GB" sz="1000" dirty="0">
                <a:solidFill>
                  <a:schemeClr val="accent3"/>
                </a:solidFill>
              </a:rPr>
              <a:t> Translated by Harvey C. Mansfield, (Chicago: University of Chicago Press, 1998). p</a:t>
            </a:r>
            <a:r>
              <a:rPr lang="en-GB" sz="1000" i="1" dirty="0">
                <a:solidFill>
                  <a:schemeClr val="accent3"/>
                </a:solidFill>
              </a:rPr>
              <a:t>.43.</a:t>
            </a:r>
          </a:p>
          <a:p>
            <a:r>
              <a:rPr lang="en-US" sz="1000" dirty="0">
                <a:solidFill>
                  <a:schemeClr val="accent3"/>
                </a:solidFill>
              </a:rPr>
              <a:t>Sun Tzu, The Art of War: A New Translation. Edited by Michael </a:t>
            </a:r>
            <a:r>
              <a:rPr lang="en-US" sz="1000" dirty="0" err="1">
                <a:solidFill>
                  <a:schemeClr val="accent3"/>
                </a:solidFill>
              </a:rPr>
              <a:t>Nylan</a:t>
            </a:r>
            <a:r>
              <a:rPr lang="en-US" sz="1000" dirty="0">
                <a:solidFill>
                  <a:schemeClr val="accent3"/>
                </a:solidFill>
              </a:rPr>
              <a:t>, (Oregon: Blackstone Publishing, 2020). p.45.</a:t>
            </a:r>
            <a:endParaRPr lang="en-GB" sz="1000" dirty="0">
              <a:solidFill>
                <a:schemeClr val="accent3"/>
              </a:solidFill>
            </a:endParaRPr>
          </a:p>
        </p:txBody>
      </p:sp>
      <p:pic>
        <p:nvPicPr>
          <p:cNvPr id="7" name="Picture 6">
            <a:extLst>
              <a:ext uri="{FF2B5EF4-FFF2-40B4-BE49-F238E27FC236}">
                <a16:creationId xmlns:a16="http://schemas.microsoft.com/office/drawing/2014/main" id="{631BE800-86C4-6081-6BD2-7D186D798583}"/>
              </a:ext>
            </a:extLst>
          </p:cNvPr>
          <p:cNvPicPr>
            <a:picLocks noChangeAspect="1"/>
          </p:cNvPicPr>
          <p:nvPr/>
        </p:nvPicPr>
        <p:blipFill>
          <a:blip r:embed="rId3"/>
          <a:stretch>
            <a:fillRect/>
          </a:stretch>
        </p:blipFill>
        <p:spPr>
          <a:xfrm>
            <a:off x="8422545" y="4672604"/>
            <a:ext cx="1353344" cy="2070468"/>
          </a:xfrm>
          <a:prstGeom prst="rect">
            <a:avLst/>
          </a:prstGeom>
        </p:spPr>
      </p:pic>
      <p:sp>
        <p:nvSpPr>
          <p:cNvPr id="6" name="TextBox 5">
            <a:extLst>
              <a:ext uri="{FF2B5EF4-FFF2-40B4-BE49-F238E27FC236}">
                <a16:creationId xmlns:a16="http://schemas.microsoft.com/office/drawing/2014/main" id="{2FC27A2E-2ACA-E9B5-48DC-5DA0985023E9}"/>
              </a:ext>
            </a:extLst>
          </p:cNvPr>
          <p:cNvSpPr txBox="1"/>
          <p:nvPr/>
        </p:nvSpPr>
        <p:spPr>
          <a:xfrm>
            <a:off x="1320800" y="2677315"/>
            <a:ext cx="389640" cy="246221"/>
          </a:xfrm>
          <a:prstGeom prst="rect">
            <a:avLst/>
          </a:prstGeom>
          <a:noFill/>
        </p:spPr>
        <p:txBody>
          <a:bodyPr wrap="square" rtlCol="0">
            <a:spAutoFit/>
          </a:bodyPr>
          <a:lstStyle/>
          <a:p>
            <a:r>
              <a:rPr lang="en-US" sz="1000" dirty="0">
                <a:solidFill>
                  <a:schemeClr val="bg2">
                    <a:lumMod val="50000"/>
                  </a:schemeClr>
                </a:solidFill>
              </a:rPr>
              <a:t>7</a:t>
            </a:r>
            <a:endParaRPr lang="en-GB" sz="1000" dirty="0">
              <a:solidFill>
                <a:schemeClr val="bg2">
                  <a:lumMod val="50000"/>
                </a:schemeClr>
              </a:solidFill>
            </a:endParaRPr>
          </a:p>
        </p:txBody>
      </p:sp>
      <p:sp>
        <p:nvSpPr>
          <p:cNvPr id="8" name="TextBox 7">
            <a:extLst>
              <a:ext uri="{FF2B5EF4-FFF2-40B4-BE49-F238E27FC236}">
                <a16:creationId xmlns:a16="http://schemas.microsoft.com/office/drawing/2014/main" id="{2F7A14EB-2D4F-E3C9-6DD4-8320E4FBEEF0}"/>
              </a:ext>
            </a:extLst>
          </p:cNvPr>
          <p:cNvSpPr txBox="1"/>
          <p:nvPr/>
        </p:nvSpPr>
        <p:spPr>
          <a:xfrm>
            <a:off x="31213" y="6019795"/>
            <a:ext cx="389640" cy="246221"/>
          </a:xfrm>
          <a:prstGeom prst="rect">
            <a:avLst/>
          </a:prstGeom>
          <a:noFill/>
        </p:spPr>
        <p:txBody>
          <a:bodyPr wrap="square" rtlCol="0">
            <a:spAutoFit/>
          </a:bodyPr>
          <a:lstStyle/>
          <a:p>
            <a:r>
              <a:rPr lang="en-US" sz="1000" dirty="0">
                <a:solidFill>
                  <a:schemeClr val="bg2">
                    <a:lumMod val="50000"/>
                  </a:schemeClr>
                </a:solidFill>
              </a:rPr>
              <a:t>7)</a:t>
            </a:r>
            <a:endParaRPr lang="en-GB" sz="1000" dirty="0">
              <a:solidFill>
                <a:schemeClr val="bg2">
                  <a:lumMod val="50000"/>
                </a:schemeClr>
              </a:solidFill>
            </a:endParaRPr>
          </a:p>
        </p:txBody>
      </p:sp>
      <p:sp>
        <p:nvSpPr>
          <p:cNvPr id="9" name="TextBox 8">
            <a:extLst>
              <a:ext uri="{FF2B5EF4-FFF2-40B4-BE49-F238E27FC236}">
                <a16:creationId xmlns:a16="http://schemas.microsoft.com/office/drawing/2014/main" id="{893550D9-21CA-C529-B825-1B20A571C0FD}"/>
              </a:ext>
            </a:extLst>
          </p:cNvPr>
          <p:cNvSpPr txBox="1"/>
          <p:nvPr/>
        </p:nvSpPr>
        <p:spPr>
          <a:xfrm>
            <a:off x="31213" y="6179971"/>
            <a:ext cx="389640" cy="246221"/>
          </a:xfrm>
          <a:prstGeom prst="rect">
            <a:avLst/>
          </a:prstGeom>
          <a:noFill/>
        </p:spPr>
        <p:txBody>
          <a:bodyPr wrap="square" rtlCol="0">
            <a:spAutoFit/>
          </a:bodyPr>
          <a:lstStyle/>
          <a:p>
            <a:r>
              <a:rPr lang="en-US" sz="1000" dirty="0">
                <a:solidFill>
                  <a:srgbClr val="C00000"/>
                </a:solidFill>
              </a:rPr>
              <a:t>8)</a:t>
            </a:r>
            <a:endParaRPr lang="en-GB" sz="1000" dirty="0">
              <a:solidFill>
                <a:srgbClr val="C00000"/>
              </a:solidFill>
            </a:endParaRPr>
          </a:p>
        </p:txBody>
      </p:sp>
      <p:sp>
        <p:nvSpPr>
          <p:cNvPr id="10" name="TextBox 9">
            <a:extLst>
              <a:ext uri="{FF2B5EF4-FFF2-40B4-BE49-F238E27FC236}">
                <a16:creationId xmlns:a16="http://schemas.microsoft.com/office/drawing/2014/main" id="{23B3FF09-9D0D-DD57-8B83-11E723D28077}"/>
              </a:ext>
            </a:extLst>
          </p:cNvPr>
          <p:cNvSpPr txBox="1"/>
          <p:nvPr/>
        </p:nvSpPr>
        <p:spPr>
          <a:xfrm>
            <a:off x="9184316" y="3429000"/>
            <a:ext cx="389640" cy="246221"/>
          </a:xfrm>
          <a:prstGeom prst="rect">
            <a:avLst/>
          </a:prstGeom>
          <a:noFill/>
        </p:spPr>
        <p:txBody>
          <a:bodyPr wrap="square" rtlCol="0">
            <a:spAutoFit/>
          </a:bodyPr>
          <a:lstStyle/>
          <a:p>
            <a:r>
              <a:rPr lang="en-US" sz="1000" dirty="0">
                <a:solidFill>
                  <a:srgbClr val="C00000"/>
                </a:solidFill>
              </a:rPr>
              <a:t>8</a:t>
            </a:r>
            <a:endParaRPr lang="en-GB" sz="1000" dirty="0">
              <a:solidFill>
                <a:srgbClr val="C00000"/>
              </a:solidFill>
            </a:endParaRPr>
          </a:p>
        </p:txBody>
      </p:sp>
      <p:sp>
        <p:nvSpPr>
          <p:cNvPr id="11" name="TextBox 10">
            <a:extLst>
              <a:ext uri="{FF2B5EF4-FFF2-40B4-BE49-F238E27FC236}">
                <a16:creationId xmlns:a16="http://schemas.microsoft.com/office/drawing/2014/main" id="{DEDBDA14-D9E5-79EB-6CFF-0EBD1B0DA7A5}"/>
              </a:ext>
            </a:extLst>
          </p:cNvPr>
          <p:cNvSpPr txBox="1"/>
          <p:nvPr/>
        </p:nvSpPr>
        <p:spPr>
          <a:xfrm>
            <a:off x="31213" y="6348409"/>
            <a:ext cx="389640" cy="246221"/>
          </a:xfrm>
          <a:prstGeom prst="rect">
            <a:avLst/>
          </a:prstGeom>
          <a:noFill/>
        </p:spPr>
        <p:txBody>
          <a:bodyPr wrap="square" rtlCol="0">
            <a:spAutoFit/>
          </a:bodyPr>
          <a:lstStyle/>
          <a:p>
            <a:r>
              <a:rPr lang="en-US" sz="1000" dirty="0">
                <a:solidFill>
                  <a:schemeClr val="accent3"/>
                </a:solidFill>
              </a:rPr>
              <a:t>9)</a:t>
            </a:r>
            <a:endParaRPr lang="en-GB" sz="1000" dirty="0">
              <a:solidFill>
                <a:schemeClr val="accent3"/>
              </a:solidFill>
            </a:endParaRPr>
          </a:p>
        </p:txBody>
      </p:sp>
      <p:sp>
        <p:nvSpPr>
          <p:cNvPr id="12" name="TextBox 11">
            <a:extLst>
              <a:ext uri="{FF2B5EF4-FFF2-40B4-BE49-F238E27FC236}">
                <a16:creationId xmlns:a16="http://schemas.microsoft.com/office/drawing/2014/main" id="{122F3647-A19C-C9A1-CE3B-A88FD26EC7FA}"/>
              </a:ext>
            </a:extLst>
          </p:cNvPr>
          <p:cNvSpPr txBox="1"/>
          <p:nvPr/>
        </p:nvSpPr>
        <p:spPr>
          <a:xfrm>
            <a:off x="7823200" y="4282595"/>
            <a:ext cx="389640" cy="246221"/>
          </a:xfrm>
          <a:prstGeom prst="rect">
            <a:avLst/>
          </a:prstGeom>
          <a:noFill/>
        </p:spPr>
        <p:txBody>
          <a:bodyPr wrap="square" rtlCol="0">
            <a:spAutoFit/>
          </a:bodyPr>
          <a:lstStyle/>
          <a:p>
            <a:r>
              <a:rPr lang="en-US" sz="1000" dirty="0">
                <a:solidFill>
                  <a:schemeClr val="accent3"/>
                </a:solidFill>
              </a:rPr>
              <a:t>9</a:t>
            </a:r>
            <a:endParaRPr lang="en-GB" sz="1000" dirty="0">
              <a:solidFill>
                <a:schemeClr val="accent3"/>
              </a:solidFill>
            </a:endParaRPr>
          </a:p>
        </p:txBody>
      </p:sp>
      <p:sp>
        <p:nvSpPr>
          <p:cNvPr id="13" name="TextBox 12">
            <a:extLst>
              <a:ext uri="{FF2B5EF4-FFF2-40B4-BE49-F238E27FC236}">
                <a16:creationId xmlns:a16="http://schemas.microsoft.com/office/drawing/2014/main" id="{D9B7A843-17B6-96BF-A344-6C9A994D8EF1}"/>
              </a:ext>
            </a:extLst>
          </p:cNvPr>
          <p:cNvSpPr txBox="1"/>
          <p:nvPr/>
        </p:nvSpPr>
        <p:spPr>
          <a:xfrm>
            <a:off x="-6284" y="6490971"/>
            <a:ext cx="389640" cy="246221"/>
          </a:xfrm>
          <a:prstGeom prst="rect">
            <a:avLst/>
          </a:prstGeom>
          <a:noFill/>
        </p:spPr>
        <p:txBody>
          <a:bodyPr wrap="square" rtlCol="0">
            <a:spAutoFit/>
          </a:bodyPr>
          <a:lstStyle/>
          <a:p>
            <a:r>
              <a:rPr lang="en-US" sz="1000" dirty="0">
                <a:solidFill>
                  <a:schemeClr val="accent3"/>
                </a:solidFill>
              </a:rPr>
              <a:t>10)</a:t>
            </a:r>
            <a:endParaRPr lang="en-GB" sz="1000" dirty="0">
              <a:solidFill>
                <a:schemeClr val="accent3"/>
              </a:solidFill>
            </a:endParaRPr>
          </a:p>
        </p:txBody>
      </p:sp>
      <p:sp>
        <p:nvSpPr>
          <p:cNvPr id="15" name="TextBox 14">
            <a:extLst>
              <a:ext uri="{FF2B5EF4-FFF2-40B4-BE49-F238E27FC236}">
                <a16:creationId xmlns:a16="http://schemas.microsoft.com/office/drawing/2014/main" id="{09172622-AFAD-63C9-492A-A92FA5D48394}"/>
              </a:ext>
            </a:extLst>
          </p:cNvPr>
          <p:cNvSpPr txBox="1"/>
          <p:nvPr/>
        </p:nvSpPr>
        <p:spPr>
          <a:xfrm>
            <a:off x="4846320" y="4549493"/>
            <a:ext cx="389640" cy="246221"/>
          </a:xfrm>
          <a:prstGeom prst="rect">
            <a:avLst/>
          </a:prstGeom>
          <a:noFill/>
        </p:spPr>
        <p:txBody>
          <a:bodyPr wrap="square" rtlCol="0">
            <a:spAutoFit/>
          </a:bodyPr>
          <a:lstStyle/>
          <a:p>
            <a:r>
              <a:rPr lang="en-US" sz="1000" dirty="0">
                <a:solidFill>
                  <a:schemeClr val="accent3"/>
                </a:solidFill>
              </a:rPr>
              <a:t>10</a:t>
            </a:r>
            <a:endParaRPr lang="en-GB" sz="1000" dirty="0">
              <a:solidFill>
                <a:schemeClr val="accent3"/>
              </a:solidFill>
            </a:endParaRPr>
          </a:p>
        </p:txBody>
      </p:sp>
    </p:spTree>
    <p:extLst>
      <p:ext uri="{BB962C8B-B14F-4D97-AF65-F5344CB8AC3E}">
        <p14:creationId xmlns:p14="http://schemas.microsoft.com/office/powerpoint/2010/main" val="2856172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F2D7C-71A9-6AF9-1F33-62006628B0F5}"/>
              </a:ext>
            </a:extLst>
          </p:cNvPr>
          <p:cNvSpPr>
            <a:spLocks noGrp="1"/>
          </p:cNvSpPr>
          <p:nvPr>
            <p:ph type="title"/>
          </p:nvPr>
        </p:nvSpPr>
        <p:spPr>
          <a:xfrm>
            <a:off x="1289070" y="753228"/>
            <a:ext cx="9613861" cy="1080938"/>
          </a:xfrm>
        </p:spPr>
        <p:txBody>
          <a:bodyPr>
            <a:noAutofit/>
          </a:bodyPr>
          <a:lstStyle/>
          <a:p>
            <a:pPr algn="ctr"/>
            <a:r>
              <a:rPr lang="en-US" sz="3500" b="1" u="sng" dirty="0">
                <a:solidFill>
                  <a:srgbClr val="D60093"/>
                </a:solidFill>
              </a:rPr>
              <a:t>Pacifists Who Served during times of War</a:t>
            </a:r>
            <a:endParaRPr lang="en-GB" sz="3500" b="1" u="sng" dirty="0">
              <a:solidFill>
                <a:srgbClr val="D60093"/>
              </a:solidFill>
            </a:endParaRPr>
          </a:p>
        </p:txBody>
      </p:sp>
      <p:sp>
        <p:nvSpPr>
          <p:cNvPr id="4" name="TextBox 3">
            <a:extLst>
              <a:ext uri="{FF2B5EF4-FFF2-40B4-BE49-F238E27FC236}">
                <a16:creationId xmlns:a16="http://schemas.microsoft.com/office/drawing/2014/main" id="{F92F2443-4731-0281-CFB6-5813941B88A9}"/>
              </a:ext>
            </a:extLst>
          </p:cNvPr>
          <p:cNvSpPr txBox="1"/>
          <p:nvPr/>
        </p:nvSpPr>
        <p:spPr>
          <a:xfrm>
            <a:off x="194553" y="6304002"/>
            <a:ext cx="11848290" cy="553998"/>
          </a:xfrm>
          <a:prstGeom prst="rect">
            <a:avLst/>
          </a:prstGeom>
          <a:noFill/>
        </p:spPr>
        <p:txBody>
          <a:bodyPr wrap="square" rtlCol="0">
            <a:spAutoFit/>
          </a:bodyPr>
          <a:lstStyle/>
          <a:p>
            <a:r>
              <a:rPr lang="en-US" sz="1000" dirty="0">
                <a:solidFill>
                  <a:schemeClr val="accent4">
                    <a:lumMod val="75000"/>
                  </a:schemeClr>
                </a:solidFill>
              </a:rPr>
              <a:t>Sergeant Alvin York’s Diary, </a:t>
            </a:r>
            <a:r>
              <a:rPr lang="en-US" sz="1000" i="1" dirty="0">
                <a:solidFill>
                  <a:schemeClr val="accent4">
                    <a:lumMod val="75000"/>
                  </a:schemeClr>
                </a:solidFill>
              </a:rPr>
              <a:t>Sergeant York Patriotic Foundation, </a:t>
            </a:r>
            <a:r>
              <a:rPr lang="en-US" sz="1000" dirty="0">
                <a:solidFill>
                  <a:schemeClr val="accent4">
                    <a:lumMod val="75000"/>
                  </a:schemeClr>
                </a:solidFill>
              </a:rPr>
              <a:t>2008, &lt;</a:t>
            </a:r>
            <a:r>
              <a:rPr lang="en-US" sz="1000" dirty="0">
                <a:solidFill>
                  <a:schemeClr val="bg1"/>
                </a:solidFill>
                <a:hlinkClick r:id="rId3"/>
              </a:rPr>
              <a:t>https://web.archive.org/web/20101127225820/http://sgtyork.org/sgtyorkdiary.html</a:t>
            </a:r>
            <a:r>
              <a:rPr lang="en-US" sz="1000" dirty="0">
                <a:solidFill>
                  <a:schemeClr val="accent4">
                    <a:lumMod val="75000"/>
                  </a:schemeClr>
                </a:solidFill>
              </a:rPr>
              <a:t>&gt; [Accessed 13/05/2024].</a:t>
            </a:r>
          </a:p>
          <a:p>
            <a:r>
              <a:rPr lang="en-US" sz="1000" dirty="0" err="1">
                <a:solidFill>
                  <a:srgbClr val="00B050"/>
                </a:solidFill>
              </a:rPr>
              <a:t>Booton</a:t>
            </a:r>
            <a:r>
              <a:rPr lang="en-US" sz="1000" dirty="0">
                <a:solidFill>
                  <a:srgbClr val="00B050"/>
                </a:solidFill>
              </a:rPr>
              <a:t> Herndon, </a:t>
            </a:r>
            <a:r>
              <a:rPr lang="en-US" sz="1000" i="1" dirty="0">
                <a:solidFill>
                  <a:srgbClr val="00B050"/>
                </a:solidFill>
              </a:rPr>
              <a:t>Hero of Hacksaw Ridge: the gripping true story that inspired the movie </a:t>
            </a:r>
            <a:r>
              <a:rPr lang="en-US" sz="1000" dirty="0">
                <a:solidFill>
                  <a:srgbClr val="00B050"/>
                </a:solidFill>
              </a:rPr>
              <a:t>(</a:t>
            </a:r>
            <a:r>
              <a:rPr lang="fr-FR" sz="1000" dirty="0" err="1">
                <a:solidFill>
                  <a:srgbClr val="00B050"/>
                </a:solidFill>
              </a:rPr>
              <a:t>Coldwater</a:t>
            </a:r>
            <a:r>
              <a:rPr lang="fr-FR" sz="1000" dirty="0">
                <a:solidFill>
                  <a:srgbClr val="00B050"/>
                </a:solidFill>
              </a:rPr>
              <a:t>, MI: </a:t>
            </a:r>
            <a:r>
              <a:rPr lang="fr-FR" sz="1000" dirty="0" err="1">
                <a:solidFill>
                  <a:srgbClr val="00B050"/>
                </a:solidFill>
              </a:rPr>
              <a:t>Remnant</a:t>
            </a:r>
            <a:r>
              <a:rPr lang="fr-FR" sz="1000" dirty="0">
                <a:solidFill>
                  <a:srgbClr val="00B050"/>
                </a:solidFill>
              </a:rPr>
              <a:t> Publications, Inc. 2016).</a:t>
            </a:r>
          </a:p>
          <a:p>
            <a:r>
              <a:rPr lang="en-GB" sz="1000" dirty="0">
                <a:solidFill>
                  <a:srgbClr val="FFC000"/>
                </a:solidFill>
              </a:rPr>
              <a:t>Erich Maria Remarque, </a:t>
            </a:r>
            <a:r>
              <a:rPr lang="en-GB" sz="1000" i="1" dirty="0">
                <a:solidFill>
                  <a:srgbClr val="FFC000"/>
                </a:solidFill>
              </a:rPr>
              <a:t>The Road Back </a:t>
            </a:r>
            <a:r>
              <a:rPr lang="en-US" sz="1000" i="1" dirty="0">
                <a:solidFill>
                  <a:srgbClr val="FFC000"/>
                </a:solidFill>
              </a:rPr>
              <a:t>/Translated from the German by A. W. </a:t>
            </a:r>
            <a:r>
              <a:rPr lang="en-US" sz="1000" i="1" dirty="0" err="1">
                <a:solidFill>
                  <a:srgbClr val="FFC000"/>
                </a:solidFill>
              </a:rPr>
              <a:t>Wheen</a:t>
            </a:r>
            <a:r>
              <a:rPr lang="en-GB" sz="1000" dirty="0">
                <a:solidFill>
                  <a:srgbClr val="FFC000"/>
                </a:solidFill>
              </a:rPr>
              <a:t>, (New York: Avon Books, 1959). p. 126.</a:t>
            </a:r>
            <a:endParaRPr lang="fr-FR" sz="1000" dirty="0">
              <a:solidFill>
                <a:srgbClr val="00B050"/>
              </a:solidFill>
            </a:endParaRPr>
          </a:p>
        </p:txBody>
      </p:sp>
      <p:sp>
        <p:nvSpPr>
          <p:cNvPr id="5" name="TextBox 4">
            <a:extLst>
              <a:ext uri="{FF2B5EF4-FFF2-40B4-BE49-F238E27FC236}">
                <a16:creationId xmlns:a16="http://schemas.microsoft.com/office/drawing/2014/main" id="{9D6FC621-4647-E58F-4F49-0EC6DA3AE42D}"/>
              </a:ext>
            </a:extLst>
          </p:cNvPr>
          <p:cNvSpPr txBox="1"/>
          <p:nvPr/>
        </p:nvSpPr>
        <p:spPr>
          <a:xfrm>
            <a:off x="248277" y="4350446"/>
            <a:ext cx="2525948" cy="2092881"/>
          </a:xfrm>
          <a:prstGeom prst="rect">
            <a:avLst/>
          </a:prstGeom>
          <a:noFill/>
        </p:spPr>
        <p:txBody>
          <a:bodyPr wrap="square" rtlCol="0">
            <a:spAutoFit/>
          </a:bodyPr>
          <a:lstStyle/>
          <a:p>
            <a:pPr algn="ctr"/>
            <a:r>
              <a:rPr lang="en-US" sz="1600" dirty="0">
                <a:solidFill>
                  <a:schemeClr val="accent4">
                    <a:lumMod val="75000"/>
                  </a:schemeClr>
                </a:solidFill>
              </a:rPr>
              <a:t>Alvin Cullum York- 1917, A pacifist on religious grounds. 1918, the Argonne, single handedly captured a hostile Trench, killing more than 20 foes.</a:t>
            </a:r>
          </a:p>
          <a:p>
            <a:endParaRPr lang="en-GB" dirty="0"/>
          </a:p>
        </p:txBody>
      </p:sp>
      <p:pic>
        <p:nvPicPr>
          <p:cNvPr id="1028" name="Picture 4">
            <a:extLst>
              <a:ext uri="{FF2B5EF4-FFF2-40B4-BE49-F238E27FC236}">
                <a16:creationId xmlns:a16="http://schemas.microsoft.com/office/drawing/2014/main" id="{03AFB15F-7F1B-6FA9-6464-5B4AD006797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4943" y="1751424"/>
            <a:ext cx="2152616" cy="259902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r/ColorizedHistory - Desmond Doss, the first conscientious objector to receive the Medal of Honor, given to him due to his actions at Hacksaw Ridge, during the Battle of Okinawa">
            <a:extLst>
              <a:ext uri="{FF2B5EF4-FFF2-40B4-BE49-F238E27FC236}">
                <a16:creationId xmlns:a16="http://schemas.microsoft.com/office/drawing/2014/main" id="{955B6E59-F5C3-9DBD-5B17-5DD7674F739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02220" y="1682301"/>
            <a:ext cx="2072906" cy="286009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90BC194-45E2-FD88-5753-A29B4F611C2F}"/>
              </a:ext>
            </a:extLst>
          </p:cNvPr>
          <p:cNvSpPr txBox="1"/>
          <p:nvPr/>
        </p:nvSpPr>
        <p:spPr>
          <a:xfrm>
            <a:off x="4695216" y="4563526"/>
            <a:ext cx="2286914" cy="1815882"/>
          </a:xfrm>
          <a:prstGeom prst="rect">
            <a:avLst/>
          </a:prstGeom>
          <a:noFill/>
        </p:spPr>
        <p:txBody>
          <a:bodyPr wrap="square" rtlCol="0">
            <a:spAutoFit/>
          </a:bodyPr>
          <a:lstStyle/>
          <a:p>
            <a:pPr algn="ctr"/>
            <a:r>
              <a:rPr lang="en-US" sz="1600" dirty="0">
                <a:solidFill>
                  <a:srgbClr val="00B050"/>
                </a:solidFill>
              </a:rPr>
              <a:t>Desmond Doss refused to carry a weapon during WWII due to his religious beliefs. He would serve as a Medic and would earn a purple heart.</a:t>
            </a:r>
            <a:endParaRPr lang="en-GB" sz="1600" dirty="0">
              <a:solidFill>
                <a:srgbClr val="00B050"/>
              </a:solidFill>
            </a:endParaRPr>
          </a:p>
        </p:txBody>
      </p:sp>
      <p:pic>
        <p:nvPicPr>
          <p:cNvPr id="1032" name="Picture 8" descr="Erich Maria Remarque">
            <a:extLst>
              <a:ext uri="{FF2B5EF4-FFF2-40B4-BE49-F238E27FC236}">
                <a16:creationId xmlns:a16="http://schemas.microsoft.com/office/drawing/2014/main" id="{384FD031-E461-7F07-F907-62FF1B82924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85874" y="1617877"/>
            <a:ext cx="2857500" cy="23812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E1C3CCA-DD3C-6475-771E-324521270201}"/>
              </a:ext>
            </a:extLst>
          </p:cNvPr>
          <p:cNvSpPr txBox="1"/>
          <p:nvPr/>
        </p:nvSpPr>
        <p:spPr>
          <a:xfrm>
            <a:off x="8643806" y="3958472"/>
            <a:ext cx="2733473" cy="2308324"/>
          </a:xfrm>
          <a:prstGeom prst="rect">
            <a:avLst/>
          </a:prstGeom>
          <a:noFill/>
        </p:spPr>
        <p:txBody>
          <a:bodyPr wrap="square" rtlCol="0">
            <a:spAutoFit/>
          </a:bodyPr>
          <a:lstStyle/>
          <a:p>
            <a:pPr algn="ctr"/>
            <a:r>
              <a:rPr lang="en-GB" sz="1600" dirty="0">
                <a:solidFill>
                  <a:srgbClr val="FFC000"/>
                </a:solidFill>
              </a:rPr>
              <a:t>Erich Maria Remarque, the Author of </a:t>
            </a:r>
            <a:r>
              <a:rPr lang="en-GB" sz="1600" i="1" dirty="0">
                <a:solidFill>
                  <a:srgbClr val="FFC000"/>
                </a:solidFill>
              </a:rPr>
              <a:t>All Quiet on the Western Front </a:t>
            </a:r>
            <a:r>
              <a:rPr lang="en-GB" sz="1600" dirty="0">
                <a:solidFill>
                  <a:srgbClr val="FFC000"/>
                </a:solidFill>
              </a:rPr>
              <a:t>served in the German Landwehr during WWI became an outspoken pacifist due to his experiences in the war. Claims he and his comrades were ‘hideously misused.’ </a:t>
            </a:r>
          </a:p>
        </p:txBody>
      </p:sp>
      <p:sp>
        <p:nvSpPr>
          <p:cNvPr id="3" name="TextBox 2">
            <a:extLst>
              <a:ext uri="{FF2B5EF4-FFF2-40B4-BE49-F238E27FC236}">
                <a16:creationId xmlns:a16="http://schemas.microsoft.com/office/drawing/2014/main" id="{0F7A8D62-4405-05EE-764D-CEF4F08861CF}"/>
              </a:ext>
            </a:extLst>
          </p:cNvPr>
          <p:cNvSpPr txBox="1"/>
          <p:nvPr/>
        </p:nvSpPr>
        <p:spPr>
          <a:xfrm>
            <a:off x="1778000" y="5844701"/>
            <a:ext cx="389640" cy="246221"/>
          </a:xfrm>
          <a:prstGeom prst="rect">
            <a:avLst/>
          </a:prstGeom>
          <a:noFill/>
        </p:spPr>
        <p:txBody>
          <a:bodyPr wrap="square" rtlCol="0">
            <a:spAutoFit/>
          </a:bodyPr>
          <a:lstStyle/>
          <a:p>
            <a:r>
              <a:rPr lang="en-US" sz="1000" dirty="0">
                <a:solidFill>
                  <a:schemeClr val="accent4">
                    <a:lumMod val="75000"/>
                  </a:schemeClr>
                </a:solidFill>
              </a:rPr>
              <a:t>11</a:t>
            </a:r>
            <a:endParaRPr lang="en-GB" sz="1000" dirty="0">
              <a:solidFill>
                <a:schemeClr val="accent4">
                  <a:lumMod val="75000"/>
                </a:schemeClr>
              </a:solidFill>
            </a:endParaRPr>
          </a:p>
        </p:txBody>
      </p:sp>
      <p:sp>
        <p:nvSpPr>
          <p:cNvPr id="6" name="TextBox 5">
            <a:extLst>
              <a:ext uri="{FF2B5EF4-FFF2-40B4-BE49-F238E27FC236}">
                <a16:creationId xmlns:a16="http://schemas.microsoft.com/office/drawing/2014/main" id="{84B34E1F-7550-BC20-9DBD-140FBE6996F4}"/>
              </a:ext>
            </a:extLst>
          </p:cNvPr>
          <p:cNvSpPr txBox="1"/>
          <p:nvPr/>
        </p:nvSpPr>
        <p:spPr>
          <a:xfrm>
            <a:off x="0" y="6304002"/>
            <a:ext cx="389640" cy="246221"/>
          </a:xfrm>
          <a:prstGeom prst="rect">
            <a:avLst/>
          </a:prstGeom>
          <a:noFill/>
        </p:spPr>
        <p:txBody>
          <a:bodyPr wrap="square" rtlCol="0">
            <a:spAutoFit/>
          </a:bodyPr>
          <a:lstStyle/>
          <a:p>
            <a:r>
              <a:rPr lang="en-US" sz="1000" dirty="0">
                <a:solidFill>
                  <a:schemeClr val="accent4">
                    <a:lumMod val="75000"/>
                  </a:schemeClr>
                </a:solidFill>
              </a:rPr>
              <a:t>11)</a:t>
            </a:r>
            <a:endParaRPr lang="en-GB" sz="1000" dirty="0">
              <a:solidFill>
                <a:schemeClr val="accent4">
                  <a:lumMod val="75000"/>
                </a:schemeClr>
              </a:solidFill>
            </a:endParaRPr>
          </a:p>
        </p:txBody>
      </p:sp>
      <p:sp>
        <p:nvSpPr>
          <p:cNvPr id="7" name="TextBox 6">
            <a:extLst>
              <a:ext uri="{FF2B5EF4-FFF2-40B4-BE49-F238E27FC236}">
                <a16:creationId xmlns:a16="http://schemas.microsoft.com/office/drawing/2014/main" id="{A739B112-5C93-8B8B-6D65-04AB8896D9C4}"/>
              </a:ext>
            </a:extLst>
          </p:cNvPr>
          <p:cNvSpPr txBox="1"/>
          <p:nvPr/>
        </p:nvSpPr>
        <p:spPr>
          <a:xfrm>
            <a:off x="0" y="6443327"/>
            <a:ext cx="389640" cy="246221"/>
          </a:xfrm>
          <a:prstGeom prst="rect">
            <a:avLst/>
          </a:prstGeom>
          <a:noFill/>
        </p:spPr>
        <p:txBody>
          <a:bodyPr wrap="square" rtlCol="0">
            <a:spAutoFit/>
          </a:bodyPr>
          <a:lstStyle/>
          <a:p>
            <a:r>
              <a:rPr lang="en-US" sz="1000" dirty="0">
                <a:solidFill>
                  <a:srgbClr val="00B050"/>
                </a:solidFill>
              </a:rPr>
              <a:t>12)</a:t>
            </a:r>
            <a:endParaRPr lang="en-GB" sz="1000" dirty="0">
              <a:solidFill>
                <a:srgbClr val="00B050"/>
              </a:solidFill>
            </a:endParaRPr>
          </a:p>
        </p:txBody>
      </p:sp>
      <p:sp>
        <p:nvSpPr>
          <p:cNvPr id="10" name="TextBox 9">
            <a:extLst>
              <a:ext uri="{FF2B5EF4-FFF2-40B4-BE49-F238E27FC236}">
                <a16:creationId xmlns:a16="http://schemas.microsoft.com/office/drawing/2014/main" id="{B7FED57D-BD84-EC36-0F2F-C5ABA380F142}"/>
              </a:ext>
            </a:extLst>
          </p:cNvPr>
          <p:cNvSpPr txBox="1"/>
          <p:nvPr/>
        </p:nvSpPr>
        <p:spPr>
          <a:xfrm>
            <a:off x="6309360" y="6020575"/>
            <a:ext cx="389640" cy="246221"/>
          </a:xfrm>
          <a:prstGeom prst="rect">
            <a:avLst/>
          </a:prstGeom>
          <a:noFill/>
        </p:spPr>
        <p:txBody>
          <a:bodyPr wrap="square" rtlCol="0">
            <a:spAutoFit/>
          </a:bodyPr>
          <a:lstStyle/>
          <a:p>
            <a:r>
              <a:rPr lang="en-US" sz="1000" dirty="0">
                <a:solidFill>
                  <a:srgbClr val="00B050"/>
                </a:solidFill>
              </a:rPr>
              <a:t>12</a:t>
            </a:r>
            <a:endParaRPr lang="en-GB" sz="1000" dirty="0">
              <a:solidFill>
                <a:srgbClr val="00B050"/>
              </a:solidFill>
            </a:endParaRPr>
          </a:p>
        </p:txBody>
      </p:sp>
      <p:sp>
        <p:nvSpPr>
          <p:cNvPr id="11" name="TextBox 10">
            <a:extLst>
              <a:ext uri="{FF2B5EF4-FFF2-40B4-BE49-F238E27FC236}">
                <a16:creationId xmlns:a16="http://schemas.microsoft.com/office/drawing/2014/main" id="{9A6CF387-6700-1E36-CE8A-AFAE2D8C3DE8}"/>
              </a:ext>
            </a:extLst>
          </p:cNvPr>
          <p:cNvSpPr txBox="1"/>
          <p:nvPr/>
        </p:nvSpPr>
        <p:spPr>
          <a:xfrm>
            <a:off x="0" y="6611779"/>
            <a:ext cx="389640" cy="246221"/>
          </a:xfrm>
          <a:prstGeom prst="rect">
            <a:avLst/>
          </a:prstGeom>
          <a:noFill/>
        </p:spPr>
        <p:txBody>
          <a:bodyPr wrap="square" rtlCol="0">
            <a:spAutoFit/>
          </a:bodyPr>
          <a:lstStyle/>
          <a:p>
            <a:r>
              <a:rPr lang="en-US" sz="1000" dirty="0">
                <a:solidFill>
                  <a:srgbClr val="FFC000"/>
                </a:solidFill>
              </a:rPr>
              <a:t>13)</a:t>
            </a:r>
            <a:endParaRPr lang="en-GB" sz="1000" dirty="0">
              <a:solidFill>
                <a:srgbClr val="FFC000"/>
              </a:solidFill>
            </a:endParaRPr>
          </a:p>
        </p:txBody>
      </p:sp>
      <p:sp>
        <p:nvSpPr>
          <p:cNvPr id="12" name="TextBox 11">
            <a:extLst>
              <a:ext uri="{FF2B5EF4-FFF2-40B4-BE49-F238E27FC236}">
                <a16:creationId xmlns:a16="http://schemas.microsoft.com/office/drawing/2014/main" id="{5BF5828D-CB79-FD9C-8492-F8B5CCD35DE8}"/>
              </a:ext>
            </a:extLst>
          </p:cNvPr>
          <p:cNvSpPr txBox="1"/>
          <p:nvPr/>
        </p:nvSpPr>
        <p:spPr>
          <a:xfrm>
            <a:off x="11182459" y="5877212"/>
            <a:ext cx="389640" cy="246221"/>
          </a:xfrm>
          <a:prstGeom prst="rect">
            <a:avLst/>
          </a:prstGeom>
          <a:noFill/>
        </p:spPr>
        <p:txBody>
          <a:bodyPr wrap="square" rtlCol="0">
            <a:spAutoFit/>
          </a:bodyPr>
          <a:lstStyle/>
          <a:p>
            <a:r>
              <a:rPr lang="en-US" sz="1000" dirty="0">
                <a:solidFill>
                  <a:srgbClr val="FFC000"/>
                </a:solidFill>
              </a:rPr>
              <a:t>13</a:t>
            </a:r>
            <a:endParaRPr lang="en-GB" sz="1000" dirty="0">
              <a:solidFill>
                <a:srgbClr val="FFC000"/>
              </a:solidFill>
            </a:endParaRPr>
          </a:p>
        </p:txBody>
      </p:sp>
    </p:spTree>
    <p:extLst>
      <p:ext uri="{BB962C8B-B14F-4D97-AF65-F5344CB8AC3E}">
        <p14:creationId xmlns:p14="http://schemas.microsoft.com/office/powerpoint/2010/main" val="4177063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A268B-198D-5D9B-949E-DB257DBDC433}"/>
              </a:ext>
            </a:extLst>
          </p:cNvPr>
          <p:cNvSpPr>
            <a:spLocks noGrp="1"/>
          </p:cNvSpPr>
          <p:nvPr>
            <p:ph type="title"/>
          </p:nvPr>
        </p:nvSpPr>
        <p:spPr/>
        <p:txBody>
          <a:bodyPr/>
          <a:lstStyle/>
          <a:p>
            <a:r>
              <a:rPr lang="en-US" u="sng" dirty="0">
                <a:solidFill>
                  <a:schemeClr val="accent6"/>
                </a:solidFill>
              </a:rPr>
              <a:t>Conclusion: Is Pacifism Always Possible?</a:t>
            </a:r>
            <a:endParaRPr lang="en-GB" u="sng" dirty="0">
              <a:solidFill>
                <a:schemeClr val="accent6"/>
              </a:solidFill>
            </a:endParaRPr>
          </a:p>
        </p:txBody>
      </p:sp>
      <p:sp>
        <p:nvSpPr>
          <p:cNvPr id="3" name="Content Placeholder 2">
            <a:extLst>
              <a:ext uri="{FF2B5EF4-FFF2-40B4-BE49-F238E27FC236}">
                <a16:creationId xmlns:a16="http://schemas.microsoft.com/office/drawing/2014/main" id="{91CFEAC4-AAAD-C93F-F30F-C53A9052DB84}"/>
              </a:ext>
            </a:extLst>
          </p:cNvPr>
          <p:cNvSpPr>
            <a:spLocks noGrp="1"/>
          </p:cNvSpPr>
          <p:nvPr>
            <p:ph idx="1"/>
          </p:nvPr>
        </p:nvSpPr>
        <p:spPr>
          <a:xfrm>
            <a:off x="68095" y="2169268"/>
            <a:ext cx="12023386" cy="4474723"/>
          </a:xfrm>
        </p:spPr>
        <p:txBody>
          <a:bodyPr/>
          <a:lstStyle/>
          <a:p>
            <a:r>
              <a:rPr lang="en-US" dirty="0">
                <a:solidFill>
                  <a:schemeClr val="accent5">
                    <a:lumMod val="75000"/>
                  </a:schemeClr>
                </a:solidFill>
              </a:rPr>
              <a:t>Pacifism exists in some forms which can be used in the real world, within reason, though there certainly are limits to this.</a:t>
            </a:r>
          </a:p>
          <a:p>
            <a:r>
              <a:rPr lang="en-US" dirty="0">
                <a:solidFill>
                  <a:schemeClr val="accent2">
                    <a:lumMod val="20000"/>
                    <a:lumOff val="80000"/>
                  </a:schemeClr>
                </a:solidFill>
              </a:rPr>
              <a:t>Sometimes, pacifism is the ideal route to take to resolve conflict, though ultimately there are instances where it is less likely to work.</a:t>
            </a:r>
          </a:p>
          <a:p>
            <a:r>
              <a:rPr lang="en-US" dirty="0">
                <a:solidFill>
                  <a:srgbClr val="FFC000"/>
                </a:solidFill>
              </a:rPr>
              <a:t>Although pacifism can work for certain individuals, it would likely never be possible on a global scale.</a:t>
            </a:r>
          </a:p>
          <a:p>
            <a:r>
              <a:rPr lang="en-GB" dirty="0">
                <a:solidFill>
                  <a:srgbClr val="FFFF00"/>
                </a:solidFill>
              </a:rPr>
              <a:t>Ultimately, pacifism is not always possible. Though in an ideal world, pacifist means should be the first attempted solution for all circumstances. War and conflict should be a last resort, to be used when peaceful options are proving ineffective.</a:t>
            </a:r>
            <a:endParaRPr lang="en-US" dirty="0">
              <a:solidFill>
                <a:srgbClr val="FFFF00"/>
              </a:solidFill>
            </a:endParaRPr>
          </a:p>
          <a:p>
            <a:endParaRPr lang="en-GB" dirty="0">
              <a:solidFill>
                <a:srgbClr val="FFFF00"/>
              </a:solidFill>
            </a:endParaRPr>
          </a:p>
        </p:txBody>
      </p:sp>
    </p:spTree>
    <p:extLst>
      <p:ext uri="{BB962C8B-B14F-4D97-AF65-F5344CB8AC3E}">
        <p14:creationId xmlns:p14="http://schemas.microsoft.com/office/powerpoint/2010/main" val="12509281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3A54B-4EEA-3ACD-8B0E-AC613210F56F}"/>
              </a:ext>
            </a:extLst>
          </p:cNvPr>
          <p:cNvSpPr>
            <a:spLocks noGrp="1"/>
          </p:cNvSpPr>
          <p:nvPr>
            <p:ph type="title"/>
          </p:nvPr>
        </p:nvSpPr>
        <p:spPr/>
        <p:txBody>
          <a:bodyPr/>
          <a:lstStyle/>
          <a:p>
            <a:r>
              <a:rPr lang="en-US" b="1" u="sng" dirty="0"/>
              <a:t>Bibliography</a:t>
            </a:r>
            <a:endParaRPr lang="en-GB" b="1" u="sng" dirty="0"/>
          </a:p>
        </p:txBody>
      </p:sp>
      <p:sp>
        <p:nvSpPr>
          <p:cNvPr id="3" name="Content Placeholder 2">
            <a:extLst>
              <a:ext uri="{FF2B5EF4-FFF2-40B4-BE49-F238E27FC236}">
                <a16:creationId xmlns:a16="http://schemas.microsoft.com/office/drawing/2014/main" id="{6543F200-3BB1-B073-C15C-B74E21C7928A}"/>
              </a:ext>
            </a:extLst>
          </p:cNvPr>
          <p:cNvSpPr>
            <a:spLocks noGrp="1"/>
          </p:cNvSpPr>
          <p:nvPr>
            <p:ph idx="1"/>
          </p:nvPr>
        </p:nvSpPr>
        <p:spPr>
          <a:xfrm>
            <a:off x="0" y="1984444"/>
            <a:ext cx="12192000" cy="4873556"/>
          </a:xfrm>
        </p:spPr>
        <p:txBody>
          <a:bodyPr>
            <a:normAutofit fontScale="25000" lnSpcReduction="20000"/>
          </a:bodyPr>
          <a:lstStyle/>
          <a:p>
            <a:pPr>
              <a:lnSpc>
                <a:spcPct val="115000"/>
              </a:lnSpc>
              <a:spcAft>
                <a:spcPts val="800"/>
              </a:spcAft>
            </a:pPr>
            <a:r>
              <a:rPr lang="en-GB" sz="4400" kern="100" dirty="0">
                <a:effectLst/>
                <a:ea typeface="Aptos" panose="020B0004020202020204" pitchFamily="34" charset="0"/>
                <a:cs typeface="Times New Roman" panose="02020603050405020304" pitchFamily="18" charset="0"/>
              </a:rPr>
              <a:t>Chomsky, Noam, </a:t>
            </a:r>
            <a:r>
              <a:rPr lang="en-GB" sz="4400" i="1" kern="100" dirty="0">
                <a:effectLst/>
                <a:ea typeface="Aptos" panose="020B0004020202020204" pitchFamily="34" charset="0"/>
                <a:cs typeface="Times New Roman" panose="02020603050405020304" pitchFamily="18" charset="0"/>
              </a:rPr>
              <a:t>Lecture: Revolutionary Pacifism: Choices and Prospects [Video]</a:t>
            </a:r>
            <a:r>
              <a:rPr lang="en-GB" sz="4400" kern="100" dirty="0">
                <a:effectLst/>
                <a:ea typeface="Aptos" panose="020B0004020202020204" pitchFamily="34" charset="0"/>
                <a:cs typeface="Times New Roman" panose="02020603050405020304" pitchFamily="18" charset="0"/>
              </a:rPr>
              <a:t>,</a:t>
            </a:r>
            <a:r>
              <a:rPr lang="en-GB" sz="4400" i="1" kern="100" dirty="0">
                <a:effectLst/>
                <a:ea typeface="Aptos" panose="020B0004020202020204" pitchFamily="34" charset="0"/>
                <a:cs typeface="Times New Roman" panose="02020603050405020304" pitchFamily="18" charset="0"/>
              </a:rPr>
              <a:t> </a:t>
            </a:r>
            <a:r>
              <a:rPr lang="en-GB" sz="4400" kern="100" dirty="0">
                <a:effectLst/>
                <a:ea typeface="Aptos" panose="020B0004020202020204" pitchFamily="34" charset="0"/>
                <a:cs typeface="Times New Roman" panose="02020603050405020304" pitchFamily="18" charset="0"/>
              </a:rPr>
              <a:t>2011. &lt;</a:t>
            </a:r>
            <a:r>
              <a:rPr lang="en-GB" sz="4400" u="sng" kern="100" dirty="0">
                <a:solidFill>
                  <a:srgbClr val="467886"/>
                </a:solidFill>
                <a:effectLst/>
                <a:ea typeface="Aptos" panose="020B0004020202020204" pitchFamily="34" charset="0"/>
                <a:cs typeface="Times New Roman" panose="02020603050405020304" pitchFamily="18" charset="0"/>
                <a:hlinkClick r:id="rId2"/>
              </a:rPr>
              <a:t>https://archive.org/details/NoamChomsky-RevolutionaryPacifism-SydneyPeacePrize2011</a:t>
            </a:r>
            <a:r>
              <a:rPr lang="en-GB" sz="4400" kern="100" dirty="0">
                <a:effectLst/>
                <a:ea typeface="Aptos" panose="020B0004020202020204" pitchFamily="34" charset="0"/>
                <a:cs typeface="Times New Roman" panose="02020603050405020304" pitchFamily="18" charset="0"/>
              </a:rPr>
              <a:t>&gt; [Accessed 11/05/2024].</a:t>
            </a:r>
          </a:p>
          <a:p>
            <a:pPr>
              <a:lnSpc>
                <a:spcPct val="115000"/>
              </a:lnSpc>
              <a:spcAft>
                <a:spcPts val="800"/>
              </a:spcAft>
            </a:pPr>
            <a:r>
              <a:rPr lang="en-US" sz="4400" i="1" kern="100" dirty="0">
                <a:effectLst/>
                <a:ea typeface="Aptos" panose="020B0004020202020204" pitchFamily="34" charset="0"/>
                <a:cs typeface="Times New Roman" panose="02020603050405020304" pitchFamily="18" charset="0"/>
              </a:rPr>
              <a:t>Collins Dictionary, </a:t>
            </a:r>
            <a:r>
              <a:rPr lang="en-US" sz="4400" kern="100" dirty="0">
                <a:effectLst/>
                <a:ea typeface="Aptos" panose="020B0004020202020204" pitchFamily="34" charset="0"/>
                <a:cs typeface="Times New Roman" panose="02020603050405020304" pitchFamily="18" charset="0"/>
              </a:rPr>
              <a:t>(Glasgow : HarperCollins, 2009).</a:t>
            </a:r>
            <a:endParaRPr lang="en-GB" sz="4400" kern="100" dirty="0">
              <a:effectLst/>
              <a:ea typeface="Aptos" panose="020B0004020202020204" pitchFamily="34" charset="0"/>
              <a:cs typeface="Times New Roman" panose="02020603050405020304" pitchFamily="18" charset="0"/>
            </a:endParaRPr>
          </a:p>
          <a:p>
            <a:pPr>
              <a:lnSpc>
                <a:spcPct val="115000"/>
              </a:lnSpc>
              <a:spcAft>
                <a:spcPts val="800"/>
              </a:spcAft>
            </a:pPr>
            <a:r>
              <a:rPr lang="en-GB" sz="4400" kern="100" dirty="0">
                <a:effectLst/>
                <a:ea typeface="Aptos" panose="020B0004020202020204" pitchFamily="34" charset="0"/>
                <a:cs typeface="Times New Roman" panose="02020603050405020304" pitchFamily="18" charset="0"/>
              </a:rPr>
              <a:t>Heller, Aron, ‘</a:t>
            </a:r>
            <a:r>
              <a:rPr lang="en-US" sz="4400" kern="100" dirty="0">
                <a:effectLst/>
                <a:ea typeface="Aptos" panose="020B0004020202020204" pitchFamily="34" charset="0"/>
                <a:cs typeface="Times New Roman" panose="02020603050405020304" pitchFamily="18" charset="0"/>
              </a:rPr>
              <a:t>Unearthed Gandhi WWII letter wishes Jews era of peace’, </a:t>
            </a:r>
            <a:r>
              <a:rPr lang="en-GB" sz="4400" i="1" kern="100" dirty="0" err="1">
                <a:effectLst/>
                <a:ea typeface="Aptos" panose="020B0004020202020204" pitchFamily="34" charset="0"/>
                <a:cs typeface="Times New Roman" panose="02020603050405020304" pitchFamily="18" charset="0"/>
              </a:rPr>
              <a:t>ApNews</a:t>
            </a:r>
            <a:r>
              <a:rPr lang="en-GB" sz="4400" i="1" kern="100" dirty="0">
                <a:effectLst/>
                <a:ea typeface="Aptos" panose="020B0004020202020204" pitchFamily="34" charset="0"/>
                <a:cs typeface="Times New Roman" panose="02020603050405020304" pitchFamily="18" charset="0"/>
              </a:rPr>
              <a:t>,</a:t>
            </a:r>
            <a:r>
              <a:rPr lang="en-GB" sz="4400" kern="100" dirty="0">
                <a:effectLst/>
                <a:ea typeface="Aptos" panose="020B0004020202020204" pitchFamily="34" charset="0"/>
                <a:cs typeface="Times New Roman" panose="02020603050405020304" pitchFamily="18" charset="0"/>
              </a:rPr>
              <a:t> September 24</a:t>
            </a:r>
            <a:r>
              <a:rPr lang="en-GB" sz="4400" kern="100" baseline="30000" dirty="0">
                <a:effectLst/>
                <a:ea typeface="Aptos" panose="020B0004020202020204" pitchFamily="34" charset="0"/>
                <a:cs typeface="Times New Roman" panose="02020603050405020304" pitchFamily="18" charset="0"/>
              </a:rPr>
              <a:t>th</a:t>
            </a:r>
            <a:r>
              <a:rPr lang="en-GB" sz="4400" kern="100" dirty="0">
                <a:effectLst/>
                <a:ea typeface="Aptos" panose="020B0004020202020204" pitchFamily="34" charset="0"/>
                <a:cs typeface="Times New Roman" panose="02020603050405020304" pitchFamily="18" charset="0"/>
              </a:rPr>
              <a:t> 2019, &lt;</a:t>
            </a:r>
            <a:r>
              <a:rPr lang="en-GB" sz="4400" u="sng" kern="100" dirty="0">
                <a:solidFill>
                  <a:srgbClr val="467886"/>
                </a:solidFill>
                <a:effectLst/>
                <a:ea typeface="Aptos" panose="020B0004020202020204" pitchFamily="34" charset="0"/>
                <a:cs typeface="Times New Roman" panose="02020603050405020304" pitchFamily="18" charset="0"/>
                <a:hlinkClick r:id="rId3"/>
              </a:rPr>
              <a:t>https://apnews.com/general-news-f40d8c2c7d8d4ffeadd576ded89acc0c</a:t>
            </a:r>
            <a:r>
              <a:rPr lang="en-GB" sz="4400" kern="100" dirty="0">
                <a:effectLst/>
                <a:ea typeface="Aptos" panose="020B0004020202020204" pitchFamily="34" charset="0"/>
                <a:cs typeface="Times New Roman" panose="02020603050405020304" pitchFamily="18" charset="0"/>
              </a:rPr>
              <a:t>&gt; [Accessed 11/05/2024].</a:t>
            </a:r>
          </a:p>
          <a:p>
            <a:pPr>
              <a:lnSpc>
                <a:spcPct val="115000"/>
              </a:lnSpc>
              <a:spcAft>
                <a:spcPts val="800"/>
              </a:spcAft>
            </a:pPr>
            <a:r>
              <a:rPr lang="en-US" sz="4400" kern="100" dirty="0">
                <a:effectLst/>
                <a:ea typeface="Aptos" panose="020B0004020202020204" pitchFamily="34" charset="0"/>
                <a:cs typeface="Times New Roman" panose="02020603050405020304" pitchFamily="18" charset="0"/>
              </a:rPr>
              <a:t>Herndon, </a:t>
            </a:r>
            <a:r>
              <a:rPr lang="en-US" sz="4400" kern="100" dirty="0" err="1">
                <a:effectLst/>
                <a:ea typeface="Aptos" panose="020B0004020202020204" pitchFamily="34" charset="0"/>
                <a:cs typeface="Times New Roman" panose="02020603050405020304" pitchFamily="18" charset="0"/>
              </a:rPr>
              <a:t>Booton</a:t>
            </a:r>
            <a:r>
              <a:rPr lang="en-US" sz="4400" kern="100" dirty="0">
                <a:effectLst/>
                <a:ea typeface="Aptos" panose="020B0004020202020204" pitchFamily="34" charset="0"/>
                <a:cs typeface="Times New Roman" panose="02020603050405020304" pitchFamily="18" charset="0"/>
              </a:rPr>
              <a:t>, </a:t>
            </a:r>
            <a:r>
              <a:rPr lang="en-US" sz="4400" i="1" kern="100" dirty="0">
                <a:effectLst/>
                <a:ea typeface="Aptos" panose="020B0004020202020204" pitchFamily="34" charset="0"/>
                <a:cs typeface="Times New Roman" panose="02020603050405020304" pitchFamily="18" charset="0"/>
              </a:rPr>
              <a:t>Hero of Hacksaw Ridge: the gripping true story that inspired the movie </a:t>
            </a:r>
            <a:r>
              <a:rPr lang="en-US" sz="4400" kern="100" dirty="0">
                <a:effectLst/>
                <a:ea typeface="Aptos" panose="020B0004020202020204" pitchFamily="34" charset="0"/>
                <a:cs typeface="Times New Roman" panose="02020603050405020304" pitchFamily="18" charset="0"/>
              </a:rPr>
              <a:t>(</a:t>
            </a:r>
            <a:r>
              <a:rPr lang="en-GB" sz="4400" kern="100" dirty="0">
                <a:effectLst/>
                <a:ea typeface="Aptos" panose="020B0004020202020204" pitchFamily="34" charset="0"/>
                <a:cs typeface="Times New Roman" panose="02020603050405020304" pitchFamily="18" charset="0"/>
              </a:rPr>
              <a:t>Coldwater, MI: Remnant Publications, Inc. 2016).</a:t>
            </a:r>
          </a:p>
          <a:p>
            <a:pPr>
              <a:lnSpc>
                <a:spcPct val="115000"/>
              </a:lnSpc>
              <a:spcAft>
                <a:spcPts val="800"/>
              </a:spcAft>
            </a:pPr>
            <a:r>
              <a:rPr lang="en-US" sz="4400" kern="100" dirty="0">
                <a:effectLst/>
                <a:ea typeface="Aptos" panose="020B0004020202020204" pitchFamily="34" charset="0"/>
                <a:cs typeface="Times New Roman" panose="02020603050405020304" pitchFamily="18" charset="0"/>
              </a:rPr>
              <a:t>Hobbes, Thomas, </a:t>
            </a:r>
            <a:r>
              <a:rPr lang="en-US" sz="4400" i="1" kern="100" dirty="0">
                <a:effectLst/>
                <a:ea typeface="Aptos" panose="020B0004020202020204" pitchFamily="34" charset="0"/>
                <a:cs typeface="Times New Roman" panose="02020603050405020304" pitchFamily="18" charset="0"/>
              </a:rPr>
              <a:t>Leviathan, </a:t>
            </a:r>
            <a:r>
              <a:rPr lang="en-US" sz="4400" kern="100" dirty="0">
                <a:effectLst/>
                <a:ea typeface="Aptos" panose="020B0004020202020204" pitchFamily="34" charset="0"/>
                <a:cs typeface="Times New Roman" panose="02020603050405020304" pitchFamily="18" charset="0"/>
              </a:rPr>
              <a:t>(London: George Routledge and Sons, 1887).</a:t>
            </a:r>
            <a:endParaRPr lang="en-GB" sz="4400" kern="100" dirty="0">
              <a:effectLst/>
              <a:ea typeface="Aptos" panose="020B0004020202020204" pitchFamily="34" charset="0"/>
              <a:cs typeface="Times New Roman" panose="02020603050405020304" pitchFamily="18" charset="0"/>
            </a:endParaRPr>
          </a:p>
          <a:p>
            <a:pPr>
              <a:lnSpc>
                <a:spcPct val="115000"/>
              </a:lnSpc>
              <a:spcAft>
                <a:spcPts val="800"/>
              </a:spcAft>
            </a:pPr>
            <a:r>
              <a:rPr lang="en-GB" sz="4400" kern="100" dirty="0">
                <a:effectLst/>
                <a:ea typeface="Aptos" panose="020B0004020202020204" pitchFamily="34" charset="0"/>
                <a:cs typeface="Times New Roman" panose="02020603050405020304" pitchFamily="18" charset="0"/>
              </a:rPr>
              <a:t>Machiavelli, Niccolò, </a:t>
            </a:r>
            <a:r>
              <a:rPr lang="en-GB" sz="4400" i="1" kern="100" dirty="0">
                <a:effectLst/>
                <a:ea typeface="Aptos" panose="020B0004020202020204" pitchFamily="34" charset="0"/>
                <a:cs typeface="Times New Roman" panose="02020603050405020304" pitchFamily="18" charset="0"/>
              </a:rPr>
              <a:t>The Prince: Second Edition.</a:t>
            </a:r>
            <a:r>
              <a:rPr lang="en-GB" sz="4400" kern="100" dirty="0">
                <a:effectLst/>
                <a:ea typeface="Aptos" panose="020B0004020202020204" pitchFamily="34" charset="0"/>
                <a:cs typeface="Times New Roman" panose="02020603050405020304" pitchFamily="18" charset="0"/>
              </a:rPr>
              <a:t> Translated by Harvey C. Mansfield, (Chicago: University of Chicago Press, 1998). </a:t>
            </a:r>
          </a:p>
          <a:p>
            <a:pPr>
              <a:lnSpc>
                <a:spcPct val="115000"/>
              </a:lnSpc>
              <a:spcAft>
                <a:spcPts val="800"/>
              </a:spcAft>
            </a:pPr>
            <a:r>
              <a:rPr lang="en-GB" sz="4400" kern="100" dirty="0">
                <a:effectLst/>
                <a:ea typeface="Aptos" panose="020B0004020202020204" pitchFamily="34" charset="0"/>
                <a:cs typeface="Times New Roman" panose="02020603050405020304" pitchFamily="18" charset="0"/>
              </a:rPr>
              <a:t>Rawls, John, </a:t>
            </a:r>
            <a:r>
              <a:rPr lang="en-GB" sz="4400" i="1" kern="100" dirty="0">
                <a:effectLst/>
                <a:ea typeface="Aptos" panose="020B0004020202020204" pitchFamily="34" charset="0"/>
                <a:cs typeface="Times New Roman" panose="02020603050405020304" pitchFamily="18" charset="0"/>
              </a:rPr>
              <a:t>A Theory of Justice</a:t>
            </a:r>
            <a:r>
              <a:rPr lang="en-GB" sz="4400" kern="100" dirty="0">
                <a:effectLst/>
                <a:ea typeface="Aptos" panose="020B0004020202020204" pitchFamily="34" charset="0"/>
                <a:cs typeface="Times New Roman" panose="02020603050405020304" pitchFamily="18" charset="0"/>
              </a:rPr>
              <a:t>, (Cambridge, Massachusetts: Harvard University Press, 1971).</a:t>
            </a:r>
          </a:p>
          <a:p>
            <a:pPr>
              <a:lnSpc>
                <a:spcPct val="115000"/>
              </a:lnSpc>
              <a:spcAft>
                <a:spcPts val="800"/>
              </a:spcAft>
            </a:pPr>
            <a:r>
              <a:rPr lang="en-US" sz="4400" kern="100" dirty="0">
                <a:effectLst/>
                <a:ea typeface="Aptos" panose="020B0004020202020204" pitchFamily="34" charset="0"/>
                <a:cs typeface="Times New Roman" panose="02020603050405020304" pitchFamily="18" charset="0"/>
              </a:rPr>
              <a:t>Remarque, Erich Maria, </a:t>
            </a:r>
            <a:r>
              <a:rPr lang="en-US" sz="4400" i="1" kern="100" dirty="0">
                <a:effectLst/>
                <a:ea typeface="Aptos" panose="020B0004020202020204" pitchFamily="34" charset="0"/>
                <a:cs typeface="Times New Roman" panose="02020603050405020304" pitchFamily="18" charset="0"/>
              </a:rPr>
              <a:t>The Road Back /Translated from the German by A. W. </a:t>
            </a:r>
            <a:r>
              <a:rPr lang="en-US" sz="4400" i="1" kern="100" dirty="0" err="1">
                <a:effectLst/>
                <a:ea typeface="Aptos" panose="020B0004020202020204" pitchFamily="34" charset="0"/>
                <a:cs typeface="Times New Roman" panose="02020603050405020304" pitchFamily="18" charset="0"/>
              </a:rPr>
              <a:t>Wheen</a:t>
            </a:r>
            <a:r>
              <a:rPr lang="en-US" sz="4400" kern="100" dirty="0">
                <a:effectLst/>
                <a:ea typeface="Aptos" panose="020B0004020202020204" pitchFamily="34" charset="0"/>
                <a:cs typeface="Times New Roman" panose="02020603050405020304" pitchFamily="18" charset="0"/>
              </a:rPr>
              <a:t>, (New York: Avon Books, 1959). </a:t>
            </a:r>
          </a:p>
          <a:p>
            <a:pPr>
              <a:lnSpc>
                <a:spcPct val="115000"/>
              </a:lnSpc>
              <a:spcAft>
                <a:spcPts val="800"/>
              </a:spcAft>
            </a:pPr>
            <a:r>
              <a:rPr lang="en-US" sz="4400" kern="100" dirty="0">
                <a:effectLst/>
                <a:ea typeface="Aptos" panose="020B0004020202020204" pitchFamily="34" charset="0"/>
                <a:cs typeface="Times New Roman" panose="02020603050405020304" pitchFamily="18" charset="0"/>
              </a:rPr>
              <a:t>Sergeant Alvin York’s Diary, </a:t>
            </a:r>
            <a:r>
              <a:rPr lang="en-US" sz="4400" i="1" kern="100" dirty="0">
                <a:effectLst/>
                <a:ea typeface="Aptos" panose="020B0004020202020204" pitchFamily="34" charset="0"/>
                <a:cs typeface="Times New Roman" panose="02020603050405020304" pitchFamily="18" charset="0"/>
              </a:rPr>
              <a:t>Sergeant York Patriotic Foundation, </a:t>
            </a:r>
            <a:r>
              <a:rPr lang="en-US" sz="4400" kern="100" dirty="0">
                <a:effectLst/>
                <a:ea typeface="Aptos" panose="020B0004020202020204" pitchFamily="34" charset="0"/>
                <a:cs typeface="Times New Roman" panose="02020603050405020304" pitchFamily="18" charset="0"/>
              </a:rPr>
              <a:t>2008, &lt;</a:t>
            </a:r>
            <a:r>
              <a:rPr lang="en-US" sz="4400" u="sng" kern="100" dirty="0">
                <a:solidFill>
                  <a:srgbClr val="467886"/>
                </a:solidFill>
                <a:effectLst/>
                <a:ea typeface="Aptos" panose="020B0004020202020204" pitchFamily="34" charset="0"/>
                <a:cs typeface="Times New Roman" panose="02020603050405020304" pitchFamily="18" charset="0"/>
                <a:hlinkClick r:id="rId4"/>
              </a:rPr>
              <a:t>https://web.archive.org/web/20101127225820/http://sgtyork.org/sgtyorkdiary.html</a:t>
            </a:r>
            <a:r>
              <a:rPr lang="en-US" sz="4400" kern="100" dirty="0">
                <a:effectLst/>
                <a:ea typeface="Aptos" panose="020B0004020202020204" pitchFamily="34" charset="0"/>
                <a:cs typeface="Times New Roman" panose="02020603050405020304" pitchFamily="18" charset="0"/>
              </a:rPr>
              <a:t>&gt; [Accessed 13/05/2024].</a:t>
            </a:r>
            <a:endParaRPr lang="en-GB" sz="4400" kern="100" dirty="0">
              <a:effectLst/>
              <a:ea typeface="Aptos" panose="020B0004020202020204" pitchFamily="34" charset="0"/>
              <a:cs typeface="Times New Roman" panose="02020603050405020304" pitchFamily="18" charset="0"/>
            </a:endParaRPr>
          </a:p>
          <a:p>
            <a:pPr>
              <a:lnSpc>
                <a:spcPct val="115000"/>
              </a:lnSpc>
              <a:spcAft>
                <a:spcPts val="800"/>
              </a:spcAft>
            </a:pPr>
            <a:r>
              <a:rPr lang="en-US" sz="4400" kern="100" dirty="0">
                <a:effectLst/>
                <a:ea typeface="Aptos" panose="020B0004020202020204" pitchFamily="34" charset="0"/>
                <a:cs typeface="Times New Roman" panose="02020603050405020304" pitchFamily="18" charset="0"/>
              </a:rPr>
              <a:t>Stanford Encyclopedia of Philosophy, </a:t>
            </a:r>
            <a:r>
              <a:rPr lang="en-US" sz="4400" i="1" kern="100" dirty="0">
                <a:effectLst/>
                <a:ea typeface="Aptos" panose="020B0004020202020204" pitchFamily="34" charset="0"/>
                <a:cs typeface="Times New Roman" panose="02020603050405020304" pitchFamily="18" charset="0"/>
              </a:rPr>
              <a:t>Pacifism, &lt;</a:t>
            </a:r>
            <a:r>
              <a:rPr lang="en-US" sz="4400" u="sng" kern="100" dirty="0">
                <a:solidFill>
                  <a:srgbClr val="467886"/>
                </a:solidFill>
                <a:effectLst/>
                <a:ea typeface="Aptos" panose="020B0004020202020204" pitchFamily="34" charset="0"/>
                <a:cs typeface="Times New Roman" panose="02020603050405020304" pitchFamily="18" charset="0"/>
                <a:hlinkClick r:id="rId5"/>
              </a:rPr>
              <a:t>https://plato.stanford.edu/entries/pacifism/</a:t>
            </a:r>
            <a:r>
              <a:rPr lang="en-US" sz="4400" kern="100" dirty="0">
                <a:effectLst/>
                <a:ea typeface="Aptos" panose="020B0004020202020204" pitchFamily="34" charset="0"/>
                <a:cs typeface="Times New Roman" panose="02020603050405020304" pitchFamily="18" charset="0"/>
              </a:rPr>
              <a:t>&gt; [Accessed 11/05/2024].</a:t>
            </a:r>
            <a:endParaRPr lang="en-GB" sz="4400" kern="100" dirty="0">
              <a:effectLst/>
              <a:ea typeface="Aptos" panose="020B0004020202020204" pitchFamily="34" charset="0"/>
              <a:cs typeface="Times New Roman" panose="02020603050405020304" pitchFamily="18" charset="0"/>
            </a:endParaRPr>
          </a:p>
          <a:p>
            <a:pPr>
              <a:lnSpc>
                <a:spcPct val="115000"/>
              </a:lnSpc>
              <a:spcAft>
                <a:spcPts val="800"/>
              </a:spcAft>
            </a:pPr>
            <a:r>
              <a:rPr lang="en-US" sz="4400" kern="100" dirty="0">
                <a:effectLst/>
                <a:ea typeface="Aptos" panose="020B0004020202020204" pitchFamily="34" charset="0"/>
                <a:cs typeface="Times New Roman" panose="02020603050405020304" pitchFamily="18" charset="0"/>
              </a:rPr>
              <a:t>Sun Tzu, The Art of War: A New Translation. Edited by Michael </a:t>
            </a:r>
            <a:r>
              <a:rPr lang="en-US" sz="4400" kern="100" dirty="0" err="1">
                <a:effectLst/>
                <a:ea typeface="Aptos" panose="020B0004020202020204" pitchFamily="34" charset="0"/>
                <a:cs typeface="Times New Roman" panose="02020603050405020304" pitchFamily="18" charset="0"/>
              </a:rPr>
              <a:t>Nylan</a:t>
            </a:r>
            <a:r>
              <a:rPr lang="en-US" sz="4400" kern="100" dirty="0">
                <a:effectLst/>
                <a:ea typeface="Aptos" panose="020B0004020202020204" pitchFamily="34" charset="0"/>
                <a:cs typeface="Times New Roman" panose="02020603050405020304" pitchFamily="18" charset="0"/>
              </a:rPr>
              <a:t>, (Oregon: Blackstone Publishing, 2020). </a:t>
            </a:r>
            <a:endParaRPr lang="en-GB" sz="4400" kern="100" dirty="0">
              <a:effectLst/>
              <a:ea typeface="Aptos" panose="020B0004020202020204" pitchFamily="34" charset="0"/>
              <a:cs typeface="Times New Roman" panose="02020603050405020304" pitchFamily="18" charset="0"/>
            </a:endParaRPr>
          </a:p>
          <a:p>
            <a:pPr>
              <a:lnSpc>
                <a:spcPct val="115000"/>
              </a:lnSpc>
              <a:spcAft>
                <a:spcPts val="800"/>
              </a:spcAft>
            </a:pPr>
            <a:r>
              <a:rPr lang="en-US" sz="4400" kern="100" dirty="0" err="1">
                <a:effectLst/>
                <a:ea typeface="Aptos" panose="020B0004020202020204" pitchFamily="34" charset="0"/>
                <a:cs typeface="Times New Roman" panose="02020603050405020304" pitchFamily="18" charset="0"/>
              </a:rPr>
              <a:t>Walzer</a:t>
            </a:r>
            <a:r>
              <a:rPr lang="en-US" sz="4400" kern="100" dirty="0">
                <a:effectLst/>
                <a:ea typeface="Aptos" panose="020B0004020202020204" pitchFamily="34" charset="0"/>
                <a:cs typeface="Times New Roman" panose="02020603050405020304" pitchFamily="18" charset="0"/>
              </a:rPr>
              <a:t>, Michael, </a:t>
            </a:r>
            <a:r>
              <a:rPr lang="en-US" sz="4400" i="1" kern="100" dirty="0">
                <a:effectLst/>
                <a:ea typeface="Aptos" panose="020B0004020202020204" pitchFamily="34" charset="0"/>
                <a:cs typeface="Times New Roman" panose="02020603050405020304" pitchFamily="18" charset="0"/>
              </a:rPr>
              <a:t>Just and Unjust Wars- A moral Argument with Historical Illustrations</a:t>
            </a:r>
            <a:r>
              <a:rPr lang="en-US" sz="4400" kern="100" dirty="0">
                <a:effectLst/>
                <a:ea typeface="Aptos" panose="020B0004020202020204" pitchFamily="34" charset="0"/>
                <a:cs typeface="Times New Roman" panose="02020603050405020304" pitchFamily="18" charset="0"/>
              </a:rPr>
              <a:t>, (New York: Basic Books, 1977).</a:t>
            </a:r>
            <a:endParaRPr lang="en-GB" sz="4400"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19440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100000">
              <a:srgbClr val="3333FF"/>
            </a:gs>
            <a:gs pos="0">
              <a:schemeClr val="bg2">
                <a:shade val="100000"/>
                <a:hueMod val="100000"/>
                <a:satMod val="110000"/>
                <a:lumMod val="130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E8892-C802-45BE-1B00-5EC8150781F6}"/>
              </a:ext>
            </a:extLst>
          </p:cNvPr>
          <p:cNvSpPr>
            <a:spLocks noGrp="1"/>
          </p:cNvSpPr>
          <p:nvPr>
            <p:ph type="title"/>
          </p:nvPr>
        </p:nvSpPr>
        <p:spPr/>
        <p:txBody>
          <a:bodyPr/>
          <a:lstStyle/>
          <a:p>
            <a:r>
              <a:rPr lang="en-US" b="1" u="sng" dirty="0"/>
              <a:t>List of Images Used</a:t>
            </a:r>
            <a:endParaRPr lang="en-GB" b="1" u="sng" dirty="0"/>
          </a:p>
        </p:txBody>
      </p:sp>
      <p:sp>
        <p:nvSpPr>
          <p:cNvPr id="3" name="Content Placeholder 2">
            <a:extLst>
              <a:ext uri="{FF2B5EF4-FFF2-40B4-BE49-F238E27FC236}">
                <a16:creationId xmlns:a16="http://schemas.microsoft.com/office/drawing/2014/main" id="{4DE70CE4-C17E-3864-BADD-629775CA63FE}"/>
              </a:ext>
            </a:extLst>
          </p:cNvPr>
          <p:cNvSpPr>
            <a:spLocks noGrp="1"/>
          </p:cNvSpPr>
          <p:nvPr>
            <p:ph idx="1"/>
          </p:nvPr>
        </p:nvSpPr>
        <p:spPr>
          <a:xfrm>
            <a:off x="68095" y="2013626"/>
            <a:ext cx="12042842" cy="4844374"/>
          </a:xfrm>
          <a:noFill/>
        </p:spPr>
        <p:txBody>
          <a:bodyPr>
            <a:normAutofit fontScale="85000" lnSpcReduction="20000"/>
          </a:bodyPr>
          <a:lstStyle/>
          <a:p>
            <a:pPr marL="342900" lvl="0" indent="-342900">
              <a:lnSpc>
                <a:spcPct val="115000"/>
              </a:lnSpc>
              <a:spcAft>
                <a:spcPts val="800"/>
              </a:spcAft>
              <a:buFont typeface="Arial" panose="020B0604020202020204" pitchFamily="34" charset="0"/>
              <a:buChar char="•"/>
              <a:tabLst>
                <a:tab pos="457200" algn="l"/>
              </a:tabLst>
            </a:pPr>
            <a:r>
              <a:rPr lang="en-GB" sz="1300" kern="100" dirty="0">
                <a:effectLst/>
                <a:latin typeface="+mj-lt"/>
                <a:ea typeface="Aptos" panose="020B0004020202020204" pitchFamily="34" charset="0"/>
                <a:cs typeface="Times New Roman" panose="02020603050405020304" pitchFamily="18" charset="0"/>
              </a:rPr>
              <a:t>Andrey, </a:t>
            </a:r>
            <a:r>
              <a:rPr lang="en-GB" sz="1300" kern="100" dirty="0" err="1">
                <a:effectLst/>
                <a:latin typeface="+mj-lt"/>
                <a:ea typeface="Aptos" panose="020B0004020202020204" pitchFamily="34" charset="0"/>
                <a:cs typeface="Times New Roman" panose="02020603050405020304" pitchFamily="18" charset="0"/>
              </a:rPr>
              <a:t>Heuler</a:t>
            </a:r>
            <a:r>
              <a:rPr lang="en-GB" sz="1300" kern="100" dirty="0">
                <a:effectLst/>
                <a:latin typeface="+mj-lt"/>
                <a:ea typeface="Aptos" panose="020B0004020202020204" pitchFamily="34" charset="0"/>
                <a:cs typeface="Times New Roman" panose="02020603050405020304" pitchFamily="18" charset="0"/>
              </a:rPr>
              <a:t> (Contributor), ‘Portrait of Noam Chomsky’, (20</a:t>
            </a:r>
            <a:r>
              <a:rPr lang="en-GB" sz="1300" kern="100" baseline="30000" dirty="0">
                <a:effectLst/>
                <a:latin typeface="+mj-lt"/>
                <a:ea typeface="Aptos" panose="020B0004020202020204" pitchFamily="34" charset="0"/>
                <a:cs typeface="Times New Roman" panose="02020603050405020304" pitchFamily="18" charset="0"/>
              </a:rPr>
              <a:t>th</a:t>
            </a:r>
            <a:r>
              <a:rPr lang="en-GB" sz="1300" kern="100" dirty="0">
                <a:effectLst/>
                <a:latin typeface="+mj-lt"/>
                <a:ea typeface="Aptos" panose="020B0004020202020204" pitchFamily="34" charset="0"/>
                <a:cs typeface="Times New Roman" panose="02020603050405020304" pitchFamily="18" charset="0"/>
              </a:rPr>
              <a:t> September 2018) &lt;</a:t>
            </a:r>
            <a:r>
              <a:rPr lang="en-GB" sz="1300" u="sng" kern="100" dirty="0">
                <a:solidFill>
                  <a:srgbClr val="467886"/>
                </a:solidFill>
                <a:effectLst/>
                <a:latin typeface="+mj-lt"/>
                <a:ea typeface="Aptos" panose="020B0004020202020204" pitchFamily="34" charset="0"/>
                <a:cs typeface="Times New Roman" panose="02020603050405020304" pitchFamily="18" charset="0"/>
                <a:hlinkClick r:id="rId2"/>
              </a:rPr>
              <a:t>https://www.gettyimages.co.uk/detail/news-photo/linguist-and-political-activist-noam-chomsky-is-pictured-news-photo/1036716180?adppopup=true</a:t>
            </a:r>
            <a:r>
              <a:rPr lang="en-GB" sz="1300" kern="100" dirty="0">
                <a:effectLst/>
                <a:latin typeface="+mj-lt"/>
                <a:ea typeface="Aptos" panose="020B0004020202020204" pitchFamily="34" charset="0"/>
                <a:cs typeface="Times New Roman" panose="02020603050405020304" pitchFamily="18" charset="0"/>
              </a:rPr>
              <a:t>&gt; [Accessed 17/05/2024].</a:t>
            </a:r>
          </a:p>
          <a:p>
            <a:pPr marL="342900" lvl="0" indent="-342900">
              <a:lnSpc>
                <a:spcPct val="115000"/>
              </a:lnSpc>
              <a:spcAft>
                <a:spcPts val="800"/>
              </a:spcAft>
              <a:buFont typeface="Arial" panose="020B0604020202020204" pitchFamily="34" charset="0"/>
              <a:buChar char="•"/>
              <a:tabLst>
                <a:tab pos="457200" algn="l"/>
              </a:tabLst>
            </a:pPr>
            <a:r>
              <a:rPr lang="en-GB" sz="1300" kern="100" dirty="0" err="1">
                <a:effectLst/>
                <a:latin typeface="+mj-lt"/>
                <a:ea typeface="Aptos" panose="020B0004020202020204" pitchFamily="34" charset="0"/>
                <a:cs typeface="Times New Roman" panose="02020603050405020304" pitchFamily="18" charset="0"/>
              </a:rPr>
              <a:t>Bettmann</a:t>
            </a:r>
            <a:r>
              <a:rPr lang="en-GB" sz="1300" kern="100" dirty="0">
                <a:effectLst/>
                <a:latin typeface="+mj-lt"/>
                <a:ea typeface="Aptos" panose="020B0004020202020204" pitchFamily="34" charset="0"/>
                <a:cs typeface="Times New Roman" panose="02020603050405020304" pitchFamily="18" charset="0"/>
              </a:rPr>
              <a:t> (Contributor), ‘Bertrand Russell Holding Pipe’, (16</a:t>
            </a:r>
            <a:r>
              <a:rPr lang="en-GB" sz="1300" kern="100" baseline="30000" dirty="0">
                <a:effectLst/>
                <a:latin typeface="+mj-lt"/>
                <a:ea typeface="Aptos" panose="020B0004020202020204" pitchFamily="34" charset="0"/>
                <a:cs typeface="Times New Roman" panose="02020603050405020304" pitchFamily="18" charset="0"/>
              </a:rPr>
              <a:t>th</a:t>
            </a:r>
            <a:r>
              <a:rPr lang="en-GB" sz="1300" kern="100" dirty="0">
                <a:effectLst/>
                <a:latin typeface="+mj-lt"/>
                <a:ea typeface="Aptos" panose="020B0004020202020204" pitchFamily="34" charset="0"/>
                <a:cs typeface="Times New Roman" panose="02020603050405020304" pitchFamily="18" charset="0"/>
              </a:rPr>
              <a:t> November 1950) &lt;</a:t>
            </a:r>
            <a:r>
              <a:rPr lang="en-GB" sz="1300" u="sng" kern="100" dirty="0">
                <a:solidFill>
                  <a:srgbClr val="467886"/>
                </a:solidFill>
                <a:effectLst/>
                <a:latin typeface="+mj-lt"/>
                <a:ea typeface="Aptos" panose="020B0004020202020204" pitchFamily="34" charset="0"/>
                <a:cs typeface="Times New Roman" panose="02020603050405020304" pitchFamily="18" charset="0"/>
                <a:hlinkClick r:id="rId3"/>
              </a:rPr>
              <a:t>https://www.gettyimages.co.uk/detail/news-photo/british-philosopher-writer-and-mathematician-bertrand-news-photo/514976244?adppopup=true</a:t>
            </a:r>
            <a:r>
              <a:rPr lang="en-GB" sz="1300" kern="100" dirty="0">
                <a:effectLst/>
                <a:latin typeface="+mj-lt"/>
                <a:ea typeface="Aptos" panose="020B0004020202020204" pitchFamily="34" charset="0"/>
                <a:cs typeface="Times New Roman" panose="02020603050405020304" pitchFamily="18" charset="0"/>
              </a:rPr>
              <a:t>&gt; [Accessed 17/05/2024].</a:t>
            </a:r>
          </a:p>
          <a:p>
            <a:pPr marL="342900" lvl="0" indent="-342900">
              <a:lnSpc>
                <a:spcPct val="115000"/>
              </a:lnSpc>
              <a:spcAft>
                <a:spcPts val="800"/>
              </a:spcAft>
              <a:buFont typeface="Arial" panose="020B0604020202020204" pitchFamily="34" charset="0"/>
              <a:buChar char="•"/>
              <a:tabLst>
                <a:tab pos="457200" algn="l"/>
              </a:tabLst>
            </a:pPr>
            <a:r>
              <a:rPr lang="en-GB" sz="1300" kern="100" dirty="0">
                <a:effectLst/>
                <a:latin typeface="+mj-lt"/>
                <a:ea typeface="Aptos" panose="020B0004020202020204" pitchFamily="34" charset="0"/>
                <a:cs typeface="Times New Roman" panose="02020603050405020304" pitchFamily="18" charset="0"/>
              </a:rPr>
              <a:t>Chards (Unknown Artist) ‘Royal Coat of Arms of the United Kingdom’ (unknown date) &lt;</a:t>
            </a:r>
            <a:r>
              <a:rPr lang="en-GB" sz="1300" u="sng" kern="100" dirty="0">
                <a:solidFill>
                  <a:srgbClr val="467886"/>
                </a:solidFill>
                <a:effectLst/>
                <a:latin typeface="+mj-lt"/>
                <a:ea typeface="Aptos" panose="020B0004020202020204" pitchFamily="34" charset="0"/>
                <a:cs typeface="Times New Roman" panose="02020603050405020304" pitchFamily="18" charset="0"/>
                <a:hlinkClick r:id="rId4"/>
              </a:rPr>
              <a:t>https://www.chards.co.uk/guides/royal-coat-of-arms-of-the-united-kingdom/1034</a:t>
            </a:r>
            <a:r>
              <a:rPr lang="en-GB" sz="1300" kern="100" dirty="0">
                <a:effectLst/>
                <a:latin typeface="+mj-lt"/>
                <a:ea typeface="Aptos" panose="020B0004020202020204" pitchFamily="34" charset="0"/>
                <a:cs typeface="Times New Roman" panose="02020603050405020304" pitchFamily="18" charset="0"/>
              </a:rPr>
              <a:t>&gt; [Accessed 18/05/2024].</a:t>
            </a:r>
          </a:p>
          <a:p>
            <a:pPr marL="342900" lvl="0" indent="-342900">
              <a:lnSpc>
                <a:spcPct val="115000"/>
              </a:lnSpc>
              <a:spcAft>
                <a:spcPts val="800"/>
              </a:spcAft>
              <a:buFont typeface="Arial" panose="020B0604020202020204" pitchFamily="34" charset="0"/>
              <a:buChar char="•"/>
              <a:tabLst>
                <a:tab pos="457200" algn="l"/>
              </a:tabLst>
            </a:pPr>
            <a:r>
              <a:rPr lang="en-US" sz="1300" kern="100" dirty="0">
                <a:effectLst/>
                <a:latin typeface="+mj-lt"/>
                <a:ea typeface="Aptos" panose="020B0004020202020204" pitchFamily="34" charset="0"/>
                <a:cs typeface="Times New Roman" panose="02020603050405020304" pitchFamily="18" charset="0"/>
              </a:rPr>
              <a:t>Colorized History, ‘Desmond Doss’ &lt;</a:t>
            </a:r>
            <a:r>
              <a:rPr lang="en-US" sz="1300" u="sng" kern="100" dirty="0">
                <a:solidFill>
                  <a:srgbClr val="467886"/>
                </a:solidFill>
                <a:effectLst/>
                <a:latin typeface="+mj-lt"/>
                <a:ea typeface="Aptos" panose="020B0004020202020204" pitchFamily="34" charset="0"/>
                <a:cs typeface="Times New Roman" panose="02020603050405020304" pitchFamily="18" charset="0"/>
                <a:hlinkClick r:id="rId5"/>
              </a:rPr>
              <a:t>https://www.reddit.com/r/ColorizedHistory/comments/5hy4jb/desmond_doss_the_first_conscientious_objector_to/</a:t>
            </a:r>
            <a:r>
              <a:rPr lang="en-US" sz="1300" kern="100" dirty="0">
                <a:effectLst/>
                <a:latin typeface="+mj-lt"/>
                <a:ea typeface="Aptos" panose="020B0004020202020204" pitchFamily="34" charset="0"/>
                <a:cs typeface="Times New Roman" panose="02020603050405020304" pitchFamily="18" charset="0"/>
              </a:rPr>
              <a:t>&gt; [Accessed 13/05/2024].</a:t>
            </a:r>
            <a:endParaRPr lang="en-GB" sz="13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300" kern="100" dirty="0" err="1">
                <a:effectLst/>
                <a:latin typeface="+mj-lt"/>
                <a:ea typeface="Aptos" panose="020B0004020202020204" pitchFamily="34" charset="0"/>
                <a:cs typeface="Times New Roman" panose="02020603050405020304" pitchFamily="18" charset="0"/>
              </a:rPr>
              <a:t>Dinodia</a:t>
            </a:r>
            <a:r>
              <a:rPr lang="en-GB" sz="1300" kern="100" dirty="0">
                <a:effectLst/>
                <a:latin typeface="+mj-lt"/>
                <a:ea typeface="Aptos" panose="020B0004020202020204" pitchFamily="34" charset="0"/>
                <a:cs typeface="Times New Roman" panose="02020603050405020304" pitchFamily="18" charset="0"/>
              </a:rPr>
              <a:t> Photos (Contributor), ‘Mahatma Gandhi’, (1</a:t>
            </a:r>
            <a:r>
              <a:rPr lang="en-GB" sz="1300" kern="100" baseline="30000" dirty="0">
                <a:effectLst/>
                <a:latin typeface="+mj-lt"/>
                <a:ea typeface="Aptos" panose="020B0004020202020204" pitchFamily="34" charset="0"/>
                <a:cs typeface="Times New Roman" panose="02020603050405020304" pitchFamily="18" charset="0"/>
              </a:rPr>
              <a:t>st</a:t>
            </a:r>
            <a:r>
              <a:rPr lang="en-GB" sz="1300" kern="100" dirty="0">
                <a:effectLst/>
                <a:latin typeface="+mj-lt"/>
                <a:ea typeface="Aptos" panose="020B0004020202020204" pitchFamily="34" charset="0"/>
                <a:cs typeface="Times New Roman" panose="02020603050405020304" pitchFamily="18" charset="0"/>
              </a:rPr>
              <a:t> January 1940) &lt;</a:t>
            </a:r>
            <a:r>
              <a:rPr lang="en-GB" sz="1300" u="sng" kern="100" dirty="0">
                <a:solidFill>
                  <a:srgbClr val="467886"/>
                </a:solidFill>
                <a:effectLst/>
                <a:latin typeface="+mj-lt"/>
                <a:ea typeface="Aptos" panose="020B0004020202020204" pitchFamily="34" charset="0"/>
                <a:cs typeface="Times New Roman" panose="02020603050405020304" pitchFamily="18" charset="0"/>
                <a:hlinkClick r:id="rId6"/>
              </a:rPr>
              <a:t>https://www.gettyimages.co.uk/detail/news-photo/indian-statesman-and-activist-mohandas-karamchand-gandhi-news-photo/102701091?adppopup=true</a:t>
            </a:r>
            <a:r>
              <a:rPr lang="en-GB" sz="1300" kern="100" dirty="0">
                <a:effectLst/>
                <a:latin typeface="+mj-lt"/>
                <a:ea typeface="Aptos" panose="020B0004020202020204" pitchFamily="34" charset="0"/>
                <a:cs typeface="Times New Roman" panose="02020603050405020304" pitchFamily="18" charset="0"/>
              </a:rPr>
              <a:t>&gt; [Accessed 17/05/2024].</a:t>
            </a:r>
          </a:p>
          <a:p>
            <a:pPr marL="342900" lvl="0" indent="-342900">
              <a:lnSpc>
                <a:spcPct val="115000"/>
              </a:lnSpc>
              <a:spcAft>
                <a:spcPts val="800"/>
              </a:spcAft>
              <a:buFont typeface="Arial" panose="020B0604020202020204" pitchFamily="34" charset="0"/>
              <a:buChar char="•"/>
              <a:tabLst>
                <a:tab pos="457200" algn="l"/>
              </a:tabLst>
            </a:pPr>
            <a:r>
              <a:rPr lang="en-GB" sz="1300" kern="100" dirty="0" err="1">
                <a:effectLst/>
                <a:latin typeface="+mj-lt"/>
                <a:ea typeface="Aptos" panose="020B0004020202020204" pitchFamily="34" charset="0"/>
                <a:cs typeface="Times New Roman" panose="02020603050405020304" pitchFamily="18" charset="0"/>
              </a:rPr>
              <a:t>Holtolm</a:t>
            </a:r>
            <a:r>
              <a:rPr lang="en-GB" sz="1300" kern="100" dirty="0">
                <a:effectLst/>
                <a:latin typeface="+mj-lt"/>
                <a:ea typeface="Aptos" panose="020B0004020202020204" pitchFamily="34" charset="0"/>
                <a:cs typeface="Times New Roman" panose="02020603050405020304" pitchFamily="18" charset="0"/>
              </a:rPr>
              <a:t>, Gerald, ‘Symbol of Nuclear Disarmament’ (1985) &lt;</a:t>
            </a:r>
            <a:r>
              <a:rPr lang="en-GB" sz="1300" u="sng" kern="100" dirty="0">
                <a:solidFill>
                  <a:srgbClr val="467886"/>
                </a:solidFill>
                <a:effectLst/>
                <a:latin typeface="+mj-lt"/>
                <a:ea typeface="Aptos" panose="020B0004020202020204" pitchFamily="34" charset="0"/>
                <a:cs typeface="Times New Roman" panose="02020603050405020304" pitchFamily="18" charset="0"/>
                <a:hlinkClick r:id="rId7"/>
              </a:rPr>
              <a:t>https://www.clipartbest.com/clipart-yToAkzLTE</a:t>
            </a:r>
            <a:r>
              <a:rPr lang="en-GB" sz="1300" kern="100" dirty="0">
                <a:effectLst/>
                <a:latin typeface="+mj-lt"/>
                <a:ea typeface="Aptos" panose="020B0004020202020204" pitchFamily="34" charset="0"/>
                <a:cs typeface="Times New Roman" panose="02020603050405020304" pitchFamily="18" charset="0"/>
              </a:rPr>
              <a:t>&gt; [Accessed 17/05/2044].</a:t>
            </a:r>
          </a:p>
          <a:p>
            <a:pPr marL="342900" lvl="0" indent="-342900">
              <a:lnSpc>
                <a:spcPct val="115000"/>
              </a:lnSpc>
              <a:spcAft>
                <a:spcPts val="800"/>
              </a:spcAft>
              <a:buFont typeface="Arial" panose="020B0604020202020204" pitchFamily="34" charset="0"/>
              <a:buChar char="•"/>
              <a:tabLst>
                <a:tab pos="457200" algn="l"/>
              </a:tabLst>
            </a:pPr>
            <a:r>
              <a:rPr lang="it-IT" sz="1300" kern="100" dirty="0">
                <a:effectLst/>
                <a:latin typeface="+mj-lt"/>
                <a:ea typeface="Aptos" panose="020B0004020202020204" pitchFamily="34" charset="0"/>
                <a:cs typeface="Times New Roman" panose="02020603050405020304" pitchFamily="18" charset="0"/>
              </a:rPr>
              <a:t>Machiavelli, Niccolò ‘The Prince’ &lt;</a:t>
            </a:r>
            <a:r>
              <a:rPr lang="it-IT" sz="1300" u="sng" kern="100" dirty="0">
                <a:solidFill>
                  <a:srgbClr val="467886"/>
                </a:solidFill>
                <a:effectLst/>
                <a:latin typeface="+mj-lt"/>
                <a:ea typeface="Aptos" panose="020B0004020202020204" pitchFamily="34" charset="0"/>
                <a:cs typeface="Times New Roman" panose="02020603050405020304" pitchFamily="18" charset="0"/>
                <a:hlinkClick r:id="rId8"/>
              </a:rPr>
              <a:t>https://blog.spiralofhope.com/</a:t>
            </a:r>
            <a:r>
              <a:rPr lang="it-IT" sz="1300" u="sng" kern="100" dirty="0" err="1">
                <a:solidFill>
                  <a:srgbClr val="467886"/>
                </a:solidFill>
                <a:effectLst/>
                <a:latin typeface="+mj-lt"/>
                <a:ea typeface="Aptos" panose="020B0004020202020204" pitchFamily="34" charset="0"/>
                <a:cs typeface="Times New Roman" panose="02020603050405020304" pitchFamily="18" charset="0"/>
                <a:hlinkClick r:id="rId8"/>
              </a:rPr>
              <a:t>wp-content</a:t>
            </a:r>
            <a:r>
              <a:rPr lang="it-IT" sz="1300" u="sng" kern="100" dirty="0">
                <a:solidFill>
                  <a:srgbClr val="467886"/>
                </a:solidFill>
                <a:effectLst/>
                <a:latin typeface="+mj-lt"/>
                <a:ea typeface="Aptos" panose="020B0004020202020204" pitchFamily="34" charset="0"/>
                <a:cs typeface="Times New Roman" panose="02020603050405020304" pitchFamily="18" charset="0"/>
                <a:hlinkClick r:id="rId8"/>
              </a:rPr>
              <a:t>/uploads/The-Prince-1910-by-Niccol%C3%B2-Machiavelli-cover.jpg</a:t>
            </a:r>
            <a:r>
              <a:rPr lang="it-IT" sz="1300" kern="100" dirty="0">
                <a:effectLst/>
                <a:latin typeface="+mj-lt"/>
                <a:ea typeface="Aptos" panose="020B0004020202020204" pitchFamily="34" charset="0"/>
                <a:cs typeface="Times New Roman" panose="02020603050405020304" pitchFamily="18" charset="0"/>
              </a:rPr>
              <a:t>&gt; [</a:t>
            </a:r>
            <a:r>
              <a:rPr lang="it-IT" sz="1300" kern="100" dirty="0" err="1">
                <a:effectLst/>
                <a:latin typeface="+mj-lt"/>
                <a:ea typeface="Aptos" panose="020B0004020202020204" pitchFamily="34" charset="0"/>
                <a:cs typeface="Times New Roman" panose="02020603050405020304" pitchFamily="18" charset="0"/>
              </a:rPr>
              <a:t>Accessed</a:t>
            </a:r>
            <a:r>
              <a:rPr lang="it-IT" sz="1300" kern="100" dirty="0">
                <a:effectLst/>
                <a:latin typeface="+mj-lt"/>
                <a:ea typeface="Aptos" panose="020B0004020202020204" pitchFamily="34" charset="0"/>
                <a:cs typeface="Times New Roman" panose="02020603050405020304" pitchFamily="18" charset="0"/>
              </a:rPr>
              <a:t> 12/05/2024].</a:t>
            </a:r>
            <a:endParaRPr lang="en-GB" sz="13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1300" kern="100" dirty="0">
                <a:effectLst/>
                <a:latin typeface="+mj-lt"/>
                <a:ea typeface="Aptos" panose="020B0004020202020204" pitchFamily="34" charset="0"/>
                <a:cs typeface="Times New Roman" panose="02020603050405020304" pitchFamily="18" charset="0"/>
              </a:rPr>
              <a:t>Military.com, ‘Alvin York (U.S. Army Photo)’ &lt;</a:t>
            </a:r>
            <a:r>
              <a:rPr lang="en-US" sz="1300" u="sng" kern="100" dirty="0">
                <a:solidFill>
                  <a:srgbClr val="467886"/>
                </a:solidFill>
                <a:effectLst/>
                <a:latin typeface="+mj-lt"/>
                <a:ea typeface="Aptos" panose="020B0004020202020204" pitchFamily="34" charset="0"/>
                <a:cs typeface="Times New Roman" panose="02020603050405020304" pitchFamily="18" charset="0"/>
                <a:hlinkClick r:id="rId9"/>
              </a:rPr>
              <a:t>https://www.military.com/history/alvin-york-world-war-i.html</a:t>
            </a:r>
            <a:r>
              <a:rPr lang="en-US" sz="1300" kern="100" dirty="0">
                <a:effectLst/>
                <a:latin typeface="+mj-lt"/>
                <a:ea typeface="Aptos" panose="020B0004020202020204" pitchFamily="34" charset="0"/>
                <a:cs typeface="Times New Roman" panose="02020603050405020304" pitchFamily="18" charset="0"/>
              </a:rPr>
              <a:t>&gt; [Accessed 13/05/2024].</a:t>
            </a:r>
            <a:endParaRPr lang="en-GB" sz="13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1300" kern="100" dirty="0">
                <a:effectLst/>
                <a:latin typeface="+mj-lt"/>
                <a:ea typeface="Aptos" panose="020B0004020202020204" pitchFamily="34" charset="0"/>
                <a:cs typeface="Times New Roman" panose="02020603050405020304" pitchFamily="18" charset="0"/>
              </a:rPr>
              <a:t>The Famous People. ‘Erich Maria Remarque Biography’ &lt;</a:t>
            </a:r>
            <a:r>
              <a:rPr lang="en-US" sz="1300" u="sng" kern="100" dirty="0">
                <a:solidFill>
                  <a:srgbClr val="467886"/>
                </a:solidFill>
                <a:effectLst/>
                <a:latin typeface="+mj-lt"/>
                <a:ea typeface="Aptos" panose="020B0004020202020204" pitchFamily="34" charset="0"/>
                <a:cs typeface="Times New Roman" panose="02020603050405020304" pitchFamily="18" charset="0"/>
                <a:hlinkClick r:id="rId10"/>
              </a:rPr>
              <a:t>https://www.thefamouspeople.com/profiles/erich-maria-remarque-4766.php</a:t>
            </a:r>
            <a:r>
              <a:rPr lang="en-US" sz="1300" kern="100" dirty="0">
                <a:effectLst/>
                <a:latin typeface="+mj-lt"/>
                <a:ea typeface="Aptos" panose="020B0004020202020204" pitchFamily="34" charset="0"/>
                <a:cs typeface="Times New Roman" panose="02020603050405020304" pitchFamily="18" charset="0"/>
              </a:rPr>
              <a:t>&gt; [Accessed 13/05/2024].</a:t>
            </a:r>
            <a:endParaRPr lang="en-GB" sz="1300" kern="100" dirty="0">
              <a:effectLst/>
              <a:latin typeface="+mj-lt"/>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US" sz="1300" kern="100" dirty="0">
                <a:effectLst/>
                <a:latin typeface="+mj-lt"/>
                <a:ea typeface="Aptos" panose="020B0004020202020204" pitchFamily="34" charset="0"/>
                <a:cs typeface="Times New Roman" panose="02020603050405020304" pitchFamily="18" charset="0"/>
              </a:rPr>
              <a:t>Wright, John Michael (painter), ‘Thomas Hobbes’ &lt;</a:t>
            </a:r>
            <a:r>
              <a:rPr lang="en-US" sz="1300" u="sng" kern="100" dirty="0">
                <a:solidFill>
                  <a:srgbClr val="467886"/>
                </a:solidFill>
                <a:effectLst/>
                <a:latin typeface="+mj-lt"/>
                <a:ea typeface="Aptos" panose="020B0004020202020204" pitchFamily="34" charset="0"/>
                <a:cs typeface="Times New Roman" panose="02020603050405020304" pitchFamily="18" charset="0"/>
                <a:hlinkClick r:id="rId11"/>
              </a:rPr>
              <a:t>https://www.gettyimages.co.uk/detail/news-photo/portrait-of-thomas-hobbes-english-philosopher-oil-on-canvas-news-photo/159827321?adppopup=true</a:t>
            </a:r>
            <a:r>
              <a:rPr lang="en-US" sz="1300" kern="100" dirty="0">
                <a:effectLst/>
                <a:latin typeface="+mj-lt"/>
                <a:ea typeface="Aptos" panose="020B0004020202020204" pitchFamily="34" charset="0"/>
                <a:cs typeface="Times New Roman" panose="02020603050405020304" pitchFamily="18" charset="0"/>
              </a:rPr>
              <a:t>&gt; [Accessed 13/05/2024].</a:t>
            </a:r>
            <a:endParaRPr lang="en-GB" sz="1300" kern="100" dirty="0">
              <a:effectLst/>
              <a:latin typeface="+mj-lt"/>
              <a:ea typeface="Aptos" panose="020B0004020202020204" pitchFamily="34" charset="0"/>
              <a:cs typeface="Times New Roman" panose="02020603050405020304" pitchFamily="18" charset="0"/>
            </a:endParaRPr>
          </a:p>
          <a:p>
            <a:endParaRPr lang="en-GB" sz="1400" dirty="0"/>
          </a:p>
        </p:txBody>
      </p:sp>
    </p:spTree>
    <p:extLst>
      <p:ext uri="{BB962C8B-B14F-4D97-AF65-F5344CB8AC3E}">
        <p14:creationId xmlns:p14="http://schemas.microsoft.com/office/powerpoint/2010/main" val="609925178"/>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2235</Words>
  <Application>Microsoft Office PowerPoint</Application>
  <PresentationFormat>Widescreen</PresentationFormat>
  <Paragraphs>142</Paragraphs>
  <Slides>14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Calibri</vt:lpstr>
      <vt:lpstr>Trebuchet MS</vt:lpstr>
      <vt:lpstr>Berlin</vt:lpstr>
      <vt:lpstr>Is Pacifism Always Possible?</vt:lpstr>
      <vt:lpstr>The Purpose Of This Presentation:</vt:lpstr>
      <vt:lpstr>What is Pacifism?</vt:lpstr>
      <vt:lpstr>The Different Forms of Pacifism</vt:lpstr>
      <vt:lpstr>The Different Forms of Pacifism</vt:lpstr>
      <vt:lpstr>Deontological Pacifism</vt:lpstr>
      <vt:lpstr>Consequentialist/Conditional Utilitarian Pacifism</vt:lpstr>
      <vt:lpstr>Conditional Deontological Pacifism</vt:lpstr>
      <vt:lpstr>Scholars Who Support Pacifism</vt:lpstr>
      <vt:lpstr>Scholars Who Criticize Pacifism</vt:lpstr>
      <vt:lpstr>Pacifists Who Served during times of War</vt:lpstr>
      <vt:lpstr>Conclusion: Is Pacifism Always Possible?</vt:lpstr>
      <vt:lpstr>Bibliography</vt:lpstr>
      <vt:lpstr>List of Images Used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 Pacifism Possible?</dc:title>
  <dc:creator>Alex Hales-Owen</dc:creator>
  <cp:lastModifiedBy>Alex Hales-Owen</cp:lastModifiedBy>
  <cp:revision>1</cp:revision>
  <dcterms:created xsi:type="dcterms:W3CDTF">2024-05-08T09:52:21Z</dcterms:created>
  <dcterms:modified xsi:type="dcterms:W3CDTF">2024-05-22T13:51:02Z</dcterms:modified>
</cp:coreProperties>
</file>