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8FB9D-CD4E-E99C-6D4D-6781D8C66064}" v="56" dt="2024-05-20T18:41:34.585"/>
    <p1510:client id="{4722776F-A0D3-E4DC-CD18-299E3D9B3664}" v="1" dt="2024-05-20T19:07:11.075"/>
    <p1510:client id="{632F7AE8-F235-A6B4-5A7B-29FF05004069}" v="11" dt="2024-05-20T20:06:51.638"/>
    <p1510:client id="{7095DCE2-B212-ECA9-6400-2364F49FFF72}" v="223" dt="2024-05-20T19:50:59.166"/>
    <p1510:client id="{80DC6BAC-2914-6882-543C-7338FED52457}" v="274" dt="2024-05-19T13:03:17.660"/>
    <p1510:client id="{8F0E4A73-494A-157F-A094-E2FE627CBE6D}" v="2" dt="2024-05-20T16:54:53.740"/>
    <p1510:client id="{942DB564-9553-5F58-E8DE-BB179E6444E9}" v="8" dt="2024-05-19T10:50:45.159"/>
    <p1510:client id="{9E8AACD2-2DDE-69BF-31B7-B48F4C24AC02}" v="31" dt="2024-05-20T22:08:45.671"/>
    <p1510:client id="{C3AC2E8A-EDCE-98B5-0A1B-FF850FC1F1FE}" v="221" dt="2024-05-20T18:56:16.756"/>
    <p1510:client id="{D27DD60E-303A-A133-593B-CAA33E4AAE4A}" v="40" dt="2024-05-19T11:21:12.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ra Davies (1700359)" userId="S::1700359@student.uwtsd.ac.uk::ce24b9eb-591d-475e-8807-efa2c0a6cc21" providerId="AD" clId="Web-{C3AC2E8A-EDCE-98B5-0A1B-FF850FC1F1FE}"/>
    <pc:docChg chg="modSld sldOrd">
      <pc:chgData name="Tamara Davies (1700359)" userId="S::1700359@student.uwtsd.ac.uk::ce24b9eb-591d-475e-8807-efa2c0a6cc21" providerId="AD" clId="Web-{C3AC2E8A-EDCE-98B5-0A1B-FF850FC1F1FE}" dt="2024-05-20T18:56:16.756" v="219" actId="20577"/>
      <pc:docMkLst>
        <pc:docMk/>
      </pc:docMkLst>
      <pc:sldChg chg="modSp">
        <pc:chgData name="Tamara Davies (1700359)" userId="S::1700359@student.uwtsd.ac.uk::ce24b9eb-591d-475e-8807-efa2c0a6cc21" providerId="AD" clId="Web-{C3AC2E8A-EDCE-98B5-0A1B-FF850FC1F1FE}" dt="2024-05-20T18:47:49.328" v="57" actId="20577"/>
        <pc:sldMkLst>
          <pc:docMk/>
          <pc:sldMk cId="3903089136" sldId="257"/>
        </pc:sldMkLst>
        <pc:spChg chg="mod">
          <ac:chgData name="Tamara Davies (1700359)" userId="S::1700359@student.uwtsd.ac.uk::ce24b9eb-591d-475e-8807-efa2c0a6cc21" providerId="AD" clId="Web-{C3AC2E8A-EDCE-98B5-0A1B-FF850FC1F1FE}" dt="2024-05-20T18:47:49.328" v="57" actId="20577"/>
          <ac:spMkLst>
            <pc:docMk/>
            <pc:sldMk cId="3903089136" sldId="257"/>
            <ac:spMk id="7" creationId="{A4C31023-64B7-8AEF-EEFB-1800EF40BC55}"/>
          </ac:spMkLst>
        </pc:spChg>
      </pc:sldChg>
      <pc:sldChg chg="modSp">
        <pc:chgData name="Tamara Davies (1700359)" userId="S::1700359@student.uwtsd.ac.uk::ce24b9eb-591d-475e-8807-efa2c0a6cc21" providerId="AD" clId="Web-{C3AC2E8A-EDCE-98B5-0A1B-FF850FC1F1FE}" dt="2024-05-20T18:49:56.181" v="78" actId="20577"/>
        <pc:sldMkLst>
          <pc:docMk/>
          <pc:sldMk cId="652911701" sldId="258"/>
        </pc:sldMkLst>
        <pc:spChg chg="mod">
          <ac:chgData name="Tamara Davies (1700359)" userId="S::1700359@student.uwtsd.ac.uk::ce24b9eb-591d-475e-8807-efa2c0a6cc21" providerId="AD" clId="Web-{C3AC2E8A-EDCE-98B5-0A1B-FF850FC1F1FE}" dt="2024-05-20T18:49:56.181" v="78" actId="20577"/>
          <ac:spMkLst>
            <pc:docMk/>
            <pc:sldMk cId="652911701" sldId="258"/>
            <ac:spMk id="3" creationId="{E617E11E-7CC0-01AC-1A0B-CE65A966DD66}"/>
          </ac:spMkLst>
        </pc:spChg>
      </pc:sldChg>
      <pc:sldChg chg="modSp">
        <pc:chgData name="Tamara Davies (1700359)" userId="S::1700359@student.uwtsd.ac.uk::ce24b9eb-591d-475e-8807-efa2c0a6cc21" providerId="AD" clId="Web-{C3AC2E8A-EDCE-98B5-0A1B-FF850FC1F1FE}" dt="2024-05-20T18:53:29.415" v="105" actId="20577"/>
        <pc:sldMkLst>
          <pc:docMk/>
          <pc:sldMk cId="968935393" sldId="259"/>
        </pc:sldMkLst>
        <pc:spChg chg="mod">
          <ac:chgData name="Tamara Davies (1700359)" userId="S::1700359@student.uwtsd.ac.uk::ce24b9eb-591d-475e-8807-efa2c0a6cc21" providerId="AD" clId="Web-{C3AC2E8A-EDCE-98B5-0A1B-FF850FC1F1FE}" dt="2024-05-20T18:53:29.415" v="105" actId="20577"/>
          <ac:spMkLst>
            <pc:docMk/>
            <pc:sldMk cId="968935393" sldId="259"/>
            <ac:spMk id="2" creationId="{CF993C93-EB4A-5AA0-1804-E983D34E3A75}"/>
          </ac:spMkLst>
        </pc:spChg>
        <pc:spChg chg="mod">
          <ac:chgData name="Tamara Davies (1700359)" userId="S::1700359@student.uwtsd.ac.uk::ce24b9eb-591d-475e-8807-efa2c0a6cc21" providerId="AD" clId="Web-{C3AC2E8A-EDCE-98B5-0A1B-FF850FC1F1FE}" dt="2024-05-20T18:53:27.712" v="104" actId="20577"/>
          <ac:spMkLst>
            <pc:docMk/>
            <pc:sldMk cId="968935393" sldId="259"/>
            <ac:spMk id="3" creationId="{6478DE7D-12B7-5F55-2F41-EAC5ACD530D1}"/>
          </ac:spMkLst>
        </pc:spChg>
      </pc:sldChg>
      <pc:sldChg chg="modSp ord">
        <pc:chgData name="Tamara Davies (1700359)" userId="S::1700359@student.uwtsd.ac.uk::ce24b9eb-591d-475e-8807-efa2c0a6cc21" providerId="AD" clId="Web-{C3AC2E8A-EDCE-98B5-0A1B-FF850FC1F1FE}" dt="2024-05-20T18:46:28.915" v="52"/>
        <pc:sldMkLst>
          <pc:docMk/>
          <pc:sldMk cId="1386070300" sldId="260"/>
        </pc:sldMkLst>
        <pc:spChg chg="mod">
          <ac:chgData name="Tamara Davies (1700359)" userId="S::1700359@student.uwtsd.ac.uk::ce24b9eb-591d-475e-8807-efa2c0a6cc21" providerId="AD" clId="Web-{C3AC2E8A-EDCE-98B5-0A1B-FF850FC1F1FE}" dt="2024-05-20T18:46:00.913" v="50" actId="20577"/>
          <ac:spMkLst>
            <pc:docMk/>
            <pc:sldMk cId="1386070300" sldId="260"/>
            <ac:spMk id="3" creationId="{B8543F67-62D1-CB7C-BCDD-DA6D511B96F8}"/>
          </ac:spMkLst>
        </pc:spChg>
      </pc:sldChg>
      <pc:sldChg chg="modSp">
        <pc:chgData name="Tamara Davies (1700359)" userId="S::1700359@student.uwtsd.ac.uk::ce24b9eb-591d-475e-8807-efa2c0a6cc21" providerId="AD" clId="Web-{C3AC2E8A-EDCE-98B5-0A1B-FF850FC1F1FE}" dt="2024-05-20T18:56:00.067" v="201" actId="20577"/>
        <pc:sldMkLst>
          <pc:docMk/>
          <pc:sldMk cId="2194546544" sldId="261"/>
        </pc:sldMkLst>
        <pc:spChg chg="mod">
          <ac:chgData name="Tamara Davies (1700359)" userId="S::1700359@student.uwtsd.ac.uk::ce24b9eb-591d-475e-8807-efa2c0a6cc21" providerId="AD" clId="Web-{C3AC2E8A-EDCE-98B5-0A1B-FF850FC1F1FE}" dt="2024-05-20T18:56:00.067" v="201" actId="20577"/>
          <ac:spMkLst>
            <pc:docMk/>
            <pc:sldMk cId="2194546544" sldId="261"/>
            <ac:spMk id="3" creationId="{0B45CA66-7190-A66B-FDB9-43D4CD91A980}"/>
          </ac:spMkLst>
        </pc:spChg>
      </pc:sldChg>
      <pc:sldChg chg="modSp">
        <pc:chgData name="Tamara Davies (1700359)" userId="S::1700359@student.uwtsd.ac.uk::ce24b9eb-591d-475e-8807-efa2c0a6cc21" providerId="AD" clId="Web-{C3AC2E8A-EDCE-98B5-0A1B-FF850FC1F1FE}" dt="2024-05-20T18:56:16.756" v="219" actId="20577"/>
        <pc:sldMkLst>
          <pc:docMk/>
          <pc:sldMk cId="2870503492" sldId="262"/>
        </pc:sldMkLst>
        <pc:spChg chg="mod">
          <ac:chgData name="Tamara Davies (1700359)" userId="S::1700359@student.uwtsd.ac.uk::ce24b9eb-591d-475e-8807-efa2c0a6cc21" providerId="AD" clId="Web-{C3AC2E8A-EDCE-98B5-0A1B-FF850FC1F1FE}" dt="2024-05-20T18:56:14.521" v="218" actId="20577"/>
          <ac:spMkLst>
            <pc:docMk/>
            <pc:sldMk cId="2870503492" sldId="262"/>
            <ac:spMk id="2" creationId="{DB55EC9A-DED5-E930-CED3-090B30854207}"/>
          </ac:spMkLst>
        </pc:spChg>
        <pc:spChg chg="mod">
          <ac:chgData name="Tamara Davies (1700359)" userId="S::1700359@student.uwtsd.ac.uk::ce24b9eb-591d-475e-8807-efa2c0a6cc21" providerId="AD" clId="Web-{C3AC2E8A-EDCE-98B5-0A1B-FF850FC1F1FE}" dt="2024-05-20T18:56:16.756" v="219" actId="20577"/>
          <ac:spMkLst>
            <pc:docMk/>
            <pc:sldMk cId="2870503492" sldId="262"/>
            <ac:spMk id="3" creationId="{2C41442F-6516-73A9-F434-810772CC3C9A}"/>
          </ac:spMkLst>
        </pc:spChg>
      </pc:sldChg>
    </pc:docChg>
  </pc:docChgLst>
  <pc:docChgLst>
    <pc:chgData name="Tamara Davies (1700359)" userId="S::1700359@student.uwtsd.ac.uk::ce24b9eb-591d-475e-8807-efa2c0a6cc21" providerId="AD" clId="Web-{7095DCE2-B212-ECA9-6400-2364F49FFF72}"/>
    <pc:docChg chg="modSld">
      <pc:chgData name="Tamara Davies (1700359)" userId="S::1700359@student.uwtsd.ac.uk::ce24b9eb-591d-475e-8807-efa2c0a6cc21" providerId="AD" clId="Web-{7095DCE2-B212-ECA9-6400-2364F49FFF72}" dt="2024-05-20T19:50:30.383" v="218" actId="20577"/>
      <pc:docMkLst>
        <pc:docMk/>
      </pc:docMkLst>
      <pc:sldChg chg="modSp">
        <pc:chgData name="Tamara Davies (1700359)" userId="S::1700359@student.uwtsd.ac.uk::ce24b9eb-591d-475e-8807-efa2c0a6cc21" providerId="AD" clId="Web-{7095DCE2-B212-ECA9-6400-2364F49FFF72}" dt="2024-05-20T19:23:51.668" v="129" actId="20577"/>
        <pc:sldMkLst>
          <pc:docMk/>
          <pc:sldMk cId="968935393" sldId="259"/>
        </pc:sldMkLst>
        <pc:spChg chg="mod">
          <ac:chgData name="Tamara Davies (1700359)" userId="S::1700359@student.uwtsd.ac.uk::ce24b9eb-591d-475e-8807-efa2c0a6cc21" providerId="AD" clId="Web-{7095DCE2-B212-ECA9-6400-2364F49FFF72}" dt="2024-05-20T19:23:51.668" v="129" actId="20577"/>
          <ac:spMkLst>
            <pc:docMk/>
            <pc:sldMk cId="968935393" sldId="259"/>
            <ac:spMk id="3" creationId="{6478DE7D-12B7-5F55-2F41-EAC5ACD530D1}"/>
          </ac:spMkLst>
        </pc:spChg>
      </pc:sldChg>
      <pc:sldChg chg="modSp">
        <pc:chgData name="Tamara Davies (1700359)" userId="S::1700359@student.uwtsd.ac.uk::ce24b9eb-591d-475e-8807-efa2c0a6cc21" providerId="AD" clId="Web-{7095DCE2-B212-ECA9-6400-2364F49FFF72}" dt="2024-05-20T19:27:56.925" v="142" actId="20577"/>
        <pc:sldMkLst>
          <pc:docMk/>
          <pc:sldMk cId="2870503492" sldId="262"/>
        </pc:sldMkLst>
        <pc:spChg chg="mod">
          <ac:chgData name="Tamara Davies (1700359)" userId="S::1700359@student.uwtsd.ac.uk::ce24b9eb-591d-475e-8807-efa2c0a6cc21" providerId="AD" clId="Web-{7095DCE2-B212-ECA9-6400-2364F49FFF72}" dt="2024-05-20T19:27:56.925" v="142" actId="20577"/>
          <ac:spMkLst>
            <pc:docMk/>
            <pc:sldMk cId="2870503492" sldId="262"/>
            <ac:spMk id="3" creationId="{2C41442F-6516-73A9-F434-810772CC3C9A}"/>
          </ac:spMkLst>
        </pc:spChg>
      </pc:sldChg>
      <pc:sldChg chg="modSp">
        <pc:chgData name="Tamara Davies (1700359)" userId="S::1700359@student.uwtsd.ac.uk::ce24b9eb-591d-475e-8807-efa2c0a6cc21" providerId="AD" clId="Web-{7095DCE2-B212-ECA9-6400-2364F49FFF72}" dt="2024-05-20T19:11:52.804" v="11" actId="20577"/>
        <pc:sldMkLst>
          <pc:docMk/>
          <pc:sldMk cId="3852028604" sldId="263"/>
        </pc:sldMkLst>
        <pc:spChg chg="mod">
          <ac:chgData name="Tamara Davies (1700359)" userId="S::1700359@student.uwtsd.ac.uk::ce24b9eb-591d-475e-8807-efa2c0a6cc21" providerId="AD" clId="Web-{7095DCE2-B212-ECA9-6400-2364F49FFF72}" dt="2024-05-20T19:11:35.787" v="8" actId="20577"/>
          <ac:spMkLst>
            <pc:docMk/>
            <pc:sldMk cId="3852028604" sldId="263"/>
            <ac:spMk id="2" creationId="{749E4257-5C85-6387-9D92-28D7C9056E4D}"/>
          </ac:spMkLst>
        </pc:spChg>
        <pc:spChg chg="mod">
          <ac:chgData name="Tamara Davies (1700359)" userId="S::1700359@student.uwtsd.ac.uk::ce24b9eb-591d-475e-8807-efa2c0a6cc21" providerId="AD" clId="Web-{7095DCE2-B212-ECA9-6400-2364F49FFF72}" dt="2024-05-20T19:11:52.804" v="11" actId="20577"/>
          <ac:spMkLst>
            <pc:docMk/>
            <pc:sldMk cId="3852028604" sldId="263"/>
            <ac:spMk id="3" creationId="{CDC66C13-E392-2D63-4D73-5C72BFEF1B49}"/>
          </ac:spMkLst>
        </pc:spChg>
      </pc:sldChg>
      <pc:sldChg chg="modSp">
        <pc:chgData name="Tamara Davies (1700359)" userId="S::1700359@student.uwtsd.ac.uk::ce24b9eb-591d-475e-8807-efa2c0a6cc21" providerId="AD" clId="Web-{7095DCE2-B212-ECA9-6400-2364F49FFF72}" dt="2024-05-20T19:37:14.487" v="165" actId="20577"/>
        <pc:sldMkLst>
          <pc:docMk/>
          <pc:sldMk cId="1304671658" sldId="264"/>
        </pc:sldMkLst>
        <pc:spChg chg="mod">
          <ac:chgData name="Tamara Davies (1700359)" userId="S::1700359@student.uwtsd.ac.uk::ce24b9eb-591d-475e-8807-efa2c0a6cc21" providerId="AD" clId="Web-{7095DCE2-B212-ECA9-6400-2364F49FFF72}" dt="2024-05-20T19:12:05.491" v="14" actId="20577"/>
          <ac:spMkLst>
            <pc:docMk/>
            <pc:sldMk cId="1304671658" sldId="264"/>
            <ac:spMk id="2" creationId="{F8A22646-78EA-27C5-DCFF-429548408C20}"/>
          </ac:spMkLst>
        </pc:spChg>
        <pc:spChg chg="mod">
          <ac:chgData name="Tamara Davies (1700359)" userId="S::1700359@student.uwtsd.ac.uk::ce24b9eb-591d-475e-8807-efa2c0a6cc21" providerId="AD" clId="Web-{7095DCE2-B212-ECA9-6400-2364F49FFF72}" dt="2024-05-20T19:37:14.487" v="165" actId="20577"/>
          <ac:spMkLst>
            <pc:docMk/>
            <pc:sldMk cId="1304671658" sldId="264"/>
            <ac:spMk id="3" creationId="{AB04D395-B795-751E-5281-5C3D5ADE13A2}"/>
          </ac:spMkLst>
        </pc:spChg>
      </pc:sldChg>
      <pc:sldChg chg="modSp">
        <pc:chgData name="Tamara Davies (1700359)" userId="S::1700359@student.uwtsd.ac.uk::ce24b9eb-591d-475e-8807-efa2c0a6cc21" providerId="AD" clId="Web-{7095DCE2-B212-ECA9-6400-2364F49FFF72}" dt="2024-05-20T19:13:14.024" v="40" actId="20577"/>
        <pc:sldMkLst>
          <pc:docMk/>
          <pc:sldMk cId="2815966053" sldId="265"/>
        </pc:sldMkLst>
        <pc:spChg chg="mod">
          <ac:chgData name="Tamara Davies (1700359)" userId="S::1700359@student.uwtsd.ac.uk::ce24b9eb-591d-475e-8807-efa2c0a6cc21" providerId="AD" clId="Web-{7095DCE2-B212-ECA9-6400-2364F49FFF72}" dt="2024-05-20T19:13:14.024" v="40" actId="20577"/>
          <ac:spMkLst>
            <pc:docMk/>
            <pc:sldMk cId="2815966053" sldId="265"/>
            <ac:spMk id="3" creationId="{D13305FE-4CFF-B295-9F5A-657FC003BEFA}"/>
          </ac:spMkLst>
        </pc:spChg>
      </pc:sldChg>
      <pc:sldChg chg="modSp">
        <pc:chgData name="Tamara Davies (1700359)" userId="S::1700359@student.uwtsd.ac.uk::ce24b9eb-591d-475e-8807-efa2c0a6cc21" providerId="AD" clId="Web-{7095DCE2-B212-ECA9-6400-2364F49FFF72}" dt="2024-05-20T19:40:53.368" v="178" actId="20577"/>
        <pc:sldMkLst>
          <pc:docMk/>
          <pc:sldMk cId="232262661" sldId="266"/>
        </pc:sldMkLst>
        <pc:spChg chg="mod">
          <ac:chgData name="Tamara Davies (1700359)" userId="S::1700359@student.uwtsd.ac.uk::ce24b9eb-591d-475e-8807-efa2c0a6cc21" providerId="AD" clId="Web-{7095DCE2-B212-ECA9-6400-2364F49FFF72}" dt="2024-05-20T19:13:33.463" v="45" actId="20577"/>
          <ac:spMkLst>
            <pc:docMk/>
            <pc:sldMk cId="232262661" sldId="266"/>
            <ac:spMk id="2" creationId="{98258E10-A8D3-BB8A-B939-B0D9843E9516}"/>
          </ac:spMkLst>
        </pc:spChg>
        <pc:spChg chg="mod">
          <ac:chgData name="Tamara Davies (1700359)" userId="S::1700359@student.uwtsd.ac.uk::ce24b9eb-591d-475e-8807-efa2c0a6cc21" providerId="AD" clId="Web-{7095DCE2-B212-ECA9-6400-2364F49FFF72}" dt="2024-05-20T19:40:53.368" v="178" actId="20577"/>
          <ac:spMkLst>
            <pc:docMk/>
            <pc:sldMk cId="232262661" sldId="266"/>
            <ac:spMk id="3" creationId="{6A8B69CB-9B36-EE71-C7D8-294B798D85F7}"/>
          </ac:spMkLst>
        </pc:spChg>
      </pc:sldChg>
      <pc:sldChg chg="modSp">
        <pc:chgData name="Tamara Davies (1700359)" userId="S::1700359@student.uwtsd.ac.uk::ce24b9eb-591d-475e-8807-efa2c0a6cc21" providerId="AD" clId="Web-{7095DCE2-B212-ECA9-6400-2364F49FFF72}" dt="2024-05-20T19:15:04.153" v="80" actId="20577"/>
        <pc:sldMkLst>
          <pc:docMk/>
          <pc:sldMk cId="3889092344" sldId="267"/>
        </pc:sldMkLst>
        <pc:spChg chg="mod">
          <ac:chgData name="Tamara Davies (1700359)" userId="S::1700359@student.uwtsd.ac.uk::ce24b9eb-591d-475e-8807-efa2c0a6cc21" providerId="AD" clId="Web-{7095DCE2-B212-ECA9-6400-2364F49FFF72}" dt="2024-05-20T19:14:23.698" v="71" actId="20577"/>
          <ac:spMkLst>
            <pc:docMk/>
            <pc:sldMk cId="3889092344" sldId="267"/>
            <ac:spMk id="2" creationId="{4616578B-E107-C15B-F9B9-63862DE9C209}"/>
          </ac:spMkLst>
        </pc:spChg>
        <pc:spChg chg="mod">
          <ac:chgData name="Tamara Davies (1700359)" userId="S::1700359@student.uwtsd.ac.uk::ce24b9eb-591d-475e-8807-efa2c0a6cc21" providerId="AD" clId="Web-{7095DCE2-B212-ECA9-6400-2364F49FFF72}" dt="2024-05-20T19:15:04.153" v="80" actId="20577"/>
          <ac:spMkLst>
            <pc:docMk/>
            <pc:sldMk cId="3889092344" sldId="267"/>
            <ac:spMk id="3" creationId="{8A798DA8-50E3-396E-C521-986A0508934F}"/>
          </ac:spMkLst>
        </pc:spChg>
      </pc:sldChg>
      <pc:sldChg chg="modSp">
        <pc:chgData name="Tamara Davies (1700359)" userId="S::1700359@student.uwtsd.ac.uk::ce24b9eb-591d-475e-8807-efa2c0a6cc21" providerId="AD" clId="Web-{7095DCE2-B212-ECA9-6400-2364F49FFF72}" dt="2024-05-20T19:15:45.669" v="87" actId="20577"/>
        <pc:sldMkLst>
          <pc:docMk/>
          <pc:sldMk cId="2590335059" sldId="268"/>
        </pc:sldMkLst>
        <pc:spChg chg="mod">
          <ac:chgData name="Tamara Davies (1700359)" userId="S::1700359@student.uwtsd.ac.uk::ce24b9eb-591d-475e-8807-efa2c0a6cc21" providerId="AD" clId="Web-{7095DCE2-B212-ECA9-6400-2364F49FFF72}" dt="2024-05-20T19:15:31.716" v="85" actId="20577"/>
          <ac:spMkLst>
            <pc:docMk/>
            <pc:sldMk cId="2590335059" sldId="268"/>
            <ac:spMk id="2" creationId="{46F1663D-C626-1D41-C0A3-7DC7D788AD53}"/>
          </ac:spMkLst>
        </pc:spChg>
        <pc:spChg chg="mod">
          <ac:chgData name="Tamara Davies (1700359)" userId="S::1700359@student.uwtsd.ac.uk::ce24b9eb-591d-475e-8807-efa2c0a6cc21" providerId="AD" clId="Web-{7095DCE2-B212-ECA9-6400-2364F49FFF72}" dt="2024-05-20T19:15:45.669" v="87" actId="20577"/>
          <ac:spMkLst>
            <pc:docMk/>
            <pc:sldMk cId="2590335059" sldId="268"/>
            <ac:spMk id="3" creationId="{1B1DC4AD-89F8-5465-6588-EA97D4EBC7B9}"/>
          </ac:spMkLst>
        </pc:spChg>
      </pc:sldChg>
      <pc:sldChg chg="modSp">
        <pc:chgData name="Tamara Davies (1700359)" userId="S::1700359@student.uwtsd.ac.uk::ce24b9eb-591d-475e-8807-efa2c0a6cc21" providerId="AD" clId="Web-{7095DCE2-B212-ECA9-6400-2364F49FFF72}" dt="2024-05-20T19:16:32.202" v="101" actId="20577"/>
        <pc:sldMkLst>
          <pc:docMk/>
          <pc:sldMk cId="847664665" sldId="269"/>
        </pc:sldMkLst>
        <pc:spChg chg="mod">
          <ac:chgData name="Tamara Davies (1700359)" userId="S::1700359@student.uwtsd.ac.uk::ce24b9eb-591d-475e-8807-efa2c0a6cc21" providerId="AD" clId="Web-{7095DCE2-B212-ECA9-6400-2364F49FFF72}" dt="2024-05-20T19:16:32.202" v="101" actId="20577"/>
          <ac:spMkLst>
            <pc:docMk/>
            <pc:sldMk cId="847664665" sldId="269"/>
            <ac:spMk id="3" creationId="{CF253D8B-3CA1-6114-36E8-858B66D1998D}"/>
          </ac:spMkLst>
        </pc:spChg>
      </pc:sldChg>
      <pc:sldChg chg="modSp">
        <pc:chgData name="Tamara Davies (1700359)" userId="S::1700359@student.uwtsd.ac.uk::ce24b9eb-591d-475e-8807-efa2c0a6cc21" providerId="AD" clId="Web-{7095DCE2-B212-ECA9-6400-2364F49FFF72}" dt="2024-05-20T19:50:30.383" v="218" actId="20577"/>
        <pc:sldMkLst>
          <pc:docMk/>
          <pc:sldMk cId="3579571554" sldId="270"/>
        </pc:sldMkLst>
        <pc:spChg chg="mod">
          <ac:chgData name="Tamara Davies (1700359)" userId="S::1700359@student.uwtsd.ac.uk::ce24b9eb-591d-475e-8807-efa2c0a6cc21" providerId="AD" clId="Web-{7095DCE2-B212-ECA9-6400-2364F49FFF72}" dt="2024-05-20T19:50:30.383" v="218" actId="20577"/>
          <ac:spMkLst>
            <pc:docMk/>
            <pc:sldMk cId="3579571554" sldId="270"/>
            <ac:spMk id="3" creationId="{7CA03193-7DDB-0FC7-F448-0975B9D21F76}"/>
          </ac:spMkLst>
        </pc:spChg>
      </pc:sldChg>
      <pc:sldChg chg="modSp">
        <pc:chgData name="Tamara Davies (1700359)" userId="S::1700359@student.uwtsd.ac.uk::ce24b9eb-591d-475e-8807-efa2c0a6cc21" providerId="AD" clId="Web-{7095DCE2-B212-ECA9-6400-2364F49FFF72}" dt="2024-05-20T19:17:52.642" v="118" actId="20577"/>
        <pc:sldMkLst>
          <pc:docMk/>
          <pc:sldMk cId="4168757341" sldId="271"/>
        </pc:sldMkLst>
        <pc:spChg chg="mod">
          <ac:chgData name="Tamara Davies (1700359)" userId="S::1700359@student.uwtsd.ac.uk::ce24b9eb-591d-475e-8807-efa2c0a6cc21" providerId="AD" clId="Web-{7095DCE2-B212-ECA9-6400-2364F49FFF72}" dt="2024-05-20T19:17:52.642" v="118" actId="20577"/>
          <ac:spMkLst>
            <pc:docMk/>
            <pc:sldMk cId="4168757341" sldId="271"/>
            <ac:spMk id="3" creationId="{4BA8304F-4F03-0306-998B-6C76AEA000E8}"/>
          </ac:spMkLst>
        </pc:spChg>
      </pc:sldChg>
      <pc:sldChg chg="modSp">
        <pc:chgData name="Tamara Davies (1700359)" userId="S::1700359@student.uwtsd.ac.uk::ce24b9eb-591d-475e-8807-efa2c0a6cc21" providerId="AD" clId="Web-{7095DCE2-B212-ECA9-6400-2364F49FFF72}" dt="2024-05-20T19:41:16.775" v="185" actId="20577"/>
        <pc:sldMkLst>
          <pc:docMk/>
          <pc:sldMk cId="1503975933" sldId="272"/>
        </pc:sldMkLst>
        <pc:spChg chg="mod">
          <ac:chgData name="Tamara Davies (1700359)" userId="S::1700359@student.uwtsd.ac.uk::ce24b9eb-591d-475e-8807-efa2c0a6cc21" providerId="AD" clId="Web-{7095DCE2-B212-ECA9-6400-2364F49FFF72}" dt="2024-05-20T19:41:16.775" v="185" actId="20577"/>
          <ac:spMkLst>
            <pc:docMk/>
            <pc:sldMk cId="1503975933" sldId="272"/>
            <ac:spMk id="3" creationId="{7AC27E0F-24D7-4236-6678-5241685AE114}"/>
          </ac:spMkLst>
        </pc:spChg>
      </pc:sldChg>
    </pc:docChg>
  </pc:docChgLst>
  <pc:docChgLst>
    <pc:chgData name="Tamara Davies (1700359)" userId="S::1700359@student.uwtsd.ac.uk::ce24b9eb-591d-475e-8807-efa2c0a6cc21" providerId="AD" clId="Web-{80DC6BAC-2914-6882-543C-7338FED52457}"/>
    <pc:docChg chg="addSld delSld modSld sldOrd">
      <pc:chgData name="Tamara Davies (1700359)" userId="S::1700359@student.uwtsd.ac.uk::ce24b9eb-591d-475e-8807-efa2c0a6cc21" providerId="AD" clId="Web-{80DC6BAC-2914-6882-543C-7338FED52457}" dt="2024-05-19T13:03:14.722" v="254" actId="20577"/>
      <pc:docMkLst>
        <pc:docMk/>
      </pc:docMkLst>
      <pc:sldChg chg="modSp new">
        <pc:chgData name="Tamara Davies (1700359)" userId="S::1700359@student.uwtsd.ac.uk::ce24b9eb-591d-475e-8807-efa2c0a6cc21" providerId="AD" clId="Web-{80DC6BAC-2914-6882-543C-7338FED52457}" dt="2024-05-19T11:40:18.023" v="17" actId="20577"/>
        <pc:sldMkLst>
          <pc:docMk/>
          <pc:sldMk cId="968935393" sldId="259"/>
        </pc:sldMkLst>
        <pc:spChg chg="mod">
          <ac:chgData name="Tamara Davies (1700359)" userId="S::1700359@student.uwtsd.ac.uk::ce24b9eb-591d-475e-8807-efa2c0a6cc21" providerId="AD" clId="Web-{80DC6BAC-2914-6882-543C-7338FED52457}" dt="2024-05-19T11:37:39.480" v="1" actId="20577"/>
          <ac:spMkLst>
            <pc:docMk/>
            <pc:sldMk cId="968935393" sldId="259"/>
            <ac:spMk id="2" creationId="{CF993C93-EB4A-5AA0-1804-E983D34E3A75}"/>
          </ac:spMkLst>
        </pc:spChg>
        <pc:spChg chg="mod">
          <ac:chgData name="Tamara Davies (1700359)" userId="S::1700359@student.uwtsd.ac.uk::ce24b9eb-591d-475e-8807-efa2c0a6cc21" providerId="AD" clId="Web-{80DC6BAC-2914-6882-543C-7338FED52457}" dt="2024-05-19T11:40:18.023" v="17" actId="20577"/>
          <ac:spMkLst>
            <pc:docMk/>
            <pc:sldMk cId="968935393" sldId="259"/>
            <ac:spMk id="3" creationId="{6478DE7D-12B7-5F55-2F41-EAC5ACD530D1}"/>
          </ac:spMkLst>
        </pc:spChg>
      </pc:sldChg>
      <pc:sldChg chg="modSp new ord">
        <pc:chgData name="Tamara Davies (1700359)" userId="S::1700359@student.uwtsd.ac.uk::ce24b9eb-591d-475e-8807-efa2c0a6cc21" providerId="AD" clId="Web-{80DC6BAC-2914-6882-543C-7338FED52457}" dt="2024-05-19T11:46:05.236" v="39" actId="20577"/>
        <pc:sldMkLst>
          <pc:docMk/>
          <pc:sldMk cId="1386070300" sldId="260"/>
        </pc:sldMkLst>
        <pc:spChg chg="mod">
          <ac:chgData name="Tamara Davies (1700359)" userId="S::1700359@student.uwtsd.ac.uk::ce24b9eb-591d-475e-8807-efa2c0a6cc21" providerId="AD" clId="Web-{80DC6BAC-2914-6882-543C-7338FED52457}" dt="2024-05-19T11:40:49.900" v="20" actId="20577"/>
          <ac:spMkLst>
            <pc:docMk/>
            <pc:sldMk cId="1386070300" sldId="260"/>
            <ac:spMk id="2" creationId="{4DBD8ECC-E828-3EB7-914B-15149938C2FD}"/>
          </ac:spMkLst>
        </pc:spChg>
        <pc:spChg chg="mod">
          <ac:chgData name="Tamara Davies (1700359)" userId="S::1700359@student.uwtsd.ac.uk::ce24b9eb-591d-475e-8807-efa2c0a6cc21" providerId="AD" clId="Web-{80DC6BAC-2914-6882-543C-7338FED52457}" dt="2024-05-19T11:46:05.236" v="39" actId="20577"/>
          <ac:spMkLst>
            <pc:docMk/>
            <pc:sldMk cId="1386070300" sldId="260"/>
            <ac:spMk id="3" creationId="{B8543F67-62D1-CB7C-BCDD-DA6D511B96F8}"/>
          </ac:spMkLst>
        </pc:spChg>
      </pc:sldChg>
      <pc:sldChg chg="modSp new">
        <pc:chgData name="Tamara Davies (1700359)" userId="S::1700359@student.uwtsd.ac.uk::ce24b9eb-591d-475e-8807-efa2c0a6cc21" providerId="AD" clId="Web-{80DC6BAC-2914-6882-543C-7338FED52457}" dt="2024-05-19T11:56:05.984" v="58" actId="20577"/>
        <pc:sldMkLst>
          <pc:docMk/>
          <pc:sldMk cId="2194546544" sldId="261"/>
        </pc:sldMkLst>
        <pc:spChg chg="mod">
          <ac:chgData name="Tamara Davies (1700359)" userId="S::1700359@student.uwtsd.ac.uk::ce24b9eb-591d-475e-8807-efa2c0a6cc21" providerId="AD" clId="Web-{80DC6BAC-2914-6882-543C-7338FED52457}" dt="2024-05-19T11:46:52.083" v="41" actId="20577"/>
          <ac:spMkLst>
            <pc:docMk/>
            <pc:sldMk cId="2194546544" sldId="261"/>
            <ac:spMk id="2" creationId="{578C3A6F-2AE2-AAD9-8FD5-1687D9523DC8}"/>
          </ac:spMkLst>
        </pc:spChg>
        <pc:spChg chg="mod">
          <ac:chgData name="Tamara Davies (1700359)" userId="S::1700359@student.uwtsd.ac.uk::ce24b9eb-591d-475e-8807-efa2c0a6cc21" providerId="AD" clId="Web-{80DC6BAC-2914-6882-543C-7338FED52457}" dt="2024-05-19T11:56:05.984" v="58" actId="20577"/>
          <ac:spMkLst>
            <pc:docMk/>
            <pc:sldMk cId="2194546544" sldId="261"/>
            <ac:spMk id="3" creationId="{0B45CA66-7190-A66B-FDB9-43D4CD91A980}"/>
          </ac:spMkLst>
        </pc:spChg>
      </pc:sldChg>
      <pc:sldChg chg="modSp new del">
        <pc:chgData name="Tamara Davies (1700359)" userId="S::1700359@student.uwtsd.ac.uk::ce24b9eb-591d-475e-8807-efa2c0a6cc21" providerId="AD" clId="Web-{80DC6BAC-2914-6882-543C-7338FED52457}" dt="2024-05-19T11:58:25.231" v="62"/>
        <pc:sldMkLst>
          <pc:docMk/>
          <pc:sldMk cId="19162832" sldId="262"/>
        </pc:sldMkLst>
        <pc:spChg chg="mod">
          <ac:chgData name="Tamara Davies (1700359)" userId="S::1700359@student.uwtsd.ac.uk::ce24b9eb-591d-475e-8807-efa2c0a6cc21" providerId="AD" clId="Web-{80DC6BAC-2914-6882-543C-7338FED52457}" dt="2024-05-19T11:56:30.189" v="61" actId="20577"/>
          <ac:spMkLst>
            <pc:docMk/>
            <pc:sldMk cId="19162832" sldId="262"/>
            <ac:spMk id="2" creationId="{EA959BF2-1FE6-ED8C-578C-B5A786A5B5DD}"/>
          </ac:spMkLst>
        </pc:spChg>
      </pc:sldChg>
      <pc:sldChg chg="modSp new">
        <pc:chgData name="Tamara Davies (1700359)" userId="S::1700359@student.uwtsd.ac.uk::ce24b9eb-591d-475e-8807-efa2c0a6cc21" providerId="AD" clId="Web-{80DC6BAC-2914-6882-543C-7338FED52457}" dt="2024-05-19T12:05:27.954" v="78" actId="20577"/>
        <pc:sldMkLst>
          <pc:docMk/>
          <pc:sldMk cId="2870503492" sldId="262"/>
        </pc:sldMkLst>
        <pc:spChg chg="mod">
          <ac:chgData name="Tamara Davies (1700359)" userId="S::1700359@student.uwtsd.ac.uk::ce24b9eb-591d-475e-8807-efa2c0a6cc21" providerId="AD" clId="Web-{80DC6BAC-2914-6882-543C-7338FED52457}" dt="2024-05-19T11:58:33.716" v="65" actId="20577"/>
          <ac:spMkLst>
            <pc:docMk/>
            <pc:sldMk cId="2870503492" sldId="262"/>
            <ac:spMk id="2" creationId="{DB55EC9A-DED5-E930-CED3-090B30854207}"/>
          </ac:spMkLst>
        </pc:spChg>
        <pc:spChg chg="mod">
          <ac:chgData name="Tamara Davies (1700359)" userId="S::1700359@student.uwtsd.ac.uk::ce24b9eb-591d-475e-8807-efa2c0a6cc21" providerId="AD" clId="Web-{80DC6BAC-2914-6882-543C-7338FED52457}" dt="2024-05-19T12:05:27.954" v="78" actId="20577"/>
          <ac:spMkLst>
            <pc:docMk/>
            <pc:sldMk cId="2870503492" sldId="262"/>
            <ac:spMk id="3" creationId="{2C41442F-6516-73A9-F434-810772CC3C9A}"/>
          </ac:spMkLst>
        </pc:spChg>
      </pc:sldChg>
      <pc:sldChg chg="modSp new">
        <pc:chgData name="Tamara Davies (1700359)" userId="S::1700359@student.uwtsd.ac.uk::ce24b9eb-591d-475e-8807-efa2c0a6cc21" providerId="AD" clId="Web-{80DC6BAC-2914-6882-543C-7338FED52457}" dt="2024-05-19T12:23:33.621" v="116" actId="20577"/>
        <pc:sldMkLst>
          <pc:docMk/>
          <pc:sldMk cId="3852028604" sldId="263"/>
        </pc:sldMkLst>
        <pc:spChg chg="mod">
          <ac:chgData name="Tamara Davies (1700359)" userId="S::1700359@student.uwtsd.ac.uk::ce24b9eb-591d-475e-8807-efa2c0a6cc21" providerId="AD" clId="Web-{80DC6BAC-2914-6882-543C-7338FED52457}" dt="2024-05-19T12:05:46.315" v="81" actId="20577"/>
          <ac:spMkLst>
            <pc:docMk/>
            <pc:sldMk cId="3852028604" sldId="263"/>
            <ac:spMk id="2" creationId="{749E4257-5C85-6387-9D92-28D7C9056E4D}"/>
          </ac:spMkLst>
        </pc:spChg>
        <pc:spChg chg="mod">
          <ac:chgData name="Tamara Davies (1700359)" userId="S::1700359@student.uwtsd.ac.uk::ce24b9eb-591d-475e-8807-efa2c0a6cc21" providerId="AD" clId="Web-{80DC6BAC-2914-6882-543C-7338FED52457}" dt="2024-05-19T12:23:33.621" v="116" actId="20577"/>
          <ac:spMkLst>
            <pc:docMk/>
            <pc:sldMk cId="3852028604" sldId="263"/>
            <ac:spMk id="3" creationId="{CDC66C13-E392-2D63-4D73-5C72BFEF1B49}"/>
          </ac:spMkLst>
        </pc:spChg>
      </pc:sldChg>
      <pc:sldChg chg="modSp new">
        <pc:chgData name="Tamara Davies (1700359)" userId="S::1700359@student.uwtsd.ac.uk::ce24b9eb-591d-475e-8807-efa2c0a6cc21" providerId="AD" clId="Web-{80DC6BAC-2914-6882-543C-7338FED52457}" dt="2024-05-19T12:29:06.115" v="129" actId="20577"/>
        <pc:sldMkLst>
          <pc:docMk/>
          <pc:sldMk cId="1304671658" sldId="264"/>
        </pc:sldMkLst>
        <pc:spChg chg="mod">
          <ac:chgData name="Tamara Davies (1700359)" userId="S::1700359@student.uwtsd.ac.uk::ce24b9eb-591d-475e-8807-efa2c0a6cc21" providerId="AD" clId="Web-{80DC6BAC-2914-6882-543C-7338FED52457}" dt="2024-05-19T12:22:40.008" v="105" actId="20577"/>
          <ac:spMkLst>
            <pc:docMk/>
            <pc:sldMk cId="1304671658" sldId="264"/>
            <ac:spMk id="2" creationId="{F8A22646-78EA-27C5-DCFF-429548408C20}"/>
          </ac:spMkLst>
        </pc:spChg>
        <pc:spChg chg="mod">
          <ac:chgData name="Tamara Davies (1700359)" userId="S::1700359@student.uwtsd.ac.uk::ce24b9eb-591d-475e-8807-efa2c0a6cc21" providerId="AD" clId="Web-{80DC6BAC-2914-6882-543C-7338FED52457}" dt="2024-05-19T12:29:06.115" v="129" actId="20577"/>
          <ac:spMkLst>
            <pc:docMk/>
            <pc:sldMk cId="1304671658" sldId="264"/>
            <ac:spMk id="3" creationId="{AB04D395-B795-751E-5281-5C3D5ADE13A2}"/>
          </ac:spMkLst>
        </pc:spChg>
      </pc:sldChg>
      <pc:sldChg chg="modSp new">
        <pc:chgData name="Tamara Davies (1700359)" userId="S::1700359@student.uwtsd.ac.uk::ce24b9eb-591d-475e-8807-efa2c0a6cc21" providerId="AD" clId="Web-{80DC6BAC-2914-6882-543C-7338FED52457}" dt="2024-05-19T12:32:11.347" v="147" actId="20577"/>
        <pc:sldMkLst>
          <pc:docMk/>
          <pc:sldMk cId="2815966053" sldId="265"/>
        </pc:sldMkLst>
        <pc:spChg chg="mod">
          <ac:chgData name="Tamara Davies (1700359)" userId="S::1700359@student.uwtsd.ac.uk::ce24b9eb-591d-475e-8807-efa2c0a6cc21" providerId="AD" clId="Web-{80DC6BAC-2914-6882-543C-7338FED52457}" dt="2024-05-19T12:29:13.381" v="133" actId="20577"/>
          <ac:spMkLst>
            <pc:docMk/>
            <pc:sldMk cId="2815966053" sldId="265"/>
            <ac:spMk id="2" creationId="{09A9192D-5B2E-CFCE-BEB2-FE92390F3A36}"/>
          </ac:spMkLst>
        </pc:spChg>
        <pc:spChg chg="mod">
          <ac:chgData name="Tamara Davies (1700359)" userId="S::1700359@student.uwtsd.ac.uk::ce24b9eb-591d-475e-8807-efa2c0a6cc21" providerId="AD" clId="Web-{80DC6BAC-2914-6882-543C-7338FED52457}" dt="2024-05-19T12:32:11.347" v="147" actId="20577"/>
          <ac:spMkLst>
            <pc:docMk/>
            <pc:sldMk cId="2815966053" sldId="265"/>
            <ac:spMk id="3" creationId="{D13305FE-4CFF-B295-9F5A-657FC003BEFA}"/>
          </ac:spMkLst>
        </pc:spChg>
      </pc:sldChg>
      <pc:sldChg chg="modSp new">
        <pc:chgData name="Tamara Davies (1700359)" userId="S::1700359@student.uwtsd.ac.uk::ce24b9eb-591d-475e-8807-efa2c0a6cc21" providerId="AD" clId="Web-{80DC6BAC-2914-6882-543C-7338FED52457}" dt="2024-05-19T12:36:36.711" v="160" actId="20577"/>
        <pc:sldMkLst>
          <pc:docMk/>
          <pc:sldMk cId="232262661" sldId="266"/>
        </pc:sldMkLst>
        <pc:spChg chg="mod">
          <ac:chgData name="Tamara Davies (1700359)" userId="S::1700359@student.uwtsd.ac.uk::ce24b9eb-591d-475e-8807-efa2c0a6cc21" providerId="AD" clId="Web-{80DC6BAC-2914-6882-543C-7338FED52457}" dt="2024-05-19T12:32:38.209" v="151" actId="20577"/>
          <ac:spMkLst>
            <pc:docMk/>
            <pc:sldMk cId="232262661" sldId="266"/>
            <ac:spMk id="2" creationId="{98258E10-A8D3-BB8A-B939-B0D9843E9516}"/>
          </ac:spMkLst>
        </pc:spChg>
        <pc:spChg chg="mod">
          <ac:chgData name="Tamara Davies (1700359)" userId="S::1700359@student.uwtsd.ac.uk::ce24b9eb-591d-475e-8807-efa2c0a6cc21" providerId="AD" clId="Web-{80DC6BAC-2914-6882-543C-7338FED52457}" dt="2024-05-19T12:36:36.711" v="160" actId="20577"/>
          <ac:spMkLst>
            <pc:docMk/>
            <pc:sldMk cId="232262661" sldId="266"/>
            <ac:spMk id="3" creationId="{6A8B69CB-9B36-EE71-C7D8-294B798D85F7}"/>
          </ac:spMkLst>
        </pc:spChg>
      </pc:sldChg>
      <pc:sldChg chg="modSp new">
        <pc:chgData name="Tamara Davies (1700359)" userId="S::1700359@student.uwtsd.ac.uk::ce24b9eb-591d-475e-8807-efa2c0a6cc21" providerId="AD" clId="Web-{80DC6BAC-2914-6882-543C-7338FED52457}" dt="2024-05-19T12:45:36.737" v="186" actId="20577"/>
        <pc:sldMkLst>
          <pc:docMk/>
          <pc:sldMk cId="3889092344" sldId="267"/>
        </pc:sldMkLst>
        <pc:spChg chg="mod">
          <ac:chgData name="Tamara Davies (1700359)" userId="S::1700359@student.uwtsd.ac.uk::ce24b9eb-591d-475e-8807-efa2c0a6cc21" providerId="AD" clId="Web-{80DC6BAC-2914-6882-543C-7338FED52457}" dt="2024-05-19T12:37:05.072" v="163" actId="20577"/>
          <ac:spMkLst>
            <pc:docMk/>
            <pc:sldMk cId="3889092344" sldId="267"/>
            <ac:spMk id="2" creationId="{4616578B-E107-C15B-F9B9-63862DE9C209}"/>
          </ac:spMkLst>
        </pc:spChg>
        <pc:spChg chg="mod">
          <ac:chgData name="Tamara Davies (1700359)" userId="S::1700359@student.uwtsd.ac.uk::ce24b9eb-591d-475e-8807-efa2c0a6cc21" providerId="AD" clId="Web-{80DC6BAC-2914-6882-543C-7338FED52457}" dt="2024-05-19T12:45:36.737" v="186" actId="20577"/>
          <ac:spMkLst>
            <pc:docMk/>
            <pc:sldMk cId="3889092344" sldId="267"/>
            <ac:spMk id="3" creationId="{8A798DA8-50E3-396E-C521-986A0508934F}"/>
          </ac:spMkLst>
        </pc:spChg>
      </pc:sldChg>
      <pc:sldChg chg="modSp new">
        <pc:chgData name="Tamara Davies (1700359)" userId="S::1700359@student.uwtsd.ac.uk::ce24b9eb-591d-475e-8807-efa2c0a6cc21" providerId="AD" clId="Web-{80DC6BAC-2914-6882-543C-7338FED52457}" dt="2024-05-19T12:54:29.246" v="212" actId="20577"/>
        <pc:sldMkLst>
          <pc:docMk/>
          <pc:sldMk cId="2590335059" sldId="268"/>
        </pc:sldMkLst>
        <pc:spChg chg="mod">
          <ac:chgData name="Tamara Davies (1700359)" userId="S::1700359@student.uwtsd.ac.uk::ce24b9eb-591d-475e-8807-efa2c0a6cc21" providerId="AD" clId="Web-{80DC6BAC-2914-6882-543C-7338FED52457}" dt="2024-05-19T12:45:47.363" v="189" actId="20577"/>
          <ac:spMkLst>
            <pc:docMk/>
            <pc:sldMk cId="2590335059" sldId="268"/>
            <ac:spMk id="2" creationId="{46F1663D-C626-1D41-C0A3-7DC7D788AD53}"/>
          </ac:spMkLst>
        </pc:spChg>
        <pc:spChg chg="mod">
          <ac:chgData name="Tamara Davies (1700359)" userId="S::1700359@student.uwtsd.ac.uk::ce24b9eb-591d-475e-8807-efa2c0a6cc21" providerId="AD" clId="Web-{80DC6BAC-2914-6882-543C-7338FED52457}" dt="2024-05-19T12:54:29.246" v="212" actId="20577"/>
          <ac:spMkLst>
            <pc:docMk/>
            <pc:sldMk cId="2590335059" sldId="268"/>
            <ac:spMk id="3" creationId="{1B1DC4AD-89F8-5465-6588-EA97D4EBC7B9}"/>
          </ac:spMkLst>
        </pc:spChg>
      </pc:sldChg>
      <pc:sldChg chg="modSp new">
        <pc:chgData name="Tamara Davies (1700359)" userId="S::1700359@student.uwtsd.ac.uk::ce24b9eb-591d-475e-8807-efa2c0a6cc21" providerId="AD" clId="Web-{80DC6BAC-2914-6882-543C-7338FED52457}" dt="2024-05-19T12:57:23.634" v="225" actId="20577"/>
        <pc:sldMkLst>
          <pc:docMk/>
          <pc:sldMk cId="847664665" sldId="269"/>
        </pc:sldMkLst>
        <pc:spChg chg="mod">
          <ac:chgData name="Tamara Davies (1700359)" userId="S::1700359@student.uwtsd.ac.uk::ce24b9eb-591d-475e-8807-efa2c0a6cc21" providerId="AD" clId="Web-{80DC6BAC-2914-6882-543C-7338FED52457}" dt="2024-05-19T12:54:51.669" v="214" actId="20577"/>
          <ac:spMkLst>
            <pc:docMk/>
            <pc:sldMk cId="847664665" sldId="269"/>
            <ac:spMk id="2" creationId="{77DADF8A-02F6-FF6F-E8E9-27BD59913237}"/>
          </ac:spMkLst>
        </pc:spChg>
        <pc:spChg chg="mod">
          <ac:chgData name="Tamara Davies (1700359)" userId="S::1700359@student.uwtsd.ac.uk::ce24b9eb-591d-475e-8807-efa2c0a6cc21" providerId="AD" clId="Web-{80DC6BAC-2914-6882-543C-7338FED52457}" dt="2024-05-19T12:57:23.634" v="225" actId="20577"/>
          <ac:spMkLst>
            <pc:docMk/>
            <pc:sldMk cId="847664665" sldId="269"/>
            <ac:spMk id="3" creationId="{CF253D8B-3CA1-6114-36E8-858B66D1998D}"/>
          </ac:spMkLst>
        </pc:spChg>
      </pc:sldChg>
      <pc:sldChg chg="modSp new">
        <pc:chgData name="Tamara Davies (1700359)" userId="S::1700359@student.uwtsd.ac.uk::ce24b9eb-591d-475e-8807-efa2c0a6cc21" providerId="AD" clId="Web-{80DC6BAC-2914-6882-543C-7338FED52457}" dt="2024-05-19T12:59:06.063" v="233" actId="20577"/>
        <pc:sldMkLst>
          <pc:docMk/>
          <pc:sldMk cId="3579571554" sldId="270"/>
        </pc:sldMkLst>
        <pc:spChg chg="mod">
          <ac:chgData name="Tamara Davies (1700359)" userId="S::1700359@student.uwtsd.ac.uk::ce24b9eb-591d-475e-8807-efa2c0a6cc21" providerId="AD" clId="Web-{80DC6BAC-2914-6882-543C-7338FED52457}" dt="2024-05-19T12:57:51.573" v="227" actId="20577"/>
          <ac:spMkLst>
            <pc:docMk/>
            <pc:sldMk cId="3579571554" sldId="270"/>
            <ac:spMk id="2" creationId="{BAA3B422-5B5D-FB8C-6983-420455803657}"/>
          </ac:spMkLst>
        </pc:spChg>
        <pc:spChg chg="mod">
          <ac:chgData name="Tamara Davies (1700359)" userId="S::1700359@student.uwtsd.ac.uk::ce24b9eb-591d-475e-8807-efa2c0a6cc21" providerId="AD" clId="Web-{80DC6BAC-2914-6882-543C-7338FED52457}" dt="2024-05-19T12:59:06.063" v="233" actId="20577"/>
          <ac:spMkLst>
            <pc:docMk/>
            <pc:sldMk cId="3579571554" sldId="270"/>
            <ac:spMk id="3" creationId="{7CA03193-7DDB-0FC7-F448-0975B9D21F76}"/>
          </ac:spMkLst>
        </pc:spChg>
      </pc:sldChg>
      <pc:sldChg chg="modSp new">
        <pc:chgData name="Tamara Davies (1700359)" userId="S::1700359@student.uwtsd.ac.uk::ce24b9eb-591d-475e-8807-efa2c0a6cc21" providerId="AD" clId="Web-{80DC6BAC-2914-6882-543C-7338FED52457}" dt="2024-05-19T13:03:13.332" v="252" actId="20577"/>
        <pc:sldMkLst>
          <pc:docMk/>
          <pc:sldMk cId="4168757341" sldId="271"/>
        </pc:sldMkLst>
        <pc:spChg chg="mod">
          <ac:chgData name="Tamara Davies (1700359)" userId="S::1700359@student.uwtsd.ac.uk::ce24b9eb-591d-475e-8807-efa2c0a6cc21" providerId="AD" clId="Web-{80DC6BAC-2914-6882-543C-7338FED52457}" dt="2024-05-19T12:59:09.626" v="236" actId="20577"/>
          <ac:spMkLst>
            <pc:docMk/>
            <pc:sldMk cId="4168757341" sldId="271"/>
            <ac:spMk id="2" creationId="{B8E37A0F-BD27-E496-E539-74A8D97743E3}"/>
          </ac:spMkLst>
        </pc:spChg>
        <pc:spChg chg="mod">
          <ac:chgData name="Tamara Davies (1700359)" userId="S::1700359@student.uwtsd.ac.uk::ce24b9eb-591d-475e-8807-efa2c0a6cc21" providerId="AD" clId="Web-{80DC6BAC-2914-6882-543C-7338FED52457}" dt="2024-05-19T13:03:13.332" v="252" actId="20577"/>
          <ac:spMkLst>
            <pc:docMk/>
            <pc:sldMk cId="4168757341" sldId="271"/>
            <ac:spMk id="3" creationId="{4BA8304F-4F03-0306-998B-6C76AEA000E8}"/>
          </ac:spMkLst>
        </pc:spChg>
      </pc:sldChg>
      <pc:sldChg chg="modSp new">
        <pc:chgData name="Tamara Davies (1700359)" userId="S::1700359@student.uwtsd.ac.uk::ce24b9eb-591d-475e-8807-efa2c0a6cc21" providerId="AD" clId="Web-{80DC6BAC-2914-6882-543C-7338FED52457}" dt="2024-05-19T13:03:14.722" v="254" actId="20577"/>
        <pc:sldMkLst>
          <pc:docMk/>
          <pc:sldMk cId="1503975933" sldId="272"/>
        </pc:sldMkLst>
        <pc:spChg chg="mod">
          <ac:chgData name="Tamara Davies (1700359)" userId="S::1700359@student.uwtsd.ac.uk::ce24b9eb-591d-475e-8807-efa2c0a6cc21" providerId="AD" clId="Web-{80DC6BAC-2914-6882-543C-7338FED52457}" dt="2024-05-19T13:03:14.722" v="254" actId="20577"/>
          <ac:spMkLst>
            <pc:docMk/>
            <pc:sldMk cId="1503975933" sldId="272"/>
            <ac:spMk id="2" creationId="{6591E065-4291-79C6-1712-AE9B6D485737}"/>
          </ac:spMkLst>
        </pc:spChg>
      </pc:sldChg>
    </pc:docChg>
  </pc:docChgLst>
  <pc:docChgLst>
    <pc:chgData name="Tamara Davies (1700359)" userId="S::1700359@student.uwtsd.ac.uk::ce24b9eb-591d-475e-8807-efa2c0a6cc21" providerId="AD" clId="Web-{632F7AE8-F235-A6B4-5A7B-29FF05004069}"/>
    <pc:docChg chg="addSld modSld">
      <pc:chgData name="Tamara Davies (1700359)" userId="S::1700359@student.uwtsd.ac.uk::ce24b9eb-591d-475e-8807-efa2c0a6cc21" providerId="AD" clId="Web-{632F7AE8-F235-A6B4-5A7B-29FF05004069}" dt="2024-05-20T20:06:51.638" v="8" actId="14100"/>
      <pc:docMkLst>
        <pc:docMk/>
      </pc:docMkLst>
      <pc:sldChg chg="addSp delSp modSp new">
        <pc:chgData name="Tamara Davies (1700359)" userId="S::1700359@student.uwtsd.ac.uk::ce24b9eb-591d-475e-8807-efa2c0a6cc21" providerId="AD" clId="Web-{632F7AE8-F235-A6B4-5A7B-29FF05004069}" dt="2024-05-20T20:06:51.638" v="8" actId="14100"/>
        <pc:sldMkLst>
          <pc:docMk/>
          <pc:sldMk cId="3252016760" sldId="273"/>
        </pc:sldMkLst>
        <pc:spChg chg="mod">
          <ac:chgData name="Tamara Davies (1700359)" userId="S::1700359@student.uwtsd.ac.uk::ce24b9eb-591d-475e-8807-efa2c0a6cc21" providerId="AD" clId="Web-{632F7AE8-F235-A6B4-5A7B-29FF05004069}" dt="2024-05-20T20:06:36.263" v="4" actId="20577"/>
          <ac:spMkLst>
            <pc:docMk/>
            <pc:sldMk cId="3252016760" sldId="273"/>
            <ac:spMk id="2" creationId="{38E1E565-C5F8-1B98-6CA1-6CA9F178C6FB}"/>
          </ac:spMkLst>
        </pc:spChg>
        <pc:spChg chg="del">
          <ac:chgData name="Tamara Davies (1700359)" userId="S::1700359@student.uwtsd.ac.uk::ce24b9eb-591d-475e-8807-efa2c0a6cc21" providerId="AD" clId="Web-{632F7AE8-F235-A6B4-5A7B-29FF05004069}" dt="2024-05-20T20:06:27.434" v="2"/>
          <ac:spMkLst>
            <pc:docMk/>
            <pc:sldMk cId="3252016760" sldId="273"/>
            <ac:spMk id="3" creationId="{792D7B83-84CF-EDEC-FFC7-9B991AE28D47}"/>
          </ac:spMkLst>
        </pc:spChg>
        <pc:picChg chg="add mod ord">
          <ac:chgData name="Tamara Davies (1700359)" userId="S::1700359@student.uwtsd.ac.uk::ce24b9eb-591d-475e-8807-efa2c0a6cc21" providerId="AD" clId="Web-{632F7AE8-F235-A6B4-5A7B-29FF05004069}" dt="2024-05-20T20:06:51.638" v="8" actId="14100"/>
          <ac:picMkLst>
            <pc:docMk/>
            <pc:sldMk cId="3252016760" sldId="273"/>
            <ac:picMk id="4" creationId="{FE987B04-DEBF-93A6-2D67-598ACD31A4BD}"/>
          </ac:picMkLst>
        </pc:picChg>
      </pc:sldChg>
    </pc:docChg>
  </pc:docChgLst>
  <pc:docChgLst>
    <pc:chgData name="Tamara Davies (1700359)" userId="S::1700359@student.uwtsd.ac.uk::ce24b9eb-591d-475e-8807-efa2c0a6cc21" providerId="AD" clId="Web-{942DB564-9553-5F58-E8DE-BB179E6444E9}"/>
    <pc:docChg chg="modSld">
      <pc:chgData name="Tamara Davies (1700359)" userId="S::1700359@student.uwtsd.ac.uk::ce24b9eb-591d-475e-8807-efa2c0a6cc21" providerId="AD" clId="Web-{942DB564-9553-5F58-E8DE-BB179E6444E9}" dt="2024-05-19T10:50:43.972" v="6" actId="20577"/>
      <pc:docMkLst>
        <pc:docMk/>
      </pc:docMkLst>
      <pc:sldChg chg="modSp">
        <pc:chgData name="Tamara Davies (1700359)" userId="S::1700359@student.uwtsd.ac.uk::ce24b9eb-591d-475e-8807-efa2c0a6cc21" providerId="AD" clId="Web-{942DB564-9553-5F58-E8DE-BB179E6444E9}" dt="2024-05-19T10:50:43.972" v="6" actId="20577"/>
        <pc:sldMkLst>
          <pc:docMk/>
          <pc:sldMk cId="109857222" sldId="256"/>
        </pc:sldMkLst>
        <pc:spChg chg="mod">
          <ac:chgData name="Tamara Davies (1700359)" userId="S::1700359@student.uwtsd.ac.uk::ce24b9eb-591d-475e-8807-efa2c0a6cc21" providerId="AD" clId="Web-{942DB564-9553-5F58-E8DE-BB179E6444E9}" dt="2024-05-19T10:50:07.252" v="2" actId="20577"/>
          <ac:spMkLst>
            <pc:docMk/>
            <pc:sldMk cId="109857222" sldId="256"/>
            <ac:spMk id="2" creationId="{00000000-0000-0000-0000-000000000000}"/>
          </ac:spMkLst>
        </pc:spChg>
        <pc:spChg chg="mod">
          <ac:chgData name="Tamara Davies (1700359)" userId="S::1700359@student.uwtsd.ac.uk::ce24b9eb-591d-475e-8807-efa2c0a6cc21" providerId="AD" clId="Web-{942DB564-9553-5F58-E8DE-BB179E6444E9}" dt="2024-05-19T10:50:43.972" v="6" actId="20577"/>
          <ac:spMkLst>
            <pc:docMk/>
            <pc:sldMk cId="109857222" sldId="256"/>
            <ac:spMk id="3" creationId="{00000000-0000-0000-0000-000000000000}"/>
          </ac:spMkLst>
        </pc:spChg>
      </pc:sldChg>
    </pc:docChg>
  </pc:docChgLst>
  <pc:docChgLst>
    <pc:chgData name="Tamara Davies (1700359)" userId="S::1700359@student.uwtsd.ac.uk::ce24b9eb-591d-475e-8807-efa2c0a6cc21" providerId="AD" clId="Web-{4408FB9D-CD4E-E99C-6D4D-6781D8C66064}"/>
    <pc:docChg chg="modSld modMainMaster">
      <pc:chgData name="Tamara Davies (1700359)" userId="S::1700359@student.uwtsd.ac.uk::ce24b9eb-591d-475e-8807-efa2c0a6cc21" providerId="AD" clId="Web-{4408FB9D-CD4E-E99C-6D4D-6781D8C66064}" dt="2024-05-20T18:41:34.585" v="74" actId="20577"/>
      <pc:docMkLst>
        <pc:docMk/>
      </pc:docMkLst>
      <pc:sldChg chg="addSp delSp modSp mod setBg setClrOvrMap">
        <pc:chgData name="Tamara Davies (1700359)" userId="S::1700359@student.uwtsd.ac.uk::ce24b9eb-591d-475e-8807-efa2c0a6cc21" providerId="AD" clId="Web-{4408FB9D-CD4E-E99C-6D4D-6781D8C66064}" dt="2024-05-20T18:38:27.407" v="61" actId="20577"/>
        <pc:sldMkLst>
          <pc:docMk/>
          <pc:sldMk cId="109857222" sldId="256"/>
        </pc:sldMkLst>
        <pc:spChg chg="mod">
          <ac:chgData name="Tamara Davies (1700359)" userId="S::1700359@student.uwtsd.ac.uk::ce24b9eb-591d-475e-8807-efa2c0a6cc21" providerId="AD" clId="Web-{4408FB9D-CD4E-E99C-6D4D-6781D8C66064}" dt="2024-05-20T18:38:27.407" v="61" actId="20577"/>
          <ac:spMkLst>
            <pc:docMk/>
            <pc:sldMk cId="109857222" sldId="256"/>
            <ac:spMk id="2" creationId="{00000000-0000-0000-0000-000000000000}"/>
          </ac:spMkLst>
        </pc:spChg>
        <pc:spChg chg="mod">
          <ac:chgData name="Tamara Davies (1700359)" userId="S::1700359@student.uwtsd.ac.uk::ce24b9eb-591d-475e-8807-efa2c0a6cc21" providerId="AD" clId="Web-{4408FB9D-CD4E-E99C-6D4D-6781D8C66064}" dt="2024-05-20T18:27:08.163" v="46"/>
          <ac:spMkLst>
            <pc:docMk/>
            <pc:sldMk cId="109857222" sldId="256"/>
            <ac:spMk id="3" creationId="{00000000-0000-0000-0000-000000000000}"/>
          </ac:spMkLst>
        </pc:spChg>
        <pc:spChg chg="add del">
          <ac:chgData name="Tamara Davies (1700359)" userId="S::1700359@student.uwtsd.ac.uk::ce24b9eb-591d-475e-8807-efa2c0a6cc21" providerId="AD" clId="Web-{4408FB9D-CD4E-E99C-6D4D-6781D8C66064}" dt="2024-05-20T18:27:08.163" v="46"/>
          <ac:spMkLst>
            <pc:docMk/>
            <pc:sldMk cId="109857222" sldId="256"/>
            <ac:spMk id="8" creationId="{1A3C89F8-0D2F-47FF-B903-151248265F47}"/>
          </ac:spMkLst>
        </pc:spChg>
        <pc:spChg chg="add del">
          <ac:chgData name="Tamara Davies (1700359)" userId="S::1700359@student.uwtsd.ac.uk::ce24b9eb-591d-475e-8807-efa2c0a6cc21" providerId="AD" clId="Web-{4408FB9D-CD4E-E99C-6D4D-6781D8C66064}" dt="2024-05-20T18:13:27.153" v="1"/>
          <ac:spMkLst>
            <pc:docMk/>
            <pc:sldMk cId="109857222" sldId="256"/>
            <ac:spMk id="9" creationId="{71B2258F-86CA-4D4D-8270-BC05FCDEBFB3}"/>
          </ac:spMkLst>
        </pc:spChg>
        <pc:spChg chg="add del">
          <ac:chgData name="Tamara Davies (1700359)" userId="S::1700359@student.uwtsd.ac.uk::ce24b9eb-591d-475e-8807-efa2c0a6cc21" providerId="AD" clId="Web-{4408FB9D-CD4E-E99C-6D4D-6781D8C66064}" dt="2024-05-20T18:27:08.163" v="46"/>
          <ac:spMkLst>
            <pc:docMk/>
            <pc:sldMk cId="109857222" sldId="256"/>
            <ac:spMk id="10" creationId="{C5CB530E-515E-412C-9DF1-5F8FFBD6F383}"/>
          </ac:spMkLst>
        </pc:spChg>
        <pc:spChg chg="add del">
          <ac:chgData name="Tamara Davies (1700359)" userId="S::1700359@student.uwtsd.ac.uk::ce24b9eb-591d-475e-8807-efa2c0a6cc21" providerId="AD" clId="Web-{4408FB9D-CD4E-E99C-6D4D-6781D8C66064}" dt="2024-05-20T18:27:08.163" v="46"/>
          <ac:spMkLst>
            <pc:docMk/>
            <pc:sldMk cId="109857222" sldId="256"/>
            <ac:spMk id="12" creationId="{712D4376-A578-4FF1-94FC-245E7A6A489F}"/>
          </ac:spMkLst>
        </pc:spChg>
        <pc:spChg chg="add del">
          <ac:chgData name="Tamara Davies (1700359)" userId="S::1700359@student.uwtsd.ac.uk::ce24b9eb-591d-475e-8807-efa2c0a6cc21" providerId="AD" clId="Web-{4408FB9D-CD4E-E99C-6D4D-6781D8C66064}" dt="2024-05-20T18:27:08.163" v="46"/>
          <ac:spMkLst>
            <pc:docMk/>
            <pc:sldMk cId="109857222" sldId="256"/>
            <ac:spMk id="14" creationId="{AEA7509D-F04F-40CB-A0B3-EEF16499CC9F}"/>
          </ac:spMkLst>
        </pc:spChg>
        <pc:spChg chg="add del">
          <ac:chgData name="Tamara Davies (1700359)" userId="S::1700359@student.uwtsd.ac.uk::ce24b9eb-591d-475e-8807-efa2c0a6cc21" providerId="AD" clId="Web-{4408FB9D-CD4E-E99C-6D4D-6781D8C66064}" dt="2024-05-20T18:27:08.163" v="46"/>
          <ac:spMkLst>
            <pc:docMk/>
            <pc:sldMk cId="109857222" sldId="256"/>
            <ac:spMk id="18" creationId="{508BEF50-7B1E-49A4-BC19-5F4F1D755E64}"/>
          </ac:spMkLst>
        </pc:spChg>
        <pc:spChg chg="add del">
          <ac:chgData name="Tamara Davies (1700359)" userId="S::1700359@student.uwtsd.ac.uk::ce24b9eb-591d-475e-8807-efa2c0a6cc21" providerId="AD" clId="Web-{4408FB9D-CD4E-E99C-6D4D-6781D8C66064}" dt="2024-05-20T18:27:08.163" v="46"/>
          <ac:spMkLst>
            <pc:docMk/>
            <pc:sldMk cId="109857222" sldId="256"/>
            <ac:spMk id="20" creationId="{3FBAD350-5664-4811-A208-657FB882D350}"/>
          </ac:spMkLst>
        </pc:spChg>
        <pc:spChg chg="add del">
          <ac:chgData name="Tamara Davies (1700359)" userId="S::1700359@student.uwtsd.ac.uk::ce24b9eb-591d-475e-8807-efa2c0a6cc21" providerId="AD" clId="Web-{4408FB9D-CD4E-E99C-6D4D-6781D8C66064}" dt="2024-05-20T18:27:08.163" v="46"/>
          <ac:spMkLst>
            <pc:docMk/>
            <pc:sldMk cId="109857222" sldId="256"/>
            <ac:spMk id="22" creationId="{C39ADB8F-D187-49D7-BDCF-C1B6DC727068}"/>
          </ac:spMkLst>
        </pc:spChg>
        <pc:spChg chg="add">
          <ac:chgData name="Tamara Davies (1700359)" userId="S::1700359@student.uwtsd.ac.uk::ce24b9eb-591d-475e-8807-efa2c0a6cc21" providerId="AD" clId="Web-{4408FB9D-CD4E-E99C-6D4D-6781D8C66064}" dt="2024-05-20T18:27:08.163" v="46"/>
          <ac:spMkLst>
            <pc:docMk/>
            <pc:sldMk cId="109857222" sldId="256"/>
            <ac:spMk id="28" creationId="{6F828D28-8E09-41CC-8229-3070B5467A96}"/>
          </ac:spMkLst>
        </pc:spChg>
        <pc:spChg chg="add">
          <ac:chgData name="Tamara Davies (1700359)" userId="S::1700359@student.uwtsd.ac.uk::ce24b9eb-591d-475e-8807-efa2c0a6cc21" providerId="AD" clId="Web-{4408FB9D-CD4E-E99C-6D4D-6781D8C66064}" dt="2024-05-20T18:27:08.163" v="46"/>
          <ac:spMkLst>
            <pc:docMk/>
            <pc:sldMk cId="109857222" sldId="256"/>
            <ac:spMk id="30" creationId="{D5B012D8-7F27-4758-9AC6-C889B154BD73}"/>
          </ac:spMkLst>
        </pc:spChg>
        <pc:spChg chg="add">
          <ac:chgData name="Tamara Davies (1700359)" userId="S::1700359@student.uwtsd.ac.uk::ce24b9eb-591d-475e-8807-efa2c0a6cc21" providerId="AD" clId="Web-{4408FB9D-CD4E-E99C-6D4D-6781D8C66064}" dt="2024-05-20T18:27:08.163" v="46"/>
          <ac:spMkLst>
            <pc:docMk/>
            <pc:sldMk cId="109857222" sldId="256"/>
            <ac:spMk id="32" creationId="{4063B759-00FC-46D1-9898-8E8625268FAF}"/>
          </ac:spMkLst>
        </pc:spChg>
        <pc:picChg chg="add del">
          <ac:chgData name="Tamara Davies (1700359)" userId="S::1700359@student.uwtsd.ac.uk::ce24b9eb-591d-475e-8807-efa2c0a6cc21" providerId="AD" clId="Web-{4408FB9D-CD4E-E99C-6D4D-6781D8C66064}" dt="2024-05-20T18:13:27.153" v="1"/>
          <ac:picMkLst>
            <pc:docMk/>
            <pc:sldMk cId="109857222" sldId="256"/>
            <ac:picMk id="5" creationId="{B48BEA2E-4E8D-D398-1967-5A06ADC47E4D}"/>
          </ac:picMkLst>
        </pc:picChg>
        <pc:picChg chg="add">
          <ac:chgData name="Tamara Davies (1700359)" userId="S::1700359@student.uwtsd.ac.uk::ce24b9eb-591d-475e-8807-efa2c0a6cc21" providerId="AD" clId="Web-{4408FB9D-CD4E-E99C-6D4D-6781D8C66064}" dt="2024-05-20T18:27:08.163" v="46"/>
          <ac:picMkLst>
            <pc:docMk/>
            <pc:sldMk cId="109857222" sldId="256"/>
            <ac:picMk id="24" creationId="{EC28EE2F-ACC1-A591-23C9-194546F60039}"/>
          </ac:picMkLst>
        </pc:picChg>
        <pc:cxnChg chg="add del">
          <ac:chgData name="Tamara Davies (1700359)" userId="S::1700359@student.uwtsd.ac.uk::ce24b9eb-591d-475e-8807-efa2c0a6cc21" providerId="AD" clId="Web-{4408FB9D-CD4E-E99C-6D4D-6781D8C66064}" dt="2024-05-20T18:27:08.163" v="46"/>
          <ac:cxnSpMkLst>
            <pc:docMk/>
            <pc:sldMk cId="109857222" sldId="256"/>
            <ac:cxnSpMk id="16" creationId="{56020367-4FD5-4596-8E10-C5F095CD8DBF}"/>
          </ac:cxnSpMkLst>
        </pc:cxnChg>
      </pc:sldChg>
      <pc:sldChg chg="addSp delSp modSp mod setBg">
        <pc:chgData name="Tamara Davies (1700359)" userId="S::1700359@student.uwtsd.ac.uk::ce24b9eb-591d-475e-8807-efa2c0a6cc21" providerId="AD" clId="Web-{4408FB9D-CD4E-E99C-6D4D-6781D8C66064}" dt="2024-05-20T18:30:37.326" v="51"/>
        <pc:sldMkLst>
          <pc:docMk/>
          <pc:sldMk cId="3903089136" sldId="257"/>
        </pc:sldMkLst>
        <pc:spChg chg="mod">
          <ac:chgData name="Tamara Davies (1700359)" userId="S::1700359@student.uwtsd.ac.uk::ce24b9eb-591d-475e-8807-efa2c0a6cc21" providerId="AD" clId="Web-{4408FB9D-CD4E-E99C-6D4D-6781D8C66064}" dt="2024-05-20T18:30:37.326" v="51"/>
          <ac:spMkLst>
            <pc:docMk/>
            <pc:sldMk cId="3903089136" sldId="257"/>
            <ac:spMk id="2" creationId="{F44BB861-CC9B-441D-B0F1-48B7C7270F5F}"/>
          </ac:spMkLst>
        </pc:spChg>
        <pc:spChg chg="add del">
          <ac:chgData name="Tamara Davies (1700359)" userId="S::1700359@student.uwtsd.ac.uk::ce24b9eb-591d-475e-8807-efa2c0a6cc21" providerId="AD" clId="Web-{4408FB9D-CD4E-E99C-6D4D-6781D8C66064}" dt="2024-05-20T18:14:37.296" v="7"/>
          <ac:spMkLst>
            <pc:docMk/>
            <pc:sldMk cId="3903089136" sldId="257"/>
            <ac:spMk id="3" creationId="{A4C31023-64B7-8AEF-EEFB-1800EF40BC55}"/>
          </ac:spMkLst>
        </pc:spChg>
        <pc:spChg chg="add mod">
          <ac:chgData name="Tamara Davies (1700359)" userId="S::1700359@student.uwtsd.ac.uk::ce24b9eb-591d-475e-8807-efa2c0a6cc21" providerId="AD" clId="Web-{4408FB9D-CD4E-E99C-6D4D-6781D8C66064}" dt="2024-05-20T18:30:37.326" v="51"/>
          <ac:spMkLst>
            <pc:docMk/>
            <pc:sldMk cId="3903089136" sldId="257"/>
            <ac:spMk id="7" creationId="{A4C31023-64B7-8AEF-EEFB-1800EF40BC55}"/>
          </ac:spMkLst>
        </pc:spChg>
        <pc:spChg chg="add del">
          <ac:chgData name="Tamara Davies (1700359)" userId="S::1700359@student.uwtsd.ac.uk::ce24b9eb-591d-475e-8807-efa2c0a6cc21" providerId="AD" clId="Web-{4408FB9D-CD4E-E99C-6D4D-6781D8C66064}" dt="2024-05-20T18:30:37.326" v="51"/>
          <ac:spMkLst>
            <pc:docMk/>
            <pc:sldMk cId="3903089136" sldId="257"/>
            <ac:spMk id="8" creationId="{907EF6B7-1338-4443-8C46-6A318D952DFD}"/>
          </ac:spMkLst>
        </pc:spChg>
        <pc:spChg chg="add del">
          <ac:chgData name="Tamara Davies (1700359)" userId="S::1700359@student.uwtsd.ac.uk::ce24b9eb-591d-475e-8807-efa2c0a6cc21" providerId="AD" clId="Web-{4408FB9D-CD4E-E99C-6D4D-6781D8C66064}" dt="2024-05-20T18:30:37.326" v="51"/>
          <ac:spMkLst>
            <pc:docMk/>
            <pc:sldMk cId="3903089136" sldId="257"/>
            <ac:spMk id="10" creationId="{DAAE4CDD-124C-4DCF-9584-B6033B545DD5}"/>
          </ac:spMkLst>
        </pc:spChg>
        <pc:spChg chg="add del">
          <ac:chgData name="Tamara Davies (1700359)" userId="S::1700359@student.uwtsd.ac.uk::ce24b9eb-591d-475e-8807-efa2c0a6cc21" providerId="AD" clId="Web-{4408FB9D-CD4E-E99C-6D4D-6781D8C66064}" dt="2024-05-20T18:30:37.326" v="51"/>
          <ac:spMkLst>
            <pc:docMk/>
            <pc:sldMk cId="3903089136" sldId="257"/>
            <ac:spMk id="12" creationId="{081E4A58-353D-44AE-B2FC-2A74E2E400F7}"/>
          </ac:spMkLst>
        </pc:spChg>
        <pc:spChg chg="add mod">
          <ac:chgData name="Tamara Davies (1700359)" userId="S::1700359@student.uwtsd.ac.uk::ce24b9eb-591d-475e-8807-efa2c0a6cc21" providerId="AD" clId="Web-{4408FB9D-CD4E-E99C-6D4D-6781D8C66064}" dt="2024-05-20T18:30:37.326" v="51"/>
          <ac:spMkLst>
            <pc:docMk/>
            <pc:sldMk cId="3903089136" sldId="257"/>
            <ac:spMk id="16" creationId="{0FD2CDE0-850E-C355-911F-35F5341E0E00}"/>
          </ac:spMkLst>
        </pc:spChg>
        <pc:spChg chg="add">
          <ac:chgData name="Tamara Davies (1700359)" userId="S::1700359@student.uwtsd.ac.uk::ce24b9eb-591d-475e-8807-efa2c0a6cc21" providerId="AD" clId="Web-{4408FB9D-CD4E-E99C-6D4D-6781D8C66064}" dt="2024-05-20T18:30:37.326" v="51"/>
          <ac:spMkLst>
            <pc:docMk/>
            <pc:sldMk cId="3903089136" sldId="257"/>
            <ac:spMk id="21" creationId="{D009D6D5-DAC2-4A8B-A17A-E206B9012D09}"/>
          </ac:spMkLst>
        </pc:spChg>
        <pc:graphicFrameChg chg="add del">
          <ac:chgData name="Tamara Davies (1700359)" userId="S::1700359@student.uwtsd.ac.uk::ce24b9eb-591d-475e-8807-efa2c0a6cc21" providerId="AD" clId="Web-{4408FB9D-CD4E-E99C-6D4D-6781D8C66064}" dt="2024-05-20T18:14:37.296" v="6"/>
          <ac:graphicFrameMkLst>
            <pc:docMk/>
            <pc:sldMk cId="3903089136" sldId="257"/>
            <ac:graphicFrameMk id="5" creationId="{10873A1E-D299-B3FA-EC8D-18077ADAFB12}"/>
          </ac:graphicFrameMkLst>
        </pc:graphicFrameChg>
        <pc:picChg chg="add mod">
          <ac:chgData name="Tamara Davies (1700359)" userId="S::1700359@student.uwtsd.ac.uk::ce24b9eb-591d-475e-8807-efa2c0a6cc21" providerId="AD" clId="Web-{4408FB9D-CD4E-E99C-6D4D-6781D8C66064}" dt="2024-05-20T18:30:37.326" v="51"/>
          <ac:picMkLst>
            <pc:docMk/>
            <pc:sldMk cId="3903089136" sldId="257"/>
            <ac:picMk id="15" creationId="{09CA14E5-E008-B478-95DB-9413DB1B1648}"/>
          </ac:picMkLst>
        </pc:picChg>
      </pc:sldChg>
      <pc:sldChg chg="addSp modSp mod setBg">
        <pc:chgData name="Tamara Davies (1700359)" userId="S::1700359@student.uwtsd.ac.uk::ce24b9eb-591d-475e-8807-efa2c0a6cc21" providerId="AD" clId="Web-{4408FB9D-CD4E-E99C-6D4D-6781D8C66064}" dt="2024-05-20T18:14:45.374" v="8"/>
        <pc:sldMkLst>
          <pc:docMk/>
          <pc:sldMk cId="652911701" sldId="258"/>
        </pc:sldMkLst>
        <pc:spChg chg="mod">
          <ac:chgData name="Tamara Davies (1700359)" userId="S::1700359@student.uwtsd.ac.uk::ce24b9eb-591d-475e-8807-efa2c0a6cc21" providerId="AD" clId="Web-{4408FB9D-CD4E-E99C-6D4D-6781D8C66064}" dt="2024-05-20T18:14:45.374" v="8"/>
          <ac:spMkLst>
            <pc:docMk/>
            <pc:sldMk cId="652911701" sldId="258"/>
            <ac:spMk id="2" creationId="{7598CDAD-0F64-F3EB-A41E-947C6C74E7D8}"/>
          </ac:spMkLst>
        </pc:spChg>
        <pc:spChg chg="mod">
          <ac:chgData name="Tamara Davies (1700359)" userId="S::1700359@student.uwtsd.ac.uk::ce24b9eb-591d-475e-8807-efa2c0a6cc21" providerId="AD" clId="Web-{4408FB9D-CD4E-E99C-6D4D-6781D8C66064}" dt="2024-05-20T18:14:45.374" v="8"/>
          <ac:spMkLst>
            <pc:docMk/>
            <pc:sldMk cId="652911701" sldId="258"/>
            <ac:spMk id="3" creationId="{E617E11E-7CC0-01AC-1A0B-CE65A966DD66}"/>
          </ac:spMkLst>
        </pc:spChg>
        <pc:spChg chg="add">
          <ac:chgData name="Tamara Davies (1700359)" userId="S::1700359@student.uwtsd.ac.uk::ce24b9eb-591d-475e-8807-efa2c0a6cc21" providerId="AD" clId="Web-{4408FB9D-CD4E-E99C-6D4D-6781D8C66064}" dt="2024-05-20T18:14:45.374" v="8"/>
          <ac:spMkLst>
            <pc:docMk/>
            <pc:sldMk cId="652911701" sldId="258"/>
            <ac:spMk id="9" creationId="{9F7D5CDA-D291-4307-BF55-1381FED29634}"/>
          </ac:spMkLst>
        </pc:spChg>
        <pc:picChg chg="add">
          <ac:chgData name="Tamara Davies (1700359)" userId="S::1700359@student.uwtsd.ac.uk::ce24b9eb-591d-475e-8807-efa2c0a6cc21" providerId="AD" clId="Web-{4408FB9D-CD4E-E99C-6D4D-6781D8C66064}" dt="2024-05-20T18:14:45.374" v="8"/>
          <ac:picMkLst>
            <pc:docMk/>
            <pc:sldMk cId="652911701" sldId="258"/>
            <ac:picMk id="5" creationId="{963B123F-D8D8-5497-2E66-0C16AC2082C5}"/>
          </ac:picMkLst>
        </pc:picChg>
      </pc:sldChg>
      <pc:sldChg chg="addSp modSp mod setBg">
        <pc:chgData name="Tamara Davies (1700359)" userId="S::1700359@student.uwtsd.ac.uk::ce24b9eb-591d-475e-8807-efa2c0a6cc21" providerId="AD" clId="Web-{4408FB9D-CD4E-E99C-6D4D-6781D8C66064}" dt="2024-05-20T18:15:01.749" v="9"/>
        <pc:sldMkLst>
          <pc:docMk/>
          <pc:sldMk cId="968935393" sldId="259"/>
        </pc:sldMkLst>
        <pc:spChg chg="mod">
          <ac:chgData name="Tamara Davies (1700359)" userId="S::1700359@student.uwtsd.ac.uk::ce24b9eb-591d-475e-8807-efa2c0a6cc21" providerId="AD" clId="Web-{4408FB9D-CD4E-E99C-6D4D-6781D8C66064}" dt="2024-05-20T18:15:01.749" v="9"/>
          <ac:spMkLst>
            <pc:docMk/>
            <pc:sldMk cId="968935393" sldId="259"/>
            <ac:spMk id="2" creationId="{CF993C93-EB4A-5AA0-1804-E983D34E3A75}"/>
          </ac:spMkLst>
        </pc:spChg>
        <pc:spChg chg="mod">
          <ac:chgData name="Tamara Davies (1700359)" userId="S::1700359@student.uwtsd.ac.uk::ce24b9eb-591d-475e-8807-efa2c0a6cc21" providerId="AD" clId="Web-{4408FB9D-CD4E-E99C-6D4D-6781D8C66064}" dt="2024-05-20T18:15:01.749" v="9"/>
          <ac:spMkLst>
            <pc:docMk/>
            <pc:sldMk cId="968935393" sldId="259"/>
            <ac:spMk id="3" creationId="{6478DE7D-12B7-5F55-2F41-EAC5ACD530D1}"/>
          </ac:spMkLst>
        </pc:spChg>
        <pc:spChg chg="add">
          <ac:chgData name="Tamara Davies (1700359)" userId="S::1700359@student.uwtsd.ac.uk::ce24b9eb-591d-475e-8807-efa2c0a6cc21" providerId="AD" clId="Web-{4408FB9D-CD4E-E99C-6D4D-6781D8C66064}" dt="2024-05-20T18:15:01.749" v="9"/>
          <ac:spMkLst>
            <pc:docMk/>
            <pc:sldMk cId="968935393" sldId="259"/>
            <ac:spMk id="9" creationId="{9F7D5CDA-D291-4307-BF55-1381FED29634}"/>
          </ac:spMkLst>
        </pc:spChg>
        <pc:picChg chg="add">
          <ac:chgData name="Tamara Davies (1700359)" userId="S::1700359@student.uwtsd.ac.uk::ce24b9eb-591d-475e-8807-efa2c0a6cc21" providerId="AD" clId="Web-{4408FB9D-CD4E-E99C-6D4D-6781D8C66064}" dt="2024-05-20T18:15:01.749" v="9"/>
          <ac:picMkLst>
            <pc:docMk/>
            <pc:sldMk cId="968935393" sldId="259"/>
            <ac:picMk id="5" creationId="{7370B1FE-ED33-AF21-1A8D-539E45021654}"/>
          </ac:picMkLst>
        </pc:picChg>
      </pc:sldChg>
      <pc:sldChg chg="addSp modSp mod setBg">
        <pc:chgData name="Tamara Davies (1700359)" userId="S::1700359@student.uwtsd.ac.uk::ce24b9eb-591d-475e-8807-efa2c0a6cc21" providerId="AD" clId="Web-{4408FB9D-CD4E-E99C-6D4D-6781D8C66064}" dt="2024-05-20T18:41:34.585" v="74" actId="20577"/>
        <pc:sldMkLst>
          <pc:docMk/>
          <pc:sldMk cId="1386070300" sldId="260"/>
        </pc:sldMkLst>
        <pc:spChg chg="mod">
          <ac:chgData name="Tamara Davies (1700359)" userId="S::1700359@student.uwtsd.ac.uk::ce24b9eb-591d-475e-8807-efa2c0a6cc21" providerId="AD" clId="Web-{4408FB9D-CD4E-E99C-6D4D-6781D8C66064}" dt="2024-05-20T18:38:56.471" v="69" actId="20577"/>
          <ac:spMkLst>
            <pc:docMk/>
            <pc:sldMk cId="1386070300" sldId="260"/>
            <ac:spMk id="2" creationId="{4DBD8ECC-E828-3EB7-914B-15149938C2FD}"/>
          </ac:spMkLst>
        </pc:spChg>
        <pc:spChg chg="mod">
          <ac:chgData name="Tamara Davies (1700359)" userId="S::1700359@student.uwtsd.ac.uk::ce24b9eb-591d-475e-8807-efa2c0a6cc21" providerId="AD" clId="Web-{4408FB9D-CD4E-E99C-6D4D-6781D8C66064}" dt="2024-05-20T18:41:34.585" v="74" actId="20577"/>
          <ac:spMkLst>
            <pc:docMk/>
            <pc:sldMk cId="1386070300" sldId="260"/>
            <ac:spMk id="3" creationId="{B8543F67-62D1-CB7C-BCDD-DA6D511B96F8}"/>
          </ac:spMkLst>
        </pc:spChg>
        <pc:spChg chg="add">
          <ac:chgData name="Tamara Davies (1700359)" userId="S::1700359@student.uwtsd.ac.uk::ce24b9eb-591d-475e-8807-efa2c0a6cc21" providerId="AD" clId="Web-{4408FB9D-CD4E-E99C-6D4D-6781D8C66064}" dt="2024-05-20T18:13:54.732" v="4"/>
          <ac:spMkLst>
            <pc:docMk/>
            <pc:sldMk cId="1386070300" sldId="260"/>
            <ac:spMk id="9" creationId="{9F7D5CDA-D291-4307-BF55-1381FED29634}"/>
          </ac:spMkLst>
        </pc:spChg>
        <pc:picChg chg="add">
          <ac:chgData name="Tamara Davies (1700359)" userId="S::1700359@student.uwtsd.ac.uk::ce24b9eb-591d-475e-8807-efa2c0a6cc21" providerId="AD" clId="Web-{4408FB9D-CD4E-E99C-6D4D-6781D8C66064}" dt="2024-05-20T18:13:54.732" v="4"/>
          <ac:picMkLst>
            <pc:docMk/>
            <pc:sldMk cId="1386070300" sldId="260"/>
            <ac:picMk id="5" creationId="{8083AD54-635C-8DAF-F425-7810D3562358}"/>
          </ac:picMkLst>
        </pc:picChg>
      </pc:sldChg>
      <pc:sldChg chg="addSp modSp mod setBg">
        <pc:chgData name="Tamara Davies (1700359)" userId="S::1700359@student.uwtsd.ac.uk::ce24b9eb-591d-475e-8807-efa2c0a6cc21" providerId="AD" clId="Web-{4408FB9D-CD4E-E99C-6D4D-6781D8C66064}" dt="2024-05-20T18:16:16.189" v="14" actId="14100"/>
        <pc:sldMkLst>
          <pc:docMk/>
          <pc:sldMk cId="2194546544" sldId="261"/>
        </pc:sldMkLst>
        <pc:spChg chg="mod">
          <ac:chgData name="Tamara Davies (1700359)" userId="S::1700359@student.uwtsd.ac.uk::ce24b9eb-591d-475e-8807-efa2c0a6cc21" providerId="AD" clId="Web-{4408FB9D-CD4E-E99C-6D4D-6781D8C66064}" dt="2024-05-20T18:15:53.360" v="10"/>
          <ac:spMkLst>
            <pc:docMk/>
            <pc:sldMk cId="2194546544" sldId="261"/>
            <ac:spMk id="2" creationId="{578C3A6F-2AE2-AAD9-8FD5-1687D9523DC8}"/>
          </ac:spMkLst>
        </pc:spChg>
        <pc:spChg chg="mod">
          <ac:chgData name="Tamara Davies (1700359)" userId="S::1700359@student.uwtsd.ac.uk::ce24b9eb-591d-475e-8807-efa2c0a6cc21" providerId="AD" clId="Web-{4408FB9D-CD4E-E99C-6D4D-6781D8C66064}" dt="2024-05-20T18:15:53.360" v="10"/>
          <ac:spMkLst>
            <pc:docMk/>
            <pc:sldMk cId="2194546544" sldId="261"/>
            <ac:spMk id="3" creationId="{0B45CA66-7190-A66B-FDB9-43D4CD91A980}"/>
          </ac:spMkLst>
        </pc:spChg>
        <pc:spChg chg="add">
          <ac:chgData name="Tamara Davies (1700359)" userId="S::1700359@student.uwtsd.ac.uk::ce24b9eb-591d-475e-8807-efa2c0a6cc21" providerId="AD" clId="Web-{4408FB9D-CD4E-E99C-6D4D-6781D8C66064}" dt="2024-05-20T18:15:53.360" v="10"/>
          <ac:spMkLst>
            <pc:docMk/>
            <pc:sldMk cId="2194546544" sldId="261"/>
            <ac:spMk id="9" creationId="{9F7D5CDA-D291-4307-BF55-1381FED29634}"/>
          </ac:spMkLst>
        </pc:spChg>
        <pc:picChg chg="add mod modCrop">
          <ac:chgData name="Tamara Davies (1700359)" userId="S::1700359@student.uwtsd.ac.uk::ce24b9eb-591d-475e-8807-efa2c0a6cc21" providerId="AD" clId="Web-{4408FB9D-CD4E-E99C-6D4D-6781D8C66064}" dt="2024-05-20T18:16:16.189" v="14" actId="14100"/>
          <ac:picMkLst>
            <pc:docMk/>
            <pc:sldMk cId="2194546544" sldId="261"/>
            <ac:picMk id="5" creationId="{6C0A5B00-B78F-5BD8-95E5-1407893E5BD8}"/>
          </ac:picMkLst>
        </pc:picChg>
      </pc:sldChg>
      <pc:sldChg chg="addSp modSp mod setBg">
        <pc:chgData name="Tamara Davies (1700359)" userId="S::1700359@student.uwtsd.ac.uk::ce24b9eb-591d-475e-8807-efa2c0a6cc21" providerId="AD" clId="Web-{4408FB9D-CD4E-E99C-6D4D-6781D8C66064}" dt="2024-05-20T18:16:33.846" v="15"/>
        <pc:sldMkLst>
          <pc:docMk/>
          <pc:sldMk cId="2870503492" sldId="262"/>
        </pc:sldMkLst>
        <pc:spChg chg="mod">
          <ac:chgData name="Tamara Davies (1700359)" userId="S::1700359@student.uwtsd.ac.uk::ce24b9eb-591d-475e-8807-efa2c0a6cc21" providerId="AD" clId="Web-{4408FB9D-CD4E-E99C-6D4D-6781D8C66064}" dt="2024-05-20T18:16:33.846" v="15"/>
          <ac:spMkLst>
            <pc:docMk/>
            <pc:sldMk cId="2870503492" sldId="262"/>
            <ac:spMk id="2" creationId="{DB55EC9A-DED5-E930-CED3-090B30854207}"/>
          </ac:spMkLst>
        </pc:spChg>
        <pc:spChg chg="mod">
          <ac:chgData name="Tamara Davies (1700359)" userId="S::1700359@student.uwtsd.ac.uk::ce24b9eb-591d-475e-8807-efa2c0a6cc21" providerId="AD" clId="Web-{4408FB9D-CD4E-E99C-6D4D-6781D8C66064}" dt="2024-05-20T18:16:33.846" v="15"/>
          <ac:spMkLst>
            <pc:docMk/>
            <pc:sldMk cId="2870503492" sldId="262"/>
            <ac:spMk id="3" creationId="{2C41442F-6516-73A9-F434-810772CC3C9A}"/>
          </ac:spMkLst>
        </pc:spChg>
        <pc:grpChg chg="add">
          <ac:chgData name="Tamara Davies (1700359)" userId="S::1700359@student.uwtsd.ac.uk::ce24b9eb-591d-475e-8807-efa2c0a6cc21" providerId="AD" clId="Web-{4408FB9D-CD4E-E99C-6D4D-6781D8C66064}" dt="2024-05-20T18:16:33.846" v="15"/>
          <ac:grpSpMkLst>
            <pc:docMk/>
            <pc:sldMk cId="2870503492" sldId="262"/>
            <ac:grpSpMk id="9" creationId="{8CE57D37-C2D0-066B-1AE3-6F4244344F27}"/>
          </ac:grpSpMkLst>
        </pc:grpChg>
        <pc:picChg chg="add">
          <ac:chgData name="Tamara Davies (1700359)" userId="S::1700359@student.uwtsd.ac.uk::ce24b9eb-591d-475e-8807-efa2c0a6cc21" providerId="AD" clId="Web-{4408FB9D-CD4E-E99C-6D4D-6781D8C66064}" dt="2024-05-20T18:16:33.846" v="15"/>
          <ac:picMkLst>
            <pc:docMk/>
            <pc:sldMk cId="2870503492" sldId="262"/>
            <ac:picMk id="5" creationId="{B391BC24-6C38-3C22-1B7B-5DB6E9212CE6}"/>
          </ac:picMkLst>
        </pc:picChg>
      </pc:sldChg>
      <pc:sldChg chg="addSp delSp modSp mod setBg">
        <pc:chgData name="Tamara Davies (1700359)" userId="S::1700359@student.uwtsd.ac.uk::ce24b9eb-591d-475e-8807-efa2c0a6cc21" providerId="AD" clId="Web-{4408FB9D-CD4E-E99C-6D4D-6781D8C66064}" dt="2024-05-20T18:31:12.593" v="54"/>
        <pc:sldMkLst>
          <pc:docMk/>
          <pc:sldMk cId="3852028604" sldId="263"/>
        </pc:sldMkLst>
        <pc:spChg chg="mod">
          <ac:chgData name="Tamara Davies (1700359)" userId="S::1700359@student.uwtsd.ac.uk::ce24b9eb-591d-475e-8807-efa2c0a6cc21" providerId="AD" clId="Web-{4408FB9D-CD4E-E99C-6D4D-6781D8C66064}" dt="2024-05-20T18:31:12.593" v="54"/>
          <ac:spMkLst>
            <pc:docMk/>
            <pc:sldMk cId="3852028604" sldId="263"/>
            <ac:spMk id="2" creationId="{749E4257-5C85-6387-9D92-28D7C9056E4D}"/>
          </ac:spMkLst>
        </pc:spChg>
        <pc:spChg chg="mod">
          <ac:chgData name="Tamara Davies (1700359)" userId="S::1700359@student.uwtsd.ac.uk::ce24b9eb-591d-475e-8807-efa2c0a6cc21" providerId="AD" clId="Web-{4408FB9D-CD4E-E99C-6D4D-6781D8C66064}" dt="2024-05-20T18:31:12.593" v="54"/>
          <ac:spMkLst>
            <pc:docMk/>
            <pc:sldMk cId="3852028604" sldId="263"/>
            <ac:spMk id="3" creationId="{CDC66C13-E392-2D63-4D73-5C72BFEF1B49}"/>
          </ac:spMkLst>
        </pc:spChg>
        <pc:spChg chg="add del">
          <ac:chgData name="Tamara Davies (1700359)" userId="S::1700359@student.uwtsd.ac.uk::ce24b9eb-591d-475e-8807-efa2c0a6cc21" providerId="AD" clId="Web-{4408FB9D-CD4E-E99C-6D4D-6781D8C66064}" dt="2024-05-20T18:31:12.593" v="54"/>
          <ac:spMkLst>
            <pc:docMk/>
            <pc:sldMk cId="3852028604" sldId="263"/>
            <ac:spMk id="9" creationId="{3ECBE1F1-D69B-4AFA-ABD5-8E41720EF6DE}"/>
          </ac:spMkLst>
        </pc:spChg>
        <pc:spChg chg="add del">
          <ac:chgData name="Tamara Davies (1700359)" userId="S::1700359@student.uwtsd.ac.uk::ce24b9eb-591d-475e-8807-efa2c0a6cc21" providerId="AD" clId="Web-{4408FB9D-CD4E-E99C-6D4D-6781D8C66064}" dt="2024-05-20T18:31:12.593" v="54"/>
          <ac:spMkLst>
            <pc:docMk/>
            <pc:sldMk cId="3852028604" sldId="263"/>
            <ac:spMk id="11" creationId="{603A6265-E10C-4B85-9C20-E75FCAF9CC63}"/>
          </ac:spMkLst>
        </pc:spChg>
        <pc:spChg chg="add del">
          <ac:chgData name="Tamara Davies (1700359)" userId="S::1700359@student.uwtsd.ac.uk::ce24b9eb-591d-475e-8807-efa2c0a6cc21" providerId="AD" clId="Web-{4408FB9D-CD4E-E99C-6D4D-6781D8C66064}" dt="2024-05-20T18:31:12.593" v="53"/>
          <ac:spMkLst>
            <pc:docMk/>
            <pc:sldMk cId="3852028604" sldId="263"/>
            <ac:spMk id="16" creationId="{0C777BBD-C42C-46C6-8D2D-BD2F9613D6F4}"/>
          </ac:spMkLst>
        </pc:spChg>
        <pc:spChg chg="add del">
          <ac:chgData name="Tamara Davies (1700359)" userId="S::1700359@student.uwtsd.ac.uk::ce24b9eb-591d-475e-8807-efa2c0a6cc21" providerId="AD" clId="Web-{4408FB9D-CD4E-E99C-6D4D-6781D8C66064}" dt="2024-05-20T18:31:12.593" v="53"/>
          <ac:spMkLst>
            <pc:docMk/>
            <pc:sldMk cId="3852028604" sldId="263"/>
            <ac:spMk id="18" creationId="{721F817A-BF7E-440D-B296-66D86EDB067C}"/>
          </ac:spMkLst>
        </pc:spChg>
        <pc:spChg chg="add">
          <ac:chgData name="Tamara Davies (1700359)" userId="S::1700359@student.uwtsd.ac.uk::ce24b9eb-591d-475e-8807-efa2c0a6cc21" providerId="AD" clId="Web-{4408FB9D-CD4E-E99C-6D4D-6781D8C66064}" dt="2024-05-20T18:31:12.593" v="54"/>
          <ac:spMkLst>
            <pc:docMk/>
            <pc:sldMk cId="3852028604" sldId="263"/>
            <ac:spMk id="20" creationId="{BB48116A-278A-4CC5-89D3-9DE8E8FF1245}"/>
          </ac:spMkLst>
        </pc:spChg>
        <pc:spChg chg="add">
          <ac:chgData name="Tamara Davies (1700359)" userId="S::1700359@student.uwtsd.ac.uk::ce24b9eb-591d-475e-8807-efa2c0a6cc21" providerId="AD" clId="Web-{4408FB9D-CD4E-E99C-6D4D-6781D8C66064}" dt="2024-05-20T18:31:12.593" v="54"/>
          <ac:spMkLst>
            <pc:docMk/>
            <pc:sldMk cId="3852028604" sldId="263"/>
            <ac:spMk id="21" creationId="{DB304A14-32D0-4873-B914-423ED7B8DAFD}"/>
          </ac:spMkLst>
        </pc:spChg>
        <pc:spChg chg="add">
          <ac:chgData name="Tamara Davies (1700359)" userId="S::1700359@student.uwtsd.ac.uk::ce24b9eb-591d-475e-8807-efa2c0a6cc21" providerId="AD" clId="Web-{4408FB9D-CD4E-E99C-6D4D-6781D8C66064}" dt="2024-05-20T18:31:12.593" v="54"/>
          <ac:spMkLst>
            <pc:docMk/>
            <pc:sldMk cId="3852028604" sldId="263"/>
            <ac:spMk id="22" creationId="{1D460C86-854F-4FB3-ABC2-E823D8FEB9DB}"/>
          </ac:spMkLst>
        </pc:spChg>
        <pc:picChg chg="add mod ord">
          <ac:chgData name="Tamara Davies (1700359)" userId="S::1700359@student.uwtsd.ac.uk::ce24b9eb-591d-475e-8807-efa2c0a6cc21" providerId="AD" clId="Web-{4408FB9D-CD4E-E99C-6D4D-6781D8C66064}" dt="2024-05-20T18:31:12.593" v="54"/>
          <ac:picMkLst>
            <pc:docMk/>
            <pc:sldMk cId="3852028604" sldId="263"/>
            <ac:picMk id="5" creationId="{EE6BAC76-3E88-9116-FE10-0B5D5834177D}"/>
          </ac:picMkLst>
        </pc:picChg>
      </pc:sldChg>
      <pc:sldChg chg="addSp modSp mod setBg">
        <pc:chgData name="Tamara Davies (1700359)" userId="S::1700359@student.uwtsd.ac.uk::ce24b9eb-591d-475e-8807-efa2c0a6cc21" providerId="AD" clId="Web-{4408FB9D-CD4E-E99C-6D4D-6781D8C66064}" dt="2024-05-20T18:36:28.776" v="58" actId="1076"/>
        <pc:sldMkLst>
          <pc:docMk/>
          <pc:sldMk cId="1304671658" sldId="264"/>
        </pc:sldMkLst>
        <pc:spChg chg="mod">
          <ac:chgData name="Tamara Davies (1700359)" userId="S::1700359@student.uwtsd.ac.uk::ce24b9eb-591d-475e-8807-efa2c0a6cc21" providerId="AD" clId="Web-{4408FB9D-CD4E-E99C-6D4D-6781D8C66064}" dt="2024-05-20T18:18:55.694" v="18"/>
          <ac:spMkLst>
            <pc:docMk/>
            <pc:sldMk cId="1304671658" sldId="264"/>
            <ac:spMk id="2" creationId="{F8A22646-78EA-27C5-DCFF-429548408C20}"/>
          </ac:spMkLst>
        </pc:spChg>
        <pc:spChg chg="mod">
          <ac:chgData name="Tamara Davies (1700359)" userId="S::1700359@student.uwtsd.ac.uk::ce24b9eb-591d-475e-8807-efa2c0a6cc21" providerId="AD" clId="Web-{4408FB9D-CD4E-E99C-6D4D-6781D8C66064}" dt="2024-05-20T18:18:55.694" v="18"/>
          <ac:spMkLst>
            <pc:docMk/>
            <pc:sldMk cId="1304671658" sldId="264"/>
            <ac:spMk id="3" creationId="{AB04D395-B795-751E-5281-5C3D5ADE13A2}"/>
          </ac:spMkLst>
        </pc:spChg>
        <pc:spChg chg="add">
          <ac:chgData name="Tamara Davies (1700359)" userId="S::1700359@student.uwtsd.ac.uk::ce24b9eb-591d-475e-8807-efa2c0a6cc21" providerId="AD" clId="Web-{4408FB9D-CD4E-E99C-6D4D-6781D8C66064}" dt="2024-05-20T18:18:55.694" v="18"/>
          <ac:spMkLst>
            <pc:docMk/>
            <pc:sldMk cId="1304671658" sldId="264"/>
            <ac:spMk id="9" creationId="{04812C46-200A-4DEB-A05E-3ED6C68C2387}"/>
          </ac:spMkLst>
        </pc:spChg>
        <pc:spChg chg="add">
          <ac:chgData name="Tamara Davies (1700359)" userId="S::1700359@student.uwtsd.ac.uk::ce24b9eb-591d-475e-8807-efa2c0a6cc21" providerId="AD" clId="Web-{4408FB9D-CD4E-E99C-6D4D-6781D8C66064}" dt="2024-05-20T18:18:55.694" v="18"/>
          <ac:spMkLst>
            <pc:docMk/>
            <pc:sldMk cId="1304671658" sldId="264"/>
            <ac:spMk id="11" creationId="{D1EA859B-E555-4109-94F3-6700E046E008}"/>
          </ac:spMkLst>
        </pc:spChg>
        <pc:picChg chg="add mod ord">
          <ac:chgData name="Tamara Davies (1700359)" userId="S::1700359@student.uwtsd.ac.uk::ce24b9eb-591d-475e-8807-efa2c0a6cc21" providerId="AD" clId="Web-{4408FB9D-CD4E-E99C-6D4D-6781D8C66064}" dt="2024-05-20T18:36:28.776" v="58" actId="1076"/>
          <ac:picMkLst>
            <pc:docMk/>
            <pc:sldMk cId="1304671658" sldId="264"/>
            <ac:picMk id="4" creationId="{8F57ACB9-AB5B-03C9-3955-B96D0C9F4973}"/>
          </ac:picMkLst>
        </pc:picChg>
      </pc:sldChg>
      <pc:sldChg chg="addSp modSp mod setBg">
        <pc:chgData name="Tamara Davies (1700359)" userId="S::1700359@student.uwtsd.ac.uk::ce24b9eb-591d-475e-8807-efa2c0a6cc21" providerId="AD" clId="Web-{4408FB9D-CD4E-E99C-6D4D-6781D8C66064}" dt="2024-05-20T18:19:26.586" v="23"/>
        <pc:sldMkLst>
          <pc:docMk/>
          <pc:sldMk cId="2815966053" sldId="265"/>
        </pc:sldMkLst>
        <pc:spChg chg="mod">
          <ac:chgData name="Tamara Davies (1700359)" userId="S::1700359@student.uwtsd.ac.uk::ce24b9eb-591d-475e-8807-efa2c0a6cc21" providerId="AD" clId="Web-{4408FB9D-CD4E-E99C-6D4D-6781D8C66064}" dt="2024-05-20T18:19:26.586" v="23"/>
          <ac:spMkLst>
            <pc:docMk/>
            <pc:sldMk cId="2815966053" sldId="265"/>
            <ac:spMk id="2" creationId="{09A9192D-5B2E-CFCE-BEB2-FE92390F3A36}"/>
          </ac:spMkLst>
        </pc:spChg>
        <pc:spChg chg="mod">
          <ac:chgData name="Tamara Davies (1700359)" userId="S::1700359@student.uwtsd.ac.uk::ce24b9eb-591d-475e-8807-efa2c0a6cc21" providerId="AD" clId="Web-{4408FB9D-CD4E-E99C-6D4D-6781D8C66064}" dt="2024-05-20T18:19:26.586" v="23"/>
          <ac:spMkLst>
            <pc:docMk/>
            <pc:sldMk cId="2815966053" sldId="265"/>
            <ac:spMk id="3" creationId="{D13305FE-4CFF-B295-9F5A-657FC003BEFA}"/>
          </ac:spMkLst>
        </pc:spChg>
        <pc:spChg chg="add mod">
          <ac:chgData name="Tamara Davies (1700359)" userId="S::1700359@student.uwtsd.ac.uk::ce24b9eb-591d-475e-8807-efa2c0a6cc21" providerId="AD" clId="Web-{4408FB9D-CD4E-E99C-6D4D-6781D8C66064}" dt="2024-05-20T18:19:26.586" v="23"/>
          <ac:spMkLst>
            <pc:docMk/>
            <pc:sldMk cId="2815966053" sldId="265"/>
            <ac:spMk id="5" creationId="{A34EB829-9E7A-2AB2-CC9D-1D5E789CEA29}"/>
          </ac:spMkLst>
        </pc:spChg>
        <pc:spChg chg="add">
          <ac:chgData name="Tamara Davies (1700359)" userId="S::1700359@student.uwtsd.ac.uk::ce24b9eb-591d-475e-8807-efa2c0a6cc21" providerId="AD" clId="Web-{4408FB9D-CD4E-E99C-6D4D-6781D8C66064}" dt="2024-05-20T18:19:26.586" v="23"/>
          <ac:spMkLst>
            <pc:docMk/>
            <pc:sldMk cId="2815966053" sldId="265"/>
            <ac:spMk id="10" creationId="{F13C74B1-5B17-4795-BED0-7140497B445A}"/>
          </ac:spMkLst>
        </pc:spChg>
        <pc:spChg chg="add">
          <ac:chgData name="Tamara Davies (1700359)" userId="S::1700359@student.uwtsd.ac.uk::ce24b9eb-591d-475e-8807-efa2c0a6cc21" providerId="AD" clId="Web-{4408FB9D-CD4E-E99C-6D4D-6781D8C66064}" dt="2024-05-20T18:19:26.586" v="23"/>
          <ac:spMkLst>
            <pc:docMk/>
            <pc:sldMk cId="2815966053" sldId="265"/>
            <ac:spMk id="12" creationId="{D4974D33-8DC5-464E-8C6D-BE58F0669C17}"/>
          </ac:spMkLst>
        </pc:spChg>
        <pc:picChg chg="add mod">
          <ac:chgData name="Tamara Davies (1700359)" userId="S::1700359@student.uwtsd.ac.uk::ce24b9eb-591d-475e-8807-efa2c0a6cc21" providerId="AD" clId="Web-{4408FB9D-CD4E-E99C-6D4D-6781D8C66064}" dt="2024-05-20T18:19:26.586" v="23"/>
          <ac:picMkLst>
            <pc:docMk/>
            <pc:sldMk cId="2815966053" sldId="265"/>
            <ac:picMk id="4" creationId="{AB2C6F0C-576B-7A27-31E5-5A679BB162DB}"/>
          </ac:picMkLst>
        </pc:picChg>
      </pc:sldChg>
      <pc:sldChg chg="addSp modSp mod setBg">
        <pc:chgData name="Tamara Davies (1700359)" userId="S::1700359@student.uwtsd.ac.uk::ce24b9eb-591d-475e-8807-efa2c0a6cc21" providerId="AD" clId="Web-{4408FB9D-CD4E-E99C-6D4D-6781D8C66064}" dt="2024-05-20T18:20:12.259" v="28"/>
        <pc:sldMkLst>
          <pc:docMk/>
          <pc:sldMk cId="232262661" sldId="266"/>
        </pc:sldMkLst>
        <pc:spChg chg="mod">
          <ac:chgData name="Tamara Davies (1700359)" userId="S::1700359@student.uwtsd.ac.uk::ce24b9eb-591d-475e-8807-efa2c0a6cc21" providerId="AD" clId="Web-{4408FB9D-CD4E-E99C-6D4D-6781D8C66064}" dt="2024-05-20T18:20:12.259" v="28"/>
          <ac:spMkLst>
            <pc:docMk/>
            <pc:sldMk cId="232262661" sldId="266"/>
            <ac:spMk id="2" creationId="{98258E10-A8D3-BB8A-B939-B0D9843E9516}"/>
          </ac:spMkLst>
        </pc:spChg>
        <pc:spChg chg="mod">
          <ac:chgData name="Tamara Davies (1700359)" userId="S::1700359@student.uwtsd.ac.uk::ce24b9eb-591d-475e-8807-efa2c0a6cc21" providerId="AD" clId="Web-{4408FB9D-CD4E-E99C-6D4D-6781D8C66064}" dt="2024-05-20T18:20:12.259" v="28"/>
          <ac:spMkLst>
            <pc:docMk/>
            <pc:sldMk cId="232262661" sldId="266"/>
            <ac:spMk id="3" creationId="{6A8B69CB-9B36-EE71-C7D8-294B798D85F7}"/>
          </ac:spMkLst>
        </pc:spChg>
        <pc:spChg chg="add mod">
          <ac:chgData name="Tamara Davies (1700359)" userId="S::1700359@student.uwtsd.ac.uk::ce24b9eb-591d-475e-8807-efa2c0a6cc21" providerId="AD" clId="Web-{4408FB9D-CD4E-E99C-6D4D-6781D8C66064}" dt="2024-05-20T18:20:12.259" v="28"/>
          <ac:spMkLst>
            <pc:docMk/>
            <pc:sldMk cId="232262661" sldId="266"/>
            <ac:spMk id="5" creationId="{307CDE73-E986-EB1C-52B1-F255B436CB42}"/>
          </ac:spMkLst>
        </pc:spChg>
        <pc:spChg chg="add">
          <ac:chgData name="Tamara Davies (1700359)" userId="S::1700359@student.uwtsd.ac.uk::ce24b9eb-591d-475e-8807-efa2c0a6cc21" providerId="AD" clId="Web-{4408FB9D-CD4E-E99C-6D4D-6781D8C66064}" dt="2024-05-20T18:20:12.259" v="28"/>
          <ac:spMkLst>
            <pc:docMk/>
            <pc:sldMk cId="232262661" sldId="266"/>
            <ac:spMk id="10" creationId="{6A84B152-3496-4C52-AF08-97AFFC09DD2C}"/>
          </ac:spMkLst>
        </pc:spChg>
        <pc:spChg chg="add">
          <ac:chgData name="Tamara Davies (1700359)" userId="S::1700359@student.uwtsd.ac.uk::ce24b9eb-591d-475e-8807-efa2c0a6cc21" providerId="AD" clId="Web-{4408FB9D-CD4E-E99C-6D4D-6781D8C66064}" dt="2024-05-20T18:20:12.259" v="28"/>
          <ac:spMkLst>
            <pc:docMk/>
            <pc:sldMk cId="232262661" sldId="266"/>
            <ac:spMk id="12" creationId="{6B2ADB95-0FA3-4BD7-A8AC-89D014A83E5B}"/>
          </ac:spMkLst>
        </pc:spChg>
        <pc:spChg chg="add">
          <ac:chgData name="Tamara Davies (1700359)" userId="S::1700359@student.uwtsd.ac.uk::ce24b9eb-591d-475e-8807-efa2c0a6cc21" providerId="AD" clId="Web-{4408FB9D-CD4E-E99C-6D4D-6781D8C66064}" dt="2024-05-20T18:20:12.259" v="28"/>
          <ac:spMkLst>
            <pc:docMk/>
            <pc:sldMk cId="232262661" sldId="266"/>
            <ac:spMk id="14" creationId="{C924DBCE-E731-4B22-8181-A39C1D86276C}"/>
          </ac:spMkLst>
        </pc:spChg>
        <pc:spChg chg="add">
          <ac:chgData name="Tamara Davies (1700359)" userId="S::1700359@student.uwtsd.ac.uk::ce24b9eb-591d-475e-8807-efa2c0a6cc21" providerId="AD" clId="Web-{4408FB9D-CD4E-E99C-6D4D-6781D8C66064}" dt="2024-05-20T18:20:12.259" v="28"/>
          <ac:spMkLst>
            <pc:docMk/>
            <pc:sldMk cId="232262661" sldId="266"/>
            <ac:spMk id="16" creationId="{4CBF9756-6AC8-4C65-84DF-56FBFFA1D873}"/>
          </ac:spMkLst>
        </pc:spChg>
        <pc:spChg chg="add">
          <ac:chgData name="Tamara Davies (1700359)" userId="S::1700359@student.uwtsd.ac.uk::ce24b9eb-591d-475e-8807-efa2c0a6cc21" providerId="AD" clId="Web-{4408FB9D-CD4E-E99C-6D4D-6781D8C66064}" dt="2024-05-20T18:20:12.259" v="28"/>
          <ac:spMkLst>
            <pc:docMk/>
            <pc:sldMk cId="232262661" sldId="266"/>
            <ac:spMk id="18" creationId="{2D385988-EAAF-4C27-AF8A-2BFBECAF3D4F}"/>
          </ac:spMkLst>
        </pc:spChg>
        <pc:spChg chg="add">
          <ac:chgData name="Tamara Davies (1700359)" userId="S::1700359@student.uwtsd.ac.uk::ce24b9eb-591d-475e-8807-efa2c0a6cc21" providerId="AD" clId="Web-{4408FB9D-CD4E-E99C-6D4D-6781D8C66064}" dt="2024-05-20T18:20:12.259" v="28"/>
          <ac:spMkLst>
            <pc:docMk/>
            <pc:sldMk cId="232262661" sldId="266"/>
            <ac:spMk id="22" creationId="{B621D332-7329-4994-8836-C429A51B7549}"/>
          </ac:spMkLst>
        </pc:spChg>
        <pc:spChg chg="add">
          <ac:chgData name="Tamara Davies (1700359)" userId="S::1700359@student.uwtsd.ac.uk::ce24b9eb-591d-475e-8807-efa2c0a6cc21" providerId="AD" clId="Web-{4408FB9D-CD4E-E99C-6D4D-6781D8C66064}" dt="2024-05-20T18:20:12.259" v="28"/>
          <ac:spMkLst>
            <pc:docMk/>
            <pc:sldMk cId="232262661" sldId="266"/>
            <ac:spMk id="24" creationId="{2D20F754-35A9-4508-BE3C-C59996D1437B}"/>
          </ac:spMkLst>
        </pc:spChg>
        <pc:picChg chg="add mod">
          <ac:chgData name="Tamara Davies (1700359)" userId="S::1700359@student.uwtsd.ac.uk::ce24b9eb-591d-475e-8807-efa2c0a6cc21" providerId="AD" clId="Web-{4408FB9D-CD4E-E99C-6D4D-6781D8C66064}" dt="2024-05-20T18:20:12.259" v="28"/>
          <ac:picMkLst>
            <pc:docMk/>
            <pc:sldMk cId="232262661" sldId="266"/>
            <ac:picMk id="4" creationId="{CB6E2F65-34A9-A4DE-AA5E-821C33494E29}"/>
          </ac:picMkLst>
        </pc:picChg>
        <pc:cxnChg chg="add">
          <ac:chgData name="Tamara Davies (1700359)" userId="S::1700359@student.uwtsd.ac.uk::ce24b9eb-591d-475e-8807-efa2c0a6cc21" providerId="AD" clId="Web-{4408FB9D-CD4E-E99C-6D4D-6781D8C66064}" dt="2024-05-20T18:20:12.259" v="28"/>
          <ac:cxnSpMkLst>
            <pc:docMk/>
            <pc:sldMk cId="232262661" sldId="266"/>
            <ac:cxnSpMk id="20" creationId="{43621FD4-D14D-45D5-9A57-9A2DE5EA59C0}"/>
          </ac:cxnSpMkLst>
        </pc:cxnChg>
      </pc:sldChg>
      <pc:sldChg chg="addSp modSp mod setBg">
        <pc:chgData name="Tamara Davies (1700359)" userId="S::1700359@student.uwtsd.ac.uk::ce24b9eb-591d-475e-8807-efa2c0a6cc21" providerId="AD" clId="Web-{4408FB9D-CD4E-E99C-6D4D-6781D8C66064}" dt="2024-05-20T18:21:12.996" v="33"/>
        <pc:sldMkLst>
          <pc:docMk/>
          <pc:sldMk cId="3889092344" sldId="267"/>
        </pc:sldMkLst>
        <pc:spChg chg="mod">
          <ac:chgData name="Tamara Davies (1700359)" userId="S::1700359@student.uwtsd.ac.uk::ce24b9eb-591d-475e-8807-efa2c0a6cc21" providerId="AD" clId="Web-{4408FB9D-CD4E-E99C-6D4D-6781D8C66064}" dt="2024-05-20T18:21:12.996" v="33"/>
          <ac:spMkLst>
            <pc:docMk/>
            <pc:sldMk cId="3889092344" sldId="267"/>
            <ac:spMk id="2" creationId="{4616578B-E107-C15B-F9B9-63862DE9C209}"/>
          </ac:spMkLst>
        </pc:spChg>
        <pc:spChg chg="mod">
          <ac:chgData name="Tamara Davies (1700359)" userId="S::1700359@student.uwtsd.ac.uk::ce24b9eb-591d-475e-8807-efa2c0a6cc21" providerId="AD" clId="Web-{4408FB9D-CD4E-E99C-6D4D-6781D8C66064}" dt="2024-05-20T18:21:12.996" v="33"/>
          <ac:spMkLst>
            <pc:docMk/>
            <pc:sldMk cId="3889092344" sldId="267"/>
            <ac:spMk id="3" creationId="{8A798DA8-50E3-396E-C521-986A0508934F}"/>
          </ac:spMkLst>
        </pc:spChg>
        <pc:spChg chg="add mod">
          <ac:chgData name="Tamara Davies (1700359)" userId="S::1700359@student.uwtsd.ac.uk::ce24b9eb-591d-475e-8807-efa2c0a6cc21" providerId="AD" clId="Web-{4408FB9D-CD4E-E99C-6D4D-6781D8C66064}" dt="2024-05-20T18:21:12.996" v="33"/>
          <ac:spMkLst>
            <pc:docMk/>
            <pc:sldMk cId="3889092344" sldId="267"/>
            <ac:spMk id="5" creationId="{1AF0C5F2-370D-3F65-C320-B1B2ED53AF0E}"/>
          </ac:spMkLst>
        </pc:spChg>
        <pc:spChg chg="add">
          <ac:chgData name="Tamara Davies (1700359)" userId="S::1700359@student.uwtsd.ac.uk::ce24b9eb-591d-475e-8807-efa2c0a6cc21" providerId="AD" clId="Web-{4408FB9D-CD4E-E99C-6D4D-6781D8C66064}" dt="2024-05-20T18:21:12.996" v="33"/>
          <ac:spMkLst>
            <pc:docMk/>
            <pc:sldMk cId="3889092344" sldId="267"/>
            <ac:spMk id="10" creationId="{D009D6D5-DAC2-4A8B-A17A-E206B9012D09}"/>
          </ac:spMkLst>
        </pc:spChg>
        <pc:picChg chg="add mod">
          <ac:chgData name="Tamara Davies (1700359)" userId="S::1700359@student.uwtsd.ac.uk::ce24b9eb-591d-475e-8807-efa2c0a6cc21" providerId="AD" clId="Web-{4408FB9D-CD4E-E99C-6D4D-6781D8C66064}" dt="2024-05-20T18:21:12.996" v="33"/>
          <ac:picMkLst>
            <pc:docMk/>
            <pc:sldMk cId="3889092344" sldId="267"/>
            <ac:picMk id="4" creationId="{9AC5ED66-5DDF-6F69-6228-52C039D75E33}"/>
          </ac:picMkLst>
        </pc:picChg>
      </pc:sldChg>
      <pc:sldChg chg="addSp delSp modSp mod setBg">
        <pc:chgData name="Tamara Davies (1700359)" userId="S::1700359@student.uwtsd.ac.uk::ce24b9eb-591d-475e-8807-efa2c0a6cc21" providerId="AD" clId="Web-{4408FB9D-CD4E-E99C-6D4D-6781D8C66064}" dt="2024-05-20T18:22:49.139" v="42"/>
        <pc:sldMkLst>
          <pc:docMk/>
          <pc:sldMk cId="2590335059" sldId="268"/>
        </pc:sldMkLst>
        <pc:spChg chg="mod">
          <ac:chgData name="Tamara Davies (1700359)" userId="S::1700359@student.uwtsd.ac.uk::ce24b9eb-591d-475e-8807-efa2c0a6cc21" providerId="AD" clId="Web-{4408FB9D-CD4E-E99C-6D4D-6781D8C66064}" dt="2024-05-20T18:22:26.248" v="40"/>
          <ac:spMkLst>
            <pc:docMk/>
            <pc:sldMk cId="2590335059" sldId="268"/>
            <ac:spMk id="2" creationId="{46F1663D-C626-1D41-C0A3-7DC7D788AD53}"/>
          </ac:spMkLst>
        </pc:spChg>
        <pc:spChg chg="mod ord">
          <ac:chgData name="Tamara Davies (1700359)" userId="S::1700359@student.uwtsd.ac.uk::ce24b9eb-591d-475e-8807-efa2c0a6cc21" providerId="AD" clId="Web-{4408FB9D-CD4E-E99C-6D4D-6781D8C66064}" dt="2024-05-20T18:22:26.248" v="40"/>
          <ac:spMkLst>
            <pc:docMk/>
            <pc:sldMk cId="2590335059" sldId="268"/>
            <ac:spMk id="3" creationId="{1B1DC4AD-89F8-5465-6588-EA97D4EBC7B9}"/>
          </ac:spMkLst>
        </pc:spChg>
        <pc:spChg chg="add mod">
          <ac:chgData name="Tamara Davies (1700359)" userId="S::1700359@student.uwtsd.ac.uk::ce24b9eb-591d-475e-8807-efa2c0a6cc21" providerId="AD" clId="Web-{4408FB9D-CD4E-E99C-6D4D-6781D8C66064}" dt="2024-05-20T18:22:26.248" v="40"/>
          <ac:spMkLst>
            <pc:docMk/>
            <pc:sldMk cId="2590335059" sldId="268"/>
            <ac:spMk id="5" creationId="{B1990B08-B033-3C71-983E-88E65ED031C7}"/>
          </ac:spMkLst>
        </pc:spChg>
        <pc:spChg chg="add del">
          <ac:chgData name="Tamara Davies (1700359)" userId="S::1700359@student.uwtsd.ac.uk::ce24b9eb-591d-475e-8807-efa2c0a6cc21" providerId="AD" clId="Web-{4408FB9D-CD4E-E99C-6D4D-6781D8C66064}" dt="2024-05-20T18:22:26.232" v="39"/>
          <ac:spMkLst>
            <pc:docMk/>
            <pc:sldMk cId="2590335059" sldId="268"/>
            <ac:spMk id="10" creationId="{8F90786E-B72D-4C32-BDCE-A170B007822D}"/>
          </ac:spMkLst>
        </pc:spChg>
        <pc:spChg chg="add del">
          <ac:chgData name="Tamara Davies (1700359)" userId="S::1700359@student.uwtsd.ac.uk::ce24b9eb-591d-475e-8807-efa2c0a6cc21" providerId="AD" clId="Web-{4408FB9D-CD4E-E99C-6D4D-6781D8C66064}" dt="2024-05-20T18:22:26.232" v="39"/>
          <ac:spMkLst>
            <pc:docMk/>
            <pc:sldMk cId="2590335059" sldId="268"/>
            <ac:spMk id="12" creationId="{5E46F2E7-848F-4A6C-A098-4764FDEA771A}"/>
          </ac:spMkLst>
        </pc:spChg>
        <pc:spChg chg="add">
          <ac:chgData name="Tamara Davies (1700359)" userId="S::1700359@student.uwtsd.ac.uk::ce24b9eb-591d-475e-8807-efa2c0a6cc21" providerId="AD" clId="Web-{4408FB9D-CD4E-E99C-6D4D-6781D8C66064}" dt="2024-05-20T18:22:26.248" v="40"/>
          <ac:spMkLst>
            <pc:docMk/>
            <pc:sldMk cId="2590335059" sldId="268"/>
            <ac:spMk id="14" creationId="{79BB35BC-D5C2-4C8B-A22A-A71E6191913B}"/>
          </ac:spMkLst>
        </pc:spChg>
        <pc:picChg chg="add mod ord modCrop">
          <ac:chgData name="Tamara Davies (1700359)" userId="S::1700359@student.uwtsd.ac.uk::ce24b9eb-591d-475e-8807-efa2c0a6cc21" providerId="AD" clId="Web-{4408FB9D-CD4E-E99C-6D4D-6781D8C66064}" dt="2024-05-20T18:22:49.139" v="42"/>
          <ac:picMkLst>
            <pc:docMk/>
            <pc:sldMk cId="2590335059" sldId="268"/>
            <ac:picMk id="4" creationId="{40227C98-E473-7B09-7EB6-5FD3F8A375AE}"/>
          </ac:picMkLst>
        </pc:picChg>
      </pc:sldChg>
      <pc:sldChg chg="addSp modSp mod setBg">
        <pc:chgData name="Tamara Davies (1700359)" userId="S::1700359@student.uwtsd.ac.uk::ce24b9eb-591d-475e-8807-efa2c0a6cc21" providerId="AD" clId="Web-{4408FB9D-CD4E-E99C-6D4D-6781D8C66064}" dt="2024-05-20T18:23:00.202" v="43"/>
        <pc:sldMkLst>
          <pc:docMk/>
          <pc:sldMk cId="847664665" sldId="269"/>
        </pc:sldMkLst>
        <pc:spChg chg="mod">
          <ac:chgData name="Tamara Davies (1700359)" userId="S::1700359@student.uwtsd.ac.uk::ce24b9eb-591d-475e-8807-efa2c0a6cc21" providerId="AD" clId="Web-{4408FB9D-CD4E-E99C-6D4D-6781D8C66064}" dt="2024-05-20T18:23:00.202" v="43"/>
          <ac:spMkLst>
            <pc:docMk/>
            <pc:sldMk cId="847664665" sldId="269"/>
            <ac:spMk id="2" creationId="{77DADF8A-02F6-FF6F-E8E9-27BD59913237}"/>
          </ac:spMkLst>
        </pc:spChg>
        <pc:spChg chg="mod">
          <ac:chgData name="Tamara Davies (1700359)" userId="S::1700359@student.uwtsd.ac.uk::ce24b9eb-591d-475e-8807-efa2c0a6cc21" providerId="AD" clId="Web-{4408FB9D-CD4E-E99C-6D4D-6781D8C66064}" dt="2024-05-20T18:23:00.202" v="43"/>
          <ac:spMkLst>
            <pc:docMk/>
            <pc:sldMk cId="847664665" sldId="269"/>
            <ac:spMk id="3" creationId="{CF253D8B-3CA1-6114-36E8-858B66D1998D}"/>
          </ac:spMkLst>
        </pc:spChg>
        <pc:spChg chg="add">
          <ac:chgData name="Tamara Davies (1700359)" userId="S::1700359@student.uwtsd.ac.uk::ce24b9eb-591d-475e-8807-efa2c0a6cc21" providerId="AD" clId="Web-{4408FB9D-CD4E-E99C-6D4D-6781D8C66064}" dt="2024-05-20T18:23:00.202" v="43"/>
          <ac:spMkLst>
            <pc:docMk/>
            <pc:sldMk cId="847664665" sldId="269"/>
            <ac:spMk id="8" creationId="{907EF6B7-1338-4443-8C46-6A318D952DFD}"/>
          </ac:spMkLst>
        </pc:spChg>
        <pc:spChg chg="add">
          <ac:chgData name="Tamara Davies (1700359)" userId="S::1700359@student.uwtsd.ac.uk::ce24b9eb-591d-475e-8807-efa2c0a6cc21" providerId="AD" clId="Web-{4408FB9D-CD4E-E99C-6D4D-6781D8C66064}" dt="2024-05-20T18:23:00.202" v="43"/>
          <ac:spMkLst>
            <pc:docMk/>
            <pc:sldMk cId="847664665" sldId="269"/>
            <ac:spMk id="10" creationId="{DAAE4CDD-124C-4DCF-9584-B6033B545DD5}"/>
          </ac:spMkLst>
        </pc:spChg>
        <pc:spChg chg="add">
          <ac:chgData name="Tamara Davies (1700359)" userId="S::1700359@student.uwtsd.ac.uk::ce24b9eb-591d-475e-8807-efa2c0a6cc21" providerId="AD" clId="Web-{4408FB9D-CD4E-E99C-6D4D-6781D8C66064}" dt="2024-05-20T18:23:00.202" v="43"/>
          <ac:spMkLst>
            <pc:docMk/>
            <pc:sldMk cId="847664665" sldId="269"/>
            <ac:spMk id="12" creationId="{081E4A58-353D-44AE-B2FC-2A74E2E400F7}"/>
          </ac:spMkLst>
        </pc:spChg>
      </pc:sldChg>
      <pc:sldChg chg="addSp modSp mod setBg">
        <pc:chgData name="Tamara Davies (1700359)" userId="S::1700359@student.uwtsd.ac.uk::ce24b9eb-591d-475e-8807-efa2c0a6cc21" providerId="AD" clId="Web-{4408FB9D-CD4E-E99C-6D4D-6781D8C66064}" dt="2024-05-20T18:23:10.406" v="44"/>
        <pc:sldMkLst>
          <pc:docMk/>
          <pc:sldMk cId="3579571554" sldId="270"/>
        </pc:sldMkLst>
        <pc:spChg chg="mod">
          <ac:chgData name="Tamara Davies (1700359)" userId="S::1700359@student.uwtsd.ac.uk::ce24b9eb-591d-475e-8807-efa2c0a6cc21" providerId="AD" clId="Web-{4408FB9D-CD4E-E99C-6D4D-6781D8C66064}" dt="2024-05-20T18:23:10.406" v="44"/>
          <ac:spMkLst>
            <pc:docMk/>
            <pc:sldMk cId="3579571554" sldId="270"/>
            <ac:spMk id="2" creationId="{BAA3B422-5B5D-FB8C-6983-420455803657}"/>
          </ac:spMkLst>
        </pc:spChg>
        <pc:spChg chg="mod">
          <ac:chgData name="Tamara Davies (1700359)" userId="S::1700359@student.uwtsd.ac.uk::ce24b9eb-591d-475e-8807-efa2c0a6cc21" providerId="AD" clId="Web-{4408FB9D-CD4E-E99C-6D4D-6781D8C66064}" dt="2024-05-20T18:23:10.406" v="44"/>
          <ac:spMkLst>
            <pc:docMk/>
            <pc:sldMk cId="3579571554" sldId="270"/>
            <ac:spMk id="3" creationId="{7CA03193-7DDB-0FC7-F448-0975B9D21F76}"/>
          </ac:spMkLst>
        </pc:spChg>
        <pc:spChg chg="add">
          <ac:chgData name="Tamara Davies (1700359)" userId="S::1700359@student.uwtsd.ac.uk::ce24b9eb-591d-475e-8807-efa2c0a6cc21" providerId="AD" clId="Web-{4408FB9D-CD4E-E99C-6D4D-6781D8C66064}" dt="2024-05-20T18:23:10.406" v="44"/>
          <ac:spMkLst>
            <pc:docMk/>
            <pc:sldMk cId="3579571554" sldId="270"/>
            <ac:spMk id="9" creationId="{362810D9-2C5A-477D-949C-C191895477F3}"/>
          </ac:spMkLst>
        </pc:spChg>
        <pc:spChg chg="add">
          <ac:chgData name="Tamara Davies (1700359)" userId="S::1700359@student.uwtsd.ac.uk::ce24b9eb-591d-475e-8807-efa2c0a6cc21" providerId="AD" clId="Web-{4408FB9D-CD4E-E99C-6D4D-6781D8C66064}" dt="2024-05-20T18:23:10.406" v="44"/>
          <ac:spMkLst>
            <pc:docMk/>
            <pc:sldMk cId="3579571554" sldId="270"/>
            <ac:spMk id="11" creationId="{081E4A58-353D-44AE-B2FC-2A74E2E400F7}"/>
          </ac:spMkLst>
        </pc:spChg>
        <pc:picChg chg="add">
          <ac:chgData name="Tamara Davies (1700359)" userId="S::1700359@student.uwtsd.ac.uk::ce24b9eb-591d-475e-8807-efa2c0a6cc21" providerId="AD" clId="Web-{4408FB9D-CD4E-E99C-6D4D-6781D8C66064}" dt="2024-05-20T18:23:10.406" v="44"/>
          <ac:picMkLst>
            <pc:docMk/>
            <pc:sldMk cId="3579571554" sldId="270"/>
            <ac:picMk id="5" creationId="{A66E60D7-9022-1852-FB73-CCFDB99DC9A6}"/>
          </ac:picMkLst>
        </pc:picChg>
      </pc:sldChg>
      <pc:sldChg chg="addSp modSp mod setBg">
        <pc:chgData name="Tamara Davies (1700359)" userId="S::1700359@student.uwtsd.ac.uk::ce24b9eb-591d-475e-8807-efa2c0a6cc21" providerId="AD" clId="Web-{4408FB9D-CD4E-E99C-6D4D-6781D8C66064}" dt="2024-05-20T18:23:18.750" v="45"/>
        <pc:sldMkLst>
          <pc:docMk/>
          <pc:sldMk cId="4168757341" sldId="271"/>
        </pc:sldMkLst>
        <pc:spChg chg="mod">
          <ac:chgData name="Tamara Davies (1700359)" userId="S::1700359@student.uwtsd.ac.uk::ce24b9eb-591d-475e-8807-efa2c0a6cc21" providerId="AD" clId="Web-{4408FB9D-CD4E-E99C-6D4D-6781D8C66064}" dt="2024-05-20T18:23:18.750" v="45"/>
          <ac:spMkLst>
            <pc:docMk/>
            <pc:sldMk cId="4168757341" sldId="271"/>
            <ac:spMk id="2" creationId="{B8E37A0F-BD27-E496-E539-74A8D97743E3}"/>
          </ac:spMkLst>
        </pc:spChg>
        <pc:spChg chg="mod">
          <ac:chgData name="Tamara Davies (1700359)" userId="S::1700359@student.uwtsd.ac.uk::ce24b9eb-591d-475e-8807-efa2c0a6cc21" providerId="AD" clId="Web-{4408FB9D-CD4E-E99C-6D4D-6781D8C66064}" dt="2024-05-20T18:23:18.750" v="45"/>
          <ac:spMkLst>
            <pc:docMk/>
            <pc:sldMk cId="4168757341" sldId="271"/>
            <ac:spMk id="3" creationId="{4BA8304F-4F03-0306-998B-6C76AEA000E8}"/>
          </ac:spMkLst>
        </pc:spChg>
        <pc:spChg chg="add">
          <ac:chgData name="Tamara Davies (1700359)" userId="S::1700359@student.uwtsd.ac.uk::ce24b9eb-591d-475e-8807-efa2c0a6cc21" providerId="AD" clId="Web-{4408FB9D-CD4E-E99C-6D4D-6781D8C66064}" dt="2024-05-20T18:23:18.750" v="45"/>
          <ac:spMkLst>
            <pc:docMk/>
            <pc:sldMk cId="4168757341" sldId="271"/>
            <ac:spMk id="9" creationId="{362810D9-2C5A-477D-949C-C191895477F3}"/>
          </ac:spMkLst>
        </pc:spChg>
        <pc:spChg chg="add">
          <ac:chgData name="Tamara Davies (1700359)" userId="S::1700359@student.uwtsd.ac.uk::ce24b9eb-591d-475e-8807-efa2c0a6cc21" providerId="AD" clId="Web-{4408FB9D-CD4E-E99C-6D4D-6781D8C66064}" dt="2024-05-20T18:23:18.750" v="45"/>
          <ac:spMkLst>
            <pc:docMk/>
            <pc:sldMk cId="4168757341" sldId="271"/>
            <ac:spMk id="11" creationId="{081E4A58-353D-44AE-B2FC-2A74E2E400F7}"/>
          </ac:spMkLst>
        </pc:spChg>
        <pc:picChg chg="add">
          <ac:chgData name="Tamara Davies (1700359)" userId="S::1700359@student.uwtsd.ac.uk::ce24b9eb-591d-475e-8807-efa2c0a6cc21" providerId="AD" clId="Web-{4408FB9D-CD4E-E99C-6D4D-6781D8C66064}" dt="2024-05-20T18:23:18.750" v="45"/>
          <ac:picMkLst>
            <pc:docMk/>
            <pc:sldMk cId="4168757341" sldId="271"/>
            <ac:picMk id="5" creationId="{381C62B8-95B4-F55B-3256-06C06FC98162}"/>
          </ac:picMkLst>
        </pc:picChg>
      </pc:sldChg>
      <pc:sldChg chg="mod">
        <pc:chgData name="Tamara Davies (1700359)" userId="S::1700359@student.uwtsd.ac.uk::ce24b9eb-591d-475e-8807-efa2c0a6cc21" providerId="AD" clId="Web-{4408FB9D-CD4E-E99C-6D4D-6781D8C66064}" dt="2024-05-20T18:13:33.590" v="3"/>
        <pc:sldMkLst>
          <pc:docMk/>
          <pc:sldMk cId="1503975933" sldId="272"/>
        </pc:sldMkLst>
      </pc:sldChg>
      <pc:sldMasterChg chg="mod setBg modSldLayout">
        <pc:chgData name="Tamara Davies (1700359)" userId="S::1700359@student.uwtsd.ac.uk::ce24b9eb-591d-475e-8807-efa2c0a6cc21" providerId="AD" clId="Web-{4408FB9D-CD4E-E99C-6D4D-6781D8C66064}" dt="2024-05-20T18:13:33.590" v="3"/>
        <pc:sldMasterMkLst>
          <pc:docMk/>
          <pc:sldMasterMk cId="2460954070" sldId="2147483660"/>
        </pc:sldMasterMkLst>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2385387890" sldId="2147483661"/>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949138452" sldId="2147483662"/>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2591524520" sldId="2147483663"/>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1203092039" sldId="2147483664"/>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3733172339" sldId="2147483665"/>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3210312558" sldId="2147483666"/>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3146388984" sldId="2147483667"/>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3171841454" sldId="2147483668"/>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1718958274" sldId="2147483669"/>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2202905451" sldId="2147483670"/>
          </pc:sldLayoutMkLst>
        </pc:sldLayoutChg>
        <pc:sldLayoutChg chg="mod">
          <pc:chgData name="Tamara Davies (1700359)" userId="S::1700359@student.uwtsd.ac.uk::ce24b9eb-591d-475e-8807-efa2c0a6cc21" providerId="AD" clId="Web-{4408FB9D-CD4E-E99C-6D4D-6781D8C66064}" dt="2024-05-20T18:13:33.590" v="3"/>
          <pc:sldLayoutMkLst>
            <pc:docMk/>
            <pc:sldMasterMk cId="2460954070" sldId="2147483660"/>
            <pc:sldLayoutMk cId="3479445657" sldId="2147483671"/>
          </pc:sldLayoutMkLst>
        </pc:sldLayoutChg>
      </pc:sldMasterChg>
    </pc:docChg>
  </pc:docChgLst>
  <pc:docChgLst>
    <pc:chgData name="Tamara Davies (1700359)" userId="S::1700359@student.uwtsd.ac.uk::ce24b9eb-591d-475e-8807-efa2c0a6cc21" providerId="AD" clId="Web-{D27DD60E-303A-A133-593B-CAA33E4AAE4A}"/>
    <pc:docChg chg="addSld modSld">
      <pc:chgData name="Tamara Davies (1700359)" userId="S::1700359@student.uwtsd.ac.uk::ce24b9eb-591d-475e-8807-efa2c0a6cc21" providerId="AD" clId="Web-{D27DD60E-303A-A133-593B-CAA33E4AAE4A}" dt="2024-05-19T11:21:12.628" v="36" actId="20577"/>
      <pc:docMkLst>
        <pc:docMk/>
      </pc:docMkLst>
      <pc:sldChg chg="modSp new">
        <pc:chgData name="Tamara Davies (1700359)" userId="S::1700359@student.uwtsd.ac.uk::ce24b9eb-591d-475e-8807-efa2c0a6cc21" providerId="AD" clId="Web-{D27DD60E-303A-A133-593B-CAA33E4AAE4A}" dt="2024-05-19T11:13:42.223" v="16" actId="20577"/>
        <pc:sldMkLst>
          <pc:docMk/>
          <pc:sldMk cId="3903089136" sldId="257"/>
        </pc:sldMkLst>
        <pc:spChg chg="mod">
          <ac:chgData name="Tamara Davies (1700359)" userId="S::1700359@student.uwtsd.ac.uk::ce24b9eb-591d-475e-8807-efa2c0a6cc21" providerId="AD" clId="Web-{D27DD60E-303A-A133-593B-CAA33E4AAE4A}" dt="2024-05-19T10:52:35.874" v="1" actId="20577"/>
          <ac:spMkLst>
            <pc:docMk/>
            <pc:sldMk cId="3903089136" sldId="257"/>
            <ac:spMk id="2" creationId="{F44BB861-CC9B-441D-B0F1-48B7C7270F5F}"/>
          </ac:spMkLst>
        </pc:spChg>
        <pc:spChg chg="mod">
          <ac:chgData name="Tamara Davies (1700359)" userId="S::1700359@student.uwtsd.ac.uk::ce24b9eb-591d-475e-8807-efa2c0a6cc21" providerId="AD" clId="Web-{D27DD60E-303A-A133-593B-CAA33E4AAE4A}" dt="2024-05-19T11:13:42.223" v="16" actId="20577"/>
          <ac:spMkLst>
            <pc:docMk/>
            <pc:sldMk cId="3903089136" sldId="257"/>
            <ac:spMk id="3" creationId="{A4C31023-64B7-8AEF-EEFB-1800EF40BC55}"/>
          </ac:spMkLst>
        </pc:spChg>
      </pc:sldChg>
      <pc:sldChg chg="modSp new">
        <pc:chgData name="Tamara Davies (1700359)" userId="S::1700359@student.uwtsd.ac.uk::ce24b9eb-591d-475e-8807-efa2c0a6cc21" providerId="AD" clId="Web-{D27DD60E-303A-A133-593B-CAA33E4AAE4A}" dt="2024-05-19T11:21:12.628" v="36" actId="20577"/>
        <pc:sldMkLst>
          <pc:docMk/>
          <pc:sldMk cId="652911701" sldId="258"/>
        </pc:sldMkLst>
        <pc:spChg chg="mod">
          <ac:chgData name="Tamara Davies (1700359)" userId="S::1700359@student.uwtsd.ac.uk::ce24b9eb-591d-475e-8807-efa2c0a6cc21" providerId="AD" clId="Web-{D27DD60E-303A-A133-593B-CAA33E4AAE4A}" dt="2024-05-19T11:14:08.350" v="18" actId="20577"/>
          <ac:spMkLst>
            <pc:docMk/>
            <pc:sldMk cId="652911701" sldId="258"/>
            <ac:spMk id="2" creationId="{7598CDAD-0F64-F3EB-A41E-947C6C74E7D8}"/>
          </ac:spMkLst>
        </pc:spChg>
        <pc:spChg chg="mod">
          <ac:chgData name="Tamara Davies (1700359)" userId="S::1700359@student.uwtsd.ac.uk::ce24b9eb-591d-475e-8807-efa2c0a6cc21" providerId="AD" clId="Web-{D27DD60E-303A-A133-593B-CAA33E4AAE4A}" dt="2024-05-19T11:21:12.628" v="36" actId="20577"/>
          <ac:spMkLst>
            <pc:docMk/>
            <pc:sldMk cId="652911701" sldId="258"/>
            <ac:spMk id="3" creationId="{E617E11E-7CC0-01AC-1A0B-CE65A966DD66}"/>
          </ac:spMkLst>
        </pc:spChg>
      </pc:sldChg>
    </pc:docChg>
  </pc:docChgLst>
  <pc:docChgLst>
    <pc:chgData name="Tamara Davies (1700359)" userId="S::1700359@student.uwtsd.ac.uk::ce24b9eb-591d-475e-8807-efa2c0a6cc21" providerId="AD" clId="Web-{9E8AACD2-2DDE-69BF-31B7-B48F4C24AC02}"/>
    <pc:docChg chg="modSld">
      <pc:chgData name="Tamara Davies (1700359)" userId="S::1700359@student.uwtsd.ac.uk::ce24b9eb-591d-475e-8807-efa2c0a6cc21" providerId="AD" clId="Web-{9E8AACD2-2DDE-69BF-31B7-B48F4C24AC02}" dt="2024-05-20T22:08:45.671" v="32" actId="14100"/>
      <pc:docMkLst>
        <pc:docMk/>
      </pc:docMkLst>
      <pc:sldChg chg="modSp">
        <pc:chgData name="Tamara Davies (1700359)" userId="S::1700359@student.uwtsd.ac.uk::ce24b9eb-591d-475e-8807-efa2c0a6cc21" providerId="AD" clId="Web-{9E8AACD2-2DDE-69BF-31B7-B48F4C24AC02}" dt="2024-05-20T22:08:45.671" v="32" actId="14100"/>
        <pc:sldMkLst>
          <pc:docMk/>
          <pc:sldMk cId="109857222" sldId="256"/>
        </pc:sldMkLst>
        <pc:spChg chg="mod">
          <ac:chgData name="Tamara Davies (1700359)" userId="S::1700359@student.uwtsd.ac.uk::ce24b9eb-591d-475e-8807-efa2c0a6cc21" providerId="AD" clId="Web-{9E8AACD2-2DDE-69BF-31B7-B48F4C24AC02}" dt="2024-05-20T22:08:45.671" v="32" actId="14100"/>
          <ac:spMkLst>
            <pc:docMk/>
            <pc:sldMk cId="109857222" sldId="256"/>
            <ac:spMk id="3" creationId="{00000000-0000-0000-0000-000000000000}"/>
          </ac:spMkLst>
        </pc:spChg>
        <pc:picChg chg="mod">
          <ac:chgData name="Tamara Davies (1700359)" userId="S::1700359@student.uwtsd.ac.uk::ce24b9eb-591d-475e-8807-efa2c0a6cc21" providerId="AD" clId="Web-{9E8AACD2-2DDE-69BF-31B7-B48F4C24AC02}" dt="2024-05-20T22:08:38.686" v="31" actId="1076"/>
          <ac:picMkLst>
            <pc:docMk/>
            <pc:sldMk cId="109857222" sldId="256"/>
            <ac:picMk id="24" creationId="{EC28EE2F-ACC1-A591-23C9-194546F60039}"/>
          </ac:picMkLst>
        </pc:picChg>
      </pc:sldChg>
    </pc:docChg>
  </pc:docChgLst>
  <pc:docChgLst>
    <pc:chgData name="Tamara Davies (1700359)" userId="S::1700359@student.uwtsd.ac.uk::ce24b9eb-591d-475e-8807-efa2c0a6cc21" providerId="AD" clId="Web-{8F0E4A73-494A-157F-A094-E2FE627CBE6D}"/>
    <pc:docChg chg="modSld">
      <pc:chgData name="Tamara Davies (1700359)" userId="S::1700359@student.uwtsd.ac.uk::ce24b9eb-591d-475e-8807-efa2c0a6cc21" providerId="AD" clId="Web-{8F0E4A73-494A-157F-A094-E2FE627CBE6D}" dt="2024-05-20T16:54:53.740" v="1" actId="20577"/>
      <pc:docMkLst>
        <pc:docMk/>
      </pc:docMkLst>
      <pc:sldChg chg="modSp">
        <pc:chgData name="Tamara Davies (1700359)" userId="S::1700359@student.uwtsd.ac.uk::ce24b9eb-591d-475e-8807-efa2c0a6cc21" providerId="AD" clId="Web-{8F0E4A73-494A-157F-A094-E2FE627CBE6D}" dt="2024-05-20T16:54:53.740" v="1" actId="20577"/>
        <pc:sldMkLst>
          <pc:docMk/>
          <pc:sldMk cId="109857222" sldId="256"/>
        </pc:sldMkLst>
        <pc:spChg chg="mod">
          <ac:chgData name="Tamara Davies (1700359)" userId="S::1700359@student.uwtsd.ac.uk::ce24b9eb-591d-475e-8807-efa2c0a6cc21" providerId="AD" clId="Web-{8F0E4A73-494A-157F-A094-E2FE627CBE6D}" dt="2024-05-20T16:54:53.740" v="1" actId="20577"/>
          <ac:spMkLst>
            <pc:docMk/>
            <pc:sldMk cId="109857222" sldId="256"/>
            <ac:spMk id="3" creationId="{00000000-0000-0000-0000-000000000000}"/>
          </ac:spMkLst>
        </pc:spChg>
      </pc:sldChg>
    </pc:docChg>
  </pc:docChgLst>
  <pc:docChgLst>
    <pc:chgData name="Tamara Davies (1700359)" userId="S::1700359@student.uwtsd.ac.uk::ce24b9eb-591d-475e-8807-efa2c0a6cc21" providerId="AD" clId="Web-{4722776F-A0D3-E4DC-CD18-299E3D9B3664}"/>
    <pc:docChg chg="modSld">
      <pc:chgData name="Tamara Davies (1700359)" userId="S::1700359@student.uwtsd.ac.uk::ce24b9eb-591d-475e-8807-efa2c0a6cc21" providerId="AD" clId="Web-{4722776F-A0D3-E4DC-CD18-299E3D9B3664}" dt="2024-05-20T19:07:33.950" v="1"/>
      <pc:docMkLst>
        <pc:docMk/>
      </pc:docMkLst>
      <pc:sldChg chg="addSp delSp modSp">
        <pc:chgData name="Tamara Davies (1700359)" userId="S::1700359@student.uwtsd.ac.uk::ce24b9eb-591d-475e-8807-efa2c0a6cc21" providerId="AD" clId="Web-{4722776F-A0D3-E4DC-CD18-299E3D9B3664}" dt="2024-05-20T19:07:33.950" v="1"/>
        <pc:sldMkLst>
          <pc:docMk/>
          <pc:sldMk cId="847664665" sldId="269"/>
        </pc:sldMkLst>
        <pc:spChg chg="mod">
          <ac:chgData name="Tamara Davies (1700359)" userId="S::1700359@student.uwtsd.ac.uk::ce24b9eb-591d-475e-8807-efa2c0a6cc21" providerId="AD" clId="Web-{4722776F-A0D3-E4DC-CD18-299E3D9B3664}" dt="2024-05-20T19:07:33.950" v="1"/>
          <ac:spMkLst>
            <pc:docMk/>
            <pc:sldMk cId="847664665" sldId="269"/>
            <ac:spMk id="2" creationId="{77DADF8A-02F6-FF6F-E8E9-27BD59913237}"/>
          </ac:spMkLst>
        </pc:spChg>
        <pc:spChg chg="mod">
          <ac:chgData name="Tamara Davies (1700359)" userId="S::1700359@student.uwtsd.ac.uk::ce24b9eb-591d-475e-8807-efa2c0a6cc21" providerId="AD" clId="Web-{4722776F-A0D3-E4DC-CD18-299E3D9B3664}" dt="2024-05-20T19:07:33.950" v="1"/>
          <ac:spMkLst>
            <pc:docMk/>
            <pc:sldMk cId="847664665" sldId="269"/>
            <ac:spMk id="3" creationId="{CF253D8B-3CA1-6114-36E8-858B66D1998D}"/>
          </ac:spMkLst>
        </pc:spChg>
        <pc:spChg chg="del">
          <ac:chgData name="Tamara Davies (1700359)" userId="S::1700359@student.uwtsd.ac.uk::ce24b9eb-591d-475e-8807-efa2c0a6cc21" providerId="AD" clId="Web-{4722776F-A0D3-E4DC-CD18-299E3D9B3664}" dt="2024-05-20T19:07:33.950" v="1"/>
          <ac:spMkLst>
            <pc:docMk/>
            <pc:sldMk cId="847664665" sldId="269"/>
            <ac:spMk id="8" creationId="{907EF6B7-1338-4443-8C46-6A318D952DFD}"/>
          </ac:spMkLst>
        </pc:spChg>
        <pc:spChg chg="del">
          <ac:chgData name="Tamara Davies (1700359)" userId="S::1700359@student.uwtsd.ac.uk::ce24b9eb-591d-475e-8807-efa2c0a6cc21" providerId="AD" clId="Web-{4722776F-A0D3-E4DC-CD18-299E3D9B3664}" dt="2024-05-20T19:07:33.950" v="1"/>
          <ac:spMkLst>
            <pc:docMk/>
            <pc:sldMk cId="847664665" sldId="269"/>
            <ac:spMk id="10" creationId="{DAAE4CDD-124C-4DCF-9584-B6033B545DD5}"/>
          </ac:spMkLst>
        </pc:spChg>
        <pc:spChg chg="del">
          <ac:chgData name="Tamara Davies (1700359)" userId="S::1700359@student.uwtsd.ac.uk::ce24b9eb-591d-475e-8807-efa2c0a6cc21" providerId="AD" clId="Web-{4722776F-A0D3-E4DC-CD18-299E3D9B3664}" dt="2024-05-20T19:07:33.950" v="1"/>
          <ac:spMkLst>
            <pc:docMk/>
            <pc:sldMk cId="847664665" sldId="269"/>
            <ac:spMk id="12" creationId="{081E4A58-353D-44AE-B2FC-2A74E2E400F7}"/>
          </ac:spMkLst>
        </pc:spChg>
        <pc:spChg chg="add">
          <ac:chgData name="Tamara Davies (1700359)" userId="S::1700359@student.uwtsd.ac.uk::ce24b9eb-591d-475e-8807-efa2c0a6cc21" providerId="AD" clId="Web-{4722776F-A0D3-E4DC-CD18-299E3D9B3664}" dt="2024-05-20T19:07:33.950" v="1"/>
          <ac:spMkLst>
            <pc:docMk/>
            <pc:sldMk cId="847664665" sldId="269"/>
            <ac:spMk id="17" creationId="{DB304A14-32D0-4873-B914-423ED7B8DAFD}"/>
          </ac:spMkLst>
        </pc:spChg>
        <pc:spChg chg="add">
          <ac:chgData name="Tamara Davies (1700359)" userId="S::1700359@student.uwtsd.ac.uk::ce24b9eb-591d-475e-8807-efa2c0a6cc21" providerId="AD" clId="Web-{4722776F-A0D3-E4DC-CD18-299E3D9B3664}" dt="2024-05-20T19:07:33.950" v="1"/>
          <ac:spMkLst>
            <pc:docMk/>
            <pc:sldMk cId="847664665" sldId="269"/>
            <ac:spMk id="19" creationId="{1D460C86-854F-4FB3-ABC2-E823D8FEB9DB}"/>
          </ac:spMkLst>
        </pc:spChg>
        <pc:spChg chg="add">
          <ac:chgData name="Tamara Davies (1700359)" userId="S::1700359@student.uwtsd.ac.uk::ce24b9eb-591d-475e-8807-efa2c0a6cc21" providerId="AD" clId="Web-{4722776F-A0D3-E4DC-CD18-299E3D9B3664}" dt="2024-05-20T19:07:33.950" v="1"/>
          <ac:spMkLst>
            <pc:docMk/>
            <pc:sldMk cId="847664665" sldId="269"/>
            <ac:spMk id="21" creationId="{BB48116A-278A-4CC5-89D3-9DE8E8FF1245}"/>
          </ac:spMkLst>
        </pc:spChg>
        <pc:picChg chg="add mod">
          <ac:chgData name="Tamara Davies (1700359)" userId="S::1700359@student.uwtsd.ac.uk::ce24b9eb-591d-475e-8807-efa2c0a6cc21" providerId="AD" clId="Web-{4722776F-A0D3-E4DC-CD18-299E3D9B3664}" dt="2024-05-20T19:07:33.950" v="1"/>
          <ac:picMkLst>
            <pc:docMk/>
            <pc:sldMk cId="847664665" sldId="269"/>
            <ac:picMk id="4" creationId="{FE5E37CA-2DB5-E948-8AED-36C4A599EBA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uowtsd-my.sharepoint.com/:v:/g/personal/1700359_student_uwtsd_ac_uk/EUMUXa8_uHJOlTPWRF3TQK8B9FwO7TleW4MDsCLJusGDHg?e=SvgxFU&amp;nav=eyJyZWZlcnJhbEluZm8iOnsicmVmZXJyYWxBcHAiOiJTdHJlYW1XZWJBcHAiLCJyZWZlcnJhbFZpZXciOiJTaGFyZURpYWxvZy1MaW5rIiwicmVmZXJyYWxBcHBQbGF0Zm9ybSI6IldlYiIsInJlZmVycmFsTW9kZSI6InZpZXcifX0%3D" TargetMode="Externa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pngimg.com/download/18056"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eautyandgroomingtips.com/2012/12/outdoor-games-that-help-in-staying-fit.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regardingnannies.com/tag/behavior-in-kids/"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commons.wikimedia.org/wiki/File:Playing_children.jpg" TargetMode="External"/><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Happy_Children_Playing_Kids.jpg"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ablecanopies.co.uk/resources/knowledge-base/how-outdoor-play-can-help-with-behaviour/#:~:text=Outdoor%20play%20is%20an%20essential,daily%20dose%20of%20Vitamin%20D" TargetMode="External"/><Relationship Id="rId2" Type="http://schemas.openxmlformats.org/officeDocument/2006/relationships/hyperlink" Target="https://hwb.gov.wales/storage/d5d8e39c-b534-40cb-a3f5-7e2e126d8077/foundation-phase-framework.pdf" TargetMode="External"/><Relationship Id="rId1" Type="http://schemas.openxmlformats.org/officeDocument/2006/relationships/slideLayout" Target="../slideLayouts/slideLayout2.xml"/><Relationship Id="rId5" Type="http://schemas.openxmlformats.org/officeDocument/2006/relationships/hyperlink" Target="https://www.cdc.gov/healthyschools/physicalactivity/facts.htm#:~:text=Students%20who%20are%20physically%20active,%2C%20on%2Dtask%20behavior" TargetMode="External"/><Relationship Id="rId4" Type="http://schemas.openxmlformats.org/officeDocument/2006/relationships/hyperlink" Target="https://www.henryford.com/blog/2021/03/positive-reinforc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Floating Numbers And Letters On Top Of A Book">
            <a:extLst>
              <a:ext uri="{FF2B5EF4-FFF2-40B4-BE49-F238E27FC236}">
                <a16:creationId xmlns:a16="http://schemas.microsoft.com/office/drawing/2014/main" id="{EC28EE2F-ACC1-A591-23C9-194546F6003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22"/>
            <a:ext cx="12191977" cy="6858022"/>
          </a:xfrm>
          <a:prstGeom prst="rect">
            <a:avLst/>
          </a:prstGeom>
        </p:spPr>
      </p:pic>
      <p:sp>
        <p:nvSpPr>
          <p:cNvPr id="30" name="Rectangle 2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pPr algn="l"/>
            <a:r>
              <a:rPr lang="en-US" sz="5200" err="1">
                <a:solidFill>
                  <a:srgbClr val="FFFFFF"/>
                </a:solidFill>
              </a:rPr>
              <a:t>Behaviour</a:t>
            </a:r>
            <a:r>
              <a:rPr lang="en-US" sz="5200">
                <a:solidFill>
                  <a:srgbClr val="FFFFFF"/>
                </a:solidFill>
              </a:rPr>
              <a:t> and Learning </a:t>
            </a:r>
          </a:p>
        </p:txBody>
      </p:sp>
      <p:sp>
        <p:nvSpPr>
          <p:cNvPr id="3" name="Subtitle 2"/>
          <p:cNvSpPr>
            <a:spLocks noGrp="1"/>
          </p:cNvSpPr>
          <p:nvPr>
            <p:ph type="subTitle" idx="1"/>
          </p:nvPr>
        </p:nvSpPr>
        <p:spPr>
          <a:xfrm>
            <a:off x="643466" y="4551037"/>
            <a:ext cx="6133037" cy="2003877"/>
          </a:xfrm>
        </p:spPr>
        <p:txBody>
          <a:bodyPr vert="horz" lIns="91440" tIns="45720" rIns="91440" bIns="45720" rtlCol="0" anchor="b">
            <a:normAutofit lnSpcReduction="10000"/>
          </a:bodyPr>
          <a:lstStyle/>
          <a:p>
            <a:pPr algn="l"/>
            <a:r>
              <a:rPr lang="en-US" dirty="0">
                <a:solidFill>
                  <a:srgbClr val="FFFFFF"/>
                </a:solidFill>
              </a:rPr>
              <a:t>By Tamara Davies</a:t>
            </a:r>
          </a:p>
          <a:p>
            <a:pPr algn="l"/>
            <a:r>
              <a:rPr lang="en-US" dirty="0">
                <a:solidFill>
                  <a:srgbClr val="FFFFFF"/>
                </a:solidFill>
              </a:rPr>
              <a:t>Student Number – 1700359</a:t>
            </a:r>
          </a:p>
          <a:p>
            <a:pPr algn="l"/>
            <a:r>
              <a:rPr lang="en-US">
                <a:solidFill>
                  <a:srgbClr val="FFFFFF"/>
                </a:solidFill>
              </a:rPr>
              <a:t>Video Presentation Link -</a:t>
            </a:r>
            <a:r>
              <a:rPr lang="en-US" dirty="0">
                <a:solidFill>
                  <a:srgbClr val="FFFFFF"/>
                </a:solidFill>
                <a:ea typeface="+mn-lt"/>
                <a:cs typeface="+mn-lt"/>
              </a:rPr>
              <a:t> </a:t>
            </a:r>
          </a:p>
          <a:p>
            <a:pPr algn="l"/>
            <a:r>
              <a:rPr lang="en-US" dirty="0">
                <a:solidFill>
                  <a:srgbClr val="FFFFFF"/>
                </a:solidFill>
                <a:ea typeface="+mn-lt"/>
                <a:cs typeface="+mn-lt"/>
                <a:hlinkClick r:id="rId5"/>
              </a:rPr>
              <a:t>Behaviour and learning presentation-20240520_224750-Meeting Recording.mp4</a:t>
            </a:r>
            <a:r>
              <a:rPr lang="en-US" dirty="0">
                <a:solidFill>
                  <a:srgbClr val="FFFFFF"/>
                </a:solidFill>
              </a:rPr>
              <a:t> </a:t>
            </a:r>
            <a:endParaRPr lang="en-US"/>
          </a:p>
        </p:txBody>
      </p:sp>
      <p:sp>
        <p:nvSpPr>
          <p:cNvPr id="32" name="Rectangle 3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BB861-CC9B-441D-B0F1-48B7C7270F5F}"/>
              </a:ext>
            </a:extLst>
          </p:cNvPr>
          <p:cNvSpPr>
            <a:spLocks noGrp="1"/>
          </p:cNvSpPr>
          <p:nvPr>
            <p:ph type="title"/>
          </p:nvPr>
        </p:nvSpPr>
        <p:spPr>
          <a:xfrm>
            <a:off x="838201" y="365125"/>
            <a:ext cx="5251316" cy="1807305"/>
          </a:xfrm>
        </p:spPr>
        <p:txBody>
          <a:bodyPr>
            <a:normAutofit/>
          </a:bodyPr>
          <a:lstStyle/>
          <a:p>
            <a:r>
              <a:rPr lang="en-US"/>
              <a:t>Introduction </a:t>
            </a:r>
          </a:p>
        </p:txBody>
      </p:sp>
      <p:sp>
        <p:nvSpPr>
          <p:cNvPr id="7" name="Content Placeholder 2">
            <a:extLst>
              <a:ext uri="{FF2B5EF4-FFF2-40B4-BE49-F238E27FC236}">
                <a16:creationId xmlns:a16="http://schemas.microsoft.com/office/drawing/2014/main" id="{A4C31023-64B7-8AEF-EEFB-1800EF40BC55}"/>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1700"/>
              <a:t>Within this presentation we will be covering </a:t>
            </a:r>
            <a:r>
              <a:rPr lang="en-US" sz="1700" err="1"/>
              <a:t>behaviour</a:t>
            </a:r>
            <a:r>
              <a:rPr lang="en-US" sz="1700"/>
              <a:t> and learning management strategies that can be used within the Foundation Phase environment to help support children and young people. </a:t>
            </a:r>
          </a:p>
          <a:p>
            <a:r>
              <a:rPr lang="en-US" sz="1700"/>
              <a:t>I have chosen three different strategies that I feel are useful tactics that practitioners can use to help support the children and young people within their classroom easily when needed. </a:t>
            </a:r>
          </a:p>
          <a:p>
            <a:r>
              <a:rPr lang="en-US" sz="1700"/>
              <a:t>I also have a supporting poster that will show in more detail how to help engage children in these activities. </a:t>
            </a:r>
          </a:p>
        </p:txBody>
      </p:sp>
      <p:pic>
        <p:nvPicPr>
          <p:cNvPr id="15" name="Picture 14" descr="A group of children with backpacks&#10;&#10;Description automatically generated">
            <a:extLst>
              <a:ext uri="{FF2B5EF4-FFF2-40B4-BE49-F238E27FC236}">
                <a16:creationId xmlns:a16="http://schemas.microsoft.com/office/drawing/2014/main" id="{09CA14E5-E008-B478-95DB-9413DB1B164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223" r="2673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6" name="TextBox 15">
            <a:extLst>
              <a:ext uri="{FF2B5EF4-FFF2-40B4-BE49-F238E27FC236}">
                <a16:creationId xmlns:a16="http://schemas.microsoft.com/office/drawing/2014/main" id="{0FD2CDE0-850E-C355-911F-35F5341E0E00}"/>
              </a:ext>
            </a:extLst>
          </p:cNvPr>
          <p:cNvSpPr txBox="1"/>
          <p:nvPr/>
        </p:nvSpPr>
        <p:spPr>
          <a:xfrm>
            <a:off x="9716643" y="6657945"/>
            <a:ext cx="24753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903089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8CDAD-0F64-F3EB-A41E-947C6C74E7D8}"/>
              </a:ext>
            </a:extLst>
          </p:cNvPr>
          <p:cNvSpPr>
            <a:spLocks noGrp="1"/>
          </p:cNvSpPr>
          <p:nvPr>
            <p:ph type="title"/>
          </p:nvPr>
        </p:nvSpPr>
        <p:spPr>
          <a:xfrm>
            <a:off x="761800" y="762001"/>
            <a:ext cx="5334197" cy="1708242"/>
          </a:xfrm>
        </p:spPr>
        <p:txBody>
          <a:bodyPr anchor="ctr">
            <a:normAutofit/>
          </a:bodyPr>
          <a:lstStyle/>
          <a:p>
            <a:r>
              <a:rPr lang="en-US" sz="4000"/>
              <a:t>Behaviour and Learning in the Foundation Phase</a:t>
            </a:r>
          </a:p>
        </p:txBody>
      </p:sp>
      <p:sp>
        <p:nvSpPr>
          <p:cNvPr id="3" name="Content Placeholder 2">
            <a:extLst>
              <a:ext uri="{FF2B5EF4-FFF2-40B4-BE49-F238E27FC236}">
                <a16:creationId xmlns:a16="http://schemas.microsoft.com/office/drawing/2014/main" id="{E617E11E-7CC0-01AC-1A0B-CE65A966DD66}"/>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US" sz="1700"/>
              <a:t>This presentation will focus on the Foundation Phase that is held within a mainstream primary school setting. The foundation phase is the younger age range of the primary school and supports children within the age bracket of three to seven years old. </a:t>
            </a:r>
          </a:p>
          <a:p>
            <a:pPr marL="0" indent="0">
              <a:buNone/>
            </a:pPr>
            <a:r>
              <a:rPr lang="en-US" sz="1700"/>
              <a:t>Whilst children are developing through these ages there can be a lot of big challenges and development milestones that they may face. This age is crucial for their social, emotional and psychological development and their school environment and experience can have a large impact on how they transition and develop through these milestones. </a:t>
            </a:r>
          </a:p>
        </p:txBody>
      </p:sp>
      <p:pic>
        <p:nvPicPr>
          <p:cNvPr id="5" name="Picture 4" descr="White bulbs with a yellow one standing out">
            <a:extLst>
              <a:ext uri="{FF2B5EF4-FFF2-40B4-BE49-F238E27FC236}">
                <a16:creationId xmlns:a16="http://schemas.microsoft.com/office/drawing/2014/main" id="{963B123F-D8D8-5497-2E66-0C16AC2082C5}"/>
              </a:ext>
            </a:extLst>
          </p:cNvPr>
          <p:cNvPicPr>
            <a:picLocks noChangeAspect="1"/>
          </p:cNvPicPr>
          <p:nvPr/>
        </p:nvPicPr>
        <p:blipFill rotWithShape="1">
          <a:blip r:embed="rId2"/>
          <a:srcRect l="34075" r="14164"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52911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93C93-EB4A-5AA0-1804-E983D34E3A75}"/>
              </a:ext>
            </a:extLst>
          </p:cNvPr>
          <p:cNvSpPr>
            <a:spLocks noGrp="1"/>
          </p:cNvSpPr>
          <p:nvPr>
            <p:ph type="title"/>
          </p:nvPr>
        </p:nvSpPr>
        <p:spPr>
          <a:xfrm>
            <a:off x="761800" y="762001"/>
            <a:ext cx="5334197" cy="1708242"/>
          </a:xfrm>
        </p:spPr>
        <p:txBody>
          <a:bodyPr anchor="ctr">
            <a:normAutofit/>
          </a:bodyPr>
          <a:lstStyle/>
          <a:p>
            <a:r>
              <a:rPr lang="en-US" sz="4000"/>
              <a:t>Foundation Phase </a:t>
            </a:r>
          </a:p>
        </p:txBody>
      </p:sp>
      <p:sp>
        <p:nvSpPr>
          <p:cNvPr id="3" name="Content Placeholder 2">
            <a:extLst>
              <a:ext uri="{FF2B5EF4-FFF2-40B4-BE49-F238E27FC236}">
                <a16:creationId xmlns:a16="http://schemas.microsoft.com/office/drawing/2014/main" id="{6478DE7D-12B7-5F55-2F41-EAC5ACD530D1}"/>
              </a:ext>
            </a:extLst>
          </p:cNvPr>
          <p:cNvSpPr>
            <a:spLocks noGrp="1"/>
          </p:cNvSpPr>
          <p:nvPr>
            <p:ph idx="1"/>
          </p:nvPr>
        </p:nvSpPr>
        <p:spPr>
          <a:xfrm>
            <a:off x="761800" y="2470244"/>
            <a:ext cx="5334197" cy="3769835"/>
          </a:xfrm>
        </p:spPr>
        <p:txBody>
          <a:bodyPr vert="horz" lIns="91440" tIns="45720" rIns="91440" bIns="45720" rtlCol="0" anchor="ctr">
            <a:normAutofit fontScale="92500" lnSpcReduction="20000"/>
          </a:bodyPr>
          <a:lstStyle/>
          <a:p>
            <a:r>
              <a:rPr lang="en-US" sz="1900"/>
              <a:t>Whilst children are in the mainstream foundation phase setting they will all typically go through similar milestones within their development. However, there are many different influences and experiences that will individually change and develop them too which also plays a part into their individual development as a whole. </a:t>
            </a:r>
          </a:p>
          <a:p>
            <a:r>
              <a:rPr lang="en-US" sz="1900"/>
              <a:t>These reasons can all play a part in the children's </a:t>
            </a:r>
            <a:r>
              <a:rPr lang="en-US" sz="1900" err="1"/>
              <a:t>behaviour</a:t>
            </a:r>
            <a:r>
              <a:rPr lang="en-US" sz="1900"/>
              <a:t> and learning and this can be displayed whilst in the school setting. </a:t>
            </a:r>
          </a:p>
          <a:p>
            <a:r>
              <a:rPr lang="en-US" sz="1900">
                <a:ea typeface="+mn-lt"/>
                <a:cs typeface="+mn-lt"/>
              </a:rPr>
              <a:t>'The Foundation Phase curriculum is planned as a progressive framework that spans four years (three to seven years) to meet the diverse needs of all children, including those who are at an earlier stage of development and those who are more able.' Gov, (2015)</a:t>
            </a:r>
            <a:endParaRPr lang="en-US" sz="1900"/>
          </a:p>
        </p:txBody>
      </p:sp>
      <p:pic>
        <p:nvPicPr>
          <p:cNvPr id="5" name="Picture 4">
            <a:extLst>
              <a:ext uri="{FF2B5EF4-FFF2-40B4-BE49-F238E27FC236}">
                <a16:creationId xmlns:a16="http://schemas.microsoft.com/office/drawing/2014/main" id="{7370B1FE-ED33-AF21-1A8D-539E45021654}"/>
              </a:ext>
            </a:extLst>
          </p:cNvPr>
          <p:cNvPicPr>
            <a:picLocks noChangeAspect="1"/>
          </p:cNvPicPr>
          <p:nvPr/>
        </p:nvPicPr>
        <p:blipFill rotWithShape="1">
          <a:blip r:embed="rId2"/>
          <a:srcRect l="32202" r="26845"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968935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D8ECC-E828-3EB7-914B-15149938C2FD}"/>
              </a:ext>
            </a:extLst>
          </p:cNvPr>
          <p:cNvSpPr>
            <a:spLocks noGrp="1"/>
          </p:cNvSpPr>
          <p:nvPr>
            <p:ph type="title"/>
          </p:nvPr>
        </p:nvSpPr>
        <p:spPr>
          <a:xfrm>
            <a:off x="761800" y="762001"/>
            <a:ext cx="5334197" cy="1708242"/>
          </a:xfrm>
        </p:spPr>
        <p:txBody>
          <a:bodyPr anchor="ctr">
            <a:normAutofit/>
          </a:bodyPr>
          <a:lstStyle/>
          <a:p>
            <a:r>
              <a:rPr lang="en-US" sz="3700"/>
              <a:t>Reasons for possible </a:t>
            </a:r>
            <a:r>
              <a:rPr lang="en-US" sz="3700" err="1"/>
              <a:t>Behaviour</a:t>
            </a:r>
            <a:r>
              <a:rPr lang="en-US" sz="3700"/>
              <a:t> and Learning Issues </a:t>
            </a:r>
          </a:p>
        </p:txBody>
      </p:sp>
      <p:sp>
        <p:nvSpPr>
          <p:cNvPr id="3" name="Content Placeholder 2">
            <a:extLst>
              <a:ext uri="{FF2B5EF4-FFF2-40B4-BE49-F238E27FC236}">
                <a16:creationId xmlns:a16="http://schemas.microsoft.com/office/drawing/2014/main" id="{B8543F67-62D1-CB7C-BCDD-DA6D511B96F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There can be many different reasons for why a child or young person may be acting in a way that can be deemed as disruptive or destructive. The reasons can be endless and different situations can have an impact on children in different ways. </a:t>
            </a:r>
          </a:p>
          <a:p>
            <a:r>
              <a:rPr lang="en-US" sz="1600">
                <a:ea typeface="+mn-lt"/>
                <a:cs typeface="+mn-lt"/>
              </a:rPr>
              <a:t>A child may be acting out in a mainstream foundation phase class for a variety of reasons, such as being overtired and restless, experiencing hunger or thirst, or being in an environment that is too hot or cold for them. A child's environment can have a significant impact on their </a:t>
            </a:r>
            <a:r>
              <a:rPr lang="en-US" sz="1600" err="1">
                <a:ea typeface="+mn-lt"/>
                <a:cs typeface="+mn-lt"/>
              </a:rPr>
              <a:t>behaviour</a:t>
            </a:r>
            <a:r>
              <a:rPr lang="en-US" sz="1600">
                <a:ea typeface="+mn-lt"/>
                <a:cs typeface="+mn-lt"/>
              </a:rPr>
              <a:t>. There could also be other factors influencing their </a:t>
            </a:r>
            <a:r>
              <a:rPr lang="en-US" sz="1600" err="1">
                <a:ea typeface="+mn-lt"/>
                <a:cs typeface="+mn-lt"/>
              </a:rPr>
              <a:t>behaviour</a:t>
            </a:r>
            <a:r>
              <a:rPr lang="en-US" sz="1600">
                <a:ea typeface="+mn-lt"/>
                <a:cs typeface="+mn-lt"/>
              </a:rPr>
              <a:t> within the educational setting such as problems in their home life, issues with their friends, or problems like untreated mental illness or ALN. </a:t>
            </a:r>
            <a:endParaRPr lang="en-US" sz="1600"/>
          </a:p>
          <a:p>
            <a:endParaRPr lang="en-US" sz="1600"/>
          </a:p>
        </p:txBody>
      </p:sp>
      <p:pic>
        <p:nvPicPr>
          <p:cNvPr id="5" name="Picture 4" descr="Geometric shapes on a wooden background">
            <a:extLst>
              <a:ext uri="{FF2B5EF4-FFF2-40B4-BE49-F238E27FC236}">
                <a16:creationId xmlns:a16="http://schemas.microsoft.com/office/drawing/2014/main" id="{8083AD54-635C-8DAF-F425-7810D3562358}"/>
              </a:ext>
            </a:extLst>
          </p:cNvPr>
          <p:cNvPicPr>
            <a:picLocks noChangeAspect="1"/>
          </p:cNvPicPr>
          <p:nvPr/>
        </p:nvPicPr>
        <p:blipFill rotWithShape="1">
          <a:blip r:embed="rId2"/>
          <a:srcRect l="17225" r="31014"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86070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8C3A6F-2AE2-AAD9-8FD5-1687D9523DC8}"/>
              </a:ext>
            </a:extLst>
          </p:cNvPr>
          <p:cNvSpPr>
            <a:spLocks noGrp="1"/>
          </p:cNvSpPr>
          <p:nvPr>
            <p:ph type="title"/>
          </p:nvPr>
        </p:nvSpPr>
        <p:spPr>
          <a:xfrm>
            <a:off x="761800" y="762001"/>
            <a:ext cx="5334197" cy="1708242"/>
          </a:xfrm>
        </p:spPr>
        <p:txBody>
          <a:bodyPr anchor="ctr">
            <a:normAutofit/>
          </a:bodyPr>
          <a:lstStyle/>
          <a:p>
            <a:r>
              <a:rPr lang="en-US" sz="4000"/>
              <a:t>How to help overcome potential issues </a:t>
            </a:r>
          </a:p>
        </p:txBody>
      </p:sp>
      <p:sp>
        <p:nvSpPr>
          <p:cNvPr id="3" name="Content Placeholder 2">
            <a:extLst>
              <a:ext uri="{FF2B5EF4-FFF2-40B4-BE49-F238E27FC236}">
                <a16:creationId xmlns:a16="http://schemas.microsoft.com/office/drawing/2014/main" id="{0B45CA66-7190-A66B-FDB9-43D4CD91A980}"/>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400"/>
              <a:t>If a child is displaying negative behavior it is important that you try and support them in all ways possible and appropriate. If there is something you can do to support the child that is an appropriate way then you should do so, this helping to potentially </a:t>
            </a:r>
            <a:r>
              <a:rPr lang="en-US" sz="1400" err="1"/>
              <a:t>minimise</a:t>
            </a:r>
            <a:r>
              <a:rPr lang="en-US" sz="1400"/>
              <a:t> the </a:t>
            </a:r>
            <a:r>
              <a:rPr lang="en-US" sz="1400" err="1"/>
              <a:t>behaviours</a:t>
            </a:r>
            <a:r>
              <a:rPr lang="en-US" sz="1400"/>
              <a:t>. </a:t>
            </a:r>
          </a:p>
          <a:p>
            <a:r>
              <a:rPr lang="en-US" sz="1400"/>
              <a:t>For  example, if a child was saying they hadn't eaten breakfast and were hungry then you could try and supply a snack to help them, if a child was thirsty you could get them a drink. For issues stemmed by the environment you could try and change it to better suit their preference, this easily calming the situation and helping to stop </a:t>
            </a:r>
            <a:r>
              <a:rPr lang="en-US" sz="1400" err="1"/>
              <a:t>descalation</a:t>
            </a:r>
            <a:r>
              <a:rPr lang="en-US" sz="1400"/>
              <a:t>. </a:t>
            </a:r>
          </a:p>
          <a:p>
            <a:r>
              <a:rPr lang="en-US" sz="1400"/>
              <a:t>For issues that are more stemmed from emotional or psychological issues you can try and help them find a solution  and see if this offers any comfort or resolution to the situation. You can also help by including the correct support services for the situation. </a:t>
            </a:r>
          </a:p>
        </p:txBody>
      </p:sp>
      <p:pic>
        <p:nvPicPr>
          <p:cNvPr id="5" name="Picture 4" descr="Puzzle pieces">
            <a:extLst>
              <a:ext uri="{FF2B5EF4-FFF2-40B4-BE49-F238E27FC236}">
                <a16:creationId xmlns:a16="http://schemas.microsoft.com/office/drawing/2014/main" id="{6C0A5B00-B78F-5BD8-95E5-1407893E5BD8}"/>
              </a:ext>
            </a:extLst>
          </p:cNvPr>
          <p:cNvPicPr>
            <a:picLocks noChangeAspect="1"/>
          </p:cNvPicPr>
          <p:nvPr/>
        </p:nvPicPr>
        <p:blipFill rotWithShape="1">
          <a:blip r:embed="rId2"/>
          <a:srcRect l="-8609" t="127" r="1895"/>
          <a:stretch/>
        </p:blipFill>
        <p:spPr>
          <a:xfrm>
            <a:off x="5553851" y="-2177"/>
            <a:ext cx="8535261" cy="6958634"/>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94546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5EC9A-DED5-E930-CED3-090B30854207}"/>
              </a:ext>
            </a:extLst>
          </p:cNvPr>
          <p:cNvSpPr>
            <a:spLocks noGrp="1"/>
          </p:cNvSpPr>
          <p:nvPr>
            <p:ph type="title"/>
          </p:nvPr>
        </p:nvSpPr>
        <p:spPr>
          <a:xfrm>
            <a:off x="876692" y="741391"/>
            <a:ext cx="5479719" cy="1616203"/>
          </a:xfrm>
        </p:spPr>
        <p:txBody>
          <a:bodyPr anchor="b">
            <a:normAutofit/>
          </a:bodyPr>
          <a:lstStyle/>
          <a:p>
            <a:r>
              <a:rPr lang="en-US" sz="3200"/>
              <a:t>Activity 1 – Outdoor Influence </a:t>
            </a:r>
          </a:p>
        </p:txBody>
      </p:sp>
      <p:sp>
        <p:nvSpPr>
          <p:cNvPr id="3" name="Content Placeholder 2">
            <a:extLst>
              <a:ext uri="{FF2B5EF4-FFF2-40B4-BE49-F238E27FC236}">
                <a16:creationId xmlns:a16="http://schemas.microsoft.com/office/drawing/2014/main" id="{2C41442F-6516-73A9-F434-810772CC3C9A}"/>
              </a:ext>
            </a:extLst>
          </p:cNvPr>
          <p:cNvSpPr>
            <a:spLocks noGrp="1"/>
          </p:cNvSpPr>
          <p:nvPr>
            <p:ph idx="1"/>
          </p:nvPr>
        </p:nvSpPr>
        <p:spPr>
          <a:xfrm>
            <a:off x="876692" y="2533476"/>
            <a:ext cx="5479719" cy="3447832"/>
          </a:xfrm>
        </p:spPr>
        <p:txBody>
          <a:bodyPr vert="horz" lIns="91440" tIns="45720" rIns="91440" bIns="45720" rtlCol="0" anchor="t">
            <a:normAutofit/>
          </a:bodyPr>
          <a:lstStyle/>
          <a:p>
            <a:r>
              <a:rPr lang="en-US" sz="1700"/>
              <a:t>Outdoor exposure and play is proven to be very beneficial to children and young people, the list of benefits are exhaustive and have a great impact on their development as a whole. </a:t>
            </a:r>
          </a:p>
          <a:p>
            <a:r>
              <a:rPr lang="en-US" sz="1700"/>
              <a:t>By including outdoor play within schools, especially the Foundation Phase it can help to support them and their development. Exposure to the outdoors can help them to self regulate, decompress naturally and expel their energy in a more beneficial and productive way than misbehaving within the classrooms. </a:t>
            </a:r>
          </a:p>
          <a:p>
            <a:r>
              <a:rPr lang="en-US" sz="1500">
                <a:solidFill>
                  <a:srgbClr val="202124"/>
                </a:solidFill>
                <a:ea typeface="+mn-lt"/>
                <a:cs typeface="+mn-lt"/>
              </a:rPr>
              <a:t>'Outdoor play is an essential part of growing up. </a:t>
            </a:r>
            <a:r>
              <a:rPr lang="en-US" sz="1500">
                <a:solidFill>
                  <a:srgbClr val="040C28"/>
                </a:solidFill>
                <a:ea typeface="+mn-lt"/>
                <a:cs typeface="+mn-lt"/>
              </a:rPr>
              <a:t>It helps children develop their social skills, physical skills and emotional control</a:t>
            </a:r>
            <a:r>
              <a:rPr lang="en-US" sz="1500">
                <a:solidFill>
                  <a:srgbClr val="202124"/>
                </a:solidFill>
                <a:ea typeface="+mn-lt"/>
                <a:cs typeface="+mn-lt"/>
              </a:rPr>
              <a:t>.' </a:t>
            </a:r>
            <a:r>
              <a:rPr lang="en-US" sz="1500" err="1">
                <a:solidFill>
                  <a:srgbClr val="202124"/>
                </a:solidFill>
                <a:ea typeface="+mn-lt"/>
                <a:cs typeface="+mn-lt"/>
              </a:rPr>
              <a:t>Lowbridge</a:t>
            </a:r>
            <a:r>
              <a:rPr lang="en-US" sz="1500">
                <a:solidFill>
                  <a:srgbClr val="202124"/>
                </a:solidFill>
                <a:ea typeface="+mn-lt"/>
                <a:cs typeface="+mn-lt"/>
              </a:rPr>
              <a:t>, (2018)</a:t>
            </a:r>
            <a:endParaRPr lang="en-US" sz="1700"/>
          </a:p>
          <a:p>
            <a:endParaRPr lang="en-US" sz="1700"/>
          </a:p>
        </p:txBody>
      </p:sp>
      <p:pic>
        <p:nvPicPr>
          <p:cNvPr id="5" name="Picture 4" descr="Plant growing in a concrete crack">
            <a:extLst>
              <a:ext uri="{FF2B5EF4-FFF2-40B4-BE49-F238E27FC236}">
                <a16:creationId xmlns:a16="http://schemas.microsoft.com/office/drawing/2014/main" id="{B391BC24-6C38-3C22-1B7B-5DB6E9212CE6}"/>
              </a:ext>
            </a:extLst>
          </p:cNvPr>
          <p:cNvPicPr>
            <a:picLocks noChangeAspect="1"/>
          </p:cNvPicPr>
          <p:nvPr/>
        </p:nvPicPr>
        <p:blipFill rotWithShape="1">
          <a:blip r:embed="rId2"/>
          <a:srcRect l="16988" r="35183" b="-3"/>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70503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49E4257-5C85-6387-9D92-28D7C9056E4D}"/>
              </a:ext>
            </a:extLst>
          </p:cNvPr>
          <p:cNvSpPr>
            <a:spLocks noGrp="1"/>
          </p:cNvSpPr>
          <p:nvPr>
            <p:ph type="title"/>
          </p:nvPr>
        </p:nvSpPr>
        <p:spPr>
          <a:xfrm>
            <a:off x="838200" y="365125"/>
            <a:ext cx="5387502" cy="1325563"/>
          </a:xfrm>
        </p:spPr>
        <p:txBody>
          <a:bodyPr>
            <a:normAutofit/>
          </a:bodyPr>
          <a:lstStyle/>
          <a:p>
            <a:r>
              <a:rPr lang="en-US"/>
              <a:t>Examples of Outdoor activities </a:t>
            </a:r>
          </a:p>
        </p:txBody>
      </p:sp>
      <p:sp>
        <p:nvSpPr>
          <p:cNvPr id="3" name="Content Placeholder 2">
            <a:extLst>
              <a:ext uri="{FF2B5EF4-FFF2-40B4-BE49-F238E27FC236}">
                <a16:creationId xmlns:a16="http://schemas.microsoft.com/office/drawing/2014/main" id="{CDC66C13-E392-2D63-4D73-5C72BFEF1B49}"/>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1500"/>
              <a:t>There are many different activities that can be done in an outdoor setting. From forest schools, mud kitchen and trikes to regular classroom activities that can be adapted and be held within an outdoor environment.  </a:t>
            </a:r>
          </a:p>
          <a:p>
            <a:r>
              <a:rPr lang="en-US" sz="1500"/>
              <a:t>A good activity that can be benefitted by adapting it to an outdoor environment can be mindfulness, meditation and breathing techniques. These techniques alone can be helpful when trying to bring a child back down to base level after a </a:t>
            </a:r>
            <a:r>
              <a:rPr lang="en-US" sz="1500" err="1"/>
              <a:t>behaviour</a:t>
            </a:r>
            <a:r>
              <a:rPr lang="en-US" sz="1500"/>
              <a:t> but by adding the outdoors the natural air this can heighten the calm environment and can be more beneficial. </a:t>
            </a:r>
          </a:p>
          <a:p>
            <a:r>
              <a:rPr lang="en-US" sz="1500"/>
              <a:t>There are also activities such as senses walks that can help to calm the children, you can also do gardening as it's a physical activity but has a calming impact on the children and by watching their plans develop and grow this can have a positive impact on the children and young people. </a:t>
            </a:r>
          </a:p>
        </p:txBody>
      </p:sp>
      <p:pic>
        <p:nvPicPr>
          <p:cNvPr id="5" name="Picture 4" descr="Autumn Leaves">
            <a:extLst>
              <a:ext uri="{FF2B5EF4-FFF2-40B4-BE49-F238E27FC236}">
                <a16:creationId xmlns:a16="http://schemas.microsoft.com/office/drawing/2014/main" id="{EE6BAC76-3E88-9116-FE10-0B5D5834177D}"/>
              </a:ext>
            </a:extLst>
          </p:cNvPr>
          <p:cNvPicPr>
            <a:picLocks noChangeAspect="1"/>
          </p:cNvPicPr>
          <p:nvPr/>
        </p:nvPicPr>
        <p:blipFill rotWithShape="1">
          <a:blip r:embed="rId2"/>
          <a:srcRect l="16991" r="16163"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2028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picture: kids, play, outdoor, physical, education, class">
            <a:extLst>
              <a:ext uri="{FF2B5EF4-FFF2-40B4-BE49-F238E27FC236}">
                <a16:creationId xmlns:a16="http://schemas.microsoft.com/office/drawing/2014/main" id="{8F57ACB9-AB5B-03C9-3955-B96D0C9F4973}"/>
              </a:ext>
            </a:extLst>
          </p:cNvPr>
          <p:cNvPicPr>
            <a:picLocks noChangeAspect="1"/>
          </p:cNvPicPr>
          <p:nvPr/>
        </p:nvPicPr>
        <p:blipFill rotWithShape="1">
          <a:blip r:embed="rId2"/>
          <a:srcRect r="6237"/>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2646-78EA-27C5-DCFF-429548408C20}"/>
              </a:ext>
            </a:extLst>
          </p:cNvPr>
          <p:cNvSpPr>
            <a:spLocks noGrp="1"/>
          </p:cNvSpPr>
          <p:nvPr>
            <p:ph type="title"/>
          </p:nvPr>
        </p:nvSpPr>
        <p:spPr>
          <a:xfrm>
            <a:off x="7531610" y="365125"/>
            <a:ext cx="3822189" cy="1899912"/>
          </a:xfrm>
        </p:spPr>
        <p:txBody>
          <a:bodyPr>
            <a:normAutofit/>
          </a:bodyPr>
          <a:lstStyle/>
          <a:p>
            <a:r>
              <a:rPr lang="en-US" sz="4000"/>
              <a:t>Activity 2 – Physical Activities </a:t>
            </a:r>
          </a:p>
        </p:txBody>
      </p:sp>
      <p:sp>
        <p:nvSpPr>
          <p:cNvPr id="3" name="Content Placeholder 2">
            <a:extLst>
              <a:ext uri="{FF2B5EF4-FFF2-40B4-BE49-F238E27FC236}">
                <a16:creationId xmlns:a16="http://schemas.microsoft.com/office/drawing/2014/main" id="{AB04D395-B795-751E-5281-5C3D5ADE13A2}"/>
              </a:ext>
            </a:extLst>
          </p:cNvPr>
          <p:cNvSpPr>
            <a:spLocks noGrp="1"/>
          </p:cNvSpPr>
          <p:nvPr>
            <p:ph idx="1"/>
          </p:nvPr>
        </p:nvSpPr>
        <p:spPr>
          <a:xfrm>
            <a:off x="7531610" y="2434201"/>
            <a:ext cx="3822189" cy="3742762"/>
          </a:xfrm>
        </p:spPr>
        <p:txBody>
          <a:bodyPr vert="horz" lIns="91440" tIns="45720" rIns="91440" bIns="45720" rtlCol="0" anchor="t">
            <a:normAutofit fontScale="92500" lnSpcReduction="10000"/>
          </a:bodyPr>
          <a:lstStyle/>
          <a:p>
            <a:r>
              <a:rPr lang="en-US" sz="1400"/>
              <a:t>Physical activities are a great way to distract a child from previous </a:t>
            </a:r>
            <a:r>
              <a:rPr lang="en-US" sz="1400" err="1"/>
              <a:t>behaviours</a:t>
            </a:r>
            <a:r>
              <a:rPr lang="en-US" sz="1400"/>
              <a:t> whilst helping them to expel extra energy that may be aiding to the negative </a:t>
            </a:r>
            <a:r>
              <a:rPr lang="en-US" sz="1400" err="1"/>
              <a:t>behaviours</a:t>
            </a:r>
            <a:r>
              <a:rPr lang="en-US" sz="1400"/>
              <a:t> and learning. </a:t>
            </a:r>
          </a:p>
          <a:p>
            <a:r>
              <a:rPr lang="en-US" sz="1400"/>
              <a:t>By engaging a child in a physical activity you can engage their mind in a more positive outlet, the child can then begin to calm and put their energy into a more positive activity. </a:t>
            </a:r>
          </a:p>
          <a:p>
            <a:r>
              <a:rPr lang="en-US" sz="1400"/>
              <a:t>A good way to quickly get children to expel their excess energy would be to have </a:t>
            </a:r>
            <a:r>
              <a:rPr lang="en-US" sz="1400" err="1"/>
              <a:t>have</a:t>
            </a:r>
            <a:r>
              <a:rPr lang="en-US" sz="1400"/>
              <a:t> a timed run, hopping or dancing session where the children can get all of their energy out quickly and effectively. </a:t>
            </a:r>
          </a:p>
          <a:p>
            <a:r>
              <a:rPr lang="en-US" sz="1500">
                <a:solidFill>
                  <a:srgbClr val="202124"/>
                </a:solidFill>
                <a:ea typeface="+mn-lt"/>
                <a:cs typeface="+mn-lt"/>
              </a:rPr>
              <a:t>'Students who are physically active tend to have </a:t>
            </a:r>
            <a:r>
              <a:rPr lang="en-US" sz="1500">
                <a:solidFill>
                  <a:srgbClr val="040C28"/>
                </a:solidFill>
                <a:ea typeface="+mn-lt"/>
                <a:cs typeface="+mn-lt"/>
              </a:rPr>
              <a:t>better grades, school attendance, cognitive performance (e.g., memory), and classroom behaviors (e.g., on-task behavior)</a:t>
            </a:r>
            <a:r>
              <a:rPr lang="en-US" sz="1500">
                <a:solidFill>
                  <a:srgbClr val="202124"/>
                </a:solidFill>
                <a:ea typeface="+mn-lt"/>
                <a:cs typeface="+mn-lt"/>
              </a:rPr>
              <a:t>.'  Rees, (2022). </a:t>
            </a:r>
            <a:endParaRPr lang="en-US" sz="1400"/>
          </a:p>
        </p:txBody>
      </p:sp>
    </p:spTree>
    <p:extLst>
      <p:ext uri="{BB962C8B-B14F-4D97-AF65-F5344CB8AC3E}">
        <p14:creationId xmlns:p14="http://schemas.microsoft.com/office/powerpoint/2010/main" val="1304671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9192D-5B2E-CFCE-BEB2-FE92390F3A36}"/>
              </a:ext>
            </a:extLst>
          </p:cNvPr>
          <p:cNvSpPr>
            <a:spLocks noGrp="1"/>
          </p:cNvSpPr>
          <p:nvPr>
            <p:ph type="title"/>
          </p:nvPr>
        </p:nvSpPr>
        <p:spPr>
          <a:xfrm>
            <a:off x="640080" y="325369"/>
            <a:ext cx="4368602" cy="1956841"/>
          </a:xfrm>
        </p:spPr>
        <p:txBody>
          <a:bodyPr anchor="b">
            <a:normAutofit/>
          </a:bodyPr>
          <a:lstStyle/>
          <a:p>
            <a:r>
              <a:rPr lang="en-US" sz="4200"/>
              <a:t>Examples of outdoor activities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3305FE-4CFF-B295-9F5A-657FC003BEFA}"/>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1500"/>
              <a:t>Different physical activities that can be done to help children and young people with their </a:t>
            </a:r>
            <a:r>
              <a:rPr lang="en-US" sz="1500" err="1"/>
              <a:t>behaviour</a:t>
            </a:r>
            <a:r>
              <a:rPr lang="en-US" sz="1500"/>
              <a:t> and learning can be movement games. This can be outdoor games such as running, hopping or using equipment such as trikes or skipping ropes. </a:t>
            </a:r>
          </a:p>
          <a:p>
            <a:r>
              <a:rPr lang="en-US" sz="1500"/>
              <a:t>Within the classroom you could engage the children in a dance session or a silly shakes session. This is where you explain to the children that they will all stand up, find a space and shake their bodies to get all of their energy out so they are focused and ready to learn. </a:t>
            </a:r>
          </a:p>
        </p:txBody>
      </p:sp>
      <p:pic>
        <p:nvPicPr>
          <p:cNvPr id="4" name="Picture 3" descr="A group of kids playing with a ball&#10;&#10;Description automatically generated">
            <a:extLst>
              <a:ext uri="{FF2B5EF4-FFF2-40B4-BE49-F238E27FC236}">
                <a16:creationId xmlns:a16="http://schemas.microsoft.com/office/drawing/2014/main" id="{AB2C6F0C-576B-7A27-31E5-5A679BB162D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320" r="1647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34EB829-9E7A-2AB2-CC9D-1D5E789CEA29}"/>
              </a:ext>
            </a:extLst>
          </p:cNvPr>
          <p:cNvSpPr txBox="1"/>
          <p:nvPr/>
        </p:nvSpPr>
        <p:spPr>
          <a:xfrm>
            <a:off x="9561152" y="6657945"/>
            <a:ext cx="263084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815966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8258E10-A8D3-BB8A-B939-B0D9843E9516}"/>
              </a:ext>
            </a:extLst>
          </p:cNvPr>
          <p:cNvSpPr>
            <a:spLocks noGrp="1"/>
          </p:cNvSpPr>
          <p:nvPr>
            <p:ph type="title"/>
          </p:nvPr>
        </p:nvSpPr>
        <p:spPr>
          <a:xfrm>
            <a:off x="838201" y="365125"/>
            <a:ext cx="5393360" cy="1325563"/>
          </a:xfrm>
        </p:spPr>
        <p:txBody>
          <a:bodyPr>
            <a:normAutofit/>
          </a:bodyPr>
          <a:lstStyle/>
          <a:p>
            <a:r>
              <a:rPr lang="en-US"/>
              <a:t>Activity 3 – Positive Reinforcement </a:t>
            </a:r>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A8B69CB-9B36-EE71-C7D8-294B798D85F7}"/>
              </a:ext>
            </a:extLst>
          </p:cNvPr>
          <p:cNvSpPr>
            <a:spLocks noGrp="1"/>
          </p:cNvSpPr>
          <p:nvPr>
            <p:ph idx="1"/>
          </p:nvPr>
        </p:nvSpPr>
        <p:spPr>
          <a:xfrm>
            <a:off x="838200" y="1825625"/>
            <a:ext cx="5393361" cy="4351338"/>
          </a:xfrm>
        </p:spPr>
        <p:txBody>
          <a:bodyPr vert="horz" lIns="91440" tIns="45720" rIns="91440" bIns="45720" rtlCol="0" anchor="t">
            <a:normAutofit fontScale="92500" lnSpcReduction="10000"/>
          </a:bodyPr>
          <a:lstStyle/>
          <a:p>
            <a:r>
              <a:rPr lang="en-US" sz="2000"/>
              <a:t>Children and young people usually respond to positive feedback and praise well and this encouragement often makes them want to continue their good </a:t>
            </a:r>
            <a:r>
              <a:rPr lang="en-US" sz="2000" err="1"/>
              <a:t>behaviour</a:t>
            </a:r>
            <a:r>
              <a:rPr lang="en-US" sz="2000"/>
              <a:t> in order to </a:t>
            </a:r>
            <a:r>
              <a:rPr lang="en-US" sz="2000" err="1"/>
              <a:t>recieve</a:t>
            </a:r>
            <a:r>
              <a:rPr lang="en-US" sz="2000"/>
              <a:t> this praise more often. </a:t>
            </a:r>
          </a:p>
          <a:p>
            <a:r>
              <a:rPr lang="en-US" sz="2000"/>
              <a:t>Whilst a child is engaging in destructive </a:t>
            </a:r>
            <a:r>
              <a:rPr lang="en-US" sz="2000" err="1"/>
              <a:t>behaviour</a:t>
            </a:r>
            <a:r>
              <a:rPr lang="en-US" sz="2000"/>
              <a:t> it can be easy to focus on the negative and bring all of the focus and attention to this, however it can be more beneficial to pull on the positives to help take the focus away from the negatives. Allowing you to revisit the conversation about the negative </a:t>
            </a:r>
            <a:r>
              <a:rPr lang="en-US" sz="2000" err="1"/>
              <a:t>behaviour</a:t>
            </a:r>
            <a:r>
              <a:rPr lang="en-US" sz="2000"/>
              <a:t> when the child is more susceptible to understanding the </a:t>
            </a:r>
            <a:r>
              <a:rPr lang="en-US" sz="2000" err="1"/>
              <a:t>converstaion</a:t>
            </a:r>
            <a:r>
              <a:rPr lang="en-US" sz="2000"/>
              <a:t>. </a:t>
            </a:r>
          </a:p>
          <a:p>
            <a:r>
              <a:rPr lang="en-US" sz="1500">
                <a:solidFill>
                  <a:srgbClr val="202124"/>
                </a:solidFill>
                <a:ea typeface="+mn-lt"/>
                <a:cs typeface="+mn-lt"/>
              </a:rPr>
              <a:t>'Positive reinforcement not only increases the likelihood that kids will behave, but it also </a:t>
            </a:r>
            <a:r>
              <a:rPr lang="en-US" sz="1500">
                <a:solidFill>
                  <a:srgbClr val="040C28"/>
                </a:solidFill>
                <a:ea typeface="+mn-lt"/>
                <a:cs typeface="+mn-lt"/>
              </a:rPr>
              <a:t>increases their self-esteem and builds confidence.'  Phillips, (2020). </a:t>
            </a:r>
            <a:endParaRPr lang="en-US" sz="2000"/>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yellow smiley face holding a sign&#10;&#10;Description automatically generated">
            <a:extLst>
              <a:ext uri="{FF2B5EF4-FFF2-40B4-BE49-F238E27FC236}">
                <a16:creationId xmlns:a16="http://schemas.microsoft.com/office/drawing/2014/main" id="{CB6E2F65-34A9-A4DE-AA5E-821C33494E2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 b="-3"/>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307CDE73-E986-EB1C-52B1-F255B436CB42}"/>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32262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6578B-E107-C15B-F9B9-63862DE9C209}"/>
              </a:ext>
            </a:extLst>
          </p:cNvPr>
          <p:cNvSpPr>
            <a:spLocks noGrp="1"/>
          </p:cNvSpPr>
          <p:nvPr>
            <p:ph type="title"/>
          </p:nvPr>
        </p:nvSpPr>
        <p:spPr>
          <a:xfrm>
            <a:off x="838201" y="365125"/>
            <a:ext cx="5251316" cy="1807305"/>
          </a:xfrm>
        </p:spPr>
        <p:txBody>
          <a:bodyPr>
            <a:normAutofit/>
          </a:bodyPr>
          <a:lstStyle/>
          <a:p>
            <a:r>
              <a:rPr lang="en-US"/>
              <a:t>Examples of Positive Reinforcement </a:t>
            </a:r>
          </a:p>
        </p:txBody>
      </p:sp>
      <p:sp>
        <p:nvSpPr>
          <p:cNvPr id="3" name="Content Placeholder 2">
            <a:extLst>
              <a:ext uri="{FF2B5EF4-FFF2-40B4-BE49-F238E27FC236}">
                <a16:creationId xmlns:a16="http://schemas.microsoft.com/office/drawing/2014/main" id="{8A798DA8-50E3-396E-C521-986A0508934F}"/>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1700"/>
              <a:t>There are many different ways that you can include positive reinforcement within the classroom of a Foundation Phase setting. This can be done whilst trying to help calm a </a:t>
            </a:r>
            <a:r>
              <a:rPr lang="en-US" sz="1700" err="1"/>
              <a:t>behaviour</a:t>
            </a:r>
            <a:r>
              <a:rPr lang="en-US" sz="1700"/>
              <a:t> or all the time in order to help try and </a:t>
            </a:r>
            <a:r>
              <a:rPr lang="en-US" sz="1700" err="1"/>
              <a:t>minimise</a:t>
            </a:r>
            <a:r>
              <a:rPr lang="en-US" sz="1700"/>
              <a:t> </a:t>
            </a:r>
            <a:r>
              <a:rPr lang="en-US" sz="1700" err="1"/>
              <a:t>behaviours</a:t>
            </a:r>
            <a:r>
              <a:rPr lang="en-US" sz="1700"/>
              <a:t> from arising In the first place. </a:t>
            </a:r>
          </a:p>
          <a:p>
            <a:r>
              <a:rPr lang="en-US" sz="1700"/>
              <a:t>Positive reinforcement can help to support </a:t>
            </a:r>
            <a:r>
              <a:rPr lang="en-US" sz="1700" err="1"/>
              <a:t>behaviour</a:t>
            </a:r>
            <a:r>
              <a:rPr lang="en-US" sz="1700"/>
              <a:t> management as well as a child or young person's emotional and psychological development as it nurtures their minds in a beneficial way and  helps to support positive development. </a:t>
            </a:r>
          </a:p>
        </p:txBody>
      </p:sp>
      <p:pic>
        <p:nvPicPr>
          <p:cNvPr id="4" name="Picture 3" descr="A group of children on a merry go round at a park&#10;&#10;Description automatically generated">
            <a:extLst>
              <a:ext uri="{FF2B5EF4-FFF2-40B4-BE49-F238E27FC236}">
                <a16:creationId xmlns:a16="http://schemas.microsoft.com/office/drawing/2014/main" id="{9AC5ED66-5DDF-6F69-6228-52C039D75E3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301" r="2470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1AF0C5F2-370D-3F65-C320-B1B2ED53AF0E}"/>
              </a:ext>
            </a:extLst>
          </p:cNvPr>
          <p:cNvSpPr txBox="1"/>
          <p:nvPr/>
        </p:nvSpPr>
        <p:spPr>
          <a:xfrm>
            <a:off x="9739085" y="6657945"/>
            <a:ext cx="245291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89092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1663D-C626-1D41-C0A3-7DC7D788AD53}"/>
              </a:ext>
            </a:extLst>
          </p:cNvPr>
          <p:cNvSpPr>
            <a:spLocks noGrp="1"/>
          </p:cNvSpPr>
          <p:nvPr>
            <p:ph type="title"/>
          </p:nvPr>
        </p:nvSpPr>
        <p:spPr>
          <a:xfrm>
            <a:off x="6513788" y="365125"/>
            <a:ext cx="4840010" cy="1807305"/>
          </a:xfrm>
        </p:spPr>
        <p:txBody>
          <a:bodyPr>
            <a:normAutofit/>
          </a:bodyPr>
          <a:lstStyle/>
          <a:p>
            <a:r>
              <a:rPr lang="en-US"/>
              <a:t>Examples of Positive Reinforcement </a:t>
            </a:r>
          </a:p>
        </p:txBody>
      </p:sp>
      <p:pic>
        <p:nvPicPr>
          <p:cNvPr id="4" name="Picture 3" descr="A group of children standing together&#10;&#10;Description automatically generated">
            <a:extLst>
              <a:ext uri="{FF2B5EF4-FFF2-40B4-BE49-F238E27FC236}">
                <a16:creationId xmlns:a16="http://schemas.microsoft.com/office/drawing/2014/main" id="{40227C98-E473-7B09-7EB6-5FD3F8A375A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852" t="1111" r="35925" b="-1111"/>
          <a:stretch/>
        </p:blipFill>
        <p:spPr>
          <a:xfrm>
            <a:off x="20" y="10"/>
            <a:ext cx="6123316" cy="6857997"/>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B1DC4AD-89F8-5465-6588-EA97D4EBC7B9}"/>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US" sz="1400"/>
              <a:t>Positive reinforcement is speaking and engaging with children and young people in a way that helps to support and encourage them whilst also guiding them and teaching basic standards and manners. </a:t>
            </a:r>
          </a:p>
          <a:p>
            <a:r>
              <a:rPr lang="en-US" sz="1400"/>
              <a:t>Instead of focusing on the negatives of a situation you can adapt the way you engage and instead ty refraining the situation through your speech into a more positive interaction. </a:t>
            </a:r>
          </a:p>
          <a:p>
            <a:r>
              <a:rPr lang="en-US" sz="1400"/>
              <a:t>Examples of this would be instead of saying 'do not throw the blocks that is naughty' you could say 'would you like to build a tower with the blocks instead, that would be a safer activity'. </a:t>
            </a:r>
          </a:p>
          <a:p>
            <a:r>
              <a:rPr lang="en-US" sz="1400"/>
              <a:t>This is then explaining to the child that their current </a:t>
            </a:r>
            <a:r>
              <a:rPr lang="en-US" sz="1400" err="1"/>
              <a:t>behaviour</a:t>
            </a:r>
            <a:r>
              <a:rPr lang="en-US" sz="1400"/>
              <a:t> is unsafe and that a different one would be preferred but is said without negatives attached to the situation which can sometimes lead to escalation of negative </a:t>
            </a:r>
            <a:r>
              <a:rPr lang="en-US" sz="1400" err="1"/>
              <a:t>behaviours</a:t>
            </a:r>
            <a:r>
              <a:rPr lang="en-US" sz="1400"/>
              <a:t>. </a:t>
            </a:r>
          </a:p>
        </p:txBody>
      </p:sp>
      <p:sp>
        <p:nvSpPr>
          <p:cNvPr id="5" name="TextBox 4">
            <a:extLst>
              <a:ext uri="{FF2B5EF4-FFF2-40B4-BE49-F238E27FC236}">
                <a16:creationId xmlns:a16="http://schemas.microsoft.com/office/drawing/2014/main" id="{B1990B08-B033-3C71-983E-88E65ED031C7}"/>
              </a:ext>
            </a:extLst>
          </p:cNvPr>
          <p:cNvSpPr txBox="1"/>
          <p:nvPr/>
        </p:nvSpPr>
        <p:spPr>
          <a:xfrm>
            <a:off x="9739085" y="6657945"/>
            <a:ext cx="245291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590335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7DADF8A-02F6-FF6F-E8E9-27BD59913237}"/>
              </a:ext>
            </a:extLst>
          </p:cNvPr>
          <p:cNvSpPr>
            <a:spLocks noGrp="1"/>
          </p:cNvSpPr>
          <p:nvPr>
            <p:ph type="title"/>
          </p:nvPr>
        </p:nvSpPr>
        <p:spPr>
          <a:xfrm>
            <a:off x="838200" y="365125"/>
            <a:ext cx="5387502" cy="1325563"/>
          </a:xfrm>
        </p:spPr>
        <p:txBody>
          <a:bodyPr>
            <a:normAutofit/>
          </a:bodyPr>
          <a:lstStyle/>
          <a:p>
            <a:r>
              <a:rPr lang="en-US" sz="3100"/>
              <a:t>Why do these activities help to support behaviour and learning? </a:t>
            </a:r>
          </a:p>
        </p:txBody>
      </p:sp>
      <p:sp>
        <p:nvSpPr>
          <p:cNvPr id="3" name="Content Placeholder 2">
            <a:extLst>
              <a:ext uri="{FF2B5EF4-FFF2-40B4-BE49-F238E27FC236}">
                <a16:creationId xmlns:a16="http://schemas.microsoft.com/office/drawing/2014/main" id="{CF253D8B-3CA1-6114-36E8-858B66D1998D}"/>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2200"/>
              <a:t>These three activities as well as many more proven activities can help to support children and young peoples development with their </a:t>
            </a:r>
            <a:r>
              <a:rPr lang="en-US" sz="2200" err="1"/>
              <a:t>behaviour</a:t>
            </a:r>
            <a:r>
              <a:rPr lang="en-US" sz="2200"/>
              <a:t> and learning. This is because using techniques that do not include shouting or punishing the child are a lot more effective in helping children and young people to understand why their </a:t>
            </a:r>
            <a:r>
              <a:rPr lang="en-US" sz="2200" err="1"/>
              <a:t>behaviours</a:t>
            </a:r>
            <a:r>
              <a:rPr lang="en-US" sz="2200"/>
              <a:t> are wrong and are proven to help deescalate </a:t>
            </a:r>
            <a:r>
              <a:rPr lang="en-US" sz="2200" err="1"/>
              <a:t>behaviours</a:t>
            </a:r>
            <a:r>
              <a:rPr lang="en-US" sz="2200"/>
              <a:t> faster and more effectively. </a:t>
            </a:r>
          </a:p>
          <a:p>
            <a:pPr marL="0" indent="0">
              <a:buNone/>
            </a:pPr>
            <a:endParaRPr lang="en-US" sz="2200"/>
          </a:p>
        </p:txBody>
      </p:sp>
      <p:pic>
        <p:nvPicPr>
          <p:cNvPr id="4" name="Picture 3" descr="FREE IMAGE: Children friendships | Libreshot Public Domain Photos">
            <a:extLst>
              <a:ext uri="{FF2B5EF4-FFF2-40B4-BE49-F238E27FC236}">
                <a16:creationId xmlns:a16="http://schemas.microsoft.com/office/drawing/2014/main" id="{FE5E37CA-2DB5-E948-8AED-36C4A599EBA4}"/>
              </a:ext>
            </a:extLst>
          </p:cNvPr>
          <p:cNvPicPr>
            <a:picLocks noChangeAspect="1"/>
          </p:cNvPicPr>
          <p:nvPr/>
        </p:nvPicPr>
        <p:blipFill rotWithShape="1">
          <a:blip r:embed="rId2"/>
          <a:srcRect r="30898"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7664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bstract shapes graphs with different vibrant colours">
            <a:extLst>
              <a:ext uri="{FF2B5EF4-FFF2-40B4-BE49-F238E27FC236}">
                <a16:creationId xmlns:a16="http://schemas.microsoft.com/office/drawing/2014/main" id="{A66E60D7-9022-1852-FB73-CCFDB99DC9A6}"/>
              </a:ext>
            </a:extLst>
          </p:cNvPr>
          <p:cNvPicPr>
            <a:picLocks noChangeAspect="1"/>
          </p:cNvPicPr>
          <p:nvPr/>
        </p:nvPicPr>
        <p:blipFill rotWithShape="1">
          <a:blip r:embed="rId2">
            <a:alphaModFix amt="55000"/>
          </a:blip>
          <a:srcRect t="6683" r="-2" b="8919"/>
          <a:stretch/>
        </p:blipFill>
        <p:spPr>
          <a:xfrm>
            <a:off x="20" y="-9107"/>
            <a:ext cx="12191980" cy="6858000"/>
          </a:xfrm>
          <a:prstGeom prst="rect">
            <a:avLst/>
          </a:prstGeom>
        </p:spPr>
      </p:pic>
      <p:sp>
        <p:nvSpPr>
          <p:cNvPr id="2" name="Title 1">
            <a:extLst>
              <a:ext uri="{FF2B5EF4-FFF2-40B4-BE49-F238E27FC236}">
                <a16:creationId xmlns:a16="http://schemas.microsoft.com/office/drawing/2014/main" id="{BAA3B422-5B5D-FB8C-6983-420455803657}"/>
              </a:ext>
            </a:extLst>
          </p:cNvPr>
          <p:cNvSpPr>
            <a:spLocks noGrp="1"/>
          </p:cNvSpPr>
          <p:nvPr>
            <p:ph type="title"/>
          </p:nvPr>
        </p:nvSpPr>
        <p:spPr>
          <a:xfrm>
            <a:off x="686834" y="591344"/>
            <a:ext cx="3200400" cy="5585619"/>
          </a:xfrm>
        </p:spPr>
        <p:txBody>
          <a:bodyPr>
            <a:normAutofit/>
          </a:bodyPr>
          <a:lstStyle/>
          <a:p>
            <a:r>
              <a:rPr lang="en-US">
                <a:solidFill>
                  <a:srgbClr val="FFFFFF"/>
                </a:solidFill>
              </a:rPr>
              <a:t>Supporting materials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A03193-7DDB-0FC7-F448-0975B9D21F7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For my supporting materials I have created a poster that explains three of my chosen activities in more detail to help support practitioners whilst they engage with children and their </a:t>
            </a:r>
            <a:r>
              <a:rPr lang="en-US" err="1">
                <a:solidFill>
                  <a:srgbClr val="FFFFFF"/>
                </a:solidFill>
              </a:rPr>
              <a:t>behaviour</a:t>
            </a:r>
            <a:r>
              <a:rPr lang="en-US">
                <a:solidFill>
                  <a:srgbClr val="FFFFFF"/>
                </a:solidFill>
              </a:rPr>
              <a:t> and learning.</a:t>
            </a:r>
            <a:endParaRPr lang="en-US"/>
          </a:p>
          <a:p>
            <a:r>
              <a:rPr lang="en-US">
                <a:solidFill>
                  <a:schemeClr val="bg1"/>
                </a:solidFill>
              </a:rPr>
              <a:t>Supporting materials link -</a:t>
            </a:r>
            <a:r>
              <a:rPr lang="en-US">
                <a:solidFill>
                  <a:schemeClr val="bg1"/>
                </a:solidFill>
                <a:ea typeface="+mn-lt"/>
                <a:cs typeface="+mn-lt"/>
              </a:rPr>
              <a:t>https://www.canva.com/design/DAGFy5_rqIE/IKpEM70xwGrG_dNPMRoFRw/view?utm_content=DAGFy5_rqIE&amp;utm_campaign=designshare&amp;utm_medium=link&amp;utm_source=editor</a:t>
            </a:r>
            <a:endParaRPr lang="en-US">
              <a:solidFill>
                <a:schemeClr val="bg1"/>
              </a:solidFill>
            </a:endParaRPr>
          </a:p>
        </p:txBody>
      </p:sp>
    </p:spTree>
    <p:extLst>
      <p:ext uri="{BB962C8B-B14F-4D97-AF65-F5344CB8AC3E}">
        <p14:creationId xmlns:p14="http://schemas.microsoft.com/office/powerpoint/2010/main" val="3579571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1E565-C5F8-1B98-6CA1-6CA9F178C6FB}"/>
              </a:ext>
            </a:extLst>
          </p:cNvPr>
          <p:cNvSpPr>
            <a:spLocks noGrp="1"/>
          </p:cNvSpPr>
          <p:nvPr>
            <p:ph type="title"/>
          </p:nvPr>
        </p:nvSpPr>
        <p:spPr/>
        <p:txBody>
          <a:bodyPr/>
          <a:lstStyle/>
          <a:p>
            <a:endParaRPr lang="en-US"/>
          </a:p>
        </p:txBody>
      </p:sp>
      <p:pic>
        <p:nvPicPr>
          <p:cNvPr id="4" name="Content Placeholder 3" descr="A screenshot of a screen shot of a screen shot of a screen shot of a screen shot of a screen shot of a screen shot of a screen shot of a screen shot of a screen shot&#10;&#10;Description automatically generated">
            <a:extLst>
              <a:ext uri="{FF2B5EF4-FFF2-40B4-BE49-F238E27FC236}">
                <a16:creationId xmlns:a16="http://schemas.microsoft.com/office/drawing/2014/main" id="{FE987B04-DEBF-93A6-2D67-598ACD31A4BD}"/>
              </a:ext>
            </a:extLst>
          </p:cNvPr>
          <p:cNvPicPr>
            <a:picLocks noGrp="1" noChangeAspect="1"/>
          </p:cNvPicPr>
          <p:nvPr>
            <p:ph idx="1"/>
          </p:nvPr>
        </p:nvPicPr>
        <p:blipFill>
          <a:blip r:embed="rId2"/>
          <a:stretch>
            <a:fillRect/>
          </a:stretch>
        </p:blipFill>
        <p:spPr>
          <a:xfrm>
            <a:off x="3498476" y="2951"/>
            <a:ext cx="5178311" cy="6974479"/>
          </a:xfrm>
        </p:spPr>
      </p:pic>
    </p:spTree>
    <p:extLst>
      <p:ext uri="{BB962C8B-B14F-4D97-AF65-F5344CB8AC3E}">
        <p14:creationId xmlns:p14="http://schemas.microsoft.com/office/powerpoint/2010/main" val="3252016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eometric shapes on a wooden background">
            <a:extLst>
              <a:ext uri="{FF2B5EF4-FFF2-40B4-BE49-F238E27FC236}">
                <a16:creationId xmlns:a16="http://schemas.microsoft.com/office/drawing/2014/main" id="{381C62B8-95B4-F55B-3256-06C06FC98162}"/>
              </a:ext>
            </a:extLst>
          </p:cNvPr>
          <p:cNvPicPr>
            <a:picLocks noChangeAspect="1"/>
          </p:cNvPicPr>
          <p:nvPr/>
        </p:nvPicPr>
        <p:blipFill rotWithShape="1">
          <a:blip r:embed="rId2">
            <a:alphaModFix amt="55000"/>
          </a:blip>
          <a:srcRect t="2749" r="-2" b="12854"/>
          <a:stretch/>
        </p:blipFill>
        <p:spPr>
          <a:xfrm>
            <a:off x="20" y="-9107"/>
            <a:ext cx="12191980" cy="6858000"/>
          </a:xfrm>
          <a:prstGeom prst="rect">
            <a:avLst/>
          </a:prstGeom>
        </p:spPr>
      </p:pic>
      <p:sp>
        <p:nvSpPr>
          <p:cNvPr id="2" name="Title 1">
            <a:extLst>
              <a:ext uri="{FF2B5EF4-FFF2-40B4-BE49-F238E27FC236}">
                <a16:creationId xmlns:a16="http://schemas.microsoft.com/office/drawing/2014/main" id="{B8E37A0F-BD27-E496-E539-74A8D97743E3}"/>
              </a:ext>
            </a:extLst>
          </p:cNvPr>
          <p:cNvSpPr>
            <a:spLocks noGrp="1"/>
          </p:cNvSpPr>
          <p:nvPr>
            <p:ph type="title"/>
          </p:nvPr>
        </p:nvSpPr>
        <p:spPr>
          <a:xfrm>
            <a:off x="686834" y="591344"/>
            <a:ext cx="3200400" cy="5585619"/>
          </a:xfrm>
        </p:spPr>
        <p:txBody>
          <a:bodyPr>
            <a:normAutofit/>
          </a:bodyPr>
          <a:lstStyle/>
          <a:p>
            <a:r>
              <a:rPr lang="en-US">
                <a:solidFill>
                  <a:srgbClr val="FFFFFF"/>
                </a:solidFill>
              </a:rPr>
              <a:t>Conclusion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A8304F-4F03-0306-998B-6C76AEA000E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solidFill>
                  <a:srgbClr val="FFFFFF"/>
                </a:solidFill>
              </a:rPr>
              <a:t>Within this presentation we have spoken about different activities that practitioners can use to help support children and young people within the Foundation Phase with their </a:t>
            </a:r>
            <a:r>
              <a:rPr lang="en-US" sz="2400" err="1">
                <a:solidFill>
                  <a:srgbClr val="FFFFFF"/>
                </a:solidFill>
              </a:rPr>
              <a:t>behaviour</a:t>
            </a:r>
            <a:r>
              <a:rPr lang="en-US" sz="2400">
                <a:solidFill>
                  <a:srgbClr val="FFFFFF"/>
                </a:solidFill>
              </a:rPr>
              <a:t> and learning. </a:t>
            </a:r>
          </a:p>
          <a:p>
            <a:r>
              <a:rPr lang="en-US" sz="2400">
                <a:solidFill>
                  <a:srgbClr val="FFFFFF"/>
                </a:solidFill>
              </a:rPr>
              <a:t>We have spoken about outdoor influence, physical activities and positive reinforcement. These three activities can all be used within the classroom setting or can be adapted to an outdoor setting to help support the children and young people. </a:t>
            </a:r>
          </a:p>
          <a:p>
            <a:r>
              <a:rPr lang="en-US" sz="2400">
                <a:solidFill>
                  <a:srgbClr val="FFFFFF"/>
                </a:solidFill>
              </a:rPr>
              <a:t>We have spoken about the importance of supporting children with their </a:t>
            </a:r>
            <a:r>
              <a:rPr lang="en-US" sz="2400" err="1">
                <a:solidFill>
                  <a:srgbClr val="FFFFFF"/>
                </a:solidFill>
              </a:rPr>
              <a:t>behaviour</a:t>
            </a:r>
            <a:r>
              <a:rPr lang="en-US" sz="2400">
                <a:solidFill>
                  <a:srgbClr val="FFFFFF"/>
                </a:solidFill>
              </a:rPr>
              <a:t> and learning as this plays a large part into their overall development. </a:t>
            </a:r>
          </a:p>
        </p:txBody>
      </p:sp>
    </p:spTree>
    <p:extLst>
      <p:ext uri="{BB962C8B-B14F-4D97-AF65-F5344CB8AC3E}">
        <p14:creationId xmlns:p14="http://schemas.microsoft.com/office/powerpoint/2010/main" val="4168757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E065-4291-79C6-1712-AE9B6D485737}"/>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7AC27E0F-24D7-4236-6678-5241685AE114}"/>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Gov, W. (2015) </a:t>
            </a:r>
            <a:r>
              <a:rPr lang="en-US" i="1">
                <a:ea typeface="+mn-lt"/>
                <a:cs typeface="+mn-lt"/>
              </a:rPr>
              <a:t>Foundation phase framework - HWB - </a:t>
            </a:r>
            <a:r>
              <a:rPr lang="en-US" i="1" err="1">
                <a:ea typeface="+mn-lt"/>
                <a:cs typeface="+mn-lt"/>
              </a:rPr>
              <a:t>gov.wales</a:t>
            </a:r>
            <a:r>
              <a:rPr lang="en-US">
                <a:ea typeface="+mn-lt"/>
                <a:cs typeface="+mn-lt"/>
              </a:rPr>
              <a:t>. Available at: </a:t>
            </a:r>
            <a:r>
              <a:rPr lang="en-US">
                <a:ea typeface="+mn-lt"/>
                <a:cs typeface="+mn-lt"/>
                <a:hlinkClick r:id="rId2"/>
              </a:rPr>
              <a:t>https://hwb.gov.wales/storage/d5d8e39c-b534-40cb-a3f5-7e2e126d8077/foundation-phase-framework.pdf</a:t>
            </a:r>
            <a:r>
              <a:rPr lang="en-US">
                <a:ea typeface="+mn-lt"/>
                <a:cs typeface="+mn-lt"/>
              </a:rPr>
              <a:t> (Accessed: 20 May 2024). </a:t>
            </a:r>
            <a:endParaRPr lang="en-US"/>
          </a:p>
          <a:p>
            <a:r>
              <a:rPr lang="en-US" err="1">
                <a:ea typeface="+mn-lt"/>
                <a:cs typeface="+mn-lt"/>
              </a:rPr>
              <a:t>Lowbridge</a:t>
            </a:r>
            <a:r>
              <a:rPr lang="en-US">
                <a:ea typeface="+mn-lt"/>
                <a:cs typeface="+mn-lt"/>
              </a:rPr>
              <a:t>, D. (2018) </a:t>
            </a:r>
            <a:r>
              <a:rPr lang="en-US" i="1">
                <a:ea typeface="+mn-lt"/>
                <a:cs typeface="+mn-lt"/>
              </a:rPr>
              <a:t>How outdoor play can help with </a:t>
            </a:r>
            <a:r>
              <a:rPr lang="en-US" i="1" err="1">
                <a:ea typeface="+mn-lt"/>
                <a:cs typeface="+mn-lt"/>
              </a:rPr>
              <a:t>behaviour</a:t>
            </a:r>
            <a:r>
              <a:rPr lang="en-US">
                <a:ea typeface="+mn-lt"/>
                <a:cs typeface="+mn-lt"/>
              </a:rPr>
              <a:t>, </a:t>
            </a:r>
            <a:r>
              <a:rPr lang="en-US" i="1">
                <a:ea typeface="+mn-lt"/>
                <a:cs typeface="+mn-lt"/>
              </a:rPr>
              <a:t>Able Canopies</a:t>
            </a:r>
            <a:r>
              <a:rPr lang="en-US">
                <a:ea typeface="+mn-lt"/>
                <a:cs typeface="+mn-lt"/>
              </a:rPr>
              <a:t>. Available at: </a:t>
            </a:r>
            <a:r>
              <a:rPr lang="en-US">
                <a:ea typeface="+mn-lt"/>
                <a:cs typeface="+mn-lt"/>
                <a:hlinkClick r:id="rId3"/>
              </a:rPr>
              <a:t>https://www.ablecanopies.co.uk/resources/knowledge-base/how-outdoor-play-can-help-with-behaviour/#:~:text=Outdoor%20play%20is%20an%20essential,daily%20dose%20of%20Vitamin%20D</a:t>
            </a:r>
            <a:r>
              <a:rPr lang="en-US">
                <a:ea typeface="+mn-lt"/>
                <a:cs typeface="+mn-lt"/>
              </a:rPr>
              <a:t>. (Accessed: 20 May 2024). </a:t>
            </a:r>
            <a:endParaRPr lang="en-US"/>
          </a:p>
          <a:p>
            <a:r>
              <a:rPr lang="en-US">
                <a:ea typeface="+mn-lt"/>
                <a:cs typeface="+mn-lt"/>
              </a:rPr>
              <a:t>Phillips (2020) </a:t>
            </a:r>
            <a:r>
              <a:rPr lang="en-US" i="1">
                <a:ea typeface="+mn-lt"/>
                <a:cs typeface="+mn-lt"/>
              </a:rPr>
              <a:t>Why children need positive reinforcement</a:t>
            </a:r>
            <a:r>
              <a:rPr lang="en-US">
                <a:ea typeface="+mn-lt"/>
                <a:cs typeface="+mn-lt"/>
              </a:rPr>
              <a:t>, </a:t>
            </a:r>
            <a:r>
              <a:rPr lang="en-US" i="1">
                <a:ea typeface="+mn-lt"/>
                <a:cs typeface="+mn-lt"/>
              </a:rPr>
              <a:t>Henry Ford Health - Detroit, MI</a:t>
            </a:r>
            <a:r>
              <a:rPr lang="en-US">
                <a:ea typeface="+mn-lt"/>
                <a:cs typeface="+mn-lt"/>
              </a:rPr>
              <a:t>. Available at: </a:t>
            </a:r>
            <a:r>
              <a:rPr lang="en-US">
                <a:ea typeface="+mn-lt"/>
                <a:cs typeface="+mn-lt"/>
                <a:hlinkClick r:id="rId4"/>
              </a:rPr>
              <a:t>https://www.henryford.com/blog/2021/03/positive-reinforcement</a:t>
            </a:r>
            <a:r>
              <a:rPr lang="en-US">
                <a:ea typeface="+mn-lt"/>
                <a:cs typeface="+mn-lt"/>
              </a:rPr>
              <a:t> (Accessed: 20 May 2024). </a:t>
            </a:r>
          </a:p>
          <a:p>
            <a:r>
              <a:rPr lang="en-US">
                <a:ea typeface="+mn-lt"/>
                <a:cs typeface="+mn-lt"/>
              </a:rPr>
              <a:t>Rees (2022) </a:t>
            </a:r>
            <a:r>
              <a:rPr lang="en-US" i="1">
                <a:ea typeface="+mn-lt"/>
                <a:cs typeface="+mn-lt"/>
              </a:rPr>
              <a:t>Physical activity facts</a:t>
            </a:r>
            <a:r>
              <a:rPr lang="en-US">
                <a:ea typeface="+mn-lt"/>
                <a:cs typeface="+mn-lt"/>
              </a:rPr>
              <a:t>, </a:t>
            </a:r>
            <a:r>
              <a:rPr lang="en-US" i="1">
                <a:ea typeface="+mn-lt"/>
                <a:cs typeface="+mn-lt"/>
              </a:rPr>
              <a:t>Centers for Disease Control and Prevention</a:t>
            </a:r>
            <a:r>
              <a:rPr lang="en-US">
                <a:ea typeface="+mn-lt"/>
                <a:cs typeface="+mn-lt"/>
              </a:rPr>
              <a:t>. Available at: </a:t>
            </a:r>
            <a:r>
              <a:rPr lang="en-US">
                <a:ea typeface="+mn-lt"/>
                <a:cs typeface="+mn-lt"/>
                <a:hlinkClick r:id="rId5"/>
              </a:rPr>
              <a:t>https://www.cdc.gov/healthyschools/physicalactivity/facts.htm#:~:text=Students%20who%20are%20physically%20active,%2C%20on%2Dtask%20behavior</a:t>
            </a:r>
            <a:r>
              <a:rPr lang="en-US">
                <a:ea typeface="+mn-lt"/>
                <a:cs typeface="+mn-lt"/>
              </a:rPr>
              <a:t>). (Accessed: 20 May 2024). </a:t>
            </a:r>
            <a:endParaRPr lang="en-US"/>
          </a:p>
          <a:p>
            <a:endParaRPr lang="en-US"/>
          </a:p>
          <a:p>
            <a:endParaRPr lang="en-US"/>
          </a:p>
          <a:p>
            <a:endParaRPr lang="en-US"/>
          </a:p>
        </p:txBody>
      </p:sp>
    </p:spTree>
    <p:extLst>
      <p:ext uri="{BB962C8B-B14F-4D97-AF65-F5344CB8AC3E}">
        <p14:creationId xmlns:p14="http://schemas.microsoft.com/office/powerpoint/2010/main" val="1503975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Behaviour and Learning </vt:lpstr>
      <vt:lpstr>Introduction </vt:lpstr>
      <vt:lpstr>Behaviour and Learning in the Foundation Phase</vt:lpstr>
      <vt:lpstr>Foundation Phase </vt:lpstr>
      <vt:lpstr>Reasons for possible Behaviour and Learning Issues </vt:lpstr>
      <vt:lpstr>How to help overcome potential issues </vt:lpstr>
      <vt:lpstr>Activity 1 – Outdoor Influence </vt:lpstr>
      <vt:lpstr>Examples of Outdoor activities </vt:lpstr>
      <vt:lpstr>Activity 2 – Physical Activities </vt:lpstr>
      <vt:lpstr>Examples of outdoor activities </vt:lpstr>
      <vt:lpstr>Activity 3 – Positive Reinforcement </vt:lpstr>
      <vt:lpstr>Examples of Positive Reinforcement </vt:lpstr>
      <vt:lpstr>Examples of Positive Reinforcement </vt:lpstr>
      <vt:lpstr>Why do these activities help to support behaviour and learning? </vt:lpstr>
      <vt:lpstr>Supporting materials </vt:lpstr>
      <vt:lpstr>PowerPoint Presentation</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26</cp:revision>
  <dcterms:created xsi:type="dcterms:W3CDTF">2024-05-19T10:47:00Z</dcterms:created>
  <dcterms:modified xsi:type="dcterms:W3CDTF">2024-05-20T22:08:50Z</dcterms:modified>
</cp:coreProperties>
</file>