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68" r:id="rId5"/>
    <p:sldId id="269" r:id="rId6"/>
    <p:sldId id="259" r:id="rId7"/>
    <p:sldId id="263" r:id="rId8"/>
    <p:sldId id="260" r:id="rId9"/>
    <p:sldId id="264" r:id="rId10"/>
    <p:sldId id="265" r:id="rId11"/>
    <p:sldId id="267" r:id="rId12"/>
    <p:sldId id="270" r:id="rId13"/>
    <p:sldId id="271"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rbert Ibeawuchi Orji (1816289)" userId="42496b97-4dec-48a2-980c-8a097748e1f0" providerId="ADAL" clId="{129DA272-B1C4-46A0-B85A-FE17E67B69E1}"/>
    <pc:docChg chg="addSld delSld">
      <pc:chgData name="Norbert Ibeawuchi Orji (1816289)" userId="42496b97-4dec-48a2-980c-8a097748e1f0" providerId="ADAL" clId="{129DA272-B1C4-46A0-B85A-FE17E67B69E1}" dt="2021-07-15T23:41:10.972" v="3" actId="2696"/>
      <pc:docMkLst>
        <pc:docMk/>
      </pc:docMkLst>
      <pc:sldChg chg="del">
        <pc:chgData name="Norbert Ibeawuchi Orji (1816289)" userId="42496b97-4dec-48a2-980c-8a097748e1f0" providerId="ADAL" clId="{129DA272-B1C4-46A0-B85A-FE17E67B69E1}" dt="2021-07-15T23:41:10.972" v="3" actId="2696"/>
        <pc:sldMkLst>
          <pc:docMk/>
          <pc:sldMk cId="3371945444" sldId="262"/>
        </pc:sldMkLst>
      </pc:sldChg>
      <pc:sldChg chg="add del">
        <pc:chgData name="Norbert Ibeawuchi Orji (1816289)" userId="42496b97-4dec-48a2-980c-8a097748e1f0" providerId="ADAL" clId="{129DA272-B1C4-46A0-B85A-FE17E67B69E1}" dt="2021-07-15T23:39:32.031" v="1" actId="47"/>
        <pc:sldMkLst>
          <pc:docMk/>
          <pc:sldMk cId="314374790" sldId="271"/>
        </pc:sldMkLst>
      </pc:sldChg>
      <pc:sldChg chg="add">
        <pc:chgData name="Norbert Ibeawuchi Orji (1816289)" userId="42496b97-4dec-48a2-980c-8a097748e1f0" providerId="ADAL" clId="{129DA272-B1C4-46A0-B85A-FE17E67B69E1}" dt="2021-07-15T23:40:13.076" v="2" actId="22"/>
        <pc:sldMkLst>
          <pc:docMk/>
          <pc:sldMk cId="757488552" sldId="27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E57732-7CC5-4922-A54B-B0A37BA49BE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CA593B58-C642-4BB3-8468-02CA0B029109}">
      <dgm:prSet/>
      <dgm:spPr/>
      <dgm:t>
        <a:bodyPr/>
        <a:lstStyle/>
        <a:p>
          <a:r>
            <a:rPr lang="en-US"/>
            <a:t>In The case study c the mother has depression and anxiety according to (parental Depression: How it affects a child, 2021) parental depression not only shapes how they see the world but how their children see the world internally and externally. </a:t>
          </a:r>
        </a:p>
      </dgm:t>
    </dgm:pt>
    <dgm:pt modelId="{1CB80D9D-8ADD-4685-A057-C5C619F6BA32}" type="parTrans" cxnId="{3AB79FED-3735-49C7-BA83-52B874BC6090}">
      <dgm:prSet/>
      <dgm:spPr/>
      <dgm:t>
        <a:bodyPr/>
        <a:lstStyle/>
        <a:p>
          <a:endParaRPr lang="en-US"/>
        </a:p>
      </dgm:t>
    </dgm:pt>
    <dgm:pt modelId="{74B5E154-FD2B-4DD3-A2BC-6DD6B81FB94A}" type="sibTrans" cxnId="{3AB79FED-3735-49C7-BA83-52B874BC6090}">
      <dgm:prSet/>
      <dgm:spPr/>
      <dgm:t>
        <a:bodyPr/>
        <a:lstStyle/>
        <a:p>
          <a:endParaRPr lang="en-US"/>
        </a:p>
      </dgm:t>
    </dgm:pt>
    <dgm:pt modelId="{4B5C4F26-E6C1-4F26-A4D0-A4D58E651E98}">
      <dgm:prSet/>
      <dgm:spPr/>
      <dgm:t>
        <a:bodyPr/>
        <a:lstStyle/>
        <a:p>
          <a:r>
            <a:rPr lang="en-US"/>
            <a:t>It can affect their child's development.</a:t>
          </a:r>
        </a:p>
      </dgm:t>
    </dgm:pt>
    <dgm:pt modelId="{DACB706D-4ADC-4BE8-9F47-14F09F5B1F5F}" type="parTrans" cxnId="{92686323-FD12-4129-A005-6E46283BBB07}">
      <dgm:prSet/>
      <dgm:spPr/>
      <dgm:t>
        <a:bodyPr/>
        <a:lstStyle/>
        <a:p>
          <a:endParaRPr lang="en-US"/>
        </a:p>
      </dgm:t>
    </dgm:pt>
    <dgm:pt modelId="{E3969FCF-475D-409D-B064-454EEA1FE300}" type="sibTrans" cxnId="{92686323-FD12-4129-A005-6E46283BBB07}">
      <dgm:prSet/>
      <dgm:spPr/>
      <dgm:t>
        <a:bodyPr/>
        <a:lstStyle/>
        <a:p>
          <a:endParaRPr lang="en-US"/>
        </a:p>
      </dgm:t>
    </dgm:pt>
    <dgm:pt modelId="{03D6B0B0-CFAF-4ACD-983F-4765B15521AE}">
      <dgm:prSet/>
      <dgm:spPr/>
      <dgm:t>
        <a:bodyPr/>
        <a:lstStyle/>
        <a:p>
          <a:r>
            <a:rPr lang="en-US"/>
            <a:t>Children with depressed parents show less emotion.</a:t>
          </a:r>
        </a:p>
      </dgm:t>
    </dgm:pt>
    <dgm:pt modelId="{85AB680C-609A-4D18-BB13-8DD272F2F1F0}" type="parTrans" cxnId="{6BD28ABD-4D79-493D-849C-60CA1F1AFC62}">
      <dgm:prSet/>
      <dgm:spPr/>
      <dgm:t>
        <a:bodyPr/>
        <a:lstStyle/>
        <a:p>
          <a:endParaRPr lang="en-US"/>
        </a:p>
      </dgm:t>
    </dgm:pt>
    <dgm:pt modelId="{8F34C759-B3AC-4170-8A5B-5F5F94B55001}" type="sibTrans" cxnId="{6BD28ABD-4D79-493D-849C-60CA1F1AFC62}">
      <dgm:prSet/>
      <dgm:spPr/>
      <dgm:t>
        <a:bodyPr/>
        <a:lstStyle/>
        <a:p>
          <a:endParaRPr lang="en-US"/>
        </a:p>
      </dgm:t>
    </dgm:pt>
    <dgm:pt modelId="{1DD76917-C538-4664-A755-61EC05C7A62E}">
      <dgm:prSet/>
      <dgm:spPr/>
      <dgm:t>
        <a:bodyPr/>
        <a:lstStyle/>
        <a:p>
          <a:r>
            <a:rPr lang="en-US"/>
            <a:t>Express less.</a:t>
          </a:r>
        </a:p>
      </dgm:t>
    </dgm:pt>
    <dgm:pt modelId="{839F954D-ABCD-45FC-B93D-A896A0439C73}" type="parTrans" cxnId="{89644F21-EE4B-44B3-BB72-BAB90D851ACA}">
      <dgm:prSet/>
      <dgm:spPr/>
      <dgm:t>
        <a:bodyPr/>
        <a:lstStyle/>
        <a:p>
          <a:endParaRPr lang="en-US"/>
        </a:p>
      </dgm:t>
    </dgm:pt>
    <dgm:pt modelId="{36068567-BE15-4A61-BE8A-90DF1C3A60AB}" type="sibTrans" cxnId="{89644F21-EE4B-44B3-BB72-BAB90D851ACA}">
      <dgm:prSet/>
      <dgm:spPr/>
      <dgm:t>
        <a:bodyPr/>
        <a:lstStyle/>
        <a:p>
          <a:endParaRPr lang="en-US"/>
        </a:p>
      </dgm:t>
    </dgm:pt>
    <dgm:pt modelId="{22F38564-76F4-4B18-BCA0-10B76F1063D6}">
      <dgm:prSet/>
      <dgm:spPr/>
      <dgm:t>
        <a:bodyPr/>
        <a:lstStyle/>
        <a:p>
          <a:r>
            <a:rPr lang="en-US"/>
            <a:t>Less eye contact with people.</a:t>
          </a:r>
        </a:p>
      </dgm:t>
    </dgm:pt>
    <dgm:pt modelId="{6E2D95A6-0F23-4F2A-A0A1-84409F8C3845}" type="parTrans" cxnId="{93689F6C-1FE7-4838-8FB9-96B32479B5D8}">
      <dgm:prSet/>
      <dgm:spPr/>
      <dgm:t>
        <a:bodyPr/>
        <a:lstStyle/>
        <a:p>
          <a:endParaRPr lang="en-US"/>
        </a:p>
      </dgm:t>
    </dgm:pt>
    <dgm:pt modelId="{635D0C0B-5FA9-4C56-BF04-D20B9E063F43}" type="sibTrans" cxnId="{93689F6C-1FE7-4838-8FB9-96B32479B5D8}">
      <dgm:prSet/>
      <dgm:spPr/>
      <dgm:t>
        <a:bodyPr/>
        <a:lstStyle/>
        <a:p>
          <a:endParaRPr lang="en-US"/>
        </a:p>
      </dgm:t>
    </dgm:pt>
    <dgm:pt modelId="{7CD92ADB-0960-41FA-BD35-C856A31341C1}">
      <dgm:prSet/>
      <dgm:spPr/>
      <dgm:t>
        <a:bodyPr/>
        <a:lstStyle/>
        <a:p>
          <a:r>
            <a:rPr lang="en-US"/>
            <a:t>Even to activities if there is less expression from a parent the child such as reading, it can affect the child.</a:t>
          </a:r>
        </a:p>
      </dgm:t>
    </dgm:pt>
    <dgm:pt modelId="{34EC85C8-82EF-4ECA-A286-C30F4653585B}" type="parTrans" cxnId="{BC50FFD9-574B-47B9-A9AF-556ED4974331}">
      <dgm:prSet/>
      <dgm:spPr/>
      <dgm:t>
        <a:bodyPr/>
        <a:lstStyle/>
        <a:p>
          <a:endParaRPr lang="en-US"/>
        </a:p>
      </dgm:t>
    </dgm:pt>
    <dgm:pt modelId="{4FB210F1-29ED-43D4-9657-A68D075B7242}" type="sibTrans" cxnId="{BC50FFD9-574B-47B9-A9AF-556ED4974331}">
      <dgm:prSet/>
      <dgm:spPr/>
      <dgm:t>
        <a:bodyPr/>
        <a:lstStyle/>
        <a:p>
          <a:endParaRPr lang="en-US"/>
        </a:p>
      </dgm:t>
    </dgm:pt>
    <dgm:pt modelId="{51B6F054-36F9-4185-A874-A75F5E44D256}">
      <dgm:prSet/>
      <dgm:spPr/>
      <dgm:t>
        <a:bodyPr/>
        <a:lstStyle/>
        <a:p>
          <a:r>
            <a:rPr lang="en-US"/>
            <a:t>Academically </a:t>
          </a:r>
        </a:p>
      </dgm:t>
    </dgm:pt>
    <dgm:pt modelId="{F89C69AD-75CB-49C2-8086-9CD3B6B35A23}" type="parTrans" cxnId="{07C84237-1C85-4A9E-A281-D56D0FBAF795}">
      <dgm:prSet/>
      <dgm:spPr/>
      <dgm:t>
        <a:bodyPr/>
        <a:lstStyle/>
        <a:p>
          <a:endParaRPr lang="en-US"/>
        </a:p>
      </dgm:t>
    </dgm:pt>
    <dgm:pt modelId="{1E557135-30D4-4FCA-9F1D-3744E4C1F492}" type="sibTrans" cxnId="{07C84237-1C85-4A9E-A281-D56D0FBAF795}">
      <dgm:prSet/>
      <dgm:spPr/>
      <dgm:t>
        <a:bodyPr/>
        <a:lstStyle/>
        <a:p>
          <a:endParaRPr lang="en-US"/>
        </a:p>
      </dgm:t>
    </dgm:pt>
    <dgm:pt modelId="{7CAB85C3-DADE-4904-A331-3B3C42D11A98}">
      <dgm:prSet/>
      <dgm:spPr/>
      <dgm:t>
        <a:bodyPr/>
        <a:lstStyle/>
        <a:p>
          <a:r>
            <a:rPr lang="en-US"/>
            <a:t>Even c</a:t>
          </a:r>
          <a:r>
            <a:rPr lang="en-GB"/>
            <a:t>au</a:t>
          </a:r>
          <a:r>
            <a:rPr lang="en-US"/>
            <a:t>se behavior problems </a:t>
          </a:r>
        </a:p>
      </dgm:t>
    </dgm:pt>
    <dgm:pt modelId="{D1BBE8A9-0A8A-46F8-89E2-25B7D473E74B}" type="parTrans" cxnId="{DF2C6C7E-E6C9-40A3-A2EE-08214F855F10}">
      <dgm:prSet/>
      <dgm:spPr/>
      <dgm:t>
        <a:bodyPr/>
        <a:lstStyle/>
        <a:p>
          <a:endParaRPr lang="en-US"/>
        </a:p>
      </dgm:t>
    </dgm:pt>
    <dgm:pt modelId="{DC150538-CFF4-4ECE-B037-1504F58C79FE}" type="sibTrans" cxnId="{DF2C6C7E-E6C9-40A3-A2EE-08214F855F10}">
      <dgm:prSet/>
      <dgm:spPr/>
      <dgm:t>
        <a:bodyPr/>
        <a:lstStyle/>
        <a:p>
          <a:endParaRPr lang="en-US"/>
        </a:p>
      </dgm:t>
    </dgm:pt>
    <dgm:pt modelId="{7BBC1BC6-1AA5-487F-8F2A-46C59839C0E7}">
      <dgm:prSet/>
      <dgm:spPr/>
      <dgm:t>
        <a:bodyPr/>
        <a:lstStyle/>
        <a:p>
          <a:r>
            <a:rPr lang="en-US"/>
            <a:t>Isolation problems due to having anxiety for both mom and children.</a:t>
          </a:r>
        </a:p>
      </dgm:t>
    </dgm:pt>
    <dgm:pt modelId="{88DB199F-277C-4CB9-8818-B45446A03C01}" type="parTrans" cxnId="{A05E22F1-C118-4459-B592-D76FCC4C9ED9}">
      <dgm:prSet/>
      <dgm:spPr/>
      <dgm:t>
        <a:bodyPr/>
        <a:lstStyle/>
        <a:p>
          <a:endParaRPr lang="en-US"/>
        </a:p>
      </dgm:t>
    </dgm:pt>
    <dgm:pt modelId="{1A20B4F0-7B7E-4F45-97EB-C4BF42FA5C60}" type="sibTrans" cxnId="{A05E22F1-C118-4459-B592-D76FCC4C9ED9}">
      <dgm:prSet/>
      <dgm:spPr/>
      <dgm:t>
        <a:bodyPr/>
        <a:lstStyle/>
        <a:p>
          <a:endParaRPr lang="en-US"/>
        </a:p>
      </dgm:t>
    </dgm:pt>
    <dgm:pt modelId="{77D1406E-0CC2-994D-A946-8DCAC68DC031}" type="pres">
      <dgm:prSet presAssocID="{ABE57732-7CC5-4922-A54B-B0A37BA49BEF}" presName="diagram" presStyleCnt="0">
        <dgm:presLayoutVars>
          <dgm:dir/>
          <dgm:resizeHandles val="exact"/>
        </dgm:presLayoutVars>
      </dgm:prSet>
      <dgm:spPr/>
    </dgm:pt>
    <dgm:pt modelId="{C0D2D0D9-4B1A-9B40-8740-C95B6BA9DF7D}" type="pres">
      <dgm:prSet presAssocID="{CA593B58-C642-4BB3-8468-02CA0B029109}" presName="node" presStyleLbl="node1" presStyleIdx="0" presStyleCnt="9">
        <dgm:presLayoutVars>
          <dgm:bulletEnabled val="1"/>
        </dgm:presLayoutVars>
      </dgm:prSet>
      <dgm:spPr/>
    </dgm:pt>
    <dgm:pt modelId="{75D769B4-5B99-4240-9EA9-B5D2B70B33D4}" type="pres">
      <dgm:prSet presAssocID="{74B5E154-FD2B-4DD3-A2BC-6DD6B81FB94A}" presName="sibTrans" presStyleCnt="0"/>
      <dgm:spPr/>
    </dgm:pt>
    <dgm:pt modelId="{172C9FA9-B8D2-104F-9DFD-289D1C4A165C}" type="pres">
      <dgm:prSet presAssocID="{4B5C4F26-E6C1-4F26-A4D0-A4D58E651E98}" presName="node" presStyleLbl="node1" presStyleIdx="1" presStyleCnt="9">
        <dgm:presLayoutVars>
          <dgm:bulletEnabled val="1"/>
        </dgm:presLayoutVars>
      </dgm:prSet>
      <dgm:spPr/>
    </dgm:pt>
    <dgm:pt modelId="{431AD705-8277-D24E-98BC-A3724F32FFFE}" type="pres">
      <dgm:prSet presAssocID="{E3969FCF-475D-409D-B064-454EEA1FE300}" presName="sibTrans" presStyleCnt="0"/>
      <dgm:spPr/>
    </dgm:pt>
    <dgm:pt modelId="{514342D9-8CEC-F347-9368-CC7C28B80108}" type="pres">
      <dgm:prSet presAssocID="{03D6B0B0-CFAF-4ACD-983F-4765B15521AE}" presName="node" presStyleLbl="node1" presStyleIdx="2" presStyleCnt="9">
        <dgm:presLayoutVars>
          <dgm:bulletEnabled val="1"/>
        </dgm:presLayoutVars>
      </dgm:prSet>
      <dgm:spPr/>
    </dgm:pt>
    <dgm:pt modelId="{415E8CA7-B223-5A4C-9181-F4B412D50EC3}" type="pres">
      <dgm:prSet presAssocID="{8F34C759-B3AC-4170-8A5B-5F5F94B55001}" presName="sibTrans" presStyleCnt="0"/>
      <dgm:spPr/>
    </dgm:pt>
    <dgm:pt modelId="{FCC9254B-8020-AE43-BA43-E523B3BE9BA2}" type="pres">
      <dgm:prSet presAssocID="{1DD76917-C538-4664-A755-61EC05C7A62E}" presName="node" presStyleLbl="node1" presStyleIdx="3" presStyleCnt="9">
        <dgm:presLayoutVars>
          <dgm:bulletEnabled val="1"/>
        </dgm:presLayoutVars>
      </dgm:prSet>
      <dgm:spPr/>
    </dgm:pt>
    <dgm:pt modelId="{9AD8F51E-0FC7-F64C-9557-D498CE0A9072}" type="pres">
      <dgm:prSet presAssocID="{36068567-BE15-4A61-BE8A-90DF1C3A60AB}" presName="sibTrans" presStyleCnt="0"/>
      <dgm:spPr/>
    </dgm:pt>
    <dgm:pt modelId="{B0061AD6-0D6A-1D46-AA81-A3EA8BB4990F}" type="pres">
      <dgm:prSet presAssocID="{22F38564-76F4-4B18-BCA0-10B76F1063D6}" presName="node" presStyleLbl="node1" presStyleIdx="4" presStyleCnt="9">
        <dgm:presLayoutVars>
          <dgm:bulletEnabled val="1"/>
        </dgm:presLayoutVars>
      </dgm:prSet>
      <dgm:spPr/>
    </dgm:pt>
    <dgm:pt modelId="{4849E719-B60B-4645-A089-D9D87FB99B51}" type="pres">
      <dgm:prSet presAssocID="{635D0C0B-5FA9-4C56-BF04-D20B9E063F43}" presName="sibTrans" presStyleCnt="0"/>
      <dgm:spPr/>
    </dgm:pt>
    <dgm:pt modelId="{75A00D08-DB3F-4F49-9FB5-FE7167134266}" type="pres">
      <dgm:prSet presAssocID="{7CD92ADB-0960-41FA-BD35-C856A31341C1}" presName="node" presStyleLbl="node1" presStyleIdx="5" presStyleCnt="9">
        <dgm:presLayoutVars>
          <dgm:bulletEnabled val="1"/>
        </dgm:presLayoutVars>
      </dgm:prSet>
      <dgm:spPr/>
    </dgm:pt>
    <dgm:pt modelId="{67FCBD2F-FCA8-224D-AD29-ED6F5B197000}" type="pres">
      <dgm:prSet presAssocID="{4FB210F1-29ED-43D4-9657-A68D075B7242}" presName="sibTrans" presStyleCnt="0"/>
      <dgm:spPr/>
    </dgm:pt>
    <dgm:pt modelId="{A1E61744-DF0D-E64B-9D94-71A3AA88236F}" type="pres">
      <dgm:prSet presAssocID="{51B6F054-36F9-4185-A874-A75F5E44D256}" presName="node" presStyleLbl="node1" presStyleIdx="6" presStyleCnt="9">
        <dgm:presLayoutVars>
          <dgm:bulletEnabled val="1"/>
        </dgm:presLayoutVars>
      </dgm:prSet>
      <dgm:spPr/>
    </dgm:pt>
    <dgm:pt modelId="{5A881760-BFB9-2745-9B01-69ACF3AC52E5}" type="pres">
      <dgm:prSet presAssocID="{1E557135-30D4-4FCA-9F1D-3744E4C1F492}" presName="sibTrans" presStyleCnt="0"/>
      <dgm:spPr/>
    </dgm:pt>
    <dgm:pt modelId="{9BC59B7E-7740-9C4E-8255-47D497713FFC}" type="pres">
      <dgm:prSet presAssocID="{7CAB85C3-DADE-4904-A331-3B3C42D11A98}" presName="node" presStyleLbl="node1" presStyleIdx="7" presStyleCnt="9">
        <dgm:presLayoutVars>
          <dgm:bulletEnabled val="1"/>
        </dgm:presLayoutVars>
      </dgm:prSet>
      <dgm:spPr/>
    </dgm:pt>
    <dgm:pt modelId="{355842F5-73C9-3B42-A492-2DF80EBB69B6}" type="pres">
      <dgm:prSet presAssocID="{DC150538-CFF4-4ECE-B037-1504F58C79FE}" presName="sibTrans" presStyleCnt="0"/>
      <dgm:spPr/>
    </dgm:pt>
    <dgm:pt modelId="{D2B5863B-3CA3-EF4C-9567-AD9AA587399E}" type="pres">
      <dgm:prSet presAssocID="{7BBC1BC6-1AA5-487F-8F2A-46C59839C0E7}" presName="node" presStyleLbl="node1" presStyleIdx="8" presStyleCnt="9">
        <dgm:presLayoutVars>
          <dgm:bulletEnabled val="1"/>
        </dgm:presLayoutVars>
      </dgm:prSet>
      <dgm:spPr/>
    </dgm:pt>
  </dgm:ptLst>
  <dgm:cxnLst>
    <dgm:cxn modelId="{89644F21-EE4B-44B3-BB72-BAB90D851ACA}" srcId="{ABE57732-7CC5-4922-A54B-B0A37BA49BEF}" destId="{1DD76917-C538-4664-A755-61EC05C7A62E}" srcOrd="3" destOrd="0" parTransId="{839F954D-ABCD-45FC-B93D-A896A0439C73}" sibTransId="{36068567-BE15-4A61-BE8A-90DF1C3A60AB}"/>
    <dgm:cxn modelId="{92686323-FD12-4129-A005-6E46283BBB07}" srcId="{ABE57732-7CC5-4922-A54B-B0A37BA49BEF}" destId="{4B5C4F26-E6C1-4F26-A4D0-A4D58E651E98}" srcOrd="1" destOrd="0" parTransId="{DACB706D-4ADC-4BE8-9F47-14F09F5B1F5F}" sibTransId="{E3969FCF-475D-409D-B064-454EEA1FE300}"/>
    <dgm:cxn modelId="{07C84237-1C85-4A9E-A281-D56D0FBAF795}" srcId="{ABE57732-7CC5-4922-A54B-B0A37BA49BEF}" destId="{51B6F054-36F9-4185-A874-A75F5E44D256}" srcOrd="6" destOrd="0" parTransId="{F89C69AD-75CB-49C2-8086-9CD3B6B35A23}" sibTransId="{1E557135-30D4-4FCA-9F1D-3744E4C1F492}"/>
    <dgm:cxn modelId="{4C66C246-6C84-FA47-BFF4-FB736AC29441}" type="presOf" srcId="{7BBC1BC6-1AA5-487F-8F2A-46C59839C0E7}" destId="{D2B5863B-3CA3-EF4C-9567-AD9AA587399E}" srcOrd="0" destOrd="0" presId="urn:microsoft.com/office/officeart/2005/8/layout/default"/>
    <dgm:cxn modelId="{93689F6C-1FE7-4838-8FB9-96B32479B5D8}" srcId="{ABE57732-7CC5-4922-A54B-B0A37BA49BEF}" destId="{22F38564-76F4-4B18-BCA0-10B76F1063D6}" srcOrd="4" destOrd="0" parTransId="{6E2D95A6-0F23-4F2A-A0A1-84409F8C3845}" sibTransId="{635D0C0B-5FA9-4C56-BF04-D20B9E063F43}"/>
    <dgm:cxn modelId="{8F7EB570-E686-474D-8433-8BC6602F070A}" type="presOf" srcId="{22F38564-76F4-4B18-BCA0-10B76F1063D6}" destId="{B0061AD6-0D6A-1D46-AA81-A3EA8BB4990F}" srcOrd="0" destOrd="0" presId="urn:microsoft.com/office/officeart/2005/8/layout/default"/>
    <dgm:cxn modelId="{A1CA4C73-A0B3-AB49-B0A9-941A075BA93A}" type="presOf" srcId="{4B5C4F26-E6C1-4F26-A4D0-A4D58E651E98}" destId="{172C9FA9-B8D2-104F-9DFD-289D1C4A165C}" srcOrd="0" destOrd="0" presId="urn:microsoft.com/office/officeart/2005/8/layout/default"/>
    <dgm:cxn modelId="{DF2C6C7E-E6C9-40A3-A2EE-08214F855F10}" srcId="{ABE57732-7CC5-4922-A54B-B0A37BA49BEF}" destId="{7CAB85C3-DADE-4904-A331-3B3C42D11A98}" srcOrd="7" destOrd="0" parTransId="{D1BBE8A9-0A8A-46F8-89E2-25B7D473E74B}" sibTransId="{DC150538-CFF4-4ECE-B037-1504F58C79FE}"/>
    <dgm:cxn modelId="{C3420E9E-309A-D54B-BD7D-CAC1D5B1578F}" type="presOf" srcId="{51B6F054-36F9-4185-A874-A75F5E44D256}" destId="{A1E61744-DF0D-E64B-9D94-71A3AA88236F}" srcOrd="0" destOrd="0" presId="urn:microsoft.com/office/officeart/2005/8/layout/default"/>
    <dgm:cxn modelId="{1C521AA0-587D-4C44-9D8C-D80642673B09}" type="presOf" srcId="{7CD92ADB-0960-41FA-BD35-C856A31341C1}" destId="{75A00D08-DB3F-4F49-9FB5-FE7167134266}" srcOrd="0" destOrd="0" presId="urn:microsoft.com/office/officeart/2005/8/layout/default"/>
    <dgm:cxn modelId="{7EB2B3A2-48C2-944B-AB4F-43FCE58B4F33}" type="presOf" srcId="{ABE57732-7CC5-4922-A54B-B0A37BA49BEF}" destId="{77D1406E-0CC2-994D-A946-8DCAC68DC031}" srcOrd="0" destOrd="0" presId="urn:microsoft.com/office/officeart/2005/8/layout/default"/>
    <dgm:cxn modelId="{9EAB87A8-ACBF-FC4D-9219-89EAC9110787}" type="presOf" srcId="{1DD76917-C538-4664-A755-61EC05C7A62E}" destId="{FCC9254B-8020-AE43-BA43-E523B3BE9BA2}" srcOrd="0" destOrd="0" presId="urn:microsoft.com/office/officeart/2005/8/layout/default"/>
    <dgm:cxn modelId="{44AEF7AC-6378-6448-B0EF-601D89A5ED76}" type="presOf" srcId="{7CAB85C3-DADE-4904-A331-3B3C42D11A98}" destId="{9BC59B7E-7740-9C4E-8255-47D497713FFC}" srcOrd="0" destOrd="0" presId="urn:microsoft.com/office/officeart/2005/8/layout/default"/>
    <dgm:cxn modelId="{6BD28ABD-4D79-493D-849C-60CA1F1AFC62}" srcId="{ABE57732-7CC5-4922-A54B-B0A37BA49BEF}" destId="{03D6B0B0-CFAF-4ACD-983F-4765B15521AE}" srcOrd="2" destOrd="0" parTransId="{85AB680C-609A-4D18-BB13-8DD272F2F1F0}" sibTransId="{8F34C759-B3AC-4170-8A5B-5F5F94B55001}"/>
    <dgm:cxn modelId="{A9FE4ED2-02E5-1849-92B1-58880C400414}" type="presOf" srcId="{CA593B58-C642-4BB3-8468-02CA0B029109}" destId="{C0D2D0D9-4B1A-9B40-8740-C95B6BA9DF7D}" srcOrd="0" destOrd="0" presId="urn:microsoft.com/office/officeart/2005/8/layout/default"/>
    <dgm:cxn modelId="{BC50FFD9-574B-47B9-A9AF-556ED4974331}" srcId="{ABE57732-7CC5-4922-A54B-B0A37BA49BEF}" destId="{7CD92ADB-0960-41FA-BD35-C856A31341C1}" srcOrd="5" destOrd="0" parTransId="{34EC85C8-82EF-4ECA-A286-C30F4653585B}" sibTransId="{4FB210F1-29ED-43D4-9657-A68D075B7242}"/>
    <dgm:cxn modelId="{3AB79FED-3735-49C7-BA83-52B874BC6090}" srcId="{ABE57732-7CC5-4922-A54B-B0A37BA49BEF}" destId="{CA593B58-C642-4BB3-8468-02CA0B029109}" srcOrd="0" destOrd="0" parTransId="{1CB80D9D-8ADD-4685-A057-C5C619F6BA32}" sibTransId="{74B5E154-FD2B-4DD3-A2BC-6DD6B81FB94A}"/>
    <dgm:cxn modelId="{A05E22F1-C118-4459-B592-D76FCC4C9ED9}" srcId="{ABE57732-7CC5-4922-A54B-B0A37BA49BEF}" destId="{7BBC1BC6-1AA5-487F-8F2A-46C59839C0E7}" srcOrd="8" destOrd="0" parTransId="{88DB199F-277C-4CB9-8818-B45446A03C01}" sibTransId="{1A20B4F0-7B7E-4F45-97EB-C4BF42FA5C60}"/>
    <dgm:cxn modelId="{9F15D4FC-DE13-6A44-9AB2-71FDF3D74F41}" type="presOf" srcId="{03D6B0B0-CFAF-4ACD-983F-4765B15521AE}" destId="{514342D9-8CEC-F347-9368-CC7C28B80108}" srcOrd="0" destOrd="0" presId="urn:microsoft.com/office/officeart/2005/8/layout/default"/>
    <dgm:cxn modelId="{DED919F4-D145-F04C-B16F-8A6884CCA6F8}" type="presParOf" srcId="{77D1406E-0CC2-994D-A946-8DCAC68DC031}" destId="{C0D2D0D9-4B1A-9B40-8740-C95B6BA9DF7D}" srcOrd="0" destOrd="0" presId="urn:microsoft.com/office/officeart/2005/8/layout/default"/>
    <dgm:cxn modelId="{8F3FAA49-4509-764F-9D5B-F51407371D74}" type="presParOf" srcId="{77D1406E-0CC2-994D-A946-8DCAC68DC031}" destId="{75D769B4-5B99-4240-9EA9-B5D2B70B33D4}" srcOrd="1" destOrd="0" presId="urn:microsoft.com/office/officeart/2005/8/layout/default"/>
    <dgm:cxn modelId="{9E5259C7-24FC-2B4C-85ED-114B8A2EE026}" type="presParOf" srcId="{77D1406E-0CC2-994D-A946-8DCAC68DC031}" destId="{172C9FA9-B8D2-104F-9DFD-289D1C4A165C}" srcOrd="2" destOrd="0" presId="urn:microsoft.com/office/officeart/2005/8/layout/default"/>
    <dgm:cxn modelId="{9CB21A96-CA04-0342-89DF-81C3ADC1C572}" type="presParOf" srcId="{77D1406E-0CC2-994D-A946-8DCAC68DC031}" destId="{431AD705-8277-D24E-98BC-A3724F32FFFE}" srcOrd="3" destOrd="0" presId="urn:microsoft.com/office/officeart/2005/8/layout/default"/>
    <dgm:cxn modelId="{9728AE08-4C64-134C-8D9D-11A64F647C0E}" type="presParOf" srcId="{77D1406E-0CC2-994D-A946-8DCAC68DC031}" destId="{514342D9-8CEC-F347-9368-CC7C28B80108}" srcOrd="4" destOrd="0" presId="urn:microsoft.com/office/officeart/2005/8/layout/default"/>
    <dgm:cxn modelId="{AE094386-E523-3B49-8201-0373512D63E4}" type="presParOf" srcId="{77D1406E-0CC2-994D-A946-8DCAC68DC031}" destId="{415E8CA7-B223-5A4C-9181-F4B412D50EC3}" srcOrd="5" destOrd="0" presId="urn:microsoft.com/office/officeart/2005/8/layout/default"/>
    <dgm:cxn modelId="{C9B81449-7471-CA46-B41A-06070B922188}" type="presParOf" srcId="{77D1406E-0CC2-994D-A946-8DCAC68DC031}" destId="{FCC9254B-8020-AE43-BA43-E523B3BE9BA2}" srcOrd="6" destOrd="0" presId="urn:microsoft.com/office/officeart/2005/8/layout/default"/>
    <dgm:cxn modelId="{6CA867F3-2663-B941-A9DB-BAE07359C020}" type="presParOf" srcId="{77D1406E-0CC2-994D-A946-8DCAC68DC031}" destId="{9AD8F51E-0FC7-F64C-9557-D498CE0A9072}" srcOrd="7" destOrd="0" presId="urn:microsoft.com/office/officeart/2005/8/layout/default"/>
    <dgm:cxn modelId="{E9F828B0-9B79-5B45-9827-B472ADD98C39}" type="presParOf" srcId="{77D1406E-0CC2-994D-A946-8DCAC68DC031}" destId="{B0061AD6-0D6A-1D46-AA81-A3EA8BB4990F}" srcOrd="8" destOrd="0" presId="urn:microsoft.com/office/officeart/2005/8/layout/default"/>
    <dgm:cxn modelId="{3A55777E-D5BB-B543-9BE6-71A3CF0FF0C0}" type="presParOf" srcId="{77D1406E-0CC2-994D-A946-8DCAC68DC031}" destId="{4849E719-B60B-4645-A089-D9D87FB99B51}" srcOrd="9" destOrd="0" presId="urn:microsoft.com/office/officeart/2005/8/layout/default"/>
    <dgm:cxn modelId="{3E2FE2B0-85E4-E047-9739-9ED034FD19C7}" type="presParOf" srcId="{77D1406E-0CC2-994D-A946-8DCAC68DC031}" destId="{75A00D08-DB3F-4F49-9FB5-FE7167134266}" srcOrd="10" destOrd="0" presId="urn:microsoft.com/office/officeart/2005/8/layout/default"/>
    <dgm:cxn modelId="{313966B4-C0D9-CD4F-B6A0-7F68773B3461}" type="presParOf" srcId="{77D1406E-0CC2-994D-A946-8DCAC68DC031}" destId="{67FCBD2F-FCA8-224D-AD29-ED6F5B197000}" srcOrd="11" destOrd="0" presId="urn:microsoft.com/office/officeart/2005/8/layout/default"/>
    <dgm:cxn modelId="{1D1AD1FD-A2AE-2440-B766-F02F1BD503AC}" type="presParOf" srcId="{77D1406E-0CC2-994D-A946-8DCAC68DC031}" destId="{A1E61744-DF0D-E64B-9D94-71A3AA88236F}" srcOrd="12" destOrd="0" presId="urn:microsoft.com/office/officeart/2005/8/layout/default"/>
    <dgm:cxn modelId="{BBE1C84B-C0C1-D74B-83DC-65E6E355C007}" type="presParOf" srcId="{77D1406E-0CC2-994D-A946-8DCAC68DC031}" destId="{5A881760-BFB9-2745-9B01-69ACF3AC52E5}" srcOrd="13" destOrd="0" presId="urn:microsoft.com/office/officeart/2005/8/layout/default"/>
    <dgm:cxn modelId="{1F39F8E2-AF68-CC47-A43D-741C9BAD8B4B}" type="presParOf" srcId="{77D1406E-0CC2-994D-A946-8DCAC68DC031}" destId="{9BC59B7E-7740-9C4E-8255-47D497713FFC}" srcOrd="14" destOrd="0" presId="urn:microsoft.com/office/officeart/2005/8/layout/default"/>
    <dgm:cxn modelId="{E7924F01-3E72-E54D-BCAD-4E67C92184F1}" type="presParOf" srcId="{77D1406E-0CC2-994D-A946-8DCAC68DC031}" destId="{355842F5-73C9-3B42-A492-2DF80EBB69B6}" srcOrd="15" destOrd="0" presId="urn:microsoft.com/office/officeart/2005/8/layout/default"/>
    <dgm:cxn modelId="{12D12BE8-2E2B-C64F-AD2F-AA1CD7F2ED78}" type="presParOf" srcId="{77D1406E-0CC2-994D-A946-8DCAC68DC031}" destId="{D2B5863B-3CA3-EF4C-9567-AD9AA587399E}"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3F4954-1192-41E0-8A2D-1B7B5B69BBB4}" type="doc">
      <dgm:prSet loTypeId="urn:microsoft.com/office/officeart/2005/8/layout/vList2" loCatId="list" qsTypeId="urn:microsoft.com/office/officeart/2005/8/quickstyle/simple4" qsCatId="simple" csTypeId="urn:microsoft.com/office/officeart/2005/8/colors/accent3_2" csCatId="accent3" phldr="1"/>
      <dgm:spPr/>
      <dgm:t>
        <a:bodyPr/>
        <a:lstStyle/>
        <a:p>
          <a:endParaRPr lang="en-US"/>
        </a:p>
      </dgm:t>
    </dgm:pt>
    <dgm:pt modelId="{E4909268-C38A-4107-903E-36B2B9ED7001}">
      <dgm:prSet/>
      <dgm:spPr/>
      <dgm:t>
        <a:bodyPr/>
        <a:lstStyle/>
        <a:p>
          <a:r>
            <a:rPr lang="en-US"/>
            <a:t>Being mindful that youth offenders are involved. This needs an improvement of relationship between mother and child that’s under youth offenders according to,(Supporting parents of children in youth justice system:section case management guidance.2021) </a:t>
          </a:r>
        </a:p>
      </dgm:t>
    </dgm:pt>
    <dgm:pt modelId="{6603E360-6DBD-412A-95B6-5EA9F8E1FB23}" type="parTrans" cxnId="{B872A284-E126-4571-948D-CAFF284FC17C}">
      <dgm:prSet/>
      <dgm:spPr/>
      <dgm:t>
        <a:bodyPr/>
        <a:lstStyle/>
        <a:p>
          <a:endParaRPr lang="en-US"/>
        </a:p>
      </dgm:t>
    </dgm:pt>
    <dgm:pt modelId="{FAA76744-C3E7-4019-9371-47E2CA7DA31E}" type="sibTrans" cxnId="{B872A284-E126-4571-948D-CAFF284FC17C}">
      <dgm:prSet/>
      <dgm:spPr/>
      <dgm:t>
        <a:bodyPr/>
        <a:lstStyle/>
        <a:p>
          <a:endParaRPr lang="en-US"/>
        </a:p>
      </dgm:t>
    </dgm:pt>
    <dgm:pt modelId="{50992E11-AC09-4D88-8F57-B32723626BA9}">
      <dgm:prSet/>
      <dgm:spPr/>
      <dgm:t>
        <a:bodyPr/>
        <a:lstStyle/>
        <a:p>
          <a:r>
            <a:rPr lang="en-US"/>
            <a:t>parenting invention</a:t>
          </a:r>
        </a:p>
      </dgm:t>
    </dgm:pt>
    <dgm:pt modelId="{BAE12C42-8667-4FDA-A3C3-30E82EA89CF7}" type="parTrans" cxnId="{6A9354BD-C6A6-453A-9297-A81D9976478D}">
      <dgm:prSet/>
      <dgm:spPr/>
      <dgm:t>
        <a:bodyPr/>
        <a:lstStyle/>
        <a:p>
          <a:endParaRPr lang="en-US"/>
        </a:p>
      </dgm:t>
    </dgm:pt>
    <dgm:pt modelId="{A8DB91C7-3AF8-4A6B-9E80-9666D16F84F9}" type="sibTrans" cxnId="{6A9354BD-C6A6-453A-9297-A81D9976478D}">
      <dgm:prSet/>
      <dgm:spPr/>
      <dgm:t>
        <a:bodyPr/>
        <a:lstStyle/>
        <a:p>
          <a:endParaRPr lang="en-US"/>
        </a:p>
      </dgm:t>
    </dgm:pt>
    <dgm:pt modelId="{EB4863D8-7614-4ECB-90EA-549D38CA8068}">
      <dgm:prSet/>
      <dgm:spPr/>
      <dgm:t>
        <a:bodyPr/>
        <a:lstStyle/>
        <a:p>
          <a:r>
            <a:rPr lang="en-US"/>
            <a:t>This offers more support for parent and child improving </a:t>
          </a:r>
          <a:r>
            <a:rPr lang="en-GB"/>
            <a:t>their </a:t>
          </a:r>
          <a:r>
            <a:rPr lang="en-US"/>
            <a:t>relationships</a:t>
          </a:r>
        </a:p>
      </dgm:t>
    </dgm:pt>
    <dgm:pt modelId="{986556E4-6DE7-44E6-BEAC-9E0F943E32AA}" type="parTrans" cxnId="{FE6C4D3E-345E-4A99-B49F-32AD42C607CD}">
      <dgm:prSet/>
      <dgm:spPr/>
      <dgm:t>
        <a:bodyPr/>
        <a:lstStyle/>
        <a:p>
          <a:endParaRPr lang="en-US"/>
        </a:p>
      </dgm:t>
    </dgm:pt>
    <dgm:pt modelId="{503700AE-9D08-4F4C-8F7E-3A7A8CDA0504}" type="sibTrans" cxnId="{FE6C4D3E-345E-4A99-B49F-32AD42C607CD}">
      <dgm:prSet/>
      <dgm:spPr/>
      <dgm:t>
        <a:bodyPr/>
        <a:lstStyle/>
        <a:p>
          <a:endParaRPr lang="en-US"/>
        </a:p>
      </dgm:t>
    </dgm:pt>
    <dgm:pt modelId="{2D0E62D6-4656-4609-B22B-2D4A455DF371}">
      <dgm:prSet/>
      <dgm:spPr/>
      <dgm:t>
        <a:bodyPr/>
        <a:lstStyle/>
        <a:p>
          <a:r>
            <a:rPr lang="en-US"/>
            <a:t>Helps give consistent dis</a:t>
          </a:r>
          <a:r>
            <a:rPr lang="en-GB"/>
            <a:t>i</a:t>
          </a:r>
          <a:r>
            <a:rPr lang="en-US"/>
            <a:t>cpline </a:t>
          </a:r>
        </a:p>
      </dgm:t>
    </dgm:pt>
    <dgm:pt modelId="{BA9F371F-C21D-43FF-B95B-BBAB32F04358}" type="parTrans" cxnId="{12EBA57B-102F-4171-83D2-9DDB41F5D41E}">
      <dgm:prSet/>
      <dgm:spPr/>
      <dgm:t>
        <a:bodyPr/>
        <a:lstStyle/>
        <a:p>
          <a:endParaRPr lang="en-US"/>
        </a:p>
      </dgm:t>
    </dgm:pt>
    <dgm:pt modelId="{99F3FC81-7684-4E04-A497-E8D986201C21}" type="sibTrans" cxnId="{12EBA57B-102F-4171-83D2-9DDB41F5D41E}">
      <dgm:prSet/>
      <dgm:spPr/>
      <dgm:t>
        <a:bodyPr/>
        <a:lstStyle/>
        <a:p>
          <a:endParaRPr lang="en-US"/>
        </a:p>
      </dgm:t>
    </dgm:pt>
    <dgm:pt modelId="{9AB05349-8C20-4AB3-BDDD-6B93133D66F3}">
      <dgm:prSet/>
      <dgm:spPr/>
      <dgm:t>
        <a:bodyPr/>
        <a:lstStyle/>
        <a:p>
          <a:r>
            <a:rPr lang="en-US"/>
            <a:t>Builds self confidence for the parent and gives sets good displine for the child.</a:t>
          </a:r>
        </a:p>
      </dgm:t>
    </dgm:pt>
    <dgm:pt modelId="{3412CE2C-D971-4EF1-98CE-373D3B0F5755}" type="parTrans" cxnId="{08507929-4AC5-4F32-B897-A0F5756CCC00}">
      <dgm:prSet/>
      <dgm:spPr/>
      <dgm:t>
        <a:bodyPr/>
        <a:lstStyle/>
        <a:p>
          <a:endParaRPr lang="en-US"/>
        </a:p>
      </dgm:t>
    </dgm:pt>
    <dgm:pt modelId="{66F89264-DFBF-4121-B358-B85EF3B76181}" type="sibTrans" cxnId="{08507929-4AC5-4F32-B897-A0F5756CCC00}">
      <dgm:prSet/>
      <dgm:spPr/>
      <dgm:t>
        <a:bodyPr/>
        <a:lstStyle/>
        <a:p>
          <a:endParaRPr lang="en-US"/>
        </a:p>
      </dgm:t>
    </dgm:pt>
    <dgm:pt modelId="{D9C3724F-080E-463C-8963-DFF73102A1E5}">
      <dgm:prSet/>
      <dgm:spPr/>
      <dgm:t>
        <a:bodyPr/>
        <a:lstStyle/>
        <a:p>
          <a:r>
            <a:rPr lang="en-US"/>
            <a:t>Because relevant support is involved it w</a:t>
          </a:r>
          <a:r>
            <a:rPr lang="en-GB"/>
            <a:t>ill</a:t>
          </a:r>
          <a:r>
            <a:rPr lang="en-US"/>
            <a:t> stren</a:t>
          </a:r>
          <a:r>
            <a:rPr lang="en-GB"/>
            <a:t>g</a:t>
          </a:r>
          <a:r>
            <a:rPr lang="en-US"/>
            <a:t>then the relationship between chil</a:t>
          </a:r>
          <a:r>
            <a:rPr lang="en-GB"/>
            <a:t>d </a:t>
          </a:r>
          <a:r>
            <a:rPr lang="en-US"/>
            <a:t>and mother hopefully progressing into a better relationship which helps the child and mother</a:t>
          </a:r>
          <a:r>
            <a:rPr lang="en-GB"/>
            <a:t>,</a:t>
          </a:r>
          <a:r>
            <a:rPr lang="en-US"/>
            <a:t> and hopefully will only grow with strength.</a:t>
          </a:r>
        </a:p>
      </dgm:t>
    </dgm:pt>
    <dgm:pt modelId="{223E2467-16A1-4939-B759-8452129E5DBC}" type="parTrans" cxnId="{1F69ABB8-D658-460A-8D19-52A39985DECE}">
      <dgm:prSet/>
      <dgm:spPr/>
      <dgm:t>
        <a:bodyPr/>
        <a:lstStyle/>
        <a:p>
          <a:endParaRPr lang="en-US"/>
        </a:p>
      </dgm:t>
    </dgm:pt>
    <dgm:pt modelId="{AF68DD12-0638-424E-8860-E8413117306E}" type="sibTrans" cxnId="{1F69ABB8-D658-460A-8D19-52A39985DECE}">
      <dgm:prSet/>
      <dgm:spPr/>
      <dgm:t>
        <a:bodyPr/>
        <a:lstStyle/>
        <a:p>
          <a:endParaRPr lang="en-US"/>
        </a:p>
      </dgm:t>
    </dgm:pt>
    <dgm:pt modelId="{88822F80-32F0-974F-9AE7-2F32B21202ED}" type="pres">
      <dgm:prSet presAssocID="{793F4954-1192-41E0-8A2D-1B7B5B69BBB4}" presName="linear" presStyleCnt="0">
        <dgm:presLayoutVars>
          <dgm:animLvl val="lvl"/>
          <dgm:resizeHandles val="exact"/>
        </dgm:presLayoutVars>
      </dgm:prSet>
      <dgm:spPr/>
    </dgm:pt>
    <dgm:pt modelId="{E55B1A6C-3E82-054C-BC75-89650380AD86}" type="pres">
      <dgm:prSet presAssocID="{E4909268-C38A-4107-903E-36B2B9ED7001}" presName="parentText" presStyleLbl="node1" presStyleIdx="0" presStyleCnt="1">
        <dgm:presLayoutVars>
          <dgm:chMax val="0"/>
          <dgm:bulletEnabled val="1"/>
        </dgm:presLayoutVars>
      </dgm:prSet>
      <dgm:spPr/>
    </dgm:pt>
    <dgm:pt modelId="{95EB7846-489D-A84D-A3A7-9A6677BEB2BF}" type="pres">
      <dgm:prSet presAssocID="{E4909268-C38A-4107-903E-36B2B9ED7001}" presName="childText" presStyleLbl="revTx" presStyleIdx="0" presStyleCnt="1">
        <dgm:presLayoutVars>
          <dgm:bulletEnabled val="1"/>
        </dgm:presLayoutVars>
      </dgm:prSet>
      <dgm:spPr/>
    </dgm:pt>
  </dgm:ptLst>
  <dgm:cxnLst>
    <dgm:cxn modelId="{B6D45117-5925-1F47-B8D7-E92DCEC78D34}" type="presOf" srcId="{E4909268-C38A-4107-903E-36B2B9ED7001}" destId="{E55B1A6C-3E82-054C-BC75-89650380AD86}" srcOrd="0" destOrd="0" presId="urn:microsoft.com/office/officeart/2005/8/layout/vList2"/>
    <dgm:cxn modelId="{08507929-4AC5-4F32-B897-A0F5756CCC00}" srcId="{E4909268-C38A-4107-903E-36B2B9ED7001}" destId="{9AB05349-8C20-4AB3-BDDD-6B93133D66F3}" srcOrd="3" destOrd="0" parTransId="{3412CE2C-D971-4EF1-98CE-373D3B0F5755}" sibTransId="{66F89264-DFBF-4121-B358-B85EF3B76181}"/>
    <dgm:cxn modelId="{FE6C4D3E-345E-4A99-B49F-32AD42C607CD}" srcId="{E4909268-C38A-4107-903E-36B2B9ED7001}" destId="{EB4863D8-7614-4ECB-90EA-549D38CA8068}" srcOrd="1" destOrd="0" parTransId="{986556E4-6DE7-44E6-BEAC-9E0F943E32AA}" sibTransId="{503700AE-9D08-4F4C-8F7E-3A7A8CDA0504}"/>
    <dgm:cxn modelId="{2D06566E-CB2E-9B4F-872B-6558E2B73B17}" type="presOf" srcId="{50992E11-AC09-4D88-8F57-B32723626BA9}" destId="{95EB7846-489D-A84D-A3A7-9A6677BEB2BF}" srcOrd="0" destOrd="0" presId="urn:microsoft.com/office/officeart/2005/8/layout/vList2"/>
    <dgm:cxn modelId="{3F603A70-8687-FD4F-B945-37BC6A55CB13}" type="presOf" srcId="{793F4954-1192-41E0-8A2D-1B7B5B69BBB4}" destId="{88822F80-32F0-974F-9AE7-2F32B21202ED}" srcOrd="0" destOrd="0" presId="urn:microsoft.com/office/officeart/2005/8/layout/vList2"/>
    <dgm:cxn modelId="{12EBA57B-102F-4171-83D2-9DDB41F5D41E}" srcId="{E4909268-C38A-4107-903E-36B2B9ED7001}" destId="{2D0E62D6-4656-4609-B22B-2D4A455DF371}" srcOrd="2" destOrd="0" parTransId="{BA9F371F-C21D-43FF-B95B-BBAB32F04358}" sibTransId="{99F3FC81-7684-4E04-A497-E8D986201C21}"/>
    <dgm:cxn modelId="{A26E9F84-1841-CA40-BEA2-7F903B11413C}" type="presOf" srcId="{9AB05349-8C20-4AB3-BDDD-6B93133D66F3}" destId="{95EB7846-489D-A84D-A3A7-9A6677BEB2BF}" srcOrd="0" destOrd="3" presId="urn:microsoft.com/office/officeart/2005/8/layout/vList2"/>
    <dgm:cxn modelId="{B872A284-E126-4571-948D-CAFF284FC17C}" srcId="{793F4954-1192-41E0-8A2D-1B7B5B69BBB4}" destId="{E4909268-C38A-4107-903E-36B2B9ED7001}" srcOrd="0" destOrd="0" parTransId="{6603E360-6DBD-412A-95B6-5EA9F8E1FB23}" sibTransId="{FAA76744-C3E7-4019-9371-47E2CA7DA31E}"/>
    <dgm:cxn modelId="{D0623B8E-BCB6-C144-AE2C-AC2F4A4F35F2}" type="presOf" srcId="{EB4863D8-7614-4ECB-90EA-549D38CA8068}" destId="{95EB7846-489D-A84D-A3A7-9A6677BEB2BF}" srcOrd="0" destOrd="1" presId="urn:microsoft.com/office/officeart/2005/8/layout/vList2"/>
    <dgm:cxn modelId="{B7CEF092-EE4B-DD49-9843-6ED2B6ADFCE7}" type="presOf" srcId="{D9C3724F-080E-463C-8963-DFF73102A1E5}" destId="{95EB7846-489D-A84D-A3A7-9A6677BEB2BF}" srcOrd="0" destOrd="4" presId="urn:microsoft.com/office/officeart/2005/8/layout/vList2"/>
    <dgm:cxn modelId="{1F69ABB8-D658-460A-8D19-52A39985DECE}" srcId="{E4909268-C38A-4107-903E-36B2B9ED7001}" destId="{D9C3724F-080E-463C-8963-DFF73102A1E5}" srcOrd="4" destOrd="0" parTransId="{223E2467-16A1-4939-B759-8452129E5DBC}" sibTransId="{AF68DD12-0638-424E-8860-E8413117306E}"/>
    <dgm:cxn modelId="{6A9354BD-C6A6-453A-9297-A81D9976478D}" srcId="{E4909268-C38A-4107-903E-36B2B9ED7001}" destId="{50992E11-AC09-4D88-8F57-B32723626BA9}" srcOrd="0" destOrd="0" parTransId="{BAE12C42-8667-4FDA-A3C3-30E82EA89CF7}" sibTransId="{A8DB91C7-3AF8-4A6B-9E80-9666D16F84F9}"/>
    <dgm:cxn modelId="{3C4B22CA-7460-384E-A423-0896FDBD3887}" type="presOf" srcId="{2D0E62D6-4656-4609-B22B-2D4A455DF371}" destId="{95EB7846-489D-A84D-A3A7-9A6677BEB2BF}" srcOrd="0" destOrd="2" presId="urn:microsoft.com/office/officeart/2005/8/layout/vList2"/>
    <dgm:cxn modelId="{D7993074-4421-B742-B453-7FCA9C2CC104}" type="presParOf" srcId="{88822F80-32F0-974F-9AE7-2F32B21202ED}" destId="{E55B1A6C-3E82-054C-BC75-89650380AD86}" srcOrd="0" destOrd="0" presId="urn:microsoft.com/office/officeart/2005/8/layout/vList2"/>
    <dgm:cxn modelId="{FE486B69-5111-CE4B-AA43-2BE477AF25F6}" type="presParOf" srcId="{88822F80-32F0-974F-9AE7-2F32B21202ED}" destId="{95EB7846-489D-A84D-A3A7-9A6677BEB2BF}"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B6D3B52-783A-7145-94C0-5422CE8583B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B5F23BAE-E60F-4747-BE05-B730FE813B3A}">
      <dgm:prSet phldrT="[Text]" phldr="0" custT="1"/>
      <dgm:spPr/>
      <dgm:t>
        <a:bodyPr/>
        <a:lstStyle/>
        <a:p>
          <a:r>
            <a:rPr lang="en-GB" sz="1400">
              <a:latin typeface="Arial" panose="020B0604020202020204" pitchFamily="34" charset="0"/>
              <a:cs typeface="Arial" panose="020B0604020202020204" pitchFamily="34" charset="0"/>
            </a:rPr>
            <a:t> Involvement in crime, Vandalism, anti-social behaviour </a:t>
          </a:r>
        </a:p>
      </dgm:t>
    </dgm:pt>
    <dgm:pt modelId="{C16C9FD7-ED53-CB49-B304-B27EA1A28061}" type="parTrans" cxnId="{DE2F2F74-5C46-014A-A7CB-00565941F674}">
      <dgm:prSet/>
      <dgm:spPr/>
      <dgm:t>
        <a:bodyPr/>
        <a:lstStyle/>
        <a:p>
          <a:endParaRPr lang="en-GB" sz="1400">
            <a:latin typeface="Arial" panose="020B0604020202020204" pitchFamily="34" charset="0"/>
            <a:cs typeface="Arial" panose="020B0604020202020204" pitchFamily="34" charset="0"/>
          </a:endParaRPr>
        </a:p>
      </dgm:t>
    </dgm:pt>
    <dgm:pt modelId="{6CC2828D-782D-004E-AFF9-B3C685218709}" type="sibTrans" cxnId="{DE2F2F74-5C46-014A-A7CB-00565941F674}">
      <dgm:prSet/>
      <dgm:spPr/>
      <dgm:t>
        <a:bodyPr/>
        <a:lstStyle/>
        <a:p>
          <a:endParaRPr lang="en-GB" sz="1400">
            <a:latin typeface="Arial" panose="020B0604020202020204" pitchFamily="34" charset="0"/>
            <a:cs typeface="Arial" panose="020B0604020202020204" pitchFamily="34" charset="0"/>
          </a:endParaRPr>
        </a:p>
      </dgm:t>
    </dgm:pt>
    <dgm:pt modelId="{9197F8E6-5117-1E43-9742-ED114D6770A2}">
      <dgm:prSet phldrT="[Text]" phldr="0" custT="1"/>
      <dgm:spPr/>
      <dgm:t>
        <a:bodyPr/>
        <a:lstStyle/>
        <a:p>
          <a:r>
            <a:rPr lang="en-GB" sz="1400">
              <a:latin typeface="Arial" panose="020B0604020202020204" pitchFamily="34" charset="0"/>
              <a:cs typeface="Arial" panose="020B0604020202020204" pitchFamily="34" charset="0"/>
            </a:rPr>
            <a:t>Housing conditions</a:t>
          </a:r>
        </a:p>
        <a:p>
          <a:r>
            <a:rPr lang="en-GB" sz="1400">
              <a:latin typeface="Arial" panose="020B0604020202020204" pitchFamily="34" charset="0"/>
              <a:cs typeface="Arial" panose="020B0604020202020204" pitchFamily="34" charset="0"/>
            </a:rPr>
            <a:t>&amp; Unemployment</a:t>
          </a:r>
        </a:p>
      </dgm:t>
    </dgm:pt>
    <dgm:pt modelId="{87331FF6-3228-4140-ACC0-C412C6036181}" type="parTrans" cxnId="{44937001-616A-CB4A-9AE6-31D6F66454A0}">
      <dgm:prSet/>
      <dgm:spPr/>
      <dgm:t>
        <a:bodyPr/>
        <a:lstStyle/>
        <a:p>
          <a:endParaRPr lang="en-GB" sz="1400">
            <a:latin typeface="Arial" panose="020B0604020202020204" pitchFamily="34" charset="0"/>
            <a:cs typeface="Arial" panose="020B0604020202020204" pitchFamily="34" charset="0"/>
          </a:endParaRPr>
        </a:p>
      </dgm:t>
    </dgm:pt>
    <dgm:pt modelId="{AA341D7F-7D6B-4245-A651-FF12CFE3391C}" type="sibTrans" cxnId="{44937001-616A-CB4A-9AE6-31D6F66454A0}">
      <dgm:prSet/>
      <dgm:spPr/>
      <dgm:t>
        <a:bodyPr/>
        <a:lstStyle/>
        <a:p>
          <a:endParaRPr lang="en-GB" sz="1400">
            <a:latin typeface="Arial" panose="020B0604020202020204" pitchFamily="34" charset="0"/>
            <a:cs typeface="Arial" panose="020B0604020202020204" pitchFamily="34" charset="0"/>
          </a:endParaRPr>
        </a:p>
      </dgm:t>
    </dgm:pt>
    <dgm:pt modelId="{5EC2E595-AD5B-CE4C-9EF0-E60BED44D751}">
      <dgm:prSet phldrT="[Text]" phldr="0" custT="1"/>
      <dgm:spPr/>
      <dgm:t>
        <a:bodyPr/>
        <a:lstStyle/>
        <a:p>
          <a:r>
            <a:rPr lang="en-GB" sz="1400">
              <a:latin typeface="Arial" panose="020B0604020202020204" pitchFamily="34" charset="0"/>
              <a:cs typeface="Arial" panose="020B0604020202020204" pitchFamily="34" charset="0"/>
            </a:rPr>
            <a:t>Underage drinking &amp; drugs</a:t>
          </a:r>
        </a:p>
      </dgm:t>
    </dgm:pt>
    <dgm:pt modelId="{6D6052A0-D95C-994F-8B4B-13A08D671DDA}" type="parTrans" cxnId="{001BAB24-D9D3-C447-9C0A-BA4549C8D441}">
      <dgm:prSet/>
      <dgm:spPr/>
      <dgm:t>
        <a:bodyPr/>
        <a:lstStyle/>
        <a:p>
          <a:endParaRPr lang="en-GB" sz="1400">
            <a:latin typeface="Arial" panose="020B0604020202020204" pitchFamily="34" charset="0"/>
            <a:cs typeface="Arial" panose="020B0604020202020204" pitchFamily="34" charset="0"/>
          </a:endParaRPr>
        </a:p>
      </dgm:t>
    </dgm:pt>
    <dgm:pt modelId="{790FAA7E-4F87-894D-9B25-53536F4DF770}" type="sibTrans" cxnId="{001BAB24-D9D3-C447-9C0A-BA4549C8D441}">
      <dgm:prSet/>
      <dgm:spPr/>
      <dgm:t>
        <a:bodyPr/>
        <a:lstStyle/>
        <a:p>
          <a:endParaRPr lang="en-GB" sz="1400">
            <a:latin typeface="Arial" panose="020B0604020202020204" pitchFamily="34" charset="0"/>
            <a:cs typeface="Arial" panose="020B0604020202020204" pitchFamily="34" charset="0"/>
          </a:endParaRPr>
        </a:p>
      </dgm:t>
    </dgm:pt>
    <dgm:pt modelId="{31BFC660-E14F-C542-BB1D-82318E689A1C}">
      <dgm:prSet phldrT="[Text]" phldr="0" custT="1"/>
      <dgm:spPr/>
      <dgm:t>
        <a:bodyPr/>
        <a:lstStyle/>
        <a:p>
          <a:r>
            <a:rPr lang="en-GB" sz="1400">
              <a:latin typeface="Arial" panose="020B0604020202020204" pitchFamily="34" charset="0"/>
              <a:cs typeface="Arial" panose="020B0604020202020204" pitchFamily="34" charset="0"/>
            </a:rPr>
            <a:t>School absenteeism/ Drop out</a:t>
          </a:r>
        </a:p>
      </dgm:t>
    </dgm:pt>
    <dgm:pt modelId="{966C20CA-5ED7-D045-A8C7-B967FA5BEFD5}" type="parTrans" cxnId="{000B25C2-E68B-6247-910E-1F069D36879C}">
      <dgm:prSet/>
      <dgm:spPr/>
      <dgm:t>
        <a:bodyPr/>
        <a:lstStyle/>
        <a:p>
          <a:endParaRPr lang="en-GB" sz="1400">
            <a:latin typeface="Arial" panose="020B0604020202020204" pitchFamily="34" charset="0"/>
            <a:cs typeface="Arial" panose="020B0604020202020204" pitchFamily="34" charset="0"/>
          </a:endParaRPr>
        </a:p>
      </dgm:t>
    </dgm:pt>
    <dgm:pt modelId="{6B608133-A493-9F4B-B20A-E5574D8DC289}" type="sibTrans" cxnId="{000B25C2-E68B-6247-910E-1F069D36879C}">
      <dgm:prSet/>
      <dgm:spPr/>
      <dgm:t>
        <a:bodyPr/>
        <a:lstStyle/>
        <a:p>
          <a:endParaRPr lang="en-GB" sz="1400">
            <a:latin typeface="Arial" panose="020B0604020202020204" pitchFamily="34" charset="0"/>
            <a:cs typeface="Arial" panose="020B0604020202020204" pitchFamily="34" charset="0"/>
          </a:endParaRPr>
        </a:p>
      </dgm:t>
    </dgm:pt>
    <dgm:pt modelId="{E5C85CBC-C5DC-434B-A710-82287B52BC61}">
      <dgm:prSet phldrT="[Text]" phldr="0" custT="1"/>
      <dgm:spPr/>
      <dgm:t>
        <a:bodyPr/>
        <a:lstStyle/>
        <a:p>
          <a:r>
            <a:rPr lang="en-GB" sz="1400">
              <a:latin typeface="Arial" panose="020B0604020202020204" pitchFamily="34" charset="0"/>
              <a:cs typeface="Arial" panose="020B0604020202020204" pitchFamily="34" charset="0"/>
            </a:rPr>
            <a:t>Parental neglect</a:t>
          </a:r>
        </a:p>
        <a:p>
          <a:r>
            <a:rPr lang="en-GB" sz="1400">
              <a:latin typeface="Arial" panose="020B0604020202020204" pitchFamily="34" charset="0"/>
              <a:cs typeface="Arial" panose="020B0604020202020204" pitchFamily="34" charset="0"/>
            </a:rPr>
            <a:t>Due to Mental </a:t>
          </a:r>
        </a:p>
        <a:p>
          <a:r>
            <a:rPr lang="en-GB" sz="1400">
              <a:latin typeface="Arial" panose="020B0604020202020204" pitchFamily="34" charset="0"/>
              <a:cs typeface="Arial" panose="020B0604020202020204" pitchFamily="34" charset="0"/>
            </a:rPr>
            <a:t>Health Issues</a:t>
          </a:r>
        </a:p>
        <a:p>
          <a:endParaRPr lang="en-GB" sz="1400">
            <a:latin typeface="Arial" panose="020B0604020202020204" pitchFamily="34" charset="0"/>
            <a:cs typeface="Arial" panose="020B0604020202020204" pitchFamily="34" charset="0"/>
          </a:endParaRPr>
        </a:p>
      </dgm:t>
    </dgm:pt>
    <dgm:pt modelId="{F4C2D499-BF31-9F4F-B3EB-C978C16A7F76}" type="parTrans" cxnId="{A10EFAA0-C79A-1349-9ABA-DEF8FB80B9BE}">
      <dgm:prSet/>
      <dgm:spPr/>
      <dgm:t>
        <a:bodyPr/>
        <a:lstStyle/>
        <a:p>
          <a:endParaRPr lang="en-GB" sz="1400">
            <a:latin typeface="Arial" panose="020B0604020202020204" pitchFamily="34" charset="0"/>
            <a:cs typeface="Arial" panose="020B0604020202020204" pitchFamily="34" charset="0"/>
          </a:endParaRPr>
        </a:p>
      </dgm:t>
    </dgm:pt>
    <dgm:pt modelId="{2A1D3F61-45F3-254A-8BC8-01BEB1D76126}" type="sibTrans" cxnId="{A10EFAA0-C79A-1349-9ABA-DEF8FB80B9BE}">
      <dgm:prSet/>
      <dgm:spPr/>
      <dgm:t>
        <a:bodyPr/>
        <a:lstStyle/>
        <a:p>
          <a:endParaRPr lang="en-GB" sz="1400">
            <a:latin typeface="Arial" panose="020B0604020202020204" pitchFamily="34" charset="0"/>
            <a:cs typeface="Arial" panose="020B0604020202020204" pitchFamily="34" charset="0"/>
          </a:endParaRPr>
        </a:p>
      </dgm:t>
    </dgm:pt>
    <dgm:pt modelId="{65FD861C-FD33-E547-A1E4-37DEDBC49D6E}" type="pres">
      <dgm:prSet presAssocID="{CB6D3B52-783A-7145-94C0-5422CE8583BB}" presName="cycle" presStyleCnt="0">
        <dgm:presLayoutVars>
          <dgm:dir/>
          <dgm:resizeHandles val="exact"/>
        </dgm:presLayoutVars>
      </dgm:prSet>
      <dgm:spPr/>
    </dgm:pt>
    <dgm:pt modelId="{D637A602-175F-F64F-B6B4-AEB819DCFE1C}" type="pres">
      <dgm:prSet presAssocID="{B5F23BAE-E60F-4747-BE05-B730FE813B3A}" presName="node" presStyleLbl="node1" presStyleIdx="0" presStyleCnt="5">
        <dgm:presLayoutVars>
          <dgm:bulletEnabled val="1"/>
        </dgm:presLayoutVars>
      </dgm:prSet>
      <dgm:spPr/>
    </dgm:pt>
    <dgm:pt modelId="{BC630116-9932-7D41-A952-9C162F6E7B71}" type="pres">
      <dgm:prSet presAssocID="{B5F23BAE-E60F-4747-BE05-B730FE813B3A}" presName="spNode" presStyleCnt="0"/>
      <dgm:spPr/>
    </dgm:pt>
    <dgm:pt modelId="{595E3173-D517-8141-A7C5-1B390380481A}" type="pres">
      <dgm:prSet presAssocID="{6CC2828D-782D-004E-AFF9-B3C685218709}" presName="sibTrans" presStyleLbl="sibTrans1D1" presStyleIdx="0" presStyleCnt="5"/>
      <dgm:spPr/>
    </dgm:pt>
    <dgm:pt modelId="{31499BFF-CA06-2C45-AADC-26655B48B605}" type="pres">
      <dgm:prSet presAssocID="{9197F8E6-5117-1E43-9742-ED114D6770A2}" presName="node" presStyleLbl="node1" presStyleIdx="1" presStyleCnt="5">
        <dgm:presLayoutVars>
          <dgm:bulletEnabled val="1"/>
        </dgm:presLayoutVars>
      </dgm:prSet>
      <dgm:spPr/>
    </dgm:pt>
    <dgm:pt modelId="{143DDD85-1B3B-6846-917A-3CD78534E7B8}" type="pres">
      <dgm:prSet presAssocID="{9197F8E6-5117-1E43-9742-ED114D6770A2}" presName="spNode" presStyleCnt="0"/>
      <dgm:spPr/>
    </dgm:pt>
    <dgm:pt modelId="{20A0F8E2-D3B4-6249-82D7-7EC05F8F2869}" type="pres">
      <dgm:prSet presAssocID="{AA341D7F-7D6B-4245-A651-FF12CFE3391C}" presName="sibTrans" presStyleLbl="sibTrans1D1" presStyleIdx="1" presStyleCnt="5"/>
      <dgm:spPr/>
    </dgm:pt>
    <dgm:pt modelId="{D92A1E2D-752F-724E-8A24-4645FCF59D6A}" type="pres">
      <dgm:prSet presAssocID="{5EC2E595-AD5B-CE4C-9EF0-E60BED44D751}" presName="node" presStyleLbl="node1" presStyleIdx="2" presStyleCnt="5">
        <dgm:presLayoutVars>
          <dgm:bulletEnabled val="1"/>
        </dgm:presLayoutVars>
      </dgm:prSet>
      <dgm:spPr/>
    </dgm:pt>
    <dgm:pt modelId="{B385B966-AD6E-FA46-BF62-A22E1427BBC5}" type="pres">
      <dgm:prSet presAssocID="{5EC2E595-AD5B-CE4C-9EF0-E60BED44D751}" presName="spNode" presStyleCnt="0"/>
      <dgm:spPr/>
    </dgm:pt>
    <dgm:pt modelId="{550D8CD7-D5AF-6E44-A9BC-EB68583B8B90}" type="pres">
      <dgm:prSet presAssocID="{790FAA7E-4F87-894D-9B25-53536F4DF770}" presName="sibTrans" presStyleLbl="sibTrans1D1" presStyleIdx="2" presStyleCnt="5"/>
      <dgm:spPr/>
    </dgm:pt>
    <dgm:pt modelId="{B64AB361-38A2-8F48-AEC5-C7D2CAC1A9F4}" type="pres">
      <dgm:prSet presAssocID="{31BFC660-E14F-C542-BB1D-82318E689A1C}" presName="node" presStyleLbl="node1" presStyleIdx="3" presStyleCnt="5">
        <dgm:presLayoutVars>
          <dgm:bulletEnabled val="1"/>
        </dgm:presLayoutVars>
      </dgm:prSet>
      <dgm:spPr/>
    </dgm:pt>
    <dgm:pt modelId="{DBD3EF17-8E78-E241-8793-E0D1F43AAE7D}" type="pres">
      <dgm:prSet presAssocID="{31BFC660-E14F-C542-BB1D-82318E689A1C}" presName="spNode" presStyleCnt="0"/>
      <dgm:spPr/>
    </dgm:pt>
    <dgm:pt modelId="{BF0C7304-E1C4-4B44-BC4B-9F70EE819583}" type="pres">
      <dgm:prSet presAssocID="{6B608133-A493-9F4B-B20A-E5574D8DC289}" presName="sibTrans" presStyleLbl="sibTrans1D1" presStyleIdx="3" presStyleCnt="5"/>
      <dgm:spPr/>
    </dgm:pt>
    <dgm:pt modelId="{013C89EE-A5BC-974C-9CBA-4AF719B99C7C}" type="pres">
      <dgm:prSet presAssocID="{E5C85CBC-C5DC-434B-A710-82287B52BC61}" presName="node" presStyleLbl="node1" presStyleIdx="4" presStyleCnt="5">
        <dgm:presLayoutVars>
          <dgm:bulletEnabled val="1"/>
        </dgm:presLayoutVars>
      </dgm:prSet>
      <dgm:spPr/>
    </dgm:pt>
    <dgm:pt modelId="{D63B55DA-2BC8-C343-89EA-97D4900B09ED}" type="pres">
      <dgm:prSet presAssocID="{E5C85CBC-C5DC-434B-A710-82287B52BC61}" presName="spNode" presStyleCnt="0"/>
      <dgm:spPr/>
    </dgm:pt>
    <dgm:pt modelId="{FABE1FEF-1525-0D4F-B91A-654F1571C380}" type="pres">
      <dgm:prSet presAssocID="{2A1D3F61-45F3-254A-8BC8-01BEB1D76126}" presName="sibTrans" presStyleLbl="sibTrans1D1" presStyleIdx="4" presStyleCnt="5"/>
      <dgm:spPr/>
    </dgm:pt>
  </dgm:ptLst>
  <dgm:cxnLst>
    <dgm:cxn modelId="{44937001-616A-CB4A-9AE6-31D6F66454A0}" srcId="{CB6D3B52-783A-7145-94C0-5422CE8583BB}" destId="{9197F8E6-5117-1E43-9742-ED114D6770A2}" srcOrd="1" destOrd="0" parTransId="{87331FF6-3228-4140-ACC0-C412C6036181}" sibTransId="{AA341D7F-7D6B-4245-A651-FF12CFE3391C}"/>
    <dgm:cxn modelId="{6DCC0A04-8748-0E4D-B416-816AD529F308}" type="presOf" srcId="{6B608133-A493-9F4B-B20A-E5574D8DC289}" destId="{BF0C7304-E1C4-4B44-BC4B-9F70EE819583}" srcOrd="0" destOrd="0" presId="urn:microsoft.com/office/officeart/2005/8/layout/cycle6"/>
    <dgm:cxn modelId="{001BAB24-D9D3-C447-9C0A-BA4549C8D441}" srcId="{CB6D3B52-783A-7145-94C0-5422CE8583BB}" destId="{5EC2E595-AD5B-CE4C-9EF0-E60BED44D751}" srcOrd="2" destOrd="0" parTransId="{6D6052A0-D95C-994F-8B4B-13A08D671DDA}" sibTransId="{790FAA7E-4F87-894D-9B25-53536F4DF770}"/>
    <dgm:cxn modelId="{D1A91D28-6C7F-8A44-9923-EA1AF16C03BE}" type="presOf" srcId="{790FAA7E-4F87-894D-9B25-53536F4DF770}" destId="{550D8CD7-D5AF-6E44-A9BC-EB68583B8B90}" srcOrd="0" destOrd="0" presId="urn:microsoft.com/office/officeart/2005/8/layout/cycle6"/>
    <dgm:cxn modelId="{FBE95536-8E62-8D4E-B6FC-F952E91724E0}" type="presOf" srcId="{5EC2E595-AD5B-CE4C-9EF0-E60BED44D751}" destId="{D92A1E2D-752F-724E-8A24-4645FCF59D6A}" srcOrd="0" destOrd="0" presId="urn:microsoft.com/office/officeart/2005/8/layout/cycle6"/>
    <dgm:cxn modelId="{E05FE940-3CC3-F345-B45A-E0E7BBD06EF7}" type="presOf" srcId="{2A1D3F61-45F3-254A-8BC8-01BEB1D76126}" destId="{FABE1FEF-1525-0D4F-B91A-654F1571C380}" srcOrd="0" destOrd="0" presId="urn:microsoft.com/office/officeart/2005/8/layout/cycle6"/>
    <dgm:cxn modelId="{4F69175E-F5DF-1F4E-9E01-435B2E8D120E}" type="presOf" srcId="{9197F8E6-5117-1E43-9742-ED114D6770A2}" destId="{31499BFF-CA06-2C45-AADC-26655B48B605}" srcOrd="0" destOrd="0" presId="urn:microsoft.com/office/officeart/2005/8/layout/cycle6"/>
    <dgm:cxn modelId="{94F06867-B889-BB4A-B6A2-DC8C71B709AA}" type="presOf" srcId="{31BFC660-E14F-C542-BB1D-82318E689A1C}" destId="{B64AB361-38A2-8F48-AEC5-C7D2CAC1A9F4}" srcOrd="0" destOrd="0" presId="urn:microsoft.com/office/officeart/2005/8/layout/cycle6"/>
    <dgm:cxn modelId="{DE2F2F74-5C46-014A-A7CB-00565941F674}" srcId="{CB6D3B52-783A-7145-94C0-5422CE8583BB}" destId="{B5F23BAE-E60F-4747-BE05-B730FE813B3A}" srcOrd="0" destOrd="0" parTransId="{C16C9FD7-ED53-CB49-B304-B27EA1A28061}" sibTransId="{6CC2828D-782D-004E-AFF9-B3C685218709}"/>
    <dgm:cxn modelId="{A4F0A77D-9CB1-2C4F-9284-32F2D20B1DFD}" type="presOf" srcId="{E5C85CBC-C5DC-434B-A710-82287B52BC61}" destId="{013C89EE-A5BC-974C-9CBA-4AF719B99C7C}" srcOrd="0" destOrd="0" presId="urn:microsoft.com/office/officeart/2005/8/layout/cycle6"/>
    <dgm:cxn modelId="{ECA9C987-4437-8642-8113-E20D4A61AB3B}" type="presOf" srcId="{CB6D3B52-783A-7145-94C0-5422CE8583BB}" destId="{65FD861C-FD33-E547-A1E4-37DEDBC49D6E}" srcOrd="0" destOrd="0" presId="urn:microsoft.com/office/officeart/2005/8/layout/cycle6"/>
    <dgm:cxn modelId="{E5C4278C-BB0A-8E41-B2ED-F8DF887B45AC}" type="presOf" srcId="{AA341D7F-7D6B-4245-A651-FF12CFE3391C}" destId="{20A0F8E2-D3B4-6249-82D7-7EC05F8F2869}" srcOrd="0" destOrd="0" presId="urn:microsoft.com/office/officeart/2005/8/layout/cycle6"/>
    <dgm:cxn modelId="{A10EFAA0-C79A-1349-9ABA-DEF8FB80B9BE}" srcId="{CB6D3B52-783A-7145-94C0-5422CE8583BB}" destId="{E5C85CBC-C5DC-434B-A710-82287B52BC61}" srcOrd="4" destOrd="0" parTransId="{F4C2D499-BF31-9F4F-B3EB-C978C16A7F76}" sibTransId="{2A1D3F61-45F3-254A-8BC8-01BEB1D76126}"/>
    <dgm:cxn modelId="{000B25C2-E68B-6247-910E-1F069D36879C}" srcId="{CB6D3B52-783A-7145-94C0-5422CE8583BB}" destId="{31BFC660-E14F-C542-BB1D-82318E689A1C}" srcOrd="3" destOrd="0" parTransId="{966C20CA-5ED7-D045-A8C7-B967FA5BEFD5}" sibTransId="{6B608133-A493-9F4B-B20A-E5574D8DC289}"/>
    <dgm:cxn modelId="{455442D2-4E7B-5A43-84FC-56C5A099ECC6}" type="presOf" srcId="{6CC2828D-782D-004E-AFF9-B3C685218709}" destId="{595E3173-D517-8141-A7C5-1B390380481A}" srcOrd="0" destOrd="0" presId="urn:microsoft.com/office/officeart/2005/8/layout/cycle6"/>
    <dgm:cxn modelId="{AB08FCF9-7CEC-164C-B761-77AC9C105960}" type="presOf" srcId="{B5F23BAE-E60F-4747-BE05-B730FE813B3A}" destId="{D637A602-175F-F64F-B6B4-AEB819DCFE1C}" srcOrd="0" destOrd="0" presId="urn:microsoft.com/office/officeart/2005/8/layout/cycle6"/>
    <dgm:cxn modelId="{9529B5D8-3FA5-9146-BD79-8AF902550FF3}" type="presParOf" srcId="{65FD861C-FD33-E547-A1E4-37DEDBC49D6E}" destId="{D637A602-175F-F64F-B6B4-AEB819DCFE1C}" srcOrd="0" destOrd="0" presId="urn:microsoft.com/office/officeart/2005/8/layout/cycle6"/>
    <dgm:cxn modelId="{722AB460-24B6-8D4B-9D96-0B4B8C949C49}" type="presParOf" srcId="{65FD861C-FD33-E547-A1E4-37DEDBC49D6E}" destId="{BC630116-9932-7D41-A952-9C162F6E7B71}" srcOrd="1" destOrd="0" presId="urn:microsoft.com/office/officeart/2005/8/layout/cycle6"/>
    <dgm:cxn modelId="{06AD9772-9D4A-0A4A-AE8E-9304524BF6D3}" type="presParOf" srcId="{65FD861C-FD33-E547-A1E4-37DEDBC49D6E}" destId="{595E3173-D517-8141-A7C5-1B390380481A}" srcOrd="2" destOrd="0" presId="urn:microsoft.com/office/officeart/2005/8/layout/cycle6"/>
    <dgm:cxn modelId="{8FB072CE-5ABD-3C42-8BCC-8034733A8910}" type="presParOf" srcId="{65FD861C-FD33-E547-A1E4-37DEDBC49D6E}" destId="{31499BFF-CA06-2C45-AADC-26655B48B605}" srcOrd="3" destOrd="0" presId="urn:microsoft.com/office/officeart/2005/8/layout/cycle6"/>
    <dgm:cxn modelId="{38ACFB5C-FCA3-3342-A4F8-6DACA512D96C}" type="presParOf" srcId="{65FD861C-FD33-E547-A1E4-37DEDBC49D6E}" destId="{143DDD85-1B3B-6846-917A-3CD78534E7B8}" srcOrd="4" destOrd="0" presId="urn:microsoft.com/office/officeart/2005/8/layout/cycle6"/>
    <dgm:cxn modelId="{06C27E5A-C7BC-A44E-AD18-D5049C9EA51A}" type="presParOf" srcId="{65FD861C-FD33-E547-A1E4-37DEDBC49D6E}" destId="{20A0F8E2-D3B4-6249-82D7-7EC05F8F2869}" srcOrd="5" destOrd="0" presId="urn:microsoft.com/office/officeart/2005/8/layout/cycle6"/>
    <dgm:cxn modelId="{25E76E84-9286-2944-8076-8BB03EC3CB27}" type="presParOf" srcId="{65FD861C-FD33-E547-A1E4-37DEDBC49D6E}" destId="{D92A1E2D-752F-724E-8A24-4645FCF59D6A}" srcOrd="6" destOrd="0" presId="urn:microsoft.com/office/officeart/2005/8/layout/cycle6"/>
    <dgm:cxn modelId="{81CDE14A-115F-EB4E-97B1-F5501366696E}" type="presParOf" srcId="{65FD861C-FD33-E547-A1E4-37DEDBC49D6E}" destId="{B385B966-AD6E-FA46-BF62-A22E1427BBC5}" srcOrd="7" destOrd="0" presId="urn:microsoft.com/office/officeart/2005/8/layout/cycle6"/>
    <dgm:cxn modelId="{5F485882-CB9E-DF4B-863E-46EBB9455122}" type="presParOf" srcId="{65FD861C-FD33-E547-A1E4-37DEDBC49D6E}" destId="{550D8CD7-D5AF-6E44-A9BC-EB68583B8B90}" srcOrd="8" destOrd="0" presId="urn:microsoft.com/office/officeart/2005/8/layout/cycle6"/>
    <dgm:cxn modelId="{E004D4E8-FDBC-4A4F-89F6-B3D2B173DB04}" type="presParOf" srcId="{65FD861C-FD33-E547-A1E4-37DEDBC49D6E}" destId="{B64AB361-38A2-8F48-AEC5-C7D2CAC1A9F4}" srcOrd="9" destOrd="0" presId="urn:microsoft.com/office/officeart/2005/8/layout/cycle6"/>
    <dgm:cxn modelId="{9F71469C-7E36-C34A-BBE6-EB33A17F88FD}" type="presParOf" srcId="{65FD861C-FD33-E547-A1E4-37DEDBC49D6E}" destId="{DBD3EF17-8E78-E241-8793-E0D1F43AAE7D}" srcOrd="10" destOrd="0" presId="urn:microsoft.com/office/officeart/2005/8/layout/cycle6"/>
    <dgm:cxn modelId="{9B5F1D42-7FC3-0B45-9237-4332EE2BCD6E}" type="presParOf" srcId="{65FD861C-FD33-E547-A1E4-37DEDBC49D6E}" destId="{BF0C7304-E1C4-4B44-BC4B-9F70EE819583}" srcOrd="11" destOrd="0" presId="urn:microsoft.com/office/officeart/2005/8/layout/cycle6"/>
    <dgm:cxn modelId="{F7D9DAF0-9BA6-6040-AF32-AAC7E9D965CE}" type="presParOf" srcId="{65FD861C-FD33-E547-A1E4-37DEDBC49D6E}" destId="{013C89EE-A5BC-974C-9CBA-4AF719B99C7C}" srcOrd="12" destOrd="0" presId="urn:microsoft.com/office/officeart/2005/8/layout/cycle6"/>
    <dgm:cxn modelId="{F2C34853-FEF6-384D-8FDE-BC03083DC81A}" type="presParOf" srcId="{65FD861C-FD33-E547-A1E4-37DEDBC49D6E}" destId="{D63B55DA-2BC8-C343-89EA-97D4900B09ED}" srcOrd="13" destOrd="0" presId="urn:microsoft.com/office/officeart/2005/8/layout/cycle6"/>
    <dgm:cxn modelId="{542E4F5F-5376-924F-96F2-D816ED98CBFB}" type="presParOf" srcId="{65FD861C-FD33-E547-A1E4-37DEDBC49D6E}" destId="{FABE1FEF-1525-0D4F-B91A-654F1571C380}"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466A30-1371-774D-8028-09906F280CD4}"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GB"/>
        </a:p>
      </dgm:t>
    </dgm:pt>
    <dgm:pt modelId="{35F069A0-8B00-D046-B16C-E7958D418934}" type="pres">
      <dgm:prSet presAssocID="{B3466A30-1371-774D-8028-09906F280CD4}" presName="Name0" presStyleCnt="0">
        <dgm:presLayoutVars>
          <dgm:chMax val="1"/>
          <dgm:chPref val="1"/>
          <dgm:dir/>
          <dgm:animOne val="branch"/>
          <dgm:animLvl val="lvl"/>
        </dgm:presLayoutVars>
      </dgm:prSet>
      <dgm:spPr/>
    </dgm:pt>
  </dgm:ptLst>
  <dgm:cxnLst>
    <dgm:cxn modelId="{F4143301-F852-A043-959A-30A6DC0DA056}" type="presOf" srcId="{B3466A30-1371-774D-8028-09906F280CD4}" destId="{35F069A0-8B00-D046-B16C-E7958D418934}"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EF964E-0918-5D41-93BC-DEA09BAF6B42}"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en-GB"/>
        </a:p>
      </dgm:t>
    </dgm:pt>
    <dgm:pt modelId="{EFF87855-C51B-004E-9D73-48C1EA0807DB}">
      <dgm:prSet phldrT="[Text]" phldr="0" custT="1"/>
      <dgm:spPr/>
      <dgm:t>
        <a:bodyPr/>
        <a:lstStyle/>
        <a:p>
          <a:r>
            <a:rPr lang="en-GB" sz="1400">
              <a:latin typeface="Arial" panose="020B0604020202020204" pitchFamily="34" charset="0"/>
              <a:cs typeface="Arial" panose="020B0604020202020204" pitchFamily="34" charset="0"/>
            </a:rPr>
            <a:t>Mother’s poor mental state, and behaviours</a:t>
          </a:r>
        </a:p>
      </dgm:t>
    </dgm:pt>
    <dgm:pt modelId="{D0ED54F4-0CE6-5247-BFDA-BA66BE97784F}" type="parTrans" cxnId="{15F0902A-8C41-6048-9D28-458DEE99B49A}">
      <dgm:prSet/>
      <dgm:spPr/>
      <dgm:t>
        <a:bodyPr/>
        <a:lstStyle/>
        <a:p>
          <a:endParaRPr lang="en-GB" sz="1400">
            <a:latin typeface="Arial" panose="020B0604020202020204" pitchFamily="34" charset="0"/>
            <a:cs typeface="Arial" panose="020B0604020202020204" pitchFamily="34" charset="0"/>
          </a:endParaRPr>
        </a:p>
      </dgm:t>
    </dgm:pt>
    <dgm:pt modelId="{25EBF5DF-37D8-B04C-B5A0-B2E2DD0AB947}" type="sibTrans" cxnId="{15F0902A-8C41-6048-9D28-458DEE99B49A}">
      <dgm:prSet custT="1"/>
      <dgm:spPr/>
      <dgm:t>
        <a:bodyPr/>
        <a:lstStyle/>
        <a:p>
          <a:r>
            <a:rPr lang="en-GB" sz="1400">
              <a:latin typeface="Arial" panose="020B0604020202020204" pitchFamily="34" charset="0"/>
              <a:cs typeface="Arial" panose="020B0604020202020204" pitchFamily="34" charset="0"/>
            </a:rPr>
            <a:t>Psychopathology</a:t>
          </a:r>
        </a:p>
      </dgm:t>
    </dgm:pt>
    <dgm:pt modelId="{5562F0F9-9D01-0F4A-8609-3A90ADEFE9C7}" type="asst">
      <dgm:prSet phldrT="[Text]" phldr="0" custT="1"/>
      <dgm:spPr/>
      <dgm:t>
        <a:bodyPr/>
        <a:lstStyle/>
        <a:p>
          <a:r>
            <a:rPr lang="en-GB" sz="1400">
              <a:latin typeface="Arial" panose="020B0604020202020204" pitchFamily="34" charset="0"/>
              <a:cs typeface="Arial" panose="020B0604020202020204" pitchFamily="34" charset="0"/>
            </a:rPr>
            <a:t>Neglect, unable to take her child to nursery each day, lack of engagement and nurturing</a:t>
          </a:r>
        </a:p>
      </dgm:t>
    </dgm:pt>
    <dgm:pt modelId="{8A0B5DC9-9F75-7446-B302-69BADE209E96}" type="parTrans" cxnId="{C5BE52EF-AF44-6D4F-B273-1B82EBCC993C}">
      <dgm:prSet/>
      <dgm:spPr/>
      <dgm:t>
        <a:bodyPr/>
        <a:lstStyle/>
        <a:p>
          <a:endParaRPr lang="en-GB" sz="1400">
            <a:latin typeface="Arial" panose="020B0604020202020204" pitchFamily="34" charset="0"/>
            <a:cs typeface="Arial" panose="020B0604020202020204" pitchFamily="34" charset="0"/>
          </a:endParaRPr>
        </a:p>
      </dgm:t>
    </dgm:pt>
    <dgm:pt modelId="{CFF7692F-7D5A-3B4A-80BF-FD1AF9B00A95}" type="sibTrans" cxnId="{C5BE52EF-AF44-6D4F-B273-1B82EBCC993C}">
      <dgm:prSet custT="1"/>
      <dgm:spPr/>
      <dgm:t>
        <a:bodyPr/>
        <a:lstStyle/>
        <a:p>
          <a:r>
            <a:rPr lang="en-GB" sz="1400">
              <a:latin typeface="Arial" panose="020B0604020202020204" pitchFamily="34" charset="0"/>
              <a:cs typeface="Arial" panose="020B0604020202020204" pitchFamily="34" charset="0"/>
            </a:rPr>
            <a:t>Negative parenting</a:t>
          </a:r>
        </a:p>
      </dgm:t>
    </dgm:pt>
    <dgm:pt modelId="{FE31B349-8FAE-8046-9312-D71B5B5FE9F0}">
      <dgm:prSet phldrT="[Text]" phldr="0" custT="1"/>
      <dgm:spPr/>
      <dgm:t>
        <a:bodyPr/>
        <a:lstStyle/>
        <a:p>
          <a:r>
            <a:rPr lang="en-GB" sz="1400">
              <a:latin typeface="Arial" panose="020B0604020202020204" pitchFamily="34" charset="0"/>
              <a:cs typeface="Arial" panose="020B0604020202020204" pitchFamily="34" charset="0"/>
            </a:rPr>
            <a:t>Poor living conditions</a:t>
          </a:r>
        </a:p>
        <a:p>
          <a:r>
            <a:rPr lang="en-GB" sz="1400">
              <a:latin typeface="Arial" panose="020B0604020202020204" pitchFamily="34" charset="0"/>
              <a:cs typeface="Arial" panose="020B0604020202020204" pitchFamily="34" charset="0"/>
            </a:rPr>
            <a:t>Income poverty</a:t>
          </a:r>
        </a:p>
      </dgm:t>
    </dgm:pt>
    <dgm:pt modelId="{A83795FC-FA9E-EC46-BA9C-CF6D0190819F}" type="parTrans" cxnId="{CA9B93A8-D591-0C48-9759-15EC82CA98AC}">
      <dgm:prSet/>
      <dgm:spPr/>
      <dgm:t>
        <a:bodyPr/>
        <a:lstStyle/>
        <a:p>
          <a:endParaRPr lang="en-GB" sz="1400">
            <a:latin typeface="Arial" panose="020B0604020202020204" pitchFamily="34" charset="0"/>
            <a:cs typeface="Arial" panose="020B0604020202020204" pitchFamily="34" charset="0"/>
          </a:endParaRPr>
        </a:p>
      </dgm:t>
    </dgm:pt>
    <dgm:pt modelId="{79D944E8-24F5-764F-8B58-E39281E2D7BF}" type="sibTrans" cxnId="{CA9B93A8-D591-0C48-9759-15EC82CA98AC}">
      <dgm:prSet custT="1"/>
      <dgm:spPr/>
      <dgm:t>
        <a:bodyPr/>
        <a:lstStyle/>
        <a:p>
          <a:r>
            <a:rPr lang="en-GB" sz="1400">
              <a:latin typeface="Arial" panose="020B0604020202020204" pitchFamily="34" charset="0"/>
              <a:cs typeface="Arial" panose="020B0604020202020204" pitchFamily="34" charset="0"/>
            </a:rPr>
            <a:t>Social deprevation</a:t>
          </a:r>
        </a:p>
      </dgm:t>
    </dgm:pt>
    <dgm:pt modelId="{7A58E0E8-4C14-BE46-A11D-C7F8DC33A8E2}">
      <dgm:prSet phldrT="[Text]" phldr="0" custT="1"/>
      <dgm:spPr/>
      <dgm:t>
        <a:bodyPr/>
        <a:lstStyle/>
        <a:p>
          <a:endParaRPr lang="en-GB" sz="1400">
            <a:latin typeface="Arial" panose="020B0604020202020204" pitchFamily="34" charset="0"/>
            <a:cs typeface="Arial" panose="020B0604020202020204" pitchFamily="34" charset="0"/>
          </a:endParaRPr>
        </a:p>
        <a:p>
          <a:r>
            <a:rPr lang="en-GB" sz="1400">
              <a:latin typeface="Arial" panose="020B0604020202020204" pitchFamily="34" charset="0"/>
              <a:cs typeface="Arial" panose="020B0604020202020204" pitchFamily="34" charset="0"/>
            </a:rPr>
            <a:t>Underdevelopement of social skills, education behaviour displayed by her brother</a:t>
          </a:r>
          <a:br>
            <a:rPr lang="en-GB" sz="1400">
              <a:latin typeface="Arial" panose="020B0604020202020204" pitchFamily="34" charset="0"/>
              <a:cs typeface="Arial" panose="020B0604020202020204" pitchFamily="34" charset="0"/>
            </a:rPr>
          </a:br>
          <a:r>
            <a:rPr lang="en-GB" sz="1400">
              <a:latin typeface="Arial" panose="020B0604020202020204" pitchFamily="34" charset="0"/>
              <a:cs typeface="Arial" panose="020B0604020202020204" pitchFamily="34" charset="0"/>
            </a:rPr>
            <a:t> Unhealthy Sibling influence influences</a:t>
          </a:r>
        </a:p>
      </dgm:t>
    </dgm:pt>
    <dgm:pt modelId="{4C6D4B69-781A-5044-B54D-1CA1F06A2CA5}" type="parTrans" cxnId="{0DE2252C-D6F5-0B46-8624-6A68A878C67F}">
      <dgm:prSet/>
      <dgm:spPr/>
      <dgm:t>
        <a:bodyPr/>
        <a:lstStyle/>
        <a:p>
          <a:endParaRPr lang="en-GB" sz="1400">
            <a:latin typeface="Arial" panose="020B0604020202020204" pitchFamily="34" charset="0"/>
            <a:cs typeface="Arial" panose="020B0604020202020204" pitchFamily="34" charset="0"/>
          </a:endParaRPr>
        </a:p>
      </dgm:t>
    </dgm:pt>
    <dgm:pt modelId="{578D855D-8D3F-CC4E-94CB-0E8F1969ABE3}" type="sibTrans" cxnId="{0DE2252C-D6F5-0B46-8624-6A68A878C67F}">
      <dgm:prSet custT="1"/>
      <dgm:spPr/>
      <dgm:t>
        <a:bodyPr/>
        <a:lstStyle/>
        <a:p>
          <a:r>
            <a:rPr lang="en-GB" sz="1400">
              <a:latin typeface="Arial" panose="020B0604020202020204" pitchFamily="34" charset="0"/>
              <a:cs typeface="Arial" panose="020B0604020202020204" pitchFamily="34" charset="0"/>
            </a:rPr>
            <a:t>Negative family relations</a:t>
          </a:r>
        </a:p>
      </dgm:t>
    </dgm:pt>
    <dgm:pt modelId="{90E83275-4E6A-A344-8ADE-6F9334D56540}">
      <dgm:prSet phldrT="[Text]" phldr="0" custT="1"/>
      <dgm:spPr/>
      <dgm:t>
        <a:bodyPr/>
        <a:lstStyle/>
        <a:p>
          <a:r>
            <a:rPr lang="en-GB" sz="1400">
              <a:latin typeface="Arial" panose="020B0604020202020204" pitchFamily="34" charset="0"/>
              <a:cs typeface="Arial" panose="020B0604020202020204" pitchFamily="34" charset="0"/>
            </a:rPr>
            <a:t>Abusive behaviour : verbal, non-verbal, physical, emotional, sexual.</a:t>
          </a:r>
        </a:p>
      </dgm:t>
    </dgm:pt>
    <dgm:pt modelId="{A9D56B26-A31A-A346-B95B-8D4D3F7C6CFB}" type="parTrans" cxnId="{36F304CB-BF10-1345-B697-274F16FF78BD}">
      <dgm:prSet/>
      <dgm:spPr/>
      <dgm:t>
        <a:bodyPr/>
        <a:lstStyle/>
        <a:p>
          <a:endParaRPr lang="en-GB" sz="1400">
            <a:latin typeface="Arial" panose="020B0604020202020204" pitchFamily="34" charset="0"/>
            <a:cs typeface="Arial" panose="020B0604020202020204" pitchFamily="34" charset="0"/>
          </a:endParaRPr>
        </a:p>
      </dgm:t>
    </dgm:pt>
    <dgm:pt modelId="{B820D87F-8E69-9548-AEBB-0170A35EFFC9}" type="sibTrans" cxnId="{36F304CB-BF10-1345-B697-274F16FF78BD}">
      <dgm:prSet custT="1"/>
      <dgm:spPr/>
      <dgm:t>
        <a:bodyPr/>
        <a:lstStyle/>
        <a:p>
          <a:r>
            <a:rPr lang="en-GB" sz="1400">
              <a:latin typeface="Arial" panose="020B0604020202020204" pitchFamily="34" charset="0"/>
              <a:cs typeface="Arial" panose="020B0604020202020204" pitchFamily="34" charset="0"/>
            </a:rPr>
            <a:t>Low self esteem</a:t>
          </a:r>
        </a:p>
      </dgm:t>
    </dgm:pt>
    <dgm:pt modelId="{5F8F2BFF-F74C-9744-A38F-5D5A1AD02147}" type="pres">
      <dgm:prSet presAssocID="{26EF964E-0918-5D41-93BC-DEA09BAF6B42}" presName="hierChild1" presStyleCnt="0">
        <dgm:presLayoutVars>
          <dgm:orgChart val="1"/>
          <dgm:chPref val="1"/>
          <dgm:dir/>
          <dgm:animOne val="branch"/>
          <dgm:animLvl val="lvl"/>
          <dgm:resizeHandles/>
        </dgm:presLayoutVars>
      </dgm:prSet>
      <dgm:spPr/>
    </dgm:pt>
    <dgm:pt modelId="{7CAD8426-9504-2643-9226-8961E1A76592}" type="pres">
      <dgm:prSet presAssocID="{EFF87855-C51B-004E-9D73-48C1EA0807DB}" presName="hierRoot1" presStyleCnt="0">
        <dgm:presLayoutVars>
          <dgm:hierBranch val="init"/>
        </dgm:presLayoutVars>
      </dgm:prSet>
      <dgm:spPr/>
    </dgm:pt>
    <dgm:pt modelId="{0ABB0248-2E56-D846-A817-064265A241D8}" type="pres">
      <dgm:prSet presAssocID="{EFF87855-C51B-004E-9D73-48C1EA0807DB}" presName="rootComposite1" presStyleCnt="0"/>
      <dgm:spPr/>
    </dgm:pt>
    <dgm:pt modelId="{CA72A2AD-0528-2946-8C4F-DEF3B74F118D}" type="pres">
      <dgm:prSet presAssocID="{EFF87855-C51B-004E-9D73-48C1EA0807DB}" presName="rootText1" presStyleLbl="node0" presStyleIdx="0" presStyleCnt="1">
        <dgm:presLayoutVars>
          <dgm:chMax/>
          <dgm:chPref val="3"/>
        </dgm:presLayoutVars>
      </dgm:prSet>
      <dgm:spPr/>
    </dgm:pt>
    <dgm:pt modelId="{96E67122-E79B-2842-8E8D-2FA4468380B2}" type="pres">
      <dgm:prSet presAssocID="{EFF87855-C51B-004E-9D73-48C1EA0807DB}" presName="titleText1" presStyleLbl="fgAcc0" presStyleIdx="0" presStyleCnt="1">
        <dgm:presLayoutVars>
          <dgm:chMax val="0"/>
          <dgm:chPref val="0"/>
        </dgm:presLayoutVars>
      </dgm:prSet>
      <dgm:spPr/>
    </dgm:pt>
    <dgm:pt modelId="{450EA9CD-7BC6-604D-93B3-24484FDBF1F1}" type="pres">
      <dgm:prSet presAssocID="{EFF87855-C51B-004E-9D73-48C1EA0807DB}" presName="rootConnector1" presStyleLbl="node1" presStyleIdx="0" presStyleCnt="3"/>
      <dgm:spPr/>
    </dgm:pt>
    <dgm:pt modelId="{7B636E23-23DB-3E4A-8A6F-DA3FD5B1E2B8}" type="pres">
      <dgm:prSet presAssocID="{EFF87855-C51B-004E-9D73-48C1EA0807DB}" presName="hierChild2" presStyleCnt="0"/>
      <dgm:spPr/>
    </dgm:pt>
    <dgm:pt modelId="{9D02D618-62E3-7848-AD26-5B14B0F15FE1}" type="pres">
      <dgm:prSet presAssocID="{A83795FC-FA9E-EC46-BA9C-CF6D0190819F}" presName="Name37" presStyleLbl="parChTrans1D2" presStyleIdx="0" presStyleCnt="4"/>
      <dgm:spPr/>
    </dgm:pt>
    <dgm:pt modelId="{4C50B0C5-15BE-7F47-9C59-D4DB53D655C4}" type="pres">
      <dgm:prSet presAssocID="{FE31B349-8FAE-8046-9312-D71B5B5FE9F0}" presName="hierRoot2" presStyleCnt="0">
        <dgm:presLayoutVars>
          <dgm:hierBranch val="init"/>
        </dgm:presLayoutVars>
      </dgm:prSet>
      <dgm:spPr/>
    </dgm:pt>
    <dgm:pt modelId="{839DC559-A01F-5E4B-95EC-A43F3F685F29}" type="pres">
      <dgm:prSet presAssocID="{FE31B349-8FAE-8046-9312-D71B5B5FE9F0}" presName="rootComposite" presStyleCnt="0"/>
      <dgm:spPr/>
    </dgm:pt>
    <dgm:pt modelId="{994C313D-B806-4049-9EDF-DAF3C4B3408C}" type="pres">
      <dgm:prSet presAssocID="{FE31B349-8FAE-8046-9312-D71B5B5FE9F0}" presName="rootText" presStyleLbl="node1" presStyleIdx="0" presStyleCnt="3">
        <dgm:presLayoutVars>
          <dgm:chMax/>
          <dgm:chPref val="3"/>
        </dgm:presLayoutVars>
      </dgm:prSet>
      <dgm:spPr/>
    </dgm:pt>
    <dgm:pt modelId="{E46138AD-5E65-714F-93AC-E10CDDA54510}" type="pres">
      <dgm:prSet presAssocID="{FE31B349-8FAE-8046-9312-D71B5B5FE9F0}" presName="titleText2" presStyleLbl="fgAcc1" presStyleIdx="0" presStyleCnt="3">
        <dgm:presLayoutVars>
          <dgm:chMax val="0"/>
          <dgm:chPref val="0"/>
        </dgm:presLayoutVars>
      </dgm:prSet>
      <dgm:spPr/>
    </dgm:pt>
    <dgm:pt modelId="{58EBE847-AC4A-554E-B618-E104396D6F89}" type="pres">
      <dgm:prSet presAssocID="{FE31B349-8FAE-8046-9312-D71B5B5FE9F0}" presName="rootConnector" presStyleLbl="node2" presStyleIdx="0" presStyleCnt="0"/>
      <dgm:spPr/>
    </dgm:pt>
    <dgm:pt modelId="{6C1A6B81-9DA4-D44E-AB36-4026969709AC}" type="pres">
      <dgm:prSet presAssocID="{FE31B349-8FAE-8046-9312-D71B5B5FE9F0}" presName="hierChild4" presStyleCnt="0"/>
      <dgm:spPr/>
    </dgm:pt>
    <dgm:pt modelId="{BC8D7BB4-29BE-5C45-BC16-EBD439079EB7}" type="pres">
      <dgm:prSet presAssocID="{FE31B349-8FAE-8046-9312-D71B5B5FE9F0}" presName="hierChild5" presStyleCnt="0"/>
      <dgm:spPr/>
    </dgm:pt>
    <dgm:pt modelId="{EF29D7B1-14C1-5740-A418-0E0E5C089E79}" type="pres">
      <dgm:prSet presAssocID="{4C6D4B69-781A-5044-B54D-1CA1F06A2CA5}" presName="Name37" presStyleLbl="parChTrans1D2" presStyleIdx="1" presStyleCnt="4"/>
      <dgm:spPr/>
    </dgm:pt>
    <dgm:pt modelId="{C1FC43A9-8651-1A46-B655-1E970AB3E458}" type="pres">
      <dgm:prSet presAssocID="{7A58E0E8-4C14-BE46-A11D-C7F8DC33A8E2}" presName="hierRoot2" presStyleCnt="0">
        <dgm:presLayoutVars>
          <dgm:hierBranch val="init"/>
        </dgm:presLayoutVars>
      </dgm:prSet>
      <dgm:spPr/>
    </dgm:pt>
    <dgm:pt modelId="{D622069E-DF56-C844-9959-264EE49FAA95}" type="pres">
      <dgm:prSet presAssocID="{7A58E0E8-4C14-BE46-A11D-C7F8DC33A8E2}" presName="rootComposite" presStyleCnt="0"/>
      <dgm:spPr/>
    </dgm:pt>
    <dgm:pt modelId="{66A3E540-D662-934D-AA3B-F8CF29D392BA}" type="pres">
      <dgm:prSet presAssocID="{7A58E0E8-4C14-BE46-A11D-C7F8DC33A8E2}" presName="rootText" presStyleLbl="node1" presStyleIdx="1" presStyleCnt="3">
        <dgm:presLayoutVars>
          <dgm:chMax/>
          <dgm:chPref val="3"/>
        </dgm:presLayoutVars>
      </dgm:prSet>
      <dgm:spPr/>
    </dgm:pt>
    <dgm:pt modelId="{B53DAAD4-FA1C-F341-BBFA-3B2425A8DB14}" type="pres">
      <dgm:prSet presAssocID="{7A58E0E8-4C14-BE46-A11D-C7F8DC33A8E2}" presName="titleText2" presStyleLbl="fgAcc1" presStyleIdx="1" presStyleCnt="3">
        <dgm:presLayoutVars>
          <dgm:chMax val="0"/>
          <dgm:chPref val="0"/>
        </dgm:presLayoutVars>
      </dgm:prSet>
      <dgm:spPr/>
    </dgm:pt>
    <dgm:pt modelId="{6666FA0E-0A37-0D4E-82AB-55155664AA5B}" type="pres">
      <dgm:prSet presAssocID="{7A58E0E8-4C14-BE46-A11D-C7F8DC33A8E2}" presName="rootConnector" presStyleLbl="node2" presStyleIdx="0" presStyleCnt="0"/>
      <dgm:spPr/>
    </dgm:pt>
    <dgm:pt modelId="{072509B9-5C3D-1645-BC24-2792B7F733A0}" type="pres">
      <dgm:prSet presAssocID="{7A58E0E8-4C14-BE46-A11D-C7F8DC33A8E2}" presName="hierChild4" presStyleCnt="0"/>
      <dgm:spPr/>
    </dgm:pt>
    <dgm:pt modelId="{A3FD8EF1-A622-A843-8305-BC170CA968D7}" type="pres">
      <dgm:prSet presAssocID="{7A58E0E8-4C14-BE46-A11D-C7F8DC33A8E2}" presName="hierChild5" presStyleCnt="0"/>
      <dgm:spPr/>
    </dgm:pt>
    <dgm:pt modelId="{1BEC914F-EED8-D340-83F4-060AC97D07EE}" type="pres">
      <dgm:prSet presAssocID="{A9D56B26-A31A-A346-B95B-8D4D3F7C6CFB}" presName="Name37" presStyleLbl="parChTrans1D2" presStyleIdx="2" presStyleCnt="4"/>
      <dgm:spPr/>
    </dgm:pt>
    <dgm:pt modelId="{5DF8482B-D676-2F43-A0E8-D69DD40C06B4}" type="pres">
      <dgm:prSet presAssocID="{90E83275-4E6A-A344-8ADE-6F9334D56540}" presName="hierRoot2" presStyleCnt="0">
        <dgm:presLayoutVars>
          <dgm:hierBranch val="init"/>
        </dgm:presLayoutVars>
      </dgm:prSet>
      <dgm:spPr/>
    </dgm:pt>
    <dgm:pt modelId="{C462C3F2-E54D-D045-BF02-20E40CF43D31}" type="pres">
      <dgm:prSet presAssocID="{90E83275-4E6A-A344-8ADE-6F9334D56540}" presName="rootComposite" presStyleCnt="0"/>
      <dgm:spPr/>
    </dgm:pt>
    <dgm:pt modelId="{F145C532-71A0-B74A-B69B-DD8B7DAD5A44}" type="pres">
      <dgm:prSet presAssocID="{90E83275-4E6A-A344-8ADE-6F9334D56540}" presName="rootText" presStyleLbl="node1" presStyleIdx="2" presStyleCnt="3">
        <dgm:presLayoutVars>
          <dgm:chMax/>
          <dgm:chPref val="3"/>
        </dgm:presLayoutVars>
      </dgm:prSet>
      <dgm:spPr/>
    </dgm:pt>
    <dgm:pt modelId="{59EE7DFE-7884-3748-9BD4-B8D50F5AC3B4}" type="pres">
      <dgm:prSet presAssocID="{90E83275-4E6A-A344-8ADE-6F9334D56540}" presName="titleText2" presStyleLbl="fgAcc1" presStyleIdx="2" presStyleCnt="3">
        <dgm:presLayoutVars>
          <dgm:chMax val="0"/>
          <dgm:chPref val="0"/>
        </dgm:presLayoutVars>
      </dgm:prSet>
      <dgm:spPr/>
    </dgm:pt>
    <dgm:pt modelId="{4665E835-0D72-C040-B2D5-8F6E8BB7BCD0}" type="pres">
      <dgm:prSet presAssocID="{90E83275-4E6A-A344-8ADE-6F9334D56540}" presName="rootConnector" presStyleLbl="node2" presStyleIdx="0" presStyleCnt="0"/>
      <dgm:spPr/>
    </dgm:pt>
    <dgm:pt modelId="{C4758CE0-C5E4-8847-8E27-3A6385BA6103}" type="pres">
      <dgm:prSet presAssocID="{90E83275-4E6A-A344-8ADE-6F9334D56540}" presName="hierChild4" presStyleCnt="0"/>
      <dgm:spPr/>
    </dgm:pt>
    <dgm:pt modelId="{1010CFF1-BC30-0846-8806-3A0C24FA5029}" type="pres">
      <dgm:prSet presAssocID="{90E83275-4E6A-A344-8ADE-6F9334D56540}" presName="hierChild5" presStyleCnt="0"/>
      <dgm:spPr/>
    </dgm:pt>
    <dgm:pt modelId="{A97B413D-80CD-AD42-99E3-96486899FECA}" type="pres">
      <dgm:prSet presAssocID="{EFF87855-C51B-004E-9D73-48C1EA0807DB}" presName="hierChild3" presStyleCnt="0"/>
      <dgm:spPr/>
    </dgm:pt>
    <dgm:pt modelId="{56565C28-E9E2-944B-90DE-67E0FACEF01C}" type="pres">
      <dgm:prSet presAssocID="{8A0B5DC9-9F75-7446-B302-69BADE209E96}" presName="Name96" presStyleLbl="parChTrans1D2" presStyleIdx="3" presStyleCnt="4"/>
      <dgm:spPr/>
    </dgm:pt>
    <dgm:pt modelId="{6180124B-50D9-134F-B392-C2A68FFFA9CC}" type="pres">
      <dgm:prSet presAssocID="{5562F0F9-9D01-0F4A-8609-3A90ADEFE9C7}" presName="hierRoot3" presStyleCnt="0">
        <dgm:presLayoutVars>
          <dgm:hierBranch val="init"/>
        </dgm:presLayoutVars>
      </dgm:prSet>
      <dgm:spPr/>
    </dgm:pt>
    <dgm:pt modelId="{BB9EDF0E-6D10-A042-8002-8D75FC075C67}" type="pres">
      <dgm:prSet presAssocID="{5562F0F9-9D01-0F4A-8609-3A90ADEFE9C7}" presName="rootComposite3" presStyleCnt="0"/>
      <dgm:spPr/>
    </dgm:pt>
    <dgm:pt modelId="{776B3622-ACA8-C641-861C-1E5131365816}" type="pres">
      <dgm:prSet presAssocID="{5562F0F9-9D01-0F4A-8609-3A90ADEFE9C7}" presName="rootText3" presStyleLbl="asst1" presStyleIdx="0" presStyleCnt="1">
        <dgm:presLayoutVars>
          <dgm:chPref val="3"/>
        </dgm:presLayoutVars>
      </dgm:prSet>
      <dgm:spPr/>
    </dgm:pt>
    <dgm:pt modelId="{119DFF2B-BF7F-1E4F-AB0B-FA636237F74E}" type="pres">
      <dgm:prSet presAssocID="{5562F0F9-9D01-0F4A-8609-3A90ADEFE9C7}" presName="titleText3" presStyleLbl="fgAcc2" presStyleIdx="0" presStyleCnt="1">
        <dgm:presLayoutVars>
          <dgm:chMax val="0"/>
          <dgm:chPref val="0"/>
        </dgm:presLayoutVars>
      </dgm:prSet>
      <dgm:spPr/>
    </dgm:pt>
    <dgm:pt modelId="{5B1FEB21-48B0-B24F-B64B-C3AD8E268E61}" type="pres">
      <dgm:prSet presAssocID="{5562F0F9-9D01-0F4A-8609-3A90ADEFE9C7}" presName="rootConnector3" presStyleLbl="asst1" presStyleIdx="0" presStyleCnt="1"/>
      <dgm:spPr/>
    </dgm:pt>
    <dgm:pt modelId="{11B6740F-27B6-E047-B61B-6539FD931FA4}" type="pres">
      <dgm:prSet presAssocID="{5562F0F9-9D01-0F4A-8609-3A90ADEFE9C7}" presName="hierChild6" presStyleCnt="0"/>
      <dgm:spPr/>
    </dgm:pt>
    <dgm:pt modelId="{C02ABABE-3B70-1A42-ADBF-23B3306C86C1}" type="pres">
      <dgm:prSet presAssocID="{5562F0F9-9D01-0F4A-8609-3A90ADEFE9C7}" presName="hierChild7" presStyleCnt="0"/>
      <dgm:spPr/>
    </dgm:pt>
  </dgm:ptLst>
  <dgm:cxnLst>
    <dgm:cxn modelId="{3B90AC03-71F1-CE48-971F-4524E0D71756}" type="presOf" srcId="{EFF87855-C51B-004E-9D73-48C1EA0807DB}" destId="{450EA9CD-7BC6-604D-93B3-24484FDBF1F1}" srcOrd="1" destOrd="0" presId="urn:microsoft.com/office/officeart/2008/layout/NameandTitleOrganizationalChart"/>
    <dgm:cxn modelId="{A1DFC90A-E887-C645-8CAE-79CF6BE24EB7}" type="presOf" srcId="{B820D87F-8E69-9548-AEBB-0170A35EFFC9}" destId="{59EE7DFE-7884-3748-9BD4-B8D50F5AC3B4}" srcOrd="0" destOrd="0" presId="urn:microsoft.com/office/officeart/2008/layout/NameandTitleOrganizationalChart"/>
    <dgm:cxn modelId="{C22FAB18-C40E-C246-9A7D-D6AEC4230207}" type="presOf" srcId="{5562F0F9-9D01-0F4A-8609-3A90ADEFE9C7}" destId="{776B3622-ACA8-C641-861C-1E5131365816}" srcOrd="0" destOrd="0" presId="urn:microsoft.com/office/officeart/2008/layout/NameandTitleOrganizationalChart"/>
    <dgm:cxn modelId="{5BAAC11A-4AC9-3243-AFA7-9144635A2792}" type="presOf" srcId="{FE31B349-8FAE-8046-9312-D71B5B5FE9F0}" destId="{58EBE847-AC4A-554E-B618-E104396D6F89}" srcOrd="1" destOrd="0" presId="urn:microsoft.com/office/officeart/2008/layout/NameandTitleOrganizationalChart"/>
    <dgm:cxn modelId="{7CCAF31A-DA10-F848-895E-6A08BD738DF7}" type="presOf" srcId="{CFF7692F-7D5A-3B4A-80BF-FD1AF9B00A95}" destId="{119DFF2B-BF7F-1E4F-AB0B-FA636237F74E}" srcOrd="0" destOrd="0" presId="urn:microsoft.com/office/officeart/2008/layout/NameandTitleOrganizationalChart"/>
    <dgm:cxn modelId="{C5E7ED24-80E4-B340-8878-E73250C24BF4}" type="presOf" srcId="{7A58E0E8-4C14-BE46-A11D-C7F8DC33A8E2}" destId="{66A3E540-D662-934D-AA3B-F8CF29D392BA}" srcOrd="0" destOrd="0" presId="urn:microsoft.com/office/officeart/2008/layout/NameandTitleOrganizationalChart"/>
    <dgm:cxn modelId="{D1D3A027-FBEC-9143-8F0F-C478F4BF9823}" type="presOf" srcId="{4C6D4B69-781A-5044-B54D-1CA1F06A2CA5}" destId="{EF29D7B1-14C1-5740-A418-0E0E5C089E79}" srcOrd="0" destOrd="0" presId="urn:microsoft.com/office/officeart/2008/layout/NameandTitleOrganizationalChart"/>
    <dgm:cxn modelId="{62B9EB27-0A87-574E-92F6-1164C74747B5}" type="presOf" srcId="{8A0B5DC9-9F75-7446-B302-69BADE209E96}" destId="{56565C28-E9E2-944B-90DE-67E0FACEF01C}" srcOrd="0" destOrd="0" presId="urn:microsoft.com/office/officeart/2008/layout/NameandTitleOrganizationalChart"/>
    <dgm:cxn modelId="{E818182A-0A23-C944-86BA-E2F35DFFCDD1}" type="presOf" srcId="{90E83275-4E6A-A344-8ADE-6F9334D56540}" destId="{4665E835-0D72-C040-B2D5-8F6E8BB7BCD0}" srcOrd="1" destOrd="0" presId="urn:microsoft.com/office/officeart/2008/layout/NameandTitleOrganizationalChart"/>
    <dgm:cxn modelId="{15F0902A-8C41-6048-9D28-458DEE99B49A}" srcId="{26EF964E-0918-5D41-93BC-DEA09BAF6B42}" destId="{EFF87855-C51B-004E-9D73-48C1EA0807DB}" srcOrd="0" destOrd="0" parTransId="{D0ED54F4-0CE6-5247-BFDA-BA66BE97784F}" sibTransId="{25EBF5DF-37D8-B04C-B5A0-B2E2DD0AB947}"/>
    <dgm:cxn modelId="{0DE2252C-D6F5-0B46-8624-6A68A878C67F}" srcId="{EFF87855-C51B-004E-9D73-48C1EA0807DB}" destId="{7A58E0E8-4C14-BE46-A11D-C7F8DC33A8E2}" srcOrd="2" destOrd="0" parTransId="{4C6D4B69-781A-5044-B54D-1CA1F06A2CA5}" sibTransId="{578D855D-8D3F-CC4E-94CB-0E8F1969ABE3}"/>
    <dgm:cxn modelId="{0391F73A-C2C9-EE4B-8D76-C3A2050DE6B4}" type="presOf" srcId="{A83795FC-FA9E-EC46-BA9C-CF6D0190819F}" destId="{9D02D618-62E3-7848-AD26-5B14B0F15FE1}" srcOrd="0" destOrd="0" presId="urn:microsoft.com/office/officeart/2008/layout/NameandTitleOrganizationalChart"/>
    <dgm:cxn modelId="{85DE8567-88E9-7F43-9556-C0EEFAAA63F8}" type="presOf" srcId="{A9D56B26-A31A-A346-B95B-8D4D3F7C6CFB}" destId="{1BEC914F-EED8-D340-83F4-060AC97D07EE}" srcOrd="0" destOrd="0" presId="urn:microsoft.com/office/officeart/2008/layout/NameandTitleOrganizationalChart"/>
    <dgm:cxn modelId="{348C4D68-5F2A-3E4C-8B14-D59A13440F64}" type="presOf" srcId="{5562F0F9-9D01-0F4A-8609-3A90ADEFE9C7}" destId="{5B1FEB21-48B0-B24F-B64B-C3AD8E268E61}" srcOrd="1" destOrd="0" presId="urn:microsoft.com/office/officeart/2008/layout/NameandTitleOrganizationalChart"/>
    <dgm:cxn modelId="{45166171-FA37-E740-B12D-45CFB39421BE}" type="presOf" srcId="{EFF87855-C51B-004E-9D73-48C1EA0807DB}" destId="{CA72A2AD-0528-2946-8C4F-DEF3B74F118D}" srcOrd="0" destOrd="0" presId="urn:microsoft.com/office/officeart/2008/layout/NameandTitleOrganizationalChart"/>
    <dgm:cxn modelId="{A722C295-F0AD-7140-A167-61063FA2AED2}" type="presOf" srcId="{25EBF5DF-37D8-B04C-B5A0-B2E2DD0AB947}" destId="{96E67122-E79B-2842-8E8D-2FA4468380B2}" srcOrd="0" destOrd="0" presId="urn:microsoft.com/office/officeart/2008/layout/NameandTitleOrganizationalChart"/>
    <dgm:cxn modelId="{CA9B93A8-D591-0C48-9759-15EC82CA98AC}" srcId="{EFF87855-C51B-004E-9D73-48C1EA0807DB}" destId="{FE31B349-8FAE-8046-9312-D71B5B5FE9F0}" srcOrd="1" destOrd="0" parTransId="{A83795FC-FA9E-EC46-BA9C-CF6D0190819F}" sibTransId="{79D944E8-24F5-764F-8B58-E39281E2D7BF}"/>
    <dgm:cxn modelId="{32320ABB-D302-8B4A-A123-756CAD4C5E0B}" type="presOf" srcId="{26EF964E-0918-5D41-93BC-DEA09BAF6B42}" destId="{5F8F2BFF-F74C-9744-A38F-5D5A1AD02147}" srcOrd="0" destOrd="0" presId="urn:microsoft.com/office/officeart/2008/layout/NameandTitleOrganizationalChart"/>
    <dgm:cxn modelId="{17385BC9-0EFC-3444-A066-17E112FB704C}" type="presOf" srcId="{FE31B349-8FAE-8046-9312-D71B5B5FE9F0}" destId="{994C313D-B806-4049-9EDF-DAF3C4B3408C}" srcOrd="0" destOrd="0" presId="urn:microsoft.com/office/officeart/2008/layout/NameandTitleOrganizationalChart"/>
    <dgm:cxn modelId="{F89EF3C9-AC83-F143-BA35-BC8B0A1DE667}" type="presOf" srcId="{578D855D-8D3F-CC4E-94CB-0E8F1969ABE3}" destId="{B53DAAD4-FA1C-F341-BBFA-3B2425A8DB14}" srcOrd="0" destOrd="0" presId="urn:microsoft.com/office/officeart/2008/layout/NameandTitleOrganizationalChart"/>
    <dgm:cxn modelId="{36F304CB-BF10-1345-B697-274F16FF78BD}" srcId="{EFF87855-C51B-004E-9D73-48C1EA0807DB}" destId="{90E83275-4E6A-A344-8ADE-6F9334D56540}" srcOrd="3" destOrd="0" parTransId="{A9D56B26-A31A-A346-B95B-8D4D3F7C6CFB}" sibTransId="{B820D87F-8E69-9548-AEBB-0170A35EFFC9}"/>
    <dgm:cxn modelId="{C5BE52EF-AF44-6D4F-B273-1B82EBCC993C}" srcId="{EFF87855-C51B-004E-9D73-48C1EA0807DB}" destId="{5562F0F9-9D01-0F4A-8609-3A90ADEFE9C7}" srcOrd="0" destOrd="0" parTransId="{8A0B5DC9-9F75-7446-B302-69BADE209E96}" sibTransId="{CFF7692F-7D5A-3B4A-80BF-FD1AF9B00A95}"/>
    <dgm:cxn modelId="{A6EB84F6-99E0-684E-AFF7-C0B2B6C767CD}" type="presOf" srcId="{7A58E0E8-4C14-BE46-A11D-C7F8DC33A8E2}" destId="{6666FA0E-0A37-0D4E-82AB-55155664AA5B}" srcOrd="1" destOrd="0" presId="urn:microsoft.com/office/officeart/2008/layout/NameandTitleOrganizationalChart"/>
    <dgm:cxn modelId="{9C52C5F6-F1BF-CA4C-982E-71EFC3EED2FB}" type="presOf" srcId="{79D944E8-24F5-764F-8B58-E39281E2D7BF}" destId="{E46138AD-5E65-714F-93AC-E10CDDA54510}" srcOrd="0" destOrd="0" presId="urn:microsoft.com/office/officeart/2008/layout/NameandTitleOrganizationalChart"/>
    <dgm:cxn modelId="{EBA6C4FE-0BFE-A94B-9024-623FCF7DD225}" type="presOf" srcId="{90E83275-4E6A-A344-8ADE-6F9334D56540}" destId="{F145C532-71A0-B74A-B69B-DD8B7DAD5A44}" srcOrd="0" destOrd="0" presId="urn:microsoft.com/office/officeart/2008/layout/NameandTitleOrganizationalChart"/>
    <dgm:cxn modelId="{84008968-1415-1D42-A53A-E9FC527109AF}" type="presParOf" srcId="{5F8F2BFF-F74C-9744-A38F-5D5A1AD02147}" destId="{7CAD8426-9504-2643-9226-8961E1A76592}" srcOrd="0" destOrd="0" presId="urn:microsoft.com/office/officeart/2008/layout/NameandTitleOrganizationalChart"/>
    <dgm:cxn modelId="{2D43CD2D-2609-2C43-AE9B-7341B13A4061}" type="presParOf" srcId="{7CAD8426-9504-2643-9226-8961E1A76592}" destId="{0ABB0248-2E56-D846-A817-064265A241D8}" srcOrd="0" destOrd="0" presId="urn:microsoft.com/office/officeart/2008/layout/NameandTitleOrganizationalChart"/>
    <dgm:cxn modelId="{0AB77622-1F3F-074E-A2AD-15AEF839831C}" type="presParOf" srcId="{0ABB0248-2E56-D846-A817-064265A241D8}" destId="{CA72A2AD-0528-2946-8C4F-DEF3B74F118D}" srcOrd="0" destOrd="0" presId="urn:microsoft.com/office/officeart/2008/layout/NameandTitleOrganizationalChart"/>
    <dgm:cxn modelId="{15EA2181-6F4C-F641-9028-47CF002E29B6}" type="presParOf" srcId="{0ABB0248-2E56-D846-A817-064265A241D8}" destId="{96E67122-E79B-2842-8E8D-2FA4468380B2}" srcOrd="1" destOrd="0" presId="urn:microsoft.com/office/officeart/2008/layout/NameandTitleOrganizationalChart"/>
    <dgm:cxn modelId="{AC1DFA46-5617-134F-A24F-DEE965895552}" type="presParOf" srcId="{0ABB0248-2E56-D846-A817-064265A241D8}" destId="{450EA9CD-7BC6-604D-93B3-24484FDBF1F1}" srcOrd="2" destOrd="0" presId="urn:microsoft.com/office/officeart/2008/layout/NameandTitleOrganizationalChart"/>
    <dgm:cxn modelId="{10327E6A-474D-E443-982B-7D9C62DE4483}" type="presParOf" srcId="{7CAD8426-9504-2643-9226-8961E1A76592}" destId="{7B636E23-23DB-3E4A-8A6F-DA3FD5B1E2B8}" srcOrd="1" destOrd="0" presId="urn:microsoft.com/office/officeart/2008/layout/NameandTitleOrganizationalChart"/>
    <dgm:cxn modelId="{1468D36B-2E07-3D48-B0B6-B3156ED439AF}" type="presParOf" srcId="{7B636E23-23DB-3E4A-8A6F-DA3FD5B1E2B8}" destId="{9D02D618-62E3-7848-AD26-5B14B0F15FE1}" srcOrd="0" destOrd="0" presId="urn:microsoft.com/office/officeart/2008/layout/NameandTitleOrganizationalChart"/>
    <dgm:cxn modelId="{866E7C4D-1F2F-0246-BBDC-BD0B5B377C5C}" type="presParOf" srcId="{7B636E23-23DB-3E4A-8A6F-DA3FD5B1E2B8}" destId="{4C50B0C5-15BE-7F47-9C59-D4DB53D655C4}" srcOrd="1" destOrd="0" presId="urn:microsoft.com/office/officeart/2008/layout/NameandTitleOrganizationalChart"/>
    <dgm:cxn modelId="{FCE0C837-3E88-D246-A666-06D97D3894DD}" type="presParOf" srcId="{4C50B0C5-15BE-7F47-9C59-D4DB53D655C4}" destId="{839DC559-A01F-5E4B-95EC-A43F3F685F29}" srcOrd="0" destOrd="0" presId="urn:microsoft.com/office/officeart/2008/layout/NameandTitleOrganizationalChart"/>
    <dgm:cxn modelId="{1DACD7BA-2963-544E-9E26-BE50656874D7}" type="presParOf" srcId="{839DC559-A01F-5E4B-95EC-A43F3F685F29}" destId="{994C313D-B806-4049-9EDF-DAF3C4B3408C}" srcOrd="0" destOrd="0" presId="urn:microsoft.com/office/officeart/2008/layout/NameandTitleOrganizationalChart"/>
    <dgm:cxn modelId="{3AB1A87E-E318-6046-9D2C-D4C6F0CAF70F}" type="presParOf" srcId="{839DC559-A01F-5E4B-95EC-A43F3F685F29}" destId="{E46138AD-5E65-714F-93AC-E10CDDA54510}" srcOrd="1" destOrd="0" presId="urn:microsoft.com/office/officeart/2008/layout/NameandTitleOrganizationalChart"/>
    <dgm:cxn modelId="{BB6AB662-0590-014F-8B9B-ED59366E36CA}" type="presParOf" srcId="{839DC559-A01F-5E4B-95EC-A43F3F685F29}" destId="{58EBE847-AC4A-554E-B618-E104396D6F89}" srcOrd="2" destOrd="0" presId="urn:microsoft.com/office/officeart/2008/layout/NameandTitleOrganizationalChart"/>
    <dgm:cxn modelId="{87B2514F-3F73-B645-9CAE-2B897B91F461}" type="presParOf" srcId="{4C50B0C5-15BE-7F47-9C59-D4DB53D655C4}" destId="{6C1A6B81-9DA4-D44E-AB36-4026969709AC}" srcOrd="1" destOrd="0" presId="urn:microsoft.com/office/officeart/2008/layout/NameandTitleOrganizationalChart"/>
    <dgm:cxn modelId="{CDF58CE0-1E19-C141-9CA6-7C9D26584FE4}" type="presParOf" srcId="{4C50B0C5-15BE-7F47-9C59-D4DB53D655C4}" destId="{BC8D7BB4-29BE-5C45-BC16-EBD439079EB7}" srcOrd="2" destOrd="0" presId="urn:microsoft.com/office/officeart/2008/layout/NameandTitleOrganizationalChart"/>
    <dgm:cxn modelId="{9C372644-168F-F540-832F-687431CDC499}" type="presParOf" srcId="{7B636E23-23DB-3E4A-8A6F-DA3FD5B1E2B8}" destId="{EF29D7B1-14C1-5740-A418-0E0E5C089E79}" srcOrd="2" destOrd="0" presId="urn:microsoft.com/office/officeart/2008/layout/NameandTitleOrganizationalChart"/>
    <dgm:cxn modelId="{05EF4941-188E-7544-AE5E-1AE04B0BEE2D}" type="presParOf" srcId="{7B636E23-23DB-3E4A-8A6F-DA3FD5B1E2B8}" destId="{C1FC43A9-8651-1A46-B655-1E970AB3E458}" srcOrd="3" destOrd="0" presId="urn:microsoft.com/office/officeart/2008/layout/NameandTitleOrganizationalChart"/>
    <dgm:cxn modelId="{6540DB75-EA0E-1F44-8BA8-2F3A8D4E5A5B}" type="presParOf" srcId="{C1FC43A9-8651-1A46-B655-1E970AB3E458}" destId="{D622069E-DF56-C844-9959-264EE49FAA95}" srcOrd="0" destOrd="0" presId="urn:microsoft.com/office/officeart/2008/layout/NameandTitleOrganizationalChart"/>
    <dgm:cxn modelId="{1A03F078-7499-F747-A9FC-D41F81903CCF}" type="presParOf" srcId="{D622069E-DF56-C844-9959-264EE49FAA95}" destId="{66A3E540-D662-934D-AA3B-F8CF29D392BA}" srcOrd="0" destOrd="0" presId="urn:microsoft.com/office/officeart/2008/layout/NameandTitleOrganizationalChart"/>
    <dgm:cxn modelId="{C6474008-4AF2-BB44-B6B9-2356497E716D}" type="presParOf" srcId="{D622069E-DF56-C844-9959-264EE49FAA95}" destId="{B53DAAD4-FA1C-F341-BBFA-3B2425A8DB14}" srcOrd="1" destOrd="0" presId="urn:microsoft.com/office/officeart/2008/layout/NameandTitleOrganizationalChart"/>
    <dgm:cxn modelId="{142144B6-F0C3-B44D-B68D-13C66D258568}" type="presParOf" srcId="{D622069E-DF56-C844-9959-264EE49FAA95}" destId="{6666FA0E-0A37-0D4E-82AB-55155664AA5B}" srcOrd="2" destOrd="0" presId="urn:microsoft.com/office/officeart/2008/layout/NameandTitleOrganizationalChart"/>
    <dgm:cxn modelId="{DA95B706-8245-C642-BA23-6CE6DACB582B}" type="presParOf" srcId="{C1FC43A9-8651-1A46-B655-1E970AB3E458}" destId="{072509B9-5C3D-1645-BC24-2792B7F733A0}" srcOrd="1" destOrd="0" presId="urn:microsoft.com/office/officeart/2008/layout/NameandTitleOrganizationalChart"/>
    <dgm:cxn modelId="{5AC37DE7-E123-7F40-AE76-DECF58AC2207}" type="presParOf" srcId="{C1FC43A9-8651-1A46-B655-1E970AB3E458}" destId="{A3FD8EF1-A622-A843-8305-BC170CA968D7}" srcOrd="2" destOrd="0" presId="urn:microsoft.com/office/officeart/2008/layout/NameandTitleOrganizationalChart"/>
    <dgm:cxn modelId="{8376AADC-9CB7-5049-B492-68461DF7BE49}" type="presParOf" srcId="{7B636E23-23DB-3E4A-8A6F-DA3FD5B1E2B8}" destId="{1BEC914F-EED8-D340-83F4-060AC97D07EE}" srcOrd="4" destOrd="0" presId="urn:microsoft.com/office/officeart/2008/layout/NameandTitleOrganizationalChart"/>
    <dgm:cxn modelId="{3D1E5108-AB94-8E47-8DB5-E49F2471A39A}" type="presParOf" srcId="{7B636E23-23DB-3E4A-8A6F-DA3FD5B1E2B8}" destId="{5DF8482B-D676-2F43-A0E8-D69DD40C06B4}" srcOrd="5" destOrd="0" presId="urn:microsoft.com/office/officeart/2008/layout/NameandTitleOrganizationalChart"/>
    <dgm:cxn modelId="{DBD33251-876B-704D-BE03-FDD11C094052}" type="presParOf" srcId="{5DF8482B-D676-2F43-A0E8-D69DD40C06B4}" destId="{C462C3F2-E54D-D045-BF02-20E40CF43D31}" srcOrd="0" destOrd="0" presId="urn:microsoft.com/office/officeart/2008/layout/NameandTitleOrganizationalChart"/>
    <dgm:cxn modelId="{3C92C77F-9A49-1445-986B-EF5D6B409786}" type="presParOf" srcId="{C462C3F2-E54D-D045-BF02-20E40CF43D31}" destId="{F145C532-71A0-B74A-B69B-DD8B7DAD5A44}" srcOrd="0" destOrd="0" presId="urn:microsoft.com/office/officeart/2008/layout/NameandTitleOrganizationalChart"/>
    <dgm:cxn modelId="{91EDBF86-0575-DC4B-A3D5-E65BC0932603}" type="presParOf" srcId="{C462C3F2-E54D-D045-BF02-20E40CF43D31}" destId="{59EE7DFE-7884-3748-9BD4-B8D50F5AC3B4}" srcOrd="1" destOrd="0" presId="urn:microsoft.com/office/officeart/2008/layout/NameandTitleOrganizationalChart"/>
    <dgm:cxn modelId="{65940D4C-9E7F-A645-A500-30D2E159510E}" type="presParOf" srcId="{C462C3F2-E54D-D045-BF02-20E40CF43D31}" destId="{4665E835-0D72-C040-B2D5-8F6E8BB7BCD0}" srcOrd="2" destOrd="0" presId="urn:microsoft.com/office/officeart/2008/layout/NameandTitleOrganizationalChart"/>
    <dgm:cxn modelId="{C7E0DFCC-5564-8645-A84C-24B3B1070868}" type="presParOf" srcId="{5DF8482B-D676-2F43-A0E8-D69DD40C06B4}" destId="{C4758CE0-C5E4-8847-8E27-3A6385BA6103}" srcOrd="1" destOrd="0" presId="urn:microsoft.com/office/officeart/2008/layout/NameandTitleOrganizationalChart"/>
    <dgm:cxn modelId="{03194E9F-45F5-BE41-82AE-6709B2A46B8A}" type="presParOf" srcId="{5DF8482B-D676-2F43-A0E8-D69DD40C06B4}" destId="{1010CFF1-BC30-0846-8806-3A0C24FA5029}" srcOrd="2" destOrd="0" presId="urn:microsoft.com/office/officeart/2008/layout/NameandTitleOrganizationalChart"/>
    <dgm:cxn modelId="{0E62916A-7CBC-AA4B-A8B4-1F74E8967D66}" type="presParOf" srcId="{7CAD8426-9504-2643-9226-8961E1A76592}" destId="{A97B413D-80CD-AD42-99E3-96486899FECA}" srcOrd="2" destOrd="0" presId="urn:microsoft.com/office/officeart/2008/layout/NameandTitleOrganizationalChart"/>
    <dgm:cxn modelId="{C954186C-19FF-0245-90E8-66F108EE3651}" type="presParOf" srcId="{A97B413D-80CD-AD42-99E3-96486899FECA}" destId="{56565C28-E9E2-944B-90DE-67E0FACEF01C}" srcOrd="0" destOrd="0" presId="urn:microsoft.com/office/officeart/2008/layout/NameandTitleOrganizationalChart"/>
    <dgm:cxn modelId="{8BC7E765-9E08-304C-96A8-F4C6FECBB4AF}" type="presParOf" srcId="{A97B413D-80CD-AD42-99E3-96486899FECA}" destId="{6180124B-50D9-134F-B392-C2A68FFFA9CC}" srcOrd="1" destOrd="0" presId="urn:microsoft.com/office/officeart/2008/layout/NameandTitleOrganizationalChart"/>
    <dgm:cxn modelId="{8F103953-B1C3-754E-85F1-31C533EBB6EA}" type="presParOf" srcId="{6180124B-50D9-134F-B392-C2A68FFFA9CC}" destId="{BB9EDF0E-6D10-A042-8002-8D75FC075C67}" srcOrd="0" destOrd="0" presId="urn:microsoft.com/office/officeart/2008/layout/NameandTitleOrganizationalChart"/>
    <dgm:cxn modelId="{D5BE2604-22BC-414C-859C-101536615987}" type="presParOf" srcId="{BB9EDF0E-6D10-A042-8002-8D75FC075C67}" destId="{776B3622-ACA8-C641-861C-1E5131365816}" srcOrd="0" destOrd="0" presId="urn:microsoft.com/office/officeart/2008/layout/NameandTitleOrganizationalChart"/>
    <dgm:cxn modelId="{B6C5B485-C25D-334F-B8CF-924AC62F9476}" type="presParOf" srcId="{BB9EDF0E-6D10-A042-8002-8D75FC075C67}" destId="{119DFF2B-BF7F-1E4F-AB0B-FA636237F74E}" srcOrd="1" destOrd="0" presId="urn:microsoft.com/office/officeart/2008/layout/NameandTitleOrganizationalChart"/>
    <dgm:cxn modelId="{2C262188-9D2C-7247-8EE7-7B4CF69A3AD7}" type="presParOf" srcId="{BB9EDF0E-6D10-A042-8002-8D75FC075C67}" destId="{5B1FEB21-48B0-B24F-B64B-C3AD8E268E61}" srcOrd="2" destOrd="0" presId="urn:microsoft.com/office/officeart/2008/layout/NameandTitleOrganizationalChart"/>
    <dgm:cxn modelId="{618C4D89-2BCF-2940-AC87-4EE8BDCA8BA3}" type="presParOf" srcId="{6180124B-50D9-134F-B392-C2A68FFFA9CC}" destId="{11B6740F-27B6-E047-B61B-6539FD931FA4}" srcOrd="1" destOrd="0" presId="urn:microsoft.com/office/officeart/2008/layout/NameandTitleOrganizationalChart"/>
    <dgm:cxn modelId="{A7D22392-F1F2-4544-9552-5DE4B82A6534}" type="presParOf" srcId="{6180124B-50D9-134F-B392-C2A68FFFA9CC}" destId="{C02ABABE-3B70-1A42-ADBF-23B3306C86C1}" srcOrd="2" destOrd="0" presId="urn:microsoft.com/office/officeart/2008/layout/NameandTitleOrganizational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4E243A8-72E8-48AA-B6CF-DC489731894A}" type="doc">
      <dgm:prSet loTypeId="urn:microsoft.com/office/officeart/2005/8/layout/list1" loCatId="list" qsTypeId="urn:microsoft.com/office/officeart/2005/8/quickstyle/simple1" qsCatId="simple" csTypeId="urn:microsoft.com/office/officeart/2005/8/colors/accent3_2" csCatId="accent3"/>
      <dgm:spPr/>
      <dgm:t>
        <a:bodyPr/>
        <a:lstStyle/>
        <a:p>
          <a:endParaRPr lang="en-US"/>
        </a:p>
      </dgm:t>
    </dgm:pt>
    <dgm:pt modelId="{F3386BA6-477C-4545-B69A-77BF0B0E57DA}">
      <dgm:prSet/>
      <dgm:spPr/>
      <dgm:t>
        <a:bodyPr/>
        <a:lstStyle/>
        <a:p>
          <a:r>
            <a:rPr lang="en-US"/>
            <a:t>CAF</a:t>
          </a:r>
        </a:p>
      </dgm:t>
    </dgm:pt>
    <dgm:pt modelId="{CE80E9E4-1FCA-4D4B-9529-775B42450C5D}" type="parTrans" cxnId="{014E475C-4D72-4A56-8F7F-299F03F1A569}">
      <dgm:prSet/>
      <dgm:spPr/>
      <dgm:t>
        <a:bodyPr/>
        <a:lstStyle/>
        <a:p>
          <a:endParaRPr lang="en-US"/>
        </a:p>
      </dgm:t>
    </dgm:pt>
    <dgm:pt modelId="{861C01DA-6AE5-4D50-8287-7B2AC81AF4C4}" type="sibTrans" cxnId="{014E475C-4D72-4A56-8F7F-299F03F1A569}">
      <dgm:prSet/>
      <dgm:spPr/>
      <dgm:t>
        <a:bodyPr/>
        <a:lstStyle/>
        <a:p>
          <a:endParaRPr lang="en-US"/>
        </a:p>
      </dgm:t>
    </dgm:pt>
    <dgm:pt modelId="{B7508F55-A510-45A1-B0EF-32EE0B11D1C1}">
      <dgm:prSet/>
      <dgm:spPr/>
      <dgm:t>
        <a:bodyPr/>
        <a:lstStyle/>
        <a:p>
          <a:r>
            <a:rPr lang="en-US"/>
            <a:t>Common Assessment Framework</a:t>
          </a:r>
        </a:p>
      </dgm:t>
    </dgm:pt>
    <dgm:pt modelId="{34904BC7-87BA-41FE-9A84-099FF2A193D3}" type="parTrans" cxnId="{567BD80E-310E-4738-88F2-25C76FEE36B1}">
      <dgm:prSet/>
      <dgm:spPr/>
      <dgm:t>
        <a:bodyPr/>
        <a:lstStyle/>
        <a:p>
          <a:endParaRPr lang="en-US"/>
        </a:p>
      </dgm:t>
    </dgm:pt>
    <dgm:pt modelId="{0BCD6FB5-9689-448F-AB94-591621B8313B}" type="sibTrans" cxnId="{567BD80E-310E-4738-88F2-25C76FEE36B1}">
      <dgm:prSet/>
      <dgm:spPr/>
      <dgm:t>
        <a:bodyPr/>
        <a:lstStyle/>
        <a:p>
          <a:endParaRPr lang="en-US"/>
        </a:p>
      </dgm:t>
    </dgm:pt>
    <dgm:pt modelId="{B136E430-72F2-4B65-80C2-40BDCE0911B1}">
      <dgm:prSet/>
      <dgm:spPr/>
      <dgm:t>
        <a:bodyPr/>
        <a:lstStyle/>
        <a:p>
          <a:r>
            <a:rPr lang="en-US"/>
            <a:t>Identifies unmet needs, strengths and protective factors (Lancashire County Council, 2021)</a:t>
          </a:r>
        </a:p>
      </dgm:t>
    </dgm:pt>
    <dgm:pt modelId="{10B5E9A9-63E8-4B8D-86D4-E96324344448}" type="parTrans" cxnId="{0E517AB4-3CA4-4A5A-A822-655C3F39E060}">
      <dgm:prSet/>
      <dgm:spPr/>
      <dgm:t>
        <a:bodyPr/>
        <a:lstStyle/>
        <a:p>
          <a:endParaRPr lang="en-US"/>
        </a:p>
      </dgm:t>
    </dgm:pt>
    <dgm:pt modelId="{693D719A-0F1E-449E-B66D-FF0F92651E25}" type="sibTrans" cxnId="{0E517AB4-3CA4-4A5A-A822-655C3F39E060}">
      <dgm:prSet/>
      <dgm:spPr/>
      <dgm:t>
        <a:bodyPr/>
        <a:lstStyle/>
        <a:p>
          <a:endParaRPr lang="en-US"/>
        </a:p>
      </dgm:t>
    </dgm:pt>
    <dgm:pt modelId="{3F24036E-7D62-4191-AC18-D62AA6910A17}">
      <dgm:prSet/>
      <dgm:spPr/>
      <dgm:t>
        <a:bodyPr/>
        <a:lstStyle/>
        <a:p>
          <a:r>
            <a:rPr lang="en-US"/>
            <a:t>UNCRC</a:t>
          </a:r>
        </a:p>
      </dgm:t>
    </dgm:pt>
    <dgm:pt modelId="{74F858B5-08CA-418C-A4E0-89EE5CD876E5}" type="parTrans" cxnId="{07745964-C3D5-4AB9-BA8C-41656A80B517}">
      <dgm:prSet/>
      <dgm:spPr/>
      <dgm:t>
        <a:bodyPr/>
        <a:lstStyle/>
        <a:p>
          <a:endParaRPr lang="en-US"/>
        </a:p>
      </dgm:t>
    </dgm:pt>
    <dgm:pt modelId="{B4B697DC-DB76-4AEB-BC80-1DDF213D7812}" type="sibTrans" cxnId="{07745964-C3D5-4AB9-BA8C-41656A80B517}">
      <dgm:prSet/>
      <dgm:spPr/>
      <dgm:t>
        <a:bodyPr/>
        <a:lstStyle/>
        <a:p>
          <a:endParaRPr lang="en-US"/>
        </a:p>
      </dgm:t>
    </dgm:pt>
    <dgm:pt modelId="{E5A4E178-DEDD-43DE-A28C-E988818B3DCF}">
      <dgm:prSet/>
      <dgm:spPr/>
      <dgm:t>
        <a:bodyPr/>
        <a:lstStyle/>
        <a:p>
          <a:r>
            <a:rPr lang="en-GB"/>
            <a:t>UN Convention on the Rights of the Child/UNICEF</a:t>
          </a:r>
          <a:endParaRPr lang="en-US"/>
        </a:p>
      </dgm:t>
    </dgm:pt>
    <dgm:pt modelId="{877FB845-BC1D-45F9-8A31-16EE2396C334}" type="parTrans" cxnId="{0B1DEC62-E201-4370-BB10-55645F121B35}">
      <dgm:prSet/>
      <dgm:spPr/>
      <dgm:t>
        <a:bodyPr/>
        <a:lstStyle/>
        <a:p>
          <a:endParaRPr lang="en-US"/>
        </a:p>
      </dgm:t>
    </dgm:pt>
    <dgm:pt modelId="{E7836BFA-3D98-4DCC-AAF0-8040DD643065}" type="sibTrans" cxnId="{0B1DEC62-E201-4370-BB10-55645F121B35}">
      <dgm:prSet/>
      <dgm:spPr/>
      <dgm:t>
        <a:bodyPr/>
        <a:lstStyle/>
        <a:p>
          <a:endParaRPr lang="en-US"/>
        </a:p>
      </dgm:t>
    </dgm:pt>
    <dgm:pt modelId="{9A855EAF-34FC-4CD5-B59D-7EDF40A17542}">
      <dgm:prSet/>
      <dgm:spPr/>
      <dgm:t>
        <a:bodyPr/>
        <a:lstStyle/>
        <a:p>
          <a:r>
            <a:rPr lang="en-GB"/>
            <a:t>20</a:t>
          </a:r>
          <a:r>
            <a:rPr lang="en-GB" baseline="30000"/>
            <a:t>th</a:t>
          </a:r>
          <a:r>
            <a:rPr lang="en-GB"/>
            <a:t> November 1989</a:t>
          </a:r>
          <a:endParaRPr lang="en-US"/>
        </a:p>
      </dgm:t>
    </dgm:pt>
    <dgm:pt modelId="{A64192C1-F052-4855-B876-CC73BEF5E77F}" type="parTrans" cxnId="{BC38ADDA-259C-4A25-AC2B-1518361C6028}">
      <dgm:prSet/>
      <dgm:spPr/>
      <dgm:t>
        <a:bodyPr/>
        <a:lstStyle/>
        <a:p>
          <a:endParaRPr lang="en-US"/>
        </a:p>
      </dgm:t>
    </dgm:pt>
    <dgm:pt modelId="{F5877F36-AB86-4644-9828-8E5E3DA58F26}" type="sibTrans" cxnId="{BC38ADDA-259C-4A25-AC2B-1518361C6028}">
      <dgm:prSet/>
      <dgm:spPr/>
      <dgm:t>
        <a:bodyPr/>
        <a:lstStyle/>
        <a:p>
          <a:endParaRPr lang="en-US"/>
        </a:p>
      </dgm:t>
    </dgm:pt>
    <dgm:pt modelId="{50F17421-6B5C-4326-9E35-BDE3C6A50DCD}">
      <dgm:prSet/>
      <dgm:spPr/>
      <dgm:t>
        <a:bodyPr/>
        <a:lstStyle/>
        <a:p>
          <a:r>
            <a:rPr lang="en-US"/>
            <a:t>EQUALITY ACT 2010</a:t>
          </a:r>
        </a:p>
      </dgm:t>
    </dgm:pt>
    <dgm:pt modelId="{B6569B46-A8AE-4EBC-B4C5-B11C5DB375BC}" type="parTrans" cxnId="{ACDE2B1F-9E7A-456B-AC95-A9E8D59F42A2}">
      <dgm:prSet/>
      <dgm:spPr/>
      <dgm:t>
        <a:bodyPr/>
        <a:lstStyle/>
        <a:p>
          <a:endParaRPr lang="en-US"/>
        </a:p>
      </dgm:t>
    </dgm:pt>
    <dgm:pt modelId="{9C139AD8-368D-4EF5-B2DE-92146DC2C83B}" type="sibTrans" cxnId="{ACDE2B1F-9E7A-456B-AC95-A9E8D59F42A2}">
      <dgm:prSet/>
      <dgm:spPr/>
      <dgm:t>
        <a:bodyPr/>
        <a:lstStyle/>
        <a:p>
          <a:endParaRPr lang="en-US"/>
        </a:p>
      </dgm:t>
    </dgm:pt>
    <dgm:pt modelId="{0F7D9BD2-080B-47DB-BD56-852094C59C1A}">
      <dgm:prSet/>
      <dgm:spPr/>
      <dgm:t>
        <a:bodyPr/>
        <a:lstStyle/>
        <a:p>
          <a:r>
            <a:rPr lang="en-US"/>
            <a:t>Reducing socio-economic inequalities (UK Government, 2010)</a:t>
          </a:r>
        </a:p>
      </dgm:t>
    </dgm:pt>
    <dgm:pt modelId="{843D4C77-987C-4B1D-91B9-A90FE778BFF3}" type="parTrans" cxnId="{7006BF2A-9ADC-4EFC-B597-CC5D07854734}">
      <dgm:prSet/>
      <dgm:spPr/>
      <dgm:t>
        <a:bodyPr/>
        <a:lstStyle/>
        <a:p>
          <a:endParaRPr lang="en-US"/>
        </a:p>
      </dgm:t>
    </dgm:pt>
    <dgm:pt modelId="{1B441696-DF6F-4370-B4FE-75085CA976BB}" type="sibTrans" cxnId="{7006BF2A-9ADC-4EFC-B597-CC5D07854734}">
      <dgm:prSet/>
      <dgm:spPr/>
      <dgm:t>
        <a:bodyPr/>
        <a:lstStyle/>
        <a:p>
          <a:endParaRPr lang="en-US"/>
        </a:p>
      </dgm:t>
    </dgm:pt>
    <dgm:pt modelId="{82527BA9-8ADA-4954-81F7-3754DDC4C367}">
      <dgm:prSet/>
      <dgm:spPr/>
      <dgm:t>
        <a:bodyPr/>
        <a:lstStyle/>
        <a:p>
          <a:r>
            <a:rPr lang="en-US"/>
            <a:t>Reducing discrimination/equal opportunities </a:t>
          </a:r>
        </a:p>
      </dgm:t>
    </dgm:pt>
    <dgm:pt modelId="{F773B610-5618-4062-B5D2-0B90081ABABD}" type="parTrans" cxnId="{365E6BD2-039E-4693-85F9-C0D40C695126}">
      <dgm:prSet/>
      <dgm:spPr/>
      <dgm:t>
        <a:bodyPr/>
        <a:lstStyle/>
        <a:p>
          <a:endParaRPr lang="en-US"/>
        </a:p>
      </dgm:t>
    </dgm:pt>
    <dgm:pt modelId="{8A741079-0A65-48D3-98B8-D61980ABAEC1}" type="sibTrans" cxnId="{365E6BD2-039E-4693-85F9-C0D40C695126}">
      <dgm:prSet/>
      <dgm:spPr/>
      <dgm:t>
        <a:bodyPr/>
        <a:lstStyle/>
        <a:p>
          <a:endParaRPr lang="en-US"/>
        </a:p>
      </dgm:t>
    </dgm:pt>
    <dgm:pt modelId="{28694F32-2C40-45E3-8643-29ED1BEF282A}">
      <dgm:prSet/>
      <dgm:spPr/>
      <dgm:t>
        <a:bodyPr/>
        <a:lstStyle/>
        <a:p>
          <a:r>
            <a:rPr lang="en-US"/>
            <a:t>CHILDREN ACT</a:t>
          </a:r>
        </a:p>
      </dgm:t>
    </dgm:pt>
    <dgm:pt modelId="{D4F6AEC2-4472-4D71-AAE7-155A346056CD}" type="parTrans" cxnId="{7393A13E-4294-41D3-9F62-D115240AD8E7}">
      <dgm:prSet/>
      <dgm:spPr/>
      <dgm:t>
        <a:bodyPr/>
        <a:lstStyle/>
        <a:p>
          <a:endParaRPr lang="en-US"/>
        </a:p>
      </dgm:t>
    </dgm:pt>
    <dgm:pt modelId="{3EDBC020-C205-45B8-BEC3-0AF4ED02ACD7}" type="sibTrans" cxnId="{7393A13E-4294-41D3-9F62-D115240AD8E7}">
      <dgm:prSet/>
      <dgm:spPr/>
      <dgm:t>
        <a:bodyPr/>
        <a:lstStyle/>
        <a:p>
          <a:endParaRPr lang="en-US"/>
        </a:p>
      </dgm:t>
    </dgm:pt>
    <dgm:pt modelId="{B08564E5-BF97-4809-86A9-46A5F32F3929}">
      <dgm:prSet/>
      <dgm:spPr/>
      <dgm:t>
        <a:bodyPr/>
        <a:lstStyle/>
        <a:p>
          <a:r>
            <a:rPr lang="en-GB"/>
            <a:t>provide for local authority services for children in need (UK Government, 2021)</a:t>
          </a:r>
          <a:endParaRPr lang="en-US"/>
        </a:p>
      </dgm:t>
    </dgm:pt>
    <dgm:pt modelId="{06A64951-3CBD-487F-8830-CAA62418B1E6}" type="parTrans" cxnId="{B41706A5-9954-43ED-84DE-4B83F0027BC5}">
      <dgm:prSet/>
      <dgm:spPr/>
      <dgm:t>
        <a:bodyPr/>
        <a:lstStyle/>
        <a:p>
          <a:endParaRPr lang="en-US"/>
        </a:p>
      </dgm:t>
    </dgm:pt>
    <dgm:pt modelId="{1FBDD0A3-702D-433C-AD29-AC4F013275AD}" type="sibTrans" cxnId="{B41706A5-9954-43ED-84DE-4B83F0027BC5}">
      <dgm:prSet/>
      <dgm:spPr/>
      <dgm:t>
        <a:bodyPr/>
        <a:lstStyle/>
        <a:p>
          <a:endParaRPr lang="en-US"/>
        </a:p>
      </dgm:t>
    </dgm:pt>
    <dgm:pt modelId="{A5D4F3C9-3BE1-4B7B-97E7-D9477BADA844}">
      <dgm:prSet/>
      <dgm:spPr/>
      <dgm:t>
        <a:bodyPr/>
        <a:lstStyle/>
        <a:p>
          <a:r>
            <a:rPr lang="en-GB"/>
            <a:t>Originally 1989, updated in 2021</a:t>
          </a:r>
          <a:endParaRPr lang="en-US"/>
        </a:p>
      </dgm:t>
    </dgm:pt>
    <dgm:pt modelId="{931E17AE-02C1-4DB5-804C-22FE4EA53B50}" type="parTrans" cxnId="{3C76A8B1-3A4C-4CCC-84D5-B380104BE035}">
      <dgm:prSet/>
      <dgm:spPr/>
      <dgm:t>
        <a:bodyPr/>
        <a:lstStyle/>
        <a:p>
          <a:endParaRPr lang="en-US"/>
        </a:p>
      </dgm:t>
    </dgm:pt>
    <dgm:pt modelId="{AA8CD906-9454-48C5-B93D-41D4C6EC361C}" type="sibTrans" cxnId="{3C76A8B1-3A4C-4CCC-84D5-B380104BE035}">
      <dgm:prSet/>
      <dgm:spPr/>
      <dgm:t>
        <a:bodyPr/>
        <a:lstStyle/>
        <a:p>
          <a:endParaRPr lang="en-US"/>
        </a:p>
      </dgm:t>
    </dgm:pt>
    <dgm:pt modelId="{90BE1F79-A01F-41BD-B94F-645D471D4463}">
      <dgm:prSet/>
      <dgm:spPr/>
      <dgm:t>
        <a:bodyPr/>
        <a:lstStyle/>
        <a:p>
          <a:r>
            <a:rPr lang="en-US"/>
            <a:t>SOCIAL MODELS</a:t>
          </a:r>
        </a:p>
      </dgm:t>
    </dgm:pt>
    <dgm:pt modelId="{B4D881B6-551B-41D8-8BB2-D1B312865672}" type="parTrans" cxnId="{311FA490-CF4A-42B9-8727-F34979E26C7C}">
      <dgm:prSet/>
      <dgm:spPr/>
      <dgm:t>
        <a:bodyPr/>
        <a:lstStyle/>
        <a:p>
          <a:endParaRPr lang="en-US"/>
        </a:p>
      </dgm:t>
    </dgm:pt>
    <dgm:pt modelId="{55F61EF4-7276-4F5D-A099-F01E8264281A}" type="sibTrans" cxnId="{311FA490-CF4A-42B9-8727-F34979E26C7C}">
      <dgm:prSet/>
      <dgm:spPr/>
      <dgm:t>
        <a:bodyPr/>
        <a:lstStyle/>
        <a:p>
          <a:endParaRPr lang="en-US"/>
        </a:p>
      </dgm:t>
    </dgm:pt>
    <dgm:pt modelId="{ADE592F6-CE9E-40AC-82DF-E162239F9527}">
      <dgm:prSet/>
      <dgm:spPr/>
      <dgm:t>
        <a:bodyPr/>
        <a:lstStyle/>
        <a:p>
          <a:r>
            <a:rPr lang="en-US"/>
            <a:t>MASLOW</a:t>
          </a:r>
        </a:p>
      </dgm:t>
    </dgm:pt>
    <dgm:pt modelId="{20BEF79A-F069-4FF8-817B-142A142A66A6}" type="parTrans" cxnId="{A74C329A-A029-46D1-B498-066C015A1D1B}">
      <dgm:prSet/>
      <dgm:spPr/>
      <dgm:t>
        <a:bodyPr/>
        <a:lstStyle/>
        <a:p>
          <a:endParaRPr lang="en-US"/>
        </a:p>
      </dgm:t>
    </dgm:pt>
    <dgm:pt modelId="{0B724FD6-3482-487F-8A99-886C1E6B77B2}" type="sibTrans" cxnId="{A74C329A-A029-46D1-B498-066C015A1D1B}">
      <dgm:prSet/>
      <dgm:spPr/>
      <dgm:t>
        <a:bodyPr/>
        <a:lstStyle/>
        <a:p>
          <a:endParaRPr lang="en-US"/>
        </a:p>
      </dgm:t>
    </dgm:pt>
    <dgm:pt modelId="{DC2AFBD1-EBE8-400D-A34F-A9126D028D66}">
      <dgm:prSet/>
      <dgm:spPr/>
      <dgm:t>
        <a:bodyPr/>
        <a:lstStyle/>
        <a:p>
          <a:r>
            <a:rPr lang="en-US"/>
            <a:t>CARE HOUSE</a:t>
          </a:r>
        </a:p>
      </dgm:t>
    </dgm:pt>
    <dgm:pt modelId="{680A1F03-2259-44B8-A276-38A298E06718}" type="parTrans" cxnId="{3F53AF3C-594D-4863-BDF3-3C5DCC5A2CFD}">
      <dgm:prSet/>
      <dgm:spPr/>
      <dgm:t>
        <a:bodyPr/>
        <a:lstStyle/>
        <a:p>
          <a:endParaRPr lang="en-US"/>
        </a:p>
      </dgm:t>
    </dgm:pt>
    <dgm:pt modelId="{A2E3E931-D037-40A6-9BBE-5978E9F42001}" type="sibTrans" cxnId="{3F53AF3C-594D-4863-BDF3-3C5DCC5A2CFD}">
      <dgm:prSet/>
      <dgm:spPr/>
      <dgm:t>
        <a:bodyPr/>
        <a:lstStyle/>
        <a:p>
          <a:endParaRPr lang="en-US"/>
        </a:p>
      </dgm:t>
    </dgm:pt>
    <dgm:pt modelId="{5897A9B2-98FD-2443-9AD6-B4766B55387E}" type="pres">
      <dgm:prSet presAssocID="{44E243A8-72E8-48AA-B6CF-DC489731894A}" presName="linear" presStyleCnt="0">
        <dgm:presLayoutVars>
          <dgm:dir/>
          <dgm:animLvl val="lvl"/>
          <dgm:resizeHandles val="exact"/>
        </dgm:presLayoutVars>
      </dgm:prSet>
      <dgm:spPr/>
    </dgm:pt>
    <dgm:pt modelId="{65A03F98-FD79-1840-8293-09D9EFAFCFB8}" type="pres">
      <dgm:prSet presAssocID="{F3386BA6-477C-4545-B69A-77BF0B0E57DA}" presName="parentLin" presStyleCnt="0"/>
      <dgm:spPr/>
    </dgm:pt>
    <dgm:pt modelId="{9AFE7F62-A1BA-1A4D-A124-4B244260F6F4}" type="pres">
      <dgm:prSet presAssocID="{F3386BA6-477C-4545-B69A-77BF0B0E57DA}" presName="parentLeftMargin" presStyleLbl="node1" presStyleIdx="0" presStyleCnt="6"/>
      <dgm:spPr/>
    </dgm:pt>
    <dgm:pt modelId="{841CB4BA-256F-824D-8F41-EC8E2C952F94}" type="pres">
      <dgm:prSet presAssocID="{F3386BA6-477C-4545-B69A-77BF0B0E57DA}" presName="parentText" presStyleLbl="node1" presStyleIdx="0" presStyleCnt="6">
        <dgm:presLayoutVars>
          <dgm:chMax val="0"/>
          <dgm:bulletEnabled val="1"/>
        </dgm:presLayoutVars>
      </dgm:prSet>
      <dgm:spPr/>
    </dgm:pt>
    <dgm:pt modelId="{BFA6CDC6-366C-5344-9B9F-1276FC27349C}" type="pres">
      <dgm:prSet presAssocID="{F3386BA6-477C-4545-B69A-77BF0B0E57DA}" presName="negativeSpace" presStyleCnt="0"/>
      <dgm:spPr/>
    </dgm:pt>
    <dgm:pt modelId="{BAA02145-0257-4142-B812-F45D388E4335}" type="pres">
      <dgm:prSet presAssocID="{F3386BA6-477C-4545-B69A-77BF0B0E57DA}" presName="childText" presStyleLbl="conFgAcc1" presStyleIdx="0" presStyleCnt="6">
        <dgm:presLayoutVars>
          <dgm:bulletEnabled val="1"/>
        </dgm:presLayoutVars>
      </dgm:prSet>
      <dgm:spPr/>
    </dgm:pt>
    <dgm:pt modelId="{59BB80A4-A2F0-3D46-BD7C-9248F73E3E68}" type="pres">
      <dgm:prSet presAssocID="{861C01DA-6AE5-4D50-8287-7B2AC81AF4C4}" presName="spaceBetweenRectangles" presStyleCnt="0"/>
      <dgm:spPr/>
    </dgm:pt>
    <dgm:pt modelId="{066C63DA-2F06-1F49-BA4F-B73FB55D408A}" type="pres">
      <dgm:prSet presAssocID="{3F24036E-7D62-4191-AC18-D62AA6910A17}" presName="parentLin" presStyleCnt="0"/>
      <dgm:spPr/>
    </dgm:pt>
    <dgm:pt modelId="{5A51E408-BCB6-4B49-A2C6-4312FA2938B9}" type="pres">
      <dgm:prSet presAssocID="{3F24036E-7D62-4191-AC18-D62AA6910A17}" presName="parentLeftMargin" presStyleLbl="node1" presStyleIdx="0" presStyleCnt="6"/>
      <dgm:spPr/>
    </dgm:pt>
    <dgm:pt modelId="{418DD6CD-F3DD-B242-BBF3-2CE03D83D643}" type="pres">
      <dgm:prSet presAssocID="{3F24036E-7D62-4191-AC18-D62AA6910A17}" presName="parentText" presStyleLbl="node1" presStyleIdx="1" presStyleCnt="6">
        <dgm:presLayoutVars>
          <dgm:chMax val="0"/>
          <dgm:bulletEnabled val="1"/>
        </dgm:presLayoutVars>
      </dgm:prSet>
      <dgm:spPr/>
    </dgm:pt>
    <dgm:pt modelId="{BDAAE528-645B-9746-91DF-924D14E99FA4}" type="pres">
      <dgm:prSet presAssocID="{3F24036E-7D62-4191-AC18-D62AA6910A17}" presName="negativeSpace" presStyleCnt="0"/>
      <dgm:spPr/>
    </dgm:pt>
    <dgm:pt modelId="{880DEA20-2C02-E64C-AAA3-8AD50E623DCA}" type="pres">
      <dgm:prSet presAssocID="{3F24036E-7D62-4191-AC18-D62AA6910A17}" presName="childText" presStyleLbl="conFgAcc1" presStyleIdx="1" presStyleCnt="6">
        <dgm:presLayoutVars>
          <dgm:bulletEnabled val="1"/>
        </dgm:presLayoutVars>
      </dgm:prSet>
      <dgm:spPr/>
    </dgm:pt>
    <dgm:pt modelId="{0C2AF910-46F2-EE43-B01B-F13FF5CA0611}" type="pres">
      <dgm:prSet presAssocID="{B4B697DC-DB76-4AEB-BC80-1DDF213D7812}" presName="spaceBetweenRectangles" presStyleCnt="0"/>
      <dgm:spPr/>
    </dgm:pt>
    <dgm:pt modelId="{E0FF370D-9820-7345-8DF9-4EB8BB418C63}" type="pres">
      <dgm:prSet presAssocID="{50F17421-6B5C-4326-9E35-BDE3C6A50DCD}" presName="parentLin" presStyleCnt="0"/>
      <dgm:spPr/>
    </dgm:pt>
    <dgm:pt modelId="{F3DC16E8-E531-B649-A464-AF3524BA9A6E}" type="pres">
      <dgm:prSet presAssocID="{50F17421-6B5C-4326-9E35-BDE3C6A50DCD}" presName="parentLeftMargin" presStyleLbl="node1" presStyleIdx="1" presStyleCnt="6"/>
      <dgm:spPr/>
    </dgm:pt>
    <dgm:pt modelId="{DDC5B9D6-C6E8-EF4A-B158-92F524EF6423}" type="pres">
      <dgm:prSet presAssocID="{50F17421-6B5C-4326-9E35-BDE3C6A50DCD}" presName="parentText" presStyleLbl="node1" presStyleIdx="2" presStyleCnt="6">
        <dgm:presLayoutVars>
          <dgm:chMax val="0"/>
          <dgm:bulletEnabled val="1"/>
        </dgm:presLayoutVars>
      </dgm:prSet>
      <dgm:spPr/>
    </dgm:pt>
    <dgm:pt modelId="{38D937B6-3789-254C-99BA-B69871E03558}" type="pres">
      <dgm:prSet presAssocID="{50F17421-6B5C-4326-9E35-BDE3C6A50DCD}" presName="negativeSpace" presStyleCnt="0"/>
      <dgm:spPr/>
    </dgm:pt>
    <dgm:pt modelId="{3A2EF953-C62B-E743-AFCA-FF7E04ECD757}" type="pres">
      <dgm:prSet presAssocID="{50F17421-6B5C-4326-9E35-BDE3C6A50DCD}" presName="childText" presStyleLbl="conFgAcc1" presStyleIdx="2" presStyleCnt="6">
        <dgm:presLayoutVars>
          <dgm:bulletEnabled val="1"/>
        </dgm:presLayoutVars>
      </dgm:prSet>
      <dgm:spPr/>
    </dgm:pt>
    <dgm:pt modelId="{BDC7373C-051D-8F49-8595-E3D937CBFA04}" type="pres">
      <dgm:prSet presAssocID="{9C139AD8-368D-4EF5-B2DE-92146DC2C83B}" presName="spaceBetweenRectangles" presStyleCnt="0"/>
      <dgm:spPr/>
    </dgm:pt>
    <dgm:pt modelId="{2D1AB8C9-7664-A741-81BA-06DFAF6736CE}" type="pres">
      <dgm:prSet presAssocID="{28694F32-2C40-45E3-8643-29ED1BEF282A}" presName="parentLin" presStyleCnt="0"/>
      <dgm:spPr/>
    </dgm:pt>
    <dgm:pt modelId="{703E2762-04DE-BC45-992B-F3F31B864433}" type="pres">
      <dgm:prSet presAssocID="{28694F32-2C40-45E3-8643-29ED1BEF282A}" presName="parentLeftMargin" presStyleLbl="node1" presStyleIdx="2" presStyleCnt="6"/>
      <dgm:spPr/>
    </dgm:pt>
    <dgm:pt modelId="{188CF14A-AC3C-7242-9B93-CD4F6C737833}" type="pres">
      <dgm:prSet presAssocID="{28694F32-2C40-45E3-8643-29ED1BEF282A}" presName="parentText" presStyleLbl="node1" presStyleIdx="3" presStyleCnt="6">
        <dgm:presLayoutVars>
          <dgm:chMax val="0"/>
          <dgm:bulletEnabled val="1"/>
        </dgm:presLayoutVars>
      </dgm:prSet>
      <dgm:spPr/>
    </dgm:pt>
    <dgm:pt modelId="{86C7A0CB-4A31-D045-B7B8-94C53E2D71E2}" type="pres">
      <dgm:prSet presAssocID="{28694F32-2C40-45E3-8643-29ED1BEF282A}" presName="negativeSpace" presStyleCnt="0"/>
      <dgm:spPr/>
    </dgm:pt>
    <dgm:pt modelId="{DE6DB4C8-9825-8F4E-80EA-3D979E0DBBC2}" type="pres">
      <dgm:prSet presAssocID="{28694F32-2C40-45E3-8643-29ED1BEF282A}" presName="childText" presStyleLbl="conFgAcc1" presStyleIdx="3" presStyleCnt="6">
        <dgm:presLayoutVars>
          <dgm:bulletEnabled val="1"/>
        </dgm:presLayoutVars>
      </dgm:prSet>
      <dgm:spPr/>
    </dgm:pt>
    <dgm:pt modelId="{891DAD11-629C-FE49-AFCC-7C1868CB219F}" type="pres">
      <dgm:prSet presAssocID="{3EDBC020-C205-45B8-BEC3-0AF4ED02ACD7}" presName="spaceBetweenRectangles" presStyleCnt="0"/>
      <dgm:spPr/>
    </dgm:pt>
    <dgm:pt modelId="{BEF8A272-6B6E-A644-BAA9-A8DB4E1015BF}" type="pres">
      <dgm:prSet presAssocID="{90BE1F79-A01F-41BD-B94F-645D471D4463}" presName="parentLin" presStyleCnt="0"/>
      <dgm:spPr/>
    </dgm:pt>
    <dgm:pt modelId="{68784DF8-2D88-7344-984D-FD9AC1885D99}" type="pres">
      <dgm:prSet presAssocID="{90BE1F79-A01F-41BD-B94F-645D471D4463}" presName="parentLeftMargin" presStyleLbl="node1" presStyleIdx="3" presStyleCnt="6"/>
      <dgm:spPr/>
    </dgm:pt>
    <dgm:pt modelId="{91E37DFE-E835-5D4C-9221-227C471B0503}" type="pres">
      <dgm:prSet presAssocID="{90BE1F79-A01F-41BD-B94F-645D471D4463}" presName="parentText" presStyleLbl="node1" presStyleIdx="4" presStyleCnt="6">
        <dgm:presLayoutVars>
          <dgm:chMax val="0"/>
          <dgm:bulletEnabled val="1"/>
        </dgm:presLayoutVars>
      </dgm:prSet>
      <dgm:spPr/>
    </dgm:pt>
    <dgm:pt modelId="{A9722FDE-9149-AA4F-AB72-57F4BFBCF026}" type="pres">
      <dgm:prSet presAssocID="{90BE1F79-A01F-41BD-B94F-645D471D4463}" presName="negativeSpace" presStyleCnt="0"/>
      <dgm:spPr/>
    </dgm:pt>
    <dgm:pt modelId="{A3FDE005-5D03-C146-999D-683EC77ABE16}" type="pres">
      <dgm:prSet presAssocID="{90BE1F79-A01F-41BD-B94F-645D471D4463}" presName="childText" presStyleLbl="conFgAcc1" presStyleIdx="4" presStyleCnt="6">
        <dgm:presLayoutVars>
          <dgm:bulletEnabled val="1"/>
        </dgm:presLayoutVars>
      </dgm:prSet>
      <dgm:spPr/>
    </dgm:pt>
    <dgm:pt modelId="{48EE9603-9D34-5444-A599-09B852F09FDE}" type="pres">
      <dgm:prSet presAssocID="{55F61EF4-7276-4F5D-A099-F01E8264281A}" presName="spaceBetweenRectangles" presStyleCnt="0"/>
      <dgm:spPr/>
    </dgm:pt>
    <dgm:pt modelId="{41247FE7-6190-EE44-8E62-F4F87822FD12}" type="pres">
      <dgm:prSet presAssocID="{DC2AFBD1-EBE8-400D-A34F-A9126D028D66}" presName="parentLin" presStyleCnt="0"/>
      <dgm:spPr/>
    </dgm:pt>
    <dgm:pt modelId="{8021D51A-A894-694F-8662-B3D5D262179E}" type="pres">
      <dgm:prSet presAssocID="{DC2AFBD1-EBE8-400D-A34F-A9126D028D66}" presName="parentLeftMargin" presStyleLbl="node1" presStyleIdx="4" presStyleCnt="6"/>
      <dgm:spPr/>
    </dgm:pt>
    <dgm:pt modelId="{9E956B29-0138-0F4D-B00E-06B9289C36B2}" type="pres">
      <dgm:prSet presAssocID="{DC2AFBD1-EBE8-400D-A34F-A9126D028D66}" presName="parentText" presStyleLbl="node1" presStyleIdx="5" presStyleCnt="6">
        <dgm:presLayoutVars>
          <dgm:chMax val="0"/>
          <dgm:bulletEnabled val="1"/>
        </dgm:presLayoutVars>
      </dgm:prSet>
      <dgm:spPr/>
    </dgm:pt>
    <dgm:pt modelId="{D81B64D9-FE3E-0F4C-8F3A-E0447602F1A5}" type="pres">
      <dgm:prSet presAssocID="{DC2AFBD1-EBE8-400D-A34F-A9126D028D66}" presName="negativeSpace" presStyleCnt="0"/>
      <dgm:spPr/>
    </dgm:pt>
    <dgm:pt modelId="{2BD04333-0490-6249-A6A0-5B66DB57CBB0}" type="pres">
      <dgm:prSet presAssocID="{DC2AFBD1-EBE8-400D-A34F-A9126D028D66}" presName="childText" presStyleLbl="conFgAcc1" presStyleIdx="5" presStyleCnt="6">
        <dgm:presLayoutVars>
          <dgm:bulletEnabled val="1"/>
        </dgm:presLayoutVars>
      </dgm:prSet>
      <dgm:spPr/>
    </dgm:pt>
  </dgm:ptLst>
  <dgm:cxnLst>
    <dgm:cxn modelId="{01235505-C266-634D-9E22-284AFB020112}" type="presOf" srcId="{B7508F55-A510-45A1-B0EF-32EE0B11D1C1}" destId="{BAA02145-0257-4142-B812-F45D388E4335}" srcOrd="0" destOrd="0" presId="urn:microsoft.com/office/officeart/2005/8/layout/list1"/>
    <dgm:cxn modelId="{567BD80E-310E-4738-88F2-25C76FEE36B1}" srcId="{F3386BA6-477C-4545-B69A-77BF0B0E57DA}" destId="{B7508F55-A510-45A1-B0EF-32EE0B11D1C1}" srcOrd="0" destOrd="0" parTransId="{34904BC7-87BA-41FE-9A84-099FF2A193D3}" sibTransId="{0BCD6FB5-9689-448F-AB94-591621B8313B}"/>
    <dgm:cxn modelId="{ACDE2B1F-9E7A-456B-AC95-A9E8D59F42A2}" srcId="{44E243A8-72E8-48AA-B6CF-DC489731894A}" destId="{50F17421-6B5C-4326-9E35-BDE3C6A50DCD}" srcOrd="2" destOrd="0" parTransId="{B6569B46-A8AE-4EBC-B4C5-B11C5DB375BC}" sibTransId="{9C139AD8-368D-4EF5-B2DE-92146DC2C83B}"/>
    <dgm:cxn modelId="{7006BF2A-9ADC-4EFC-B597-CC5D07854734}" srcId="{50F17421-6B5C-4326-9E35-BDE3C6A50DCD}" destId="{0F7D9BD2-080B-47DB-BD56-852094C59C1A}" srcOrd="0" destOrd="0" parTransId="{843D4C77-987C-4B1D-91B9-A90FE778BFF3}" sibTransId="{1B441696-DF6F-4370-B4FE-75085CA976BB}"/>
    <dgm:cxn modelId="{A32D3D30-318B-9D48-9D30-D9880AD7AF6D}" type="presOf" srcId="{A5D4F3C9-3BE1-4B7B-97E7-D9477BADA844}" destId="{DE6DB4C8-9825-8F4E-80EA-3D979E0DBBC2}" srcOrd="0" destOrd="1" presId="urn:microsoft.com/office/officeart/2005/8/layout/list1"/>
    <dgm:cxn modelId="{79872235-E0CC-2446-B832-FF8254AC8783}" type="presOf" srcId="{0F7D9BD2-080B-47DB-BD56-852094C59C1A}" destId="{3A2EF953-C62B-E743-AFCA-FF7E04ECD757}" srcOrd="0" destOrd="0" presId="urn:microsoft.com/office/officeart/2005/8/layout/list1"/>
    <dgm:cxn modelId="{A0323139-6F47-5C4C-81F7-D3E3C58FDEE0}" type="presOf" srcId="{F3386BA6-477C-4545-B69A-77BF0B0E57DA}" destId="{9AFE7F62-A1BA-1A4D-A124-4B244260F6F4}" srcOrd="0" destOrd="0" presId="urn:microsoft.com/office/officeart/2005/8/layout/list1"/>
    <dgm:cxn modelId="{3F53AF3C-594D-4863-BDF3-3C5DCC5A2CFD}" srcId="{44E243A8-72E8-48AA-B6CF-DC489731894A}" destId="{DC2AFBD1-EBE8-400D-A34F-A9126D028D66}" srcOrd="5" destOrd="0" parTransId="{680A1F03-2259-44B8-A276-38A298E06718}" sibTransId="{A2E3E931-D037-40A6-9BBE-5978E9F42001}"/>
    <dgm:cxn modelId="{B383123D-EC16-2040-BE71-E7BDA1424F6D}" type="presOf" srcId="{DC2AFBD1-EBE8-400D-A34F-A9126D028D66}" destId="{9E956B29-0138-0F4D-B00E-06B9289C36B2}" srcOrd="1" destOrd="0" presId="urn:microsoft.com/office/officeart/2005/8/layout/list1"/>
    <dgm:cxn modelId="{0EF3703E-450E-BC47-BE56-9D8F856807B5}" type="presOf" srcId="{3F24036E-7D62-4191-AC18-D62AA6910A17}" destId="{418DD6CD-F3DD-B242-BBF3-2CE03D83D643}" srcOrd="1" destOrd="0" presId="urn:microsoft.com/office/officeart/2005/8/layout/list1"/>
    <dgm:cxn modelId="{7393A13E-4294-41D3-9F62-D115240AD8E7}" srcId="{44E243A8-72E8-48AA-B6CF-DC489731894A}" destId="{28694F32-2C40-45E3-8643-29ED1BEF282A}" srcOrd="3" destOrd="0" parTransId="{D4F6AEC2-4472-4D71-AAE7-155A346056CD}" sibTransId="{3EDBC020-C205-45B8-BEC3-0AF4ED02ACD7}"/>
    <dgm:cxn modelId="{014E475C-4D72-4A56-8F7F-299F03F1A569}" srcId="{44E243A8-72E8-48AA-B6CF-DC489731894A}" destId="{F3386BA6-477C-4545-B69A-77BF0B0E57DA}" srcOrd="0" destOrd="0" parTransId="{CE80E9E4-1FCA-4D4B-9529-775B42450C5D}" sibTransId="{861C01DA-6AE5-4D50-8287-7B2AC81AF4C4}"/>
    <dgm:cxn modelId="{53F64462-21B9-3E49-B85B-990F34AEC34A}" type="presOf" srcId="{DC2AFBD1-EBE8-400D-A34F-A9126D028D66}" destId="{8021D51A-A894-694F-8662-B3D5D262179E}" srcOrd="0" destOrd="0" presId="urn:microsoft.com/office/officeart/2005/8/layout/list1"/>
    <dgm:cxn modelId="{0B1DEC62-E201-4370-BB10-55645F121B35}" srcId="{3F24036E-7D62-4191-AC18-D62AA6910A17}" destId="{E5A4E178-DEDD-43DE-A28C-E988818B3DCF}" srcOrd="0" destOrd="0" parTransId="{877FB845-BC1D-45F9-8A31-16EE2396C334}" sibTransId="{E7836BFA-3D98-4DCC-AAF0-8040DD643065}"/>
    <dgm:cxn modelId="{07745964-C3D5-4AB9-BA8C-41656A80B517}" srcId="{44E243A8-72E8-48AA-B6CF-DC489731894A}" destId="{3F24036E-7D62-4191-AC18-D62AA6910A17}" srcOrd="1" destOrd="0" parTransId="{74F858B5-08CA-418C-A4E0-89EE5CD876E5}" sibTransId="{B4B697DC-DB76-4AEB-BC80-1DDF213D7812}"/>
    <dgm:cxn modelId="{3F453047-EC6F-454C-B154-EF98D5996322}" type="presOf" srcId="{50F17421-6B5C-4326-9E35-BDE3C6A50DCD}" destId="{DDC5B9D6-C6E8-EF4A-B158-92F524EF6423}" srcOrd="1" destOrd="0" presId="urn:microsoft.com/office/officeart/2005/8/layout/list1"/>
    <dgm:cxn modelId="{19065C49-84F0-3847-930F-D531441ABCED}" type="presOf" srcId="{3F24036E-7D62-4191-AC18-D62AA6910A17}" destId="{5A51E408-BCB6-4B49-A2C6-4312FA2938B9}" srcOrd="0" destOrd="0" presId="urn:microsoft.com/office/officeart/2005/8/layout/list1"/>
    <dgm:cxn modelId="{5D588B87-18F6-5D4F-AFF4-22AAEC10AF99}" type="presOf" srcId="{ADE592F6-CE9E-40AC-82DF-E162239F9527}" destId="{A3FDE005-5D03-C146-999D-683EC77ABE16}" srcOrd="0" destOrd="0" presId="urn:microsoft.com/office/officeart/2005/8/layout/list1"/>
    <dgm:cxn modelId="{311FA490-CF4A-42B9-8727-F34979E26C7C}" srcId="{44E243A8-72E8-48AA-B6CF-DC489731894A}" destId="{90BE1F79-A01F-41BD-B94F-645D471D4463}" srcOrd="4" destOrd="0" parTransId="{B4D881B6-551B-41D8-8BB2-D1B312865672}" sibTransId="{55F61EF4-7276-4F5D-A099-F01E8264281A}"/>
    <dgm:cxn modelId="{1015D198-9E7A-B24C-A676-CFFC87F2D340}" type="presOf" srcId="{44E243A8-72E8-48AA-B6CF-DC489731894A}" destId="{5897A9B2-98FD-2443-9AD6-B4766B55387E}" srcOrd="0" destOrd="0" presId="urn:microsoft.com/office/officeart/2005/8/layout/list1"/>
    <dgm:cxn modelId="{A74C329A-A029-46D1-B498-066C015A1D1B}" srcId="{90BE1F79-A01F-41BD-B94F-645D471D4463}" destId="{ADE592F6-CE9E-40AC-82DF-E162239F9527}" srcOrd="0" destOrd="0" parTransId="{20BEF79A-F069-4FF8-817B-142A142A66A6}" sibTransId="{0B724FD6-3482-487F-8A99-886C1E6B77B2}"/>
    <dgm:cxn modelId="{C79C029B-41A1-744C-99FB-AA292A407EE6}" type="presOf" srcId="{E5A4E178-DEDD-43DE-A28C-E988818B3DCF}" destId="{880DEA20-2C02-E64C-AAA3-8AD50E623DCA}" srcOrd="0" destOrd="0" presId="urn:microsoft.com/office/officeart/2005/8/layout/list1"/>
    <dgm:cxn modelId="{F3C8A8A0-8E3D-7A45-B4C0-09D68C0769ED}" type="presOf" srcId="{9A855EAF-34FC-4CD5-B59D-7EDF40A17542}" destId="{880DEA20-2C02-E64C-AAA3-8AD50E623DCA}" srcOrd="0" destOrd="1" presId="urn:microsoft.com/office/officeart/2005/8/layout/list1"/>
    <dgm:cxn modelId="{B41706A5-9954-43ED-84DE-4B83F0027BC5}" srcId="{28694F32-2C40-45E3-8643-29ED1BEF282A}" destId="{B08564E5-BF97-4809-86A9-46A5F32F3929}" srcOrd="0" destOrd="0" parTransId="{06A64951-3CBD-487F-8830-CAA62418B1E6}" sibTransId="{1FBDD0A3-702D-433C-AD29-AC4F013275AD}"/>
    <dgm:cxn modelId="{D5093DA5-D9D8-9842-AAB6-35DB0C86508C}" type="presOf" srcId="{B136E430-72F2-4B65-80C2-40BDCE0911B1}" destId="{BAA02145-0257-4142-B812-F45D388E4335}" srcOrd="0" destOrd="1" presId="urn:microsoft.com/office/officeart/2005/8/layout/list1"/>
    <dgm:cxn modelId="{3C76A8B1-3A4C-4CCC-84D5-B380104BE035}" srcId="{28694F32-2C40-45E3-8643-29ED1BEF282A}" destId="{A5D4F3C9-3BE1-4B7B-97E7-D9477BADA844}" srcOrd="1" destOrd="0" parTransId="{931E17AE-02C1-4DB5-804C-22FE4EA53B50}" sibTransId="{AA8CD906-9454-48C5-B93D-41D4C6EC361C}"/>
    <dgm:cxn modelId="{A1DA3AB2-AA0C-4245-914C-A8B2B8E4CBDC}" type="presOf" srcId="{90BE1F79-A01F-41BD-B94F-645D471D4463}" destId="{68784DF8-2D88-7344-984D-FD9AC1885D99}" srcOrd="0" destOrd="0" presId="urn:microsoft.com/office/officeart/2005/8/layout/list1"/>
    <dgm:cxn modelId="{0E517AB4-3CA4-4A5A-A822-655C3F39E060}" srcId="{F3386BA6-477C-4545-B69A-77BF0B0E57DA}" destId="{B136E430-72F2-4B65-80C2-40BDCE0911B1}" srcOrd="1" destOrd="0" parTransId="{10B5E9A9-63E8-4B8D-86D4-E96324344448}" sibTransId="{693D719A-0F1E-449E-B66D-FF0F92651E25}"/>
    <dgm:cxn modelId="{418999B8-8221-7642-89F3-74C24578E69A}" type="presOf" srcId="{28694F32-2C40-45E3-8643-29ED1BEF282A}" destId="{703E2762-04DE-BC45-992B-F3F31B864433}" srcOrd="0" destOrd="0" presId="urn:microsoft.com/office/officeart/2005/8/layout/list1"/>
    <dgm:cxn modelId="{41A6A1B9-7F57-EB44-A40F-4909C7309C29}" type="presOf" srcId="{50F17421-6B5C-4326-9E35-BDE3C6A50DCD}" destId="{F3DC16E8-E531-B649-A464-AF3524BA9A6E}" srcOrd="0" destOrd="0" presId="urn:microsoft.com/office/officeart/2005/8/layout/list1"/>
    <dgm:cxn modelId="{365E6BD2-039E-4693-85F9-C0D40C695126}" srcId="{50F17421-6B5C-4326-9E35-BDE3C6A50DCD}" destId="{82527BA9-8ADA-4954-81F7-3754DDC4C367}" srcOrd="1" destOrd="0" parTransId="{F773B610-5618-4062-B5D2-0B90081ABABD}" sibTransId="{8A741079-0A65-48D3-98B8-D61980ABAEC1}"/>
    <dgm:cxn modelId="{6A6173D4-8E07-7C44-8940-293A3B0ADBAA}" type="presOf" srcId="{F3386BA6-477C-4545-B69A-77BF0B0E57DA}" destId="{841CB4BA-256F-824D-8F41-EC8E2C952F94}" srcOrd="1" destOrd="0" presId="urn:microsoft.com/office/officeart/2005/8/layout/list1"/>
    <dgm:cxn modelId="{BC38ADDA-259C-4A25-AC2B-1518361C6028}" srcId="{3F24036E-7D62-4191-AC18-D62AA6910A17}" destId="{9A855EAF-34FC-4CD5-B59D-7EDF40A17542}" srcOrd="1" destOrd="0" parTransId="{A64192C1-F052-4855-B876-CC73BEF5E77F}" sibTransId="{F5877F36-AB86-4644-9828-8E5E3DA58F26}"/>
    <dgm:cxn modelId="{EA80F9DE-4030-C14E-AAEF-13295D210F05}" type="presOf" srcId="{82527BA9-8ADA-4954-81F7-3754DDC4C367}" destId="{3A2EF953-C62B-E743-AFCA-FF7E04ECD757}" srcOrd="0" destOrd="1" presId="urn:microsoft.com/office/officeart/2005/8/layout/list1"/>
    <dgm:cxn modelId="{6E2A9FE6-0C35-5246-ABBF-69B6DC30E545}" type="presOf" srcId="{28694F32-2C40-45E3-8643-29ED1BEF282A}" destId="{188CF14A-AC3C-7242-9B93-CD4F6C737833}" srcOrd="1" destOrd="0" presId="urn:microsoft.com/office/officeart/2005/8/layout/list1"/>
    <dgm:cxn modelId="{76E9B7E9-863C-8D41-AAAF-247BCBD98C61}" type="presOf" srcId="{B08564E5-BF97-4809-86A9-46A5F32F3929}" destId="{DE6DB4C8-9825-8F4E-80EA-3D979E0DBBC2}" srcOrd="0" destOrd="0" presId="urn:microsoft.com/office/officeart/2005/8/layout/list1"/>
    <dgm:cxn modelId="{BCC925EB-CD6B-1547-BEBD-BC0A79986B8E}" type="presOf" srcId="{90BE1F79-A01F-41BD-B94F-645D471D4463}" destId="{91E37DFE-E835-5D4C-9221-227C471B0503}" srcOrd="1" destOrd="0" presId="urn:microsoft.com/office/officeart/2005/8/layout/list1"/>
    <dgm:cxn modelId="{4A446575-E252-2444-B3A1-23DFA700E289}" type="presParOf" srcId="{5897A9B2-98FD-2443-9AD6-B4766B55387E}" destId="{65A03F98-FD79-1840-8293-09D9EFAFCFB8}" srcOrd="0" destOrd="0" presId="urn:microsoft.com/office/officeart/2005/8/layout/list1"/>
    <dgm:cxn modelId="{B9AC3756-0CF3-624A-86BF-E5423BA5A309}" type="presParOf" srcId="{65A03F98-FD79-1840-8293-09D9EFAFCFB8}" destId="{9AFE7F62-A1BA-1A4D-A124-4B244260F6F4}" srcOrd="0" destOrd="0" presId="urn:microsoft.com/office/officeart/2005/8/layout/list1"/>
    <dgm:cxn modelId="{370F9057-6D42-5142-8DA8-C24789FDDB96}" type="presParOf" srcId="{65A03F98-FD79-1840-8293-09D9EFAFCFB8}" destId="{841CB4BA-256F-824D-8F41-EC8E2C952F94}" srcOrd="1" destOrd="0" presId="urn:microsoft.com/office/officeart/2005/8/layout/list1"/>
    <dgm:cxn modelId="{240AF363-1AB2-694D-8040-490104D62F06}" type="presParOf" srcId="{5897A9B2-98FD-2443-9AD6-B4766B55387E}" destId="{BFA6CDC6-366C-5344-9B9F-1276FC27349C}" srcOrd="1" destOrd="0" presId="urn:microsoft.com/office/officeart/2005/8/layout/list1"/>
    <dgm:cxn modelId="{0CF4A301-5E81-F44A-B739-A1E4E927A8FC}" type="presParOf" srcId="{5897A9B2-98FD-2443-9AD6-B4766B55387E}" destId="{BAA02145-0257-4142-B812-F45D388E4335}" srcOrd="2" destOrd="0" presId="urn:microsoft.com/office/officeart/2005/8/layout/list1"/>
    <dgm:cxn modelId="{DAFD979E-D159-CE49-B89F-5C52B8D4E699}" type="presParOf" srcId="{5897A9B2-98FD-2443-9AD6-B4766B55387E}" destId="{59BB80A4-A2F0-3D46-BD7C-9248F73E3E68}" srcOrd="3" destOrd="0" presId="urn:microsoft.com/office/officeart/2005/8/layout/list1"/>
    <dgm:cxn modelId="{6F21A1D4-BF03-4548-B7F9-33717BCDEFEB}" type="presParOf" srcId="{5897A9B2-98FD-2443-9AD6-B4766B55387E}" destId="{066C63DA-2F06-1F49-BA4F-B73FB55D408A}" srcOrd="4" destOrd="0" presId="urn:microsoft.com/office/officeart/2005/8/layout/list1"/>
    <dgm:cxn modelId="{EEEF3827-1E6B-954F-BA8B-018105C20561}" type="presParOf" srcId="{066C63DA-2F06-1F49-BA4F-B73FB55D408A}" destId="{5A51E408-BCB6-4B49-A2C6-4312FA2938B9}" srcOrd="0" destOrd="0" presId="urn:microsoft.com/office/officeart/2005/8/layout/list1"/>
    <dgm:cxn modelId="{E85D3654-9B98-434B-8A1F-33193AC7879E}" type="presParOf" srcId="{066C63DA-2F06-1F49-BA4F-B73FB55D408A}" destId="{418DD6CD-F3DD-B242-BBF3-2CE03D83D643}" srcOrd="1" destOrd="0" presId="urn:microsoft.com/office/officeart/2005/8/layout/list1"/>
    <dgm:cxn modelId="{571C506D-4882-C740-A89F-859F664B95F0}" type="presParOf" srcId="{5897A9B2-98FD-2443-9AD6-B4766B55387E}" destId="{BDAAE528-645B-9746-91DF-924D14E99FA4}" srcOrd="5" destOrd="0" presId="urn:microsoft.com/office/officeart/2005/8/layout/list1"/>
    <dgm:cxn modelId="{8B3CDBA4-ED40-3744-B5FC-B0F888CC7D3E}" type="presParOf" srcId="{5897A9B2-98FD-2443-9AD6-B4766B55387E}" destId="{880DEA20-2C02-E64C-AAA3-8AD50E623DCA}" srcOrd="6" destOrd="0" presId="urn:microsoft.com/office/officeart/2005/8/layout/list1"/>
    <dgm:cxn modelId="{6B178D78-385A-7F4B-9B22-EFBD0936C9D4}" type="presParOf" srcId="{5897A9B2-98FD-2443-9AD6-B4766B55387E}" destId="{0C2AF910-46F2-EE43-B01B-F13FF5CA0611}" srcOrd="7" destOrd="0" presId="urn:microsoft.com/office/officeart/2005/8/layout/list1"/>
    <dgm:cxn modelId="{E04C1A24-D3DD-3642-A70C-A5F354EB3A69}" type="presParOf" srcId="{5897A9B2-98FD-2443-9AD6-B4766B55387E}" destId="{E0FF370D-9820-7345-8DF9-4EB8BB418C63}" srcOrd="8" destOrd="0" presId="urn:microsoft.com/office/officeart/2005/8/layout/list1"/>
    <dgm:cxn modelId="{CF6CE37F-181F-CF4D-B314-CDC943B905DB}" type="presParOf" srcId="{E0FF370D-9820-7345-8DF9-4EB8BB418C63}" destId="{F3DC16E8-E531-B649-A464-AF3524BA9A6E}" srcOrd="0" destOrd="0" presId="urn:microsoft.com/office/officeart/2005/8/layout/list1"/>
    <dgm:cxn modelId="{F450DED5-CFE1-3441-BE12-A8D8A884FD43}" type="presParOf" srcId="{E0FF370D-9820-7345-8DF9-4EB8BB418C63}" destId="{DDC5B9D6-C6E8-EF4A-B158-92F524EF6423}" srcOrd="1" destOrd="0" presId="urn:microsoft.com/office/officeart/2005/8/layout/list1"/>
    <dgm:cxn modelId="{29E20FB7-7162-E544-8A1A-A260398A6E98}" type="presParOf" srcId="{5897A9B2-98FD-2443-9AD6-B4766B55387E}" destId="{38D937B6-3789-254C-99BA-B69871E03558}" srcOrd="9" destOrd="0" presId="urn:microsoft.com/office/officeart/2005/8/layout/list1"/>
    <dgm:cxn modelId="{CCC4F8ED-2AA5-364A-B0C0-822D187A5B8C}" type="presParOf" srcId="{5897A9B2-98FD-2443-9AD6-B4766B55387E}" destId="{3A2EF953-C62B-E743-AFCA-FF7E04ECD757}" srcOrd="10" destOrd="0" presId="urn:microsoft.com/office/officeart/2005/8/layout/list1"/>
    <dgm:cxn modelId="{1B019C72-6676-5F41-82BF-393690175D25}" type="presParOf" srcId="{5897A9B2-98FD-2443-9AD6-B4766B55387E}" destId="{BDC7373C-051D-8F49-8595-E3D937CBFA04}" srcOrd="11" destOrd="0" presId="urn:microsoft.com/office/officeart/2005/8/layout/list1"/>
    <dgm:cxn modelId="{8CE4B408-E297-D24D-9405-DB3289EB51E3}" type="presParOf" srcId="{5897A9B2-98FD-2443-9AD6-B4766B55387E}" destId="{2D1AB8C9-7664-A741-81BA-06DFAF6736CE}" srcOrd="12" destOrd="0" presId="urn:microsoft.com/office/officeart/2005/8/layout/list1"/>
    <dgm:cxn modelId="{3C0254F8-C91F-D14F-A93D-1466D9A6848A}" type="presParOf" srcId="{2D1AB8C9-7664-A741-81BA-06DFAF6736CE}" destId="{703E2762-04DE-BC45-992B-F3F31B864433}" srcOrd="0" destOrd="0" presId="urn:microsoft.com/office/officeart/2005/8/layout/list1"/>
    <dgm:cxn modelId="{F3BAB9CB-A35D-6248-820A-81082C97B3E3}" type="presParOf" srcId="{2D1AB8C9-7664-A741-81BA-06DFAF6736CE}" destId="{188CF14A-AC3C-7242-9B93-CD4F6C737833}" srcOrd="1" destOrd="0" presId="urn:microsoft.com/office/officeart/2005/8/layout/list1"/>
    <dgm:cxn modelId="{179E75F4-CC31-B345-96D2-51B69284DEE5}" type="presParOf" srcId="{5897A9B2-98FD-2443-9AD6-B4766B55387E}" destId="{86C7A0CB-4A31-D045-B7B8-94C53E2D71E2}" srcOrd="13" destOrd="0" presId="urn:microsoft.com/office/officeart/2005/8/layout/list1"/>
    <dgm:cxn modelId="{0DF2238D-75A9-EB47-9060-711AD7A4804C}" type="presParOf" srcId="{5897A9B2-98FD-2443-9AD6-B4766B55387E}" destId="{DE6DB4C8-9825-8F4E-80EA-3D979E0DBBC2}" srcOrd="14" destOrd="0" presId="urn:microsoft.com/office/officeart/2005/8/layout/list1"/>
    <dgm:cxn modelId="{3EFB4366-3C53-5C46-8C27-D0845BF24295}" type="presParOf" srcId="{5897A9B2-98FD-2443-9AD6-B4766B55387E}" destId="{891DAD11-629C-FE49-AFCC-7C1868CB219F}" srcOrd="15" destOrd="0" presId="urn:microsoft.com/office/officeart/2005/8/layout/list1"/>
    <dgm:cxn modelId="{AEC0615B-14C5-294A-A2AB-06ECE7FDAEB4}" type="presParOf" srcId="{5897A9B2-98FD-2443-9AD6-B4766B55387E}" destId="{BEF8A272-6B6E-A644-BAA9-A8DB4E1015BF}" srcOrd="16" destOrd="0" presId="urn:microsoft.com/office/officeart/2005/8/layout/list1"/>
    <dgm:cxn modelId="{011D0776-684D-8F48-80F9-8E5C913D24FD}" type="presParOf" srcId="{BEF8A272-6B6E-A644-BAA9-A8DB4E1015BF}" destId="{68784DF8-2D88-7344-984D-FD9AC1885D99}" srcOrd="0" destOrd="0" presId="urn:microsoft.com/office/officeart/2005/8/layout/list1"/>
    <dgm:cxn modelId="{83290F36-ECE4-314D-A8A8-77EF390D4AC0}" type="presParOf" srcId="{BEF8A272-6B6E-A644-BAA9-A8DB4E1015BF}" destId="{91E37DFE-E835-5D4C-9221-227C471B0503}" srcOrd="1" destOrd="0" presId="urn:microsoft.com/office/officeart/2005/8/layout/list1"/>
    <dgm:cxn modelId="{4478BDB6-BC89-5548-AC63-AFB19E8980D1}" type="presParOf" srcId="{5897A9B2-98FD-2443-9AD6-B4766B55387E}" destId="{A9722FDE-9149-AA4F-AB72-57F4BFBCF026}" srcOrd="17" destOrd="0" presId="urn:microsoft.com/office/officeart/2005/8/layout/list1"/>
    <dgm:cxn modelId="{746FFCF0-8254-434F-9904-24729067F024}" type="presParOf" srcId="{5897A9B2-98FD-2443-9AD6-B4766B55387E}" destId="{A3FDE005-5D03-C146-999D-683EC77ABE16}" srcOrd="18" destOrd="0" presId="urn:microsoft.com/office/officeart/2005/8/layout/list1"/>
    <dgm:cxn modelId="{04507C30-380F-3E4E-A28E-E1CB2524BAFD}" type="presParOf" srcId="{5897A9B2-98FD-2443-9AD6-B4766B55387E}" destId="{48EE9603-9D34-5444-A599-09B852F09FDE}" srcOrd="19" destOrd="0" presId="urn:microsoft.com/office/officeart/2005/8/layout/list1"/>
    <dgm:cxn modelId="{DDC3B380-4822-4544-B526-FC25D1FE4947}" type="presParOf" srcId="{5897A9B2-98FD-2443-9AD6-B4766B55387E}" destId="{41247FE7-6190-EE44-8E62-F4F87822FD12}" srcOrd="20" destOrd="0" presId="urn:microsoft.com/office/officeart/2005/8/layout/list1"/>
    <dgm:cxn modelId="{E9C8CAF3-38C0-7A48-9F01-FBE8A081C013}" type="presParOf" srcId="{41247FE7-6190-EE44-8E62-F4F87822FD12}" destId="{8021D51A-A894-694F-8662-B3D5D262179E}" srcOrd="0" destOrd="0" presId="urn:microsoft.com/office/officeart/2005/8/layout/list1"/>
    <dgm:cxn modelId="{1449CFC3-2A6F-F345-8DDF-C2269DD3929E}" type="presParOf" srcId="{41247FE7-6190-EE44-8E62-F4F87822FD12}" destId="{9E956B29-0138-0F4D-B00E-06B9289C36B2}" srcOrd="1" destOrd="0" presId="urn:microsoft.com/office/officeart/2005/8/layout/list1"/>
    <dgm:cxn modelId="{1F5FF01E-A3E6-CE48-A2BD-42E7BF456526}" type="presParOf" srcId="{5897A9B2-98FD-2443-9AD6-B4766B55387E}" destId="{D81B64D9-FE3E-0F4C-8F3A-E0447602F1A5}" srcOrd="21" destOrd="0" presId="urn:microsoft.com/office/officeart/2005/8/layout/list1"/>
    <dgm:cxn modelId="{ABEE8C59-6AFF-4146-BD45-2DCCE18A891B}" type="presParOf" srcId="{5897A9B2-98FD-2443-9AD6-B4766B55387E}" destId="{2BD04333-0490-6249-A6A0-5B66DB57CBB0}"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B7B1FDD-1AA0-4A23-9A9A-7C96989B08F5}"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5CAC69BD-5416-4A34-B0DD-76077DA6A065}">
      <dgm:prSet/>
      <dgm:spPr/>
      <dgm:t>
        <a:bodyPr/>
        <a:lstStyle/>
        <a:p>
          <a:r>
            <a:rPr lang="en-US"/>
            <a:t>Troubled Families Programme</a:t>
          </a:r>
        </a:p>
      </dgm:t>
    </dgm:pt>
    <dgm:pt modelId="{7133D6C7-1A81-40E4-8919-361643160FC7}" type="parTrans" cxnId="{481C6AE1-421F-45BB-AC23-57E8A7699854}">
      <dgm:prSet/>
      <dgm:spPr/>
      <dgm:t>
        <a:bodyPr/>
        <a:lstStyle/>
        <a:p>
          <a:endParaRPr lang="en-US"/>
        </a:p>
      </dgm:t>
    </dgm:pt>
    <dgm:pt modelId="{849F44F3-D67E-40A4-8F58-6FD71B91894B}" type="sibTrans" cxnId="{481C6AE1-421F-45BB-AC23-57E8A7699854}">
      <dgm:prSet/>
      <dgm:spPr/>
      <dgm:t>
        <a:bodyPr/>
        <a:lstStyle/>
        <a:p>
          <a:endParaRPr lang="en-US"/>
        </a:p>
      </dgm:t>
    </dgm:pt>
    <dgm:pt modelId="{E0A39B3E-CF36-49D5-AF10-DA1A06E2BAAD}">
      <dgm:prSet/>
      <dgm:spPr/>
      <dgm:t>
        <a:bodyPr/>
        <a:lstStyle/>
        <a:p>
          <a:r>
            <a:rPr lang="en-US"/>
            <a:t>Phase 1: 2012 – 2015</a:t>
          </a:r>
        </a:p>
      </dgm:t>
    </dgm:pt>
    <dgm:pt modelId="{8A05E54E-9B15-49D8-9760-25927DE3EC07}" type="parTrans" cxnId="{F2EE81F1-611A-4DE0-8C2F-6F9B3E3B0806}">
      <dgm:prSet/>
      <dgm:spPr/>
      <dgm:t>
        <a:bodyPr/>
        <a:lstStyle/>
        <a:p>
          <a:endParaRPr lang="en-US"/>
        </a:p>
      </dgm:t>
    </dgm:pt>
    <dgm:pt modelId="{8C5EFBAF-30D2-4283-9CE9-29DED4709FCC}" type="sibTrans" cxnId="{F2EE81F1-611A-4DE0-8C2F-6F9B3E3B0806}">
      <dgm:prSet/>
      <dgm:spPr/>
      <dgm:t>
        <a:bodyPr/>
        <a:lstStyle/>
        <a:p>
          <a:endParaRPr lang="en-US"/>
        </a:p>
      </dgm:t>
    </dgm:pt>
    <dgm:pt modelId="{563A06BD-D3C3-4599-9E73-42D8037EBEF3}">
      <dgm:prSet/>
      <dgm:spPr/>
      <dgm:t>
        <a:bodyPr/>
        <a:lstStyle/>
        <a:p>
          <a:r>
            <a:rPr lang="en-US"/>
            <a:t>Phase 2: 2015 – 2020</a:t>
          </a:r>
        </a:p>
      </dgm:t>
    </dgm:pt>
    <dgm:pt modelId="{62BE155B-05C5-43CE-875F-BE834ED1390F}" type="parTrans" cxnId="{AADF7822-513D-4117-BE2F-68377DDD485B}">
      <dgm:prSet/>
      <dgm:spPr/>
      <dgm:t>
        <a:bodyPr/>
        <a:lstStyle/>
        <a:p>
          <a:endParaRPr lang="en-US"/>
        </a:p>
      </dgm:t>
    </dgm:pt>
    <dgm:pt modelId="{DCD628DC-9CAD-4AA5-B8E0-693A3C7AC06A}" type="sibTrans" cxnId="{AADF7822-513D-4117-BE2F-68377DDD485B}">
      <dgm:prSet/>
      <dgm:spPr/>
      <dgm:t>
        <a:bodyPr/>
        <a:lstStyle/>
        <a:p>
          <a:endParaRPr lang="en-US"/>
        </a:p>
      </dgm:t>
    </dgm:pt>
    <dgm:pt modelId="{DFC54750-1438-4B85-AAAB-C19AD8447428}">
      <dgm:prSet/>
      <dgm:spPr/>
      <dgm:t>
        <a:bodyPr/>
        <a:lstStyle/>
        <a:p>
          <a:r>
            <a:rPr lang="en-US"/>
            <a:t>CAMHS</a:t>
          </a:r>
        </a:p>
      </dgm:t>
    </dgm:pt>
    <dgm:pt modelId="{CC2FBAA2-0A1E-4C41-8FA7-43546CC15523}" type="parTrans" cxnId="{2B5097B3-7E90-4437-985D-027F65B94813}">
      <dgm:prSet/>
      <dgm:spPr/>
      <dgm:t>
        <a:bodyPr/>
        <a:lstStyle/>
        <a:p>
          <a:endParaRPr lang="en-US"/>
        </a:p>
      </dgm:t>
    </dgm:pt>
    <dgm:pt modelId="{F9CC898A-8562-4DF1-B828-DCF9F26D2EE2}" type="sibTrans" cxnId="{2B5097B3-7E90-4437-985D-027F65B94813}">
      <dgm:prSet/>
      <dgm:spPr/>
      <dgm:t>
        <a:bodyPr/>
        <a:lstStyle/>
        <a:p>
          <a:endParaRPr lang="en-US"/>
        </a:p>
      </dgm:t>
    </dgm:pt>
    <dgm:pt modelId="{899BCB1D-1323-430F-9179-A61CFD8491CC}">
      <dgm:prSet/>
      <dgm:spPr/>
      <dgm:t>
        <a:bodyPr/>
        <a:lstStyle/>
        <a:p>
          <a:r>
            <a:rPr lang="en-US"/>
            <a:t>NHS’s Child &amp; Adolescent Mental Health Services</a:t>
          </a:r>
        </a:p>
      </dgm:t>
    </dgm:pt>
    <dgm:pt modelId="{7C71C750-0948-4E88-8D0A-A2AB99E8FB0D}" type="parTrans" cxnId="{0C1C20CF-DE06-47E5-8219-36E0DAB7991B}">
      <dgm:prSet/>
      <dgm:spPr/>
      <dgm:t>
        <a:bodyPr/>
        <a:lstStyle/>
        <a:p>
          <a:endParaRPr lang="en-US"/>
        </a:p>
      </dgm:t>
    </dgm:pt>
    <dgm:pt modelId="{3E971666-5C54-4DBA-B2D0-CE46365387A5}" type="sibTrans" cxnId="{0C1C20CF-DE06-47E5-8219-36E0DAB7991B}">
      <dgm:prSet/>
      <dgm:spPr/>
      <dgm:t>
        <a:bodyPr/>
        <a:lstStyle/>
        <a:p>
          <a:endParaRPr lang="en-US"/>
        </a:p>
      </dgm:t>
    </dgm:pt>
    <dgm:pt modelId="{D3E1CA56-FA7F-497B-BE15-8BF57CF429E4}">
      <dgm:prSet/>
      <dgm:spPr/>
      <dgm:t>
        <a:bodyPr/>
        <a:lstStyle/>
        <a:p>
          <a:r>
            <a:rPr lang="en-US"/>
            <a:t>Police School Liaison Workers</a:t>
          </a:r>
        </a:p>
      </dgm:t>
    </dgm:pt>
    <dgm:pt modelId="{3286C275-B809-4D0F-871A-DCBB85B7AD02}" type="parTrans" cxnId="{BDDAA0A4-2682-4827-8840-3D531134D65F}">
      <dgm:prSet/>
      <dgm:spPr/>
      <dgm:t>
        <a:bodyPr/>
        <a:lstStyle/>
        <a:p>
          <a:endParaRPr lang="en-US"/>
        </a:p>
      </dgm:t>
    </dgm:pt>
    <dgm:pt modelId="{078FF26B-0C01-4F6B-9A02-AC3E8029F4B8}" type="sibTrans" cxnId="{BDDAA0A4-2682-4827-8840-3D531134D65F}">
      <dgm:prSet/>
      <dgm:spPr/>
      <dgm:t>
        <a:bodyPr/>
        <a:lstStyle/>
        <a:p>
          <a:endParaRPr lang="en-US"/>
        </a:p>
      </dgm:t>
    </dgm:pt>
    <dgm:pt modelId="{C0D45993-B0C7-42CB-ADF2-1EBDB16BBA69}">
      <dgm:prSet/>
      <dgm:spPr/>
      <dgm:t>
        <a:bodyPr/>
        <a:lstStyle/>
        <a:p>
          <a:r>
            <a:rPr lang="en-US"/>
            <a:t>Link between school and police</a:t>
          </a:r>
        </a:p>
      </dgm:t>
    </dgm:pt>
    <dgm:pt modelId="{5989123B-7630-41D8-8AF3-A5EE5157B8AC}" type="parTrans" cxnId="{8D6B040C-02EE-41FE-8654-692997CDB88D}">
      <dgm:prSet/>
      <dgm:spPr/>
      <dgm:t>
        <a:bodyPr/>
        <a:lstStyle/>
        <a:p>
          <a:endParaRPr lang="en-US"/>
        </a:p>
      </dgm:t>
    </dgm:pt>
    <dgm:pt modelId="{A6DC2EFA-0CE3-4A61-A7C5-E8F73C66E2CE}" type="sibTrans" cxnId="{8D6B040C-02EE-41FE-8654-692997CDB88D}">
      <dgm:prSet/>
      <dgm:spPr/>
      <dgm:t>
        <a:bodyPr/>
        <a:lstStyle/>
        <a:p>
          <a:endParaRPr lang="en-US"/>
        </a:p>
      </dgm:t>
    </dgm:pt>
    <dgm:pt modelId="{992449A7-85F5-40DA-8B54-4BF6C9F4C7BD}">
      <dgm:prSet/>
      <dgm:spPr/>
      <dgm:t>
        <a:bodyPr/>
        <a:lstStyle/>
        <a:p>
          <a:r>
            <a:rPr lang="en-US"/>
            <a:t>Inform, care and support families</a:t>
          </a:r>
        </a:p>
      </dgm:t>
    </dgm:pt>
    <dgm:pt modelId="{EC0CB19B-FD7E-4CE0-B941-287145E14EAC}" type="parTrans" cxnId="{D8994962-CD45-474B-A048-5C29E7D14483}">
      <dgm:prSet/>
      <dgm:spPr/>
      <dgm:t>
        <a:bodyPr/>
        <a:lstStyle/>
        <a:p>
          <a:endParaRPr lang="en-US"/>
        </a:p>
      </dgm:t>
    </dgm:pt>
    <dgm:pt modelId="{6FEADE22-00AD-47A1-92BA-DFFE9C1EF9CD}" type="sibTrans" cxnId="{D8994962-CD45-474B-A048-5C29E7D14483}">
      <dgm:prSet/>
      <dgm:spPr/>
      <dgm:t>
        <a:bodyPr/>
        <a:lstStyle/>
        <a:p>
          <a:endParaRPr lang="en-US"/>
        </a:p>
      </dgm:t>
    </dgm:pt>
    <dgm:pt modelId="{1880F520-1A2D-4B43-95A3-9A68A7E5D514}">
      <dgm:prSet/>
      <dgm:spPr/>
      <dgm:t>
        <a:bodyPr/>
        <a:lstStyle/>
        <a:p>
          <a:r>
            <a:rPr lang="en-US"/>
            <a:t>Youth in Need forensic team family therapists</a:t>
          </a:r>
        </a:p>
      </dgm:t>
    </dgm:pt>
    <dgm:pt modelId="{355A735A-E336-4B04-8C26-64BAFBF9692E}" type="parTrans" cxnId="{8E0C45D5-65B6-461C-92D1-70FAEEC882A1}">
      <dgm:prSet/>
      <dgm:spPr/>
      <dgm:t>
        <a:bodyPr/>
        <a:lstStyle/>
        <a:p>
          <a:endParaRPr lang="en-US"/>
        </a:p>
      </dgm:t>
    </dgm:pt>
    <dgm:pt modelId="{BE946B2B-98DA-4074-ACBE-B686B57E2C93}" type="sibTrans" cxnId="{8E0C45D5-65B6-461C-92D1-70FAEEC882A1}">
      <dgm:prSet/>
      <dgm:spPr/>
      <dgm:t>
        <a:bodyPr/>
        <a:lstStyle/>
        <a:p>
          <a:endParaRPr lang="en-US"/>
        </a:p>
      </dgm:t>
    </dgm:pt>
    <dgm:pt modelId="{AF555A82-6E4B-40EF-80D8-3FFDDCD86450}">
      <dgm:prSet/>
      <dgm:spPr/>
      <dgm:t>
        <a:bodyPr/>
        <a:lstStyle/>
        <a:p>
          <a:r>
            <a:rPr lang="en-US"/>
            <a:t>Mental health service</a:t>
          </a:r>
        </a:p>
      </dgm:t>
    </dgm:pt>
    <dgm:pt modelId="{DB68F179-D5DB-4BA8-9EDF-172B77B366E7}" type="parTrans" cxnId="{6DF162B5-685D-4BAD-A011-B4C0EE8EF766}">
      <dgm:prSet/>
      <dgm:spPr/>
      <dgm:t>
        <a:bodyPr/>
        <a:lstStyle/>
        <a:p>
          <a:endParaRPr lang="en-US"/>
        </a:p>
      </dgm:t>
    </dgm:pt>
    <dgm:pt modelId="{D849301B-268F-4687-B412-FD3E79280E4A}" type="sibTrans" cxnId="{6DF162B5-685D-4BAD-A011-B4C0EE8EF766}">
      <dgm:prSet/>
      <dgm:spPr/>
      <dgm:t>
        <a:bodyPr/>
        <a:lstStyle/>
        <a:p>
          <a:endParaRPr lang="en-US"/>
        </a:p>
      </dgm:t>
    </dgm:pt>
    <dgm:pt modelId="{A66295FD-7EA9-470C-9116-CAC73A04085D}">
      <dgm:prSet/>
      <dgm:spPr/>
      <dgm:t>
        <a:bodyPr/>
        <a:lstStyle/>
        <a:p>
          <a:r>
            <a:rPr lang="en-US"/>
            <a:t>Psychologists and therapists (NHS, 2021)</a:t>
          </a:r>
        </a:p>
      </dgm:t>
    </dgm:pt>
    <dgm:pt modelId="{3216AF57-100C-4EE5-B4E9-98EA4430316F}" type="parTrans" cxnId="{7826914B-4824-4BCA-AEE3-24D6027F1C88}">
      <dgm:prSet/>
      <dgm:spPr/>
      <dgm:t>
        <a:bodyPr/>
        <a:lstStyle/>
        <a:p>
          <a:endParaRPr lang="en-US"/>
        </a:p>
      </dgm:t>
    </dgm:pt>
    <dgm:pt modelId="{6ABE8C08-34E8-4521-A513-A70D1E81A650}" type="sibTrans" cxnId="{7826914B-4824-4BCA-AEE3-24D6027F1C88}">
      <dgm:prSet/>
      <dgm:spPr/>
      <dgm:t>
        <a:bodyPr/>
        <a:lstStyle/>
        <a:p>
          <a:endParaRPr lang="en-US"/>
        </a:p>
      </dgm:t>
    </dgm:pt>
    <dgm:pt modelId="{3B7ACE76-F3DD-4925-889B-35A515938697}">
      <dgm:prSet/>
      <dgm:spPr/>
      <dgm:t>
        <a:bodyPr/>
        <a:lstStyle/>
        <a:p>
          <a:r>
            <a:rPr lang="en-US"/>
            <a:t>Anti-social behaviour workers</a:t>
          </a:r>
        </a:p>
      </dgm:t>
    </dgm:pt>
    <dgm:pt modelId="{A6E75517-E3D1-435E-97D5-FE0BA2E91AA5}" type="parTrans" cxnId="{D3F1DADF-CF52-44C5-9407-EFC41E329BF6}">
      <dgm:prSet/>
      <dgm:spPr/>
      <dgm:t>
        <a:bodyPr/>
        <a:lstStyle/>
        <a:p>
          <a:endParaRPr lang="en-US"/>
        </a:p>
      </dgm:t>
    </dgm:pt>
    <dgm:pt modelId="{49F79E83-5C53-470A-BB6E-F0E79D47A7EF}" type="sibTrans" cxnId="{D3F1DADF-CF52-44C5-9407-EFC41E329BF6}">
      <dgm:prSet/>
      <dgm:spPr/>
      <dgm:t>
        <a:bodyPr/>
        <a:lstStyle/>
        <a:p>
          <a:endParaRPr lang="en-US"/>
        </a:p>
      </dgm:t>
    </dgm:pt>
    <dgm:pt modelId="{DB0A20EF-3A8B-3F4E-9730-A1E74513A1FA}" type="pres">
      <dgm:prSet presAssocID="{4B7B1FDD-1AA0-4A23-9A9A-7C96989B08F5}" presName="diagram" presStyleCnt="0">
        <dgm:presLayoutVars>
          <dgm:dir/>
          <dgm:resizeHandles val="exact"/>
        </dgm:presLayoutVars>
      </dgm:prSet>
      <dgm:spPr/>
    </dgm:pt>
    <dgm:pt modelId="{0DCF1EFC-5BDA-CA4B-B1F3-7866430D01B3}" type="pres">
      <dgm:prSet presAssocID="{5CAC69BD-5416-4A34-B0DD-76077DA6A065}" presName="node" presStyleLbl="node1" presStyleIdx="0" presStyleCnt="5">
        <dgm:presLayoutVars>
          <dgm:bulletEnabled val="1"/>
        </dgm:presLayoutVars>
      </dgm:prSet>
      <dgm:spPr/>
    </dgm:pt>
    <dgm:pt modelId="{FFD898CC-230A-284B-A75F-B3D0BECA3249}" type="pres">
      <dgm:prSet presAssocID="{849F44F3-D67E-40A4-8F58-6FD71B91894B}" presName="sibTrans" presStyleCnt="0"/>
      <dgm:spPr/>
    </dgm:pt>
    <dgm:pt modelId="{AC909F13-FA18-B143-B4E5-2EBBF890447B}" type="pres">
      <dgm:prSet presAssocID="{DFC54750-1438-4B85-AAAB-C19AD8447428}" presName="node" presStyleLbl="node1" presStyleIdx="1" presStyleCnt="5">
        <dgm:presLayoutVars>
          <dgm:bulletEnabled val="1"/>
        </dgm:presLayoutVars>
      </dgm:prSet>
      <dgm:spPr/>
    </dgm:pt>
    <dgm:pt modelId="{7EC8F4BE-C061-0848-9963-7AD0E2DE2F4F}" type="pres">
      <dgm:prSet presAssocID="{F9CC898A-8562-4DF1-B828-DCF9F26D2EE2}" presName="sibTrans" presStyleCnt="0"/>
      <dgm:spPr/>
    </dgm:pt>
    <dgm:pt modelId="{ADEF1A4F-2214-8541-99D7-B16D051A73A0}" type="pres">
      <dgm:prSet presAssocID="{D3E1CA56-FA7F-497B-BE15-8BF57CF429E4}" presName="node" presStyleLbl="node1" presStyleIdx="2" presStyleCnt="5">
        <dgm:presLayoutVars>
          <dgm:bulletEnabled val="1"/>
        </dgm:presLayoutVars>
      </dgm:prSet>
      <dgm:spPr/>
    </dgm:pt>
    <dgm:pt modelId="{DEE2BBCE-A158-5744-92FC-5ECF20879ACB}" type="pres">
      <dgm:prSet presAssocID="{078FF26B-0C01-4F6B-9A02-AC3E8029F4B8}" presName="sibTrans" presStyleCnt="0"/>
      <dgm:spPr/>
    </dgm:pt>
    <dgm:pt modelId="{D90E3EF5-96A8-F44A-B49A-4918256D86B1}" type="pres">
      <dgm:prSet presAssocID="{1880F520-1A2D-4B43-95A3-9A68A7E5D514}" presName="node" presStyleLbl="node1" presStyleIdx="3" presStyleCnt="5">
        <dgm:presLayoutVars>
          <dgm:bulletEnabled val="1"/>
        </dgm:presLayoutVars>
      </dgm:prSet>
      <dgm:spPr/>
    </dgm:pt>
    <dgm:pt modelId="{3014B9E9-BD39-AC47-8FD8-9E7F620FC176}" type="pres">
      <dgm:prSet presAssocID="{BE946B2B-98DA-4074-ACBE-B686B57E2C93}" presName="sibTrans" presStyleCnt="0"/>
      <dgm:spPr/>
    </dgm:pt>
    <dgm:pt modelId="{5CE1CC78-4D9A-6444-8900-7CCD19C102F3}" type="pres">
      <dgm:prSet presAssocID="{3B7ACE76-F3DD-4925-889B-35A515938697}" presName="node" presStyleLbl="node1" presStyleIdx="4" presStyleCnt="5">
        <dgm:presLayoutVars>
          <dgm:bulletEnabled val="1"/>
        </dgm:presLayoutVars>
      </dgm:prSet>
      <dgm:spPr/>
    </dgm:pt>
  </dgm:ptLst>
  <dgm:cxnLst>
    <dgm:cxn modelId="{8D6B040C-02EE-41FE-8654-692997CDB88D}" srcId="{D3E1CA56-FA7F-497B-BE15-8BF57CF429E4}" destId="{C0D45993-B0C7-42CB-ADF2-1EBDB16BBA69}" srcOrd="0" destOrd="0" parTransId="{5989123B-7630-41D8-8AF3-A5EE5157B8AC}" sibTransId="{A6DC2EFA-0CE3-4A61-A7C5-E8F73C66E2CE}"/>
    <dgm:cxn modelId="{AADF7822-513D-4117-BE2F-68377DDD485B}" srcId="{5CAC69BD-5416-4A34-B0DD-76077DA6A065}" destId="{563A06BD-D3C3-4599-9E73-42D8037EBEF3}" srcOrd="1" destOrd="0" parTransId="{62BE155B-05C5-43CE-875F-BE834ED1390F}" sibTransId="{DCD628DC-9CAD-4AA5-B8E0-693A3C7AC06A}"/>
    <dgm:cxn modelId="{23072328-0263-824B-9679-F5EA331DD229}" type="presOf" srcId="{E0A39B3E-CF36-49D5-AF10-DA1A06E2BAAD}" destId="{0DCF1EFC-5BDA-CA4B-B1F3-7866430D01B3}" srcOrd="0" destOrd="1" presId="urn:microsoft.com/office/officeart/2005/8/layout/default"/>
    <dgm:cxn modelId="{B11EB630-5F62-9F4D-B86A-8F622EE7A9DC}" type="presOf" srcId="{C0D45993-B0C7-42CB-ADF2-1EBDB16BBA69}" destId="{ADEF1A4F-2214-8541-99D7-B16D051A73A0}" srcOrd="0" destOrd="1" presId="urn:microsoft.com/office/officeart/2005/8/layout/default"/>
    <dgm:cxn modelId="{FB77793E-F45A-664B-A75A-056734B06194}" type="presOf" srcId="{5CAC69BD-5416-4A34-B0DD-76077DA6A065}" destId="{0DCF1EFC-5BDA-CA4B-B1F3-7866430D01B3}" srcOrd="0" destOrd="0" presId="urn:microsoft.com/office/officeart/2005/8/layout/default"/>
    <dgm:cxn modelId="{32C1EE61-58C8-0F44-B72E-DAB648275648}" type="presOf" srcId="{A66295FD-7EA9-470C-9116-CAC73A04085D}" destId="{D90E3EF5-96A8-F44A-B49A-4918256D86B1}" srcOrd="0" destOrd="2" presId="urn:microsoft.com/office/officeart/2005/8/layout/default"/>
    <dgm:cxn modelId="{D8994962-CD45-474B-A048-5C29E7D14483}" srcId="{D3E1CA56-FA7F-497B-BE15-8BF57CF429E4}" destId="{992449A7-85F5-40DA-8B54-4BF6C9F4C7BD}" srcOrd="1" destOrd="0" parTransId="{EC0CB19B-FD7E-4CE0-B941-287145E14EAC}" sibTransId="{6FEADE22-00AD-47A1-92BA-DFFE9C1EF9CD}"/>
    <dgm:cxn modelId="{7826914B-4824-4BCA-AEE3-24D6027F1C88}" srcId="{1880F520-1A2D-4B43-95A3-9A68A7E5D514}" destId="{A66295FD-7EA9-470C-9116-CAC73A04085D}" srcOrd="1" destOrd="0" parTransId="{3216AF57-100C-4EE5-B4E9-98EA4430316F}" sibTransId="{6ABE8C08-34E8-4521-A513-A70D1E81A650}"/>
    <dgm:cxn modelId="{D32AFA6D-87E5-AD47-9EC7-C94DEBABD789}" type="presOf" srcId="{D3E1CA56-FA7F-497B-BE15-8BF57CF429E4}" destId="{ADEF1A4F-2214-8541-99D7-B16D051A73A0}" srcOrd="0" destOrd="0" presId="urn:microsoft.com/office/officeart/2005/8/layout/default"/>
    <dgm:cxn modelId="{2195EB59-C94A-1042-8DC2-92D85EC2FDC2}" type="presOf" srcId="{DFC54750-1438-4B85-AAAB-C19AD8447428}" destId="{AC909F13-FA18-B143-B4E5-2EBBF890447B}" srcOrd="0" destOrd="0" presId="urn:microsoft.com/office/officeart/2005/8/layout/default"/>
    <dgm:cxn modelId="{D880777D-6D25-AF4F-9583-032EC3F330B4}" type="presOf" srcId="{992449A7-85F5-40DA-8B54-4BF6C9F4C7BD}" destId="{ADEF1A4F-2214-8541-99D7-B16D051A73A0}" srcOrd="0" destOrd="2" presId="urn:microsoft.com/office/officeart/2005/8/layout/default"/>
    <dgm:cxn modelId="{5E87F883-1686-2E40-9FB9-F96DD9757F0B}" type="presOf" srcId="{563A06BD-D3C3-4599-9E73-42D8037EBEF3}" destId="{0DCF1EFC-5BDA-CA4B-B1F3-7866430D01B3}" srcOrd="0" destOrd="2" presId="urn:microsoft.com/office/officeart/2005/8/layout/default"/>
    <dgm:cxn modelId="{B9CE1E8B-95DF-B04D-AF9E-A670491A8D3C}" type="presOf" srcId="{3B7ACE76-F3DD-4925-889B-35A515938697}" destId="{5CE1CC78-4D9A-6444-8900-7CCD19C102F3}" srcOrd="0" destOrd="0" presId="urn:microsoft.com/office/officeart/2005/8/layout/default"/>
    <dgm:cxn modelId="{2ABA2494-31E4-C34C-B26E-AE8FDE1B9C69}" type="presOf" srcId="{4B7B1FDD-1AA0-4A23-9A9A-7C96989B08F5}" destId="{DB0A20EF-3A8B-3F4E-9730-A1E74513A1FA}" srcOrd="0" destOrd="0" presId="urn:microsoft.com/office/officeart/2005/8/layout/default"/>
    <dgm:cxn modelId="{BDDAA0A4-2682-4827-8840-3D531134D65F}" srcId="{4B7B1FDD-1AA0-4A23-9A9A-7C96989B08F5}" destId="{D3E1CA56-FA7F-497B-BE15-8BF57CF429E4}" srcOrd="2" destOrd="0" parTransId="{3286C275-B809-4D0F-871A-DCBB85B7AD02}" sibTransId="{078FF26B-0C01-4F6B-9A02-AC3E8029F4B8}"/>
    <dgm:cxn modelId="{2B5097B3-7E90-4437-985D-027F65B94813}" srcId="{4B7B1FDD-1AA0-4A23-9A9A-7C96989B08F5}" destId="{DFC54750-1438-4B85-AAAB-C19AD8447428}" srcOrd="1" destOrd="0" parTransId="{CC2FBAA2-0A1E-4C41-8FA7-43546CC15523}" sibTransId="{F9CC898A-8562-4DF1-B828-DCF9F26D2EE2}"/>
    <dgm:cxn modelId="{6DF162B5-685D-4BAD-A011-B4C0EE8EF766}" srcId="{1880F520-1A2D-4B43-95A3-9A68A7E5D514}" destId="{AF555A82-6E4B-40EF-80D8-3FFDDCD86450}" srcOrd="0" destOrd="0" parTransId="{DB68F179-D5DB-4BA8-9EDF-172B77B366E7}" sibTransId="{D849301B-268F-4687-B412-FD3E79280E4A}"/>
    <dgm:cxn modelId="{AE1B4BC6-9134-AA4F-8930-454984EC819B}" type="presOf" srcId="{AF555A82-6E4B-40EF-80D8-3FFDDCD86450}" destId="{D90E3EF5-96A8-F44A-B49A-4918256D86B1}" srcOrd="0" destOrd="1" presId="urn:microsoft.com/office/officeart/2005/8/layout/default"/>
    <dgm:cxn modelId="{0C1C20CF-DE06-47E5-8219-36E0DAB7991B}" srcId="{DFC54750-1438-4B85-AAAB-C19AD8447428}" destId="{899BCB1D-1323-430F-9179-A61CFD8491CC}" srcOrd="0" destOrd="0" parTransId="{7C71C750-0948-4E88-8D0A-A2AB99E8FB0D}" sibTransId="{3E971666-5C54-4DBA-B2D0-CE46365387A5}"/>
    <dgm:cxn modelId="{FF1B58D1-D37D-7843-9B37-905BF6D3A7B8}" type="presOf" srcId="{899BCB1D-1323-430F-9179-A61CFD8491CC}" destId="{AC909F13-FA18-B143-B4E5-2EBBF890447B}" srcOrd="0" destOrd="1" presId="urn:microsoft.com/office/officeart/2005/8/layout/default"/>
    <dgm:cxn modelId="{1A8B3AD3-272F-E849-B515-CE029EB21512}" type="presOf" srcId="{1880F520-1A2D-4B43-95A3-9A68A7E5D514}" destId="{D90E3EF5-96A8-F44A-B49A-4918256D86B1}" srcOrd="0" destOrd="0" presId="urn:microsoft.com/office/officeart/2005/8/layout/default"/>
    <dgm:cxn modelId="{8E0C45D5-65B6-461C-92D1-70FAEEC882A1}" srcId="{4B7B1FDD-1AA0-4A23-9A9A-7C96989B08F5}" destId="{1880F520-1A2D-4B43-95A3-9A68A7E5D514}" srcOrd="3" destOrd="0" parTransId="{355A735A-E336-4B04-8C26-64BAFBF9692E}" sibTransId="{BE946B2B-98DA-4074-ACBE-B686B57E2C93}"/>
    <dgm:cxn modelId="{D3F1DADF-CF52-44C5-9407-EFC41E329BF6}" srcId="{4B7B1FDD-1AA0-4A23-9A9A-7C96989B08F5}" destId="{3B7ACE76-F3DD-4925-889B-35A515938697}" srcOrd="4" destOrd="0" parTransId="{A6E75517-E3D1-435E-97D5-FE0BA2E91AA5}" sibTransId="{49F79E83-5C53-470A-BB6E-F0E79D47A7EF}"/>
    <dgm:cxn modelId="{481C6AE1-421F-45BB-AC23-57E8A7699854}" srcId="{4B7B1FDD-1AA0-4A23-9A9A-7C96989B08F5}" destId="{5CAC69BD-5416-4A34-B0DD-76077DA6A065}" srcOrd="0" destOrd="0" parTransId="{7133D6C7-1A81-40E4-8919-361643160FC7}" sibTransId="{849F44F3-D67E-40A4-8F58-6FD71B91894B}"/>
    <dgm:cxn modelId="{F2EE81F1-611A-4DE0-8C2F-6F9B3E3B0806}" srcId="{5CAC69BD-5416-4A34-B0DD-76077DA6A065}" destId="{E0A39B3E-CF36-49D5-AF10-DA1A06E2BAAD}" srcOrd="0" destOrd="0" parTransId="{8A05E54E-9B15-49D8-9760-25927DE3EC07}" sibTransId="{8C5EFBAF-30D2-4283-9CE9-29DED4709FCC}"/>
    <dgm:cxn modelId="{E4C2ECC4-B20C-474D-AB39-BC5F5F7C7589}" type="presParOf" srcId="{DB0A20EF-3A8B-3F4E-9730-A1E74513A1FA}" destId="{0DCF1EFC-5BDA-CA4B-B1F3-7866430D01B3}" srcOrd="0" destOrd="0" presId="urn:microsoft.com/office/officeart/2005/8/layout/default"/>
    <dgm:cxn modelId="{200C2F3D-7263-0848-AA07-B5A2699DE402}" type="presParOf" srcId="{DB0A20EF-3A8B-3F4E-9730-A1E74513A1FA}" destId="{FFD898CC-230A-284B-A75F-B3D0BECA3249}" srcOrd="1" destOrd="0" presId="urn:microsoft.com/office/officeart/2005/8/layout/default"/>
    <dgm:cxn modelId="{0531ADB5-DEA3-7B4C-B80D-6394571AA944}" type="presParOf" srcId="{DB0A20EF-3A8B-3F4E-9730-A1E74513A1FA}" destId="{AC909F13-FA18-B143-B4E5-2EBBF890447B}" srcOrd="2" destOrd="0" presId="urn:microsoft.com/office/officeart/2005/8/layout/default"/>
    <dgm:cxn modelId="{FC5745A1-1929-224A-A53B-245F869254A2}" type="presParOf" srcId="{DB0A20EF-3A8B-3F4E-9730-A1E74513A1FA}" destId="{7EC8F4BE-C061-0848-9963-7AD0E2DE2F4F}" srcOrd="3" destOrd="0" presId="urn:microsoft.com/office/officeart/2005/8/layout/default"/>
    <dgm:cxn modelId="{E265333D-34BB-A548-BA91-D56878BA5360}" type="presParOf" srcId="{DB0A20EF-3A8B-3F4E-9730-A1E74513A1FA}" destId="{ADEF1A4F-2214-8541-99D7-B16D051A73A0}" srcOrd="4" destOrd="0" presId="urn:microsoft.com/office/officeart/2005/8/layout/default"/>
    <dgm:cxn modelId="{93863DD2-5C7D-AE4E-A772-04EA0EDE9575}" type="presParOf" srcId="{DB0A20EF-3A8B-3F4E-9730-A1E74513A1FA}" destId="{DEE2BBCE-A158-5744-92FC-5ECF20879ACB}" srcOrd="5" destOrd="0" presId="urn:microsoft.com/office/officeart/2005/8/layout/default"/>
    <dgm:cxn modelId="{6943EA8B-38E9-D245-AD7B-FC80C36BC4A7}" type="presParOf" srcId="{DB0A20EF-3A8B-3F4E-9730-A1E74513A1FA}" destId="{D90E3EF5-96A8-F44A-B49A-4918256D86B1}" srcOrd="6" destOrd="0" presId="urn:microsoft.com/office/officeart/2005/8/layout/default"/>
    <dgm:cxn modelId="{86C18C63-E90D-A947-8687-9F541B6D64D6}" type="presParOf" srcId="{DB0A20EF-3A8B-3F4E-9730-A1E74513A1FA}" destId="{3014B9E9-BD39-AC47-8FD8-9E7F620FC176}" srcOrd="7" destOrd="0" presId="urn:microsoft.com/office/officeart/2005/8/layout/default"/>
    <dgm:cxn modelId="{78956C72-4FA7-4D40-9615-B56CC960A9E8}" type="presParOf" srcId="{DB0A20EF-3A8B-3F4E-9730-A1E74513A1FA}" destId="{5CE1CC78-4D9A-6444-8900-7CCD19C102F3}"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013B8E0-3FC6-DE4A-B90B-F7C0600B0FC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GB"/>
        </a:p>
      </dgm:t>
    </dgm:pt>
    <dgm:pt modelId="{F36F233A-A8D0-994F-9787-8D7A39D4BF01}">
      <dgm:prSet phldrT="[Text]" phldr="0"/>
      <dgm:spPr/>
      <dgm:t>
        <a:bodyPr/>
        <a:lstStyle/>
        <a:p>
          <a:r>
            <a:rPr lang="en-GB"/>
            <a:t>Access to Panel Meetings</a:t>
          </a:r>
        </a:p>
      </dgm:t>
    </dgm:pt>
    <dgm:pt modelId="{4BDF734D-B39D-2642-BF04-46E680EE86EC}" type="parTrans" cxnId="{529BDBA0-56F8-D14B-B7A7-AF9C62E25494}">
      <dgm:prSet/>
      <dgm:spPr/>
      <dgm:t>
        <a:bodyPr/>
        <a:lstStyle/>
        <a:p>
          <a:endParaRPr lang="en-GB"/>
        </a:p>
      </dgm:t>
    </dgm:pt>
    <dgm:pt modelId="{DBB9839F-297C-A647-B50F-5482B69255C4}" type="sibTrans" cxnId="{529BDBA0-56F8-D14B-B7A7-AF9C62E25494}">
      <dgm:prSet/>
      <dgm:spPr/>
      <dgm:t>
        <a:bodyPr/>
        <a:lstStyle/>
        <a:p>
          <a:endParaRPr lang="en-GB"/>
        </a:p>
      </dgm:t>
    </dgm:pt>
    <dgm:pt modelId="{DAE0EE5D-EDA5-2449-BA4E-3C9F72AF346F}">
      <dgm:prSet phldrT="[Text]" phldr="0"/>
      <dgm:spPr/>
      <dgm:t>
        <a:bodyPr/>
        <a:lstStyle/>
        <a:p>
          <a:r>
            <a:rPr lang="en-GB"/>
            <a:t>Improving Children’s School Attendance</a:t>
          </a:r>
        </a:p>
      </dgm:t>
    </dgm:pt>
    <dgm:pt modelId="{704CD0B7-5353-BF45-B7E6-8F0AE5AD93A6}" type="parTrans" cxnId="{496630F5-C330-C342-A8BD-3F3616CFFEFD}">
      <dgm:prSet/>
      <dgm:spPr/>
      <dgm:t>
        <a:bodyPr/>
        <a:lstStyle/>
        <a:p>
          <a:endParaRPr lang="en-GB"/>
        </a:p>
      </dgm:t>
    </dgm:pt>
    <dgm:pt modelId="{8ED446D0-6908-974A-9766-CA2D936ADB21}" type="sibTrans" cxnId="{496630F5-C330-C342-A8BD-3F3616CFFEFD}">
      <dgm:prSet/>
      <dgm:spPr/>
      <dgm:t>
        <a:bodyPr/>
        <a:lstStyle/>
        <a:p>
          <a:endParaRPr lang="en-GB"/>
        </a:p>
      </dgm:t>
    </dgm:pt>
    <dgm:pt modelId="{843DA087-72FD-7243-B292-8D88A27BF666}">
      <dgm:prSet phldrT="[Text]" phldr="0"/>
      <dgm:spPr/>
      <dgm:t>
        <a:bodyPr/>
        <a:lstStyle/>
        <a:p>
          <a:r>
            <a:rPr lang="en-GB"/>
            <a:t>Parenting and Employment Training</a:t>
          </a:r>
        </a:p>
      </dgm:t>
    </dgm:pt>
    <dgm:pt modelId="{D3249D53-7835-E447-9624-EE9A7C80CDDB}" type="parTrans" cxnId="{DF98CC17-635D-6C4A-B03E-3F25CE618E1E}">
      <dgm:prSet/>
      <dgm:spPr/>
      <dgm:t>
        <a:bodyPr/>
        <a:lstStyle/>
        <a:p>
          <a:endParaRPr lang="en-GB"/>
        </a:p>
      </dgm:t>
    </dgm:pt>
    <dgm:pt modelId="{37C1C339-C184-2C45-B422-29346AD13DD2}" type="sibTrans" cxnId="{DF98CC17-635D-6C4A-B03E-3F25CE618E1E}">
      <dgm:prSet/>
      <dgm:spPr/>
      <dgm:t>
        <a:bodyPr/>
        <a:lstStyle/>
        <a:p>
          <a:endParaRPr lang="en-GB"/>
        </a:p>
      </dgm:t>
    </dgm:pt>
    <dgm:pt modelId="{1465075D-458F-0A4F-B4F5-B4A9056015FF}">
      <dgm:prSet phldrT="[Text]" phldr="0"/>
      <dgm:spPr/>
      <dgm:t>
        <a:bodyPr/>
        <a:lstStyle/>
        <a:p>
          <a:r>
            <a:rPr lang="en-GB" dirty="0"/>
            <a:t>Liaising with Neighbourhood services</a:t>
          </a:r>
        </a:p>
      </dgm:t>
    </dgm:pt>
    <dgm:pt modelId="{3A503638-3B51-264B-95BE-352186038A36}" type="parTrans" cxnId="{5A9156A8-2ED3-A643-95A5-E9D77B44D119}">
      <dgm:prSet/>
      <dgm:spPr/>
      <dgm:t>
        <a:bodyPr/>
        <a:lstStyle/>
        <a:p>
          <a:endParaRPr lang="en-GB"/>
        </a:p>
      </dgm:t>
    </dgm:pt>
    <dgm:pt modelId="{BB700CB6-E814-1745-86EF-59FAA4AAE45D}" type="sibTrans" cxnId="{5A9156A8-2ED3-A643-95A5-E9D77B44D119}">
      <dgm:prSet/>
      <dgm:spPr/>
      <dgm:t>
        <a:bodyPr/>
        <a:lstStyle/>
        <a:p>
          <a:endParaRPr lang="en-GB"/>
        </a:p>
      </dgm:t>
    </dgm:pt>
    <dgm:pt modelId="{0849B018-C5A0-4245-8256-C70280D74BF2}">
      <dgm:prSet phldrT="[Text]" phldr="0"/>
      <dgm:spPr/>
      <dgm:t>
        <a:bodyPr/>
        <a:lstStyle/>
        <a:p>
          <a:r>
            <a:rPr lang="en-GB"/>
            <a:t>Extracurricular Activities for Children</a:t>
          </a:r>
        </a:p>
      </dgm:t>
    </dgm:pt>
    <dgm:pt modelId="{70568812-2757-CD41-A4FC-5972271FD5DC}" type="parTrans" cxnId="{A5C898B7-F8FA-E34E-8F12-522E547FF492}">
      <dgm:prSet/>
      <dgm:spPr/>
      <dgm:t>
        <a:bodyPr/>
        <a:lstStyle/>
        <a:p>
          <a:endParaRPr lang="en-GB"/>
        </a:p>
      </dgm:t>
    </dgm:pt>
    <dgm:pt modelId="{FC994F79-00FD-254C-AB22-DB174ACAC3D0}" type="sibTrans" cxnId="{A5C898B7-F8FA-E34E-8F12-522E547FF492}">
      <dgm:prSet/>
      <dgm:spPr/>
      <dgm:t>
        <a:bodyPr/>
        <a:lstStyle/>
        <a:p>
          <a:endParaRPr lang="en-GB"/>
        </a:p>
      </dgm:t>
    </dgm:pt>
    <dgm:pt modelId="{A5E20406-8A6F-7648-9554-DAB84E6E420E}">
      <dgm:prSet phldrT="[Text]" phldr="0"/>
      <dgm:spPr/>
      <dgm:t>
        <a:bodyPr/>
        <a:lstStyle/>
        <a:p>
          <a:r>
            <a:rPr lang="en-GB"/>
            <a:t>Youth and Play service</a:t>
          </a:r>
        </a:p>
      </dgm:t>
    </dgm:pt>
    <dgm:pt modelId="{05BD3842-CB5F-0140-9BFC-FA33CD8AEFED}" type="parTrans" cxnId="{D07013F1-BD55-634B-91F1-ACF79477794A}">
      <dgm:prSet/>
      <dgm:spPr/>
      <dgm:t>
        <a:bodyPr/>
        <a:lstStyle/>
        <a:p>
          <a:endParaRPr lang="en-GB"/>
        </a:p>
      </dgm:t>
    </dgm:pt>
    <dgm:pt modelId="{7E6A3C0F-403D-A740-A76D-140F9A8E44B1}" type="sibTrans" cxnId="{D07013F1-BD55-634B-91F1-ACF79477794A}">
      <dgm:prSet/>
      <dgm:spPr/>
      <dgm:t>
        <a:bodyPr/>
        <a:lstStyle/>
        <a:p>
          <a:endParaRPr lang="en-GB"/>
        </a:p>
      </dgm:t>
    </dgm:pt>
    <dgm:pt modelId="{B749A526-3319-4840-81C5-DED94EAC627E}" type="pres">
      <dgm:prSet presAssocID="{D013B8E0-3FC6-DE4A-B90B-F7C0600B0FCC}" presName="diagram" presStyleCnt="0">
        <dgm:presLayoutVars>
          <dgm:chPref val="1"/>
          <dgm:dir/>
          <dgm:animOne val="branch"/>
          <dgm:animLvl val="lvl"/>
          <dgm:resizeHandles/>
        </dgm:presLayoutVars>
      </dgm:prSet>
      <dgm:spPr/>
    </dgm:pt>
    <dgm:pt modelId="{3E32C601-6D4C-EF41-9DE8-D2776FA8E326}" type="pres">
      <dgm:prSet presAssocID="{F36F233A-A8D0-994F-9787-8D7A39D4BF01}" presName="root" presStyleCnt="0"/>
      <dgm:spPr/>
    </dgm:pt>
    <dgm:pt modelId="{B896A5CB-F60B-FD4C-816B-E83FF06BEEED}" type="pres">
      <dgm:prSet presAssocID="{F36F233A-A8D0-994F-9787-8D7A39D4BF01}" presName="rootComposite" presStyleCnt="0"/>
      <dgm:spPr/>
    </dgm:pt>
    <dgm:pt modelId="{41131A10-CAFD-CD43-A5CA-09349BB3E7C8}" type="pres">
      <dgm:prSet presAssocID="{F36F233A-A8D0-994F-9787-8D7A39D4BF01}" presName="rootText" presStyleLbl="node1" presStyleIdx="0" presStyleCnt="2"/>
      <dgm:spPr/>
    </dgm:pt>
    <dgm:pt modelId="{2C70833A-F04C-734F-9FB9-74990D6AE8FF}" type="pres">
      <dgm:prSet presAssocID="{F36F233A-A8D0-994F-9787-8D7A39D4BF01}" presName="rootConnector" presStyleLbl="node1" presStyleIdx="0" presStyleCnt="2"/>
      <dgm:spPr/>
    </dgm:pt>
    <dgm:pt modelId="{38A98E37-37C9-884C-B43E-12C5B7321973}" type="pres">
      <dgm:prSet presAssocID="{F36F233A-A8D0-994F-9787-8D7A39D4BF01}" presName="childShape" presStyleCnt="0"/>
      <dgm:spPr/>
    </dgm:pt>
    <dgm:pt modelId="{883D61DC-5F8E-0347-AA45-627843A31EF5}" type="pres">
      <dgm:prSet presAssocID="{704CD0B7-5353-BF45-B7E6-8F0AE5AD93A6}" presName="Name13" presStyleLbl="parChTrans1D2" presStyleIdx="0" presStyleCnt="4"/>
      <dgm:spPr/>
    </dgm:pt>
    <dgm:pt modelId="{83DFD99C-D954-4C40-808C-BAB4E8F9221F}" type="pres">
      <dgm:prSet presAssocID="{DAE0EE5D-EDA5-2449-BA4E-3C9F72AF346F}" presName="childText" presStyleLbl="bgAcc1" presStyleIdx="0" presStyleCnt="4">
        <dgm:presLayoutVars>
          <dgm:bulletEnabled val="1"/>
        </dgm:presLayoutVars>
      </dgm:prSet>
      <dgm:spPr/>
    </dgm:pt>
    <dgm:pt modelId="{1DC287FA-080A-BD48-9704-2EF7EF9C14A8}" type="pres">
      <dgm:prSet presAssocID="{D3249D53-7835-E447-9624-EE9A7C80CDDB}" presName="Name13" presStyleLbl="parChTrans1D2" presStyleIdx="1" presStyleCnt="4"/>
      <dgm:spPr/>
    </dgm:pt>
    <dgm:pt modelId="{D6DEF9E7-E3C7-4447-9E58-C2B31CBCF842}" type="pres">
      <dgm:prSet presAssocID="{843DA087-72FD-7243-B292-8D88A27BF666}" presName="childText" presStyleLbl="bgAcc1" presStyleIdx="1" presStyleCnt="4">
        <dgm:presLayoutVars>
          <dgm:bulletEnabled val="1"/>
        </dgm:presLayoutVars>
      </dgm:prSet>
      <dgm:spPr/>
    </dgm:pt>
    <dgm:pt modelId="{6EDA6C95-5620-D647-A60C-823EA6FCA17F}" type="pres">
      <dgm:prSet presAssocID="{1465075D-458F-0A4F-B4F5-B4A9056015FF}" presName="root" presStyleCnt="0"/>
      <dgm:spPr/>
    </dgm:pt>
    <dgm:pt modelId="{2A4778A4-432D-E141-BF5D-7691072532EA}" type="pres">
      <dgm:prSet presAssocID="{1465075D-458F-0A4F-B4F5-B4A9056015FF}" presName="rootComposite" presStyleCnt="0"/>
      <dgm:spPr/>
    </dgm:pt>
    <dgm:pt modelId="{F9227298-9301-8B4A-8BFA-CEE84D472818}" type="pres">
      <dgm:prSet presAssocID="{1465075D-458F-0A4F-B4F5-B4A9056015FF}" presName="rootText" presStyleLbl="node1" presStyleIdx="1" presStyleCnt="2"/>
      <dgm:spPr/>
    </dgm:pt>
    <dgm:pt modelId="{1D875177-138C-5C45-9BCA-EE1B5F813FBE}" type="pres">
      <dgm:prSet presAssocID="{1465075D-458F-0A4F-B4F5-B4A9056015FF}" presName="rootConnector" presStyleLbl="node1" presStyleIdx="1" presStyleCnt="2"/>
      <dgm:spPr/>
    </dgm:pt>
    <dgm:pt modelId="{CF05563E-6F58-2046-9A5F-F254C9171D79}" type="pres">
      <dgm:prSet presAssocID="{1465075D-458F-0A4F-B4F5-B4A9056015FF}" presName="childShape" presStyleCnt="0"/>
      <dgm:spPr/>
    </dgm:pt>
    <dgm:pt modelId="{7439D25F-8D17-9942-8C81-2A5DCB3F3C1C}" type="pres">
      <dgm:prSet presAssocID="{70568812-2757-CD41-A4FC-5972271FD5DC}" presName="Name13" presStyleLbl="parChTrans1D2" presStyleIdx="2" presStyleCnt="4"/>
      <dgm:spPr/>
    </dgm:pt>
    <dgm:pt modelId="{FEA041EB-AA89-B848-9ED3-6B21DB60DF82}" type="pres">
      <dgm:prSet presAssocID="{0849B018-C5A0-4245-8256-C70280D74BF2}" presName="childText" presStyleLbl="bgAcc1" presStyleIdx="2" presStyleCnt="4">
        <dgm:presLayoutVars>
          <dgm:bulletEnabled val="1"/>
        </dgm:presLayoutVars>
      </dgm:prSet>
      <dgm:spPr/>
    </dgm:pt>
    <dgm:pt modelId="{CBCDA058-D3E1-D94E-912F-8B57762EFD77}" type="pres">
      <dgm:prSet presAssocID="{05BD3842-CB5F-0140-9BFC-FA33CD8AEFED}" presName="Name13" presStyleLbl="parChTrans1D2" presStyleIdx="3" presStyleCnt="4"/>
      <dgm:spPr/>
    </dgm:pt>
    <dgm:pt modelId="{EC7783FA-9E35-0B40-8BC4-69C92F82EA0D}" type="pres">
      <dgm:prSet presAssocID="{A5E20406-8A6F-7648-9554-DAB84E6E420E}" presName="childText" presStyleLbl="bgAcc1" presStyleIdx="3" presStyleCnt="4">
        <dgm:presLayoutVars>
          <dgm:bulletEnabled val="1"/>
        </dgm:presLayoutVars>
      </dgm:prSet>
      <dgm:spPr/>
    </dgm:pt>
  </dgm:ptLst>
  <dgm:cxnLst>
    <dgm:cxn modelId="{DF98CC17-635D-6C4A-B03E-3F25CE618E1E}" srcId="{F36F233A-A8D0-994F-9787-8D7A39D4BF01}" destId="{843DA087-72FD-7243-B292-8D88A27BF666}" srcOrd="1" destOrd="0" parTransId="{D3249D53-7835-E447-9624-EE9A7C80CDDB}" sibTransId="{37C1C339-C184-2C45-B422-29346AD13DD2}"/>
    <dgm:cxn modelId="{36778530-AA86-724C-81BF-7FCD9686AC97}" type="presOf" srcId="{D013B8E0-3FC6-DE4A-B90B-F7C0600B0FCC}" destId="{B749A526-3319-4840-81C5-DED94EAC627E}" srcOrd="0" destOrd="0" presId="urn:microsoft.com/office/officeart/2005/8/layout/hierarchy3"/>
    <dgm:cxn modelId="{60E8EA5D-8D94-924B-B289-B403B77290B4}" type="presOf" srcId="{1465075D-458F-0A4F-B4F5-B4A9056015FF}" destId="{1D875177-138C-5C45-9BCA-EE1B5F813FBE}" srcOrd="1" destOrd="0" presId="urn:microsoft.com/office/officeart/2005/8/layout/hierarchy3"/>
    <dgm:cxn modelId="{A7D44162-ECAE-3C4F-BD50-FA0781B5A0CC}" type="presOf" srcId="{0849B018-C5A0-4245-8256-C70280D74BF2}" destId="{FEA041EB-AA89-B848-9ED3-6B21DB60DF82}" srcOrd="0" destOrd="0" presId="urn:microsoft.com/office/officeart/2005/8/layout/hierarchy3"/>
    <dgm:cxn modelId="{7D95D863-4BC8-D143-A23F-AEC596CF0478}" type="presOf" srcId="{704CD0B7-5353-BF45-B7E6-8F0AE5AD93A6}" destId="{883D61DC-5F8E-0347-AA45-627843A31EF5}" srcOrd="0" destOrd="0" presId="urn:microsoft.com/office/officeart/2005/8/layout/hierarchy3"/>
    <dgm:cxn modelId="{39BF8646-0C2A-BE4E-9367-48AB093AF6A5}" type="presOf" srcId="{843DA087-72FD-7243-B292-8D88A27BF666}" destId="{D6DEF9E7-E3C7-4447-9E58-C2B31CBCF842}" srcOrd="0" destOrd="0" presId="urn:microsoft.com/office/officeart/2005/8/layout/hierarchy3"/>
    <dgm:cxn modelId="{CDED374D-B9A0-1348-A5F6-C6EFBDA3D6E0}" type="presOf" srcId="{F36F233A-A8D0-994F-9787-8D7A39D4BF01}" destId="{2C70833A-F04C-734F-9FB9-74990D6AE8FF}" srcOrd="1" destOrd="0" presId="urn:microsoft.com/office/officeart/2005/8/layout/hierarchy3"/>
    <dgm:cxn modelId="{4F402D58-5203-D44C-9D12-3C7AE48588DF}" type="presOf" srcId="{DAE0EE5D-EDA5-2449-BA4E-3C9F72AF346F}" destId="{83DFD99C-D954-4C40-808C-BAB4E8F9221F}" srcOrd="0" destOrd="0" presId="urn:microsoft.com/office/officeart/2005/8/layout/hierarchy3"/>
    <dgm:cxn modelId="{529BDBA0-56F8-D14B-B7A7-AF9C62E25494}" srcId="{D013B8E0-3FC6-DE4A-B90B-F7C0600B0FCC}" destId="{F36F233A-A8D0-994F-9787-8D7A39D4BF01}" srcOrd="0" destOrd="0" parTransId="{4BDF734D-B39D-2642-BF04-46E680EE86EC}" sibTransId="{DBB9839F-297C-A647-B50F-5482B69255C4}"/>
    <dgm:cxn modelId="{28DC2CA7-9056-034F-AB76-B23E20F83F26}" type="presOf" srcId="{1465075D-458F-0A4F-B4F5-B4A9056015FF}" destId="{F9227298-9301-8B4A-8BFA-CEE84D472818}" srcOrd="0" destOrd="0" presId="urn:microsoft.com/office/officeart/2005/8/layout/hierarchy3"/>
    <dgm:cxn modelId="{5A9156A8-2ED3-A643-95A5-E9D77B44D119}" srcId="{D013B8E0-3FC6-DE4A-B90B-F7C0600B0FCC}" destId="{1465075D-458F-0A4F-B4F5-B4A9056015FF}" srcOrd="1" destOrd="0" parTransId="{3A503638-3B51-264B-95BE-352186038A36}" sibTransId="{BB700CB6-E814-1745-86EF-59FAA4AAE45D}"/>
    <dgm:cxn modelId="{A5C898B7-F8FA-E34E-8F12-522E547FF492}" srcId="{1465075D-458F-0A4F-B4F5-B4A9056015FF}" destId="{0849B018-C5A0-4245-8256-C70280D74BF2}" srcOrd="0" destOrd="0" parTransId="{70568812-2757-CD41-A4FC-5972271FD5DC}" sibTransId="{FC994F79-00FD-254C-AB22-DB174ACAC3D0}"/>
    <dgm:cxn modelId="{EB80C0B9-DDEB-F449-A090-6C06AA65178E}" type="presOf" srcId="{F36F233A-A8D0-994F-9787-8D7A39D4BF01}" destId="{41131A10-CAFD-CD43-A5CA-09349BB3E7C8}" srcOrd="0" destOrd="0" presId="urn:microsoft.com/office/officeart/2005/8/layout/hierarchy3"/>
    <dgm:cxn modelId="{40E581BE-2F25-4B47-91B1-D60D66FBEDD8}" type="presOf" srcId="{D3249D53-7835-E447-9624-EE9A7C80CDDB}" destId="{1DC287FA-080A-BD48-9704-2EF7EF9C14A8}" srcOrd="0" destOrd="0" presId="urn:microsoft.com/office/officeart/2005/8/layout/hierarchy3"/>
    <dgm:cxn modelId="{DD6053DC-A587-634B-8D7A-079CEEAD4E86}" type="presOf" srcId="{05BD3842-CB5F-0140-9BFC-FA33CD8AEFED}" destId="{CBCDA058-D3E1-D94E-912F-8B57762EFD77}" srcOrd="0" destOrd="0" presId="urn:microsoft.com/office/officeart/2005/8/layout/hierarchy3"/>
    <dgm:cxn modelId="{D07013F1-BD55-634B-91F1-ACF79477794A}" srcId="{1465075D-458F-0A4F-B4F5-B4A9056015FF}" destId="{A5E20406-8A6F-7648-9554-DAB84E6E420E}" srcOrd="1" destOrd="0" parTransId="{05BD3842-CB5F-0140-9BFC-FA33CD8AEFED}" sibTransId="{7E6A3C0F-403D-A740-A76D-140F9A8E44B1}"/>
    <dgm:cxn modelId="{496630F5-C330-C342-A8BD-3F3616CFFEFD}" srcId="{F36F233A-A8D0-994F-9787-8D7A39D4BF01}" destId="{DAE0EE5D-EDA5-2449-BA4E-3C9F72AF346F}" srcOrd="0" destOrd="0" parTransId="{704CD0B7-5353-BF45-B7E6-8F0AE5AD93A6}" sibTransId="{8ED446D0-6908-974A-9766-CA2D936ADB21}"/>
    <dgm:cxn modelId="{34C61AF6-2044-9E44-BF00-8D65C65E4D5B}" type="presOf" srcId="{70568812-2757-CD41-A4FC-5972271FD5DC}" destId="{7439D25F-8D17-9942-8C81-2A5DCB3F3C1C}" srcOrd="0" destOrd="0" presId="urn:microsoft.com/office/officeart/2005/8/layout/hierarchy3"/>
    <dgm:cxn modelId="{B5903AFC-838B-C843-8764-35A7FC4A3AEF}" type="presOf" srcId="{A5E20406-8A6F-7648-9554-DAB84E6E420E}" destId="{EC7783FA-9E35-0B40-8BC4-69C92F82EA0D}" srcOrd="0" destOrd="0" presId="urn:microsoft.com/office/officeart/2005/8/layout/hierarchy3"/>
    <dgm:cxn modelId="{5A595DCC-5AB4-0C48-BEAC-CB732DE671CC}" type="presParOf" srcId="{B749A526-3319-4840-81C5-DED94EAC627E}" destId="{3E32C601-6D4C-EF41-9DE8-D2776FA8E326}" srcOrd="0" destOrd="0" presId="urn:microsoft.com/office/officeart/2005/8/layout/hierarchy3"/>
    <dgm:cxn modelId="{56AE73D2-9AFE-1249-A768-B944A808FC7C}" type="presParOf" srcId="{3E32C601-6D4C-EF41-9DE8-D2776FA8E326}" destId="{B896A5CB-F60B-FD4C-816B-E83FF06BEEED}" srcOrd="0" destOrd="0" presId="urn:microsoft.com/office/officeart/2005/8/layout/hierarchy3"/>
    <dgm:cxn modelId="{8345E4A6-28B7-2145-86FE-EB2B6BA54606}" type="presParOf" srcId="{B896A5CB-F60B-FD4C-816B-E83FF06BEEED}" destId="{41131A10-CAFD-CD43-A5CA-09349BB3E7C8}" srcOrd="0" destOrd="0" presId="urn:microsoft.com/office/officeart/2005/8/layout/hierarchy3"/>
    <dgm:cxn modelId="{CA58C834-F1DD-EA44-AACA-A9C4B5862212}" type="presParOf" srcId="{B896A5CB-F60B-FD4C-816B-E83FF06BEEED}" destId="{2C70833A-F04C-734F-9FB9-74990D6AE8FF}" srcOrd="1" destOrd="0" presId="urn:microsoft.com/office/officeart/2005/8/layout/hierarchy3"/>
    <dgm:cxn modelId="{242D7D17-A656-5A4A-8ABD-C56D31B70A53}" type="presParOf" srcId="{3E32C601-6D4C-EF41-9DE8-D2776FA8E326}" destId="{38A98E37-37C9-884C-B43E-12C5B7321973}" srcOrd="1" destOrd="0" presId="urn:microsoft.com/office/officeart/2005/8/layout/hierarchy3"/>
    <dgm:cxn modelId="{896C0091-E134-F14B-8E9C-120B21DDA5BB}" type="presParOf" srcId="{38A98E37-37C9-884C-B43E-12C5B7321973}" destId="{883D61DC-5F8E-0347-AA45-627843A31EF5}" srcOrd="0" destOrd="0" presId="urn:microsoft.com/office/officeart/2005/8/layout/hierarchy3"/>
    <dgm:cxn modelId="{95EFEB13-2FFD-3842-B4F5-EDE0E1BF14E5}" type="presParOf" srcId="{38A98E37-37C9-884C-B43E-12C5B7321973}" destId="{83DFD99C-D954-4C40-808C-BAB4E8F9221F}" srcOrd="1" destOrd="0" presId="urn:microsoft.com/office/officeart/2005/8/layout/hierarchy3"/>
    <dgm:cxn modelId="{10BC4A68-3FEB-BE4C-AB3A-C3E249B95001}" type="presParOf" srcId="{38A98E37-37C9-884C-B43E-12C5B7321973}" destId="{1DC287FA-080A-BD48-9704-2EF7EF9C14A8}" srcOrd="2" destOrd="0" presId="urn:microsoft.com/office/officeart/2005/8/layout/hierarchy3"/>
    <dgm:cxn modelId="{A9C584AF-0646-3F4F-A1E2-260512C134D8}" type="presParOf" srcId="{38A98E37-37C9-884C-B43E-12C5B7321973}" destId="{D6DEF9E7-E3C7-4447-9E58-C2B31CBCF842}" srcOrd="3" destOrd="0" presId="urn:microsoft.com/office/officeart/2005/8/layout/hierarchy3"/>
    <dgm:cxn modelId="{BA511A86-18E1-384F-A03D-393623E4DB8A}" type="presParOf" srcId="{B749A526-3319-4840-81C5-DED94EAC627E}" destId="{6EDA6C95-5620-D647-A60C-823EA6FCA17F}" srcOrd="1" destOrd="0" presId="urn:microsoft.com/office/officeart/2005/8/layout/hierarchy3"/>
    <dgm:cxn modelId="{3C83B9B1-ABE0-C543-B98B-ABC671DAB0FB}" type="presParOf" srcId="{6EDA6C95-5620-D647-A60C-823EA6FCA17F}" destId="{2A4778A4-432D-E141-BF5D-7691072532EA}" srcOrd="0" destOrd="0" presId="urn:microsoft.com/office/officeart/2005/8/layout/hierarchy3"/>
    <dgm:cxn modelId="{8BA17143-D840-5A4E-BAAC-AD80CD4A5EA3}" type="presParOf" srcId="{2A4778A4-432D-E141-BF5D-7691072532EA}" destId="{F9227298-9301-8B4A-8BFA-CEE84D472818}" srcOrd="0" destOrd="0" presId="urn:microsoft.com/office/officeart/2005/8/layout/hierarchy3"/>
    <dgm:cxn modelId="{982F7E99-378E-9E41-B521-C7CDDD6EF5B2}" type="presParOf" srcId="{2A4778A4-432D-E141-BF5D-7691072532EA}" destId="{1D875177-138C-5C45-9BCA-EE1B5F813FBE}" srcOrd="1" destOrd="0" presId="urn:microsoft.com/office/officeart/2005/8/layout/hierarchy3"/>
    <dgm:cxn modelId="{E82D976D-E646-6246-8FF6-F5B0AD522074}" type="presParOf" srcId="{6EDA6C95-5620-D647-A60C-823EA6FCA17F}" destId="{CF05563E-6F58-2046-9A5F-F254C9171D79}" srcOrd="1" destOrd="0" presId="urn:microsoft.com/office/officeart/2005/8/layout/hierarchy3"/>
    <dgm:cxn modelId="{3565B262-F0E8-D94F-93D6-8D7A14731FDE}" type="presParOf" srcId="{CF05563E-6F58-2046-9A5F-F254C9171D79}" destId="{7439D25F-8D17-9942-8C81-2A5DCB3F3C1C}" srcOrd="0" destOrd="0" presId="urn:microsoft.com/office/officeart/2005/8/layout/hierarchy3"/>
    <dgm:cxn modelId="{FA0D1E28-BFBD-824A-BA9B-BC4702357FDB}" type="presParOf" srcId="{CF05563E-6F58-2046-9A5F-F254C9171D79}" destId="{FEA041EB-AA89-B848-9ED3-6B21DB60DF82}" srcOrd="1" destOrd="0" presId="urn:microsoft.com/office/officeart/2005/8/layout/hierarchy3"/>
    <dgm:cxn modelId="{46140DB9-7420-1E47-A8DA-15F80769F311}" type="presParOf" srcId="{CF05563E-6F58-2046-9A5F-F254C9171D79}" destId="{CBCDA058-D3E1-D94E-912F-8B57762EFD77}" srcOrd="2" destOrd="0" presId="urn:microsoft.com/office/officeart/2005/8/layout/hierarchy3"/>
    <dgm:cxn modelId="{07BD96D8-DEB9-1E48-B746-CED94068DBB2}" type="presParOf" srcId="{CF05563E-6F58-2046-9A5F-F254C9171D79}" destId="{EC7783FA-9E35-0B40-8BC4-69C92F82EA0D}"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D2D0D9-4B1A-9B40-8740-C95B6BA9DF7D}">
      <dsp:nvSpPr>
        <dsp:cNvPr id="0" name=""/>
        <dsp:cNvSpPr/>
      </dsp:nvSpPr>
      <dsp:spPr>
        <a:xfrm>
          <a:off x="582645" y="1178"/>
          <a:ext cx="2174490" cy="130469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In The case study c the mother has depression and anxiety according to (parental Depression: How it affects a child, 2021) parental depression not only shapes how they see the world but how their children see the world internally and externally. </a:t>
          </a:r>
        </a:p>
      </dsp:txBody>
      <dsp:txXfrm>
        <a:off x="582645" y="1178"/>
        <a:ext cx="2174490" cy="1304694"/>
      </dsp:txXfrm>
    </dsp:sp>
    <dsp:sp modelId="{172C9FA9-B8D2-104F-9DFD-289D1C4A165C}">
      <dsp:nvSpPr>
        <dsp:cNvPr id="0" name=""/>
        <dsp:cNvSpPr/>
      </dsp:nvSpPr>
      <dsp:spPr>
        <a:xfrm>
          <a:off x="2974584" y="1178"/>
          <a:ext cx="2174490" cy="130469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It can affect their child's development.</a:t>
          </a:r>
        </a:p>
      </dsp:txBody>
      <dsp:txXfrm>
        <a:off x="2974584" y="1178"/>
        <a:ext cx="2174490" cy="1304694"/>
      </dsp:txXfrm>
    </dsp:sp>
    <dsp:sp modelId="{514342D9-8CEC-F347-9368-CC7C28B80108}">
      <dsp:nvSpPr>
        <dsp:cNvPr id="0" name=""/>
        <dsp:cNvSpPr/>
      </dsp:nvSpPr>
      <dsp:spPr>
        <a:xfrm>
          <a:off x="5366524" y="1178"/>
          <a:ext cx="2174490" cy="130469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Children with depressed parents show less emotion.</a:t>
          </a:r>
        </a:p>
      </dsp:txBody>
      <dsp:txXfrm>
        <a:off x="5366524" y="1178"/>
        <a:ext cx="2174490" cy="1304694"/>
      </dsp:txXfrm>
    </dsp:sp>
    <dsp:sp modelId="{FCC9254B-8020-AE43-BA43-E523B3BE9BA2}">
      <dsp:nvSpPr>
        <dsp:cNvPr id="0" name=""/>
        <dsp:cNvSpPr/>
      </dsp:nvSpPr>
      <dsp:spPr>
        <a:xfrm>
          <a:off x="7758464" y="1178"/>
          <a:ext cx="2174490" cy="130469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Express less.</a:t>
          </a:r>
        </a:p>
      </dsp:txBody>
      <dsp:txXfrm>
        <a:off x="7758464" y="1178"/>
        <a:ext cx="2174490" cy="1304694"/>
      </dsp:txXfrm>
    </dsp:sp>
    <dsp:sp modelId="{B0061AD6-0D6A-1D46-AA81-A3EA8BB4990F}">
      <dsp:nvSpPr>
        <dsp:cNvPr id="0" name=""/>
        <dsp:cNvSpPr/>
      </dsp:nvSpPr>
      <dsp:spPr>
        <a:xfrm>
          <a:off x="582645" y="1523321"/>
          <a:ext cx="2174490" cy="130469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Less eye contact with people.</a:t>
          </a:r>
        </a:p>
      </dsp:txBody>
      <dsp:txXfrm>
        <a:off x="582645" y="1523321"/>
        <a:ext cx="2174490" cy="1304694"/>
      </dsp:txXfrm>
    </dsp:sp>
    <dsp:sp modelId="{75A00D08-DB3F-4F49-9FB5-FE7167134266}">
      <dsp:nvSpPr>
        <dsp:cNvPr id="0" name=""/>
        <dsp:cNvSpPr/>
      </dsp:nvSpPr>
      <dsp:spPr>
        <a:xfrm>
          <a:off x="2974584" y="1523321"/>
          <a:ext cx="2174490" cy="130469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Even to activities if there is less expression from a parent the child such as reading, it can affect the child.</a:t>
          </a:r>
        </a:p>
      </dsp:txBody>
      <dsp:txXfrm>
        <a:off x="2974584" y="1523321"/>
        <a:ext cx="2174490" cy="1304694"/>
      </dsp:txXfrm>
    </dsp:sp>
    <dsp:sp modelId="{A1E61744-DF0D-E64B-9D94-71A3AA88236F}">
      <dsp:nvSpPr>
        <dsp:cNvPr id="0" name=""/>
        <dsp:cNvSpPr/>
      </dsp:nvSpPr>
      <dsp:spPr>
        <a:xfrm>
          <a:off x="5366524" y="1523321"/>
          <a:ext cx="2174490" cy="130469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Academically </a:t>
          </a:r>
        </a:p>
      </dsp:txBody>
      <dsp:txXfrm>
        <a:off x="5366524" y="1523321"/>
        <a:ext cx="2174490" cy="1304694"/>
      </dsp:txXfrm>
    </dsp:sp>
    <dsp:sp modelId="{9BC59B7E-7740-9C4E-8255-47D497713FFC}">
      <dsp:nvSpPr>
        <dsp:cNvPr id="0" name=""/>
        <dsp:cNvSpPr/>
      </dsp:nvSpPr>
      <dsp:spPr>
        <a:xfrm>
          <a:off x="7758464" y="1523321"/>
          <a:ext cx="2174490" cy="130469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Even c</a:t>
          </a:r>
          <a:r>
            <a:rPr lang="en-GB" sz="1100" kern="1200"/>
            <a:t>au</a:t>
          </a:r>
          <a:r>
            <a:rPr lang="en-US" sz="1100" kern="1200"/>
            <a:t>se behavior problems </a:t>
          </a:r>
        </a:p>
      </dsp:txBody>
      <dsp:txXfrm>
        <a:off x="7758464" y="1523321"/>
        <a:ext cx="2174490" cy="1304694"/>
      </dsp:txXfrm>
    </dsp:sp>
    <dsp:sp modelId="{D2B5863B-3CA3-EF4C-9567-AD9AA587399E}">
      <dsp:nvSpPr>
        <dsp:cNvPr id="0" name=""/>
        <dsp:cNvSpPr/>
      </dsp:nvSpPr>
      <dsp:spPr>
        <a:xfrm>
          <a:off x="4170554" y="3045465"/>
          <a:ext cx="2174490" cy="130469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Isolation problems due to having anxiety for both mom and children.</a:t>
          </a:r>
        </a:p>
      </dsp:txBody>
      <dsp:txXfrm>
        <a:off x="4170554" y="3045465"/>
        <a:ext cx="2174490" cy="13046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5B1A6C-3E82-054C-BC75-89650380AD86}">
      <dsp:nvSpPr>
        <dsp:cNvPr id="0" name=""/>
        <dsp:cNvSpPr/>
      </dsp:nvSpPr>
      <dsp:spPr>
        <a:xfrm>
          <a:off x="0" y="31861"/>
          <a:ext cx="10905066" cy="192699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Being mindful that youth offenders are involved. This needs an improvement of relationship between mother and child that’s under youth offenders according to,(Supporting parents of children in youth justice system:section case management guidance.2021) </a:t>
          </a:r>
        </a:p>
      </dsp:txBody>
      <dsp:txXfrm>
        <a:off x="94068" y="125929"/>
        <a:ext cx="10716930" cy="1738854"/>
      </dsp:txXfrm>
    </dsp:sp>
    <dsp:sp modelId="{95EB7846-489D-A84D-A3A7-9A6677BEB2BF}">
      <dsp:nvSpPr>
        <dsp:cNvPr id="0" name=""/>
        <dsp:cNvSpPr/>
      </dsp:nvSpPr>
      <dsp:spPr>
        <a:xfrm>
          <a:off x="0" y="1958851"/>
          <a:ext cx="10905066" cy="2403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6236"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a:t>parenting invention</a:t>
          </a:r>
        </a:p>
        <a:p>
          <a:pPr marL="228600" lvl="1" indent="-228600" algn="l" defTabSz="933450">
            <a:lnSpc>
              <a:spcPct val="90000"/>
            </a:lnSpc>
            <a:spcBef>
              <a:spcPct val="0"/>
            </a:spcBef>
            <a:spcAft>
              <a:spcPct val="20000"/>
            </a:spcAft>
            <a:buChar char="•"/>
          </a:pPr>
          <a:r>
            <a:rPr lang="en-US" sz="2100" kern="1200"/>
            <a:t>This offers more support for parent and child improving </a:t>
          </a:r>
          <a:r>
            <a:rPr lang="en-GB" sz="2100" kern="1200"/>
            <a:t>their </a:t>
          </a:r>
          <a:r>
            <a:rPr lang="en-US" sz="2100" kern="1200"/>
            <a:t>relationships</a:t>
          </a:r>
        </a:p>
        <a:p>
          <a:pPr marL="228600" lvl="1" indent="-228600" algn="l" defTabSz="933450">
            <a:lnSpc>
              <a:spcPct val="90000"/>
            </a:lnSpc>
            <a:spcBef>
              <a:spcPct val="0"/>
            </a:spcBef>
            <a:spcAft>
              <a:spcPct val="20000"/>
            </a:spcAft>
            <a:buChar char="•"/>
          </a:pPr>
          <a:r>
            <a:rPr lang="en-US" sz="2100" kern="1200"/>
            <a:t>Helps give consistent dis</a:t>
          </a:r>
          <a:r>
            <a:rPr lang="en-GB" sz="2100" kern="1200"/>
            <a:t>i</a:t>
          </a:r>
          <a:r>
            <a:rPr lang="en-US" sz="2100" kern="1200"/>
            <a:t>cpline </a:t>
          </a:r>
        </a:p>
        <a:p>
          <a:pPr marL="228600" lvl="1" indent="-228600" algn="l" defTabSz="933450">
            <a:lnSpc>
              <a:spcPct val="90000"/>
            </a:lnSpc>
            <a:spcBef>
              <a:spcPct val="0"/>
            </a:spcBef>
            <a:spcAft>
              <a:spcPct val="20000"/>
            </a:spcAft>
            <a:buChar char="•"/>
          </a:pPr>
          <a:r>
            <a:rPr lang="en-US" sz="2100" kern="1200"/>
            <a:t>Builds self confidence for the parent and gives sets good displine for the child.</a:t>
          </a:r>
        </a:p>
        <a:p>
          <a:pPr marL="228600" lvl="1" indent="-228600" algn="l" defTabSz="933450">
            <a:lnSpc>
              <a:spcPct val="90000"/>
            </a:lnSpc>
            <a:spcBef>
              <a:spcPct val="0"/>
            </a:spcBef>
            <a:spcAft>
              <a:spcPct val="20000"/>
            </a:spcAft>
            <a:buChar char="•"/>
          </a:pPr>
          <a:r>
            <a:rPr lang="en-US" sz="2100" kern="1200"/>
            <a:t>Because relevant support is involved it w</a:t>
          </a:r>
          <a:r>
            <a:rPr lang="en-GB" sz="2100" kern="1200"/>
            <a:t>ill</a:t>
          </a:r>
          <a:r>
            <a:rPr lang="en-US" sz="2100" kern="1200"/>
            <a:t> stren</a:t>
          </a:r>
          <a:r>
            <a:rPr lang="en-GB" sz="2100" kern="1200"/>
            <a:t>g</a:t>
          </a:r>
          <a:r>
            <a:rPr lang="en-US" sz="2100" kern="1200"/>
            <a:t>then the relationship between chil</a:t>
          </a:r>
          <a:r>
            <a:rPr lang="en-GB" sz="2100" kern="1200"/>
            <a:t>d </a:t>
          </a:r>
          <a:r>
            <a:rPr lang="en-US" sz="2100" kern="1200"/>
            <a:t>and mother hopefully progressing into a better relationship which helps the child and mother</a:t>
          </a:r>
          <a:r>
            <a:rPr lang="en-GB" sz="2100" kern="1200"/>
            <a:t>,</a:t>
          </a:r>
          <a:r>
            <a:rPr lang="en-US" sz="2100" kern="1200"/>
            <a:t> and hopefully will only grow with strength.</a:t>
          </a:r>
        </a:p>
      </dsp:txBody>
      <dsp:txXfrm>
        <a:off x="0" y="1958851"/>
        <a:ext cx="10905066" cy="24032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7A602-175F-F64F-B6B4-AEB819DCFE1C}">
      <dsp:nvSpPr>
        <dsp:cNvPr id="0" name=""/>
        <dsp:cNvSpPr/>
      </dsp:nvSpPr>
      <dsp:spPr>
        <a:xfrm>
          <a:off x="3112633" y="2564"/>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 Involvement in crime, Vandalism, anti-social behaviour </a:t>
          </a:r>
        </a:p>
      </dsp:txBody>
      <dsp:txXfrm>
        <a:off x="3160950" y="50881"/>
        <a:ext cx="1426106" cy="893147"/>
      </dsp:txXfrm>
    </dsp:sp>
    <dsp:sp modelId="{595E3173-D517-8141-A7C5-1B390380481A}">
      <dsp:nvSpPr>
        <dsp:cNvPr id="0" name=""/>
        <dsp:cNvSpPr/>
      </dsp:nvSpPr>
      <dsp:spPr>
        <a:xfrm>
          <a:off x="1898130" y="497455"/>
          <a:ext cx="3951745" cy="3951745"/>
        </a:xfrm>
        <a:custGeom>
          <a:avLst/>
          <a:gdLst/>
          <a:ahLst/>
          <a:cxnLst/>
          <a:rect l="0" t="0" r="0" b="0"/>
          <a:pathLst>
            <a:path>
              <a:moveTo>
                <a:pt x="2747683" y="156977"/>
              </a:moveTo>
              <a:arcTo wR="1975872" hR="1975872" stAng="17579576" swAng="19595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1499BFF-CA06-2C45-AADC-26655B48B605}">
      <dsp:nvSpPr>
        <dsp:cNvPr id="0" name=""/>
        <dsp:cNvSpPr/>
      </dsp:nvSpPr>
      <dsp:spPr>
        <a:xfrm>
          <a:off x="4991799" y="1367858"/>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Housing conditions</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&amp; Unemployment</a:t>
          </a:r>
        </a:p>
      </dsp:txBody>
      <dsp:txXfrm>
        <a:off x="5040116" y="1416175"/>
        <a:ext cx="1426106" cy="893147"/>
      </dsp:txXfrm>
    </dsp:sp>
    <dsp:sp modelId="{20A0F8E2-D3B4-6249-82D7-7EC05F8F2869}">
      <dsp:nvSpPr>
        <dsp:cNvPr id="0" name=""/>
        <dsp:cNvSpPr/>
      </dsp:nvSpPr>
      <dsp:spPr>
        <a:xfrm>
          <a:off x="1898130" y="497455"/>
          <a:ext cx="3951745" cy="3951745"/>
        </a:xfrm>
        <a:custGeom>
          <a:avLst/>
          <a:gdLst/>
          <a:ahLst/>
          <a:cxnLst/>
          <a:rect l="0" t="0" r="0" b="0"/>
          <a:pathLst>
            <a:path>
              <a:moveTo>
                <a:pt x="3949055" y="1872807"/>
              </a:moveTo>
              <a:arcTo wR="1975872" hR="1975872" stAng="21420598" swAng="219474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92A1E2D-752F-724E-8A24-4645FCF59D6A}">
      <dsp:nvSpPr>
        <dsp:cNvPr id="0" name=""/>
        <dsp:cNvSpPr/>
      </dsp:nvSpPr>
      <dsp:spPr>
        <a:xfrm>
          <a:off x="4274022" y="3576951"/>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Underage drinking &amp; drugs</a:t>
          </a:r>
        </a:p>
      </dsp:txBody>
      <dsp:txXfrm>
        <a:off x="4322339" y="3625268"/>
        <a:ext cx="1426106" cy="893147"/>
      </dsp:txXfrm>
    </dsp:sp>
    <dsp:sp modelId="{550D8CD7-D5AF-6E44-A9BC-EB68583B8B90}">
      <dsp:nvSpPr>
        <dsp:cNvPr id="0" name=""/>
        <dsp:cNvSpPr/>
      </dsp:nvSpPr>
      <dsp:spPr>
        <a:xfrm>
          <a:off x="1898130" y="497455"/>
          <a:ext cx="3951745" cy="3951745"/>
        </a:xfrm>
        <a:custGeom>
          <a:avLst/>
          <a:gdLst/>
          <a:ahLst/>
          <a:cxnLst/>
          <a:rect l="0" t="0" r="0" b="0"/>
          <a:pathLst>
            <a:path>
              <a:moveTo>
                <a:pt x="2368053" y="3912433"/>
              </a:moveTo>
              <a:arcTo wR="1975872" hR="1975872" stAng="4713098" swAng="137380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64AB361-38A2-8F48-AEC5-C7D2CAC1A9F4}">
      <dsp:nvSpPr>
        <dsp:cNvPr id="0" name=""/>
        <dsp:cNvSpPr/>
      </dsp:nvSpPr>
      <dsp:spPr>
        <a:xfrm>
          <a:off x="1951244" y="3576951"/>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School absenteeism/ Drop out</a:t>
          </a:r>
        </a:p>
      </dsp:txBody>
      <dsp:txXfrm>
        <a:off x="1999561" y="3625268"/>
        <a:ext cx="1426106" cy="893147"/>
      </dsp:txXfrm>
    </dsp:sp>
    <dsp:sp modelId="{BF0C7304-E1C4-4B44-BC4B-9F70EE819583}">
      <dsp:nvSpPr>
        <dsp:cNvPr id="0" name=""/>
        <dsp:cNvSpPr/>
      </dsp:nvSpPr>
      <dsp:spPr>
        <a:xfrm>
          <a:off x="1898130" y="497455"/>
          <a:ext cx="3951745" cy="3951745"/>
        </a:xfrm>
        <a:custGeom>
          <a:avLst/>
          <a:gdLst/>
          <a:ahLst/>
          <a:cxnLst/>
          <a:rect l="0" t="0" r="0" b="0"/>
          <a:pathLst>
            <a:path>
              <a:moveTo>
                <a:pt x="329916" y="3068989"/>
              </a:moveTo>
              <a:arcTo wR="1975872" hR="1975872" stAng="8784659" swAng="219474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13C89EE-A5BC-974C-9CBA-4AF719B99C7C}">
      <dsp:nvSpPr>
        <dsp:cNvPr id="0" name=""/>
        <dsp:cNvSpPr/>
      </dsp:nvSpPr>
      <dsp:spPr>
        <a:xfrm>
          <a:off x="1233466" y="1367858"/>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Parental neglect</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Due to Mental </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Health Issues</a:t>
          </a:r>
        </a:p>
        <a:p>
          <a:pPr marL="0" lvl="0" indent="0" algn="ctr" defTabSz="622300">
            <a:lnSpc>
              <a:spcPct val="90000"/>
            </a:lnSpc>
            <a:spcBef>
              <a:spcPct val="0"/>
            </a:spcBef>
            <a:spcAft>
              <a:spcPct val="35000"/>
            </a:spcAft>
            <a:buNone/>
          </a:pPr>
          <a:endParaRPr lang="en-GB" sz="1400" kern="1200">
            <a:latin typeface="Arial" panose="020B0604020202020204" pitchFamily="34" charset="0"/>
            <a:cs typeface="Arial" panose="020B0604020202020204" pitchFamily="34" charset="0"/>
          </a:endParaRPr>
        </a:p>
      </dsp:txBody>
      <dsp:txXfrm>
        <a:off x="1281783" y="1416175"/>
        <a:ext cx="1426106" cy="893147"/>
      </dsp:txXfrm>
    </dsp:sp>
    <dsp:sp modelId="{FABE1FEF-1525-0D4F-B91A-654F1571C380}">
      <dsp:nvSpPr>
        <dsp:cNvPr id="0" name=""/>
        <dsp:cNvSpPr/>
      </dsp:nvSpPr>
      <dsp:spPr>
        <a:xfrm>
          <a:off x="1898130" y="497455"/>
          <a:ext cx="3951745" cy="3951745"/>
        </a:xfrm>
        <a:custGeom>
          <a:avLst/>
          <a:gdLst/>
          <a:ahLst/>
          <a:cxnLst/>
          <a:rect l="0" t="0" r="0" b="0"/>
          <a:pathLst>
            <a:path>
              <a:moveTo>
                <a:pt x="344552" y="861033"/>
              </a:moveTo>
              <a:arcTo wR="1975872" hR="1975872" stAng="12860916" swAng="19595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565C28-E9E2-944B-90DE-67E0FACEF01C}">
      <dsp:nvSpPr>
        <dsp:cNvPr id="0" name=""/>
        <dsp:cNvSpPr/>
      </dsp:nvSpPr>
      <dsp:spPr>
        <a:xfrm>
          <a:off x="4383518" y="1235883"/>
          <a:ext cx="407559" cy="1331473"/>
        </a:xfrm>
        <a:custGeom>
          <a:avLst/>
          <a:gdLst/>
          <a:ahLst/>
          <a:cxnLst/>
          <a:rect l="0" t="0" r="0" b="0"/>
          <a:pathLst>
            <a:path>
              <a:moveTo>
                <a:pt x="407559" y="0"/>
              </a:moveTo>
              <a:lnTo>
                <a:pt x="407559" y="1331473"/>
              </a:lnTo>
              <a:lnTo>
                <a:pt x="0" y="13314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EC914F-EED8-D340-83F4-060AC97D07EE}">
      <dsp:nvSpPr>
        <dsp:cNvPr id="0" name=""/>
        <dsp:cNvSpPr/>
      </dsp:nvSpPr>
      <dsp:spPr>
        <a:xfrm>
          <a:off x="4791077" y="1235883"/>
          <a:ext cx="3201161" cy="2662946"/>
        </a:xfrm>
        <a:custGeom>
          <a:avLst/>
          <a:gdLst/>
          <a:ahLst/>
          <a:cxnLst/>
          <a:rect l="0" t="0" r="0" b="0"/>
          <a:pathLst>
            <a:path>
              <a:moveTo>
                <a:pt x="0" y="0"/>
              </a:moveTo>
              <a:lnTo>
                <a:pt x="0" y="2374689"/>
              </a:lnTo>
              <a:lnTo>
                <a:pt x="3201161" y="2374689"/>
              </a:lnTo>
              <a:lnTo>
                <a:pt x="3201161" y="26629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29D7B1-14C1-5740-A418-0E0E5C089E79}">
      <dsp:nvSpPr>
        <dsp:cNvPr id="0" name=""/>
        <dsp:cNvSpPr/>
      </dsp:nvSpPr>
      <dsp:spPr>
        <a:xfrm>
          <a:off x="4745357" y="1235883"/>
          <a:ext cx="91440" cy="2662946"/>
        </a:xfrm>
        <a:custGeom>
          <a:avLst/>
          <a:gdLst/>
          <a:ahLst/>
          <a:cxnLst/>
          <a:rect l="0" t="0" r="0" b="0"/>
          <a:pathLst>
            <a:path>
              <a:moveTo>
                <a:pt x="45720" y="0"/>
              </a:moveTo>
              <a:lnTo>
                <a:pt x="45720" y="26629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02D618-62E3-7848-AD26-5B14B0F15FE1}">
      <dsp:nvSpPr>
        <dsp:cNvPr id="0" name=""/>
        <dsp:cNvSpPr/>
      </dsp:nvSpPr>
      <dsp:spPr>
        <a:xfrm>
          <a:off x="1589916" y="1235883"/>
          <a:ext cx="3201161" cy="2662946"/>
        </a:xfrm>
        <a:custGeom>
          <a:avLst/>
          <a:gdLst/>
          <a:ahLst/>
          <a:cxnLst/>
          <a:rect l="0" t="0" r="0" b="0"/>
          <a:pathLst>
            <a:path>
              <a:moveTo>
                <a:pt x="3201161" y="0"/>
              </a:moveTo>
              <a:lnTo>
                <a:pt x="3201161" y="2374689"/>
              </a:lnTo>
              <a:lnTo>
                <a:pt x="0" y="2374689"/>
              </a:lnTo>
              <a:lnTo>
                <a:pt x="0" y="26629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72A2AD-0528-2946-8C4F-DEF3B74F118D}">
      <dsp:nvSpPr>
        <dsp:cNvPr id="0" name=""/>
        <dsp:cNvSpPr/>
      </dsp:nvSpPr>
      <dsp:spPr>
        <a:xfrm>
          <a:off x="3598056" y="495"/>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Mother’s poor mental state, and behaviours</a:t>
          </a:r>
        </a:p>
      </dsp:txBody>
      <dsp:txXfrm>
        <a:off x="3598056" y="495"/>
        <a:ext cx="2386043" cy="1235387"/>
      </dsp:txXfrm>
    </dsp:sp>
    <dsp:sp modelId="{96E67122-E79B-2842-8E8D-2FA4468380B2}">
      <dsp:nvSpPr>
        <dsp:cNvPr id="0" name=""/>
        <dsp:cNvSpPr/>
      </dsp:nvSpPr>
      <dsp:spPr>
        <a:xfrm>
          <a:off x="4075264" y="961352"/>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Psychopathology</a:t>
          </a:r>
        </a:p>
      </dsp:txBody>
      <dsp:txXfrm>
        <a:off x="4075264" y="961352"/>
        <a:ext cx="2147438" cy="411795"/>
      </dsp:txXfrm>
    </dsp:sp>
    <dsp:sp modelId="{994C313D-B806-4049-9EDF-DAF3C4B3408C}">
      <dsp:nvSpPr>
        <dsp:cNvPr id="0" name=""/>
        <dsp:cNvSpPr/>
      </dsp:nvSpPr>
      <dsp:spPr>
        <a:xfrm>
          <a:off x="396894" y="3898829"/>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Poor living conditions</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Income poverty</a:t>
          </a:r>
        </a:p>
      </dsp:txBody>
      <dsp:txXfrm>
        <a:off x="396894" y="3898829"/>
        <a:ext cx="2386043" cy="1235387"/>
      </dsp:txXfrm>
    </dsp:sp>
    <dsp:sp modelId="{E46138AD-5E65-714F-93AC-E10CDDA54510}">
      <dsp:nvSpPr>
        <dsp:cNvPr id="0" name=""/>
        <dsp:cNvSpPr/>
      </dsp:nvSpPr>
      <dsp:spPr>
        <a:xfrm>
          <a:off x="874103" y="4859686"/>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Social deprevation</a:t>
          </a:r>
        </a:p>
      </dsp:txBody>
      <dsp:txXfrm>
        <a:off x="874103" y="4859686"/>
        <a:ext cx="2147438" cy="411795"/>
      </dsp:txXfrm>
    </dsp:sp>
    <dsp:sp modelId="{66A3E540-D662-934D-AA3B-F8CF29D392BA}">
      <dsp:nvSpPr>
        <dsp:cNvPr id="0" name=""/>
        <dsp:cNvSpPr/>
      </dsp:nvSpPr>
      <dsp:spPr>
        <a:xfrm>
          <a:off x="3598056" y="3898829"/>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endParaRPr lang="en-GB" sz="1400" kern="120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Underdevelopement of social skills, education behaviour displayed by her brother</a:t>
          </a:r>
          <a:br>
            <a:rPr lang="en-GB" sz="1400" kern="1200">
              <a:latin typeface="Arial" panose="020B0604020202020204" pitchFamily="34" charset="0"/>
              <a:cs typeface="Arial" panose="020B0604020202020204" pitchFamily="34" charset="0"/>
            </a:rPr>
          </a:br>
          <a:r>
            <a:rPr lang="en-GB" sz="1400" kern="1200">
              <a:latin typeface="Arial" panose="020B0604020202020204" pitchFamily="34" charset="0"/>
              <a:cs typeface="Arial" panose="020B0604020202020204" pitchFamily="34" charset="0"/>
            </a:rPr>
            <a:t> Unhealthy Sibling influence influences</a:t>
          </a:r>
        </a:p>
      </dsp:txBody>
      <dsp:txXfrm>
        <a:off x="3598056" y="3898829"/>
        <a:ext cx="2386043" cy="1235387"/>
      </dsp:txXfrm>
    </dsp:sp>
    <dsp:sp modelId="{B53DAAD4-FA1C-F341-BBFA-3B2425A8DB14}">
      <dsp:nvSpPr>
        <dsp:cNvPr id="0" name=""/>
        <dsp:cNvSpPr/>
      </dsp:nvSpPr>
      <dsp:spPr>
        <a:xfrm>
          <a:off x="4075264" y="4859686"/>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Negative family relations</a:t>
          </a:r>
        </a:p>
      </dsp:txBody>
      <dsp:txXfrm>
        <a:off x="4075264" y="4859686"/>
        <a:ext cx="2147438" cy="411795"/>
      </dsp:txXfrm>
    </dsp:sp>
    <dsp:sp modelId="{F145C532-71A0-B74A-B69B-DD8B7DAD5A44}">
      <dsp:nvSpPr>
        <dsp:cNvPr id="0" name=""/>
        <dsp:cNvSpPr/>
      </dsp:nvSpPr>
      <dsp:spPr>
        <a:xfrm>
          <a:off x="6799217" y="3898829"/>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Abusive behaviour : verbal, non-verbal, physical, emotional, sexual.</a:t>
          </a:r>
        </a:p>
      </dsp:txBody>
      <dsp:txXfrm>
        <a:off x="6799217" y="3898829"/>
        <a:ext cx="2386043" cy="1235387"/>
      </dsp:txXfrm>
    </dsp:sp>
    <dsp:sp modelId="{59EE7DFE-7884-3748-9BD4-B8D50F5AC3B4}">
      <dsp:nvSpPr>
        <dsp:cNvPr id="0" name=""/>
        <dsp:cNvSpPr/>
      </dsp:nvSpPr>
      <dsp:spPr>
        <a:xfrm>
          <a:off x="7276426" y="4859686"/>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Low self esteem</a:t>
          </a:r>
        </a:p>
      </dsp:txBody>
      <dsp:txXfrm>
        <a:off x="7276426" y="4859686"/>
        <a:ext cx="2147438" cy="411795"/>
      </dsp:txXfrm>
    </dsp:sp>
    <dsp:sp modelId="{776B3622-ACA8-C641-861C-1E5131365816}">
      <dsp:nvSpPr>
        <dsp:cNvPr id="0" name=""/>
        <dsp:cNvSpPr/>
      </dsp:nvSpPr>
      <dsp:spPr>
        <a:xfrm>
          <a:off x="1997475" y="1949662"/>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Neglect, unable to take her child to nursery each day, lack of engagement and nurturing</a:t>
          </a:r>
        </a:p>
      </dsp:txBody>
      <dsp:txXfrm>
        <a:off x="1997475" y="1949662"/>
        <a:ext cx="2386043" cy="1235387"/>
      </dsp:txXfrm>
    </dsp:sp>
    <dsp:sp modelId="{119DFF2B-BF7F-1E4F-AB0B-FA636237F74E}">
      <dsp:nvSpPr>
        <dsp:cNvPr id="0" name=""/>
        <dsp:cNvSpPr/>
      </dsp:nvSpPr>
      <dsp:spPr>
        <a:xfrm>
          <a:off x="2474684" y="2910519"/>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Negative parenting</a:t>
          </a:r>
        </a:p>
      </dsp:txBody>
      <dsp:txXfrm>
        <a:off x="2474684" y="2910519"/>
        <a:ext cx="2147438" cy="41179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A02145-0257-4142-B812-F45D388E4335}">
      <dsp:nvSpPr>
        <dsp:cNvPr id="0" name=""/>
        <dsp:cNvSpPr/>
      </dsp:nvSpPr>
      <dsp:spPr>
        <a:xfrm>
          <a:off x="0" y="241946"/>
          <a:ext cx="10515600" cy="5827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08280" rIns="816127" bIns="71120" numCol="1" spcCol="1270" anchor="t" anchorCtr="0">
          <a:noAutofit/>
        </a:bodyPr>
        <a:lstStyle/>
        <a:p>
          <a:pPr marL="57150" lvl="1" indent="-57150" algn="l" defTabSz="444500">
            <a:lnSpc>
              <a:spcPct val="90000"/>
            </a:lnSpc>
            <a:spcBef>
              <a:spcPct val="0"/>
            </a:spcBef>
            <a:spcAft>
              <a:spcPct val="15000"/>
            </a:spcAft>
            <a:buChar char="•"/>
          </a:pPr>
          <a:r>
            <a:rPr lang="en-US" sz="1000" kern="1200"/>
            <a:t>Common Assessment Framework</a:t>
          </a:r>
        </a:p>
        <a:p>
          <a:pPr marL="57150" lvl="1" indent="-57150" algn="l" defTabSz="444500">
            <a:lnSpc>
              <a:spcPct val="90000"/>
            </a:lnSpc>
            <a:spcBef>
              <a:spcPct val="0"/>
            </a:spcBef>
            <a:spcAft>
              <a:spcPct val="15000"/>
            </a:spcAft>
            <a:buChar char="•"/>
          </a:pPr>
          <a:r>
            <a:rPr lang="en-US" sz="1000" kern="1200"/>
            <a:t>Identifies unmet needs, strengths and protective factors (Lancashire County Council, 2021)</a:t>
          </a:r>
        </a:p>
      </dsp:txBody>
      <dsp:txXfrm>
        <a:off x="0" y="241946"/>
        <a:ext cx="10515600" cy="582750"/>
      </dsp:txXfrm>
    </dsp:sp>
    <dsp:sp modelId="{841CB4BA-256F-824D-8F41-EC8E2C952F94}">
      <dsp:nvSpPr>
        <dsp:cNvPr id="0" name=""/>
        <dsp:cNvSpPr/>
      </dsp:nvSpPr>
      <dsp:spPr>
        <a:xfrm>
          <a:off x="525780" y="94346"/>
          <a:ext cx="7360920" cy="29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444500">
            <a:lnSpc>
              <a:spcPct val="90000"/>
            </a:lnSpc>
            <a:spcBef>
              <a:spcPct val="0"/>
            </a:spcBef>
            <a:spcAft>
              <a:spcPct val="35000"/>
            </a:spcAft>
            <a:buNone/>
          </a:pPr>
          <a:r>
            <a:rPr lang="en-US" sz="1000" kern="1200"/>
            <a:t>CAF</a:t>
          </a:r>
        </a:p>
      </dsp:txBody>
      <dsp:txXfrm>
        <a:off x="540190" y="108756"/>
        <a:ext cx="7332100" cy="266380"/>
      </dsp:txXfrm>
    </dsp:sp>
    <dsp:sp modelId="{880DEA20-2C02-E64C-AAA3-8AD50E623DCA}">
      <dsp:nvSpPr>
        <dsp:cNvPr id="0" name=""/>
        <dsp:cNvSpPr/>
      </dsp:nvSpPr>
      <dsp:spPr>
        <a:xfrm>
          <a:off x="0" y="1026296"/>
          <a:ext cx="10515600" cy="5827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08280" rIns="816127" bIns="71120" numCol="1" spcCol="1270" anchor="t" anchorCtr="0">
          <a:noAutofit/>
        </a:bodyPr>
        <a:lstStyle/>
        <a:p>
          <a:pPr marL="57150" lvl="1" indent="-57150" algn="l" defTabSz="444500">
            <a:lnSpc>
              <a:spcPct val="90000"/>
            </a:lnSpc>
            <a:spcBef>
              <a:spcPct val="0"/>
            </a:spcBef>
            <a:spcAft>
              <a:spcPct val="15000"/>
            </a:spcAft>
            <a:buChar char="•"/>
          </a:pPr>
          <a:r>
            <a:rPr lang="en-GB" sz="1000" kern="1200"/>
            <a:t>UN Convention on the Rights of the Child/UNICEF</a:t>
          </a:r>
          <a:endParaRPr lang="en-US" sz="1000" kern="1200"/>
        </a:p>
        <a:p>
          <a:pPr marL="57150" lvl="1" indent="-57150" algn="l" defTabSz="444500">
            <a:lnSpc>
              <a:spcPct val="90000"/>
            </a:lnSpc>
            <a:spcBef>
              <a:spcPct val="0"/>
            </a:spcBef>
            <a:spcAft>
              <a:spcPct val="15000"/>
            </a:spcAft>
            <a:buChar char="•"/>
          </a:pPr>
          <a:r>
            <a:rPr lang="en-GB" sz="1000" kern="1200"/>
            <a:t>20</a:t>
          </a:r>
          <a:r>
            <a:rPr lang="en-GB" sz="1000" kern="1200" baseline="30000"/>
            <a:t>th</a:t>
          </a:r>
          <a:r>
            <a:rPr lang="en-GB" sz="1000" kern="1200"/>
            <a:t> November 1989</a:t>
          </a:r>
          <a:endParaRPr lang="en-US" sz="1000" kern="1200"/>
        </a:p>
      </dsp:txBody>
      <dsp:txXfrm>
        <a:off x="0" y="1026296"/>
        <a:ext cx="10515600" cy="582750"/>
      </dsp:txXfrm>
    </dsp:sp>
    <dsp:sp modelId="{418DD6CD-F3DD-B242-BBF3-2CE03D83D643}">
      <dsp:nvSpPr>
        <dsp:cNvPr id="0" name=""/>
        <dsp:cNvSpPr/>
      </dsp:nvSpPr>
      <dsp:spPr>
        <a:xfrm>
          <a:off x="525780" y="878696"/>
          <a:ext cx="7360920" cy="29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444500">
            <a:lnSpc>
              <a:spcPct val="90000"/>
            </a:lnSpc>
            <a:spcBef>
              <a:spcPct val="0"/>
            </a:spcBef>
            <a:spcAft>
              <a:spcPct val="35000"/>
            </a:spcAft>
            <a:buNone/>
          </a:pPr>
          <a:r>
            <a:rPr lang="en-US" sz="1000" kern="1200"/>
            <a:t>UNCRC</a:t>
          </a:r>
        </a:p>
      </dsp:txBody>
      <dsp:txXfrm>
        <a:off x="540190" y="893106"/>
        <a:ext cx="7332100" cy="266380"/>
      </dsp:txXfrm>
    </dsp:sp>
    <dsp:sp modelId="{3A2EF953-C62B-E743-AFCA-FF7E04ECD757}">
      <dsp:nvSpPr>
        <dsp:cNvPr id="0" name=""/>
        <dsp:cNvSpPr/>
      </dsp:nvSpPr>
      <dsp:spPr>
        <a:xfrm>
          <a:off x="0" y="1810646"/>
          <a:ext cx="10515600" cy="5827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08280" rIns="816127" bIns="71120" numCol="1" spcCol="1270" anchor="t" anchorCtr="0">
          <a:noAutofit/>
        </a:bodyPr>
        <a:lstStyle/>
        <a:p>
          <a:pPr marL="57150" lvl="1" indent="-57150" algn="l" defTabSz="444500">
            <a:lnSpc>
              <a:spcPct val="90000"/>
            </a:lnSpc>
            <a:spcBef>
              <a:spcPct val="0"/>
            </a:spcBef>
            <a:spcAft>
              <a:spcPct val="15000"/>
            </a:spcAft>
            <a:buChar char="•"/>
          </a:pPr>
          <a:r>
            <a:rPr lang="en-US" sz="1000" kern="1200"/>
            <a:t>Reducing socio-economic inequalities (UK Government, 2010)</a:t>
          </a:r>
        </a:p>
        <a:p>
          <a:pPr marL="57150" lvl="1" indent="-57150" algn="l" defTabSz="444500">
            <a:lnSpc>
              <a:spcPct val="90000"/>
            </a:lnSpc>
            <a:spcBef>
              <a:spcPct val="0"/>
            </a:spcBef>
            <a:spcAft>
              <a:spcPct val="15000"/>
            </a:spcAft>
            <a:buChar char="•"/>
          </a:pPr>
          <a:r>
            <a:rPr lang="en-US" sz="1000" kern="1200"/>
            <a:t>Reducing discrimination/equal opportunities </a:t>
          </a:r>
        </a:p>
      </dsp:txBody>
      <dsp:txXfrm>
        <a:off x="0" y="1810646"/>
        <a:ext cx="10515600" cy="582750"/>
      </dsp:txXfrm>
    </dsp:sp>
    <dsp:sp modelId="{DDC5B9D6-C6E8-EF4A-B158-92F524EF6423}">
      <dsp:nvSpPr>
        <dsp:cNvPr id="0" name=""/>
        <dsp:cNvSpPr/>
      </dsp:nvSpPr>
      <dsp:spPr>
        <a:xfrm>
          <a:off x="525780" y="1663046"/>
          <a:ext cx="7360920" cy="29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444500">
            <a:lnSpc>
              <a:spcPct val="90000"/>
            </a:lnSpc>
            <a:spcBef>
              <a:spcPct val="0"/>
            </a:spcBef>
            <a:spcAft>
              <a:spcPct val="35000"/>
            </a:spcAft>
            <a:buNone/>
          </a:pPr>
          <a:r>
            <a:rPr lang="en-US" sz="1000" kern="1200"/>
            <a:t>EQUALITY ACT 2010</a:t>
          </a:r>
        </a:p>
      </dsp:txBody>
      <dsp:txXfrm>
        <a:off x="540190" y="1677456"/>
        <a:ext cx="7332100" cy="266380"/>
      </dsp:txXfrm>
    </dsp:sp>
    <dsp:sp modelId="{DE6DB4C8-9825-8F4E-80EA-3D979E0DBBC2}">
      <dsp:nvSpPr>
        <dsp:cNvPr id="0" name=""/>
        <dsp:cNvSpPr/>
      </dsp:nvSpPr>
      <dsp:spPr>
        <a:xfrm>
          <a:off x="0" y="2594996"/>
          <a:ext cx="10515600" cy="5827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08280" rIns="816127" bIns="71120" numCol="1" spcCol="1270" anchor="t" anchorCtr="0">
          <a:noAutofit/>
        </a:bodyPr>
        <a:lstStyle/>
        <a:p>
          <a:pPr marL="57150" lvl="1" indent="-57150" algn="l" defTabSz="444500">
            <a:lnSpc>
              <a:spcPct val="90000"/>
            </a:lnSpc>
            <a:spcBef>
              <a:spcPct val="0"/>
            </a:spcBef>
            <a:spcAft>
              <a:spcPct val="15000"/>
            </a:spcAft>
            <a:buChar char="•"/>
          </a:pPr>
          <a:r>
            <a:rPr lang="en-GB" sz="1000" kern="1200"/>
            <a:t>provide for local authority services for children in need (UK Government, 2021)</a:t>
          </a:r>
          <a:endParaRPr lang="en-US" sz="1000" kern="1200"/>
        </a:p>
        <a:p>
          <a:pPr marL="57150" lvl="1" indent="-57150" algn="l" defTabSz="444500">
            <a:lnSpc>
              <a:spcPct val="90000"/>
            </a:lnSpc>
            <a:spcBef>
              <a:spcPct val="0"/>
            </a:spcBef>
            <a:spcAft>
              <a:spcPct val="15000"/>
            </a:spcAft>
            <a:buChar char="•"/>
          </a:pPr>
          <a:r>
            <a:rPr lang="en-GB" sz="1000" kern="1200"/>
            <a:t>Originally 1989, updated in 2021</a:t>
          </a:r>
          <a:endParaRPr lang="en-US" sz="1000" kern="1200"/>
        </a:p>
      </dsp:txBody>
      <dsp:txXfrm>
        <a:off x="0" y="2594996"/>
        <a:ext cx="10515600" cy="582750"/>
      </dsp:txXfrm>
    </dsp:sp>
    <dsp:sp modelId="{188CF14A-AC3C-7242-9B93-CD4F6C737833}">
      <dsp:nvSpPr>
        <dsp:cNvPr id="0" name=""/>
        <dsp:cNvSpPr/>
      </dsp:nvSpPr>
      <dsp:spPr>
        <a:xfrm>
          <a:off x="525780" y="2447397"/>
          <a:ext cx="7360920" cy="29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444500">
            <a:lnSpc>
              <a:spcPct val="90000"/>
            </a:lnSpc>
            <a:spcBef>
              <a:spcPct val="0"/>
            </a:spcBef>
            <a:spcAft>
              <a:spcPct val="35000"/>
            </a:spcAft>
            <a:buNone/>
          </a:pPr>
          <a:r>
            <a:rPr lang="en-US" sz="1000" kern="1200"/>
            <a:t>CHILDREN ACT</a:t>
          </a:r>
        </a:p>
      </dsp:txBody>
      <dsp:txXfrm>
        <a:off x="540190" y="2461807"/>
        <a:ext cx="7332100" cy="266380"/>
      </dsp:txXfrm>
    </dsp:sp>
    <dsp:sp modelId="{A3FDE005-5D03-C146-999D-683EC77ABE16}">
      <dsp:nvSpPr>
        <dsp:cNvPr id="0" name=""/>
        <dsp:cNvSpPr/>
      </dsp:nvSpPr>
      <dsp:spPr>
        <a:xfrm>
          <a:off x="0" y="3379347"/>
          <a:ext cx="10515600" cy="4252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208280" rIns="816127" bIns="71120" numCol="1" spcCol="1270" anchor="t" anchorCtr="0">
          <a:noAutofit/>
        </a:bodyPr>
        <a:lstStyle/>
        <a:p>
          <a:pPr marL="57150" lvl="1" indent="-57150" algn="l" defTabSz="444500">
            <a:lnSpc>
              <a:spcPct val="90000"/>
            </a:lnSpc>
            <a:spcBef>
              <a:spcPct val="0"/>
            </a:spcBef>
            <a:spcAft>
              <a:spcPct val="15000"/>
            </a:spcAft>
            <a:buChar char="•"/>
          </a:pPr>
          <a:r>
            <a:rPr lang="en-US" sz="1000" kern="1200"/>
            <a:t>MASLOW</a:t>
          </a:r>
        </a:p>
      </dsp:txBody>
      <dsp:txXfrm>
        <a:off x="0" y="3379347"/>
        <a:ext cx="10515600" cy="425250"/>
      </dsp:txXfrm>
    </dsp:sp>
    <dsp:sp modelId="{91E37DFE-E835-5D4C-9221-227C471B0503}">
      <dsp:nvSpPr>
        <dsp:cNvPr id="0" name=""/>
        <dsp:cNvSpPr/>
      </dsp:nvSpPr>
      <dsp:spPr>
        <a:xfrm>
          <a:off x="525780" y="3231746"/>
          <a:ext cx="7360920" cy="29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444500">
            <a:lnSpc>
              <a:spcPct val="90000"/>
            </a:lnSpc>
            <a:spcBef>
              <a:spcPct val="0"/>
            </a:spcBef>
            <a:spcAft>
              <a:spcPct val="35000"/>
            </a:spcAft>
            <a:buNone/>
          </a:pPr>
          <a:r>
            <a:rPr lang="en-US" sz="1000" kern="1200"/>
            <a:t>SOCIAL MODELS</a:t>
          </a:r>
        </a:p>
      </dsp:txBody>
      <dsp:txXfrm>
        <a:off x="540190" y="3246156"/>
        <a:ext cx="7332100" cy="266380"/>
      </dsp:txXfrm>
    </dsp:sp>
    <dsp:sp modelId="{2BD04333-0490-6249-A6A0-5B66DB57CBB0}">
      <dsp:nvSpPr>
        <dsp:cNvPr id="0" name=""/>
        <dsp:cNvSpPr/>
      </dsp:nvSpPr>
      <dsp:spPr>
        <a:xfrm>
          <a:off x="0" y="4006197"/>
          <a:ext cx="10515600" cy="252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956B29-0138-0F4D-B00E-06B9289C36B2}">
      <dsp:nvSpPr>
        <dsp:cNvPr id="0" name=""/>
        <dsp:cNvSpPr/>
      </dsp:nvSpPr>
      <dsp:spPr>
        <a:xfrm>
          <a:off x="525780" y="3858597"/>
          <a:ext cx="7360920" cy="29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444500">
            <a:lnSpc>
              <a:spcPct val="90000"/>
            </a:lnSpc>
            <a:spcBef>
              <a:spcPct val="0"/>
            </a:spcBef>
            <a:spcAft>
              <a:spcPct val="35000"/>
            </a:spcAft>
            <a:buNone/>
          </a:pPr>
          <a:r>
            <a:rPr lang="en-US" sz="1000" kern="1200"/>
            <a:t>CARE HOUSE</a:t>
          </a:r>
        </a:p>
      </dsp:txBody>
      <dsp:txXfrm>
        <a:off x="540190" y="3873007"/>
        <a:ext cx="7332100" cy="2663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CF1EFC-5BDA-CA4B-B1F3-7866430D01B3}">
      <dsp:nvSpPr>
        <dsp:cNvPr id="0" name=""/>
        <dsp:cNvSpPr/>
      </dsp:nvSpPr>
      <dsp:spPr>
        <a:xfrm>
          <a:off x="0" y="39687"/>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Troubled Families Programme</a:t>
          </a:r>
        </a:p>
        <a:p>
          <a:pPr marL="171450" lvl="1" indent="-171450" algn="l" defTabSz="800100">
            <a:lnSpc>
              <a:spcPct val="90000"/>
            </a:lnSpc>
            <a:spcBef>
              <a:spcPct val="0"/>
            </a:spcBef>
            <a:spcAft>
              <a:spcPct val="15000"/>
            </a:spcAft>
            <a:buChar char="•"/>
          </a:pPr>
          <a:r>
            <a:rPr lang="en-US" sz="1800" kern="1200"/>
            <a:t>Phase 1: 2012 – 2015</a:t>
          </a:r>
        </a:p>
        <a:p>
          <a:pPr marL="171450" lvl="1" indent="-171450" algn="l" defTabSz="800100">
            <a:lnSpc>
              <a:spcPct val="90000"/>
            </a:lnSpc>
            <a:spcBef>
              <a:spcPct val="0"/>
            </a:spcBef>
            <a:spcAft>
              <a:spcPct val="15000"/>
            </a:spcAft>
            <a:buChar char="•"/>
          </a:pPr>
          <a:r>
            <a:rPr lang="en-US" sz="1800" kern="1200"/>
            <a:t>Phase 2: 2015 – 2020</a:t>
          </a:r>
        </a:p>
      </dsp:txBody>
      <dsp:txXfrm>
        <a:off x="0" y="39687"/>
        <a:ext cx="3286125" cy="1971675"/>
      </dsp:txXfrm>
    </dsp:sp>
    <dsp:sp modelId="{AC909F13-FA18-B143-B4E5-2EBBF890447B}">
      <dsp:nvSpPr>
        <dsp:cNvPr id="0" name=""/>
        <dsp:cNvSpPr/>
      </dsp:nvSpPr>
      <dsp:spPr>
        <a:xfrm>
          <a:off x="3614737" y="39687"/>
          <a:ext cx="3286125" cy="1971675"/>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CAMHS</a:t>
          </a:r>
        </a:p>
        <a:p>
          <a:pPr marL="171450" lvl="1" indent="-171450" algn="l" defTabSz="800100">
            <a:lnSpc>
              <a:spcPct val="90000"/>
            </a:lnSpc>
            <a:spcBef>
              <a:spcPct val="0"/>
            </a:spcBef>
            <a:spcAft>
              <a:spcPct val="15000"/>
            </a:spcAft>
            <a:buChar char="•"/>
          </a:pPr>
          <a:r>
            <a:rPr lang="en-US" sz="1800" kern="1200"/>
            <a:t>NHS’s Child &amp; Adolescent Mental Health Services</a:t>
          </a:r>
        </a:p>
      </dsp:txBody>
      <dsp:txXfrm>
        <a:off x="3614737" y="39687"/>
        <a:ext cx="3286125" cy="1971675"/>
      </dsp:txXfrm>
    </dsp:sp>
    <dsp:sp modelId="{ADEF1A4F-2214-8541-99D7-B16D051A73A0}">
      <dsp:nvSpPr>
        <dsp:cNvPr id="0" name=""/>
        <dsp:cNvSpPr/>
      </dsp:nvSpPr>
      <dsp:spPr>
        <a:xfrm>
          <a:off x="7229475" y="39687"/>
          <a:ext cx="3286125" cy="1971675"/>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Police School Liaison Workers</a:t>
          </a:r>
        </a:p>
        <a:p>
          <a:pPr marL="171450" lvl="1" indent="-171450" algn="l" defTabSz="800100">
            <a:lnSpc>
              <a:spcPct val="90000"/>
            </a:lnSpc>
            <a:spcBef>
              <a:spcPct val="0"/>
            </a:spcBef>
            <a:spcAft>
              <a:spcPct val="15000"/>
            </a:spcAft>
            <a:buChar char="•"/>
          </a:pPr>
          <a:r>
            <a:rPr lang="en-US" sz="1800" kern="1200"/>
            <a:t>Link between school and police</a:t>
          </a:r>
        </a:p>
        <a:p>
          <a:pPr marL="171450" lvl="1" indent="-171450" algn="l" defTabSz="800100">
            <a:lnSpc>
              <a:spcPct val="90000"/>
            </a:lnSpc>
            <a:spcBef>
              <a:spcPct val="0"/>
            </a:spcBef>
            <a:spcAft>
              <a:spcPct val="15000"/>
            </a:spcAft>
            <a:buChar char="•"/>
          </a:pPr>
          <a:r>
            <a:rPr lang="en-US" sz="1800" kern="1200"/>
            <a:t>Inform, care and support families</a:t>
          </a:r>
        </a:p>
      </dsp:txBody>
      <dsp:txXfrm>
        <a:off x="7229475" y="39687"/>
        <a:ext cx="3286125" cy="1971675"/>
      </dsp:txXfrm>
    </dsp:sp>
    <dsp:sp modelId="{D90E3EF5-96A8-F44A-B49A-4918256D86B1}">
      <dsp:nvSpPr>
        <dsp:cNvPr id="0" name=""/>
        <dsp:cNvSpPr/>
      </dsp:nvSpPr>
      <dsp:spPr>
        <a:xfrm>
          <a:off x="1807368" y="2339975"/>
          <a:ext cx="3286125" cy="1971675"/>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Youth in Need forensic team family therapists</a:t>
          </a:r>
        </a:p>
        <a:p>
          <a:pPr marL="171450" lvl="1" indent="-171450" algn="l" defTabSz="800100">
            <a:lnSpc>
              <a:spcPct val="90000"/>
            </a:lnSpc>
            <a:spcBef>
              <a:spcPct val="0"/>
            </a:spcBef>
            <a:spcAft>
              <a:spcPct val="15000"/>
            </a:spcAft>
            <a:buChar char="•"/>
          </a:pPr>
          <a:r>
            <a:rPr lang="en-US" sz="1800" kern="1200"/>
            <a:t>Mental health service</a:t>
          </a:r>
        </a:p>
        <a:p>
          <a:pPr marL="171450" lvl="1" indent="-171450" algn="l" defTabSz="800100">
            <a:lnSpc>
              <a:spcPct val="90000"/>
            </a:lnSpc>
            <a:spcBef>
              <a:spcPct val="0"/>
            </a:spcBef>
            <a:spcAft>
              <a:spcPct val="15000"/>
            </a:spcAft>
            <a:buChar char="•"/>
          </a:pPr>
          <a:r>
            <a:rPr lang="en-US" sz="1800" kern="1200"/>
            <a:t>Psychologists and therapists (NHS, 2021)</a:t>
          </a:r>
        </a:p>
      </dsp:txBody>
      <dsp:txXfrm>
        <a:off x="1807368" y="2339975"/>
        <a:ext cx="3286125" cy="1971675"/>
      </dsp:txXfrm>
    </dsp:sp>
    <dsp:sp modelId="{5CE1CC78-4D9A-6444-8900-7CCD19C102F3}">
      <dsp:nvSpPr>
        <dsp:cNvPr id="0" name=""/>
        <dsp:cNvSpPr/>
      </dsp:nvSpPr>
      <dsp:spPr>
        <a:xfrm>
          <a:off x="5422106" y="2339975"/>
          <a:ext cx="3286125" cy="1971675"/>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Anti-social behaviour workers</a:t>
          </a:r>
        </a:p>
      </dsp:txBody>
      <dsp:txXfrm>
        <a:off x="5422106" y="2339975"/>
        <a:ext cx="3286125" cy="197167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131A10-CAFD-CD43-A5CA-09349BB3E7C8}">
      <dsp:nvSpPr>
        <dsp:cNvPr id="0" name=""/>
        <dsp:cNvSpPr/>
      </dsp:nvSpPr>
      <dsp:spPr>
        <a:xfrm>
          <a:off x="696616" y="505"/>
          <a:ext cx="3157857" cy="15789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GB" sz="3300" kern="1200"/>
            <a:t>Access to Panel Meetings</a:t>
          </a:r>
        </a:p>
      </dsp:txBody>
      <dsp:txXfrm>
        <a:off x="742861" y="46750"/>
        <a:ext cx="3065367" cy="1486438"/>
      </dsp:txXfrm>
    </dsp:sp>
    <dsp:sp modelId="{883D61DC-5F8E-0347-AA45-627843A31EF5}">
      <dsp:nvSpPr>
        <dsp:cNvPr id="0" name=""/>
        <dsp:cNvSpPr/>
      </dsp:nvSpPr>
      <dsp:spPr>
        <a:xfrm>
          <a:off x="1012402" y="1579434"/>
          <a:ext cx="315785" cy="1184196"/>
        </a:xfrm>
        <a:custGeom>
          <a:avLst/>
          <a:gdLst/>
          <a:ahLst/>
          <a:cxnLst/>
          <a:rect l="0" t="0" r="0" b="0"/>
          <a:pathLst>
            <a:path>
              <a:moveTo>
                <a:pt x="0" y="0"/>
              </a:moveTo>
              <a:lnTo>
                <a:pt x="0" y="1184196"/>
              </a:lnTo>
              <a:lnTo>
                <a:pt x="315785" y="11841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DFD99C-D954-4C40-808C-BAB4E8F9221F}">
      <dsp:nvSpPr>
        <dsp:cNvPr id="0" name=""/>
        <dsp:cNvSpPr/>
      </dsp:nvSpPr>
      <dsp:spPr>
        <a:xfrm>
          <a:off x="1328188" y="1974166"/>
          <a:ext cx="2526286" cy="15789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GB" sz="2600" kern="1200"/>
            <a:t>Improving Children’s School Attendance</a:t>
          </a:r>
        </a:p>
      </dsp:txBody>
      <dsp:txXfrm>
        <a:off x="1374433" y="2020411"/>
        <a:ext cx="2433796" cy="1486438"/>
      </dsp:txXfrm>
    </dsp:sp>
    <dsp:sp modelId="{1DC287FA-080A-BD48-9704-2EF7EF9C14A8}">
      <dsp:nvSpPr>
        <dsp:cNvPr id="0" name=""/>
        <dsp:cNvSpPr/>
      </dsp:nvSpPr>
      <dsp:spPr>
        <a:xfrm>
          <a:off x="1012402" y="1579434"/>
          <a:ext cx="315785" cy="3157857"/>
        </a:xfrm>
        <a:custGeom>
          <a:avLst/>
          <a:gdLst/>
          <a:ahLst/>
          <a:cxnLst/>
          <a:rect l="0" t="0" r="0" b="0"/>
          <a:pathLst>
            <a:path>
              <a:moveTo>
                <a:pt x="0" y="0"/>
              </a:moveTo>
              <a:lnTo>
                <a:pt x="0" y="3157857"/>
              </a:lnTo>
              <a:lnTo>
                <a:pt x="315785" y="31578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DEF9E7-E3C7-4447-9E58-C2B31CBCF842}">
      <dsp:nvSpPr>
        <dsp:cNvPr id="0" name=""/>
        <dsp:cNvSpPr/>
      </dsp:nvSpPr>
      <dsp:spPr>
        <a:xfrm>
          <a:off x="1328188" y="3947827"/>
          <a:ext cx="2526286" cy="15789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GB" sz="2600" kern="1200"/>
            <a:t>Parenting and Employment Training</a:t>
          </a:r>
        </a:p>
      </dsp:txBody>
      <dsp:txXfrm>
        <a:off x="1374433" y="3994072"/>
        <a:ext cx="2433796" cy="1486438"/>
      </dsp:txXfrm>
    </dsp:sp>
    <dsp:sp modelId="{F9227298-9301-8B4A-8BFA-CEE84D472818}">
      <dsp:nvSpPr>
        <dsp:cNvPr id="0" name=""/>
        <dsp:cNvSpPr/>
      </dsp:nvSpPr>
      <dsp:spPr>
        <a:xfrm>
          <a:off x="4643939" y="505"/>
          <a:ext cx="3157857" cy="15789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GB" sz="3300" kern="1200" dirty="0"/>
            <a:t>Liaising with Neighbourhood services</a:t>
          </a:r>
        </a:p>
      </dsp:txBody>
      <dsp:txXfrm>
        <a:off x="4690184" y="46750"/>
        <a:ext cx="3065367" cy="1486438"/>
      </dsp:txXfrm>
    </dsp:sp>
    <dsp:sp modelId="{7439D25F-8D17-9942-8C81-2A5DCB3F3C1C}">
      <dsp:nvSpPr>
        <dsp:cNvPr id="0" name=""/>
        <dsp:cNvSpPr/>
      </dsp:nvSpPr>
      <dsp:spPr>
        <a:xfrm>
          <a:off x="4959725" y="1579434"/>
          <a:ext cx="315785" cy="1184196"/>
        </a:xfrm>
        <a:custGeom>
          <a:avLst/>
          <a:gdLst/>
          <a:ahLst/>
          <a:cxnLst/>
          <a:rect l="0" t="0" r="0" b="0"/>
          <a:pathLst>
            <a:path>
              <a:moveTo>
                <a:pt x="0" y="0"/>
              </a:moveTo>
              <a:lnTo>
                <a:pt x="0" y="1184196"/>
              </a:lnTo>
              <a:lnTo>
                <a:pt x="315785" y="11841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A041EB-AA89-B848-9ED3-6B21DB60DF82}">
      <dsp:nvSpPr>
        <dsp:cNvPr id="0" name=""/>
        <dsp:cNvSpPr/>
      </dsp:nvSpPr>
      <dsp:spPr>
        <a:xfrm>
          <a:off x="5275510" y="1974166"/>
          <a:ext cx="2526286" cy="15789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GB" sz="2600" kern="1200"/>
            <a:t>Extracurricular Activities for Children</a:t>
          </a:r>
        </a:p>
      </dsp:txBody>
      <dsp:txXfrm>
        <a:off x="5321755" y="2020411"/>
        <a:ext cx="2433796" cy="1486438"/>
      </dsp:txXfrm>
    </dsp:sp>
    <dsp:sp modelId="{CBCDA058-D3E1-D94E-912F-8B57762EFD77}">
      <dsp:nvSpPr>
        <dsp:cNvPr id="0" name=""/>
        <dsp:cNvSpPr/>
      </dsp:nvSpPr>
      <dsp:spPr>
        <a:xfrm>
          <a:off x="4959725" y="1579434"/>
          <a:ext cx="315785" cy="3157857"/>
        </a:xfrm>
        <a:custGeom>
          <a:avLst/>
          <a:gdLst/>
          <a:ahLst/>
          <a:cxnLst/>
          <a:rect l="0" t="0" r="0" b="0"/>
          <a:pathLst>
            <a:path>
              <a:moveTo>
                <a:pt x="0" y="0"/>
              </a:moveTo>
              <a:lnTo>
                <a:pt x="0" y="3157857"/>
              </a:lnTo>
              <a:lnTo>
                <a:pt x="315785" y="31578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7783FA-9E35-0B40-8BC4-69C92F82EA0D}">
      <dsp:nvSpPr>
        <dsp:cNvPr id="0" name=""/>
        <dsp:cNvSpPr/>
      </dsp:nvSpPr>
      <dsp:spPr>
        <a:xfrm>
          <a:off x="5275510" y="3947827"/>
          <a:ext cx="2526286" cy="15789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GB" sz="2600" kern="1200"/>
            <a:t>Youth and Play service</a:t>
          </a:r>
        </a:p>
      </dsp:txBody>
      <dsp:txXfrm>
        <a:off x="5321755" y="3994072"/>
        <a:ext cx="2433796" cy="148643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519D8E-29BB-6048-8EFB-58A63FDE7B77}" type="datetimeFigureOut">
              <a:rPr lang="en-US" smtClean="0"/>
              <a:t>7/16/2021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11BCFA-ADBE-844E-B60E-9D2F5830737E}" type="slidenum">
              <a:rPr lang="en-US" smtClean="0"/>
              <a:t>‹#›</a:t>
            </a:fld>
            <a:endParaRPr lang="en-US"/>
          </a:p>
        </p:txBody>
      </p:sp>
    </p:spTree>
    <p:extLst>
      <p:ext uri="{BB962C8B-B14F-4D97-AF65-F5344CB8AC3E}">
        <p14:creationId xmlns:p14="http://schemas.microsoft.com/office/powerpoint/2010/main" val="2717643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Welcome to groups c's presentation, myself Fozeea, Husna, Annmarie and Norbit will be presenting today. </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1</a:t>
            </a:fld>
            <a:endParaRPr lang="en-US"/>
          </a:p>
        </p:txBody>
      </p:sp>
    </p:spTree>
    <p:extLst>
      <p:ext uri="{BB962C8B-B14F-4D97-AF65-F5344CB8AC3E}">
        <p14:creationId xmlns:p14="http://schemas.microsoft.com/office/powerpoint/2010/main" val="208628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this case study we have highlighted the risk factors, we have analysis and critiqued, policies and professional interventions, we have discussed and evulgated the current policy, case management, initiatives used by the multi- disciplinary agencies.</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2</a:t>
            </a:fld>
            <a:endParaRPr lang="en-US"/>
          </a:p>
        </p:txBody>
      </p:sp>
    </p:spTree>
    <p:extLst>
      <p:ext uri="{BB962C8B-B14F-4D97-AF65-F5344CB8AC3E}">
        <p14:creationId xmlns:p14="http://schemas.microsoft.com/office/powerpoint/2010/main" val="1177840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Risk factors which have contributed to the vulnerability of the family members are as follows</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3</a:t>
            </a:fld>
            <a:endParaRPr lang="en-US"/>
          </a:p>
        </p:txBody>
      </p:sp>
    </p:spTree>
    <p:extLst>
      <p:ext uri="{BB962C8B-B14F-4D97-AF65-F5344CB8AC3E}">
        <p14:creationId xmlns:p14="http://schemas.microsoft.com/office/powerpoint/2010/main" val="3848564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Mothers depression and anxiety why this would be seen as a risk factor? Affects child's development. How a child sees the world and the parent. Express less. Less eye contact. Even to activities. Academically. Course behavior problems and isolations problems for both mother and child due to mom finding it hard not to go out.</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4</a:t>
            </a:fld>
            <a:endParaRPr lang="en-US"/>
          </a:p>
        </p:txBody>
      </p:sp>
    </p:spTree>
    <p:extLst>
      <p:ext uri="{BB962C8B-B14F-4D97-AF65-F5344CB8AC3E}">
        <p14:creationId xmlns:p14="http://schemas.microsoft.com/office/powerpoint/2010/main" val="1892277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It states in the case study there was a referral to a youth offenders team. This team deals with offenders under the age of eighteen, this is a risk and could be addressed with mom having parenting intervention, offering more support for her and child, improving there relationships. Consistent discipline. Builds self confidence, eventually strengthen mothers and child's relationship.</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5</a:t>
            </a:fld>
            <a:endParaRPr lang="en-US"/>
          </a:p>
        </p:txBody>
      </p:sp>
    </p:spTree>
    <p:extLst>
      <p:ext uri="{BB962C8B-B14F-4D97-AF65-F5344CB8AC3E}">
        <p14:creationId xmlns:p14="http://schemas.microsoft.com/office/powerpoint/2010/main" val="1585158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Case Study C</a:t>
            </a:r>
          </a:p>
          <a:p>
            <a:endParaRPr lang="en-GB"/>
          </a:p>
          <a:p>
            <a:r>
              <a:rPr lang="en-GB"/>
              <a:t>The risk factors in this case are:</a:t>
            </a:r>
          </a:p>
          <a:p>
            <a:endParaRPr lang="en-GB"/>
          </a:p>
          <a:p>
            <a:r>
              <a:rPr lang="en-GB"/>
              <a:t>Parental neglect due to the mother’s ongoing mental heath issues.  Impacts on the children who live at home with her, lack of attention and engagement.</a:t>
            </a:r>
          </a:p>
          <a:p>
            <a:endParaRPr lang="en-GB"/>
          </a:p>
          <a:p>
            <a:endParaRPr lang="en-GB"/>
          </a:p>
          <a:p>
            <a:r>
              <a:rPr lang="en-GB"/>
              <a:t>Antisocial Behaviour: Harmful or hostile behaviour deviating from the social, societal norms. Low family income, poor parental supervision. (Farrington,2005)</a:t>
            </a:r>
          </a:p>
          <a:p>
            <a:endParaRPr lang="en-GB"/>
          </a:p>
          <a:p>
            <a:r>
              <a:rPr lang="en-GB"/>
              <a:t>Phychopathology: </a:t>
            </a:r>
          </a:p>
          <a:p>
            <a:r>
              <a:rPr lang="en-GB"/>
              <a:t>The study of mental disorders/ unusual maladaptive behaviours.</a:t>
            </a:r>
          </a:p>
          <a:p>
            <a:r>
              <a:rPr lang="en-GB"/>
              <a:t>Depressive disorder, bipolar disorder, schizophrenia, paranoid personality, and social anxiety disorder.</a:t>
            </a:r>
          </a:p>
          <a:p>
            <a:endParaRPr lang="en-GB"/>
          </a:p>
          <a:p>
            <a:r>
              <a:rPr lang="en-GB"/>
              <a:t>Housing conditions  </a:t>
            </a:r>
          </a:p>
          <a:p>
            <a:endParaRPr lang="en-GB"/>
          </a:p>
          <a:p>
            <a:r>
              <a:rPr lang="en-GB"/>
              <a:t>One of the main risk factors that impacts </a:t>
            </a:r>
          </a:p>
          <a:p>
            <a:r>
              <a:rPr lang="en-GB"/>
              <a:t>They are living in a house that does not promote good mental health &amp; well being.   Their surroundings are bleak, and a reason for the son not to stay at home.  Venturing out leads to dangerous &amp; risky behaviour,   Involvement in adult things.  i.e alcohol and drugs.</a:t>
            </a:r>
          </a:p>
          <a:p>
            <a:endParaRPr lang="en-GB"/>
          </a:p>
          <a:p>
            <a:r>
              <a:rPr lang="en-GB"/>
              <a:t>Unemployment</a:t>
            </a:r>
          </a:p>
          <a:p>
            <a:endParaRPr lang="en-GB"/>
          </a:p>
          <a:p>
            <a:r>
              <a:rPr lang="en-GB"/>
              <a:t>Impacts the family economically</a:t>
            </a:r>
          </a:p>
          <a:p>
            <a:r>
              <a:rPr lang="en-GB"/>
              <a:t>The family is  unable to afford the basics of life.  Plunging them into poverty.</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1111BCFA-ADBE-844E-B60E-9D2F5830737E}" type="slidenum">
              <a:rPr lang="en-US" smtClean="0"/>
              <a:t>6</a:t>
            </a:fld>
            <a:endParaRPr lang="en-US"/>
          </a:p>
        </p:txBody>
      </p:sp>
    </p:spTree>
    <p:extLst>
      <p:ext uri="{BB962C8B-B14F-4D97-AF65-F5344CB8AC3E}">
        <p14:creationId xmlns:p14="http://schemas.microsoft.com/office/powerpoint/2010/main" val="1967005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Child vulnerability is caused by many different factors, such as income poverty, (Wikle, 2018)</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7</a:t>
            </a:fld>
            <a:endParaRPr lang="en-US"/>
          </a:p>
        </p:txBody>
      </p:sp>
    </p:spTree>
    <p:extLst>
      <p:ext uri="{BB962C8B-B14F-4D97-AF65-F5344CB8AC3E}">
        <p14:creationId xmlns:p14="http://schemas.microsoft.com/office/powerpoint/2010/main" val="4163656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noProof="0"/>
              <a:t>In the case study, the multi-disciplinary service providers increased extracurricular activities for children. As a result, this can help in engaging the boys in constructive activities and diverting their attention from illegal activities. Extracurricular activities induce interest into children and adolescents to play sports, participate in individual development tasks and enhance their development procedures. This also improves children attendance in schools as they are attracted towards something beyond studies and books. This not only improves the company of children but also has a positive impact and change on the behaviours of vulnerable people (Barker et al., 2018). However, people have also argued that it is more important to improve educational facilities and increase access to education for children to motivate them to engage in activities for the betterment of themselves as well as the society as a whole (Arora et al., 2015). </a:t>
            </a:r>
          </a:p>
          <a:p>
            <a:pPr algn="just"/>
            <a:r>
              <a:rPr lang="en-GB" noProof="0"/>
              <a:t>Whole-community approaches have been used by liaising with neighbourhood services to repair the property of the family. Bringing the entire community together to help a vulnerable family promotes their value in the community and brings to their perception a sense of belonging among the rest of the residents of the society (OECD, 2019). In turn, this demonstrates extended support towards the needy, fulfilling multiple needs of theirs (Mallett,2017).  Interestingly, whole-community approaches can be driven single-handedly by people within the community and may at times not require inputs from external agencies which makes this an easy approach provided that community members are willing to help. </a:t>
            </a:r>
          </a:p>
          <a:p>
            <a:pPr algn="just"/>
            <a:r>
              <a:rPr lang="en-GB" noProof="0"/>
              <a:t>The mother of family C suffered from depression and anxiety due to which she was unable to attend many counselling sessions to improve her parenting skills. Moreover, a poverty stricken life had restricted her from getting the luxuries for her children and so, maternal employment was promoted.  </a:t>
            </a:r>
          </a:p>
          <a:p>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13</a:t>
            </a:fld>
            <a:endParaRPr lang="en-US"/>
          </a:p>
        </p:txBody>
      </p:sp>
    </p:spTree>
    <p:extLst>
      <p:ext uri="{BB962C8B-B14F-4D97-AF65-F5344CB8AC3E}">
        <p14:creationId xmlns:p14="http://schemas.microsoft.com/office/powerpoint/2010/main" val="3986250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14</a:t>
            </a:fld>
            <a:endParaRPr lang="en-US"/>
          </a:p>
        </p:txBody>
      </p:sp>
    </p:spTree>
    <p:extLst>
      <p:ext uri="{BB962C8B-B14F-4D97-AF65-F5344CB8AC3E}">
        <p14:creationId xmlns:p14="http://schemas.microsoft.com/office/powerpoint/2010/main" val="999700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BDD79-06B6-DF4C-97B4-CDCD5D7FCB6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AEE85E7-56D1-5940-9C04-2113E60ED2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1261FC0-6842-054E-A238-B984D8E04CCC}"/>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5" name="Footer Placeholder 4">
            <a:extLst>
              <a:ext uri="{FF2B5EF4-FFF2-40B4-BE49-F238E27FC236}">
                <a16:creationId xmlns:a16="http://schemas.microsoft.com/office/drawing/2014/main" id="{A0A09D8B-2958-ED4C-A14C-068BE9CAEC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BD76D3-E45A-6B41-B2CD-79A47596E51A}"/>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064117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E65A3-FCB0-0649-A661-34242F3F3F9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CCA7982-C527-214C-AF73-F0D8BB217A0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DB48AB5-DA45-FD4E-8670-D923237556C4}"/>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5" name="Footer Placeholder 4">
            <a:extLst>
              <a:ext uri="{FF2B5EF4-FFF2-40B4-BE49-F238E27FC236}">
                <a16:creationId xmlns:a16="http://schemas.microsoft.com/office/drawing/2014/main" id="{C8C662DB-AC10-5B49-9576-F0C841EE03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B22EB7-9E91-AB40-BE5C-FD299D564584}"/>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423007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3F7EB-42FD-D142-BA12-7047BB780F1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0064066-496A-8B43-94CA-49E835469F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EB27254-9785-D645-B5CE-0CC2F3E7AC5E}"/>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5" name="Footer Placeholder 4">
            <a:extLst>
              <a:ext uri="{FF2B5EF4-FFF2-40B4-BE49-F238E27FC236}">
                <a16:creationId xmlns:a16="http://schemas.microsoft.com/office/drawing/2014/main" id="{E5768E84-E68A-F24A-BA1B-ECB18AD36F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CEA650-074C-7244-977D-D817E032FA9A}"/>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333424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0FAD5-2873-914F-AC72-DA420792B43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964AED3-E84F-5144-B4DE-4A7E986B426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7519525-A4CA-DC40-8042-01EF3773A9E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95836F4-70F6-4F41-996B-0904A896FCA9}"/>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6" name="Footer Placeholder 5">
            <a:extLst>
              <a:ext uri="{FF2B5EF4-FFF2-40B4-BE49-F238E27FC236}">
                <a16:creationId xmlns:a16="http://schemas.microsoft.com/office/drawing/2014/main" id="{30650D95-DDF9-2A4E-8AC3-EF34DD1A84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287AB9-3F95-144B-A9A8-B5450A175CE6}"/>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998228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52599-8DE3-EA49-AE39-4DE410A6008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DA53E1-0BE1-C74A-A7B9-66F49E899C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643E6E9-BBC2-294F-B6FA-9AA50132534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FF8E4E-9D76-904E-944F-C274E7A896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4391CC8-D026-AE43-9F2B-8696382BBFB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7FE7099-EECC-D841-918E-F7C687D1B44A}"/>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8" name="Footer Placeholder 7">
            <a:extLst>
              <a:ext uri="{FF2B5EF4-FFF2-40B4-BE49-F238E27FC236}">
                <a16:creationId xmlns:a16="http://schemas.microsoft.com/office/drawing/2014/main" id="{92E76AEE-31D8-BA47-A5AF-7899E5D8646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D31E2AE-BC27-B449-BBFC-541DA94DC3E7}"/>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833987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6243B-F199-584D-B765-A18A20E6EC2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58F6AA5-09F8-614A-A81D-4109AD8A741F}"/>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4" name="Footer Placeholder 3">
            <a:extLst>
              <a:ext uri="{FF2B5EF4-FFF2-40B4-BE49-F238E27FC236}">
                <a16:creationId xmlns:a16="http://schemas.microsoft.com/office/drawing/2014/main" id="{0CD199BF-4D2C-FA49-837F-8FE9588A571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01605A4-1F5E-E74C-A3B6-46791F71EE1B}"/>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3890385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E23664-4776-3040-B931-CACE2B7B1117}"/>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3" name="Footer Placeholder 2">
            <a:extLst>
              <a:ext uri="{FF2B5EF4-FFF2-40B4-BE49-F238E27FC236}">
                <a16:creationId xmlns:a16="http://schemas.microsoft.com/office/drawing/2014/main" id="{262DCFE8-7AA5-5941-BA1D-899A4C4A17C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93B56DF-8A01-C342-8DE6-4DB703263435}"/>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3121132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1C05D-6B58-444D-BD92-3B4E558DAA6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AC11EEB-A9A0-F840-8E25-60D1F499DD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F9CA144-06F9-A14A-B736-7AA2DA305F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59056D-66C7-8E4B-AD12-490985A2DAAF}"/>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6" name="Footer Placeholder 5">
            <a:extLst>
              <a:ext uri="{FF2B5EF4-FFF2-40B4-BE49-F238E27FC236}">
                <a16:creationId xmlns:a16="http://schemas.microsoft.com/office/drawing/2014/main" id="{F64B8717-5392-1140-9651-F22D80684F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5F71B-5EFB-2B45-B53A-C556CE8611B9}"/>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4201311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BC802-FF52-E247-A225-106EA78C47E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630FF83-725F-EB47-9E5D-DEF935C3B7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0C0FD14-68F6-7644-B7A3-F582C6832D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E7BB239-65CC-A447-ABE1-F3DC3F6C3AB6}"/>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6" name="Footer Placeholder 5">
            <a:extLst>
              <a:ext uri="{FF2B5EF4-FFF2-40B4-BE49-F238E27FC236}">
                <a16:creationId xmlns:a16="http://schemas.microsoft.com/office/drawing/2014/main" id="{41D5CB0C-C541-CF4D-959E-D96926146B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D16755-899F-454E-B09B-BF6B86E08E7E}"/>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275875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F334F-C4C2-7B48-93B7-74C1A1E6404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1E2267B-EA3E-C340-B19C-4FAF0080897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D094C9-0FDC-7D48-8FCC-4A59DFE0A9CC}"/>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5" name="Footer Placeholder 4">
            <a:extLst>
              <a:ext uri="{FF2B5EF4-FFF2-40B4-BE49-F238E27FC236}">
                <a16:creationId xmlns:a16="http://schemas.microsoft.com/office/drawing/2014/main" id="{5BD56149-CE08-E44F-B961-974E214036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711226-20C7-1342-AE1D-68429B8E5FEC}"/>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525747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082C3A-70AF-C14D-A4AB-CE685BBCC73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5289089-167F-F542-8426-4E4E8F32A45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CC0C34D-C70D-3346-8B98-D6AB1327127C}"/>
              </a:ext>
            </a:extLst>
          </p:cNvPr>
          <p:cNvSpPr>
            <a:spLocks noGrp="1"/>
          </p:cNvSpPr>
          <p:nvPr>
            <p:ph type="dt" sz="half" idx="10"/>
          </p:nvPr>
        </p:nvSpPr>
        <p:spPr/>
        <p:txBody>
          <a:bodyPr/>
          <a:lstStyle/>
          <a:p>
            <a:fld id="{FD4E2DFA-7A67-4D4B-A591-B2CDB0BE6A82}" type="datetimeFigureOut">
              <a:rPr lang="en-US" smtClean="0"/>
              <a:t>7/16/2021</a:t>
            </a:fld>
            <a:endParaRPr lang="en-US"/>
          </a:p>
        </p:txBody>
      </p:sp>
      <p:sp>
        <p:nvSpPr>
          <p:cNvPr id="5" name="Footer Placeholder 4">
            <a:extLst>
              <a:ext uri="{FF2B5EF4-FFF2-40B4-BE49-F238E27FC236}">
                <a16:creationId xmlns:a16="http://schemas.microsoft.com/office/drawing/2014/main" id="{15555C6C-EB9E-8840-A0D4-F34532D21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B25274-BCC3-C849-912D-2FA94D87A8DB}"/>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86876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05908E-353A-824A-BE56-DA27123407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9A6EB35-272D-5142-90C9-5B9F77C9E5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BF079ED-E9EB-1744-85E1-BA25EB4CCB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4E2DFA-7A67-4D4B-A591-B2CDB0BE6A82}" type="datetimeFigureOut">
              <a:rPr lang="en-US" smtClean="0"/>
              <a:t>7/16/2021</a:t>
            </a:fld>
            <a:endParaRPr lang="en-US"/>
          </a:p>
        </p:txBody>
      </p:sp>
      <p:sp>
        <p:nvSpPr>
          <p:cNvPr id="5" name="Footer Placeholder 4">
            <a:extLst>
              <a:ext uri="{FF2B5EF4-FFF2-40B4-BE49-F238E27FC236}">
                <a16:creationId xmlns:a16="http://schemas.microsoft.com/office/drawing/2014/main" id="{6956A11E-DA8F-F143-BFAB-1CEBF05EE8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EEADD3-D65C-6F4E-9AA8-DA36F175AC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0CA0F0-256B-8E4E-8C9E-1D1C55FBD304}" type="slidenum">
              <a:rPr lang="en-US" smtClean="0"/>
              <a:t>‹#›</a:t>
            </a:fld>
            <a:endParaRPr lang="en-US"/>
          </a:p>
        </p:txBody>
      </p:sp>
    </p:spTree>
    <p:extLst>
      <p:ext uri="{BB962C8B-B14F-4D97-AF65-F5344CB8AC3E}">
        <p14:creationId xmlns:p14="http://schemas.microsoft.com/office/powerpoint/2010/main" val="31405187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8" Type="http://schemas.openxmlformats.org/officeDocument/2006/relationships/hyperlink" Target="https://www.yalemedicine.org/conditions/how-parental-depression-affects-child#:~:text=Parental%20depression%20shapes%20not%20only%20a%20parent%E2%80%99s%20perception,children%20differently%2C%20in%20ways%20that%20affect%20child%20development." TargetMode="External"/><Relationship Id="rId3" Type="http://schemas.openxmlformats.org/officeDocument/2006/relationships/hyperlink" Target="https://acamh.onlinelibrary.wiley.com/doi/10.1111/j.1469-7610.2009.02070.x" TargetMode="External"/><Relationship Id="rId7" Type="http://schemas.openxmlformats.org/officeDocument/2006/relationships/hyperlink" Target="https://www.popcenter.umd.edu/research/sponsored-events/tu2018/papers/wikle"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www.gov.uk/government/publications/how-to-support-parents-of-children-in-the-youth-justice-system/support-parents-of-children-in-the-youth-justice-system-section-9-case-management-guidance" TargetMode="External"/><Relationship Id="rId5" Type="http://schemas.openxmlformats.org/officeDocument/2006/relationships/hyperlink" Target="https://acamh.onlinelibrary.wiley.com/servlet/linkout?suffix=null&amp;dbid=128&amp;doi=10.1111%2Fjcpp.12943&amp;key=000269264800006" TargetMode="External"/><Relationship Id="rId4" Type="http://schemas.openxmlformats.org/officeDocument/2006/relationships/hyperlink" Target="https://acamh.onlinelibrary.wiley.com/servlet/linkout?suffix=null&amp;dbid=8&amp;doi=10.1111%2Fjcpp.12943&amp;key=1929846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F944CB8E-2655-0548-AE06-66C229F2036D}"/>
              </a:ext>
            </a:extLst>
          </p:cNvPr>
          <p:cNvSpPr>
            <a:spLocks noGrp="1"/>
          </p:cNvSpPr>
          <p:nvPr>
            <p:ph type="subTitle" idx="1"/>
          </p:nvPr>
        </p:nvSpPr>
        <p:spPr>
          <a:xfrm>
            <a:off x="3429291" y="4007737"/>
            <a:ext cx="5218524" cy="2274333"/>
          </a:xfrm>
          <a:noFill/>
        </p:spPr>
        <p:txBody>
          <a:bodyPr anchor="b">
            <a:noAutofit/>
          </a:bodyPr>
          <a:lstStyle/>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Fozeea Jabeen: Student 1914129</a:t>
            </a:r>
          </a:p>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Husna Begum: Student 1915041</a:t>
            </a:r>
          </a:p>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Susan Doyle: Student 1912357</a:t>
            </a:r>
          </a:p>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Anne-Marie McDonald: Student 1908085</a:t>
            </a:r>
          </a:p>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Norbert Ibeawuchi Orji: Student 1816289  </a:t>
            </a:r>
          </a:p>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Module: BMHP5004_BIRM</a:t>
            </a:r>
          </a:p>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Lecturer: Rachel France</a:t>
            </a:r>
          </a:p>
          <a:p>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16</a:t>
            </a:r>
            <a:r>
              <a:rPr lang="en-GB" sz="1800" baseline="30000">
                <a:solidFill>
                  <a:srgbClr val="080808"/>
                </a:solidFill>
                <a:latin typeface="Arial" panose="020B0604020202020204" pitchFamily="34" charset="0"/>
                <a:ea typeface="Amasis MT Pro Medium" panose="02000000000000000000" pitchFamily="2" charset="0"/>
                <a:cs typeface="Arial" panose="020B0604020202020204" pitchFamily="34" charset="0"/>
              </a:rPr>
              <a:t>th</a:t>
            </a:r>
            <a:r>
              <a:rPr lang="en-GB" sz="1800">
                <a:solidFill>
                  <a:srgbClr val="080808"/>
                </a:solidFill>
                <a:latin typeface="Arial" panose="020B0604020202020204" pitchFamily="34" charset="0"/>
                <a:ea typeface="Amasis MT Pro Medium" panose="02000000000000000000" pitchFamily="2" charset="0"/>
                <a:cs typeface="Arial" panose="020B0604020202020204" pitchFamily="34" charset="0"/>
              </a:rPr>
              <a:t> July 2021</a:t>
            </a:r>
            <a:endParaRPr lang="en-US" sz="1800">
              <a:solidFill>
                <a:srgbClr val="080808"/>
              </a:solidFill>
              <a:latin typeface="Arial" panose="020B0604020202020204" pitchFamily="34" charset="0"/>
              <a:ea typeface="Amasis MT Pro Medium" panose="02000000000000000000" pitchFamily="2" charset="0"/>
              <a:cs typeface="Arial" panose="020B0604020202020204" pitchFamily="34" charset="0"/>
            </a:endParaRPr>
          </a:p>
        </p:txBody>
      </p:sp>
      <p:sp>
        <p:nvSpPr>
          <p:cNvPr id="2" name="Title 1">
            <a:extLst>
              <a:ext uri="{FF2B5EF4-FFF2-40B4-BE49-F238E27FC236}">
                <a16:creationId xmlns:a16="http://schemas.microsoft.com/office/drawing/2014/main" id="{78A26E1E-CE99-C544-88A1-5CB2A9F74058}"/>
              </a:ext>
            </a:extLst>
          </p:cNvPr>
          <p:cNvSpPr>
            <a:spLocks noGrp="1"/>
          </p:cNvSpPr>
          <p:nvPr>
            <p:ph type="ctrTitle"/>
          </p:nvPr>
        </p:nvSpPr>
        <p:spPr>
          <a:xfrm>
            <a:off x="2675860" y="1636191"/>
            <a:ext cx="6843696" cy="790279"/>
          </a:xfrm>
          <a:noFill/>
        </p:spPr>
        <p:txBody>
          <a:bodyPr anchor="ctr">
            <a:normAutofit/>
          </a:bodyPr>
          <a:lstStyle/>
          <a:p>
            <a:r>
              <a:rPr lang="en-GB" sz="3200">
                <a:solidFill>
                  <a:srgbClr val="080808"/>
                </a:solidFill>
                <a:latin typeface="Arial" panose="020B0604020202020204" pitchFamily="34" charset="0"/>
                <a:ea typeface="Amasis MT Pro Black" panose="02000000000000000000" pitchFamily="2" charset="0"/>
                <a:cs typeface="Arial" panose="020B0604020202020204" pitchFamily="34" charset="0"/>
              </a:rPr>
              <a:t>Presentation Case Study C  </a:t>
            </a:r>
            <a:endParaRPr lang="en-US" sz="3200">
              <a:solidFill>
                <a:srgbClr val="080808"/>
              </a:solidFill>
              <a:latin typeface="Arial" panose="020B0604020202020204" pitchFamily="34" charset="0"/>
              <a:ea typeface="Amasis MT Pro Black" panose="02000000000000000000" pitchFamily="2" charset="0"/>
              <a:cs typeface="Arial" panose="020B0604020202020204" pitchFamily="34"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C57E53E1-3078-914E-82C7-67AB8D2BA0BC}"/>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5" name="TextBox 4">
            <a:extLst>
              <a:ext uri="{FF2B5EF4-FFF2-40B4-BE49-F238E27FC236}">
                <a16:creationId xmlns:a16="http://schemas.microsoft.com/office/drawing/2014/main" id="{C0714BB8-BABB-6441-907D-DD395AD0019F}"/>
              </a:ext>
            </a:extLst>
          </p:cNvPr>
          <p:cNvSpPr txBox="1"/>
          <p:nvPr/>
        </p:nvSpPr>
        <p:spPr>
          <a:xfrm>
            <a:off x="3269512" y="459088"/>
            <a:ext cx="5785383" cy="969105"/>
          </a:xfrm>
          <a:prstGeom prst="rect">
            <a:avLst/>
          </a:prstGeom>
          <a:noFill/>
        </p:spPr>
        <p:txBody>
          <a:bodyPr wrap="square" rtlCol="0">
            <a:spAutoFit/>
          </a:bodyPr>
          <a:lstStyle/>
          <a:p>
            <a:pPr algn="l"/>
            <a:endParaRPr lang="en-US">
              <a:latin typeface="Arial" panose="020B0604020202020204" pitchFamily="34" charset="0"/>
              <a:ea typeface="Amasis MT Pro Medium"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D47A8889-49C4-A649-BD0E-37562AA3195A}"/>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7" name="TextBox 6">
            <a:extLst>
              <a:ext uri="{FF2B5EF4-FFF2-40B4-BE49-F238E27FC236}">
                <a16:creationId xmlns:a16="http://schemas.microsoft.com/office/drawing/2014/main" id="{D479CCCD-8EA0-A746-A867-473E8BC5B9A1}"/>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9" name="TextBox 8">
            <a:extLst>
              <a:ext uri="{FF2B5EF4-FFF2-40B4-BE49-F238E27FC236}">
                <a16:creationId xmlns:a16="http://schemas.microsoft.com/office/drawing/2014/main" id="{8AE22B1D-CB1D-4B41-A3AA-8A6F5656E524}"/>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1" name="TextBox 10">
            <a:extLst>
              <a:ext uri="{FF2B5EF4-FFF2-40B4-BE49-F238E27FC236}">
                <a16:creationId xmlns:a16="http://schemas.microsoft.com/office/drawing/2014/main" id="{EADA6A57-E5EF-8D45-AAAC-2E3B3AB31D5F}"/>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3" name="TextBox 12">
            <a:extLst>
              <a:ext uri="{FF2B5EF4-FFF2-40B4-BE49-F238E27FC236}">
                <a16:creationId xmlns:a16="http://schemas.microsoft.com/office/drawing/2014/main" id="{537B0807-C5D4-1946-B881-CF8F62C7E4AD}"/>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5" name="TextBox 14">
            <a:extLst>
              <a:ext uri="{FF2B5EF4-FFF2-40B4-BE49-F238E27FC236}">
                <a16:creationId xmlns:a16="http://schemas.microsoft.com/office/drawing/2014/main" id="{858ADEFA-A9EC-A845-BC43-4376527E1708}"/>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7" name="TextBox 16">
            <a:extLst>
              <a:ext uri="{FF2B5EF4-FFF2-40B4-BE49-F238E27FC236}">
                <a16:creationId xmlns:a16="http://schemas.microsoft.com/office/drawing/2014/main" id="{1C1C93C9-B89B-1441-B4C9-AE6CE94296F8}"/>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9" name="TextBox 18">
            <a:extLst>
              <a:ext uri="{FF2B5EF4-FFF2-40B4-BE49-F238E27FC236}">
                <a16:creationId xmlns:a16="http://schemas.microsoft.com/office/drawing/2014/main" id="{7126A5F6-BB4F-9043-A9C8-4EB63BE35FAB}"/>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1" name="TextBox 20">
            <a:extLst>
              <a:ext uri="{FF2B5EF4-FFF2-40B4-BE49-F238E27FC236}">
                <a16:creationId xmlns:a16="http://schemas.microsoft.com/office/drawing/2014/main" id="{76774CB6-2F57-A94B-8095-D3B503D771FB}"/>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3" name="TextBox 22">
            <a:extLst>
              <a:ext uri="{FF2B5EF4-FFF2-40B4-BE49-F238E27FC236}">
                <a16:creationId xmlns:a16="http://schemas.microsoft.com/office/drawing/2014/main" id="{B45F3843-F6A5-7340-A46F-3B5A5EE83644}"/>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5" name="TextBox 24">
            <a:extLst>
              <a:ext uri="{FF2B5EF4-FFF2-40B4-BE49-F238E27FC236}">
                <a16:creationId xmlns:a16="http://schemas.microsoft.com/office/drawing/2014/main" id="{CDA9EC2E-25B6-EF45-841F-61EEACD79455}"/>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7" name="TextBox 26">
            <a:extLst>
              <a:ext uri="{FF2B5EF4-FFF2-40B4-BE49-F238E27FC236}">
                <a16:creationId xmlns:a16="http://schemas.microsoft.com/office/drawing/2014/main" id="{1A4F89CD-42EB-0248-9B26-DDD2ADCA6E6D}"/>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9" name="TextBox 28">
            <a:extLst>
              <a:ext uri="{FF2B5EF4-FFF2-40B4-BE49-F238E27FC236}">
                <a16:creationId xmlns:a16="http://schemas.microsoft.com/office/drawing/2014/main" id="{8DAD7953-E218-6549-856F-8CF0371C7278}"/>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30" name="TextBox 29">
            <a:extLst>
              <a:ext uri="{FF2B5EF4-FFF2-40B4-BE49-F238E27FC236}">
                <a16:creationId xmlns:a16="http://schemas.microsoft.com/office/drawing/2014/main" id="{9EF1D957-3D36-1C48-B7B5-C4D2B229BBD2}"/>
              </a:ext>
            </a:extLst>
          </p:cNvPr>
          <p:cNvSpPr txBox="1"/>
          <p:nvPr/>
        </p:nvSpPr>
        <p:spPr>
          <a:xfrm>
            <a:off x="4384626" y="741029"/>
            <a:ext cx="3392229" cy="594604"/>
          </a:xfrm>
          <a:prstGeom prst="rect">
            <a:avLst/>
          </a:prstGeom>
          <a:noFill/>
        </p:spPr>
        <p:txBody>
          <a:bodyPr wrap="square" rtlCol="0">
            <a:spAutoFit/>
          </a:bodyPr>
          <a:lstStyle/>
          <a:p>
            <a:pPr algn="l"/>
            <a:endParaRPr lang="en-US"/>
          </a:p>
        </p:txBody>
      </p:sp>
      <p:sp>
        <p:nvSpPr>
          <p:cNvPr id="31" name="TextBox 30">
            <a:extLst>
              <a:ext uri="{FF2B5EF4-FFF2-40B4-BE49-F238E27FC236}">
                <a16:creationId xmlns:a16="http://schemas.microsoft.com/office/drawing/2014/main" id="{D81CD69C-4347-6E46-8B59-3F2E0D2044A3}"/>
              </a:ext>
            </a:extLst>
          </p:cNvPr>
          <p:cNvSpPr txBox="1"/>
          <p:nvPr/>
        </p:nvSpPr>
        <p:spPr>
          <a:xfrm>
            <a:off x="2365744" y="513695"/>
            <a:ext cx="8248762" cy="604111"/>
          </a:xfrm>
          <a:prstGeom prst="rect">
            <a:avLst/>
          </a:prstGeom>
          <a:noFill/>
        </p:spPr>
        <p:txBody>
          <a:bodyPr wrap="square" rtlCol="0">
            <a:spAutoFit/>
          </a:bodyPr>
          <a:lstStyle/>
          <a:p>
            <a:pPr algn="l"/>
            <a:r>
              <a:rPr lang="en-GB" sz="3200" b="1">
                <a:latin typeface="Arial" panose="020B0604020202020204" pitchFamily="34" charset="0"/>
                <a:cs typeface="Arial" panose="020B0604020202020204" pitchFamily="34" charset="0"/>
              </a:rPr>
              <a:t>Children, Young People and Families</a:t>
            </a:r>
            <a:endParaRPr lang="en-US" sz="3200" b="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986598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F87352-8ACE-8041-951B-D6742B64AE9A}"/>
              </a:ext>
            </a:extLst>
          </p:cNvPr>
          <p:cNvSpPr>
            <a:spLocks noGrp="1"/>
          </p:cNvSpPr>
          <p:nvPr>
            <p:ph type="title"/>
          </p:nvPr>
        </p:nvSpPr>
        <p:spPr>
          <a:xfrm>
            <a:off x="643467" y="321734"/>
            <a:ext cx="10905066" cy="1135737"/>
          </a:xfrm>
        </p:spPr>
        <p:txBody>
          <a:bodyPr>
            <a:normAutofit/>
          </a:bodyPr>
          <a:lstStyle/>
          <a:p>
            <a:r>
              <a:rPr lang="en-GB" sz="3200">
                <a:latin typeface="Arial" panose="020B0604020202020204" pitchFamily="34" charset="0"/>
                <a:cs typeface="Arial" panose="020B0604020202020204" pitchFamily="34" charset="0"/>
              </a:rPr>
              <a:t>                                Introduction</a:t>
            </a:r>
            <a:endParaRPr lang="en-US" sz="320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0B0EB38-1A79-9341-AA60-D27F9ADC0C18}"/>
              </a:ext>
            </a:extLst>
          </p:cNvPr>
          <p:cNvSpPr>
            <a:spLocks noGrp="1"/>
          </p:cNvSpPr>
          <p:nvPr>
            <p:ph idx="1"/>
          </p:nvPr>
        </p:nvSpPr>
        <p:spPr>
          <a:xfrm>
            <a:off x="634607" y="1818423"/>
            <a:ext cx="10905066" cy="4393982"/>
          </a:xfrm>
        </p:spPr>
        <p:txBody>
          <a:bodyPr>
            <a:noAutofit/>
          </a:bodyPr>
          <a:lstStyle/>
          <a:p>
            <a:r>
              <a:rPr lang="en-GB">
                <a:latin typeface="Arial" panose="020B0604020202020204" pitchFamily="34" charset="0"/>
                <a:cs typeface="Arial" panose="020B0604020202020204" pitchFamily="34" charset="0"/>
              </a:rPr>
              <a:t>CASE STUDY C</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RISK FACTORS</a:t>
            </a:r>
          </a:p>
          <a:p>
            <a:r>
              <a:rPr lang="en-GB">
                <a:latin typeface="Arial" panose="020B0604020202020204" pitchFamily="34" charset="0"/>
                <a:cs typeface="Arial" panose="020B0604020202020204" pitchFamily="34" charset="0"/>
              </a:rPr>
              <a:t>ANALYSIS, POLICIES AND PROFESSIONAL INTERVENTIONS</a:t>
            </a:r>
          </a:p>
          <a:p>
            <a:r>
              <a:rPr lang="en-GB">
                <a:latin typeface="Arial" panose="020B0604020202020204" pitchFamily="34" charset="0"/>
                <a:cs typeface="Arial" panose="020B0604020202020204" pitchFamily="34" charset="0"/>
              </a:rPr>
              <a:t>DISCUSS &amp; EVALUATE THE CURRENT POLICY,CASE MANAGEMENT INITIATIVES USED BY THE MULTI-DISCIPLINARY AGENCIES.</a:t>
            </a:r>
          </a:p>
        </p:txBody>
      </p:sp>
      <p:sp>
        <p:nvSpPr>
          <p:cNvPr id="15"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992341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92C7CB-2546-2D42-B919-EE772BEB3EFF}"/>
              </a:ext>
            </a:extLst>
          </p:cNvPr>
          <p:cNvSpPr>
            <a:spLocks noGrp="1"/>
          </p:cNvSpPr>
          <p:nvPr>
            <p:ph type="title"/>
          </p:nvPr>
        </p:nvSpPr>
        <p:spPr>
          <a:xfrm>
            <a:off x="643467" y="1698171"/>
            <a:ext cx="3962061" cy="4516360"/>
          </a:xfrm>
        </p:spPr>
        <p:txBody>
          <a:bodyPr anchor="t">
            <a:normAutofit/>
          </a:bodyPr>
          <a:lstStyle/>
          <a:p>
            <a:r>
              <a:rPr lang="en-GB" sz="3200">
                <a:latin typeface="Arial" panose="020B0604020202020204" pitchFamily="34" charset="0"/>
                <a:cs typeface="Arial" panose="020B0604020202020204" pitchFamily="34" charset="0"/>
              </a:rPr>
              <a:t>RISK FACTORS</a:t>
            </a:r>
            <a:endParaRPr lang="en-US" sz="3200"/>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5720FEF-EB0D-9640-825E-C81BE24BF46D}"/>
              </a:ext>
            </a:extLst>
          </p:cNvPr>
          <p:cNvSpPr>
            <a:spLocks noGrp="1"/>
          </p:cNvSpPr>
          <p:nvPr>
            <p:ph idx="1"/>
          </p:nvPr>
        </p:nvSpPr>
        <p:spPr>
          <a:xfrm>
            <a:off x="4465674" y="2766333"/>
            <a:ext cx="7363047" cy="2705699"/>
          </a:xfrm>
        </p:spPr>
        <p:txBody>
          <a:bodyPr>
            <a:normAutofit/>
          </a:bodyPr>
          <a:lstStyle/>
          <a:p>
            <a:pPr marL="0" indent="0">
              <a:buNone/>
            </a:pPr>
            <a:endParaRPr lang="en-GB" sz="2000">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CONTRIBUTING TO THE VULNERABILITY OF THE FAMILY MEMBERS.</a:t>
            </a:r>
          </a:p>
          <a:p>
            <a:pPr marL="0" indent="0">
              <a:buNone/>
            </a:pPr>
            <a:endParaRPr lang="en-US">
              <a:latin typeface="Arial" panose="020B0604020202020204" pitchFamily="34" charset="0"/>
              <a:cs typeface="Arial" panose="020B0604020202020204" pitchFamily="34" charset="0"/>
            </a:endParaRPr>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38254D7B-9632-E845-A9BC-FD74421C4A25}"/>
              </a:ext>
            </a:extLst>
          </p:cNvPr>
          <p:cNvPicPr>
            <a:picLocks noChangeAspect="1"/>
          </p:cNvPicPr>
          <p:nvPr/>
        </p:nvPicPr>
        <p:blipFill>
          <a:blip r:embed="rId3"/>
          <a:stretch>
            <a:fillRect/>
          </a:stretch>
        </p:blipFill>
        <p:spPr>
          <a:xfrm>
            <a:off x="558209" y="2330302"/>
            <a:ext cx="3670573" cy="1798675"/>
          </a:xfrm>
          <a:prstGeom prst="rect">
            <a:avLst/>
          </a:prstGeom>
        </p:spPr>
      </p:pic>
    </p:spTree>
    <p:extLst>
      <p:ext uri="{BB962C8B-B14F-4D97-AF65-F5344CB8AC3E}">
        <p14:creationId xmlns:p14="http://schemas.microsoft.com/office/powerpoint/2010/main" val="863026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 name="Rectangle 10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788568-C686-064B-914E-D8F418439C9E}"/>
              </a:ext>
            </a:extLst>
          </p:cNvPr>
          <p:cNvSpPr>
            <a:spLocks noGrp="1"/>
          </p:cNvSpPr>
          <p:nvPr>
            <p:ph type="title"/>
          </p:nvPr>
        </p:nvSpPr>
        <p:spPr>
          <a:xfrm>
            <a:off x="643467" y="321734"/>
            <a:ext cx="10905066" cy="1135737"/>
          </a:xfrm>
        </p:spPr>
        <p:txBody>
          <a:bodyPr>
            <a:normAutofit/>
          </a:bodyPr>
          <a:lstStyle/>
          <a:p>
            <a:r>
              <a:rPr lang="en-US" sz="3600" b="1">
                <a:ln w="22225">
                  <a:solidFill>
                    <a:schemeClr val="accent2"/>
                  </a:solidFill>
                  <a:prstDash val="solid"/>
                </a:ln>
              </a:rPr>
              <a:t>Mother</a:t>
            </a:r>
            <a:r>
              <a:rPr lang="en-GB" sz="3600" b="1">
                <a:ln w="22225">
                  <a:solidFill>
                    <a:schemeClr val="accent2"/>
                  </a:solidFill>
                  <a:prstDash val="solid"/>
                </a:ln>
              </a:rPr>
              <a:t>’</a:t>
            </a:r>
            <a:r>
              <a:rPr lang="en-US" sz="3600" b="1">
                <a:ln w="22225">
                  <a:solidFill>
                    <a:schemeClr val="accent2"/>
                  </a:solidFill>
                  <a:prstDash val="solid"/>
                </a:ln>
              </a:rPr>
              <a:t>s Depression And Anxiety Why This Is a Risk Factor</a:t>
            </a:r>
            <a:r>
              <a:rPr lang="en-GB" sz="3600" b="1">
                <a:ln w="22225">
                  <a:solidFill>
                    <a:schemeClr val="accent2"/>
                  </a:solidFill>
                  <a:prstDash val="solid"/>
                </a:ln>
              </a:rPr>
              <a:t>?</a:t>
            </a:r>
            <a:endParaRPr lang="en-US" sz="3600"/>
          </a:p>
        </p:txBody>
      </p:sp>
      <p:sp>
        <p:nvSpPr>
          <p:cNvPr id="104" name="Rectangle 10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Isosceles Triangle 105">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Isosceles Triangle 10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8" name="Content Placeholder 2">
            <a:extLst>
              <a:ext uri="{FF2B5EF4-FFF2-40B4-BE49-F238E27FC236}">
                <a16:creationId xmlns:a16="http://schemas.microsoft.com/office/drawing/2014/main" id="{2E8E4838-28E2-47C8-8417-8CD92C8EFA16}"/>
              </a:ext>
            </a:extLst>
          </p:cNvPr>
          <p:cNvGraphicFramePr>
            <a:graphicFrameLocks noGrp="1"/>
          </p:cNvGraphicFramePr>
          <p:nvPr>
            <p:ph idx="1"/>
            <p:extLst>
              <p:ext uri="{D42A27DB-BD31-4B8C-83A1-F6EECF244321}">
                <p14:modId xmlns:p14="http://schemas.microsoft.com/office/powerpoint/2010/main" val="9761381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90275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2" name="Rectangle 126">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E26D33-00D4-814C-A251-5754B96EC3E5}"/>
              </a:ext>
            </a:extLst>
          </p:cNvPr>
          <p:cNvSpPr>
            <a:spLocks noGrp="1"/>
          </p:cNvSpPr>
          <p:nvPr>
            <p:ph type="title"/>
          </p:nvPr>
        </p:nvSpPr>
        <p:spPr>
          <a:xfrm>
            <a:off x="643467" y="321734"/>
            <a:ext cx="10905066" cy="1135737"/>
          </a:xfrm>
        </p:spPr>
        <p:txBody>
          <a:bodyPr>
            <a:normAutofit/>
          </a:bodyPr>
          <a:lstStyle/>
          <a:p>
            <a:r>
              <a:rPr lang="en-US" sz="3600" b="1">
                <a:ln w="22225">
                  <a:solidFill>
                    <a:schemeClr val="accent2"/>
                  </a:solidFill>
                  <a:prstDash val="solid"/>
                </a:ln>
                <a:latin typeface="Arial" panose="020B0604020202020204" pitchFamily="34" charset="0"/>
                <a:cs typeface="Arial" panose="020B0604020202020204" pitchFamily="34" charset="0"/>
              </a:rPr>
              <a:t>Other risk Factors include </a:t>
            </a:r>
            <a:endParaRPr lang="en-US" sz="3600">
              <a:latin typeface="Arial" panose="020B0604020202020204" pitchFamily="34" charset="0"/>
              <a:cs typeface="Arial" panose="020B0604020202020204" pitchFamily="34" charset="0"/>
            </a:endParaRPr>
          </a:p>
        </p:txBody>
      </p:sp>
      <p:sp>
        <p:nvSpPr>
          <p:cNvPr id="253" name="Rectangle 128">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7" name="Isosceles Triangle 25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Isosceles Triangle 25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1" name="Rectangle 26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33" name="Content Placeholder 5">
            <a:extLst>
              <a:ext uri="{FF2B5EF4-FFF2-40B4-BE49-F238E27FC236}">
                <a16:creationId xmlns:a16="http://schemas.microsoft.com/office/drawing/2014/main" id="{AFF8F587-D2FB-43C7-BC57-53F9D9728A6C}"/>
              </a:ext>
            </a:extLst>
          </p:cNvPr>
          <p:cNvGraphicFramePr>
            <a:graphicFrameLocks noGrp="1"/>
          </p:cNvGraphicFramePr>
          <p:nvPr>
            <p:ph idx="1"/>
            <p:extLst>
              <p:ext uri="{D42A27DB-BD31-4B8C-83A1-F6EECF244321}">
                <p14:modId xmlns:p14="http://schemas.microsoft.com/office/powerpoint/2010/main" val="3801290346"/>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0837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2161391-9286-3E47-A7C7-F43EA0923262}"/>
              </a:ext>
            </a:extLst>
          </p:cNvPr>
          <p:cNvSpPr>
            <a:spLocks noGrp="1"/>
          </p:cNvSpPr>
          <p:nvPr>
            <p:ph idx="1"/>
          </p:nvPr>
        </p:nvSpPr>
        <p:spPr>
          <a:xfrm>
            <a:off x="1772093" y="381000"/>
            <a:ext cx="7748008" cy="9067972"/>
          </a:xfrm>
        </p:spPr>
        <p:txBody>
          <a:bodyPr>
            <a:normAutofit/>
          </a:bodyPr>
          <a:lstStyle/>
          <a:p>
            <a:r>
              <a:rPr lang="en-GB">
                <a:latin typeface="Arial" panose="020B0604020202020204" pitchFamily="34" charset="0"/>
                <a:cs typeface="Arial" panose="020B0604020202020204" pitchFamily="34" charset="0"/>
              </a:rPr>
              <a:t>Antisocial Behaviour displayed by the adolescent son in Case Study C</a:t>
            </a: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4" name="Diagram 3">
            <a:extLst>
              <a:ext uri="{FF2B5EF4-FFF2-40B4-BE49-F238E27FC236}">
                <a16:creationId xmlns:a16="http://schemas.microsoft.com/office/drawing/2014/main" id="{9E5C1494-5CC6-C746-B2CA-BBC3C89B2AB4}"/>
              </a:ext>
            </a:extLst>
          </p:cNvPr>
          <p:cNvGraphicFramePr/>
          <p:nvPr>
            <p:extLst>
              <p:ext uri="{D42A27DB-BD31-4B8C-83A1-F6EECF244321}">
                <p14:modId xmlns:p14="http://schemas.microsoft.com/office/powerpoint/2010/main" val="3933928862"/>
              </p:ext>
            </p:extLst>
          </p:nvPr>
        </p:nvGraphicFramePr>
        <p:xfrm>
          <a:off x="4159514" y="1567832"/>
          <a:ext cx="7748007" cy="46344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FA51F3F6-B4BC-BC4E-A9EA-C9A7D2427949}"/>
              </a:ext>
            </a:extLst>
          </p:cNvPr>
          <p:cNvSpPr txBox="1"/>
          <p:nvPr/>
        </p:nvSpPr>
        <p:spPr>
          <a:xfrm flipH="1">
            <a:off x="363277" y="2947193"/>
            <a:ext cx="3694816" cy="2585323"/>
          </a:xfrm>
          <a:prstGeom prst="rect">
            <a:avLst/>
          </a:prstGeom>
          <a:noFill/>
        </p:spPr>
        <p:txBody>
          <a:bodyPr wrap="square" rtlCol="0">
            <a:spAutoFit/>
          </a:bodyPr>
          <a:lstStyle/>
          <a:p>
            <a:pPr algn="l"/>
            <a:r>
              <a:rPr lang="en-GB">
                <a:latin typeface="Arial" panose="020B0604020202020204" pitchFamily="34" charset="0"/>
                <a:cs typeface="Arial" panose="020B0604020202020204" pitchFamily="34" charset="0"/>
              </a:rPr>
              <a:t>(Fergusson, Bowden, &amp; Horwood, 2009; Kim–Cohen et al., 2003)</a:t>
            </a:r>
          </a:p>
          <a:p>
            <a:pPr algn="l"/>
            <a:r>
              <a:rPr lang="en-GB">
                <a:latin typeface="Arial" panose="020B0604020202020204" pitchFamily="34" charset="0"/>
                <a:cs typeface="Arial" panose="020B0604020202020204" pitchFamily="34" charset="0"/>
              </a:rPr>
              <a:t>States that children who engage in antisocial behaviour are at risk due to adverse developmental outcomes, including school drop-out, criminal behaviour, phychopathology,and substance dependence.</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6387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D0D904-CA9D-E942-B3DE-36C818F9A7FE}"/>
              </a:ext>
            </a:extLst>
          </p:cNvPr>
          <p:cNvSpPr>
            <a:spLocks noGrp="1"/>
          </p:cNvSpPr>
          <p:nvPr>
            <p:ph idx="1"/>
          </p:nvPr>
        </p:nvSpPr>
        <p:spPr>
          <a:xfrm>
            <a:off x="770859" y="88604"/>
            <a:ext cx="10777673" cy="6618767"/>
          </a:xfrm>
        </p:spPr>
        <p:txBody>
          <a:bodyPr>
            <a:normAutofit/>
          </a:bodyPr>
          <a:lstStyle/>
          <a:p>
            <a:pPr marL="0" indent="0">
              <a:buNone/>
            </a:pPr>
            <a:r>
              <a:rPr lang="en-GB">
                <a:latin typeface="Arial" panose="020B0604020202020204" pitchFamily="34" charset="0"/>
                <a:cs typeface="Arial" panose="020B0604020202020204" pitchFamily="34" charset="0"/>
              </a:rPr>
              <a:t>RISKS TO THE NURSERY SCHOOL  AGED DAUGHTER</a:t>
            </a:r>
          </a:p>
          <a:p>
            <a:pPr marL="0" indent="0">
              <a:buNone/>
            </a:pPr>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sz="110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2" name="Diagram 1">
            <a:extLst>
              <a:ext uri="{FF2B5EF4-FFF2-40B4-BE49-F238E27FC236}">
                <a16:creationId xmlns:a16="http://schemas.microsoft.com/office/drawing/2014/main" id="{A217BDC0-417D-2143-B9B1-6FD2FF8FB21C}"/>
              </a:ext>
            </a:extLst>
          </p:cNvPr>
          <p:cNvGraphicFramePr/>
          <p:nvPr>
            <p:extLst>
              <p:ext uri="{D42A27DB-BD31-4B8C-83A1-F6EECF244321}">
                <p14:modId xmlns:p14="http://schemas.microsoft.com/office/powerpoint/2010/main" val="2852923506"/>
              </p:ext>
            </p:extLst>
          </p:nvPr>
        </p:nvGraphicFramePr>
        <p:xfrm>
          <a:off x="6159695" y="4884959"/>
          <a:ext cx="8128000" cy="29714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47D8DDDD-B6A9-CC4A-BEAF-C2E2DBC08545}"/>
              </a:ext>
            </a:extLst>
          </p:cNvPr>
          <p:cNvSpPr txBox="1"/>
          <p:nvPr/>
        </p:nvSpPr>
        <p:spPr>
          <a:xfrm>
            <a:off x="6231565" y="3006356"/>
            <a:ext cx="1828800" cy="1828800"/>
          </a:xfrm>
          <a:prstGeom prst="rect">
            <a:avLst/>
          </a:prstGeom>
          <a:noFill/>
        </p:spPr>
        <p:txBody>
          <a:bodyPr wrap="square" rtlCol="0">
            <a:spAutoFit/>
          </a:bodyPr>
          <a:lstStyle/>
          <a:p>
            <a:pPr algn="l"/>
            <a:endParaRPr lang="en-US"/>
          </a:p>
        </p:txBody>
      </p:sp>
      <p:graphicFrame>
        <p:nvGraphicFramePr>
          <p:cNvPr id="5" name="Diagram 4">
            <a:extLst>
              <a:ext uri="{FF2B5EF4-FFF2-40B4-BE49-F238E27FC236}">
                <a16:creationId xmlns:a16="http://schemas.microsoft.com/office/drawing/2014/main" id="{7E98A70F-1BF1-CE43-B978-21B29BA348F5}"/>
              </a:ext>
            </a:extLst>
          </p:cNvPr>
          <p:cNvGraphicFramePr/>
          <p:nvPr>
            <p:extLst>
              <p:ext uri="{D42A27DB-BD31-4B8C-83A1-F6EECF244321}">
                <p14:modId xmlns:p14="http://schemas.microsoft.com/office/powerpoint/2010/main" val="1217742838"/>
              </p:ext>
            </p:extLst>
          </p:nvPr>
        </p:nvGraphicFramePr>
        <p:xfrm>
          <a:off x="1341409" y="1240464"/>
          <a:ext cx="9820760" cy="527197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81792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232EC3-E5B7-044B-A708-A11C2CAFDD4F}"/>
              </a:ext>
            </a:extLst>
          </p:cNvPr>
          <p:cNvSpPr>
            <a:spLocks noGrp="1"/>
          </p:cNvSpPr>
          <p:nvPr>
            <p:ph type="title"/>
          </p:nvPr>
        </p:nvSpPr>
        <p:spPr>
          <a:xfrm>
            <a:off x="2061366" y="434601"/>
            <a:ext cx="8505123" cy="4497069"/>
          </a:xfrm>
        </p:spPr>
        <p:txBody>
          <a:bodyPr anchor="t">
            <a:normAutofit/>
          </a:bodyPr>
          <a:lstStyle/>
          <a:p>
            <a:r>
              <a:rPr lang="en-GB" sz="3200">
                <a:latin typeface="Arial" panose="020B0604020202020204" pitchFamily="34" charset="0"/>
                <a:cs typeface="Arial" panose="020B0604020202020204" pitchFamily="34" charset="0"/>
              </a:rPr>
              <a:t>ANALYSIS, POLICIES AND PROFESSIONAL INTERVENTIONS</a:t>
            </a:r>
            <a:endParaRPr lang="en-US" sz="3200"/>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137F7E2-3A11-764C-92F8-45FBF2DA213B}"/>
              </a:ext>
            </a:extLst>
          </p:cNvPr>
          <p:cNvSpPr>
            <a:spLocks noGrp="1"/>
          </p:cNvSpPr>
          <p:nvPr>
            <p:ph idx="1"/>
          </p:nvPr>
        </p:nvSpPr>
        <p:spPr>
          <a:xfrm>
            <a:off x="5070020" y="1698170"/>
            <a:ext cx="6478513" cy="4516361"/>
          </a:xfrm>
        </p:spPr>
        <p:txBody>
          <a:bodyPr>
            <a:normAutofit/>
          </a:bodyPr>
          <a:lstStyle/>
          <a:p>
            <a:r>
              <a:rPr lang="en-GB" sz="2000"/>
              <a:t> </a:t>
            </a:r>
            <a:endParaRPr lang="en-US" sz="2000"/>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Icon&#10;&#10;Description automatically generated">
            <a:extLst>
              <a:ext uri="{FF2B5EF4-FFF2-40B4-BE49-F238E27FC236}">
                <a16:creationId xmlns:a16="http://schemas.microsoft.com/office/drawing/2014/main" id="{DAED04FB-2FDF-4861-AF3C-A3AF849A3B30}"/>
              </a:ext>
            </a:extLst>
          </p:cNvPr>
          <p:cNvPicPr>
            <a:picLocks noChangeAspect="1"/>
          </p:cNvPicPr>
          <p:nvPr/>
        </p:nvPicPr>
        <p:blipFill>
          <a:blip r:embed="rId2"/>
          <a:stretch>
            <a:fillRect/>
          </a:stretch>
        </p:blipFill>
        <p:spPr>
          <a:xfrm>
            <a:off x="760071" y="1821877"/>
            <a:ext cx="4546920" cy="4207738"/>
          </a:xfrm>
          <a:prstGeom prst="rect">
            <a:avLst/>
          </a:prstGeom>
        </p:spPr>
      </p:pic>
      <p:pic>
        <p:nvPicPr>
          <p:cNvPr id="6" name="Picture 6" descr="Icon&#10;&#10;Description automatically generated">
            <a:extLst>
              <a:ext uri="{FF2B5EF4-FFF2-40B4-BE49-F238E27FC236}">
                <a16:creationId xmlns:a16="http://schemas.microsoft.com/office/drawing/2014/main" id="{CF4E9B5B-7B6D-4D97-8E1E-AC660713E820}"/>
              </a:ext>
            </a:extLst>
          </p:cNvPr>
          <p:cNvPicPr>
            <a:picLocks noChangeAspect="1"/>
          </p:cNvPicPr>
          <p:nvPr/>
        </p:nvPicPr>
        <p:blipFill>
          <a:blip r:embed="rId3"/>
          <a:stretch>
            <a:fillRect/>
          </a:stretch>
        </p:blipFill>
        <p:spPr>
          <a:xfrm>
            <a:off x="5582253" y="1879439"/>
            <a:ext cx="4625291" cy="3591045"/>
          </a:xfrm>
          <a:prstGeom prst="rect">
            <a:avLst/>
          </a:prstGeom>
        </p:spPr>
      </p:pic>
    </p:spTree>
    <p:extLst>
      <p:ext uri="{BB962C8B-B14F-4D97-AF65-F5344CB8AC3E}">
        <p14:creationId xmlns:p14="http://schemas.microsoft.com/office/powerpoint/2010/main" val="1689302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4A2F85-5883-C24E-ADBD-596DC570BD1B}"/>
              </a:ext>
            </a:extLst>
          </p:cNvPr>
          <p:cNvSpPr>
            <a:spLocks noGrp="1"/>
          </p:cNvSpPr>
          <p:nvPr>
            <p:ph type="title"/>
          </p:nvPr>
        </p:nvSpPr>
        <p:spPr>
          <a:xfrm>
            <a:off x="643467" y="-47360"/>
            <a:ext cx="10905066" cy="1135737"/>
          </a:xfrm>
        </p:spPr>
        <p:txBody>
          <a:bodyPr>
            <a:normAutofit/>
          </a:bodyPr>
          <a:lstStyle/>
          <a:p>
            <a:r>
              <a:rPr lang="en-US" sz="2800">
                <a:latin typeface="Arial"/>
                <a:cs typeface="Arial"/>
              </a:rPr>
              <a:t>Rationale: </a:t>
            </a:r>
            <a:endParaRPr lang="en-US" sz="2800">
              <a:latin typeface="Arial" panose="020B0604020202020204" pitchFamily="34" charset="0"/>
              <a:cs typeface="Arial" panose="020B0604020202020204" pitchFamily="34" charset="0"/>
            </a:endParaRPr>
          </a:p>
        </p:txBody>
      </p:sp>
      <p:graphicFrame>
        <p:nvGraphicFramePr>
          <p:cNvPr id="4" name="Table 4">
            <a:extLst>
              <a:ext uri="{FF2B5EF4-FFF2-40B4-BE49-F238E27FC236}">
                <a16:creationId xmlns:a16="http://schemas.microsoft.com/office/drawing/2014/main" id="{A29792CD-4CE8-4E83-A1EA-79BFACCB3240}"/>
              </a:ext>
            </a:extLst>
          </p:cNvPr>
          <p:cNvGraphicFramePr>
            <a:graphicFrameLocks noGrp="1"/>
          </p:cNvGraphicFramePr>
          <p:nvPr>
            <p:ph idx="1"/>
            <p:extLst>
              <p:ext uri="{D42A27DB-BD31-4B8C-83A1-F6EECF244321}">
                <p14:modId xmlns:p14="http://schemas.microsoft.com/office/powerpoint/2010/main" val="2353707230"/>
              </p:ext>
            </p:extLst>
          </p:nvPr>
        </p:nvGraphicFramePr>
        <p:xfrm>
          <a:off x="1159669" y="3968750"/>
          <a:ext cx="10515600" cy="1854199"/>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236995037"/>
                    </a:ext>
                  </a:extLst>
                </a:gridCol>
                <a:gridCol w="5257800">
                  <a:extLst>
                    <a:ext uri="{9D8B030D-6E8A-4147-A177-3AD203B41FA5}">
                      <a16:colId xmlns:a16="http://schemas.microsoft.com/office/drawing/2014/main" val="1944317841"/>
                    </a:ext>
                  </a:extLst>
                </a:gridCol>
              </a:tblGrid>
              <a:tr h="370840">
                <a:tc>
                  <a:txBody>
                    <a:bodyPr/>
                    <a:lstStyle/>
                    <a:p>
                      <a:r>
                        <a:rPr lang="en-US"/>
                        <a:t>Adults </a:t>
                      </a:r>
                    </a:p>
                  </a:txBody>
                  <a:tcPr/>
                </a:tc>
                <a:tc>
                  <a:txBody>
                    <a:bodyPr/>
                    <a:lstStyle/>
                    <a:p>
                      <a:r>
                        <a:rPr lang="en-US"/>
                        <a:t>Children</a:t>
                      </a:r>
                    </a:p>
                  </a:txBody>
                  <a:tcPr/>
                </a:tc>
                <a:extLst>
                  <a:ext uri="{0D108BD9-81ED-4DB2-BD59-A6C34878D82A}">
                    <a16:rowId xmlns:a16="http://schemas.microsoft.com/office/drawing/2014/main" val="3155087585"/>
                  </a:ext>
                </a:extLst>
              </a:tr>
              <a:tr h="370840">
                <a:tc>
                  <a:txBody>
                    <a:bodyPr/>
                    <a:lstStyle/>
                    <a:p>
                      <a:r>
                        <a:rPr lang="en-US"/>
                        <a:t>Parenting problems</a:t>
                      </a:r>
                    </a:p>
                  </a:txBody>
                  <a:tcPr/>
                </a:tc>
                <a:tc>
                  <a:txBody>
                    <a:bodyPr/>
                    <a:lstStyle/>
                    <a:p>
                      <a:r>
                        <a:rPr lang="en-US"/>
                        <a:t>Welfare, neglect, and or protection issues</a:t>
                      </a:r>
                    </a:p>
                  </a:txBody>
                  <a:tcPr/>
                </a:tc>
                <a:extLst>
                  <a:ext uri="{0D108BD9-81ED-4DB2-BD59-A6C34878D82A}">
                    <a16:rowId xmlns:a16="http://schemas.microsoft.com/office/drawing/2014/main" val="893074878"/>
                  </a:ext>
                </a:extLst>
              </a:tr>
              <a:tr h="370840">
                <a:tc>
                  <a:txBody>
                    <a:bodyPr/>
                    <a:lstStyle/>
                    <a:p>
                      <a:r>
                        <a:rPr lang="en-US"/>
                        <a:t>Mental health issues including depression and anxiety</a:t>
                      </a:r>
                    </a:p>
                  </a:txBody>
                  <a:tcPr/>
                </a:tc>
                <a:tc>
                  <a:txBody>
                    <a:bodyPr/>
                    <a:lstStyle/>
                    <a:p>
                      <a:r>
                        <a:rPr lang="en-US"/>
                        <a:t>Offending behavior</a:t>
                      </a:r>
                      <a:endParaRPr lang="en-US" err="1"/>
                    </a:p>
                  </a:txBody>
                  <a:tcPr/>
                </a:tc>
                <a:extLst>
                  <a:ext uri="{0D108BD9-81ED-4DB2-BD59-A6C34878D82A}">
                    <a16:rowId xmlns:a16="http://schemas.microsoft.com/office/drawing/2014/main" val="1779830089"/>
                  </a:ext>
                </a:extLst>
              </a:tr>
              <a:tr h="370839">
                <a:tc>
                  <a:txBody>
                    <a:bodyPr/>
                    <a:lstStyle/>
                    <a:p>
                      <a:pPr lvl="0">
                        <a:buNone/>
                      </a:pPr>
                      <a:endParaRPr lang="en-US"/>
                    </a:p>
                  </a:txBody>
                  <a:tcPr/>
                </a:tc>
                <a:tc>
                  <a:txBody>
                    <a:bodyPr/>
                    <a:lstStyle/>
                    <a:p>
                      <a:pPr lvl="0">
                        <a:buNone/>
                      </a:pPr>
                      <a:r>
                        <a:rPr lang="en-US"/>
                        <a:t>Development Delay and or special educational needs</a:t>
                      </a:r>
                    </a:p>
                  </a:txBody>
                  <a:tcPr/>
                </a:tc>
                <a:extLst>
                  <a:ext uri="{0D108BD9-81ED-4DB2-BD59-A6C34878D82A}">
                    <a16:rowId xmlns:a16="http://schemas.microsoft.com/office/drawing/2014/main" val="1847354682"/>
                  </a:ext>
                </a:extLst>
              </a:tr>
              <a:tr h="370840">
                <a:tc>
                  <a:txBody>
                    <a:bodyPr/>
                    <a:lstStyle/>
                    <a:p>
                      <a:endParaRPr lang="en-US"/>
                    </a:p>
                  </a:txBody>
                  <a:tcPr/>
                </a:tc>
                <a:tc>
                  <a:txBody>
                    <a:bodyPr/>
                    <a:lstStyle/>
                    <a:p>
                      <a:r>
                        <a:rPr lang="en-US"/>
                        <a:t>Anti-social behaviour</a:t>
                      </a:r>
                      <a:endParaRPr lang="en-US" err="1"/>
                    </a:p>
                  </a:txBody>
                  <a:tcPr/>
                </a:tc>
                <a:extLst>
                  <a:ext uri="{0D108BD9-81ED-4DB2-BD59-A6C34878D82A}">
                    <a16:rowId xmlns:a16="http://schemas.microsoft.com/office/drawing/2014/main" val="1670659609"/>
                  </a:ext>
                </a:extLst>
              </a:tr>
            </a:tbl>
          </a:graphicData>
        </a:graphic>
      </p:graphicFrame>
      <p:sp>
        <p:nvSpPr>
          <p:cNvPr id="23"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93AFABEF-BE82-4517-8D86-FFF6623FB33D}"/>
              </a:ext>
            </a:extLst>
          </p:cNvPr>
          <p:cNvSpPr txBox="1"/>
          <p:nvPr/>
        </p:nvSpPr>
        <p:spPr>
          <a:xfrm>
            <a:off x="1247775" y="5974556"/>
            <a:ext cx="789860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Table highlighting the criteria the family fall under for access to project scheme</a:t>
            </a:r>
            <a:endParaRPr lang="en-US" sz="1400">
              <a:cs typeface="Calibri"/>
            </a:endParaRPr>
          </a:p>
        </p:txBody>
      </p:sp>
      <p:sp>
        <p:nvSpPr>
          <p:cNvPr id="6" name="TextBox 5">
            <a:extLst>
              <a:ext uri="{FF2B5EF4-FFF2-40B4-BE49-F238E27FC236}">
                <a16:creationId xmlns:a16="http://schemas.microsoft.com/office/drawing/2014/main" id="{51E88CFD-8D53-48C6-8A53-BB72D7C7A615}"/>
              </a:ext>
            </a:extLst>
          </p:cNvPr>
          <p:cNvSpPr txBox="1"/>
          <p:nvPr/>
        </p:nvSpPr>
        <p:spPr>
          <a:xfrm>
            <a:off x="604837" y="807243"/>
            <a:ext cx="10220323"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The</a:t>
            </a:r>
            <a:r>
              <a:rPr lang="en-US">
                <a:ea typeface="+mn-lt"/>
                <a:cs typeface="+mn-lt"/>
              </a:rPr>
              <a:t> case fulfilled the key access criteria that was made specifically for the project met. Thus key changes implemented within this case would aid to achieve the desired outcomes and improve the family’s state of affairs. </a:t>
            </a:r>
            <a:endParaRPr lang="en-US"/>
          </a:p>
          <a:p>
            <a:pPr marL="285750" indent="-285750">
              <a:buFont typeface="Arial"/>
              <a:buChar char="•"/>
            </a:pPr>
            <a:r>
              <a:rPr lang="en-US">
                <a:ea typeface="+mn-lt"/>
                <a:cs typeface="+mn-lt"/>
              </a:rPr>
              <a:t>Important to implement these changes as the behavior of the parent was showing its effects on the children as shown by the study how behavior of the parents impacts children’s vulnerability thus an early intervention would give a greater support to the mother and the children involved (Cleaver, Unell and Aldgate, 2007). </a:t>
            </a:r>
            <a:endParaRPr lang="en-US">
              <a:cs typeface="Calibri"/>
            </a:endParaRPr>
          </a:p>
          <a:p>
            <a:pPr marL="285750" indent="-285750">
              <a:buFont typeface="Arial"/>
              <a:buChar char="•"/>
            </a:pPr>
            <a:r>
              <a:rPr lang="en-US">
                <a:cs typeface="Calibri"/>
              </a:rPr>
              <a:t>Important to work simultaneously with adult and child in order to have more efficiency (hallet and birchall, 1995) </a:t>
            </a:r>
          </a:p>
          <a:p>
            <a:pPr marL="285750" indent="-285750">
              <a:buFont typeface="Arial"/>
              <a:buChar char="•"/>
            </a:pPr>
            <a:r>
              <a:rPr lang="en-US">
                <a:ea typeface="+mn-lt"/>
                <a:cs typeface="+mn-lt"/>
              </a:rPr>
              <a:t>The project is backed by every child matter agenda which involves key outcomes for children aged between birth to 19 years</a:t>
            </a:r>
            <a:endParaRPr lang="en-US">
              <a:cs typeface="Calibri"/>
            </a:endParaRPr>
          </a:p>
          <a:p>
            <a:endParaRPr lang="en-US">
              <a:cs typeface="Calibri"/>
            </a:endParaRPr>
          </a:p>
        </p:txBody>
      </p:sp>
    </p:spTree>
    <p:extLst>
      <p:ext uri="{BB962C8B-B14F-4D97-AF65-F5344CB8AC3E}">
        <p14:creationId xmlns:p14="http://schemas.microsoft.com/office/powerpoint/2010/main" val="3811104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BFB2D-B659-C842-BADE-0F6F77A10ABA}"/>
              </a:ext>
            </a:extLst>
          </p:cNvPr>
          <p:cNvSpPr>
            <a:spLocks noGrp="1"/>
          </p:cNvSpPr>
          <p:nvPr>
            <p:ph type="title"/>
          </p:nvPr>
        </p:nvSpPr>
        <p:spPr>
          <a:xfrm>
            <a:off x="643467" y="321734"/>
            <a:ext cx="10905066" cy="1135737"/>
          </a:xfrm>
        </p:spPr>
        <p:txBody>
          <a:bodyPr>
            <a:normAutofit/>
          </a:bodyPr>
          <a:lstStyle/>
          <a:p>
            <a:r>
              <a:rPr lang="en-US" sz="3600">
                <a:cs typeface="Calibri Light"/>
              </a:rPr>
              <a:t>Rationale and</a:t>
            </a:r>
            <a:r>
              <a:rPr lang="en-US" sz="3600">
                <a:ea typeface="+mj-lt"/>
                <a:cs typeface="+mj-lt"/>
              </a:rPr>
              <a:t> How these interventions prevent this from occurring again:</a:t>
            </a:r>
            <a:endParaRPr lang="en-US" sz="3600"/>
          </a:p>
        </p:txBody>
      </p:sp>
      <p:sp>
        <p:nvSpPr>
          <p:cNvPr id="3" name="Content Placeholder 2">
            <a:extLst>
              <a:ext uri="{FF2B5EF4-FFF2-40B4-BE49-F238E27FC236}">
                <a16:creationId xmlns:a16="http://schemas.microsoft.com/office/drawing/2014/main" id="{70BADA08-042B-F140-9F59-2776C028B8E2}"/>
              </a:ext>
            </a:extLst>
          </p:cNvPr>
          <p:cNvSpPr>
            <a:spLocks noGrp="1"/>
          </p:cNvSpPr>
          <p:nvPr>
            <p:ph idx="1"/>
          </p:nvPr>
        </p:nvSpPr>
        <p:spPr>
          <a:xfrm>
            <a:off x="643469" y="1782981"/>
            <a:ext cx="4008384" cy="4393982"/>
          </a:xfrm>
        </p:spPr>
        <p:txBody>
          <a:bodyPr vert="horz" lIns="91440" tIns="45720" rIns="91440" bIns="45720" rtlCol="0">
            <a:normAutofit/>
          </a:bodyPr>
          <a:lstStyle/>
          <a:p>
            <a:r>
              <a:rPr lang="en-US" sz="1400">
                <a:ea typeface="+mn-lt"/>
                <a:cs typeface="+mn-lt"/>
              </a:rPr>
              <a:t>The case is multifactorial where needs of the vulnerable adult and children have to be met simultaneously in order to achieve the outcomes proposed by the project </a:t>
            </a:r>
          </a:p>
          <a:p>
            <a:r>
              <a:rPr lang="en-US" sz="1400">
                <a:ea typeface="+mn-lt"/>
                <a:cs typeface="+mn-lt"/>
              </a:rPr>
              <a:t>The family was already managed by various agencies which involved Youth Offending Team parenting division, who also noted the potential involvement of other agencies in the family’s lives. These were: CAMHS, police school liaison workers, Job centre plus, Youth In Need forensic team family therapists and anti-social behavior workers.</a:t>
            </a:r>
          </a:p>
          <a:p>
            <a:r>
              <a:rPr lang="en-US" sz="1400">
                <a:cs typeface="Calibri"/>
              </a:rPr>
              <a:t>These implementations would aid to support families to become independent long term via outcomes such as improved family functioning, participation within the program would aid understanding of early signs that would move families towards state of dependency.</a:t>
            </a:r>
          </a:p>
        </p:txBody>
      </p:sp>
      <p:grpSp>
        <p:nvGrpSpPr>
          <p:cNvPr id="32" name="Group 35">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7" name="Isosceles Triangle 3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0" name="Group 39">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41" name="Rectangle 40">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Isosceles Triangle 41">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4" name="Table 4">
            <a:extLst>
              <a:ext uri="{FF2B5EF4-FFF2-40B4-BE49-F238E27FC236}">
                <a16:creationId xmlns:a16="http://schemas.microsoft.com/office/drawing/2014/main" id="{70130045-DEDB-4017-9F19-3B9B5FFDFC13}"/>
              </a:ext>
            </a:extLst>
          </p:cNvPr>
          <p:cNvGraphicFramePr>
            <a:graphicFrameLocks noGrp="1"/>
          </p:cNvGraphicFramePr>
          <p:nvPr>
            <p:extLst>
              <p:ext uri="{D42A27DB-BD31-4B8C-83A1-F6EECF244321}">
                <p14:modId xmlns:p14="http://schemas.microsoft.com/office/powerpoint/2010/main" val="3127270357"/>
              </p:ext>
            </p:extLst>
          </p:nvPr>
        </p:nvGraphicFramePr>
        <p:xfrm>
          <a:off x="5295320" y="1864295"/>
          <a:ext cx="6253213" cy="4286717"/>
        </p:xfrm>
        <a:graphic>
          <a:graphicData uri="http://schemas.openxmlformats.org/drawingml/2006/table">
            <a:tbl>
              <a:tblPr firstRow="1" bandRow="1">
                <a:tableStyleId>{5C22544A-7EE6-4342-B048-85BDC9FD1C3A}</a:tableStyleId>
              </a:tblPr>
              <a:tblGrid>
                <a:gridCol w="2993384">
                  <a:extLst>
                    <a:ext uri="{9D8B030D-6E8A-4147-A177-3AD203B41FA5}">
                      <a16:colId xmlns:a16="http://schemas.microsoft.com/office/drawing/2014/main" val="929056838"/>
                    </a:ext>
                  </a:extLst>
                </a:gridCol>
                <a:gridCol w="3259829">
                  <a:extLst>
                    <a:ext uri="{9D8B030D-6E8A-4147-A177-3AD203B41FA5}">
                      <a16:colId xmlns:a16="http://schemas.microsoft.com/office/drawing/2014/main" val="1757357452"/>
                    </a:ext>
                  </a:extLst>
                </a:gridCol>
              </a:tblGrid>
              <a:tr h="335545">
                <a:tc>
                  <a:txBody>
                    <a:bodyPr/>
                    <a:lstStyle/>
                    <a:p>
                      <a:r>
                        <a:rPr lang="en-US" sz="1500"/>
                        <a:t>Key actions implemented</a:t>
                      </a:r>
                    </a:p>
                  </a:txBody>
                  <a:tcPr marL="73633" marR="73633" marT="36817" marB="36817"/>
                </a:tc>
                <a:tc>
                  <a:txBody>
                    <a:bodyPr/>
                    <a:lstStyle/>
                    <a:p>
                      <a:r>
                        <a:rPr lang="en-US" sz="1500"/>
                        <a:t>Rationale</a:t>
                      </a:r>
                    </a:p>
                  </a:txBody>
                  <a:tcPr marL="73633" marR="73633" marT="36817" marB="36817"/>
                </a:tc>
                <a:extLst>
                  <a:ext uri="{0D108BD9-81ED-4DB2-BD59-A6C34878D82A}">
                    <a16:rowId xmlns:a16="http://schemas.microsoft.com/office/drawing/2014/main" val="2878909323"/>
                  </a:ext>
                </a:extLst>
              </a:tr>
              <a:tr h="534824">
                <a:tc>
                  <a:txBody>
                    <a:bodyPr/>
                    <a:lstStyle/>
                    <a:p>
                      <a:pPr lvl="0">
                        <a:buNone/>
                      </a:pPr>
                      <a:r>
                        <a:rPr lang="en-US" sz="900" b="0" i="0" u="none" strike="noStrike" noProof="0">
                          <a:latin typeface="Calibri"/>
                        </a:rPr>
                        <a:t>Providing extra-curricular activities for children </a:t>
                      </a:r>
                      <a:endParaRPr lang="en-US" sz="900"/>
                    </a:p>
                  </a:txBody>
                  <a:tcPr marL="73633" marR="73633" marT="36817" marB="36817"/>
                </a:tc>
                <a:tc>
                  <a:txBody>
                    <a:bodyPr/>
                    <a:lstStyle/>
                    <a:p>
                      <a:pPr lvl="0">
                        <a:buNone/>
                      </a:pPr>
                      <a:r>
                        <a:rPr lang="en-US" sz="900" b="0" i="0" u="none" strike="noStrike" noProof="0">
                          <a:latin typeface="Calibri"/>
                        </a:rPr>
                        <a:t>Disadvantaged and vulnerable children may benefit more from participation in ECAs than more advantaged and less vulnerable children. </a:t>
                      </a:r>
                      <a:r>
                        <a:rPr lang="en-US" sz="900" b="0" i="0" u="none" strike="noStrike" noProof="0"/>
                        <a:t>(Mahoney et al., 2005).</a:t>
                      </a:r>
                      <a:endParaRPr lang="en-US" sz="900"/>
                    </a:p>
                  </a:txBody>
                  <a:tcPr marL="73633" marR="73633" marT="36817" marB="36817"/>
                </a:tc>
                <a:extLst>
                  <a:ext uri="{0D108BD9-81ED-4DB2-BD59-A6C34878D82A}">
                    <a16:rowId xmlns:a16="http://schemas.microsoft.com/office/drawing/2014/main" val="1853230457"/>
                  </a:ext>
                </a:extLst>
              </a:tr>
              <a:tr h="677167">
                <a:tc>
                  <a:txBody>
                    <a:bodyPr/>
                    <a:lstStyle/>
                    <a:p>
                      <a:pPr lvl="0">
                        <a:buNone/>
                      </a:pPr>
                      <a:r>
                        <a:rPr lang="en-US" sz="900" b="0" i="0" u="none" strike="noStrike" noProof="0">
                          <a:latin typeface="Calibri"/>
                        </a:rPr>
                        <a:t>The mothers held belief that repairing the house would steer children away from outside harmful activities </a:t>
                      </a:r>
                      <a:endParaRPr lang="en-US" sz="900"/>
                    </a:p>
                  </a:txBody>
                  <a:tcPr marL="73633" marR="73633" marT="36817" marB="36817"/>
                </a:tc>
                <a:tc>
                  <a:txBody>
                    <a:bodyPr/>
                    <a:lstStyle/>
                    <a:p>
                      <a:pPr lvl="0">
                        <a:buNone/>
                      </a:pPr>
                      <a:r>
                        <a:rPr lang="en-US" sz="900" b="0" i="0" u="none" strike="noStrike" noProof="0">
                          <a:latin typeface="Calibri"/>
                        </a:rPr>
                        <a:t>Her social anxiety was a hinderance to getting this sorted the liaison between core team professionals and neighbourhood services was essential to achieve this. Which was successful outcome </a:t>
                      </a:r>
                      <a:endParaRPr lang="en-US" sz="900"/>
                    </a:p>
                  </a:txBody>
                  <a:tcPr marL="73633" marR="73633" marT="36817" marB="36817"/>
                </a:tc>
                <a:extLst>
                  <a:ext uri="{0D108BD9-81ED-4DB2-BD59-A6C34878D82A}">
                    <a16:rowId xmlns:a16="http://schemas.microsoft.com/office/drawing/2014/main" val="2708416762"/>
                  </a:ext>
                </a:extLst>
              </a:tr>
              <a:tr h="620230">
                <a:tc>
                  <a:txBody>
                    <a:bodyPr/>
                    <a:lstStyle/>
                    <a:p>
                      <a:pPr lvl="0">
                        <a:buNone/>
                      </a:pPr>
                      <a:r>
                        <a:rPr lang="en-US" sz="1100" b="0" i="0" u="none" strike="noStrike" noProof="0">
                          <a:latin typeface="Calibri"/>
                        </a:rPr>
                        <a:t>Parenting and personal development classes were </a:t>
                      </a:r>
                      <a:endParaRPr lang="en-US" sz="1100"/>
                    </a:p>
                  </a:txBody>
                  <a:tcPr marL="73633" marR="73633" marT="36817" marB="36817"/>
                </a:tc>
                <a:tc>
                  <a:txBody>
                    <a:bodyPr/>
                    <a:lstStyle/>
                    <a:p>
                      <a:pPr lvl="0">
                        <a:buNone/>
                      </a:pPr>
                      <a:r>
                        <a:rPr lang="en-US" sz="1100" b="0" i="0" u="none" strike="noStrike" noProof="0">
                          <a:latin typeface="Calibri"/>
                        </a:rPr>
                        <a:t>previous results from the project displayed effective management of stress, assertiveness, rather aggressive, responses to adverse situations. </a:t>
                      </a:r>
                      <a:endParaRPr lang="en-US" sz="1100"/>
                    </a:p>
                  </a:txBody>
                  <a:tcPr marL="73633" marR="73633" marT="36817" marB="36817"/>
                </a:tc>
                <a:extLst>
                  <a:ext uri="{0D108BD9-81ED-4DB2-BD59-A6C34878D82A}">
                    <a16:rowId xmlns:a16="http://schemas.microsoft.com/office/drawing/2014/main" val="3935527890"/>
                  </a:ext>
                </a:extLst>
              </a:tr>
              <a:tr h="392482">
                <a:tc>
                  <a:txBody>
                    <a:bodyPr/>
                    <a:lstStyle/>
                    <a:p>
                      <a:r>
                        <a:rPr lang="en-US" sz="900"/>
                        <a:t>Encouraging mother to take daughter to nursery</a:t>
                      </a:r>
                    </a:p>
                  </a:txBody>
                  <a:tcPr marL="73633" marR="73633" marT="36817" marB="36817"/>
                </a:tc>
                <a:tc>
                  <a:txBody>
                    <a:bodyPr/>
                    <a:lstStyle/>
                    <a:p>
                      <a:r>
                        <a:rPr lang="en-US" sz="900"/>
                        <a:t>Promote confidence in mother to face social situations and overcome fears.</a:t>
                      </a:r>
                    </a:p>
                  </a:txBody>
                  <a:tcPr marL="73633" marR="73633" marT="36817" marB="36817"/>
                </a:tc>
                <a:extLst>
                  <a:ext uri="{0D108BD9-81ED-4DB2-BD59-A6C34878D82A}">
                    <a16:rowId xmlns:a16="http://schemas.microsoft.com/office/drawing/2014/main" val="2433236033"/>
                  </a:ext>
                </a:extLst>
              </a:tr>
              <a:tr h="1104195">
                <a:tc>
                  <a:txBody>
                    <a:bodyPr/>
                    <a:lstStyle/>
                    <a:p>
                      <a:pPr lvl="0">
                        <a:buNone/>
                      </a:pPr>
                      <a:r>
                        <a:rPr lang="en-US" sz="900"/>
                        <a:t>Anger management in the son and utilizing youth play services.</a:t>
                      </a:r>
                    </a:p>
                  </a:txBody>
                  <a:tcPr marL="73633" marR="73633" marT="36817" marB="36817"/>
                </a:tc>
                <a:tc>
                  <a:txBody>
                    <a:bodyPr/>
                    <a:lstStyle/>
                    <a:p>
                      <a:pPr lvl="0">
                        <a:buNone/>
                      </a:pPr>
                      <a:r>
                        <a:rPr lang="en-US" sz="900"/>
                        <a:t>Early interventions to inhibit the risk of the young boy resorting to criminal activities would be beneficial to child and mother as this is main concern for her. </a:t>
                      </a:r>
                      <a:r>
                        <a:rPr lang="en-US" sz="900" b="0" i="0" u="none" strike="noStrike" noProof="0">
                          <a:latin typeface="Calibri"/>
                        </a:rPr>
                        <a:t>(ASB Tools and Powers | ESBC, 2021)</a:t>
                      </a:r>
                    </a:p>
                    <a:p>
                      <a:pPr lvl="0">
                        <a:buNone/>
                      </a:pPr>
                      <a:r>
                        <a:rPr lang="en-US" sz="900"/>
                        <a:t>Also the established liaison with youth offending teams, antisocial behavior therapists etc should encourage youth to focus on behaviour, improve school attendance and work towards critical skills needed to build healthy future.</a:t>
                      </a:r>
                    </a:p>
                  </a:txBody>
                  <a:tcPr marL="73633" marR="73633" marT="36817" marB="36817"/>
                </a:tc>
                <a:extLst>
                  <a:ext uri="{0D108BD9-81ED-4DB2-BD59-A6C34878D82A}">
                    <a16:rowId xmlns:a16="http://schemas.microsoft.com/office/drawing/2014/main" val="3984902945"/>
                  </a:ext>
                </a:extLst>
              </a:tr>
              <a:tr h="534824">
                <a:tc>
                  <a:txBody>
                    <a:bodyPr/>
                    <a:lstStyle/>
                    <a:p>
                      <a:pPr lvl="0">
                        <a:buNone/>
                      </a:pPr>
                      <a:r>
                        <a:rPr lang="en-US" sz="900"/>
                        <a:t>Encourage employment and training for the mother</a:t>
                      </a:r>
                    </a:p>
                  </a:txBody>
                  <a:tcPr marL="73633" marR="73633" marT="36817" marB="36817"/>
                </a:tc>
                <a:tc>
                  <a:txBody>
                    <a:bodyPr/>
                    <a:lstStyle/>
                    <a:p>
                      <a:pPr lvl="0">
                        <a:buNone/>
                      </a:pPr>
                      <a:r>
                        <a:rPr lang="en-US" sz="900" b="0" i="0" u="none" strike="noStrike" noProof="0">
                          <a:latin typeface="Calibri"/>
                        </a:rPr>
                        <a:t>Being employed can be an important step to recovery, improving self-esteem and confidence and reducing psychological distress.  </a:t>
                      </a:r>
                      <a:r>
                        <a:rPr lang="en-US" sz="900" b="0" i="0" u="none" strike="noStrike" noProof="0"/>
                        <a:t>(Employment is vital for maintaining good mental health, 2021)</a:t>
                      </a:r>
                      <a:endParaRPr lang="en-US" sz="1500"/>
                    </a:p>
                  </a:txBody>
                  <a:tcPr marL="73633" marR="73633" marT="36817" marB="36817"/>
                </a:tc>
                <a:extLst>
                  <a:ext uri="{0D108BD9-81ED-4DB2-BD59-A6C34878D82A}">
                    <a16:rowId xmlns:a16="http://schemas.microsoft.com/office/drawing/2014/main" val="4156078828"/>
                  </a:ext>
                </a:extLst>
              </a:tr>
            </a:tbl>
          </a:graphicData>
        </a:graphic>
      </p:graphicFrame>
    </p:spTree>
    <p:extLst>
      <p:ext uri="{BB962C8B-B14F-4D97-AF65-F5344CB8AC3E}">
        <p14:creationId xmlns:p14="http://schemas.microsoft.com/office/powerpoint/2010/main" val="3927159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23B904-FFC8-1448-8963-29DF4E1D3E3F}"/>
              </a:ext>
            </a:extLst>
          </p:cNvPr>
          <p:cNvSpPr>
            <a:spLocks noGrp="1"/>
          </p:cNvSpPr>
          <p:nvPr>
            <p:ph type="title"/>
          </p:nvPr>
        </p:nvSpPr>
        <p:spPr>
          <a:xfrm>
            <a:off x="838200" y="557188"/>
            <a:ext cx="10515600" cy="1133499"/>
          </a:xfrm>
        </p:spPr>
        <p:txBody>
          <a:bodyPr>
            <a:normAutofit/>
          </a:bodyPr>
          <a:lstStyle/>
          <a:p>
            <a:pPr algn="ctr"/>
            <a:r>
              <a:rPr lang="en-US" sz="5200"/>
              <a:t>Current Policy</a:t>
            </a:r>
          </a:p>
        </p:txBody>
      </p:sp>
      <p:graphicFrame>
        <p:nvGraphicFramePr>
          <p:cNvPr id="18" name="Content Placeholder 2">
            <a:extLst>
              <a:ext uri="{FF2B5EF4-FFF2-40B4-BE49-F238E27FC236}">
                <a16:creationId xmlns:a16="http://schemas.microsoft.com/office/drawing/2014/main" id="{698528A4-7A32-4989-88D9-8DF9349B69E1}"/>
              </a:ext>
            </a:extLst>
          </p:cNvPr>
          <p:cNvGraphicFramePr>
            <a:graphicFrameLocks noGrp="1"/>
          </p:cNvGraphicFramePr>
          <p:nvPr>
            <p:ph idx="1"/>
            <p:extLst>
              <p:ext uri="{D42A27DB-BD31-4B8C-83A1-F6EECF244321}">
                <p14:modId xmlns:p14="http://schemas.microsoft.com/office/powerpoint/2010/main" val="1414751896"/>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6464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23B904-FFC8-1448-8963-29DF4E1D3E3F}"/>
              </a:ext>
            </a:extLst>
          </p:cNvPr>
          <p:cNvSpPr>
            <a:spLocks noGrp="1"/>
          </p:cNvSpPr>
          <p:nvPr>
            <p:ph type="title"/>
          </p:nvPr>
        </p:nvSpPr>
        <p:spPr>
          <a:xfrm>
            <a:off x="643467" y="366036"/>
            <a:ext cx="10905066" cy="1135737"/>
          </a:xfrm>
        </p:spPr>
        <p:txBody>
          <a:bodyPr>
            <a:normAutofit/>
          </a:bodyPr>
          <a:lstStyle/>
          <a:p>
            <a:r>
              <a:rPr lang="en-GB" sz="3600">
                <a:latin typeface="Arial" panose="020B0604020202020204" pitchFamily="34" charset="0"/>
                <a:cs typeface="Arial" panose="020B0604020202020204" pitchFamily="34" charset="0"/>
              </a:rPr>
              <a:t>C</a:t>
            </a:r>
            <a:r>
              <a:rPr lang="en-US" sz="3600">
                <a:latin typeface="Arial" panose="020B0604020202020204" pitchFamily="34" charset="0"/>
                <a:cs typeface="Arial" panose="020B0604020202020204" pitchFamily="34" charset="0"/>
              </a:rPr>
              <a:t>ase </a:t>
            </a:r>
            <a:r>
              <a:rPr lang="en-GB" sz="3600">
                <a:latin typeface="Arial" panose="020B0604020202020204" pitchFamily="34" charset="0"/>
                <a:cs typeface="Arial" panose="020B0604020202020204" pitchFamily="34" charset="0"/>
              </a:rPr>
              <a:t>M</a:t>
            </a:r>
            <a:r>
              <a:rPr lang="en-US" sz="3600">
                <a:latin typeface="Arial" panose="020B0604020202020204" pitchFamily="34" charset="0"/>
                <a:cs typeface="Arial" panose="020B0604020202020204" pitchFamily="34" charset="0"/>
              </a:rPr>
              <a:t>anagement </a:t>
            </a:r>
            <a:r>
              <a:rPr lang="en-GB" sz="3600">
                <a:latin typeface="Arial" panose="020B0604020202020204" pitchFamily="34" charset="0"/>
                <a:cs typeface="Arial" panose="020B0604020202020204" pitchFamily="34" charset="0"/>
              </a:rPr>
              <a:t>I</a:t>
            </a:r>
            <a:r>
              <a:rPr lang="en-US" sz="3600">
                <a:latin typeface="Arial" panose="020B0604020202020204" pitchFamily="34" charset="0"/>
                <a:cs typeface="Arial" panose="020B0604020202020204" pitchFamily="34" charset="0"/>
              </a:rPr>
              <a:t>nitiatives</a:t>
            </a:r>
          </a:p>
        </p:txBody>
      </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8" name="Content Placeholder 2">
            <a:extLst>
              <a:ext uri="{FF2B5EF4-FFF2-40B4-BE49-F238E27FC236}">
                <a16:creationId xmlns:a16="http://schemas.microsoft.com/office/drawing/2014/main" id="{94B6B141-4FC9-496F-AEC8-C49EF1C87411}"/>
              </a:ext>
            </a:extLst>
          </p:cNvPr>
          <p:cNvGraphicFramePr>
            <a:graphicFrameLocks noGrp="1"/>
          </p:cNvGraphicFramePr>
          <p:nvPr>
            <p:ph idx="1"/>
            <p:extLst>
              <p:ext uri="{D42A27DB-BD31-4B8C-83A1-F6EECF244321}">
                <p14:modId xmlns:p14="http://schemas.microsoft.com/office/powerpoint/2010/main" val="40945576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6312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43102-488F-D146-ADF2-B22DB2BA35E8}"/>
              </a:ext>
            </a:extLst>
          </p:cNvPr>
          <p:cNvSpPr>
            <a:spLocks noGrp="1"/>
          </p:cNvSpPr>
          <p:nvPr>
            <p:ph type="title"/>
          </p:nvPr>
        </p:nvSpPr>
        <p:spPr>
          <a:xfrm flipH="1">
            <a:off x="-2" y="649738"/>
            <a:ext cx="3801141" cy="7035208"/>
          </a:xfrm>
        </p:spPr>
        <p:txBody>
          <a:bodyPr anchor="t">
            <a:normAutofit/>
          </a:bodyPr>
          <a:lstStyle/>
          <a:p>
            <a:r>
              <a:rPr lang="en-GB" sz="3200">
                <a:latin typeface="Arial" panose="020B0604020202020204" pitchFamily="34" charset="0"/>
                <a:cs typeface="Arial" panose="020B0604020202020204" pitchFamily="34" charset="0"/>
              </a:rPr>
              <a:t>CURRENT POLICY,</a:t>
            </a:r>
            <a:br>
              <a:rPr lang="en-GB" sz="3200">
                <a:latin typeface="Arial" panose="020B0604020202020204" pitchFamily="34" charset="0"/>
                <a:cs typeface="Arial" panose="020B0604020202020204" pitchFamily="34" charset="0"/>
              </a:rPr>
            </a:br>
            <a:r>
              <a:rPr lang="en-GB" sz="3200">
                <a:latin typeface="Arial" panose="020B0604020202020204" pitchFamily="34" charset="0"/>
                <a:cs typeface="Arial" panose="020B0604020202020204" pitchFamily="34" charset="0"/>
              </a:rPr>
              <a:t>CASE MANAGEMENT</a:t>
            </a:r>
            <a:br>
              <a:rPr lang="en-GB" sz="3200">
                <a:latin typeface="Arial" panose="020B0604020202020204" pitchFamily="34" charset="0"/>
                <a:cs typeface="Arial" panose="020B0604020202020204" pitchFamily="34" charset="0"/>
              </a:rPr>
            </a:br>
            <a:r>
              <a:rPr lang="en-GB" sz="3200">
                <a:latin typeface="Arial" panose="020B0604020202020204" pitchFamily="34" charset="0"/>
                <a:cs typeface="Arial" panose="020B0604020202020204" pitchFamily="34" charset="0"/>
              </a:rPr>
              <a:t>INITIATIVES USED BY THE MULTI-DISCIPLINARY AGENCIES</a:t>
            </a:r>
            <a:endParaRPr lang="en-US" sz="320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C72C956-2E4C-3F40-9230-02FC47B2CCFE}"/>
              </a:ext>
            </a:extLst>
          </p:cNvPr>
          <p:cNvSpPr>
            <a:spLocks noGrp="1"/>
          </p:cNvSpPr>
          <p:nvPr>
            <p:ph idx="1"/>
          </p:nvPr>
        </p:nvSpPr>
        <p:spPr>
          <a:xfrm>
            <a:off x="5185866" y="649738"/>
            <a:ext cx="7006134" cy="5368340"/>
          </a:xfrm>
        </p:spPr>
        <p:txBody>
          <a:bodyPr>
            <a:normAutofit/>
          </a:bodyPr>
          <a:lstStyle/>
          <a:p>
            <a:pPr marL="0" indent="0">
              <a:buNone/>
            </a:pPr>
            <a:endParaRPr lang="en-GB">
              <a:latin typeface="Arial" panose="020B0604020202020204" pitchFamily="34" charset="0"/>
              <a:cs typeface="Arial" panose="020B0604020202020204" pitchFamily="34" charset="0"/>
            </a:endParaRPr>
          </a:p>
          <a:p>
            <a:pPr marL="0" indent="0">
              <a:buNone/>
            </a:pPr>
            <a:endParaRPr lang="en-US">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ED837E10-8FAE-0144-B968-BE8A07ACA80C}"/>
              </a:ext>
            </a:extLst>
          </p:cNvPr>
          <p:cNvGraphicFramePr/>
          <p:nvPr/>
        </p:nvGraphicFramePr>
        <p:xfrm>
          <a:off x="3420532" y="613040"/>
          <a:ext cx="8498414" cy="55272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7488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CAA0F-E110-0F43-9A6F-FE444050087E}"/>
              </a:ext>
            </a:extLst>
          </p:cNvPr>
          <p:cNvSpPr>
            <a:spLocks noGrp="1"/>
          </p:cNvSpPr>
          <p:nvPr>
            <p:ph type="title"/>
          </p:nvPr>
        </p:nvSpPr>
        <p:spPr>
          <a:xfrm>
            <a:off x="643467" y="321734"/>
            <a:ext cx="10759952" cy="391393"/>
          </a:xfrm>
        </p:spPr>
        <p:txBody>
          <a:bodyPr>
            <a:normAutofit/>
          </a:bodyPr>
          <a:lstStyle/>
          <a:p>
            <a:r>
              <a:rPr lang="en-US" sz="3600"/>
              <a:t>References</a:t>
            </a:r>
            <a:r>
              <a:rPr lang="en-GB" sz="3600"/>
              <a:t>   </a:t>
            </a:r>
            <a:endParaRPr lang="en-US" sz="3600"/>
          </a:p>
        </p:txBody>
      </p:sp>
      <p:sp>
        <p:nvSpPr>
          <p:cNvPr id="3" name="Content Placeholder 2">
            <a:extLst>
              <a:ext uri="{FF2B5EF4-FFF2-40B4-BE49-F238E27FC236}">
                <a16:creationId xmlns:a16="http://schemas.microsoft.com/office/drawing/2014/main" id="{DA573051-869C-F84B-87C5-C19F70B6451A}"/>
              </a:ext>
            </a:extLst>
          </p:cNvPr>
          <p:cNvSpPr>
            <a:spLocks noGrp="1"/>
          </p:cNvSpPr>
          <p:nvPr>
            <p:ph idx="1"/>
          </p:nvPr>
        </p:nvSpPr>
        <p:spPr>
          <a:xfrm>
            <a:off x="788581" y="713128"/>
            <a:ext cx="10614838" cy="5823138"/>
          </a:xfrm>
        </p:spPr>
        <p:txBody>
          <a:bodyPr>
            <a:noAutofit/>
          </a:bodyPr>
          <a:lstStyle/>
          <a:p>
            <a:r>
              <a:rPr lang="en-US" sz="1100" b="0" i="0">
                <a:solidFill>
                  <a:srgbClr val="222222"/>
                </a:solidFill>
                <a:effectLst/>
                <a:latin typeface="Arial" panose="020B0604020202020204" pitchFamily="34" charset="0"/>
                <a:cs typeface="Arial" panose="020B0604020202020204" pitchFamily="34" charset="0"/>
              </a:rPr>
              <a:t>Arora, S.K., Shah, D., Chaturvedi, S. and Gupta, P., 2015. Defining and measuring vulnerability in young people. </a:t>
            </a:r>
            <a:r>
              <a:rPr lang="en-US" sz="1100" b="0" i="1">
                <a:solidFill>
                  <a:srgbClr val="222222"/>
                </a:solidFill>
                <a:effectLst/>
                <a:latin typeface="Arial" panose="020B0604020202020204" pitchFamily="34" charset="0"/>
                <a:cs typeface="Arial" panose="020B0604020202020204" pitchFamily="34" charset="0"/>
              </a:rPr>
              <a:t>Indian journal of community medicine: official </a:t>
            </a:r>
            <a:r>
              <a:rPr lang="en-GB" sz="1100" b="0" i="1">
                <a:solidFill>
                  <a:srgbClr val="222222"/>
                </a:solidFill>
                <a:effectLst/>
                <a:latin typeface="Arial" panose="020B0604020202020204" pitchFamily="34" charset="0"/>
                <a:cs typeface="Arial" panose="020B0604020202020204" pitchFamily="34" charset="0"/>
              </a:rPr>
              <a:t>publicatio</a:t>
            </a:r>
            <a:r>
              <a:rPr lang="en-US" sz="1100" b="0" i="1">
                <a:solidFill>
                  <a:srgbClr val="222222"/>
                </a:solidFill>
                <a:effectLst/>
                <a:latin typeface="Arial" panose="020B0604020202020204" pitchFamily="34" charset="0"/>
                <a:cs typeface="Arial" panose="020B0604020202020204" pitchFamily="34" charset="0"/>
              </a:rPr>
              <a:t>n</a:t>
            </a:r>
            <a:endParaRPr lang="en-GB" sz="1100" b="0" i="1">
              <a:solidFill>
                <a:srgbClr val="222222"/>
              </a:solidFill>
              <a:effectLst/>
              <a:latin typeface="Arial" panose="020B0604020202020204" pitchFamily="34" charset="0"/>
              <a:cs typeface="Arial" panose="020B0604020202020204" pitchFamily="34" charset="0"/>
            </a:endParaRPr>
          </a:p>
          <a:p>
            <a:br>
              <a:rPr lang="en-US" sz="1100" b="0" i="0">
                <a:solidFill>
                  <a:srgbClr val="222222"/>
                </a:solidFill>
                <a:effectLst/>
                <a:latin typeface="Arial" panose="020B0604020202020204" pitchFamily="34" charset="0"/>
                <a:cs typeface="Arial" panose="020B0604020202020204" pitchFamily="34" charset="0"/>
              </a:rPr>
            </a:br>
            <a:r>
              <a:rPr lang="en-GB" sz="1100" b="0" i="0">
                <a:solidFill>
                  <a:srgbClr val="222222"/>
                </a:solidFill>
                <a:effectLst/>
                <a:latin typeface="Arial" panose="020B0604020202020204" pitchFamily="34" charset="0"/>
                <a:cs typeface="Arial" panose="020B0604020202020204" pitchFamily="34" charset="0"/>
              </a:rPr>
              <a:t>Barker, M., Dombrowski, </a:t>
            </a:r>
            <a:r>
              <a:rPr lang="en-GB" sz="1100" b="0" i="0" err="1">
                <a:solidFill>
                  <a:srgbClr val="222222"/>
                </a:solidFill>
                <a:effectLst/>
                <a:latin typeface="Arial" panose="020B0604020202020204" pitchFamily="34" charset="0"/>
                <a:cs typeface="Arial" panose="020B0604020202020204" pitchFamily="34" charset="0"/>
              </a:rPr>
              <a:t>S.U</a:t>
            </a:r>
            <a:r>
              <a:rPr lang="en-GB" sz="1100" b="0" i="0">
                <a:solidFill>
                  <a:srgbClr val="222222"/>
                </a:solidFill>
                <a:effectLst/>
                <a:latin typeface="Arial" panose="020B0604020202020204" pitchFamily="34" charset="0"/>
                <a:cs typeface="Arial" panose="020B0604020202020204" pitchFamily="34" charset="0"/>
              </a:rPr>
              <a:t>., Colbourn, T., Fall, C.H., </a:t>
            </a:r>
            <a:r>
              <a:rPr lang="en-GB" sz="1100" b="0" i="0" err="1">
                <a:solidFill>
                  <a:srgbClr val="222222"/>
                </a:solidFill>
                <a:effectLst/>
                <a:latin typeface="Arial" panose="020B0604020202020204" pitchFamily="34" charset="0"/>
                <a:cs typeface="Arial" panose="020B0604020202020204" pitchFamily="34" charset="0"/>
              </a:rPr>
              <a:t>Kriznik</a:t>
            </a:r>
            <a:r>
              <a:rPr lang="en-GB" sz="1100" b="0" i="0">
                <a:solidFill>
                  <a:srgbClr val="222222"/>
                </a:solidFill>
                <a:effectLst/>
                <a:latin typeface="Arial" panose="020B0604020202020204" pitchFamily="34" charset="0"/>
                <a:cs typeface="Arial" panose="020B0604020202020204" pitchFamily="34" charset="0"/>
              </a:rPr>
              <a:t>, N.M., Lawrence, W.T., Norris, S.A., </a:t>
            </a:r>
            <a:r>
              <a:rPr lang="en-GB" sz="1100" b="0" i="0" err="1">
                <a:solidFill>
                  <a:srgbClr val="222222"/>
                </a:solidFill>
                <a:effectLst/>
                <a:latin typeface="Arial" panose="020B0604020202020204" pitchFamily="34" charset="0"/>
                <a:cs typeface="Arial" panose="020B0604020202020204" pitchFamily="34" charset="0"/>
              </a:rPr>
              <a:t>Ngaiza</a:t>
            </a:r>
            <a:r>
              <a:rPr lang="en-GB" sz="1100" b="0" i="0">
                <a:solidFill>
                  <a:srgbClr val="222222"/>
                </a:solidFill>
                <a:effectLst/>
                <a:latin typeface="Arial" panose="020B0604020202020204" pitchFamily="34" charset="0"/>
                <a:cs typeface="Arial" panose="020B0604020202020204" pitchFamily="34" charset="0"/>
              </a:rPr>
              <a:t>, G., Patel, D., </a:t>
            </a:r>
            <a:r>
              <a:rPr lang="en-GB" sz="1100" b="0" i="0" err="1">
                <a:solidFill>
                  <a:srgbClr val="222222"/>
                </a:solidFill>
                <a:effectLst/>
                <a:latin typeface="Arial" panose="020B0604020202020204" pitchFamily="34" charset="0"/>
                <a:cs typeface="Arial" panose="020B0604020202020204" pitchFamily="34" charset="0"/>
              </a:rPr>
              <a:t>Skordis</a:t>
            </a:r>
            <a:r>
              <a:rPr lang="en-GB" sz="1100" b="0" i="0">
                <a:solidFill>
                  <a:srgbClr val="222222"/>
                </a:solidFill>
                <a:effectLst/>
                <a:latin typeface="Arial" panose="020B0604020202020204" pitchFamily="34" charset="0"/>
                <a:cs typeface="Arial" panose="020B0604020202020204" pitchFamily="34" charset="0"/>
              </a:rPr>
              <a:t>-Worrall, J. and </a:t>
            </a:r>
            <a:r>
              <a:rPr lang="en-GB" sz="1100" b="0" i="0" err="1">
                <a:solidFill>
                  <a:srgbClr val="222222"/>
                </a:solidFill>
                <a:effectLst/>
                <a:latin typeface="Arial" panose="020B0604020202020204" pitchFamily="34" charset="0"/>
                <a:cs typeface="Arial" panose="020B0604020202020204" pitchFamily="34" charset="0"/>
              </a:rPr>
              <a:t>Sniehotta</a:t>
            </a:r>
            <a:r>
              <a:rPr lang="en-GB" sz="1100" b="0" i="0">
                <a:solidFill>
                  <a:srgbClr val="222222"/>
                </a:solidFill>
                <a:effectLst/>
                <a:latin typeface="Arial" panose="020B0604020202020204" pitchFamily="34" charset="0"/>
                <a:cs typeface="Arial" panose="020B0604020202020204" pitchFamily="34" charset="0"/>
              </a:rPr>
              <a:t>, F.F., 2018. Intervention strategies to improve nutrition and health behaviours before conception. </a:t>
            </a:r>
            <a:r>
              <a:rPr lang="en-GB" sz="1100" b="0" i="1">
                <a:solidFill>
                  <a:srgbClr val="222222"/>
                </a:solidFill>
                <a:effectLst/>
                <a:latin typeface="Arial" panose="020B0604020202020204" pitchFamily="34" charset="0"/>
                <a:cs typeface="Arial" panose="020B0604020202020204" pitchFamily="34" charset="0"/>
              </a:rPr>
              <a:t>The Lancet</a:t>
            </a:r>
            <a:r>
              <a:rPr lang="en-GB" sz="1100" b="0" i="0">
                <a:solidFill>
                  <a:srgbClr val="222222"/>
                </a:solidFill>
                <a:effectLst/>
                <a:latin typeface="Arial" panose="020B0604020202020204" pitchFamily="34" charset="0"/>
                <a:cs typeface="Arial" panose="020B0604020202020204" pitchFamily="34" charset="0"/>
              </a:rPr>
              <a:t>, </a:t>
            </a:r>
            <a:r>
              <a:rPr lang="en-GB" sz="1100" b="0" i="1">
                <a:solidFill>
                  <a:srgbClr val="222222"/>
                </a:solidFill>
                <a:effectLst/>
                <a:latin typeface="Arial" panose="020B0604020202020204" pitchFamily="34" charset="0"/>
                <a:cs typeface="Arial" panose="020B0604020202020204" pitchFamily="34" charset="0"/>
              </a:rPr>
              <a:t>391</a:t>
            </a:r>
            <a:r>
              <a:rPr lang="en-GB" sz="1100" b="0" i="0">
                <a:solidFill>
                  <a:srgbClr val="222222"/>
                </a:solidFill>
                <a:effectLst/>
                <a:latin typeface="Arial" panose="020B0604020202020204" pitchFamily="34" charset="0"/>
                <a:cs typeface="Arial" panose="020B0604020202020204" pitchFamily="34" charset="0"/>
              </a:rPr>
              <a:t>(10132), pp.1853-1864.</a:t>
            </a:r>
          </a:p>
          <a:p>
            <a:r>
              <a:rPr lang="en-GB" sz="1100" b="0" i="0">
                <a:solidFill>
                  <a:srgbClr val="000000"/>
                </a:solidFill>
                <a:effectLst/>
                <a:latin typeface="Open Sans" panose="02000000000000000000" pitchFamily="2" charset="0"/>
              </a:rPr>
              <a:t>Farrington, D., 2005. The Importance of Child and Adolescent Psychopathy. </a:t>
            </a:r>
            <a:r>
              <a:rPr lang="en-GB" sz="1100" b="0" i="1">
                <a:solidFill>
                  <a:srgbClr val="000000"/>
                </a:solidFill>
                <a:effectLst/>
                <a:latin typeface="Open Sans" panose="020B0606030504020204" pitchFamily="34" charset="0"/>
              </a:rPr>
              <a:t>Journal of Abnormal Child Psychology</a:t>
            </a:r>
            <a:r>
              <a:rPr lang="en-GB" sz="1100" b="0" i="0">
                <a:solidFill>
                  <a:srgbClr val="000000"/>
                </a:solidFill>
                <a:effectLst/>
                <a:latin typeface="Open Sans" panose="020B0606030504020204" pitchFamily="34" charset="0"/>
              </a:rPr>
              <a:t>, 33(4), pp.489-497.</a:t>
            </a:r>
          </a:p>
          <a:p>
            <a:r>
              <a:rPr lang="en-GB" sz="1100" b="0" i="0">
                <a:solidFill>
                  <a:srgbClr val="1C1D1E"/>
                </a:solidFill>
                <a:effectLst/>
                <a:latin typeface="Open Sans" panose="020B0606030504020204" pitchFamily="34" charset="0"/>
              </a:rPr>
              <a:t>Fergusson, D.M., Boden, J.M., &amp; Horwood, L.J. (2009). Situational and generalised conduct problems and later life outcomes: Evidence from a New Zealand birth cohort. </a:t>
            </a:r>
            <a:r>
              <a:rPr lang="en-GB" sz="1100" b="0" i="1">
                <a:solidFill>
                  <a:srgbClr val="1C1D1E"/>
                </a:solidFill>
                <a:effectLst/>
                <a:latin typeface="Open Sans" panose="020B0606030504020204" pitchFamily="34" charset="0"/>
              </a:rPr>
              <a:t>Journal of Child Psychology and Psychiatry</a:t>
            </a:r>
            <a:r>
              <a:rPr lang="en-GB" sz="1100" b="0" i="0">
                <a:solidFill>
                  <a:srgbClr val="1C1D1E"/>
                </a:solidFill>
                <a:effectLst/>
                <a:latin typeface="Open Sans" panose="020B0606030504020204" pitchFamily="34" charset="0"/>
              </a:rPr>
              <a:t>, </a:t>
            </a:r>
            <a:r>
              <a:rPr lang="en-GB" sz="1100" b="1" i="0">
                <a:solidFill>
                  <a:srgbClr val="1C1D1E"/>
                </a:solidFill>
                <a:effectLst/>
                <a:latin typeface="Open Sans" panose="020B0606030504020204" pitchFamily="34" charset="0"/>
              </a:rPr>
              <a:t>50</a:t>
            </a:r>
            <a:r>
              <a:rPr lang="en-GB" sz="1100" b="0" i="0">
                <a:solidFill>
                  <a:srgbClr val="1C1D1E"/>
                </a:solidFill>
                <a:effectLst/>
                <a:latin typeface="Open Sans" panose="020B0606030504020204" pitchFamily="34" charset="0"/>
              </a:rPr>
              <a:t>, 1084– 1092.</a:t>
            </a:r>
            <a:r>
              <a:rPr lang="en-GB" sz="1100" b="0" i="0" u="none" strike="noStrike">
                <a:solidFill>
                  <a:srgbClr val="005274"/>
                </a:solidFill>
                <a:effectLst/>
                <a:latin typeface="Open Sans" panose="020B0606030504020204" pitchFamily="34" charset="0"/>
                <a:hlinkClick r:id="rId3"/>
              </a:rPr>
              <a:t>Wiley Online Library</a:t>
            </a:r>
            <a:r>
              <a:rPr lang="en-GB" sz="1100" b="0" i="0">
                <a:solidFill>
                  <a:srgbClr val="1C1D1E"/>
                </a:solidFill>
                <a:effectLst/>
                <a:latin typeface="Open Sans" panose="020B0606030504020204" pitchFamily="34" charset="0"/>
              </a:rPr>
              <a:t> </a:t>
            </a:r>
            <a:r>
              <a:rPr lang="en-GB" sz="1100" b="0" i="0" u="none" strike="noStrike">
                <a:solidFill>
                  <a:srgbClr val="005274"/>
                </a:solidFill>
                <a:effectLst/>
                <a:latin typeface="Open Sans" panose="020B0606030504020204" pitchFamily="34" charset="0"/>
                <a:hlinkClick r:id="rId4"/>
              </a:rPr>
              <a:t>PubMed</a:t>
            </a:r>
            <a:r>
              <a:rPr lang="en-GB" sz="1100" b="0" i="0">
                <a:solidFill>
                  <a:srgbClr val="1C1D1E"/>
                </a:solidFill>
                <a:effectLst/>
                <a:latin typeface="Open Sans" panose="020B0606030504020204" pitchFamily="34" charset="0"/>
              </a:rPr>
              <a:t> </a:t>
            </a:r>
            <a:r>
              <a:rPr lang="en-GB" sz="1100" b="0" i="0" u="none" strike="noStrike">
                <a:solidFill>
                  <a:srgbClr val="005274"/>
                </a:solidFill>
                <a:effectLst/>
                <a:latin typeface="Open Sans" panose="020B0606030504020204" pitchFamily="34" charset="0"/>
                <a:hlinkClick r:id="rId5"/>
              </a:rPr>
              <a:t>Web of Science®</a:t>
            </a:r>
            <a:endParaRPr lang="en-GB" sz="1100" b="0" i="0" u="none" strike="noStrike">
              <a:solidFill>
                <a:srgbClr val="005274"/>
              </a:solidFill>
              <a:effectLst/>
              <a:latin typeface="Open Sans" panose="020B0606030504020204" pitchFamily="34" charset="0"/>
            </a:endParaRPr>
          </a:p>
          <a:p>
            <a:r>
              <a:rPr lang="en-US" sz="1100"/>
              <a:t>GOV.U.2021.Support parents of children in the youth justice system: section 9 case management guidance.[online]Available at: </a:t>
            </a:r>
            <a:r>
              <a:rPr lang="en-US" sz="1100">
                <a:hlinkClick r:id="rId6"/>
              </a:rPr>
              <a:t>Support parents of children in the youth justice system: section 9 case management guidance - GOV.UK (www.gov.uk)</a:t>
            </a:r>
            <a:r>
              <a:rPr lang="en-US" sz="1100"/>
              <a:t>  [Accessed 3</a:t>
            </a:r>
            <a:r>
              <a:rPr lang="en-US" sz="1100" baseline="30000"/>
              <a:t>rd</a:t>
            </a:r>
            <a:r>
              <a:rPr lang="en-US" sz="1100"/>
              <a:t> July]</a:t>
            </a:r>
            <a:endParaRPr lang="en-GB" sz="1100" b="0" i="0">
              <a:solidFill>
                <a:srgbClr val="222222"/>
              </a:solidFill>
              <a:effectLst/>
              <a:latin typeface="Arial" panose="020B0604020202020204" pitchFamily="34" charset="0"/>
              <a:cs typeface="Arial" panose="020B0604020202020204" pitchFamily="34" charset="0"/>
            </a:endParaRPr>
          </a:p>
          <a:p>
            <a:r>
              <a:rPr lang="en-US" sz="1100" b="0" i="0">
                <a:solidFill>
                  <a:srgbClr val="000000"/>
                </a:solidFill>
                <a:effectLst/>
                <a:latin typeface="Open Sans" panose="020B0606030504020204" pitchFamily="34" charset="0"/>
              </a:rPr>
              <a:t>Hallet, C. and Birchall, E., 1992. </a:t>
            </a:r>
            <a:r>
              <a:rPr lang="en-US" sz="1100" b="0" i="1">
                <a:solidFill>
                  <a:srgbClr val="000000"/>
                </a:solidFill>
                <a:effectLst/>
                <a:latin typeface="Open Sans" panose="020B0606030504020204" pitchFamily="34" charset="0"/>
              </a:rPr>
              <a:t>Coordination and Child Protection</a:t>
            </a:r>
            <a:r>
              <a:rPr lang="en-US" sz="1100" b="0" i="0">
                <a:solidFill>
                  <a:srgbClr val="000000"/>
                </a:solidFill>
                <a:effectLst/>
                <a:latin typeface="Open Sans" panose="020B0606030504020204" pitchFamily="34" charset="0"/>
              </a:rPr>
              <a:t>.</a:t>
            </a:r>
          </a:p>
          <a:p>
            <a:r>
              <a:rPr lang="en-US" sz="1100" b="0" i="0">
                <a:solidFill>
                  <a:srgbClr val="000000"/>
                </a:solidFill>
                <a:effectLst/>
                <a:latin typeface="Open Sans" panose="020B0606030504020204" pitchFamily="34" charset="0"/>
              </a:rPr>
              <a:t>hedy, c., unell, I. and Jane, A., 2011. </a:t>
            </a:r>
            <a:r>
              <a:rPr lang="en-US" sz="1100" b="0" i="1">
                <a:solidFill>
                  <a:srgbClr val="000000"/>
                </a:solidFill>
                <a:effectLst/>
                <a:latin typeface="Open Sans" panose="020B0606030504020204" pitchFamily="34" charset="0"/>
              </a:rPr>
              <a:t>Children’s Needs – Parenting Capacity</a:t>
            </a:r>
            <a:r>
              <a:rPr lang="en-US" sz="1100" b="0" i="0">
                <a:solidFill>
                  <a:srgbClr val="000000"/>
                </a:solidFill>
                <a:effectLst/>
                <a:latin typeface="Open Sans" panose="020B0606030504020204" pitchFamily="34" charset="0"/>
              </a:rPr>
              <a:t>. [ebook] London: TSO. Available at: &lt;https://assets.publishing.service.gov.uk/government/uploads/system/uploads/attachment_data/file/182095/DFE-00108-2011-Childrens_Needs_Parenting_Capacity.pdf&gt; [Accessed 3 July 2021].</a:t>
            </a:r>
            <a:endParaRPr lang="en-US" sz="1100">
              <a:solidFill>
                <a:srgbClr val="000000"/>
              </a:solidFill>
              <a:latin typeface="Open Sans" panose="020B0606030504020204" pitchFamily="34" charset="0"/>
            </a:endParaRPr>
          </a:p>
          <a:p>
            <a:r>
              <a:rPr lang="en-US" sz="1100" b="0" i="0">
                <a:solidFill>
                  <a:srgbClr val="000000"/>
                </a:solidFill>
                <a:effectLst/>
                <a:latin typeface="Open Sans" panose="020B0606030504020204" pitchFamily="34" charset="0"/>
              </a:rPr>
              <a:t>Mahoney, J., 2005. Organized Activities As Contexts of Development.</a:t>
            </a:r>
            <a:endParaRPr lang="en-GB" sz="1100" b="0" i="0">
              <a:solidFill>
                <a:srgbClr val="000000"/>
              </a:solidFill>
              <a:effectLst/>
              <a:latin typeface="Open Sans" panose="020B0606030504020204" pitchFamily="34" charset="0"/>
            </a:endParaRPr>
          </a:p>
          <a:p>
            <a:r>
              <a:rPr lang="en-GB" sz="1100" b="0" i="0">
                <a:solidFill>
                  <a:srgbClr val="222222"/>
                </a:solidFill>
                <a:effectLst/>
                <a:latin typeface="Arial" panose="020B0604020202020204" pitchFamily="34" charset="0"/>
                <a:cs typeface="Arial" panose="020B0604020202020204" pitchFamily="34" charset="0"/>
              </a:rPr>
              <a:t>Lancashire County Council (2021) Common Assessment Framework (CAF), Available at: https://www.lancashire.gov.uk/practitioners/supporting-children-and-families/common-assessment-framework/ (Accessed: 11 July 2021).</a:t>
            </a:r>
            <a:r>
              <a:rPr lang="en-US" sz="1100" b="0" i="0">
                <a:solidFill>
                  <a:srgbClr val="222222"/>
                </a:solidFill>
                <a:effectLst/>
                <a:latin typeface="Arial" panose="020B0604020202020204" pitchFamily="34" charset="0"/>
                <a:cs typeface="Arial" panose="020B0604020202020204" pitchFamily="34" charset="0"/>
              </a:rPr>
              <a:t>Mallett, C.A., 2017. The school-to-prison pipeline: Disproportionate impact on vulnerable children and adolescents. </a:t>
            </a:r>
            <a:r>
              <a:rPr lang="en-US" sz="1100" b="0" i="1">
                <a:solidFill>
                  <a:srgbClr val="222222"/>
                </a:solidFill>
                <a:effectLst/>
                <a:latin typeface="Arial" panose="020B0604020202020204" pitchFamily="34" charset="0"/>
                <a:cs typeface="Arial" panose="020B0604020202020204" pitchFamily="34" charset="0"/>
              </a:rPr>
              <a:t>Education and urban society</a:t>
            </a:r>
            <a:r>
              <a:rPr lang="en-US" sz="1100" b="0" i="0">
                <a:solidFill>
                  <a:srgbClr val="222222"/>
                </a:solidFill>
                <a:effectLst/>
                <a:latin typeface="Arial" panose="020B0604020202020204" pitchFamily="34" charset="0"/>
                <a:cs typeface="Arial" panose="020B0604020202020204" pitchFamily="34" charset="0"/>
              </a:rPr>
              <a:t>, </a:t>
            </a:r>
            <a:r>
              <a:rPr lang="en-US" sz="1100" b="0" i="1">
                <a:solidFill>
                  <a:srgbClr val="222222"/>
                </a:solidFill>
                <a:effectLst/>
                <a:latin typeface="Arial" panose="020B0604020202020204" pitchFamily="34" charset="0"/>
                <a:cs typeface="Arial" panose="020B0604020202020204" pitchFamily="34" charset="0"/>
              </a:rPr>
              <a:t>49</a:t>
            </a:r>
            <a:r>
              <a:rPr lang="en-US" sz="1100" b="0" i="0">
                <a:solidFill>
                  <a:srgbClr val="222222"/>
                </a:solidFill>
                <a:effectLst/>
                <a:latin typeface="Arial" panose="020B0604020202020204" pitchFamily="34" charset="0"/>
                <a:cs typeface="Arial" panose="020B0604020202020204" pitchFamily="34" charset="0"/>
              </a:rPr>
              <a:t>(6), pp.563-592</a:t>
            </a:r>
            <a:r>
              <a:rPr lang="en-GB" sz="1100">
                <a:solidFill>
                  <a:srgbClr val="222222"/>
                </a:solidFill>
                <a:latin typeface="Arial" panose="020B0604020202020204" pitchFamily="34" charset="0"/>
                <a:cs typeface="Arial" panose="020B0604020202020204" pitchFamily="34" charset="0"/>
              </a:rPr>
              <a:t>.</a:t>
            </a:r>
          </a:p>
          <a:p>
            <a:r>
              <a:rPr lang="en-GB" sz="1100">
                <a:latin typeface="Arial" panose="020B0604020202020204" pitchFamily="34" charset="0"/>
                <a:cs typeface="Arial" panose="020B0604020202020204" pitchFamily="34" charset="0"/>
              </a:rPr>
              <a:t>NHS Birmingham and Solihull Mental Health (2021) Youth First Community Child and Adolescent Forensic Service West Midlands, Available at: https://www.bsmhft.nhs.uk (Accessed: 11 July 2021).</a:t>
            </a:r>
            <a:endParaRPr lang="en-US" sz="1100">
              <a:latin typeface="Arial" panose="020B0604020202020204" pitchFamily="34" charset="0"/>
              <a:cs typeface="Arial" panose="020B0604020202020204" pitchFamily="34" charset="0"/>
            </a:endParaRPr>
          </a:p>
          <a:p>
            <a:r>
              <a:rPr lang="en-GB" sz="1100">
                <a:latin typeface="Arial" panose="020B0604020202020204" pitchFamily="34" charset="0"/>
                <a:cs typeface="Arial" panose="020B0604020202020204" pitchFamily="34" charset="0"/>
              </a:rPr>
              <a:t>UK Government (2021) Children Act 1989, Available at: https://www.legislation.gov.uk/ukpga/1989/41/contents (Accessed: 11 July 2021).</a:t>
            </a:r>
            <a:endParaRPr lang="en-US" sz="1100">
              <a:latin typeface="Arial" panose="020B0604020202020204" pitchFamily="34" charset="0"/>
              <a:cs typeface="Arial" panose="020B0604020202020204" pitchFamily="34" charset="0"/>
            </a:endParaRPr>
          </a:p>
          <a:p>
            <a:r>
              <a:rPr lang="en-GB" sz="1100">
                <a:latin typeface="Arial" panose="020B0604020202020204" pitchFamily="34" charset="0"/>
                <a:cs typeface="Arial" panose="020B0604020202020204" pitchFamily="34" charset="0"/>
              </a:rPr>
              <a:t>UK Government (2010) Equality Act 2010, Available at: https://www.legislation.gov.uk/ukpga/2010/15/contents (Accessed: 11 July 2021).</a:t>
            </a:r>
          </a:p>
          <a:p>
            <a:r>
              <a:rPr lang="en-GB" sz="1100" b="0" i="0">
                <a:solidFill>
                  <a:srgbClr val="333333"/>
                </a:solidFill>
                <a:effectLst/>
                <a:latin typeface="verdana" panose="020B0604030504040204" pitchFamily="34" charset="0"/>
              </a:rPr>
              <a:t>[5] Wikle, J. (20188), “Adolescent Exposure to Community and Family in Neighborhoods with High Intergenerational Mobility”, </a:t>
            </a:r>
            <a:r>
              <a:rPr lang="en-GB" sz="1100" b="0" i="0" u="none" strike="noStrike">
                <a:solidFill>
                  <a:srgbClr val="0068B6"/>
                </a:solidFill>
                <a:effectLst/>
                <a:latin typeface="verdana" panose="020B0604030504040204" pitchFamily="34" charset="0"/>
                <a:hlinkClick r:id="rId7"/>
              </a:rPr>
              <a:t>https://www.popcenter.umd.edu/research/sponsored-events/tu2018/papers/wikle</a:t>
            </a:r>
            <a:r>
              <a:rPr lang="en-GB" sz="1100" b="0" i="0">
                <a:solidFill>
                  <a:srgbClr val="333333"/>
                </a:solidFill>
                <a:effectLst/>
                <a:latin typeface="verdana" panose="020B0604030504040204" pitchFamily="34" charset="0"/>
              </a:rPr>
              <a:t> (accesed on 15</a:t>
            </a:r>
            <a:r>
              <a:rPr lang="en-GB" sz="1100" b="0" i="0" baseline="30000">
                <a:solidFill>
                  <a:srgbClr val="333333"/>
                </a:solidFill>
                <a:effectLst/>
                <a:latin typeface="verdana" panose="020B0604030504040204" pitchFamily="34" charset="0"/>
              </a:rPr>
              <a:t>th</a:t>
            </a:r>
            <a:r>
              <a:rPr lang="en-GB" sz="1100" b="0" i="0">
                <a:solidFill>
                  <a:srgbClr val="333333"/>
                </a:solidFill>
                <a:effectLst/>
                <a:latin typeface="verdana" panose="020B0604030504040204" pitchFamily="34" charset="0"/>
              </a:rPr>
              <a:t> July 2021).</a:t>
            </a:r>
            <a:br>
              <a:rPr lang="en-GB" sz="1100"/>
            </a:br>
            <a:r>
              <a:rPr lang="en-GB" sz="1100" b="0" i="0" u="none" strike="noStrike">
                <a:solidFill>
                  <a:srgbClr val="0068B6"/>
                </a:solidFill>
                <a:effectLst/>
                <a:latin typeface="FontAwesome"/>
                <a:hlinkClick r:id="rId7"/>
              </a:rPr>
              <a:t> </a:t>
            </a:r>
            <a:endParaRPr lang="en-GB" sz="1100" b="0" i="0">
              <a:solidFill>
                <a:srgbClr val="000000"/>
              </a:solidFill>
              <a:effectLst/>
              <a:latin typeface="Open Sans" panose="020B0606030504020204" pitchFamily="34" charset="0"/>
            </a:endParaRPr>
          </a:p>
          <a:p>
            <a:r>
              <a:rPr lang="en-US" sz="1100">
                <a:latin typeface="Arial" panose="020B0604020202020204" pitchFamily="34" charset="0"/>
                <a:cs typeface="Arial" panose="020B0604020202020204" pitchFamily="34" charset="0"/>
              </a:rPr>
              <a:t>Yale Medicine.2021.</a:t>
            </a:r>
            <a:r>
              <a:rPr lang="en-US" sz="1100" i="1">
                <a:latin typeface="Arial" panose="020B0604020202020204" pitchFamily="34" charset="0"/>
                <a:cs typeface="Arial" panose="020B0604020202020204" pitchFamily="34" charset="0"/>
              </a:rPr>
              <a:t>Parental depression:how it affects a Child.</a:t>
            </a:r>
            <a:r>
              <a:rPr lang="en-US" sz="1100">
                <a:latin typeface="Arial" panose="020B0604020202020204" pitchFamily="34" charset="0"/>
                <a:cs typeface="Arial" panose="020B0604020202020204" pitchFamily="34" charset="0"/>
              </a:rPr>
              <a:t>[online] Available at :</a:t>
            </a:r>
            <a:r>
              <a:rPr lang="en-US" sz="1100">
                <a:latin typeface="Arial" panose="020B0604020202020204" pitchFamily="34" charset="0"/>
                <a:cs typeface="Arial" panose="020B0604020202020204" pitchFamily="34" charset="0"/>
                <a:hlinkClick r:id="rId8"/>
              </a:rPr>
              <a:t>Parental Depression: How it Affects a Child &gt; Fact Sheets &gt; Yale Medicine</a:t>
            </a:r>
            <a:r>
              <a:rPr lang="en-US" sz="1100">
                <a:latin typeface="Arial" panose="020B0604020202020204" pitchFamily="34" charset="0"/>
                <a:cs typeface="Arial" panose="020B0604020202020204" pitchFamily="34" charset="0"/>
              </a:rPr>
              <a:t>   [Accessed 1 July 2021</a:t>
            </a:r>
            <a:br>
              <a:rPr lang="en-US" sz="1100">
                <a:latin typeface="Arial" panose="020B0604020202020204" pitchFamily="34" charset="0"/>
                <a:cs typeface="Arial" panose="020B0604020202020204" pitchFamily="34" charset="0"/>
              </a:rPr>
            </a:br>
            <a:endParaRPr lang="en-US" sz="1100">
              <a:latin typeface="Arial" panose="020B0604020202020204" pitchFamily="34" charset="0"/>
              <a:cs typeface="Arial" panose="020B0604020202020204" pitchFamily="34" charset="0"/>
            </a:endParaRPr>
          </a:p>
          <a:p>
            <a:pPr marL="0" indent="0">
              <a:buNone/>
            </a:pPr>
            <a:r>
              <a:rPr lang="en-GB" sz="1100">
                <a:solidFill>
                  <a:srgbClr val="0068B6"/>
                </a:solidFill>
                <a:latin typeface="FontAwesome"/>
              </a:rPr>
              <a:t> </a:t>
            </a:r>
            <a:endParaRPr lang="en-GB" sz="1100" b="0" i="0">
              <a:solidFill>
                <a:srgbClr val="000000"/>
              </a:solidFill>
              <a:effectLst/>
              <a:latin typeface="Open Sans" panose="020B0606030504020204" pitchFamily="34" charset="0"/>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54661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TotalTime>
  <Words>2614</Words>
  <Application>Microsoft Office PowerPoint</Application>
  <PresentationFormat>Widescreen</PresentationFormat>
  <Paragraphs>186</Paragraphs>
  <Slides>14</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FontAwesome</vt:lpstr>
      <vt:lpstr>Open Sans</vt:lpstr>
      <vt:lpstr>verdana</vt:lpstr>
      <vt:lpstr>Office Theme</vt:lpstr>
      <vt:lpstr>Presentation Case Study C  </vt:lpstr>
      <vt:lpstr>                                Introduction</vt:lpstr>
      <vt:lpstr>RISK FACTORS</vt:lpstr>
      <vt:lpstr>Mother’s Depression And Anxiety Why This Is a Risk Factor?</vt:lpstr>
      <vt:lpstr>Other risk Factors include </vt:lpstr>
      <vt:lpstr>PowerPoint Presentation</vt:lpstr>
      <vt:lpstr>PowerPoint Presentation</vt:lpstr>
      <vt:lpstr>ANALYSIS, POLICIES AND PROFESSIONAL INTERVENTIONS</vt:lpstr>
      <vt:lpstr>Rationale: </vt:lpstr>
      <vt:lpstr>Rationale and How these interventions prevent this from occurring again:</vt:lpstr>
      <vt:lpstr>Current Policy</vt:lpstr>
      <vt:lpstr>Case Management Initiatives</vt:lpstr>
      <vt:lpstr>CURRENT POLICY, CASE MANAGEMENT INITIATIVES USED BY THE MULTI-DISCIPLINARY AGENCIES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Case Study </dc:title>
  <dc:creator>Annie M McD</dc:creator>
  <cp:lastModifiedBy>Norbert Ibeawuchi Orji (1816289)</cp:lastModifiedBy>
  <cp:revision>15</cp:revision>
  <dcterms:created xsi:type="dcterms:W3CDTF">2021-06-09T19:05:59Z</dcterms:created>
  <dcterms:modified xsi:type="dcterms:W3CDTF">2021-07-15T23:41:37Z</dcterms:modified>
</cp:coreProperties>
</file>