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57"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62"/>
    <a:srgbClr val="091700"/>
    <a:srgbClr val="006326"/>
    <a:srgbClr val="008734"/>
    <a:srgbClr val="0C1F00"/>
    <a:srgbClr val="071200"/>
    <a:srgbClr val="2B4D1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DFCD61-90C5-4C31-8C80-9135E2A86530}" v="2" dt="2023-11-19T18:29:08.920"/>
    <p1510:client id="{8D968892-D70A-8D28-CB81-EB9F039B5F1B}" v="752" dt="2023-11-19T20:36:11.5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llum Casey (2307712)" userId="S::2307712@student.uwtsd.ac.uk::010e1df9-7a2b-49a5-8bfa-9fe386f96379" providerId="AD" clId="Web-{2ADFCD61-90C5-4C31-8C80-9135E2A86530}"/>
    <pc:docChg chg="modSld">
      <pc:chgData name="Callum Casey (2307712)" userId="S::2307712@student.uwtsd.ac.uk::010e1df9-7a2b-49a5-8bfa-9fe386f96379" providerId="AD" clId="Web-{2ADFCD61-90C5-4C31-8C80-9135E2A86530}" dt="2023-11-19T18:29:08.920" v="1"/>
      <pc:docMkLst>
        <pc:docMk/>
      </pc:docMkLst>
      <pc:sldChg chg="delSp">
        <pc:chgData name="Callum Casey (2307712)" userId="S::2307712@student.uwtsd.ac.uk::010e1df9-7a2b-49a5-8bfa-9fe386f96379" providerId="AD" clId="Web-{2ADFCD61-90C5-4C31-8C80-9135E2A86530}" dt="2023-11-19T18:29:08.920" v="1"/>
        <pc:sldMkLst>
          <pc:docMk/>
          <pc:sldMk cId="109857222" sldId="256"/>
        </pc:sldMkLst>
        <pc:spChg chg="del">
          <ac:chgData name="Callum Casey (2307712)" userId="S::2307712@student.uwtsd.ac.uk::010e1df9-7a2b-49a5-8bfa-9fe386f96379" providerId="AD" clId="Web-{2ADFCD61-90C5-4C31-8C80-9135E2A86530}" dt="2023-11-19T18:29:05.576" v="0"/>
          <ac:spMkLst>
            <pc:docMk/>
            <pc:sldMk cId="109857222" sldId="256"/>
            <ac:spMk id="2" creationId="{00000000-0000-0000-0000-000000000000}"/>
          </ac:spMkLst>
        </pc:spChg>
        <pc:spChg chg="del">
          <ac:chgData name="Callum Casey (2307712)" userId="S::2307712@student.uwtsd.ac.uk::010e1df9-7a2b-49a5-8bfa-9fe386f96379" providerId="AD" clId="Web-{2ADFCD61-90C5-4C31-8C80-9135E2A86530}" dt="2023-11-19T18:29:08.920" v="1"/>
          <ac:spMkLst>
            <pc:docMk/>
            <pc:sldMk cId="109857222" sldId="256"/>
            <ac:spMk id="3" creationId="{00000000-0000-0000-0000-000000000000}"/>
          </ac:spMkLst>
        </pc:spChg>
      </pc:sldChg>
    </pc:docChg>
  </pc:docChgLst>
  <pc:docChgLst>
    <pc:chgData name="Callum Casey (2307712)" userId="S::2307712@student.uwtsd.ac.uk::010e1df9-7a2b-49a5-8bfa-9fe386f96379" providerId="AD" clId="Web-{8D968892-D70A-8D28-CB81-EB9F039B5F1B}"/>
    <pc:docChg chg="addSld delSld modSld sldOrd addMainMaster delMainMaster">
      <pc:chgData name="Callum Casey (2307712)" userId="S::2307712@student.uwtsd.ac.uk::010e1df9-7a2b-49a5-8bfa-9fe386f96379" providerId="AD" clId="Web-{8D968892-D70A-8D28-CB81-EB9F039B5F1B}" dt="2023-11-19T20:36:11.510" v="574"/>
      <pc:docMkLst>
        <pc:docMk/>
      </pc:docMkLst>
      <pc:sldChg chg="addSp delSp modSp mod modTransition setBg modClrScheme chgLayout">
        <pc:chgData name="Callum Casey (2307712)" userId="S::2307712@student.uwtsd.ac.uk::010e1df9-7a2b-49a5-8bfa-9fe386f96379" providerId="AD" clId="Web-{8D968892-D70A-8D28-CB81-EB9F039B5F1B}" dt="2023-11-19T20:05:33.043" v="519"/>
        <pc:sldMkLst>
          <pc:docMk/>
          <pc:sldMk cId="109857222" sldId="256"/>
        </pc:sldMkLst>
        <pc:spChg chg="add del mod">
          <ac:chgData name="Callum Casey (2307712)" userId="S::2307712@student.uwtsd.ac.uk::010e1df9-7a2b-49a5-8bfa-9fe386f96379" providerId="AD" clId="Web-{8D968892-D70A-8D28-CB81-EB9F039B5F1B}" dt="2023-11-19T18:42:29.998" v="27"/>
          <ac:spMkLst>
            <pc:docMk/>
            <pc:sldMk cId="109857222" sldId="256"/>
            <ac:spMk id="2" creationId="{D2881971-075A-AE45-94EC-02F82CD2D27F}"/>
          </ac:spMkLst>
        </pc:spChg>
        <pc:spChg chg="add del mod">
          <ac:chgData name="Callum Casey (2307712)" userId="S::2307712@student.uwtsd.ac.uk::010e1df9-7a2b-49a5-8bfa-9fe386f96379" providerId="AD" clId="Web-{8D968892-D70A-8D28-CB81-EB9F039B5F1B}" dt="2023-11-19T18:43:01.202" v="30"/>
          <ac:spMkLst>
            <pc:docMk/>
            <pc:sldMk cId="109857222" sldId="256"/>
            <ac:spMk id="3" creationId="{358F8D05-5E5C-71A3-C22B-C300800E98B0}"/>
          </ac:spMkLst>
        </pc:spChg>
        <pc:spChg chg="add del">
          <ac:chgData name="Callum Casey (2307712)" userId="S::2307712@student.uwtsd.ac.uk::010e1df9-7a2b-49a5-8bfa-9fe386f96379" providerId="AD" clId="Web-{8D968892-D70A-8D28-CB81-EB9F039B5F1B}" dt="2023-11-19T18:43:22.515" v="32"/>
          <ac:spMkLst>
            <pc:docMk/>
            <pc:sldMk cId="109857222" sldId="256"/>
            <ac:spMk id="4" creationId="{322C38AE-E12A-DBB7-CBC0-C3DAFDFAC26D}"/>
          </ac:spMkLst>
        </pc:spChg>
        <pc:spChg chg="add mod">
          <ac:chgData name="Callum Casey (2307712)" userId="S::2307712@student.uwtsd.ac.uk::010e1df9-7a2b-49a5-8bfa-9fe386f96379" providerId="AD" clId="Web-{8D968892-D70A-8D28-CB81-EB9F039B5F1B}" dt="2023-11-19T18:45:34.816" v="47" actId="14100"/>
          <ac:spMkLst>
            <pc:docMk/>
            <pc:sldMk cId="109857222" sldId="256"/>
            <ac:spMk id="5" creationId="{48B3EB41-3E35-F962-3B95-82DF6D39C48F}"/>
          </ac:spMkLst>
        </pc:spChg>
        <pc:spChg chg="add mod">
          <ac:chgData name="Callum Casey (2307712)" userId="S::2307712@student.uwtsd.ac.uk::010e1df9-7a2b-49a5-8bfa-9fe386f96379" providerId="AD" clId="Web-{8D968892-D70A-8D28-CB81-EB9F039B5F1B}" dt="2023-11-19T18:45:42.706" v="48" actId="1076"/>
          <ac:spMkLst>
            <pc:docMk/>
            <pc:sldMk cId="109857222" sldId="256"/>
            <ac:spMk id="6" creationId="{5CA02A86-858C-F00A-9E62-FE72B0E0EFDE}"/>
          </ac:spMkLst>
        </pc:spChg>
        <pc:spChg chg="add mod">
          <ac:chgData name="Callum Casey (2307712)" userId="S::2307712@student.uwtsd.ac.uk::010e1df9-7a2b-49a5-8bfa-9fe386f96379" providerId="AD" clId="Web-{8D968892-D70A-8D28-CB81-EB9F039B5F1B}" dt="2023-11-19T18:45:52.129" v="49" actId="14100"/>
          <ac:spMkLst>
            <pc:docMk/>
            <pc:sldMk cId="109857222" sldId="256"/>
            <ac:spMk id="7" creationId="{FAC9335A-2648-D63B-D0DD-97F133507C3B}"/>
          </ac:spMkLst>
        </pc:spChg>
        <pc:spChg chg="add mod">
          <ac:chgData name="Callum Casey (2307712)" userId="S::2307712@student.uwtsd.ac.uk::010e1df9-7a2b-49a5-8bfa-9fe386f96379" providerId="AD" clId="Web-{8D968892-D70A-8D28-CB81-EB9F039B5F1B}" dt="2023-11-19T18:50:37.356" v="64" actId="14100"/>
          <ac:spMkLst>
            <pc:docMk/>
            <pc:sldMk cId="109857222" sldId="256"/>
            <ac:spMk id="8" creationId="{D3D61229-2FCD-5FE5-BA31-59175C577935}"/>
          </ac:spMkLst>
        </pc:spChg>
        <pc:spChg chg="add mod">
          <ac:chgData name="Callum Casey (2307712)" userId="S::2307712@student.uwtsd.ac.uk::010e1df9-7a2b-49a5-8bfa-9fe386f96379" providerId="AD" clId="Web-{8D968892-D70A-8D28-CB81-EB9F039B5F1B}" dt="2023-11-19T19:02:54.408" v="157" actId="20577"/>
          <ac:spMkLst>
            <pc:docMk/>
            <pc:sldMk cId="109857222" sldId="256"/>
            <ac:spMk id="9" creationId="{AB0B2088-FD6A-E61B-DE65-E69714FB1801}"/>
          </ac:spMkLst>
        </pc:spChg>
      </pc:sldChg>
      <pc:sldChg chg="addSp delSp modSp add del replId">
        <pc:chgData name="Callum Casey (2307712)" userId="S::2307712@student.uwtsd.ac.uk::010e1df9-7a2b-49a5-8bfa-9fe386f96379" providerId="AD" clId="Web-{8D968892-D70A-8D28-CB81-EB9F039B5F1B}" dt="2023-11-19T20:04:33.962" v="518" actId="1076"/>
        <pc:sldMkLst>
          <pc:docMk/>
          <pc:sldMk cId="136523273" sldId="257"/>
        </pc:sldMkLst>
        <pc:spChg chg="add del mod">
          <ac:chgData name="Callum Casey (2307712)" userId="S::2307712@student.uwtsd.ac.uk::010e1df9-7a2b-49a5-8bfa-9fe386f96379" providerId="AD" clId="Web-{8D968892-D70A-8D28-CB81-EB9F039B5F1B}" dt="2023-11-19T19:50:17.861" v="375"/>
          <ac:spMkLst>
            <pc:docMk/>
            <pc:sldMk cId="136523273" sldId="257"/>
            <ac:spMk id="2" creationId="{0D467262-9879-6D7E-8805-7E07EAC7F9FE}"/>
          </ac:spMkLst>
        </pc:spChg>
        <pc:spChg chg="add del mod">
          <ac:chgData name="Callum Casey (2307712)" userId="S::2307712@student.uwtsd.ac.uk::010e1df9-7a2b-49a5-8bfa-9fe386f96379" providerId="AD" clId="Web-{8D968892-D70A-8D28-CB81-EB9F039B5F1B}" dt="2023-11-19T19:52:16.960" v="394"/>
          <ac:spMkLst>
            <pc:docMk/>
            <pc:sldMk cId="136523273" sldId="257"/>
            <ac:spMk id="3" creationId="{B60533DF-E6B8-8B96-AD28-D912B9C3C694}"/>
          </ac:spMkLst>
        </pc:spChg>
        <pc:spChg chg="add mod">
          <ac:chgData name="Callum Casey (2307712)" userId="S::2307712@student.uwtsd.ac.uk::010e1df9-7a2b-49a5-8bfa-9fe386f96379" providerId="AD" clId="Web-{8D968892-D70A-8D28-CB81-EB9F039B5F1B}" dt="2023-11-19T19:54:04.449" v="404" actId="14100"/>
          <ac:spMkLst>
            <pc:docMk/>
            <pc:sldMk cId="136523273" sldId="257"/>
            <ac:spMk id="4" creationId="{97C30BF6-F2F9-56A3-223C-5C2B8DAF91C4}"/>
          </ac:spMkLst>
        </pc:spChg>
        <pc:spChg chg="mod">
          <ac:chgData name="Callum Casey (2307712)" userId="S::2307712@student.uwtsd.ac.uk::010e1df9-7a2b-49a5-8bfa-9fe386f96379" providerId="AD" clId="Web-{8D968892-D70A-8D28-CB81-EB9F039B5F1B}" dt="2023-11-19T19:56:33.814" v="418" actId="14100"/>
          <ac:spMkLst>
            <pc:docMk/>
            <pc:sldMk cId="136523273" sldId="257"/>
            <ac:spMk id="6" creationId="{5CA02A86-858C-F00A-9E62-FE72B0E0EFDE}"/>
          </ac:spMkLst>
        </pc:spChg>
        <pc:spChg chg="mod">
          <ac:chgData name="Callum Casey (2307712)" userId="S::2307712@student.uwtsd.ac.uk::010e1df9-7a2b-49a5-8bfa-9fe386f96379" providerId="AD" clId="Web-{8D968892-D70A-8D28-CB81-EB9F039B5F1B}" dt="2023-11-19T19:50:01.080" v="373" actId="14100"/>
          <ac:spMkLst>
            <pc:docMk/>
            <pc:sldMk cId="136523273" sldId="257"/>
            <ac:spMk id="7" creationId="{FAC9335A-2648-D63B-D0DD-97F133507C3B}"/>
          </ac:spMkLst>
        </pc:spChg>
        <pc:spChg chg="del">
          <ac:chgData name="Callum Casey (2307712)" userId="S::2307712@student.uwtsd.ac.uk::010e1df9-7a2b-49a5-8bfa-9fe386f96379" providerId="AD" clId="Web-{8D968892-D70A-8D28-CB81-EB9F039B5F1B}" dt="2023-11-19T19:50:23.549" v="376"/>
          <ac:spMkLst>
            <pc:docMk/>
            <pc:sldMk cId="136523273" sldId="257"/>
            <ac:spMk id="8" creationId="{D3D61229-2FCD-5FE5-BA31-59175C577935}"/>
          </ac:spMkLst>
        </pc:spChg>
        <pc:spChg chg="add del mod">
          <ac:chgData name="Callum Casey (2307712)" userId="S::2307712@student.uwtsd.ac.uk::010e1df9-7a2b-49a5-8bfa-9fe386f96379" providerId="AD" clId="Web-{8D968892-D70A-8D28-CB81-EB9F039B5F1B}" dt="2023-11-19T19:55:08.639" v="409"/>
          <ac:spMkLst>
            <pc:docMk/>
            <pc:sldMk cId="136523273" sldId="257"/>
            <ac:spMk id="9" creationId="{F29D1AA6-9C78-34BC-FBFE-9C1ACEBD3F96}"/>
          </ac:spMkLst>
        </pc:spChg>
        <pc:spChg chg="add mod">
          <ac:chgData name="Callum Casey (2307712)" userId="S::2307712@student.uwtsd.ac.uk::010e1df9-7a2b-49a5-8bfa-9fe386f96379" providerId="AD" clId="Web-{8D968892-D70A-8D28-CB81-EB9F039B5F1B}" dt="2023-11-19T19:56:43.111" v="419" actId="1076"/>
          <ac:spMkLst>
            <pc:docMk/>
            <pc:sldMk cId="136523273" sldId="257"/>
            <ac:spMk id="11" creationId="{51B6090F-E288-E48D-8FC6-5FB09004F9BB}"/>
          </ac:spMkLst>
        </pc:spChg>
        <pc:spChg chg="add mod">
          <ac:chgData name="Callum Casey (2307712)" userId="S::2307712@student.uwtsd.ac.uk::010e1df9-7a2b-49a5-8bfa-9fe386f96379" providerId="AD" clId="Web-{8D968892-D70A-8D28-CB81-EB9F039B5F1B}" dt="2023-11-19T20:04:33.962" v="518" actId="1076"/>
          <ac:spMkLst>
            <pc:docMk/>
            <pc:sldMk cId="136523273" sldId="257"/>
            <ac:spMk id="12" creationId="{2198ABD1-82D8-498C-CBC5-8FAF1D38201B}"/>
          </ac:spMkLst>
        </pc:spChg>
      </pc:sldChg>
      <pc:sldChg chg="add del replId">
        <pc:chgData name="Callum Casey (2307712)" userId="S::2307712@student.uwtsd.ac.uk::010e1df9-7a2b-49a5-8bfa-9fe386f96379" providerId="AD" clId="Web-{8D968892-D70A-8D28-CB81-EB9F039B5F1B}" dt="2023-11-19T19:05:13.194" v="193"/>
        <pc:sldMkLst>
          <pc:docMk/>
          <pc:sldMk cId="2807957145" sldId="258"/>
        </pc:sldMkLst>
      </pc:sldChg>
      <pc:sldChg chg="addSp delSp modSp add ord replId modTransition">
        <pc:chgData name="Callum Casey (2307712)" userId="S::2307712@student.uwtsd.ac.uk::010e1df9-7a2b-49a5-8bfa-9fe386f96379" providerId="AD" clId="Web-{8D968892-D70A-8D28-CB81-EB9F039B5F1B}" dt="2023-11-19T20:36:11.510" v="574"/>
        <pc:sldMkLst>
          <pc:docMk/>
          <pc:sldMk cId="3958025787" sldId="258"/>
        </pc:sldMkLst>
        <pc:spChg chg="mod">
          <ac:chgData name="Callum Casey (2307712)" userId="S::2307712@student.uwtsd.ac.uk::010e1df9-7a2b-49a5-8bfa-9fe386f96379" providerId="AD" clId="Web-{8D968892-D70A-8D28-CB81-EB9F039B5F1B}" dt="2023-11-19T19:29:27.069" v="314" actId="1076"/>
          <ac:spMkLst>
            <pc:docMk/>
            <pc:sldMk cId="3958025787" sldId="258"/>
            <ac:spMk id="2" creationId="{0D467262-9879-6D7E-8805-7E07EAC7F9FE}"/>
          </ac:spMkLst>
        </pc:spChg>
        <pc:spChg chg="add mod">
          <ac:chgData name="Callum Casey (2307712)" userId="S::2307712@student.uwtsd.ac.uk::010e1df9-7a2b-49a5-8bfa-9fe386f96379" providerId="AD" clId="Web-{8D968892-D70A-8D28-CB81-EB9F039B5F1B}" dt="2023-11-19T19:07:03.775" v="207" actId="14100"/>
          <ac:spMkLst>
            <pc:docMk/>
            <pc:sldMk cId="3958025787" sldId="258"/>
            <ac:spMk id="3" creationId="{2E9559F3-8BEB-D2CA-CE3E-72748A5F9968}"/>
          </ac:spMkLst>
        </pc:spChg>
        <pc:spChg chg="add mod">
          <ac:chgData name="Callum Casey (2307712)" userId="S::2307712@student.uwtsd.ac.uk::010e1df9-7a2b-49a5-8bfa-9fe386f96379" providerId="AD" clId="Web-{8D968892-D70A-8D28-CB81-EB9F039B5F1B}" dt="2023-11-19T19:07:25.713" v="210" actId="688"/>
          <ac:spMkLst>
            <pc:docMk/>
            <pc:sldMk cId="3958025787" sldId="258"/>
            <ac:spMk id="4" creationId="{7354FCCE-B049-DB3D-1766-E31D072C4744}"/>
          </ac:spMkLst>
        </pc:spChg>
        <pc:spChg chg="mod">
          <ac:chgData name="Callum Casey (2307712)" userId="S::2307712@student.uwtsd.ac.uk::010e1df9-7a2b-49a5-8bfa-9fe386f96379" providerId="AD" clId="Web-{8D968892-D70A-8D28-CB81-EB9F039B5F1B}" dt="2023-11-19T19:14:24.996" v="266" actId="1076"/>
          <ac:spMkLst>
            <pc:docMk/>
            <pc:sldMk cId="3958025787" sldId="258"/>
            <ac:spMk id="8" creationId="{D3D61229-2FCD-5FE5-BA31-59175C577935}"/>
          </ac:spMkLst>
        </pc:spChg>
        <pc:spChg chg="add mod">
          <ac:chgData name="Callum Casey (2307712)" userId="S::2307712@student.uwtsd.ac.uk::010e1df9-7a2b-49a5-8bfa-9fe386f96379" providerId="AD" clId="Web-{8D968892-D70A-8D28-CB81-EB9F039B5F1B}" dt="2023-11-19T19:07:58.839" v="215" actId="14100"/>
          <ac:spMkLst>
            <pc:docMk/>
            <pc:sldMk cId="3958025787" sldId="258"/>
            <ac:spMk id="9" creationId="{B360D077-E4A7-86F7-02E6-B4150368AE4F}"/>
          </ac:spMkLst>
        </pc:spChg>
        <pc:spChg chg="add mod">
          <ac:chgData name="Callum Casey (2307712)" userId="S::2307712@student.uwtsd.ac.uk::010e1df9-7a2b-49a5-8bfa-9fe386f96379" providerId="AD" clId="Web-{8D968892-D70A-8D28-CB81-EB9F039B5F1B}" dt="2023-11-19T19:08:57.278" v="225" actId="1076"/>
          <ac:spMkLst>
            <pc:docMk/>
            <pc:sldMk cId="3958025787" sldId="258"/>
            <ac:spMk id="10" creationId="{0C52B414-CCD7-D8C1-1E8B-E5BEFE4E67BE}"/>
          </ac:spMkLst>
        </pc:spChg>
        <pc:spChg chg="add mod">
          <ac:chgData name="Callum Casey (2307712)" userId="S::2307712@student.uwtsd.ac.uk::010e1df9-7a2b-49a5-8bfa-9fe386f96379" providerId="AD" clId="Web-{8D968892-D70A-8D28-CB81-EB9F039B5F1B}" dt="2023-11-19T19:09:51.983" v="227" actId="1076"/>
          <ac:spMkLst>
            <pc:docMk/>
            <pc:sldMk cId="3958025787" sldId="258"/>
            <ac:spMk id="11" creationId="{4010C7DE-95C8-FA7C-B3EB-0B6F0A83C544}"/>
          </ac:spMkLst>
        </pc:spChg>
        <pc:spChg chg="add mod">
          <ac:chgData name="Callum Casey (2307712)" userId="S::2307712@student.uwtsd.ac.uk::010e1df9-7a2b-49a5-8bfa-9fe386f96379" providerId="AD" clId="Web-{8D968892-D70A-8D28-CB81-EB9F039B5F1B}" dt="2023-11-19T19:10:23.297" v="233" actId="1076"/>
          <ac:spMkLst>
            <pc:docMk/>
            <pc:sldMk cId="3958025787" sldId="258"/>
            <ac:spMk id="12" creationId="{14257743-B4CC-CD4C-9290-73984E35B577}"/>
          </ac:spMkLst>
        </pc:spChg>
        <pc:spChg chg="add mod">
          <ac:chgData name="Callum Casey (2307712)" userId="S::2307712@student.uwtsd.ac.uk::010e1df9-7a2b-49a5-8bfa-9fe386f96379" providerId="AD" clId="Web-{8D968892-D70A-8D28-CB81-EB9F039B5F1B}" dt="2023-11-19T19:11:42.096" v="243" actId="14100"/>
          <ac:spMkLst>
            <pc:docMk/>
            <pc:sldMk cId="3958025787" sldId="258"/>
            <ac:spMk id="13" creationId="{CF337473-2D37-F340-FA61-37AA7853FD37}"/>
          </ac:spMkLst>
        </pc:spChg>
        <pc:spChg chg="add mod">
          <ac:chgData name="Callum Casey (2307712)" userId="S::2307712@student.uwtsd.ac.uk::010e1df9-7a2b-49a5-8bfa-9fe386f96379" providerId="AD" clId="Web-{8D968892-D70A-8D28-CB81-EB9F039B5F1B}" dt="2023-11-19T20:32:07.656" v="561"/>
          <ac:spMkLst>
            <pc:docMk/>
            <pc:sldMk cId="3958025787" sldId="258"/>
            <ac:spMk id="14" creationId="{D5B9E232-98E6-7B1E-1356-0ACEBC551D34}"/>
          </ac:spMkLst>
        </pc:spChg>
        <pc:spChg chg="add mod">
          <ac:chgData name="Callum Casey (2307712)" userId="S::2307712@student.uwtsd.ac.uk::010e1df9-7a2b-49a5-8bfa-9fe386f96379" providerId="AD" clId="Web-{8D968892-D70A-8D28-CB81-EB9F039B5F1B}" dt="2023-11-19T20:36:11.510" v="574"/>
          <ac:spMkLst>
            <pc:docMk/>
            <pc:sldMk cId="3958025787" sldId="258"/>
            <ac:spMk id="15" creationId="{C8714135-70B3-FD95-71B3-A337F4B74E0E}"/>
          </ac:spMkLst>
        </pc:spChg>
        <pc:spChg chg="add mod">
          <ac:chgData name="Callum Casey (2307712)" userId="S::2307712@student.uwtsd.ac.uk::010e1df9-7a2b-49a5-8bfa-9fe386f96379" providerId="AD" clId="Web-{8D968892-D70A-8D28-CB81-EB9F039B5F1B}" dt="2023-11-19T20:32:43.204" v="565" actId="1076"/>
          <ac:spMkLst>
            <pc:docMk/>
            <pc:sldMk cId="3958025787" sldId="258"/>
            <ac:spMk id="16" creationId="{6C704323-8EBF-BC3C-F3F9-220258AFF18B}"/>
          </ac:spMkLst>
        </pc:spChg>
        <pc:spChg chg="add mod">
          <ac:chgData name="Callum Casey (2307712)" userId="S::2307712@student.uwtsd.ac.uk::010e1df9-7a2b-49a5-8bfa-9fe386f96379" providerId="AD" clId="Web-{8D968892-D70A-8D28-CB81-EB9F039B5F1B}" dt="2023-11-19T20:31:00.982" v="558"/>
          <ac:spMkLst>
            <pc:docMk/>
            <pc:sldMk cId="3958025787" sldId="258"/>
            <ac:spMk id="17" creationId="{84C4D1B9-1268-B034-A9B7-A88692E861E8}"/>
          </ac:spMkLst>
        </pc:spChg>
        <pc:spChg chg="add mod ord">
          <ac:chgData name="Callum Casey (2307712)" userId="S::2307712@student.uwtsd.ac.uk::010e1df9-7a2b-49a5-8bfa-9fe386f96379" providerId="AD" clId="Web-{8D968892-D70A-8D28-CB81-EB9F039B5F1B}" dt="2023-11-19T20:26:03.610" v="537"/>
          <ac:spMkLst>
            <pc:docMk/>
            <pc:sldMk cId="3958025787" sldId="258"/>
            <ac:spMk id="18" creationId="{AD9AF3BB-91A4-FFA7-058E-9D83B2C499DC}"/>
          </ac:spMkLst>
        </pc:spChg>
        <pc:spChg chg="add mod">
          <ac:chgData name="Callum Casey (2307712)" userId="S::2307712@student.uwtsd.ac.uk::010e1df9-7a2b-49a5-8bfa-9fe386f96379" providerId="AD" clId="Web-{8D968892-D70A-8D28-CB81-EB9F039B5F1B}" dt="2023-11-19T20:24:02.105" v="526" actId="20577"/>
          <ac:spMkLst>
            <pc:docMk/>
            <pc:sldMk cId="3958025787" sldId="258"/>
            <ac:spMk id="19" creationId="{53E012C6-E063-4B4A-E6BF-24A85BEE7D88}"/>
          </ac:spMkLst>
        </pc:spChg>
        <pc:spChg chg="add mod">
          <ac:chgData name="Callum Casey (2307712)" userId="S::2307712@student.uwtsd.ac.uk::010e1df9-7a2b-49a5-8bfa-9fe386f96379" providerId="AD" clId="Web-{8D968892-D70A-8D28-CB81-EB9F039B5F1B}" dt="2023-11-19T20:24:12.872" v="527" actId="20577"/>
          <ac:spMkLst>
            <pc:docMk/>
            <pc:sldMk cId="3958025787" sldId="258"/>
            <ac:spMk id="20" creationId="{AC6549D9-C953-C66D-1BBA-D5391DFE629E}"/>
          </ac:spMkLst>
        </pc:spChg>
        <pc:spChg chg="add mod ord">
          <ac:chgData name="Callum Casey (2307712)" userId="S::2307712@student.uwtsd.ac.uk::010e1df9-7a2b-49a5-8bfa-9fe386f96379" providerId="AD" clId="Web-{8D968892-D70A-8D28-CB81-EB9F039B5F1B}" dt="2023-11-19T20:30:14.933" v="554"/>
          <ac:spMkLst>
            <pc:docMk/>
            <pc:sldMk cId="3958025787" sldId="258"/>
            <ac:spMk id="21" creationId="{11C6A947-FB38-DE7E-BC0F-5AB88E27E51B}"/>
          </ac:spMkLst>
        </pc:spChg>
        <pc:spChg chg="add del mod">
          <ac:chgData name="Callum Casey (2307712)" userId="S::2307712@student.uwtsd.ac.uk::010e1df9-7a2b-49a5-8bfa-9fe386f96379" providerId="AD" clId="Web-{8D968892-D70A-8D28-CB81-EB9F039B5F1B}" dt="2023-11-19T20:30:07.448" v="552"/>
          <ac:spMkLst>
            <pc:docMk/>
            <pc:sldMk cId="3958025787" sldId="258"/>
            <ac:spMk id="22" creationId="{B5D51C1E-CFA9-2134-1911-4B908901C888}"/>
          </ac:spMkLst>
        </pc:spChg>
        <pc:spChg chg="add del mod">
          <ac:chgData name="Callum Casey (2307712)" userId="S::2307712@student.uwtsd.ac.uk::010e1df9-7a2b-49a5-8bfa-9fe386f96379" providerId="AD" clId="Web-{8D968892-D70A-8D28-CB81-EB9F039B5F1B}" dt="2023-11-19T20:30:22.339" v="557"/>
          <ac:spMkLst>
            <pc:docMk/>
            <pc:sldMk cId="3958025787" sldId="258"/>
            <ac:spMk id="23" creationId="{4924DD1B-0F55-BC0E-AAD7-083C03B3D820}"/>
          </ac:spMkLst>
        </pc:spChg>
      </pc:sldChg>
      <pc:sldChg chg="addSp modSp add replId">
        <pc:chgData name="Callum Casey (2307712)" userId="S::2307712@student.uwtsd.ac.uk::010e1df9-7a2b-49a5-8bfa-9fe386f96379" providerId="AD" clId="Web-{8D968892-D70A-8D28-CB81-EB9F039B5F1B}" dt="2023-11-19T20:02:31.485" v="497" actId="1076"/>
        <pc:sldMkLst>
          <pc:docMk/>
          <pc:sldMk cId="120097744" sldId="259"/>
        </pc:sldMkLst>
        <pc:spChg chg="add mod">
          <ac:chgData name="Callum Casey (2307712)" userId="S::2307712@student.uwtsd.ac.uk::010e1df9-7a2b-49a5-8bfa-9fe386f96379" providerId="AD" clId="Web-{8D968892-D70A-8D28-CB81-EB9F039B5F1B}" dt="2023-11-19T20:02:31.485" v="497" actId="1076"/>
          <ac:spMkLst>
            <pc:docMk/>
            <pc:sldMk cId="120097744" sldId="259"/>
            <ac:spMk id="2" creationId="{E796397A-14A4-4F3C-EDDE-86A1CFA78BF2}"/>
          </ac:spMkLst>
        </pc:spChg>
      </pc:sldChg>
      <pc:sldChg chg="add del replId">
        <pc:chgData name="Callum Casey (2307712)" userId="S::2307712@student.uwtsd.ac.uk::010e1df9-7a2b-49a5-8bfa-9fe386f96379" providerId="AD" clId="Web-{8D968892-D70A-8D28-CB81-EB9F039B5F1B}" dt="2023-11-19T19:52:35.289" v="396"/>
        <pc:sldMkLst>
          <pc:docMk/>
          <pc:sldMk cId="2403052130" sldId="259"/>
        </pc:sldMkLst>
      </pc:sldChg>
      <pc:sldChg chg="add del replId">
        <pc:chgData name="Callum Casey (2307712)" userId="S::2307712@student.uwtsd.ac.uk::010e1df9-7a2b-49a5-8bfa-9fe386f96379" providerId="AD" clId="Web-{8D968892-D70A-8D28-CB81-EB9F039B5F1B}" dt="2023-11-19T19:08:17.183" v="217"/>
        <pc:sldMkLst>
          <pc:docMk/>
          <pc:sldMk cId="2963513232" sldId="259"/>
        </pc:sldMkLst>
      </pc:sldChg>
      <pc:sldChg chg="addSp modSp add replId">
        <pc:chgData name="Callum Casey (2307712)" userId="S::2307712@student.uwtsd.ac.uk::010e1df9-7a2b-49a5-8bfa-9fe386f96379" providerId="AD" clId="Web-{8D968892-D70A-8D28-CB81-EB9F039B5F1B}" dt="2023-11-19T20:01:42.717" v="466" actId="1076"/>
        <pc:sldMkLst>
          <pc:docMk/>
          <pc:sldMk cId="2985974224" sldId="260"/>
        </pc:sldMkLst>
        <pc:spChg chg="add mod">
          <ac:chgData name="Callum Casey (2307712)" userId="S::2307712@student.uwtsd.ac.uk::010e1df9-7a2b-49a5-8bfa-9fe386f96379" providerId="AD" clId="Web-{8D968892-D70A-8D28-CB81-EB9F039B5F1B}" dt="2023-11-19T20:01:42.717" v="466" actId="1076"/>
          <ac:spMkLst>
            <pc:docMk/>
            <pc:sldMk cId="2985974224" sldId="260"/>
            <ac:spMk id="2" creationId="{6E052E76-C613-6354-439C-D9BBF19E0D94}"/>
          </ac:spMkLst>
        </pc:spChg>
      </pc:sldChg>
      <pc:sldChg chg="addSp modSp add replId">
        <pc:chgData name="Callum Casey (2307712)" userId="S::2307712@student.uwtsd.ac.uk::010e1df9-7a2b-49a5-8bfa-9fe386f96379" providerId="AD" clId="Web-{8D968892-D70A-8D28-CB81-EB9F039B5F1B}" dt="2023-11-19T20:00:25.198" v="454" actId="20577"/>
        <pc:sldMkLst>
          <pc:docMk/>
          <pc:sldMk cId="173911795" sldId="261"/>
        </pc:sldMkLst>
        <pc:spChg chg="add mod">
          <ac:chgData name="Callum Casey (2307712)" userId="S::2307712@student.uwtsd.ac.uk::010e1df9-7a2b-49a5-8bfa-9fe386f96379" providerId="AD" clId="Web-{8D968892-D70A-8D28-CB81-EB9F039B5F1B}" dt="2023-11-19T20:00:25.198" v="454" actId="20577"/>
          <ac:spMkLst>
            <pc:docMk/>
            <pc:sldMk cId="173911795" sldId="261"/>
            <ac:spMk id="2" creationId="{2F89017D-B282-8A9C-FD44-0DFE61DB22BE}"/>
          </ac:spMkLst>
        </pc:spChg>
      </pc:sldChg>
      <pc:sldMasterChg chg="del delSldLayout">
        <pc:chgData name="Callum Casey (2307712)" userId="S::2307712@student.uwtsd.ac.uk::010e1df9-7a2b-49a5-8bfa-9fe386f96379" providerId="AD" clId="Web-{8D968892-D70A-8D28-CB81-EB9F039B5F1B}" dt="2023-11-19T18:36:43.972" v="0"/>
        <pc:sldMasterMkLst>
          <pc:docMk/>
          <pc:sldMasterMk cId="2460954070" sldId="2147483660"/>
        </pc:sldMasterMkLst>
        <pc:sldLayoutChg chg="del">
          <pc:chgData name="Callum Casey (2307712)" userId="S::2307712@student.uwtsd.ac.uk::010e1df9-7a2b-49a5-8bfa-9fe386f96379" providerId="AD" clId="Web-{8D968892-D70A-8D28-CB81-EB9F039B5F1B}" dt="2023-11-19T18:36:43.972" v="0"/>
          <pc:sldLayoutMkLst>
            <pc:docMk/>
            <pc:sldMasterMk cId="2460954070" sldId="2147483660"/>
            <pc:sldLayoutMk cId="2385387890" sldId="2147483661"/>
          </pc:sldLayoutMkLst>
        </pc:sldLayoutChg>
        <pc:sldLayoutChg chg="del">
          <pc:chgData name="Callum Casey (2307712)" userId="S::2307712@student.uwtsd.ac.uk::010e1df9-7a2b-49a5-8bfa-9fe386f96379" providerId="AD" clId="Web-{8D968892-D70A-8D28-CB81-EB9F039B5F1B}" dt="2023-11-19T18:36:43.972" v="0"/>
          <pc:sldLayoutMkLst>
            <pc:docMk/>
            <pc:sldMasterMk cId="2460954070" sldId="2147483660"/>
            <pc:sldLayoutMk cId="949138452" sldId="2147483662"/>
          </pc:sldLayoutMkLst>
        </pc:sldLayoutChg>
        <pc:sldLayoutChg chg="del">
          <pc:chgData name="Callum Casey (2307712)" userId="S::2307712@student.uwtsd.ac.uk::010e1df9-7a2b-49a5-8bfa-9fe386f96379" providerId="AD" clId="Web-{8D968892-D70A-8D28-CB81-EB9F039B5F1B}" dt="2023-11-19T18:36:43.972" v="0"/>
          <pc:sldLayoutMkLst>
            <pc:docMk/>
            <pc:sldMasterMk cId="2460954070" sldId="2147483660"/>
            <pc:sldLayoutMk cId="2591524520" sldId="2147483663"/>
          </pc:sldLayoutMkLst>
        </pc:sldLayoutChg>
        <pc:sldLayoutChg chg="del">
          <pc:chgData name="Callum Casey (2307712)" userId="S::2307712@student.uwtsd.ac.uk::010e1df9-7a2b-49a5-8bfa-9fe386f96379" providerId="AD" clId="Web-{8D968892-D70A-8D28-CB81-EB9F039B5F1B}" dt="2023-11-19T18:36:43.972" v="0"/>
          <pc:sldLayoutMkLst>
            <pc:docMk/>
            <pc:sldMasterMk cId="2460954070" sldId="2147483660"/>
            <pc:sldLayoutMk cId="1203092039" sldId="2147483664"/>
          </pc:sldLayoutMkLst>
        </pc:sldLayoutChg>
        <pc:sldLayoutChg chg="del">
          <pc:chgData name="Callum Casey (2307712)" userId="S::2307712@student.uwtsd.ac.uk::010e1df9-7a2b-49a5-8bfa-9fe386f96379" providerId="AD" clId="Web-{8D968892-D70A-8D28-CB81-EB9F039B5F1B}" dt="2023-11-19T18:36:43.972" v="0"/>
          <pc:sldLayoutMkLst>
            <pc:docMk/>
            <pc:sldMasterMk cId="2460954070" sldId="2147483660"/>
            <pc:sldLayoutMk cId="3733172339" sldId="2147483665"/>
          </pc:sldLayoutMkLst>
        </pc:sldLayoutChg>
        <pc:sldLayoutChg chg="del">
          <pc:chgData name="Callum Casey (2307712)" userId="S::2307712@student.uwtsd.ac.uk::010e1df9-7a2b-49a5-8bfa-9fe386f96379" providerId="AD" clId="Web-{8D968892-D70A-8D28-CB81-EB9F039B5F1B}" dt="2023-11-19T18:36:43.972" v="0"/>
          <pc:sldLayoutMkLst>
            <pc:docMk/>
            <pc:sldMasterMk cId="2460954070" sldId="2147483660"/>
            <pc:sldLayoutMk cId="3210312558" sldId="2147483666"/>
          </pc:sldLayoutMkLst>
        </pc:sldLayoutChg>
        <pc:sldLayoutChg chg="del">
          <pc:chgData name="Callum Casey (2307712)" userId="S::2307712@student.uwtsd.ac.uk::010e1df9-7a2b-49a5-8bfa-9fe386f96379" providerId="AD" clId="Web-{8D968892-D70A-8D28-CB81-EB9F039B5F1B}" dt="2023-11-19T18:36:43.972" v="0"/>
          <pc:sldLayoutMkLst>
            <pc:docMk/>
            <pc:sldMasterMk cId="2460954070" sldId="2147483660"/>
            <pc:sldLayoutMk cId="3146388984" sldId="2147483667"/>
          </pc:sldLayoutMkLst>
        </pc:sldLayoutChg>
        <pc:sldLayoutChg chg="del">
          <pc:chgData name="Callum Casey (2307712)" userId="S::2307712@student.uwtsd.ac.uk::010e1df9-7a2b-49a5-8bfa-9fe386f96379" providerId="AD" clId="Web-{8D968892-D70A-8D28-CB81-EB9F039B5F1B}" dt="2023-11-19T18:36:43.972" v="0"/>
          <pc:sldLayoutMkLst>
            <pc:docMk/>
            <pc:sldMasterMk cId="2460954070" sldId="2147483660"/>
            <pc:sldLayoutMk cId="3171841454" sldId="2147483668"/>
          </pc:sldLayoutMkLst>
        </pc:sldLayoutChg>
        <pc:sldLayoutChg chg="del">
          <pc:chgData name="Callum Casey (2307712)" userId="S::2307712@student.uwtsd.ac.uk::010e1df9-7a2b-49a5-8bfa-9fe386f96379" providerId="AD" clId="Web-{8D968892-D70A-8D28-CB81-EB9F039B5F1B}" dt="2023-11-19T18:36:43.972" v="0"/>
          <pc:sldLayoutMkLst>
            <pc:docMk/>
            <pc:sldMasterMk cId="2460954070" sldId="2147483660"/>
            <pc:sldLayoutMk cId="1718958274" sldId="2147483669"/>
          </pc:sldLayoutMkLst>
        </pc:sldLayoutChg>
        <pc:sldLayoutChg chg="del">
          <pc:chgData name="Callum Casey (2307712)" userId="S::2307712@student.uwtsd.ac.uk::010e1df9-7a2b-49a5-8bfa-9fe386f96379" providerId="AD" clId="Web-{8D968892-D70A-8D28-CB81-EB9F039B5F1B}" dt="2023-11-19T18:36:43.972" v="0"/>
          <pc:sldLayoutMkLst>
            <pc:docMk/>
            <pc:sldMasterMk cId="2460954070" sldId="2147483660"/>
            <pc:sldLayoutMk cId="2202905451" sldId="2147483670"/>
          </pc:sldLayoutMkLst>
        </pc:sldLayoutChg>
        <pc:sldLayoutChg chg="del">
          <pc:chgData name="Callum Casey (2307712)" userId="S::2307712@student.uwtsd.ac.uk::010e1df9-7a2b-49a5-8bfa-9fe386f96379" providerId="AD" clId="Web-{8D968892-D70A-8D28-CB81-EB9F039B5F1B}" dt="2023-11-19T18:36:43.972" v="0"/>
          <pc:sldLayoutMkLst>
            <pc:docMk/>
            <pc:sldMasterMk cId="2460954070" sldId="2147483660"/>
            <pc:sldLayoutMk cId="3479445657" sldId="2147483671"/>
          </pc:sldLayoutMkLst>
        </pc:sldLayoutChg>
      </pc:sldMasterChg>
      <pc:sldMasterChg chg="add addSldLayout modSldLayout">
        <pc:chgData name="Callum Casey (2307712)" userId="S::2307712@student.uwtsd.ac.uk::010e1df9-7a2b-49a5-8bfa-9fe386f96379" providerId="AD" clId="Web-{8D968892-D70A-8D28-CB81-EB9F039B5F1B}" dt="2023-11-19T18:36:43.972" v="0"/>
        <pc:sldMasterMkLst>
          <pc:docMk/>
          <pc:sldMasterMk cId="1444783530" sldId="2147483672"/>
        </pc:sldMasterMkLst>
        <pc:sldLayoutChg chg="add mod replId">
          <pc:chgData name="Callum Casey (2307712)" userId="S::2307712@student.uwtsd.ac.uk::010e1df9-7a2b-49a5-8bfa-9fe386f96379" providerId="AD" clId="Web-{8D968892-D70A-8D28-CB81-EB9F039B5F1B}" dt="2023-11-19T18:36:43.972" v="0"/>
          <pc:sldLayoutMkLst>
            <pc:docMk/>
            <pc:sldMasterMk cId="1444783530" sldId="2147483672"/>
            <pc:sldLayoutMk cId="2350926047" sldId="2147483673"/>
          </pc:sldLayoutMkLst>
        </pc:sldLayoutChg>
        <pc:sldLayoutChg chg="add mod replId">
          <pc:chgData name="Callum Casey (2307712)" userId="S::2307712@student.uwtsd.ac.uk::010e1df9-7a2b-49a5-8bfa-9fe386f96379" providerId="AD" clId="Web-{8D968892-D70A-8D28-CB81-EB9F039B5F1B}" dt="2023-11-19T18:36:43.972" v="0"/>
          <pc:sldLayoutMkLst>
            <pc:docMk/>
            <pc:sldMasterMk cId="1444783530" sldId="2147483672"/>
            <pc:sldLayoutMk cId="3425350981" sldId="2147483674"/>
          </pc:sldLayoutMkLst>
        </pc:sldLayoutChg>
        <pc:sldLayoutChg chg="add mod replId">
          <pc:chgData name="Callum Casey (2307712)" userId="S::2307712@student.uwtsd.ac.uk::010e1df9-7a2b-49a5-8bfa-9fe386f96379" providerId="AD" clId="Web-{8D968892-D70A-8D28-CB81-EB9F039B5F1B}" dt="2023-11-19T18:36:43.972" v="0"/>
          <pc:sldLayoutMkLst>
            <pc:docMk/>
            <pc:sldMasterMk cId="1444783530" sldId="2147483672"/>
            <pc:sldLayoutMk cId="792467087" sldId="2147483675"/>
          </pc:sldLayoutMkLst>
        </pc:sldLayoutChg>
        <pc:sldLayoutChg chg="add mod replId">
          <pc:chgData name="Callum Casey (2307712)" userId="S::2307712@student.uwtsd.ac.uk::010e1df9-7a2b-49a5-8bfa-9fe386f96379" providerId="AD" clId="Web-{8D968892-D70A-8D28-CB81-EB9F039B5F1B}" dt="2023-11-19T18:36:43.972" v="0"/>
          <pc:sldLayoutMkLst>
            <pc:docMk/>
            <pc:sldMasterMk cId="1444783530" sldId="2147483672"/>
            <pc:sldLayoutMk cId="502487962" sldId="2147483676"/>
          </pc:sldLayoutMkLst>
        </pc:sldLayoutChg>
        <pc:sldLayoutChg chg="add mod replId">
          <pc:chgData name="Callum Casey (2307712)" userId="S::2307712@student.uwtsd.ac.uk::010e1df9-7a2b-49a5-8bfa-9fe386f96379" providerId="AD" clId="Web-{8D968892-D70A-8D28-CB81-EB9F039B5F1B}" dt="2023-11-19T18:36:43.972" v="0"/>
          <pc:sldLayoutMkLst>
            <pc:docMk/>
            <pc:sldMasterMk cId="1444783530" sldId="2147483672"/>
            <pc:sldLayoutMk cId="1292352634" sldId="2147483677"/>
          </pc:sldLayoutMkLst>
        </pc:sldLayoutChg>
        <pc:sldLayoutChg chg="add mod replId">
          <pc:chgData name="Callum Casey (2307712)" userId="S::2307712@student.uwtsd.ac.uk::010e1df9-7a2b-49a5-8bfa-9fe386f96379" providerId="AD" clId="Web-{8D968892-D70A-8D28-CB81-EB9F039B5F1B}" dt="2023-11-19T18:36:43.972" v="0"/>
          <pc:sldLayoutMkLst>
            <pc:docMk/>
            <pc:sldMasterMk cId="1444783530" sldId="2147483672"/>
            <pc:sldLayoutMk cId="4074757245" sldId="2147483678"/>
          </pc:sldLayoutMkLst>
        </pc:sldLayoutChg>
        <pc:sldLayoutChg chg="add mod replId">
          <pc:chgData name="Callum Casey (2307712)" userId="S::2307712@student.uwtsd.ac.uk::010e1df9-7a2b-49a5-8bfa-9fe386f96379" providerId="AD" clId="Web-{8D968892-D70A-8D28-CB81-EB9F039B5F1B}" dt="2023-11-19T18:36:43.972" v="0"/>
          <pc:sldLayoutMkLst>
            <pc:docMk/>
            <pc:sldMasterMk cId="1444783530" sldId="2147483672"/>
            <pc:sldLayoutMk cId="676115926" sldId="2147483679"/>
          </pc:sldLayoutMkLst>
        </pc:sldLayoutChg>
        <pc:sldLayoutChg chg="add mod replId">
          <pc:chgData name="Callum Casey (2307712)" userId="S::2307712@student.uwtsd.ac.uk::010e1df9-7a2b-49a5-8bfa-9fe386f96379" providerId="AD" clId="Web-{8D968892-D70A-8D28-CB81-EB9F039B5F1B}" dt="2023-11-19T18:36:43.972" v="0"/>
          <pc:sldLayoutMkLst>
            <pc:docMk/>
            <pc:sldMasterMk cId="1444783530" sldId="2147483672"/>
            <pc:sldLayoutMk cId="412615900" sldId="2147483680"/>
          </pc:sldLayoutMkLst>
        </pc:sldLayoutChg>
        <pc:sldLayoutChg chg="add mod replId">
          <pc:chgData name="Callum Casey (2307712)" userId="S::2307712@student.uwtsd.ac.uk::010e1df9-7a2b-49a5-8bfa-9fe386f96379" providerId="AD" clId="Web-{8D968892-D70A-8D28-CB81-EB9F039B5F1B}" dt="2023-11-19T18:36:43.972" v="0"/>
          <pc:sldLayoutMkLst>
            <pc:docMk/>
            <pc:sldMasterMk cId="1444783530" sldId="2147483672"/>
            <pc:sldLayoutMk cId="4173040820" sldId="2147483681"/>
          </pc:sldLayoutMkLst>
        </pc:sldLayoutChg>
        <pc:sldLayoutChg chg="add mod replId">
          <pc:chgData name="Callum Casey (2307712)" userId="S::2307712@student.uwtsd.ac.uk::010e1df9-7a2b-49a5-8bfa-9fe386f96379" providerId="AD" clId="Web-{8D968892-D70A-8D28-CB81-EB9F039B5F1B}" dt="2023-11-19T18:36:43.972" v="0"/>
          <pc:sldLayoutMkLst>
            <pc:docMk/>
            <pc:sldMasterMk cId="1444783530" sldId="2147483672"/>
            <pc:sldLayoutMk cId="4102180383" sldId="2147483682"/>
          </pc:sldLayoutMkLst>
        </pc:sldLayoutChg>
        <pc:sldLayoutChg chg="add mod replId">
          <pc:chgData name="Callum Casey (2307712)" userId="S::2307712@student.uwtsd.ac.uk::010e1df9-7a2b-49a5-8bfa-9fe386f96379" providerId="AD" clId="Web-{8D968892-D70A-8D28-CB81-EB9F039B5F1B}" dt="2023-11-19T18:36:43.972" v="0"/>
          <pc:sldLayoutMkLst>
            <pc:docMk/>
            <pc:sldMasterMk cId="1444783530" sldId="2147483672"/>
            <pc:sldLayoutMk cId="11305794"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50926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25350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92467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024879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92352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74757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76115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615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73040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02180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305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11/19/2023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44478353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71200"/>
        </a:solidFill>
        <a:effectLst/>
      </p:bgPr>
    </p:bg>
    <p:spTree>
      <p:nvGrpSpPr>
        <p:cNvPr id="1" name=""/>
        <p:cNvGrpSpPr/>
        <p:nvPr/>
      </p:nvGrpSpPr>
      <p:grpSpPr>
        <a:xfrm>
          <a:off x="0" y="0"/>
          <a:ext cx="0" cy="0"/>
          <a:chOff x="0" y="0"/>
          <a:chExt cx="0" cy="0"/>
        </a:xfrm>
      </p:grpSpPr>
      <p:sp>
        <p:nvSpPr>
          <p:cNvPr id="5" name="Isosceles Triangle 4">
            <a:extLst>
              <a:ext uri="{FF2B5EF4-FFF2-40B4-BE49-F238E27FC236}">
                <a16:creationId xmlns:a16="http://schemas.microsoft.com/office/drawing/2014/main" id="{48B3EB41-3E35-F962-3B95-82DF6D39C48F}"/>
              </a:ext>
            </a:extLst>
          </p:cNvPr>
          <p:cNvSpPr/>
          <p:nvPr/>
        </p:nvSpPr>
        <p:spPr>
          <a:xfrm rot="780000">
            <a:off x="5117880" y="875207"/>
            <a:ext cx="4528867" cy="5103960"/>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Isosceles Triangle 5">
            <a:extLst>
              <a:ext uri="{FF2B5EF4-FFF2-40B4-BE49-F238E27FC236}">
                <a16:creationId xmlns:a16="http://schemas.microsoft.com/office/drawing/2014/main" id="{5CA02A86-858C-F00A-9E62-FE72B0E0EFDE}"/>
              </a:ext>
            </a:extLst>
          </p:cNvPr>
          <p:cNvSpPr/>
          <p:nvPr/>
        </p:nvSpPr>
        <p:spPr>
          <a:xfrm rot="-2880000">
            <a:off x="2405121" y="-804188"/>
            <a:ext cx="5679055" cy="6656714"/>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6">
            <a:extLst>
              <a:ext uri="{FF2B5EF4-FFF2-40B4-BE49-F238E27FC236}">
                <a16:creationId xmlns:a16="http://schemas.microsoft.com/office/drawing/2014/main" id="{FAC9335A-2648-D63B-D0DD-97F133507C3B}"/>
              </a:ext>
            </a:extLst>
          </p:cNvPr>
          <p:cNvSpPr/>
          <p:nvPr/>
        </p:nvSpPr>
        <p:spPr>
          <a:xfrm rot="780000">
            <a:off x="944440" y="1355945"/>
            <a:ext cx="5348376" cy="4011281"/>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Isosceles Triangle 7">
            <a:extLst>
              <a:ext uri="{FF2B5EF4-FFF2-40B4-BE49-F238E27FC236}">
                <a16:creationId xmlns:a16="http://schemas.microsoft.com/office/drawing/2014/main" id="{D3D61229-2FCD-5FE5-BA31-59175C577935}"/>
              </a:ext>
            </a:extLst>
          </p:cNvPr>
          <p:cNvSpPr/>
          <p:nvPr/>
        </p:nvSpPr>
        <p:spPr>
          <a:xfrm rot="-3840000">
            <a:off x="3791131" y="-1074313"/>
            <a:ext cx="3608716" cy="8195093"/>
          </a:xfrm>
          <a:prstGeom prst="triangle">
            <a:avLst/>
          </a:prstGeom>
          <a:solidFill>
            <a:srgbClr val="00632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B0B2088-FD6A-E61B-DE65-E69714FB1801}"/>
              </a:ext>
            </a:extLst>
          </p:cNvPr>
          <p:cNvSpPr txBox="1"/>
          <p:nvPr/>
        </p:nvSpPr>
        <p:spPr>
          <a:xfrm>
            <a:off x="2664412" y="2279386"/>
            <a:ext cx="8022278"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200" i="1" dirty="0">
                <a:solidFill>
                  <a:srgbClr val="00FF62"/>
                </a:solidFill>
                <a:latin typeface="Mystical Woods Rough Script"/>
                <a:cs typeface="Calibri"/>
              </a:rPr>
              <a:t>THE CABINET OF</a:t>
            </a:r>
          </a:p>
          <a:p>
            <a:r>
              <a:rPr lang="en-US" sz="7200" i="1" dirty="0">
                <a:solidFill>
                  <a:srgbClr val="00FF62"/>
                </a:solidFill>
                <a:latin typeface="Mystical Woods Rough Script"/>
                <a:cs typeface="Calibri"/>
              </a:rPr>
              <a:t>DR, CALIGARI.</a:t>
            </a:r>
          </a:p>
          <a:p>
            <a:r>
              <a:rPr lang="en-US" sz="6000" i="1" dirty="0">
                <a:solidFill>
                  <a:srgbClr val="00FF62"/>
                </a:solidFill>
                <a:latin typeface="Mystical Woods Rough Script"/>
                <a:cs typeface="Calibri"/>
              </a:rPr>
              <a:t>        </a:t>
            </a:r>
            <a:r>
              <a:rPr lang="en-US" sz="4400" i="1" dirty="0">
                <a:solidFill>
                  <a:srgbClr val="00FF62"/>
                </a:solidFill>
                <a:latin typeface="Mystical Woods Rough Script"/>
                <a:cs typeface="Calibri"/>
              </a:rPr>
              <a:t>(MIND MAP)</a:t>
            </a:r>
          </a:p>
        </p:txBody>
      </p:sp>
    </p:spTree>
    <p:extLst>
      <p:ext uri="{BB962C8B-B14F-4D97-AF65-F5344CB8AC3E}">
        <p14:creationId xmlns:p14="http://schemas.microsoft.com/office/powerpoint/2010/main" val="10985722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71200"/>
        </a:solidFill>
        <a:effectLst/>
      </p:bgPr>
    </p:bg>
    <p:spTree>
      <p:nvGrpSpPr>
        <p:cNvPr id="1" name=""/>
        <p:cNvGrpSpPr/>
        <p:nvPr/>
      </p:nvGrpSpPr>
      <p:grpSpPr>
        <a:xfrm>
          <a:off x="0" y="0"/>
          <a:ext cx="0" cy="0"/>
          <a:chOff x="0" y="0"/>
          <a:chExt cx="0" cy="0"/>
        </a:xfrm>
      </p:grpSpPr>
      <p:sp>
        <p:nvSpPr>
          <p:cNvPr id="5" name="Isosceles Triangle 4">
            <a:extLst>
              <a:ext uri="{FF2B5EF4-FFF2-40B4-BE49-F238E27FC236}">
                <a16:creationId xmlns:a16="http://schemas.microsoft.com/office/drawing/2014/main" id="{48B3EB41-3E35-F962-3B95-82DF6D39C48F}"/>
              </a:ext>
            </a:extLst>
          </p:cNvPr>
          <p:cNvSpPr/>
          <p:nvPr/>
        </p:nvSpPr>
        <p:spPr>
          <a:xfrm rot="780000">
            <a:off x="5117880" y="875207"/>
            <a:ext cx="4528867" cy="5103960"/>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Isosceles Triangle 5">
            <a:extLst>
              <a:ext uri="{FF2B5EF4-FFF2-40B4-BE49-F238E27FC236}">
                <a16:creationId xmlns:a16="http://schemas.microsoft.com/office/drawing/2014/main" id="{5CA02A86-858C-F00A-9E62-FE72B0E0EFDE}"/>
              </a:ext>
            </a:extLst>
          </p:cNvPr>
          <p:cNvSpPr/>
          <p:nvPr/>
        </p:nvSpPr>
        <p:spPr>
          <a:xfrm rot="-2880000">
            <a:off x="2405121" y="-804188"/>
            <a:ext cx="5679055" cy="6656714"/>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6">
            <a:extLst>
              <a:ext uri="{FF2B5EF4-FFF2-40B4-BE49-F238E27FC236}">
                <a16:creationId xmlns:a16="http://schemas.microsoft.com/office/drawing/2014/main" id="{FAC9335A-2648-D63B-D0DD-97F133507C3B}"/>
              </a:ext>
            </a:extLst>
          </p:cNvPr>
          <p:cNvSpPr/>
          <p:nvPr/>
        </p:nvSpPr>
        <p:spPr>
          <a:xfrm rot="780000">
            <a:off x="944440" y="1355945"/>
            <a:ext cx="5348376" cy="4011281"/>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Isosceles Triangle 7">
            <a:extLst>
              <a:ext uri="{FF2B5EF4-FFF2-40B4-BE49-F238E27FC236}">
                <a16:creationId xmlns:a16="http://schemas.microsoft.com/office/drawing/2014/main" id="{D3D61229-2FCD-5FE5-BA31-59175C577935}"/>
              </a:ext>
            </a:extLst>
          </p:cNvPr>
          <p:cNvSpPr/>
          <p:nvPr/>
        </p:nvSpPr>
        <p:spPr>
          <a:xfrm rot="4200000">
            <a:off x="5357869" y="30507"/>
            <a:ext cx="3450566" cy="6527320"/>
          </a:xfrm>
          <a:prstGeom prst="triangle">
            <a:avLst/>
          </a:prstGeom>
          <a:solidFill>
            <a:srgbClr val="00632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D467262-9879-6D7E-8805-7E07EAC7F9FE}"/>
              </a:ext>
            </a:extLst>
          </p:cNvPr>
          <p:cNvSpPr txBox="1"/>
          <p:nvPr/>
        </p:nvSpPr>
        <p:spPr>
          <a:xfrm>
            <a:off x="3549194" y="2525814"/>
            <a:ext cx="6239773"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dirty="0">
                <a:solidFill>
                  <a:srgbClr val="00FF62"/>
                </a:solidFill>
                <a:latin typeface="Mystical Woods Rough Script"/>
                <a:cs typeface="Calibri"/>
              </a:rPr>
              <a:t>MAIN THEMES </a:t>
            </a:r>
          </a:p>
          <a:p>
            <a:r>
              <a:rPr lang="en-US" sz="6000" dirty="0">
                <a:solidFill>
                  <a:srgbClr val="00FF62"/>
                </a:solidFill>
                <a:latin typeface="Mystical Woods Rough Script"/>
                <a:cs typeface="Calibri"/>
              </a:rPr>
              <a:t>OF THE FILM</a:t>
            </a:r>
          </a:p>
        </p:txBody>
      </p:sp>
      <p:sp>
        <p:nvSpPr>
          <p:cNvPr id="3" name="Lightning Bolt 2">
            <a:extLst>
              <a:ext uri="{FF2B5EF4-FFF2-40B4-BE49-F238E27FC236}">
                <a16:creationId xmlns:a16="http://schemas.microsoft.com/office/drawing/2014/main" id="{2E9559F3-8BEB-D2CA-CE3E-72748A5F9968}"/>
              </a:ext>
            </a:extLst>
          </p:cNvPr>
          <p:cNvSpPr/>
          <p:nvPr/>
        </p:nvSpPr>
        <p:spPr>
          <a:xfrm rot="15960000">
            <a:off x="-1524678" y="-1105298"/>
            <a:ext cx="4643886" cy="4730150"/>
          </a:xfrm>
          <a:prstGeom prst="lightningBolt">
            <a:avLst/>
          </a:prstGeom>
          <a:solidFill>
            <a:srgbClr val="0C1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Lightning Bolt 3">
            <a:extLst>
              <a:ext uri="{FF2B5EF4-FFF2-40B4-BE49-F238E27FC236}">
                <a16:creationId xmlns:a16="http://schemas.microsoft.com/office/drawing/2014/main" id="{7354FCCE-B049-DB3D-1766-E31D072C4744}"/>
              </a:ext>
            </a:extLst>
          </p:cNvPr>
          <p:cNvSpPr/>
          <p:nvPr/>
        </p:nvSpPr>
        <p:spPr>
          <a:xfrm rot="-600000">
            <a:off x="8726379" y="-1364090"/>
            <a:ext cx="4643886" cy="4730150"/>
          </a:xfrm>
          <a:prstGeom prst="lightningBolt">
            <a:avLst/>
          </a:prstGeom>
          <a:solidFill>
            <a:srgbClr val="0C1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ightning Bolt 8">
            <a:extLst>
              <a:ext uri="{FF2B5EF4-FFF2-40B4-BE49-F238E27FC236}">
                <a16:creationId xmlns:a16="http://schemas.microsoft.com/office/drawing/2014/main" id="{B360D077-E4A7-86F7-02E6-B4150368AE4F}"/>
              </a:ext>
            </a:extLst>
          </p:cNvPr>
          <p:cNvSpPr/>
          <p:nvPr/>
        </p:nvSpPr>
        <p:spPr>
          <a:xfrm rot="6360000">
            <a:off x="7859733" y="80392"/>
            <a:ext cx="3191773" cy="1595886"/>
          </a:xfrm>
          <a:prstGeom prst="lightningBolt">
            <a:avLst/>
          </a:prstGeom>
          <a:solidFill>
            <a:srgbClr val="0C1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ightning Bolt 9">
            <a:extLst>
              <a:ext uri="{FF2B5EF4-FFF2-40B4-BE49-F238E27FC236}">
                <a16:creationId xmlns:a16="http://schemas.microsoft.com/office/drawing/2014/main" id="{0C52B414-CCD7-D8C1-1E8B-E5BEFE4E67BE}"/>
              </a:ext>
            </a:extLst>
          </p:cNvPr>
          <p:cNvSpPr/>
          <p:nvPr/>
        </p:nvSpPr>
        <p:spPr>
          <a:xfrm rot="5400000">
            <a:off x="9200831" y="2776590"/>
            <a:ext cx="5707810" cy="6196640"/>
          </a:xfrm>
          <a:prstGeom prst="lightningBolt">
            <a:avLst/>
          </a:prstGeom>
          <a:solidFill>
            <a:srgbClr val="0C1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Lightning Bolt 10">
            <a:extLst>
              <a:ext uri="{FF2B5EF4-FFF2-40B4-BE49-F238E27FC236}">
                <a16:creationId xmlns:a16="http://schemas.microsoft.com/office/drawing/2014/main" id="{4010C7DE-95C8-FA7C-B3EB-0B6F0A83C544}"/>
              </a:ext>
            </a:extLst>
          </p:cNvPr>
          <p:cNvSpPr/>
          <p:nvPr/>
        </p:nvSpPr>
        <p:spPr>
          <a:xfrm rot="-600000">
            <a:off x="-1596565" y="4904439"/>
            <a:ext cx="4643886" cy="4730150"/>
          </a:xfrm>
          <a:prstGeom prst="lightningBolt">
            <a:avLst/>
          </a:prstGeom>
          <a:solidFill>
            <a:srgbClr val="0C1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Lightning Bolt 11">
            <a:extLst>
              <a:ext uri="{FF2B5EF4-FFF2-40B4-BE49-F238E27FC236}">
                <a16:creationId xmlns:a16="http://schemas.microsoft.com/office/drawing/2014/main" id="{14257743-B4CC-CD4C-9290-73984E35B577}"/>
              </a:ext>
            </a:extLst>
          </p:cNvPr>
          <p:cNvSpPr/>
          <p:nvPr/>
        </p:nvSpPr>
        <p:spPr>
          <a:xfrm rot="15720000">
            <a:off x="-1523774" y="5963316"/>
            <a:ext cx="3982528" cy="2472905"/>
          </a:xfrm>
          <a:prstGeom prst="lightningBolt">
            <a:avLst/>
          </a:prstGeom>
          <a:solidFill>
            <a:srgbClr val="0C1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rapezoid 12">
            <a:extLst>
              <a:ext uri="{FF2B5EF4-FFF2-40B4-BE49-F238E27FC236}">
                <a16:creationId xmlns:a16="http://schemas.microsoft.com/office/drawing/2014/main" id="{CF337473-2D37-F340-FA61-37AA7853FD37}"/>
              </a:ext>
            </a:extLst>
          </p:cNvPr>
          <p:cNvSpPr/>
          <p:nvPr/>
        </p:nvSpPr>
        <p:spPr>
          <a:xfrm rot="7380000">
            <a:off x="10168229" y="-2096364"/>
            <a:ext cx="1365848" cy="5679055"/>
          </a:xfrm>
          <a:prstGeom prst="trapezoid">
            <a:avLst/>
          </a:prstGeom>
          <a:solidFill>
            <a:srgbClr val="00873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5B9E232-98E6-7B1E-1356-0ACEBC551D34}"/>
              </a:ext>
            </a:extLst>
          </p:cNvPr>
          <p:cNvSpPr/>
          <p:nvPr/>
        </p:nvSpPr>
        <p:spPr>
          <a:xfrm rot="5400000">
            <a:off x="1577412" y="-2740235"/>
            <a:ext cx="2472904" cy="7375583"/>
          </a:xfrm>
          <a:prstGeom prst="triangle">
            <a:avLst/>
          </a:prstGeom>
          <a:solidFill>
            <a:srgbClr val="00FF6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C8714135-70B3-FD95-71B3-A337F4B74E0E}"/>
              </a:ext>
            </a:extLst>
          </p:cNvPr>
          <p:cNvSpPr/>
          <p:nvPr/>
        </p:nvSpPr>
        <p:spPr>
          <a:xfrm rot="15600000">
            <a:off x="8805302" y="1721096"/>
            <a:ext cx="2401018" cy="6771735"/>
          </a:xfrm>
          <a:prstGeom prst="triangle">
            <a:avLst/>
          </a:prstGeom>
          <a:solidFill>
            <a:srgbClr val="00FF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apezoid 15">
            <a:extLst>
              <a:ext uri="{FF2B5EF4-FFF2-40B4-BE49-F238E27FC236}">
                <a16:creationId xmlns:a16="http://schemas.microsoft.com/office/drawing/2014/main" id="{6C704323-8EBF-BC3C-F3F9-220258AFF18B}"/>
              </a:ext>
            </a:extLst>
          </p:cNvPr>
          <p:cNvSpPr/>
          <p:nvPr/>
        </p:nvSpPr>
        <p:spPr>
          <a:xfrm rot="1800000">
            <a:off x="-1175572" y="4621106"/>
            <a:ext cx="3623093" cy="2976111"/>
          </a:xfrm>
          <a:prstGeom prst="trapezoid">
            <a:avLst/>
          </a:prstGeom>
          <a:solidFill>
            <a:srgbClr val="00FF62"/>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dirty="0">
              <a:solidFill>
                <a:srgbClr val="00FF62"/>
              </a:solidFill>
              <a:cs typeface="Calibri"/>
            </a:endParaRPr>
          </a:p>
        </p:txBody>
      </p:sp>
      <p:sp>
        <p:nvSpPr>
          <p:cNvPr id="17" name="TextBox 16">
            <a:extLst>
              <a:ext uri="{FF2B5EF4-FFF2-40B4-BE49-F238E27FC236}">
                <a16:creationId xmlns:a16="http://schemas.microsoft.com/office/drawing/2014/main" id="{84C4D1B9-1268-B034-A9B7-A88692E861E8}"/>
              </a:ext>
            </a:extLst>
          </p:cNvPr>
          <p:cNvSpPr txBox="1"/>
          <p:nvPr/>
        </p:nvSpPr>
        <p:spPr>
          <a:xfrm>
            <a:off x="790754" y="420106"/>
            <a:ext cx="5359592" cy="923330"/>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5400" dirty="0">
                <a:solidFill>
                  <a:srgbClr val="00FF62"/>
                </a:solidFill>
                <a:latin typeface="Mystical Woods Rough Script"/>
                <a:cs typeface="Calibri"/>
                <a:hlinkClick r:id=""/>
              </a:rPr>
              <a:t>Deception</a:t>
            </a:r>
            <a:endParaRPr lang="en-US" sz="5400" dirty="0">
              <a:solidFill>
                <a:srgbClr val="00FF62"/>
              </a:solidFill>
              <a:latin typeface="Mystical Woods Rough Script"/>
              <a:cs typeface="Calibri"/>
            </a:endParaRPr>
          </a:p>
        </p:txBody>
      </p:sp>
      <p:sp>
        <p:nvSpPr>
          <p:cNvPr id="19" name="TextBox 18">
            <a:extLst>
              <a:ext uri="{FF2B5EF4-FFF2-40B4-BE49-F238E27FC236}">
                <a16:creationId xmlns:a16="http://schemas.microsoft.com/office/drawing/2014/main" id="{53E012C6-E063-4B4A-E6BF-24A85BEE7D88}"/>
              </a:ext>
            </a:extLst>
          </p:cNvPr>
          <p:cNvSpPr txBox="1"/>
          <p:nvPr/>
        </p:nvSpPr>
        <p:spPr>
          <a:xfrm>
            <a:off x="51758" y="5285117"/>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dirty="0">
                <a:solidFill>
                  <a:srgbClr val="00FF62"/>
                </a:solidFill>
                <a:latin typeface="Mystical Woods Rough Script"/>
                <a:hlinkClick r:id=""/>
              </a:rPr>
              <a:t>LOVE</a:t>
            </a:r>
            <a:endParaRPr lang="en-US" sz="5400" dirty="0">
              <a:solidFill>
                <a:srgbClr val="00FF62"/>
              </a:solidFill>
              <a:latin typeface="Mystical Woods Rough Script"/>
            </a:endParaRPr>
          </a:p>
        </p:txBody>
      </p:sp>
      <p:sp>
        <p:nvSpPr>
          <p:cNvPr id="21" name="Trapezoid 20">
            <a:extLst>
              <a:ext uri="{FF2B5EF4-FFF2-40B4-BE49-F238E27FC236}">
                <a16:creationId xmlns:a16="http://schemas.microsoft.com/office/drawing/2014/main" id="{11C6A947-FB38-DE7E-BC0F-5AB88E27E51B}"/>
              </a:ext>
            </a:extLst>
          </p:cNvPr>
          <p:cNvSpPr/>
          <p:nvPr/>
        </p:nvSpPr>
        <p:spPr>
          <a:xfrm rot="10800000">
            <a:off x="8200975" y="285913"/>
            <a:ext cx="4931433" cy="1035169"/>
          </a:xfrm>
          <a:prstGeom prst="trapezoid">
            <a:avLst/>
          </a:prstGeom>
          <a:solidFill>
            <a:srgbClr val="00FF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20" name="TextBox 19">
            <a:extLst>
              <a:ext uri="{FF2B5EF4-FFF2-40B4-BE49-F238E27FC236}">
                <a16:creationId xmlns:a16="http://schemas.microsoft.com/office/drawing/2014/main" id="{AC6549D9-C953-C66D-1BBA-D5391DFE629E}"/>
              </a:ext>
            </a:extLst>
          </p:cNvPr>
          <p:cNvSpPr txBox="1"/>
          <p:nvPr/>
        </p:nvSpPr>
        <p:spPr>
          <a:xfrm>
            <a:off x="8462513" y="4810664"/>
            <a:ext cx="373523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a:solidFill>
                  <a:srgbClr val="00FF62"/>
                </a:solidFill>
                <a:latin typeface="Mystical Woods Rough Script"/>
                <a:hlinkClick r:id=""/>
              </a:rPr>
              <a:t>PROPHECY</a:t>
            </a:r>
            <a:endParaRPr lang="en-US" sz="4800" dirty="0">
              <a:solidFill>
                <a:srgbClr val="00FF62"/>
              </a:solidFill>
              <a:latin typeface="Mystical Woods Rough Script"/>
            </a:endParaRPr>
          </a:p>
        </p:txBody>
      </p:sp>
      <p:sp>
        <p:nvSpPr>
          <p:cNvPr id="18" name="TextBox 17">
            <a:extLst>
              <a:ext uri="{FF2B5EF4-FFF2-40B4-BE49-F238E27FC236}">
                <a16:creationId xmlns:a16="http://schemas.microsoft.com/office/drawing/2014/main" id="{AD9AF3BB-91A4-FFA7-058E-9D83B2C499DC}"/>
              </a:ext>
            </a:extLst>
          </p:cNvPr>
          <p:cNvSpPr txBox="1"/>
          <p:nvPr/>
        </p:nvSpPr>
        <p:spPr>
          <a:xfrm>
            <a:off x="8865080" y="396814"/>
            <a:ext cx="347644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dirty="0">
                <a:solidFill>
                  <a:srgbClr val="00FF62"/>
                </a:solidFill>
                <a:latin typeface="Mystical Woods Rough Script"/>
                <a:hlinkClick r:id=""/>
              </a:rPr>
              <a:t>MURDER</a:t>
            </a:r>
            <a:endParaRPr lang="en-US" sz="2000">
              <a:cs typeface="Calibri"/>
            </a:endParaRPr>
          </a:p>
        </p:txBody>
      </p:sp>
    </p:spTree>
    <p:extLst>
      <p:ext uri="{BB962C8B-B14F-4D97-AF65-F5344CB8AC3E}">
        <p14:creationId xmlns:p14="http://schemas.microsoft.com/office/powerpoint/2010/main" val="395802578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71200"/>
        </a:solidFill>
        <a:effectLst/>
      </p:bgPr>
    </p:bg>
    <p:spTree>
      <p:nvGrpSpPr>
        <p:cNvPr id="1" name=""/>
        <p:cNvGrpSpPr/>
        <p:nvPr/>
      </p:nvGrpSpPr>
      <p:grpSpPr>
        <a:xfrm>
          <a:off x="0" y="0"/>
          <a:ext cx="0" cy="0"/>
          <a:chOff x="0" y="0"/>
          <a:chExt cx="0" cy="0"/>
        </a:xfrm>
      </p:grpSpPr>
      <p:sp>
        <p:nvSpPr>
          <p:cNvPr id="5" name="Isosceles Triangle 4">
            <a:extLst>
              <a:ext uri="{FF2B5EF4-FFF2-40B4-BE49-F238E27FC236}">
                <a16:creationId xmlns:a16="http://schemas.microsoft.com/office/drawing/2014/main" id="{48B3EB41-3E35-F962-3B95-82DF6D39C48F}"/>
              </a:ext>
            </a:extLst>
          </p:cNvPr>
          <p:cNvSpPr/>
          <p:nvPr/>
        </p:nvSpPr>
        <p:spPr>
          <a:xfrm rot="780000">
            <a:off x="5117880" y="875207"/>
            <a:ext cx="4528867" cy="5103960"/>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Isosceles Triangle 5">
            <a:extLst>
              <a:ext uri="{FF2B5EF4-FFF2-40B4-BE49-F238E27FC236}">
                <a16:creationId xmlns:a16="http://schemas.microsoft.com/office/drawing/2014/main" id="{5CA02A86-858C-F00A-9E62-FE72B0E0EFDE}"/>
              </a:ext>
            </a:extLst>
          </p:cNvPr>
          <p:cNvSpPr/>
          <p:nvPr/>
        </p:nvSpPr>
        <p:spPr>
          <a:xfrm rot="18720000">
            <a:off x="2651204" y="-2206796"/>
            <a:ext cx="8583281" cy="8612034"/>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6">
            <a:extLst>
              <a:ext uri="{FF2B5EF4-FFF2-40B4-BE49-F238E27FC236}">
                <a16:creationId xmlns:a16="http://schemas.microsoft.com/office/drawing/2014/main" id="{FAC9335A-2648-D63B-D0DD-97F133507C3B}"/>
              </a:ext>
            </a:extLst>
          </p:cNvPr>
          <p:cNvSpPr/>
          <p:nvPr/>
        </p:nvSpPr>
        <p:spPr>
          <a:xfrm rot="780000">
            <a:off x="751658" y="1333980"/>
            <a:ext cx="5463394" cy="4715771"/>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Isosceles Triangle 3">
            <a:extLst>
              <a:ext uri="{FF2B5EF4-FFF2-40B4-BE49-F238E27FC236}">
                <a16:creationId xmlns:a16="http://schemas.microsoft.com/office/drawing/2014/main" id="{97C30BF6-F2F9-56A3-223C-5C2B8DAF91C4}"/>
              </a:ext>
            </a:extLst>
          </p:cNvPr>
          <p:cNvSpPr/>
          <p:nvPr/>
        </p:nvSpPr>
        <p:spPr>
          <a:xfrm rot="17400000">
            <a:off x="862965" y="9267"/>
            <a:ext cx="5837205" cy="6383544"/>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rapezoid 10">
            <a:extLst>
              <a:ext uri="{FF2B5EF4-FFF2-40B4-BE49-F238E27FC236}">
                <a16:creationId xmlns:a16="http://schemas.microsoft.com/office/drawing/2014/main" id="{51B6090F-E288-E48D-8FC6-5FB09004F9BB}"/>
              </a:ext>
            </a:extLst>
          </p:cNvPr>
          <p:cNvSpPr/>
          <p:nvPr/>
        </p:nvSpPr>
        <p:spPr>
          <a:xfrm rot="10800000">
            <a:off x="1692919" y="480547"/>
            <a:ext cx="8798941" cy="5449015"/>
          </a:xfrm>
          <a:prstGeom prst="trapezoid">
            <a:avLst/>
          </a:prstGeom>
          <a:solidFill>
            <a:srgbClr val="00632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2198ABD1-82D8-498C-CBC5-8FAF1D38201B}"/>
              </a:ext>
            </a:extLst>
          </p:cNvPr>
          <p:cNvSpPr txBox="1"/>
          <p:nvPr/>
        </p:nvSpPr>
        <p:spPr>
          <a:xfrm>
            <a:off x="2812212" y="483079"/>
            <a:ext cx="6797614" cy="49705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rgbClr val="00FF62"/>
                </a:solidFill>
                <a:latin typeface="Mystical Woods Rough Script"/>
                <a:cs typeface="Calibri"/>
              </a:rPr>
              <a:t>Deception</a:t>
            </a:r>
            <a:r>
              <a:rPr lang="en-US" sz="3600" dirty="0">
                <a:solidFill>
                  <a:srgbClr val="00FF62"/>
                </a:solidFill>
                <a:latin typeface="Mystical Woods Rough Script"/>
                <a:cs typeface="Calibri"/>
              </a:rPr>
              <a:t> </a:t>
            </a:r>
          </a:p>
          <a:p>
            <a:r>
              <a:rPr lang="en-GB" sz="3000" b="1" dirty="0">
                <a:solidFill>
                  <a:srgbClr val="00FF62"/>
                </a:solidFill>
                <a:cs typeface="Segoe UI"/>
              </a:rPr>
              <a:t>The theme of deception was less towards the characters of the film and more towards us the audience, as we think the mad doctor villain is locked in a cell at the end of the film, when in reality, the main Protagonist is the mad one and he's the one in the cell, not the doctor. The main villain also identifies as someone else until its revealed at the end.</a:t>
            </a:r>
            <a:r>
              <a:rPr lang="en-US" sz="3000" b="1" dirty="0">
                <a:solidFill>
                  <a:srgbClr val="00FF62"/>
                </a:solidFill>
                <a:cs typeface="Segoe UI"/>
              </a:rPr>
              <a:t> </a:t>
            </a:r>
          </a:p>
          <a:p>
            <a:endParaRPr lang="en-US" sz="1100">
              <a:solidFill>
                <a:srgbClr val="000000"/>
              </a:solidFill>
              <a:cs typeface="Segoe UI"/>
            </a:endParaRPr>
          </a:p>
        </p:txBody>
      </p:sp>
    </p:spTree>
    <p:extLst>
      <p:ext uri="{BB962C8B-B14F-4D97-AF65-F5344CB8AC3E}">
        <p14:creationId xmlns:p14="http://schemas.microsoft.com/office/powerpoint/2010/main" val="136523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71200"/>
        </a:solidFill>
        <a:effectLst/>
      </p:bgPr>
    </p:bg>
    <p:spTree>
      <p:nvGrpSpPr>
        <p:cNvPr id="1" name=""/>
        <p:cNvGrpSpPr/>
        <p:nvPr/>
      </p:nvGrpSpPr>
      <p:grpSpPr>
        <a:xfrm>
          <a:off x="0" y="0"/>
          <a:ext cx="0" cy="0"/>
          <a:chOff x="0" y="0"/>
          <a:chExt cx="0" cy="0"/>
        </a:xfrm>
      </p:grpSpPr>
      <p:sp>
        <p:nvSpPr>
          <p:cNvPr id="5" name="Isosceles Triangle 4">
            <a:extLst>
              <a:ext uri="{FF2B5EF4-FFF2-40B4-BE49-F238E27FC236}">
                <a16:creationId xmlns:a16="http://schemas.microsoft.com/office/drawing/2014/main" id="{48B3EB41-3E35-F962-3B95-82DF6D39C48F}"/>
              </a:ext>
            </a:extLst>
          </p:cNvPr>
          <p:cNvSpPr/>
          <p:nvPr/>
        </p:nvSpPr>
        <p:spPr>
          <a:xfrm rot="780000">
            <a:off x="5117880" y="875207"/>
            <a:ext cx="4528867" cy="5103960"/>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Isosceles Triangle 5">
            <a:extLst>
              <a:ext uri="{FF2B5EF4-FFF2-40B4-BE49-F238E27FC236}">
                <a16:creationId xmlns:a16="http://schemas.microsoft.com/office/drawing/2014/main" id="{5CA02A86-858C-F00A-9E62-FE72B0E0EFDE}"/>
              </a:ext>
            </a:extLst>
          </p:cNvPr>
          <p:cNvSpPr/>
          <p:nvPr/>
        </p:nvSpPr>
        <p:spPr>
          <a:xfrm rot="18720000">
            <a:off x="2651204" y="-2206796"/>
            <a:ext cx="8583281" cy="8612034"/>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6">
            <a:extLst>
              <a:ext uri="{FF2B5EF4-FFF2-40B4-BE49-F238E27FC236}">
                <a16:creationId xmlns:a16="http://schemas.microsoft.com/office/drawing/2014/main" id="{FAC9335A-2648-D63B-D0DD-97F133507C3B}"/>
              </a:ext>
            </a:extLst>
          </p:cNvPr>
          <p:cNvSpPr/>
          <p:nvPr/>
        </p:nvSpPr>
        <p:spPr>
          <a:xfrm rot="780000">
            <a:off x="751658" y="1333980"/>
            <a:ext cx="5463394" cy="4715771"/>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Isosceles Triangle 3">
            <a:extLst>
              <a:ext uri="{FF2B5EF4-FFF2-40B4-BE49-F238E27FC236}">
                <a16:creationId xmlns:a16="http://schemas.microsoft.com/office/drawing/2014/main" id="{97C30BF6-F2F9-56A3-223C-5C2B8DAF91C4}"/>
              </a:ext>
            </a:extLst>
          </p:cNvPr>
          <p:cNvSpPr/>
          <p:nvPr/>
        </p:nvSpPr>
        <p:spPr>
          <a:xfrm rot="17400000">
            <a:off x="862965" y="9267"/>
            <a:ext cx="5837205" cy="6383544"/>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rapezoid 10">
            <a:extLst>
              <a:ext uri="{FF2B5EF4-FFF2-40B4-BE49-F238E27FC236}">
                <a16:creationId xmlns:a16="http://schemas.microsoft.com/office/drawing/2014/main" id="{51B6090F-E288-E48D-8FC6-5FB09004F9BB}"/>
              </a:ext>
            </a:extLst>
          </p:cNvPr>
          <p:cNvSpPr/>
          <p:nvPr/>
        </p:nvSpPr>
        <p:spPr>
          <a:xfrm rot="10800000">
            <a:off x="1692919" y="480547"/>
            <a:ext cx="8798941" cy="5449015"/>
          </a:xfrm>
          <a:prstGeom prst="trapezoid">
            <a:avLst/>
          </a:prstGeom>
          <a:solidFill>
            <a:srgbClr val="00632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796397A-14A4-4F3C-EDDE-86A1CFA78BF2}"/>
              </a:ext>
            </a:extLst>
          </p:cNvPr>
          <p:cNvSpPr txBox="1"/>
          <p:nvPr/>
        </p:nvSpPr>
        <p:spPr>
          <a:xfrm>
            <a:off x="2639683" y="483080"/>
            <a:ext cx="6754483"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rgbClr val="00FF62"/>
                </a:solidFill>
                <a:latin typeface="Mystical Woods Rough Script"/>
                <a:cs typeface="Segoe UI"/>
              </a:rPr>
              <a:t>Murder</a:t>
            </a:r>
            <a:r>
              <a:rPr lang="en-US" sz="3600" dirty="0">
                <a:solidFill>
                  <a:srgbClr val="00FF62"/>
                </a:solidFill>
                <a:latin typeface="Mystical Woods Rough Script"/>
                <a:cs typeface="Segoe UI"/>
              </a:rPr>
              <a:t> </a:t>
            </a:r>
          </a:p>
          <a:p>
            <a:r>
              <a:rPr lang="en-GB" sz="3200" b="1" dirty="0">
                <a:solidFill>
                  <a:srgbClr val="00FF62"/>
                </a:solidFill>
                <a:cs typeface="Segoe UI"/>
              </a:rPr>
              <a:t>This film is full of murder, there was a physical murder, an attempted and a phycological. The sidekick to the main villain, is a sleeper agent, who will do whatever and kill whoever he is told to, by his master. The physical murder is towards the main Protagonist.</a:t>
            </a:r>
            <a:r>
              <a:rPr lang="en-US" sz="3200" b="1" dirty="0">
                <a:solidFill>
                  <a:srgbClr val="00FF62"/>
                </a:solidFill>
                <a:cs typeface="Segoe UI"/>
              </a:rPr>
              <a:t> </a:t>
            </a:r>
          </a:p>
        </p:txBody>
      </p:sp>
    </p:spTree>
    <p:extLst>
      <p:ext uri="{BB962C8B-B14F-4D97-AF65-F5344CB8AC3E}">
        <p14:creationId xmlns:p14="http://schemas.microsoft.com/office/powerpoint/2010/main" val="120097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71200"/>
        </a:solidFill>
        <a:effectLst/>
      </p:bgPr>
    </p:bg>
    <p:spTree>
      <p:nvGrpSpPr>
        <p:cNvPr id="1" name=""/>
        <p:cNvGrpSpPr/>
        <p:nvPr/>
      </p:nvGrpSpPr>
      <p:grpSpPr>
        <a:xfrm>
          <a:off x="0" y="0"/>
          <a:ext cx="0" cy="0"/>
          <a:chOff x="0" y="0"/>
          <a:chExt cx="0" cy="0"/>
        </a:xfrm>
      </p:grpSpPr>
      <p:sp>
        <p:nvSpPr>
          <p:cNvPr id="5" name="Isosceles Triangle 4">
            <a:extLst>
              <a:ext uri="{FF2B5EF4-FFF2-40B4-BE49-F238E27FC236}">
                <a16:creationId xmlns:a16="http://schemas.microsoft.com/office/drawing/2014/main" id="{48B3EB41-3E35-F962-3B95-82DF6D39C48F}"/>
              </a:ext>
            </a:extLst>
          </p:cNvPr>
          <p:cNvSpPr/>
          <p:nvPr/>
        </p:nvSpPr>
        <p:spPr>
          <a:xfrm rot="780000">
            <a:off x="5117880" y="875207"/>
            <a:ext cx="4528867" cy="5103960"/>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Isosceles Triangle 5">
            <a:extLst>
              <a:ext uri="{FF2B5EF4-FFF2-40B4-BE49-F238E27FC236}">
                <a16:creationId xmlns:a16="http://schemas.microsoft.com/office/drawing/2014/main" id="{5CA02A86-858C-F00A-9E62-FE72B0E0EFDE}"/>
              </a:ext>
            </a:extLst>
          </p:cNvPr>
          <p:cNvSpPr/>
          <p:nvPr/>
        </p:nvSpPr>
        <p:spPr>
          <a:xfrm rot="18720000">
            <a:off x="2651204" y="-2206796"/>
            <a:ext cx="8583281" cy="8612034"/>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6">
            <a:extLst>
              <a:ext uri="{FF2B5EF4-FFF2-40B4-BE49-F238E27FC236}">
                <a16:creationId xmlns:a16="http://schemas.microsoft.com/office/drawing/2014/main" id="{FAC9335A-2648-D63B-D0DD-97F133507C3B}"/>
              </a:ext>
            </a:extLst>
          </p:cNvPr>
          <p:cNvSpPr/>
          <p:nvPr/>
        </p:nvSpPr>
        <p:spPr>
          <a:xfrm rot="780000">
            <a:off x="751658" y="1333980"/>
            <a:ext cx="5463394" cy="4715771"/>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Isosceles Triangle 3">
            <a:extLst>
              <a:ext uri="{FF2B5EF4-FFF2-40B4-BE49-F238E27FC236}">
                <a16:creationId xmlns:a16="http://schemas.microsoft.com/office/drawing/2014/main" id="{97C30BF6-F2F9-56A3-223C-5C2B8DAF91C4}"/>
              </a:ext>
            </a:extLst>
          </p:cNvPr>
          <p:cNvSpPr/>
          <p:nvPr/>
        </p:nvSpPr>
        <p:spPr>
          <a:xfrm rot="17400000">
            <a:off x="862965" y="9267"/>
            <a:ext cx="5837205" cy="6383544"/>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rapezoid 10">
            <a:extLst>
              <a:ext uri="{FF2B5EF4-FFF2-40B4-BE49-F238E27FC236}">
                <a16:creationId xmlns:a16="http://schemas.microsoft.com/office/drawing/2014/main" id="{51B6090F-E288-E48D-8FC6-5FB09004F9BB}"/>
              </a:ext>
            </a:extLst>
          </p:cNvPr>
          <p:cNvSpPr/>
          <p:nvPr/>
        </p:nvSpPr>
        <p:spPr>
          <a:xfrm rot="10800000">
            <a:off x="1692919" y="480547"/>
            <a:ext cx="8798941" cy="5449015"/>
          </a:xfrm>
          <a:prstGeom prst="trapezoid">
            <a:avLst/>
          </a:prstGeom>
          <a:solidFill>
            <a:srgbClr val="00632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E052E76-C613-6354-439C-D9BBF19E0D94}"/>
              </a:ext>
            </a:extLst>
          </p:cNvPr>
          <p:cNvSpPr txBox="1"/>
          <p:nvPr/>
        </p:nvSpPr>
        <p:spPr>
          <a:xfrm>
            <a:off x="2869721" y="483079"/>
            <a:ext cx="5877464"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rgbClr val="00FF62"/>
                </a:solidFill>
                <a:latin typeface="Mystical Woods Rough Script"/>
                <a:cs typeface="Segoe UI"/>
              </a:rPr>
              <a:t>Love </a:t>
            </a:r>
            <a:r>
              <a:rPr lang="en-US" sz="3600" dirty="0">
                <a:solidFill>
                  <a:srgbClr val="00FF62"/>
                </a:solidFill>
                <a:latin typeface="Mystical Woods Rough Script"/>
                <a:cs typeface="Segoe UI"/>
              </a:rPr>
              <a:t> </a:t>
            </a:r>
          </a:p>
          <a:p>
            <a:r>
              <a:rPr lang="en-GB" sz="3200" b="1" dirty="0">
                <a:solidFill>
                  <a:srgbClr val="00FF62"/>
                </a:solidFill>
                <a:cs typeface="Segoe UI"/>
              </a:rPr>
              <a:t>The whole film is the main protagonist telling the story of a love triangle, involving him and his wife and a friend, and how they got to be in the asylum, but that’s not revealed until the end. </a:t>
            </a:r>
            <a:r>
              <a:rPr lang="en-US" sz="3200" b="1" dirty="0">
                <a:solidFill>
                  <a:srgbClr val="00FF62"/>
                </a:solidFill>
                <a:cs typeface="Segoe UI"/>
              </a:rPr>
              <a:t> </a:t>
            </a:r>
          </a:p>
        </p:txBody>
      </p:sp>
    </p:spTree>
    <p:extLst>
      <p:ext uri="{BB962C8B-B14F-4D97-AF65-F5344CB8AC3E}">
        <p14:creationId xmlns:p14="http://schemas.microsoft.com/office/powerpoint/2010/main" val="2985974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71200"/>
        </a:solidFill>
        <a:effectLst/>
      </p:bgPr>
    </p:bg>
    <p:spTree>
      <p:nvGrpSpPr>
        <p:cNvPr id="1" name=""/>
        <p:cNvGrpSpPr/>
        <p:nvPr/>
      </p:nvGrpSpPr>
      <p:grpSpPr>
        <a:xfrm>
          <a:off x="0" y="0"/>
          <a:ext cx="0" cy="0"/>
          <a:chOff x="0" y="0"/>
          <a:chExt cx="0" cy="0"/>
        </a:xfrm>
      </p:grpSpPr>
      <p:sp>
        <p:nvSpPr>
          <p:cNvPr id="5" name="Isosceles Triangle 4">
            <a:extLst>
              <a:ext uri="{FF2B5EF4-FFF2-40B4-BE49-F238E27FC236}">
                <a16:creationId xmlns:a16="http://schemas.microsoft.com/office/drawing/2014/main" id="{48B3EB41-3E35-F962-3B95-82DF6D39C48F}"/>
              </a:ext>
            </a:extLst>
          </p:cNvPr>
          <p:cNvSpPr/>
          <p:nvPr/>
        </p:nvSpPr>
        <p:spPr>
          <a:xfrm rot="780000">
            <a:off x="5117880" y="875207"/>
            <a:ext cx="4528867" cy="5103960"/>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Isosceles Triangle 5">
            <a:extLst>
              <a:ext uri="{FF2B5EF4-FFF2-40B4-BE49-F238E27FC236}">
                <a16:creationId xmlns:a16="http://schemas.microsoft.com/office/drawing/2014/main" id="{5CA02A86-858C-F00A-9E62-FE72B0E0EFDE}"/>
              </a:ext>
            </a:extLst>
          </p:cNvPr>
          <p:cNvSpPr/>
          <p:nvPr/>
        </p:nvSpPr>
        <p:spPr>
          <a:xfrm rot="18720000">
            <a:off x="2651204" y="-2206796"/>
            <a:ext cx="8583281" cy="8612034"/>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6">
            <a:extLst>
              <a:ext uri="{FF2B5EF4-FFF2-40B4-BE49-F238E27FC236}">
                <a16:creationId xmlns:a16="http://schemas.microsoft.com/office/drawing/2014/main" id="{FAC9335A-2648-D63B-D0DD-97F133507C3B}"/>
              </a:ext>
            </a:extLst>
          </p:cNvPr>
          <p:cNvSpPr/>
          <p:nvPr/>
        </p:nvSpPr>
        <p:spPr>
          <a:xfrm rot="780000">
            <a:off x="751658" y="1333980"/>
            <a:ext cx="5463394" cy="4715771"/>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Isosceles Triangle 3">
            <a:extLst>
              <a:ext uri="{FF2B5EF4-FFF2-40B4-BE49-F238E27FC236}">
                <a16:creationId xmlns:a16="http://schemas.microsoft.com/office/drawing/2014/main" id="{97C30BF6-F2F9-56A3-223C-5C2B8DAF91C4}"/>
              </a:ext>
            </a:extLst>
          </p:cNvPr>
          <p:cNvSpPr/>
          <p:nvPr/>
        </p:nvSpPr>
        <p:spPr>
          <a:xfrm rot="17400000">
            <a:off x="862965" y="9267"/>
            <a:ext cx="5837205" cy="6383544"/>
          </a:xfrm>
          <a:prstGeom prst="triangle">
            <a:avLst/>
          </a:prstGeom>
          <a:solidFill>
            <a:srgbClr val="091700"/>
          </a:solidFill>
          <a:ln>
            <a:solidFill>
              <a:srgbClr val="0712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rapezoid 10">
            <a:extLst>
              <a:ext uri="{FF2B5EF4-FFF2-40B4-BE49-F238E27FC236}">
                <a16:creationId xmlns:a16="http://schemas.microsoft.com/office/drawing/2014/main" id="{51B6090F-E288-E48D-8FC6-5FB09004F9BB}"/>
              </a:ext>
            </a:extLst>
          </p:cNvPr>
          <p:cNvSpPr/>
          <p:nvPr/>
        </p:nvSpPr>
        <p:spPr>
          <a:xfrm rot="10800000">
            <a:off x="1692919" y="480547"/>
            <a:ext cx="8798941" cy="5449015"/>
          </a:xfrm>
          <a:prstGeom prst="trapezoid">
            <a:avLst/>
          </a:prstGeom>
          <a:solidFill>
            <a:srgbClr val="00632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F89017D-B282-8A9C-FD44-0DFE61DB22BE}"/>
              </a:ext>
            </a:extLst>
          </p:cNvPr>
          <p:cNvSpPr txBox="1"/>
          <p:nvPr/>
        </p:nvSpPr>
        <p:spPr>
          <a:xfrm>
            <a:off x="2884098" y="526210"/>
            <a:ext cx="6740106"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rgbClr val="00FF62"/>
                </a:solidFill>
                <a:latin typeface="Mystical Woods Rough Script"/>
                <a:cs typeface="Segoe UI"/>
              </a:rPr>
              <a:t>Prophecy</a:t>
            </a:r>
            <a:r>
              <a:rPr lang="en-US" sz="3600" dirty="0">
                <a:solidFill>
                  <a:srgbClr val="00FF62"/>
                </a:solidFill>
                <a:latin typeface="Mystical Woods Rough Script"/>
                <a:cs typeface="Segoe UI"/>
              </a:rPr>
              <a:t> </a:t>
            </a:r>
          </a:p>
          <a:p>
            <a:r>
              <a:rPr lang="en-GB" sz="3200" b="1" dirty="0">
                <a:solidFill>
                  <a:srgbClr val="00FF62"/>
                </a:solidFill>
                <a:cs typeface="Segoe UI"/>
              </a:rPr>
              <a:t>In the film, we get introduced to the somnambulist character as we see him prophecies the time of someone's death, which he then carries out later in the film, as we see him murder that same someone. I feel this is a message on how we should never know too much about our selves, as it would be harmful.</a:t>
            </a:r>
            <a:r>
              <a:rPr lang="en-US" sz="3200" b="1" dirty="0">
                <a:solidFill>
                  <a:srgbClr val="00FF62"/>
                </a:solidFill>
                <a:cs typeface="Segoe UI"/>
              </a:rPr>
              <a:t> </a:t>
            </a:r>
          </a:p>
        </p:txBody>
      </p:sp>
    </p:spTree>
    <p:extLst>
      <p:ext uri="{BB962C8B-B14F-4D97-AF65-F5344CB8AC3E}">
        <p14:creationId xmlns:p14="http://schemas.microsoft.com/office/powerpoint/2010/main" val="1739117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340</cp:revision>
  <dcterms:created xsi:type="dcterms:W3CDTF">2023-11-19T18:23:53Z</dcterms:created>
  <dcterms:modified xsi:type="dcterms:W3CDTF">2023-11-19T20:36:20Z</dcterms:modified>
</cp:coreProperties>
</file>