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277FE815-D06C-4AA7-AB9D-7CAD2FADF4C6}"/>
    <pc:docChg chg="modSld">
      <pc:chgData name="Syeda Samia Begum" userId="b298edf647744b10" providerId="LiveId" clId="{277FE815-D06C-4AA7-AB9D-7CAD2FADF4C6}" dt="2023-06-08T09:26:18.047" v="33" actId="20577"/>
      <pc:docMkLst>
        <pc:docMk/>
      </pc:docMkLst>
      <pc:sldChg chg="modSp mod">
        <pc:chgData name="Syeda Samia Begum" userId="b298edf647744b10" providerId="LiveId" clId="{277FE815-D06C-4AA7-AB9D-7CAD2FADF4C6}" dt="2023-06-08T09:26:18.047" v="33" actId="20577"/>
        <pc:sldMkLst>
          <pc:docMk/>
          <pc:sldMk cId="1134479392" sldId="257"/>
        </pc:sldMkLst>
        <pc:spChg chg="mod">
          <ac:chgData name="Syeda Samia Begum" userId="b298edf647744b10" providerId="LiveId" clId="{277FE815-D06C-4AA7-AB9D-7CAD2FADF4C6}" dt="2023-06-08T09:26:18.047" v="33" actId="20577"/>
          <ac:spMkLst>
            <pc:docMk/>
            <pc:sldMk cId="1134479392" sldId="257"/>
            <ac:spMk id="2" creationId="{214182D8-E2E5-6DC0-17A1-7DD8A7061160}"/>
          </ac:spMkLst>
        </pc:spChg>
        <pc:spChg chg="mod">
          <ac:chgData name="Syeda Samia Begum" userId="b298edf647744b10" providerId="LiveId" clId="{277FE815-D06C-4AA7-AB9D-7CAD2FADF4C6}" dt="2023-06-05T19:43:43.225" v="13" actId="6549"/>
          <ac:spMkLst>
            <pc:docMk/>
            <pc:sldMk cId="1134479392" sldId="257"/>
            <ac:spMk id="3" creationId="{D17CBADE-B80B-12FA-6C6F-E4C141F963A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D319A-D3B3-6C36-1AFB-4F7CB727B6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3085E-F265-4664-BE00-5F804BD298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C5A05-9719-CCFA-913B-FC7406471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DBAB1-FF16-86DB-810F-19E67F94B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1FAF3-538A-6F64-201A-CBB9C11DE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904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93D69-9F6C-6BA4-DCE3-5D448D39C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A2968-A0EF-21D6-FC7E-2ECC35B6A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2F805-BB3A-CD0B-903E-E990D1A0E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BB587-6C60-18AE-B442-033F6EACD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E0022-2FE7-53BD-DE22-10117D200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529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C074E-1336-6FB2-BD85-3053DE0E3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01138-3791-B86B-ED01-A3F3C4774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DB17E-38FE-3F14-A822-096A8B46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74C53-ECD7-A9DD-10A0-C1CE5E4A4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CF78-D7B5-2F38-2CD1-8086BF09D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642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D3FAE-7A31-4872-A279-6B929898F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11B6B-065E-08BB-672C-DD1B4700A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7BF965-1D48-4319-9C95-76041540D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9BC51-8EFF-887E-7E7D-C81A46A70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7925BF-D122-5E5B-FF56-23ED0278A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AC86F-D754-B639-0E37-98C2F414C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093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2E89A-0F60-A70D-CB26-621E7599A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6C68D-48B7-3871-AEC5-189B387E03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23AC6-A62E-EA34-CD62-93A3BD94F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59D01-92A4-40D6-F4C1-FDD94206F7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A57747-CFFB-B7C9-CB80-05E141D00A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871485-8563-543D-129A-C37375754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9F8514-1791-4856-96C7-27AC7AED7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D5324F-B881-A2C7-CE38-BBEAC14F6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5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EFA6E-1BB7-09EC-F1E8-A2AA173E0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B45A7F-90FC-142D-134A-0CA0A657D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0C60F3-CD3B-7F29-EDA7-0AF134DDD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3E80AB-BE09-5A47-F314-712CA3CBA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20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DEFBBC-CCE9-B209-C0FD-FB9F5AF45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780D38-F99A-E526-E855-2E194C93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797DE-2F78-146B-C255-740172A82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51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91D13-D973-5F15-1CE8-31DA6FC7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0991E-50C7-FF03-2DEC-0C1D89E8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A8D138-DB55-461A-D99E-1A0B83762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2D7F55-3973-0ED9-2A17-B0B913B0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A1856-17F0-C27A-B3CC-9610CC6CB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5B32D8-194D-C4A6-143F-2CFF18631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130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A9AF9-9840-B317-D570-8BA70ED32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8B5E01-B52E-B16C-002A-E024A405CD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7C0B98-BE6E-17BD-6C19-960945436C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D3829-F591-60DA-4224-EB24F9A1F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2A162-2C1E-58F4-4817-3C3870AE9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0A71E7-05CB-73A2-251D-82DBE8F98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E4E91-3F1D-B919-1F5C-9441DF5F2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E0E72C-08A1-10B7-5734-04BFB0B32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FB29F9-5D40-B88D-2EB7-09BA2CBA2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D54CD-A49E-6613-A226-B89862B5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D5CFE-D369-5DC1-40A4-EA32FC2D9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529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8361CB-C252-52A7-EEC6-2F6A75D36B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14E19F-2B09-9C88-5B74-5868074BB2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C5BFF-74E5-E0EF-568C-BF37236B2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6DD8A-EA54-C593-68EB-C0E1C5600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82DFE-4983-77BC-9B70-8F3BAE92A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6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D29CC-F6E1-4B71-1A81-A4F31F7CC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BC22B5-C1A9-5612-20BD-3D67DFB28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5DF1C-94E5-3183-B855-9A5C8D9719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793AE-1495-472F-A022-EFFF03842761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6F7DA-D8C7-2D68-4586-2953018F5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6B04B-9586-69D5-0DFB-811BB78AAD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5F64C-3079-4443-97E5-D4DE3C993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51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80884-3A2E-400C-DA36-D2CB9E4991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591CF-DC21-CAC2-81DB-08409D1E9C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Syeda </a:t>
            </a:r>
            <a:r>
              <a:rPr lang="en-GB" b="1" dirty="0" err="1"/>
              <a:t>Shafna</a:t>
            </a:r>
            <a:r>
              <a:rPr lang="en-GB" b="1" dirty="0"/>
              <a:t> Begum</a:t>
            </a:r>
          </a:p>
          <a:p>
            <a:r>
              <a:rPr lang="en-GB" b="1" dirty="0"/>
              <a:t>2128508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256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182D8-E2E5-6DC0-17A1-7DD8A7061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20" y="1373822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300" dirty="0">
                <a:latin typeface="Freestyle Script" panose="030804020302050B0404" pitchFamily="66" charset="0"/>
              </a:rPr>
              <a:t>Petite </a:t>
            </a:r>
            <a:r>
              <a:rPr lang="en-GB" sz="5300" dirty="0" err="1">
                <a:latin typeface="Freestyle Script" panose="030804020302050B0404" pitchFamily="66" charset="0"/>
              </a:rPr>
              <a:t>déjenenur</a:t>
            </a:r>
            <a:r>
              <a:rPr lang="en-GB" sz="5300" dirty="0">
                <a:latin typeface="Freestyle Script" panose="030804020302050B0404" pitchFamily="66" charset="0"/>
              </a:rPr>
              <a:t> </a:t>
            </a:r>
            <a:br>
              <a:rPr lang="en-GB" dirty="0"/>
            </a:br>
            <a:r>
              <a:rPr lang="en-GB" sz="2200" dirty="0"/>
              <a:t>Breakfast</a:t>
            </a:r>
            <a:br>
              <a:rPr lang="en-GB" sz="2200" dirty="0"/>
            </a:br>
            <a:r>
              <a:rPr lang="en-GB" sz="3100" dirty="0">
                <a:latin typeface="Freestyle Script" panose="030804020302050B0404" pitchFamily="66" charset="0"/>
              </a:rPr>
              <a:t>7 </a:t>
            </a:r>
            <a:r>
              <a:rPr lang="en-GB" sz="3100" dirty="0" err="1">
                <a:latin typeface="Freestyle Script" panose="030804020302050B0404" pitchFamily="66" charset="0"/>
              </a:rPr>
              <a:t>jours</a:t>
            </a:r>
            <a:r>
              <a:rPr lang="en-GB" sz="3100" dirty="0">
                <a:latin typeface="Freestyle Script" panose="030804020302050B0404" pitchFamily="66" charset="0"/>
              </a:rPr>
              <a:t> par </a:t>
            </a:r>
            <a:r>
              <a:rPr lang="en-GB" sz="3100" dirty="0" err="1">
                <a:latin typeface="Freestyle Script" panose="030804020302050B0404" pitchFamily="66" charset="0"/>
              </a:rPr>
              <a:t>semaine</a:t>
            </a:r>
            <a:r>
              <a:rPr lang="en-GB" sz="3100" dirty="0">
                <a:latin typeface="Freestyle Script" panose="030804020302050B0404" pitchFamily="66" charset="0"/>
              </a:rPr>
              <a:t> </a:t>
            </a:r>
            <a:br>
              <a:rPr lang="en-GB" sz="3600" dirty="0">
                <a:latin typeface="Freestyle Script" panose="030804020302050B0404" pitchFamily="66" charset="0"/>
              </a:rPr>
            </a:br>
            <a:r>
              <a:rPr lang="en-GB" sz="3100" dirty="0">
                <a:latin typeface="Freestyle Script" panose="030804020302050B0404" pitchFamily="66" charset="0"/>
              </a:rPr>
              <a:t>6h30 – 10h30</a:t>
            </a:r>
            <a:br>
              <a:rPr lang="en-GB" sz="3600" dirty="0">
                <a:latin typeface="Freestyle Script" panose="030804020302050B0404" pitchFamily="66" charset="0"/>
              </a:rPr>
            </a:br>
            <a:r>
              <a:rPr lang="en-GB" sz="2000" dirty="0"/>
              <a:t>7 days a week</a:t>
            </a:r>
            <a:br>
              <a:rPr lang="en-GB" sz="2000" dirty="0"/>
            </a:br>
            <a:r>
              <a:rPr lang="en-GB" sz="2000" dirty="0"/>
              <a:t>6.30am-10.30am</a:t>
            </a:r>
            <a:br>
              <a:rPr lang="en-GB" sz="3600" dirty="0">
                <a:latin typeface="Freestyle Script" panose="030804020302050B0404" pitchFamily="66" charset="0"/>
              </a:rPr>
            </a:br>
            <a:br>
              <a:rPr lang="en-GB" sz="3600" dirty="0">
                <a:latin typeface="Freestyle Script" panose="030804020302050B0404" pitchFamily="66" charset="0"/>
              </a:rPr>
            </a:br>
            <a:br>
              <a:rPr lang="en-GB" sz="6000" dirty="0">
                <a:latin typeface="Freestyle Script" panose="030804020302050B0404" pitchFamily="66" charset="0"/>
              </a:rPr>
            </a:br>
            <a:endParaRPr lang="en-GB" dirty="0">
              <a:latin typeface="Freestyle Script" panose="030804020302050B04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CBADE-B80B-12FA-6C6F-E4C141F96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800" y="2506662"/>
            <a:ext cx="10515600" cy="4351338"/>
          </a:xfrm>
        </p:spPr>
        <p:txBody>
          <a:bodyPr/>
          <a:lstStyle/>
          <a:p>
            <a:r>
              <a:rPr lang="fr-FR" sz="3200" dirty="0" err="1">
                <a:latin typeface="Freestyle Script" panose="030804020302050B0404" pitchFamily="66" charset="0"/>
              </a:rPr>
              <a:t>Crouque</a:t>
            </a:r>
            <a:r>
              <a:rPr lang="fr-FR" sz="3200" dirty="0">
                <a:latin typeface="Freestyle Script" panose="030804020302050B0404" pitchFamily="66" charset="0"/>
              </a:rPr>
              <a:t> madame avec thé ou café</a:t>
            </a:r>
            <a:br>
              <a:rPr lang="fr-FR" dirty="0"/>
            </a:br>
            <a:r>
              <a:rPr lang="fr-FR" sz="2000" dirty="0" err="1"/>
              <a:t>Crouque</a:t>
            </a:r>
            <a:r>
              <a:rPr lang="fr-FR" sz="2000" dirty="0"/>
              <a:t> </a:t>
            </a:r>
            <a:r>
              <a:rPr lang="fr-FR" sz="2000" dirty="0" err="1"/>
              <a:t>madam</a:t>
            </a:r>
            <a:r>
              <a:rPr lang="fr-FR" sz="2000" dirty="0"/>
              <a:t> </a:t>
            </a:r>
            <a:r>
              <a:rPr lang="fr-FR" sz="2000" dirty="0" err="1"/>
              <a:t>with</a:t>
            </a:r>
            <a:r>
              <a:rPr lang="fr-FR" sz="2000" dirty="0"/>
              <a:t> </a:t>
            </a:r>
            <a:r>
              <a:rPr lang="fr-FR" sz="2000" dirty="0" err="1"/>
              <a:t>tea</a:t>
            </a:r>
            <a:r>
              <a:rPr lang="fr-FR" sz="2000" dirty="0"/>
              <a:t> or coffee                                                   </a:t>
            </a:r>
            <a:r>
              <a:rPr lang="fr-FR" sz="3200" dirty="0">
                <a:latin typeface="Freestyle Script" panose="030804020302050B0404" pitchFamily="66" charset="0"/>
              </a:rPr>
              <a:t>- €8.50</a:t>
            </a:r>
            <a:endParaRPr lang="fr-FR" dirty="0">
              <a:latin typeface="Freestyle Script" panose="030804020302050B0404" pitchFamily="66" charset="0"/>
            </a:endParaRPr>
          </a:p>
          <a:p>
            <a:r>
              <a:rPr lang="fr-FR" sz="3200" dirty="0">
                <a:latin typeface="Freestyle Script" panose="030804020302050B0404" pitchFamily="66" charset="0"/>
              </a:rPr>
              <a:t>Pain au chocolat ou croissant au jus d'orange</a:t>
            </a:r>
            <a:br>
              <a:rPr lang="fr-FR" dirty="0"/>
            </a:br>
            <a:r>
              <a:rPr lang="fr-FR" sz="2000" dirty="0" err="1"/>
              <a:t>Chocolate</a:t>
            </a:r>
            <a:r>
              <a:rPr lang="fr-FR" sz="2000" dirty="0"/>
              <a:t> </a:t>
            </a:r>
            <a:r>
              <a:rPr lang="fr-FR" sz="2000" dirty="0" err="1"/>
              <a:t>bread</a:t>
            </a:r>
            <a:r>
              <a:rPr lang="fr-FR" sz="2000" dirty="0"/>
              <a:t> or croissant </a:t>
            </a:r>
            <a:r>
              <a:rPr lang="fr-FR" sz="2000" dirty="0" err="1"/>
              <a:t>with</a:t>
            </a:r>
            <a:r>
              <a:rPr lang="fr-FR" sz="2000" dirty="0"/>
              <a:t> orange </a:t>
            </a:r>
            <a:r>
              <a:rPr lang="fr-FR" sz="2000" dirty="0" err="1"/>
              <a:t>juice</a:t>
            </a:r>
            <a:r>
              <a:rPr lang="fr-FR" sz="2000" dirty="0"/>
              <a:t>                               </a:t>
            </a:r>
            <a:r>
              <a:rPr lang="fr-FR" sz="3200" dirty="0">
                <a:latin typeface="Freestyle Script" panose="030804020302050B0404" pitchFamily="66" charset="0"/>
              </a:rPr>
              <a:t>- €4.50</a:t>
            </a:r>
            <a:endParaRPr lang="fr-FR" sz="2000" dirty="0">
              <a:latin typeface="Freestyle Script" panose="030804020302050B0404" pitchFamily="66" charset="0"/>
            </a:endParaRPr>
          </a:p>
          <a:p>
            <a:r>
              <a:rPr lang="fr-FR" sz="3200" dirty="0">
                <a:latin typeface="Freestyle Script" panose="030804020302050B0404" pitchFamily="66" charset="0"/>
              </a:rPr>
              <a:t>Plateau de charcuterie</a:t>
            </a:r>
            <a:br>
              <a:rPr lang="fr-FR" dirty="0"/>
            </a:br>
            <a:r>
              <a:rPr lang="fr-FR" sz="2000" dirty="0" err="1"/>
              <a:t>Charcuterie</a:t>
            </a:r>
            <a:r>
              <a:rPr lang="fr-FR" sz="2000" dirty="0"/>
              <a:t> </a:t>
            </a:r>
            <a:r>
              <a:rPr lang="fr-FR" sz="2000" dirty="0" err="1"/>
              <a:t>platter</a:t>
            </a:r>
            <a:r>
              <a:rPr lang="fr-FR" sz="2000" dirty="0"/>
              <a:t>                                                                                 </a:t>
            </a:r>
            <a:r>
              <a:rPr lang="fr-FR" sz="3200" dirty="0">
                <a:latin typeface="Freestyle Script" panose="030804020302050B0404" pitchFamily="66" charset="0"/>
              </a:rPr>
              <a:t>- €10.00</a:t>
            </a:r>
          </a:p>
          <a:p>
            <a:r>
              <a:rPr lang="fr-FR" sz="3200" dirty="0">
                <a:latin typeface="Freestyle Script" panose="030804020302050B0404" pitchFamily="66" charset="0"/>
              </a:rPr>
              <a:t>Thé, café, chocolat chaud ou jus</a:t>
            </a:r>
            <a:br>
              <a:rPr lang="fr-FR" dirty="0"/>
            </a:br>
            <a:r>
              <a:rPr lang="fr-FR" sz="2000" dirty="0"/>
              <a:t>Tea, coffee, hot </a:t>
            </a:r>
            <a:r>
              <a:rPr lang="fr-FR" sz="2000" dirty="0" err="1"/>
              <a:t>chocolate</a:t>
            </a:r>
            <a:r>
              <a:rPr lang="fr-FR" sz="2000" dirty="0"/>
              <a:t> or </a:t>
            </a:r>
            <a:r>
              <a:rPr lang="fr-FR" sz="2000" dirty="0" err="1"/>
              <a:t>juice</a:t>
            </a:r>
            <a:r>
              <a:rPr lang="fr-FR" sz="2000" dirty="0"/>
              <a:t>                                                        </a:t>
            </a:r>
            <a:r>
              <a:rPr lang="fr-FR" sz="3200" dirty="0">
                <a:latin typeface="Freestyle Script" panose="030804020302050B0404" pitchFamily="66" charset="0"/>
              </a:rPr>
              <a:t>- €3.00</a:t>
            </a:r>
            <a:endParaRPr lang="en-GB" sz="2000" dirty="0"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479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96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Freestyle Script</vt:lpstr>
      <vt:lpstr>Office Theme</vt:lpstr>
      <vt:lpstr>Breakfast Board</vt:lpstr>
      <vt:lpstr>Petite déjenenur  Breakfast 7 jours par semaine  6h30 – 10h30 7 days a week 6.30am-10.30am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 Board</dc:title>
  <dc:creator>Syeda Samia Begum</dc:creator>
  <cp:lastModifiedBy>Syeda Samia Begum</cp:lastModifiedBy>
  <cp:revision>1</cp:revision>
  <dcterms:created xsi:type="dcterms:W3CDTF">2023-06-05T18:51:52Z</dcterms:created>
  <dcterms:modified xsi:type="dcterms:W3CDTF">2023-06-08T09:26:20Z</dcterms:modified>
</cp:coreProperties>
</file>