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990099"/>
    <a:srgbClr val="808080"/>
    <a:srgbClr val="969696"/>
    <a:srgbClr val="33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34" autoAdjust="0"/>
    <p:restoredTop sz="94660"/>
  </p:normalViewPr>
  <p:slideViewPr>
    <p:cSldViewPr snapToGrid="0">
      <p:cViewPr>
        <p:scale>
          <a:sx n="80" d="100"/>
          <a:sy n="80" d="100"/>
        </p:scale>
        <p:origin x="-184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5C57A9-EF2E-4D7E-988B-BB5B31E0A6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298A47-6D89-4396-AC0E-2EFA4AF4C0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3F398A-2F06-46C7-B192-E5DE9B8B2F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29C773-9137-4F33-8DFD-0CB303691D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8B91F3-8142-43DE-960C-998A32E936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B78976-402A-4A85-B906-E625F9077C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271227-AB8E-4259-A910-0A5DD51D88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EC41BF-0446-47EC-AE37-5E9F4479E2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73FB8A-D6F3-438B-868D-D625283B8D5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765F35-096C-43DD-92BF-F5B17758CD6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EDAC07-7C73-4642-9523-C4F11F4B07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F55ACE1-BED2-4A01-BF46-8BA668D0E9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DDCA5B1-DD21-4669-81DA-49CF56E6746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Multiply by Ten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Multiply the number in each balloon by 10 and give your answer in words.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6" name="AutoShape 2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2" name="AutoShape 22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1" name="Line 21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59" name="AutoShape 19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Oval 18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0" name="Text Box 20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5" name="AutoShape 25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460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1464" name="Text Box 24"/>
          <p:cNvSpPr txBox="1">
            <a:spLocks noChangeArrowheads="1"/>
          </p:cNvSpPr>
          <p:nvPr/>
        </p:nvSpPr>
        <p:spPr bwMode="auto">
          <a:xfrm>
            <a:off x="3773488" y="5264150"/>
            <a:ext cx="5011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Four hundred and sixty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8" grpId="0"/>
      <p:bldP spid="6146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570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Five hundred and seventy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5" grpId="0"/>
      <p:bldP spid="6247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960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Nine hundred and sixty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9" grpId="0"/>
      <p:bldP spid="6350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350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Three hundred and fifty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3" grpId="0"/>
      <p:bldP spid="645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187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1870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One thousand eight hundred and seventy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7" grpId="0"/>
      <p:bldP spid="655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243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2430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Two thousand four hundred and thirty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1" grpId="0"/>
      <p:bldP spid="665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680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Six hundred and eighty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5" grpId="0"/>
      <p:bldP spid="675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520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5200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Five thousand two hundred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9" grpId="0"/>
      <p:bldP spid="686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6270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Six thousand two hundred and seventy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3" grpId="0"/>
      <p:bldP spid="6964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263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2630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Two thousand six hundred and thirty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7" grpId="0"/>
      <p:bldP spid="706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843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8430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Eight thousand four hundred and thirty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1" grpId="0"/>
      <p:bldP spid="7169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1010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One thousand and ten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5" grpId="0"/>
      <p:bldP spid="727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309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3090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Three thousand and ninety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9" grpId="0"/>
      <p:bldP spid="737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841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8410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Eight thousand four hundred and ten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3" grpId="0"/>
      <p:bldP spid="7476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1160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One thousand one hundred and sixty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7" grpId="0"/>
      <p:bldP spid="7578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3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927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9270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Nine thousand two hundred and seventy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1" grpId="0"/>
      <p:bldP spid="768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424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4240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Four thousand two hundred and forty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5" grpId="0"/>
      <p:bldP spid="7783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739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7390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Seven thousand three hundred and ninety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9" grpId="0"/>
      <p:bldP spid="7886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5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647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6470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Six thousand four hundred and seventy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3" grpId="0"/>
      <p:bldP spid="7988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FF">
                  <a:gamma/>
                  <a:shade val="46275"/>
                  <a:invGamma/>
                </a:srgbClr>
              </a:gs>
              <a:gs pos="100000">
                <a:srgbClr val="33CCFF"/>
              </a:gs>
            </a:gsLst>
            <a:lin ang="5400000" scaled="1"/>
          </a:gradFill>
          <a:ln w="38100">
            <a:solidFill>
              <a:srgbClr val="99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070100" y="1119188"/>
            <a:ext cx="5257800" cy="2492375"/>
          </a:xfrm>
          <a:prstGeom prst="curvedDownArrow">
            <a:avLst>
              <a:gd name="adj1" fmla="val 15216"/>
              <a:gd name="adj2" fmla="val 84382"/>
              <a:gd name="adj3" fmla="val 48153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3716338" y="3738563"/>
            <a:ext cx="5124450" cy="26257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Line 5"/>
          <p:cNvSpPr>
            <a:spLocks noChangeShapeType="1"/>
          </p:cNvSpPr>
          <p:nvPr/>
        </p:nvSpPr>
        <p:spPr bwMode="auto">
          <a:xfrm>
            <a:off x="2132013" y="4746625"/>
            <a:ext cx="0" cy="1501775"/>
          </a:xfrm>
          <a:prstGeom prst="line">
            <a:avLst/>
          </a:prstGeom>
          <a:noFill/>
          <a:ln w="101600">
            <a:solidFill>
              <a:srgbClr val="80808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 rot="-10800000">
            <a:off x="1916113" y="4530725"/>
            <a:ext cx="457200" cy="381000"/>
          </a:xfrm>
          <a:custGeom>
            <a:avLst/>
            <a:gdLst>
              <a:gd name="G0" fmla="+- 5400 0 0"/>
              <a:gd name="G1" fmla="+- 21600 0 5400"/>
              <a:gd name="G2" fmla="*/ 5400 1 2"/>
              <a:gd name="G3" fmla="+- 21600 0 G2"/>
              <a:gd name="G4" fmla="+/ 5400 21600 2"/>
              <a:gd name="G5" fmla="+/ G1 0 2"/>
              <a:gd name="G6" fmla="*/ 21600 21600 5400"/>
              <a:gd name="G7" fmla="*/ G6 1 2"/>
              <a:gd name="G8" fmla="+- 21600 0 G7"/>
              <a:gd name="G9" fmla="*/ 21600 1 2"/>
              <a:gd name="G10" fmla="+- 5400 0 G9"/>
              <a:gd name="G11" fmla="?: G10 G8 0"/>
              <a:gd name="G12" fmla="?: G10 G7 21600"/>
              <a:gd name="T0" fmla="*/ 18900 w 21600"/>
              <a:gd name="T1" fmla="*/ 10800 h 21600"/>
              <a:gd name="T2" fmla="*/ 10800 w 21600"/>
              <a:gd name="T3" fmla="*/ 21600 h 21600"/>
              <a:gd name="T4" fmla="*/ 2700 w 21600"/>
              <a:gd name="T5" fmla="*/ 10800 h 21600"/>
              <a:gd name="T6" fmla="*/ 10800 w 21600"/>
              <a:gd name="T7" fmla="*/ 0 h 21600"/>
              <a:gd name="T8" fmla="*/ 4500 w 21600"/>
              <a:gd name="T9" fmla="*/ 4500 h 21600"/>
              <a:gd name="T10" fmla="*/ 17100 w 21600"/>
              <a:gd name="T11" fmla="*/ 171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close/>
              </a:path>
            </a:pathLst>
          </a:cu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327025" y="381000"/>
            <a:ext cx="3633788" cy="4211638"/>
          </a:xfrm>
          <a:prstGeom prst="ellipse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438150" y="1508125"/>
            <a:ext cx="341153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583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5146675" y="2430463"/>
            <a:ext cx="189865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chemeClr val="accent2"/>
                </a:solidFill>
                <a:latin typeface="Comic Sans MS" pitchFamily="66" charset="0"/>
              </a:rPr>
              <a:t>x 10</a:t>
            </a:r>
            <a:endParaRPr lang="en-US" sz="3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798888" y="3940175"/>
            <a:ext cx="4960937" cy="12207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33CCFF"/>
              </a:gs>
              <a:gs pos="50000">
                <a:schemeClr val="bg1"/>
              </a:gs>
              <a:gs pos="100000">
                <a:srgbClr val="33CC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Text Box 11"/>
          <p:cNvSpPr txBox="1">
            <a:spLocks noChangeArrowheads="1"/>
          </p:cNvSpPr>
          <p:nvPr/>
        </p:nvSpPr>
        <p:spPr bwMode="auto">
          <a:xfrm>
            <a:off x="3773488" y="3895725"/>
            <a:ext cx="5011737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990099"/>
                </a:solidFill>
                <a:latin typeface="Comic Sans MS" pitchFamily="66" charset="0"/>
              </a:rPr>
              <a:t>5830</a:t>
            </a:r>
            <a:endParaRPr lang="en-US" sz="4500" b="1">
              <a:solidFill>
                <a:srgbClr val="990099"/>
              </a:solidFill>
              <a:latin typeface="Comic Sans MS" pitchFamily="66" charset="0"/>
            </a:endParaRPr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3773488" y="5264150"/>
            <a:ext cx="50117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990099"/>
                </a:solidFill>
                <a:latin typeface="Comic Sans MS" pitchFamily="66" charset="0"/>
              </a:rPr>
              <a:t>Five thousand eight hundred and thirty</a:t>
            </a:r>
            <a:endParaRPr lang="en-US" sz="3000" b="1">
              <a:solidFill>
                <a:srgbClr val="9900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7" grpId="0"/>
      <p:bldP spid="8090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209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40</cp:revision>
  <dcterms:created xsi:type="dcterms:W3CDTF">2006-03-03T16:34:11Z</dcterms:created>
  <dcterms:modified xsi:type="dcterms:W3CDTF">2011-11-25T20:07:11Z</dcterms:modified>
</cp:coreProperties>
</file>