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619E3-225E-4907-BBDB-9A27EB0B97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70CA20-15AF-4A92-8F7D-AD260D03B3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79AE9-07D3-4F9D-B946-CF2946E6D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EA1A2-0BB6-4E95-AE17-0436BDF13D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3F0AF-BB6F-4FCE-ACBB-E8DB0616B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888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24F6F-3B89-473B-8AAF-55F546B47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AB967-2941-41BD-875D-F582F5AA9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E7016-E403-47E0-9553-C2791CE34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AC079-20AE-46D8-8BC1-6229CFF37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B3FF1-ADEE-4DE2-A758-666F7FAE2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347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B618E-8656-4750-BB82-3B2AC7B50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834223-0651-4002-9474-35C40FCFF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BB568-5DD7-4DEF-9ABA-FD3E69CEA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C6D05E-DAD8-4258-B9B7-3904F087B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86AB8-9C8F-4914-BA8A-D31F945AD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048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5DE58-79E8-4838-AE03-DDF4D18AF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B9D19-4177-45BF-8D54-D99F9CF94A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0B09CF-FB73-4920-A750-4F1AE27B6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B1FFB-012B-422B-A2CC-00EAA71DA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1AE7E5-317F-4756-BEE5-56558A7DA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37128E-0A9C-41B5-9D56-A01CCE1AA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846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2FD43-2014-43CE-9269-DEE62FBBB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D1C384-E719-48A2-9930-8A89144B4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1E8B01-9497-41D3-B65A-4F467D8C11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B423DF-20CD-4F27-A414-337D3EC7C5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E3D31-C182-42F9-9625-1E672E01C5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20E022-3520-4F24-AC8F-314ED1A4E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36C96C-8DFA-4DB7-B250-8158E2B78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A566A0-A4FF-46EF-854B-AB5316EAB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616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3943B-A575-4C1E-93EA-7DB798C7B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4F7CEB-8EDF-4D8E-A9F7-30A64F09C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99A5C9-E1D4-483B-AD3C-0CB0A63C1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AC0A93-4984-4D31-BF60-AC4D0E6A5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551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ABBA3E-FFA9-4A26-8A5B-0926DCFE8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1D7E4E-60CF-4682-A8DE-E7BB55AEA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ED7F15-EE11-420A-BE1B-A58851D6E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4036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6E5A0-2E5E-4FFF-8666-07EBBDC0F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B3A01-40F7-4AE8-8078-DD62A54E7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32376-DBB1-4C94-A8D9-B8B780DAAC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741BC0-5A5F-4FC5-9DDF-52F111553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AA5EFC-868A-4196-BFA6-575062C23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E92945-BA43-4A13-BE20-5690D5881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290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8FFD2-8744-46FA-8335-651CEE1A6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4E3A68-4F3C-4FBB-A327-F92BCF5B64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E8CA84-3947-48BA-A96F-915B502B79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B4AD99-04CA-4FC7-BE63-DF7A51942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4D89F-BF61-49D7-B984-6BB4FE311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0C4094-F6DA-4819-9F63-B9ECDB922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209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220ED-2E6D-4D57-A193-0C65F4A19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685D8-7C72-4393-85C3-0C9D8C7E55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1D34CA-505C-4A37-8406-E7098C29A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437DC-E3AC-45ED-81C5-1C8E55634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AB144-3F2F-46AB-95F5-F981541A2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438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7A4BA0-A116-4264-BCFE-99A84671C3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4D219E-662F-41BB-84BD-BC1E9144F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B41A7-4C90-4DD2-9BB2-11DD9FF27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E6F50-8FCA-498F-9731-A9016111A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8695D-3B20-4140-A851-0EC208449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99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C0D8F0-CEE7-4A9E-991B-AAAF70676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A82B4A-61AD-4151-8CC3-85C25B0F8B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E7475-20DB-4408-BF40-B4EFBEE79B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EF3B9-5863-42C4-9A27-24B345BB8198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CE49B-4228-4655-8CE1-F72D6EE1AA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47597C-6D50-4AFC-836C-D8AC2D42FD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FD7CD-3385-488C-B193-2619DB66A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664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ACBA33-920F-41AF-B15D-2822A3290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Professional Development for Placement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182DF9-D571-4B2B-A3D5-7D0E0308B4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By Alicia Graham-Evans </a:t>
            </a:r>
          </a:p>
        </p:txBody>
      </p:sp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Image result for placement">
            <a:extLst>
              <a:ext uri="{FF2B5EF4-FFF2-40B4-BE49-F238E27FC236}">
                <a16:creationId xmlns:a16="http://schemas.microsoft.com/office/drawing/2014/main" id="{69E5A519-EC78-41CA-AC22-580C05C7C0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3" r="6589" b="7272"/>
          <a:stretch/>
        </p:blipFill>
        <p:spPr bwMode="auto">
          <a:xfrm>
            <a:off x="419382" y="1196151"/>
            <a:ext cx="4047843" cy="3097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85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275355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86601-8FF3-4223-91E3-F83BCFF2A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4807" y="687479"/>
            <a:ext cx="5120640" cy="15748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determines a suitable placement organisation?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3DC97D1-AD47-4789-83ED-3F3C05ED7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64808" y="73152"/>
            <a:ext cx="1178966" cy="232963"/>
            <a:chOff x="7763256" y="73152"/>
            <a:chExt cx="1178966" cy="232963"/>
          </a:xfrm>
        </p:grpSpPr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710AFA08-938C-4011-AEB0-CFF0C3711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47D4E191-A3A3-4635-B623-F09E1D0D7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C63613E4-7018-4844-98F1-13EF5AB5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418003B0-D86D-4D1A-8FDF-40C643E3C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3A14D560-EDEA-4626-87AB-EF61F303F1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5345520E-889A-455A-878F-A0125D11E3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CDDD0E86-DA66-4508-A2E6-CE9A79230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EC4B3CE8-B1DB-43F4-9BAB-20C88DD89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13B9B580-56AC-4D11-B163-94A780C5E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7FBA6C20-8F12-46AB-B784-5638E204B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837CA5B4-5749-46EB-A6AF-B3463743E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9E9F4FBF-29D9-4F1D-82EE-3DFF06409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BC3FA483-9BED-447C-9142-2ABD5202F2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33D5EA68-60B6-4222-8230-8D9F46F80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247D6DC2-105F-4B02-9BFC-A957CD417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7C7A357B-DD86-4C4E-B97A-B2340C513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4">
              <a:extLst>
                <a:ext uri="{FF2B5EF4-FFF2-40B4-BE49-F238E27FC236}">
                  <a16:creationId xmlns:a16="http://schemas.microsoft.com/office/drawing/2014/main" id="{A9B26E8C-D18A-4418-A82D-CE84CDEB71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6">
              <a:extLst>
                <a:ext uri="{FF2B5EF4-FFF2-40B4-BE49-F238E27FC236}">
                  <a16:creationId xmlns:a16="http://schemas.microsoft.com/office/drawing/2014/main" id="{CA22098D-26F7-4B67-A393-9558DB83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4">
              <a:extLst>
                <a:ext uri="{FF2B5EF4-FFF2-40B4-BE49-F238E27FC236}">
                  <a16:creationId xmlns:a16="http://schemas.microsoft.com/office/drawing/2014/main" id="{D71D2748-601C-4AF2-B113-0776DD776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6">
              <a:extLst>
                <a:ext uri="{FF2B5EF4-FFF2-40B4-BE49-F238E27FC236}">
                  <a16:creationId xmlns:a16="http://schemas.microsoft.com/office/drawing/2014/main" id="{85E0831A-F43D-48A5-B702-102CCC270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Handshake">
            <a:extLst>
              <a:ext uri="{FF2B5EF4-FFF2-40B4-BE49-F238E27FC236}">
                <a16:creationId xmlns:a16="http://schemas.microsoft.com/office/drawing/2014/main" id="{5F88AB03-37AE-4F42-82F2-C99DF15A0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0050" y="657415"/>
            <a:ext cx="5360289" cy="53602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16CAEE-40B3-4D92-AD83-3D3457A27842}"/>
              </a:ext>
            </a:extLst>
          </p:cNvPr>
          <p:cNvSpPr txBox="1"/>
          <p:nvPr/>
        </p:nvSpPr>
        <p:spPr>
          <a:xfrm>
            <a:off x="6464807" y="3176337"/>
            <a:ext cx="5120640" cy="29227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Improved skills and knowledge – including employability skills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Increased understanding and awareness of the world of work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Enhanced employment prospects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Increased positive contact with employers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239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1CCC9-9854-4BF9-BAAC-D91D4F0191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Placement Option 1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C9FB34-4E98-40A3-9D63-88FCDD8369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Consumer Energy Solutions</a:t>
            </a: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Image result for consumer energy solutions">
            <a:extLst>
              <a:ext uri="{FF2B5EF4-FFF2-40B4-BE49-F238E27FC236}">
                <a16:creationId xmlns:a16="http://schemas.microsoft.com/office/drawing/2014/main" id="{70D7E505-B93D-4063-B299-8F301ABF9D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9382" y="720993"/>
            <a:ext cx="4047843" cy="404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570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speedy hire">
            <a:extLst>
              <a:ext uri="{FF2B5EF4-FFF2-40B4-BE49-F238E27FC236}">
                <a16:creationId xmlns:a16="http://schemas.microsoft.com/office/drawing/2014/main" id="{B97842CE-CE45-4FFB-AE9C-216C3B29B5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5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304D4-F722-4167-903F-65E39FD1C5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/>
              <a:t>Placement Option 2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729520-1CDC-42B3-84FE-66E716E148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GB" sz="2000"/>
              <a:t>Speedy Hire</a:t>
            </a:r>
          </a:p>
        </p:txBody>
      </p: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6306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25D315-C392-4EF9-A01B-2139588760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3256" y="1122363"/>
            <a:ext cx="3834384" cy="2902882"/>
          </a:xfrm>
        </p:spPr>
        <p:txBody>
          <a:bodyPr anchor="b">
            <a:normAutofit/>
          </a:bodyPr>
          <a:lstStyle/>
          <a:p>
            <a:pPr algn="l"/>
            <a:r>
              <a:rPr lang="en-GB" sz="4800"/>
              <a:t>Placement Option 3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94577A-5574-4080-978A-E2C751092B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3256" y="4852070"/>
            <a:ext cx="3834384" cy="990474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 err="1"/>
              <a:t>Kaspa’s</a:t>
            </a:r>
            <a:r>
              <a:rPr lang="en-GB" sz="2000" dirty="0"/>
              <a:t> Desserts 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FCDE997A-E6D1-4881-88E5-269E5AC3D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63256" y="73152"/>
            <a:ext cx="1178966" cy="232963"/>
            <a:chOff x="7763256" y="73152"/>
            <a:chExt cx="1178966" cy="232963"/>
          </a:xfrm>
        </p:grpSpPr>
        <p:sp>
          <p:nvSpPr>
            <p:cNvPr id="76" name="Rectangle 64">
              <a:extLst>
                <a:ext uri="{FF2B5EF4-FFF2-40B4-BE49-F238E27FC236}">
                  <a16:creationId xmlns:a16="http://schemas.microsoft.com/office/drawing/2014/main" id="{C5A17791-3735-41AA-BC18-9EE281D2B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66">
              <a:extLst>
                <a:ext uri="{FF2B5EF4-FFF2-40B4-BE49-F238E27FC236}">
                  <a16:creationId xmlns:a16="http://schemas.microsoft.com/office/drawing/2014/main" id="{F95E12FB-5FC2-40B9-A965-8D75253579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Rectangle 64">
              <a:extLst>
                <a:ext uri="{FF2B5EF4-FFF2-40B4-BE49-F238E27FC236}">
                  <a16:creationId xmlns:a16="http://schemas.microsoft.com/office/drawing/2014/main" id="{E8C32A1A-9FA0-41F6-9AFF-8ECB7FAED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66">
              <a:extLst>
                <a:ext uri="{FF2B5EF4-FFF2-40B4-BE49-F238E27FC236}">
                  <a16:creationId xmlns:a16="http://schemas.microsoft.com/office/drawing/2014/main" id="{7CF33DCF-317C-4DA0-AB10-D7FFD765B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64">
              <a:extLst>
                <a:ext uri="{FF2B5EF4-FFF2-40B4-BE49-F238E27FC236}">
                  <a16:creationId xmlns:a16="http://schemas.microsoft.com/office/drawing/2014/main" id="{2903C14D-D613-4770-8686-F92B1DD38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66">
              <a:extLst>
                <a:ext uri="{FF2B5EF4-FFF2-40B4-BE49-F238E27FC236}">
                  <a16:creationId xmlns:a16="http://schemas.microsoft.com/office/drawing/2014/main" id="{D5F133F7-E38D-4DA1-99C1-86F681CA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5CAB3553-58B3-4262-BE0D-58D7CA75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9D1B417A-9677-4C16-A473-B9683700F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7302AEA5-098D-4C81-88C5-07902BF9C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7C4E3ACA-8B17-422E-90A9-7586D06E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BD4A1ED5-82F7-4465-9B76-3F80A489F3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69D1CC06-3A23-41C0-8EBB-28E61278E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462044AD-4120-4B1C-B41A-A45DA5551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30623D13-D545-4F2E-8425-E59D1BEF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E139ADAB-729A-4C31-B7E7-2532FF3FB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C7589FD1-9BFF-4E61-8C5E-8CF2AF79A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5F53515D-4E5F-4534-90F9-BD9DE478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C13CB45B-7C83-43EA-878D-FE9C4593EB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64">
              <a:extLst>
                <a:ext uri="{FF2B5EF4-FFF2-40B4-BE49-F238E27FC236}">
                  <a16:creationId xmlns:a16="http://schemas.microsoft.com/office/drawing/2014/main" id="{38BA5C82-1285-46A1-BA10-254B21663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66">
              <a:extLst>
                <a:ext uri="{FF2B5EF4-FFF2-40B4-BE49-F238E27FC236}">
                  <a16:creationId xmlns:a16="http://schemas.microsoft.com/office/drawing/2014/main" id="{199FE72C-20A3-4FB4-BD67-E7EDF540D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098" name="Picture 2" descr="Image result for kaspas swansea">
            <a:extLst>
              <a:ext uri="{FF2B5EF4-FFF2-40B4-BE49-F238E27FC236}">
                <a16:creationId xmlns:a16="http://schemas.microsoft.com/office/drawing/2014/main" id="{797B5FDE-A93D-4D48-8F58-F47108A7C4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49" r="9877" b="-1"/>
          <a:stretch/>
        </p:blipFill>
        <p:spPr bwMode="auto">
          <a:xfrm>
            <a:off x="509517" y="576072"/>
            <a:ext cx="6692560" cy="552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7" name="Rectangle 96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472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E831AD-81CA-43C8-BACB-FC80766358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4525347"/>
            <a:ext cx="6801321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Why I chose my placement provider </a:t>
            </a:r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8571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7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5" name="Freeform: Shape 7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6" name="Rectangle 7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Isosceles Triangle 8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Image result for conclusion">
            <a:extLst>
              <a:ext uri="{FF2B5EF4-FFF2-40B4-BE49-F238E27FC236}">
                <a16:creationId xmlns:a16="http://schemas.microsoft.com/office/drawing/2014/main" id="{7A8383BD-2104-47F0-ABBD-755FC7C22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22918" y="643467"/>
            <a:ext cx="8346164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057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64</Words>
  <Application>Microsoft Office PowerPoint</Application>
  <PresentationFormat>Widescreen</PresentationFormat>
  <Paragraphs>14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Professional Development for Placement</vt:lpstr>
      <vt:lpstr>What determines a suitable placement organisation?</vt:lpstr>
      <vt:lpstr>Placement Option 1 Evaluation</vt:lpstr>
      <vt:lpstr>Placement Option 2 Evaluation</vt:lpstr>
      <vt:lpstr>Placement Option 3 Evaluation</vt:lpstr>
      <vt:lpstr>Why I chose my placement provider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Placement</dc:title>
  <dc:creator>Alicia Graham</dc:creator>
  <cp:lastModifiedBy>Alicia Graham</cp:lastModifiedBy>
  <cp:revision>1</cp:revision>
  <dcterms:created xsi:type="dcterms:W3CDTF">2020-03-23T13:07:34Z</dcterms:created>
  <dcterms:modified xsi:type="dcterms:W3CDTF">2020-03-23T13:12:07Z</dcterms:modified>
</cp:coreProperties>
</file>