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2" r:id="rId3"/>
    <p:sldId id="273" r:id="rId4"/>
    <p:sldId id="264" r:id="rId5"/>
    <p:sldId id="268" r:id="rId6"/>
    <p:sldId id="274" r:id="rId7"/>
    <p:sldId id="27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308C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9EEEC6-7251-B057-C8FE-6F2698C0D399}" v="276" dt="2024-05-09T15:57:08.3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kaËl Fongang (2232549)" userId="S::2232549@student.uwtsd.ac.uk::90afb640-886a-436e-959a-7060e7fd7435" providerId="AD" clId="Web-{27009C26-969A-2A9A-6CD5-76AA6AB61F4B}"/>
    <pc:docChg chg="addSld delSld modSld">
      <pc:chgData name="JudikaËl Fongang (2232549)" userId="S::2232549@student.uwtsd.ac.uk::90afb640-886a-436e-959a-7060e7fd7435" providerId="AD" clId="Web-{27009C26-969A-2A9A-6CD5-76AA6AB61F4B}" dt="2024-05-07T08:32:29.526" v="67" actId="20577"/>
      <pc:docMkLst>
        <pc:docMk/>
      </pc:docMkLst>
      <pc:sldChg chg="modSp">
        <pc:chgData name="JudikaËl Fongang (2232549)" userId="S::2232549@student.uwtsd.ac.uk::90afb640-886a-436e-959a-7060e7fd7435" providerId="AD" clId="Web-{27009C26-969A-2A9A-6CD5-76AA6AB61F4B}" dt="2024-05-07T08:32:29.526" v="67" actId="20577"/>
        <pc:sldMkLst>
          <pc:docMk/>
          <pc:sldMk cId="2168280722" sldId="265"/>
        </pc:sldMkLst>
        <pc:spChg chg="mod">
          <ac:chgData name="JudikaËl Fongang (2232549)" userId="S::2232549@student.uwtsd.ac.uk::90afb640-886a-436e-959a-7060e7fd7435" providerId="AD" clId="Web-{27009C26-969A-2A9A-6CD5-76AA6AB61F4B}" dt="2024-05-07T08:32:29.526" v="67" actId="20577"/>
          <ac:spMkLst>
            <pc:docMk/>
            <pc:sldMk cId="2168280722" sldId="265"/>
            <ac:spMk id="3" creationId="{814EF9DD-7F90-5C7C-28F0-C15F3240212D}"/>
          </ac:spMkLst>
        </pc:spChg>
      </pc:sldChg>
      <pc:sldChg chg="addSp delSp modSp del">
        <pc:chgData name="JudikaËl Fongang (2232549)" userId="S::2232549@student.uwtsd.ac.uk::90afb640-886a-436e-959a-7060e7fd7435" providerId="AD" clId="Web-{27009C26-969A-2A9A-6CD5-76AA6AB61F4B}" dt="2024-05-07T08:17:21.540" v="47"/>
        <pc:sldMkLst>
          <pc:docMk/>
          <pc:sldMk cId="89953073" sldId="275"/>
        </pc:sldMkLst>
        <pc:spChg chg="add del mod">
          <ac:chgData name="JudikaËl Fongang (2232549)" userId="S::2232549@student.uwtsd.ac.uk::90afb640-886a-436e-959a-7060e7fd7435" providerId="AD" clId="Web-{27009C26-969A-2A9A-6CD5-76AA6AB61F4B}" dt="2024-05-07T08:17:04.445" v="33" actId="20577"/>
          <ac:spMkLst>
            <pc:docMk/>
            <pc:sldMk cId="89953073" sldId="275"/>
            <ac:spMk id="2" creationId="{A40E9128-65D0-23D5-497C-1ED920270F83}"/>
          </ac:spMkLst>
        </pc:spChg>
        <pc:spChg chg="add del mod">
          <ac:chgData name="JudikaËl Fongang (2232549)" userId="S::2232549@student.uwtsd.ac.uk::90afb640-886a-436e-959a-7060e7fd7435" providerId="AD" clId="Web-{27009C26-969A-2A9A-6CD5-76AA6AB61F4B}" dt="2024-05-07T08:17:05.742" v="36" actId="20577"/>
          <ac:spMkLst>
            <pc:docMk/>
            <pc:sldMk cId="89953073" sldId="275"/>
            <ac:spMk id="3" creationId="{B178BA64-5780-16D4-9E4C-69A1EC40FEAB}"/>
          </ac:spMkLst>
        </pc:spChg>
        <pc:spChg chg="add del mod">
          <ac:chgData name="JudikaËl Fongang (2232549)" userId="S::2232549@student.uwtsd.ac.uk::90afb640-886a-436e-959a-7060e7fd7435" providerId="AD" clId="Web-{27009C26-969A-2A9A-6CD5-76AA6AB61F4B}" dt="2024-05-07T08:17:01.398" v="32"/>
          <ac:spMkLst>
            <pc:docMk/>
            <pc:sldMk cId="89953073" sldId="275"/>
            <ac:spMk id="5" creationId="{9E4440E3-B2B6-A07A-CB1C-55A3E8361043}"/>
          </ac:spMkLst>
        </pc:spChg>
        <pc:spChg chg="add del mod">
          <ac:chgData name="JudikaËl Fongang (2232549)" userId="S::2232549@student.uwtsd.ac.uk::90afb640-886a-436e-959a-7060e7fd7435" providerId="AD" clId="Web-{27009C26-969A-2A9A-6CD5-76AA6AB61F4B}" dt="2024-05-07T08:17:01.383" v="31"/>
          <ac:spMkLst>
            <pc:docMk/>
            <pc:sldMk cId="89953073" sldId="275"/>
            <ac:spMk id="7" creationId="{DB50369F-0E41-38F5-9559-9EF189B9EA02}"/>
          </ac:spMkLst>
        </pc:spChg>
      </pc:sldChg>
      <pc:sldChg chg="addSp delSp modSp add mod replId setBg setClrOvrMap">
        <pc:chgData name="JudikaËl Fongang (2232549)" userId="S::2232549@student.uwtsd.ac.uk::90afb640-886a-436e-959a-7060e7fd7435" providerId="AD" clId="Web-{27009C26-969A-2A9A-6CD5-76AA6AB61F4B}" dt="2024-05-07T08:22:04.253" v="62"/>
        <pc:sldMkLst>
          <pc:docMk/>
          <pc:sldMk cId="568888516" sldId="276"/>
        </pc:sldMkLst>
        <pc:spChg chg="add del">
          <ac:chgData name="JudikaËl Fongang (2232549)" userId="S::2232549@student.uwtsd.ac.uk::90afb640-886a-436e-959a-7060e7fd7435" providerId="AD" clId="Web-{27009C26-969A-2A9A-6CD5-76AA6AB61F4B}" dt="2024-05-07T08:17:13.852" v="38"/>
          <ac:spMkLst>
            <pc:docMk/>
            <pc:sldMk cId="568888516" sldId="276"/>
            <ac:spMk id="2" creationId="{28404E89-97AE-D986-9B7B-71DD06C0ABB7}"/>
          </ac:spMkLst>
        </pc:spChg>
        <pc:spChg chg="add del">
          <ac:chgData name="JudikaËl Fongang (2232549)" userId="S::2232549@student.uwtsd.ac.uk::90afb640-886a-436e-959a-7060e7fd7435" providerId="AD" clId="Web-{27009C26-969A-2A9A-6CD5-76AA6AB61F4B}" dt="2024-05-07T08:17:13.774" v="37"/>
          <ac:spMkLst>
            <pc:docMk/>
            <pc:sldMk cId="568888516" sldId="276"/>
            <ac:spMk id="3" creationId="{814EF9DD-7F90-5C7C-28F0-C15F3240212D}"/>
          </ac:spMkLst>
        </pc:spChg>
        <pc:spChg chg="add del mod">
          <ac:chgData name="JudikaËl Fongang (2232549)" userId="S::2232549@student.uwtsd.ac.uk::90afb640-886a-436e-959a-7060e7fd7435" providerId="AD" clId="Web-{27009C26-969A-2A9A-6CD5-76AA6AB61F4B}" dt="2024-05-07T08:17:00.164" v="30"/>
          <ac:spMkLst>
            <pc:docMk/>
            <pc:sldMk cId="568888516" sldId="276"/>
            <ac:spMk id="5" creationId="{1D31365E-EAE1-5308-BFB6-2E414A3A6992}"/>
          </ac:spMkLst>
        </pc:spChg>
        <pc:spChg chg="add del mod">
          <ac:chgData name="JudikaËl Fongang (2232549)" userId="S::2232549@student.uwtsd.ac.uk::90afb640-886a-436e-959a-7060e7fd7435" providerId="AD" clId="Web-{27009C26-969A-2A9A-6CD5-76AA6AB61F4B}" dt="2024-05-07T08:17:00.164" v="29"/>
          <ac:spMkLst>
            <pc:docMk/>
            <pc:sldMk cId="568888516" sldId="276"/>
            <ac:spMk id="7" creationId="{4AB80E96-BFA6-E4A4-E5EC-56D021B98C7F}"/>
          </ac:spMkLst>
        </pc:spChg>
        <pc:spChg chg="add del mod">
          <ac:chgData name="JudikaËl Fongang (2232549)" userId="S::2232549@student.uwtsd.ac.uk::90afb640-886a-436e-959a-7060e7fd7435" providerId="AD" clId="Web-{27009C26-969A-2A9A-6CD5-76AA6AB61F4B}" dt="2024-05-07T08:16:58.398" v="28"/>
          <ac:spMkLst>
            <pc:docMk/>
            <pc:sldMk cId="568888516" sldId="276"/>
            <ac:spMk id="8" creationId="{28404E89-97AE-D986-9B7B-71DD06C0ABB7}"/>
          </ac:spMkLst>
        </pc:spChg>
        <pc:spChg chg="add del mod">
          <ac:chgData name="JudikaËl Fongang (2232549)" userId="S::2232549@student.uwtsd.ac.uk::90afb640-886a-436e-959a-7060e7fd7435" providerId="AD" clId="Web-{27009C26-969A-2A9A-6CD5-76AA6AB61F4B}" dt="2024-05-07T08:16:58.398" v="28"/>
          <ac:spMkLst>
            <pc:docMk/>
            <pc:sldMk cId="568888516" sldId="276"/>
            <ac:spMk id="9" creationId="{814EF9DD-7F90-5C7C-28F0-C15F3240212D}"/>
          </ac:spMkLst>
        </pc:spChg>
        <pc:spChg chg="add del mod">
          <ac:chgData name="JudikaËl Fongang (2232549)" userId="S::2232549@student.uwtsd.ac.uk::90afb640-886a-436e-959a-7060e7fd7435" providerId="AD" clId="Web-{27009C26-969A-2A9A-6CD5-76AA6AB61F4B}" dt="2024-05-07T08:17:17.149" v="44"/>
          <ac:spMkLst>
            <pc:docMk/>
            <pc:sldMk cId="568888516" sldId="276"/>
            <ac:spMk id="11" creationId="{ECAD79C7-0809-9D17-781C-39B9DC8D6C80}"/>
          </ac:spMkLst>
        </pc:spChg>
        <pc:spChg chg="add del mod">
          <ac:chgData name="JudikaËl Fongang (2232549)" userId="S::2232549@student.uwtsd.ac.uk::90afb640-886a-436e-959a-7060e7fd7435" providerId="AD" clId="Web-{27009C26-969A-2A9A-6CD5-76AA6AB61F4B}" dt="2024-05-07T08:17:17.149" v="43"/>
          <ac:spMkLst>
            <pc:docMk/>
            <pc:sldMk cId="568888516" sldId="276"/>
            <ac:spMk id="13" creationId="{F192D381-C293-3E97-ED76-5844D555771D}"/>
          </ac:spMkLst>
        </pc:spChg>
        <pc:spChg chg="add del">
          <ac:chgData name="JudikaËl Fongang (2232549)" userId="S::2232549@student.uwtsd.ac.uk::90afb640-886a-436e-959a-7060e7fd7435" providerId="AD" clId="Web-{27009C26-969A-2A9A-6CD5-76AA6AB61F4B}" dt="2024-05-07T08:17:17.149" v="42"/>
          <ac:spMkLst>
            <pc:docMk/>
            <pc:sldMk cId="568888516" sldId="276"/>
            <ac:spMk id="15" creationId="{2AAE7FEF-6A33-BA4D-9CAF-D517D8AB8D8F}"/>
          </ac:spMkLst>
        </pc:spChg>
        <pc:spChg chg="add del">
          <ac:chgData name="JudikaËl Fongang (2232549)" userId="S::2232549@student.uwtsd.ac.uk::90afb640-886a-436e-959a-7060e7fd7435" providerId="AD" clId="Web-{27009C26-969A-2A9A-6CD5-76AA6AB61F4B}" dt="2024-05-07T08:17:17.149" v="41"/>
          <ac:spMkLst>
            <pc:docMk/>
            <pc:sldMk cId="568888516" sldId="276"/>
            <ac:spMk id="17" creationId="{D4B9C1B1-AA28-04E4-6E69-445CBFD0A626}"/>
          </ac:spMkLst>
        </pc:spChg>
        <pc:spChg chg="add mod">
          <ac:chgData name="JudikaËl Fongang (2232549)" userId="S::2232549@student.uwtsd.ac.uk::90afb640-886a-436e-959a-7060e7fd7435" providerId="AD" clId="Web-{27009C26-969A-2A9A-6CD5-76AA6AB61F4B}" dt="2024-05-07T08:22:04.253" v="62"/>
          <ac:spMkLst>
            <pc:docMk/>
            <pc:sldMk cId="568888516" sldId="276"/>
            <ac:spMk id="19" creationId="{FA129F3F-B5DC-568C-7984-C49291BD8E82}"/>
          </ac:spMkLst>
        </pc:spChg>
        <pc:spChg chg="add mod">
          <ac:chgData name="JudikaËl Fongang (2232549)" userId="S::2232549@student.uwtsd.ac.uk::90afb640-886a-436e-959a-7060e7fd7435" providerId="AD" clId="Web-{27009C26-969A-2A9A-6CD5-76AA6AB61F4B}" dt="2024-05-07T08:22:04.253" v="62"/>
          <ac:spMkLst>
            <pc:docMk/>
            <pc:sldMk cId="568888516" sldId="276"/>
            <ac:spMk id="21" creationId="{8EE11DE3-8F57-26F0-F617-0B4174573B6B}"/>
          </ac:spMkLst>
        </pc:spChg>
        <pc:spChg chg="add del">
          <ac:chgData name="JudikaËl Fongang (2232549)" userId="S::2232549@student.uwtsd.ac.uk::90afb640-886a-436e-959a-7060e7fd7435" providerId="AD" clId="Web-{27009C26-969A-2A9A-6CD5-76AA6AB61F4B}" dt="2024-05-07T08:22:04.253" v="62"/>
          <ac:spMkLst>
            <pc:docMk/>
            <pc:sldMk cId="568888516" sldId="276"/>
            <ac:spMk id="27" creationId="{9A457F22-2034-4200-B6E4-5B8372AAC226}"/>
          </ac:spMkLst>
        </pc:spChg>
        <pc:spChg chg="add del">
          <ac:chgData name="JudikaËl Fongang (2232549)" userId="S::2232549@student.uwtsd.ac.uk::90afb640-886a-436e-959a-7060e7fd7435" providerId="AD" clId="Web-{27009C26-969A-2A9A-6CD5-76AA6AB61F4B}" dt="2024-05-07T08:22:04.253" v="62"/>
          <ac:spMkLst>
            <pc:docMk/>
            <pc:sldMk cId="568888516" sldId="276"/>
            <ac:spMk id="29" creationId="{A9DA7986-F4F5-4F92-94A3-343B2D72001D}"/>
          </ac:spMkLst>
        </pc:spChg>
        <pc:spChg chg="add del">
          <ac:chgData name="JudikaËl Fongang (2232549)" userId="S::2232549@student.uwtsd.ac.uk::90afb640-886a-436e-959a-7060e7fd7435" providerId="AD" clId="Web-{27009C26-969A-2A9A-6CD5-76AA6AB61F4B}" dt="2024-05-07T08:22:04.253" v="62"/>
          <ac:spMkLst>
            <pc:docMk/>
            <pc:sldMk cId="568888516" sldId="276"/>
            <ac:spMk id="31" creationId="{428E76FD-76EE-4DE6-BBA4-EEA6E4B98CD0}"/>
          </ac:spMkLst>
        </pc:spChg>
        <pc:picChg chg="add mod">
          <ac:chgData name="JudikaËl Fongang (2232549)" userId="S::2232549@student.uwtsd.ac.uk::90afb640-886a-436e-959a-7060e7fd7435" providerId="AD" clId="Web-{27009C26-969A-2A9A-6CD5-76AA6AB61F4B}" dt="2024-05-07T08:22:04.253" v="62"/>
          <ac:picMkLst>
            <pc:docMk/>
            <pc:sldMk cId="568888516" sldId="276"/>
            <ac:picMk id="22" creationId="{B4BDABB0-4FC3-4989-16DC-C55FFF2B89E0}"/>
          </ac:picMkLst>
        </pc:picChg>
      </pc:sldChg>
    </pc:docChg>
  </pc:docChgLst>
  <pc:docChgLst>
    <pc:chgData name="Jac Davies (2305914)" userId="S::2305914@student.uwtsd.ac.uk::a2ed1f1b-37d4-4970-9e53-804cfe359f94" providerId="AD" clId="Web-{9D04EBC2-A71F-1816-B630-BE38ED128393}"/>
    <pc:docChg chg="modSld">
      <pc:chgData name="Jac Davies (2305914)" userId="S::2305914@student.uwtsd.ac.uk::a2ed1f1b-37d4-4970-9e53-804cfe359f94" providerId="AD" clId="Web-{9D04EBC2-A71F-1816-B630-BE38ED128393}" dt="2024-05-07T08:18:18.603" v="45" actId="20577"/>
      <pc:docMkLst>
        <pc:docMk/>
      </pc:docMkLst>
      <pc:sldChg chg="modSp">
        <pc:chgData name="Jac Davies (2305914)" userId="S::2305914@student.uwtsd.ac.uk::a2ed1f1b-37d4-4970-9e53-804cfe359f94" providerId="AD" clId="Web-{9D04EBC2-A71F-1816-B630-BE38ED128393}" dt="2024-05-07T05:15:43.873" v="0" actId="1076"/>
        <pc:sldMkLst>
          <pc:docMk/>
          <pc:sldMk cId="685878340" sldId="262"/>
        </pc:sldMkLst>
        <pc:picChg chg="mod">
          <ac:chgData name="Jac Davies (2305914)" userId="S::2305914@student.uwtsd.ac.uk::a2ed1f1b-37d4-4970-9e53-804cfe359f94" providerId="AD" clId="Web-{9D04EBC2-A71F-1816-B630-BE38ED128393}" dt="2024-05-07T05:15:43.873" v="0" actId="1076"/>
          <ac:picMkLst>
            <pc:docMk/>
            <pc:sldMk cId="685878340" sldId="262"/>
            <ac:picMk id="4" creationId="{464E1D2B-051D-7BEA-AA0D-7E34AC758993}"/>
          </ac:picMkLst>
        </pc:picChg>
      </pc:sldChg>
      <pc:sldChg chg="modSp">
        <pc:chgData name="Jac Davies (2305914)" userId="S::2305914@student.uwtsd.ac.uk::a2ed1f1b-37d4-4970-9e53-804cfe359f94" providerId="AD" clId="Web-{9D04EBC2-A71F-1816-B630-BE38ED128393}" dt="2024-05-07T06:27:02.559" v="43" actId="20577"/>
        <pc:sldMkLst>
          <pc:docMk/>
          <pc:sldMk cId="3976808511" sldId="268"/>
        </pc:sldMkLst>
        <pc:spChg chg="mod">
          <ac:chgData name="Jac Davies (2305914)" userId="S::2305914@student.uwtsd.ac.uk::a2ed1f1b-37d4-4970-9e53-804cfe359f94" providerId="AD" clId="Web-{9D04EBC2-A71F-1816-B630-BE38ED128393}" dt="2024-05-07T06:27:02.559" v="43" actId="20577"/>
          <ac:spMkLst>
            <pc:docMk/>
            <pc:sldMk cId="3976808511" sldId="268"/>
            <ac:spMk id="5" creationId="{54AD0321-E102-54C4-8EE3-EE1646BBCA93}"/>
          </ac:spMkLst>
        </pc:spChg>
      </pc:sldChg>
      <pc:sldChg chg="modSp">
        <pc:chgData name="Jac Davies (2305914)" userId="S::2305914@student.uwtsd.ac.uk::a2ed1f1b-37d4-4970-9e53-804cfe359f94" providerId="AD" clId="Web-{9D04EBC2-A71F-1816-B630-BE38ED128393}" dt="2024-05-07T08:18:18.603" v="45" actId="20577"/>
        <pc:sldMkLst>
          <pc:docMk/>
          <pc:sldMk cId="568888516" sldId="276"/>
        </pc:sldMkLst>
        <pc:spChg chg="mod">
          <ac:chgData name="Jac Davies (2305914)" userId="S::2305914@student.uwtsd.ac.uk::a2ed1f1b-37d4-4970-9e53-804cfe359f94" providerId="AD" clId="Web-{9D04EBC2-A71F-1816-B630-BE38ED128393}" dt="2024-05-07T08:18:18.603" v="45" actId="20577"/>
          <ac:spMkLst>
            <pc:docMk/>
            <pc:sldMk cId="568888516" sldId="276"/>
            <ac:spMk id="21" creationId="{8EE11DE3-8F57-26F0-F617-0B4174573B6B}"/>
          </ac:spMkLst>
        </pc:spChg>
      </pc:sldChg>
    </pc:docChg>
  </pc:docChgLst>
  <pc:docChgLst>
    <pc:chgData name="Jac Davies (2305914)" userId="S::2305914@student.uwtsd.ac.uk::a2ed1f1b-37d4-4970-9e53-804cfe359f94" providerId="AD" clId="Web-{E69EEEC6-7251-B057-C8FE-6F2698C0D399}"/>
    <pc:docChg chg="addSld delSld modSld sldOrd">
      <pc:chgData name="Jac Davies (2305914)" userId="S::2305914@student.uwtsd.ac.uk::a2ed1f1b-37d4-4970-9e53-804cfe359f94" providerId="AD" clId="Web-{E69EEEC6-7251-B057-C8FE-6F2698C0D399}" dt="2024-05-09T15:57:08.345" v="728" actId="20577"/>
      <pc:docMkLst>
        <pc:docMk/>
      </pc:docMkLst>
      <pc:sldChg chg="del">
        <pc:chgData name="Jac Davies (2305914)" userId="S::2305914@student.uwtsd.ac.uk::a2ed1f1b-37d4-4970-9e53-804cfe359f94" providerId="AD" clId="Web-{E69EEEC6-7251-B057-C8FE-6F2698C0D399}" dt="2024-05-09T15:38:51.516" v="573"/>
        <pc:sldMkLst>
          <pc:docMk/>
          <pc:sldMk cId="1845812272" sldId="260"/>
        </pc:sldMkLst>
      </pc:sldChg>
      <pc:sldChg chg="addSp delSp modSp del mod setBg setClrOvrMap">
        <pc:chgData name="Jac Davies (2305914)" userId="S::2305914@student.uwtsd.ac.uk::a2ed1f1b-37d4-4970-9e53-804cfe359f94" providerId="AD" clId="Web-{E69EEEC6-7251-B057-C8FE-6F2698C0D399}" dt="2024-05-09T15:38:07.874" v="559"/>
        <pc:sldMkLst>
          <pc:docMk/>
          <pc:sldMk cId="1774380996" sldId="263"/>
        </pc:sldMkLst>
        <pc:spChg chg="mod">
          <ac:chgData name="Jac Davies (2305914)" userId="S::2305914@student.uwtsd.ac.uk::a2ed1f1b-37d4-4970-9e53-804cfe359f94" providerId="AD" clId="Web-{E69EEEC6-7251-B057-C8FE-6F2698C0D399}" dt="2024-05-07T06:23:29.007" v="555"/>
          <ac:spMkLst>
            <pc:docMk/>
            <pc:sldMk cId="1774380996" sldId="263"/>
            <ac:spMk id="2" creationId="{A799EE5F-D858-400D-E15D-F24C5EF9D9CB}"/>
          </ac:spMkLst>
        </pc:spChg>
        <pc:spChg chg="mod">
          <ac:chgData name="Jac Davies (2305914)" userId="S::2305914@student.uwtsd.ac.uk::a2ed1f1b-37d4-4970-9e53-804cfe359f94" providerId="AD" clId="Web-{E69EEEC6-7251-B057-C8FE-6F2698C0D399}" dt="2024-05-07T06:23:29.007" v="555"/>
          <ac:spMkLst>
            <pc:docMk/>
            <pc:sldMk cId="1774380996" sldId="263"/>
            <ac:spMk id="3" creationId="{586B213D-DA13-AC27-9132-250CF24FF7B8}"/>
          </ac:spMkLst>
        </pc:spChg>
        <pc:spChg chg="add del">
          <ac:chgData name="Jac Davies (2305914)" userId="S::2305914@student.uwtsd.ac.uk::a2ed1f1b-37d4-4970-9e53-804cfe359f94" providerId="AD" clId="Web-{E69EEEC6-7251-B057-C8FE-6F2698C0D399}" dt="2024-05-07T06:23:29.007" v="555"/>
          <ac:spMkLst>
            <pc:docMk/>
            <pc:sldMk cId="1774380996" sldId="263"/>
            <ac:spMk id="8" creationId="{1A6D86F0-98E0-4468-9315-41BF7B0F2E68}"/>
          </ac:spMkLst>
        </pc:spChg>
        <pc:spChg chg="add del">
          <ac:chgData name="Jac Davies (2305914)" userId="S::2305914@student.uwtsd.ac.uk::a2ed1f1b-37d4-4970-9e53-804cfe359f94" providerId="AD" clId="Web-{E69EEEC6-7251-B057-C8FE-6F2698C0D399}" dt="2024-05-07T06:23:29.007" v="555"/>
          <ac:spMkLst>
            <pc:docMk/>
            <pc:sldMk cId="1774380996" sldId="263"/>
            <ac:spMk id="10" creationId="{CE957058-57AD-46A9-BAE9-7145CB3504F9}"/>
          </ac:spMkLst>
        </pc:spChg>
      </pc:sldChg>
      <pc:sldChg chg="modSp">
        <pc:chgData name="Jac Davies (2305914)" userId="S::2305914@student.uwtsd.ac.uk::a2ed1f1b-37d4-4970-9e53-804cfe359f94" providerId="AD" clId="Web-{E69EEEC6-7251-B057-C8FE-6F2698C0D399}" dt="2024-05-07T05:21:13.650" v="4" actId="20577"/>
        <pc:sldMkLst>
          <pc:docMk/>
          <pc:sldMk cId="1044255030" sldId="264"/>
        </pc:sldMkLst>
        <pc:spChg chg="mod">
          <ac:chgData name="Jac Davies (2305914)" userId="S::2305914@student.uwtsd.ac.uk::a2ed1f1b-37d4-4970-9e53-804cfe359f94" providerId="AD" clId="Web-{E69EEEC6-7251-B057-C8FE-6F2698C0D399}" dt="2024-05-07T05:21:13.650" v="4" actId="20577"/>
          <ac:spMkLst>
            <pc:docMk/>
            <pc:sldMk cId="1044255030" sldId="264"/>
            <ac:spMk id="13" creationId="{6824EC09-E34C-C629-D387-65E22216A715}"/>
          </ac:spMkLst>
        </pc:spChg>
      </pc:sldChg>
      <pc:sldChg chg="del">
        <pc:chgData name="Jac Davies (2305914)" userId="S::2305914@student.uwtsd.ac.uk::a2ed1f1b-37d4-4970-9e53-804cfe359f94" providerId="AD" clId="Web-{E69EEEC6-7251-B057-C8FE-6F2698C0D399}" dt="2024-05-09T15:38:49.204" v="571"/>
        <pc:sldMkLst>
          <pc:docMk/>
          <pc:sldMk cId="2168280722" sldId="265"/>
        </pc:sldMkLst>
      </pc:sldChg>
      <pc:sldChg chg="del">
        <pc:chgData name="Jac Davies (2305914)" userId="S::2305914@student.uwtsd.ac.uk::a2ed1f1b-37d4-4970-9e53-804cfe359f94" providerId="AD" clId="Web-{E69EEEC6-7251-B057-C8FE-6F2698C0D399}" dt="2024-05-09T15:38:41.922" v="568"/>
        <pc:sldMkLst>
          <pc:docMk/>
          <pc:sldMk cId="1920439884" sldId="266"/>
        </pc:sldMkLst>
      </pc:sldChg>
      <pc:sldChg chg="del">
        <pc:chgData name="Jac Davies (2305914)" userId="S::2305914@student.uwtsd.ac.uk::a2ed1f1b-37d4-4970-9e53-804cfe359f94" providerId="AD" clId="Web-{E69EEEC6-7251-B057-C8FE-6F2698C0D399}" dt="2024-05-09T15:38:09.796" v="560"/>
        <pc:sldMkLst>
          <pc:docMk/>
          <pc:sldMk cId="3527242992" sldId="267"/>
        </pc:sldMkLst>
      </pc:sldChg>
      <pc:sldChg chg="addSp delSp modSp del">
        <pc:chgData name="Jac Davies (2305914)" userId="S::2305914@student.uwtsd.ac.uk::a2ed1f1b-37d4-4970-9e53-804cfe359f94" providerId="AD" clId="Web-{E69EEEC6-7251-B057-C8FE-6F2698C0D399}" dt="2024-05-09T15:56:55.453" v="723" actId="20577"/>
        <pc:sldMkLst>
          <pc:docMk/>
          <pc:sldMk cId="3976808511" sldId="268"/>
        </pc:sldMkLst>
        <pc:spChg chg="mod">
          <ac:chgData name="Jac Davies (2305914)" userId="S::2305914@student.uwtsd.ac.uk::a2ed1f1b-37d4-4970-9e53-804cfe359f94" providerId="AD" clId="Web-{E69EEEC6-7251-B057-C8FE-6F2698C0D399}" dt="2024-05-07T05:53:40.438" v="258" actId="20577"/>
          <ac:spMkLst>
            <pc:docMk/>
            <pc:sldMk cId="3976808511" sldId="268"/>
            <ac:spMk id="2" creationId="{28404E89-97AE-D986-9B7B-71DD06C0ABB7}"/>
          </ac:spMkLst>
        </pc:spChg>
        <pc:spChg chg="del mod">
          <ac:chgData name="Jac Davies (2305914)" userId="S::2305914@student.uwtsd.ac.uk::a2ed1f1b-37d4-4970-9e53-804cfe359f94" providerId="AD" clId="Web-{E69EEEC6-7251-B057-C8FE-6F2698C0D399}" dt="2024-05-07T05:45:22.280" v="193"/>
          <ac:spMkLst>
            <pc:docMk/>
            <pc:sldMk cId="3976808511" sldId="268"/>
            <ac:spMk id="3" creationId="{814EF9DD-7F90-5C7C-28F0-C15F3240212D}"/>
          </ac:spMkLst>
        </pc:spChg>
        <pc:spChg chg="add mod">
          <ac:chgData name="Jac Davies (2305914)" userId="S::2305914@student.uwtsd.ac.uk::a2ed1f1b-37d4-4970-9e53-804cfe359f94" providerId="AD" clId="Web-{E69EEEC6-7251-B057-C8FE-6F2698C0D399}" dt="2024-05-07T06:01:10.490" v="342" actId="20577"/>
          <ac:spMkLst>
            <pc:docMk/>
            <pc:sldMk cId="3976808511" sldId="268"/>
            <ac:spMk id="5" creationId="{54AD0321-E102-54C4-8EE3-EE1646BBCA93}"/>
          </ac:spMkLst>
        </pc:spChg>
        <pc:spChg chg="add mod">
          <ac:chgData name="Jac Davies (2305914)" userId="S::2305914@student.uwtsd.ac.uk::a2ed1f1b-37d4-4970-9e53-804cfe359f94" providerId="AD" clId="Web-{E69EEEC6-7251-B057-C8FE-6F2698C0D399}" dt="2024-05-09T15:56:55.453" v="723" actId="20577"/>
          <ac:spMkLst>
            <pc:docMk/>
            <pc:sldMk cId="3976808511" sldId="268"/>
            <ac:spMk id="6" creationId="{A3D85849-BDD5-5B6A-3D82-A4AE164CCF35}"/>
          </ac:spMkLst>
        </pc:spChg>
        <pc:picChg chg="add mod ord">
          <ac:chgData name="Jac Davies (2305914)" userId="S::2305914@student.uwtsd.ac.uk::a2ed1f1b-37d4-4970-9e53-804cfe359f94" providerId="AD" clId="Web-{E69EEEC6-7251-B057-C8FE-6F2698C0D399}" dt="2024-05-07T06:01:17.162" v="344" actId="1076"/>
          <ac:picMkLst>
            <pc:docMk/>
            <pc:sldMk cId="3976808511" sldId="268"/>
            <ac:picMk id="4" creationId="{77E4F5DB-72C7-E7F8-A735-A47A05F64B7C}"/>
          </ac:picMkLst>
        </pc:picChg>
        <pc:picChg chg="add del mod modCrop">
          <ac:chgData name="Jac Davies (2305914)" userId="S::2305914@student.uwtsd.ac.uk::a2ed1f1b-37d4-4970-9e53-804cfe359f94" providerId="AD" clId="Web-{E69EEEC6-7251-B057-C8FE-6F2698C0D399}" dt="2024-05-07T05:54:42.036" v="265"/>
          <ac:picMkLst>
            <pc:docMk/>
            <pc:sldMk cId="3976808511" sldId="268"/>
            <ac:picMk id="7" creationId="{076F544E-4B43-07E5-2E1F-7556EFBF67E8}"/>
          </ac:picMkLst>
        </pc:picChg>
        <pc:picChg chg="add mod">
          <ac:chgData name="Jac Davies (2305914)" userId="S::2305914@student.uwtsd.ac.uk::a2ed1f1b-37d4-4970-9e53-804cfe359f94" providerId="AD" clId="Web-{E69EEEC6-7251-B057-C8FE-6F2698C0D399}" dt="2024-05-07T05:55:15.351" v="274" actId="14100"/>
          <ac:picMkLst>
            <pc:docMk/>
            <pc:sldMk cId="3976808511" sldId="268"/>
            <ac:picMk id="8" creationId="{F884BE84-A6C0-40F4-B1A5-C6555E0520B1}"/>
          </ac:picMkLst>
        </pc:picChg>
      </pc:sldChg>
      <pc:sldChg chg="del">
        <pc:chgData name="Jac Davies (2305914)" userId="S::2305914@student.uwtsd.ac.uk::a2ed1f1b-37d4-4970-9e53-804cfe359f94" providerId="AD" clId="Web-{E69EEEC6-7251-B057-C8FE-6F2698C0D399}" dt="2024-05-09T15:38:50.407" v="572"/>
        <pc:sldMkLst>
          <pc:docMk/>
          <pc:sldMk cId="2737241693" sldId="271"/>
        </pc:sldMkLst>
      </pc:sldChg>
      <pc:sldChg chg="del">
        <pc:chgData name="Jac Davies (2305914)" userId="S::2305914@student.uwtsd.ac.uk::a2ed1f1b-37d4-4970-9e53-804cfe359f94" providerId="AD" clId="Web-{E69EEEC6-7251-B057-C8FE-6F2698C0D399}" dt="2024-05-09T15:38:05.827" v="558"/>
        <pc:sldMkLst>
          <pc:docMk/>
          <pc:sldMk cId="2825273039" sldId="272"/>
        </pc:sldMkLst>
      </pc:sldChg>
      <pc:sldChg chg="addSp delSp modSp add del ord replId">
        <pc:chgData name="Jac Davies (2305914)" userId="S::2305914@student.uwtsd.ac.uk::a2ed1f1b-37d4-4970-9e53-804cfe359f94" providerId="AD" clId="Web-{E69EEEC6-7251-B057-C8FE-6F2698C0D399}" dt="2024-05-07T05:38:12.719" v="191"/>
        <pc:sldMkLst>
          <pc:docMk/>
          <pc:sldMk cId="606686483" sldId="273"/>
        </pc:sldMkLst>
        <pc:spChg chg="mod ord">
          <ac:chgData name="Jac Davies (2305914)" userId="S::2305914@student.uwtsd.ac.uk::a2ed1f1b-37d4-4970-9e53-804cfe359f94" providerId="AD" clId="Web-{E69EEEC6-7251-B057-C8FE-6F2698C0D399}" dt="2024-05-07T05:35:13.910" v="137"/>
          <ac:spMkLst>
            <pc:docMk/>
            <pc:sldMk cId="606686483" sldId="273"/>
            <ac:spMk id="2" creationId="{DAA606F6-68DD-0B78-4F2A-0326D26AB2EE}"/>
          </ac:spMkLst>
        </pc:spChg>
        <pc:spChg chg="mod">
          <ac:chgData name="Jac Davies (2305914)" userId="S::2305914@student.uwtsd.ac.uk::a2ed1f1b-37d4-4970-9e53-804cfe359f94" providerId="AD" clId="Web-{E69EEEC6-7251-B057-C8FE-6F2698C0D399}" dt="2024-05-07T05:29:44.904" v="63" actId="20577"/>
          <ac:spMkLst>
            <pc:docMk/>
            <pc:sldMk cId="606686483" sldId="273"/>
            <ac:spMk id="13" creationId="{6824EC09-E34C-C629-D387-65E22216A715}"/>
          </ac:spMkLst>
        </pc:spChg>
        <pc:spChg chg="add del mod">
          <ac:chgData name="Jac Davies (2305914)" userId="S::2305914@student.uwtsd.ac.uk::a2ed1f1b-37d4-4970-9e53-804cfe359f94" providerId="AD" clId="Web-{E69EEEC6-7251-B057-C8FE-6F2698C0D399}" dt="2024-05-07T05:29:36.106" v="55"/>
          <ac:spMkLst>
            <pc:docMk/>
            <pc:sldMk cId="606686483" sldId="273"/>
            <ac:spMk id="47" creationId="{05679B33-FB00-B66F-3142-B633D6420C58}"/>
          </ac:spMkLst>
        </pc:spChg>
        <pc:spChg chg="add mod">
          <ac:chgData name="Jac Davies (2305914)" userId="S::2305914@student.uwtsd.ac.uk::a2ed1f1b-37d4-4970-9e53-804cfe359f94" providerId="AD" clId="Web-{E69EEEC6-7251-B057-C8FE-6F2698C0D399}" dt="2024-05-07T05:35:23.317" v="139" actId="1076"/>
          <ac:spMkLst>
            <pc:docMk/>
            <pc:sldMk cId="606686483" sldId="273"/>
            <ac:spMk id="48" creationId="{7EDE84E0-7166-39FB-2338-30DB42422130}"/>
          </ac:spMkLst>
        </pc:spChg>
        <pc:spChg chg="add mod ord">
          <ac:chgData name="Jac Davies (2305914)" userId="S::2305914@student.uwtsd.ac.uk::a2ed1f1b-37d4-4970-9e53-804cfe359f94" providerId="AD" clId="Web-{E69EEEC6-7251-B057-C8FE-6F2698C0D399}" dt="2024-05-07T05:37:48.889" v="188" actId="1076"/>
          <ac:spMkLst>
            <pc:docMk/>
            <pc:sldMk cId="606686483" sldId="273"/>
            <ac:spMk id="49" creationId="{9D8FB433-5551-ACCC-EB09-419E51DF6D0E}"/>
          </ac:spMkLst>
        </pc:spChg>
        <pc:spChg chg="add mod ord">
          <ac:chgData name="Jac Davies (2305914)" userId="S::2305914@student.uwtsd.ac.uk::a2ed1f1b-37d4-4970-9e53-804cfe359f94" providerId="AD" clId="Web-{E69EEEC6-7251-B057-C8FE-6F2698C0D399}" dt="2024-05-07T05:36:14.086" v="153" actId="20577"/>
          <ac:spMkLst>
            <pc:docMk/>
            <pc:sldMk cId="606686483" sldId="273"/>
            <ac:spMk id="52" creationId="{237F72A5-86C8-D361-38FE-63C7BC5FB707}"/>
          </ac:spMkLst>
        </pc:spChg>
        <pc:spChg chg="add mod">
          <ac:chgData name="Jac Davies (2305914)" userId="S::2305914@student.uwtsd.ac.uk::a2ed1f1b-37d4-4970-9e53-804cfe359f94" providerId="AD" clId="Web-{E69EEEC6-7251-B057-C8FE-6F2698C0D399}" dt="2024-05-07T05:37:55.468" v="189" actId="1076"/>
          <ac:spMkLst>
            <pc:docMk/>
            <pc:sldMk cId="606686483" sldId="273"/>
            <ac:spMk id="57" creationId="{954CE545-6782-A358-A69A-7FFCD14BFA04}"/>
          </ac:spMkLst>
        </pc:spChg>
        <pc:graphicFrameChg chg="del">
          <ac:chgData name="Jac Davies (2305914)" userId="S::2305914@student.uwtsd.ac.uk::a2ed1f1b-37d4-4970-9e53-804cfe359f94" providerId="AD" clId="Web-{E69EEEC6-7251-B057-C8FE-6F2698C0D399}" dt="2024-05-07T05:21:45.449" v="9"/>
          <ac:graphicFrameMkLst>
            <pc:docMk/>
            <pc:sldMk cId="606686483" sldId="273"/>
            <ac:graphicFrameMk id="6" creationId="{6C1DE217-0BD6-CA62-7CA8-B59CE5CDAC2B}"/>
          </ac:graphicFrameMkLst>
        </pc:graphicFrameChg>
        <pc:picChg chg="del">
          <ac:chgData name="Jac Davies (2305914)" userId="S::2305914@student.uwtsd.ac.uk::a2ed1f1b-37d4-4970-9e53-804cfe359f94" providerId="AD" clId="Web-{E69EEEC6-7251-B057-C8FE-6F2698C0D399}" dt="2024-05-07T05:21:49.996" v="14"/>
          <ac:picMkLst>
            <pc:docMk/>
            <pc:sldMk cId="606686483" sldId="273"/>
            <ac:picMk id="328" creationId="{9C809FA7-7163-7006-002F-75BD08746CDA}"/>
          </ac:picMkLst>
        </pc:picChg>
        <pc:picChg chg="del">
          <ac:chgData name="Jac Davies (2305914)" userId="S::2305914@student.uwtsd.ac.uk::a2ed1f1b-37d4-4970-9e53-804cfe359f94" providerId="AD" clId="Web-{E69EEEC6-7251-B057-C8FE-6F2698C0D399}" dt="2024-05-07T05:21:49.996" v="13"/>
          <ac:picMkLst>
            <pc:docMk/>
            <pc:sldMk cId="606686483" sldId="273"/>
            <ac:picMk id="329" creationId="{1A0A526A-3B62-79EE-6602-BEB734B5C891}"/>
          </ac:picMkLst>
        </pc:picChg>
        <pc:picChg chg="del">
          <ac:chgData name="Jac Davies (2305914)" userId="S::2305914@student.uwtsd.ac.uk::a2ed1f1b-37d4-4970-9e53-804cfe359f94" providerId="AD" clId="Web-{E69EEEC6-7251-B057-C8FE-6F2698C0D399}" dt="2024-05-07T05:21:49.996" v="12"/>
          <ac:picMkLst>
            <pc:docMk/>
            <pc:sldMk cId="606686483" sldId="273"/>
            <ac:picMk id="338" creationId="{2E975799-B923-490D-A94F-7F3656DA6C91}"/>
          </ac:picMkLst>
        </pc:picChg>
        <pc:picChg chg="del">
          <ac:chgData name="Jac Davies (2305914)" userId="S::2305914@student.uwtsd.ac.uk::a2ed1f1b-37d4-4970-9e53-804cfe359f94" providerId="AD" clId="Web-{E69EEEC6-7251-B057-C8FE-6F2698C0D399}" dt="2024-05-07T05:21:49.996" v="11"/>
          <ac:picMkLst>
            <pc:docMk/>
            <pc:sldMk cId="606686483" sldId="273"/>
            <ac:picMk id="339" creationId="{7129A9D2-EF2A-97BE-74B6-A02102558F8D}"/>
          </ac:picMkLst>
        </pc:picChg>
        <pc:picChg chg="del">
          <ac:chgData name="Jac Davies (2305914)" userId="S::2305914@student.uwtsd.ac.uk::a2ed1f1b-37d4-4970-9e53-804cfe359f94" providerId="AD" clId="Web-{E69EEEC6-7251-B057-C8FE-6F2698C0D399}" dt="2024-05-07T05:21:49.996" v="10"/>
          <ac:picMkLst>
            <pc:docMk/>
            <pc:sldMk cId="606686483" sldId="273"/>
            <ac:picMk id="347" creationId="{D8F1B093-9CD6-7725-275A-1600B59E5821}"/>
          </ac:picMkLst>
        </pc:picChg>
        <pc:cxnChg chg="add mod">
          <ac:chgData name="Jac Davies (2305914)" userId="S::2305914@student.uwtsd.ac.uk::a2ed1f1b-37d4-4970-9e53-804cfe359f94" providerId="AD" clId="Web-{E69EEEC6-7251-B057-C8FE-6F2698C0D399}" dt="2024-05-07T05:34:14.047" v="104"/>
          <ac:cxnSpMkLst>
            <pc:docMk/>
            <pc:sldMk cId="606686483" sldId="273"/>
            <ac:cxnSpMk id="50" creationId="{CF85422B-A025-AB6F-F797-0BDD26671D6D}"/>
          </ac:cxnSpMkLst>
        </pc:cxnChg>
        <pc:cxnChg chg="add mod">
          <ac:chgData name="Jac Davies (2305914)" userId="S::2305914@student.uwtsd.ac.uk::a2ed1f1b-37d4-4970-9e53-804cfe359f94" providerId="AD" clId="Web-{E69EEEC6-7251-B057-C8FE-6F2698C0D399}" dt="2024-05-07T05:34:19.734" v="105"/>
          <ac:cxnSpMkLst>
            <pc:docMk/>
            <pc:sldMk cId="606686483" sldId="273"/>
            <ac:cxnSpMk id="51" creationId="{8426D192-3C24-1101-B1B5-18D4EF1E1790}"/>
          </ac:cxnSpMkLst>
        </pc:cxnChg>
        <pc:cxnChg chg="add">
          <ac:chgData name="Jac Davies (2305914)" userId="S::2305914@student.uwtsd.ac.uk::a2ed1f1b-37d4-4970-9e53-804cfe359f94" providerId="AD" clId="Web-{E69EEEC6-7251-B057-C8FE-6F2698C0D399}" dt="2024-05-07T05:36:18.571" v="154"/>
          <ac:cxnSpMkLst>
            <pc:docMk/>
            <pc:sldMk cId="606686483" sldId="273"/>
            <ac:cxnSpMk id="53" creationId="{CF85422B-A025-AB6F-F797-0BDD26671D6D}"/>
          </ac:cxnSpMkLst>
        </pc:cxnChg>
        <pc:cxnChg chg="add del">
          <ac:chgData name="Jac Davies (2305914)" userId="S::2305914@student.uwtsd.ac.uk::a2ed1f1b-37d4-4970-9e53-804cfe359f94" providerId="AD" clId="Web-{E69EEEC6-7251-B057-C8FE-6F2698C0D399}" dt="2024-05-07T05:36:21.977" v="156"/>
          <ac:cxnSpMkLst>
            <pc:docMk/>
            <pc:sldMk cId="606686483" sldId="273"/>
            <ac:cxnSpMk id="54" creationId="{CF85422B-A025-AB6F-F797-0BDD26671D6D}"/>
          </ac:cxnSpMkLst>
        </pc:cxnChg>
        <pc:cxnChg chg="add del">
          <ac:chgData name="Jac Davies (2305914)" userId="S::2305914@student.uwtsd.ac.uk::a2ed1f1b-37d4-4970-9e53-804cfe359f94" providerId="AD" clId="Web-{E69EEEC6-7251-B057-C8FE-6F2698C0D399}" dt="2024-05-07T05:36:25.634" v="158"/>
          <ac:cxnSpMkLst>
            <pc:docMk/>
            <pc:sldMk cId="606686483" sldId="273"/>
            <ac:cxnSpMk id="55" creationId="{CF85422B-A025-AB6F-F797-0BDD26671D6D}"/>
          </ac:cxnSpMkLst>
        </pc:cxnChg>
        <pc:cxnChg chg="add del">
          <ac:chgData name="Jac Davies (2305914)" userId="S::2305914@student.uwtsd.ac.uk::a2ed1f1b-37d4-4970-9e53-804cfe359f94" providerId="AD" clId="Web-{E69EEEC6-7251-B057-C8FE-6F2698C0D399}" dt="2024-05-07T05:36:33.681" v="160"/>
          <ac:cxnSpMkLst>
            <pc:docMk/>
            <pc:sldMk cId="606686483" sldId="273"/>
            <ac:cxnSpMk id="56" creationId="{CF85422B-A025-AB6F-F797-0BDD26671D6D}"/>
          </ac:cxnSpMkLst>
        </pc:cxnChg>
      </pc:sldChg>
      <pc:sldChg chg="new del">
        <pc:chgData name="Jac Davies (2305914)" userId="S::2305914@student.uwtsd.ac.uk::a2ed1f1b-37d4-4970-9e53-804cfe359f94" providerId="AD" clId="Web-{E69EEEC6-7251-B057-C8FE-6F2698C0D399}" dt="2024-05-07T05:21:25.744" v="6"/>
        <pc:sldMkLst>
          <pc:docMk/>
          <pc:sldMk cId="945330074" sldId="273"/>
        </pc:sldMkLst>
      </pc:sldChg>
      <pc:sldChg chg="addSp delSp modSp add del replId">
        <pc:chgData name="Jac Davies (2305914)" userId="S::2305914@student.uwtsd.ac.uk::a2ed1f1b-37d4-4970-9e53-804cfe359f94" providerId="AD" clId="Web-{E69EEEC6-7251-B057-C8FE-6F2698C0D399}" dt="2024-05-09T15:38:11.046" v="562"/>
        <pc:sldMkLst>
          <pc:docMk/>
          <pc:sldMk cId="1473536382" sldId="274"/>
        </pc:sldMkLst>
        <pc:spChg chg="mod">
          <ac:chgData name="Jac Davies (2305914)" userId="S::2305914@student.uwtsd.ac.uk::a2ed1f1b-37d4-4970-9e53-804cfe359f94" providerId="AD" clId="Web-{E69EEEC6-7251-B057-C8FE-6F2698C0D399}" dt="2024-05-07T06:02:16.213" v="355" actId="20577"/>
          <ac:spMkLst>
            <pc:docMk/>
            <pc:sldMk cId="1473536382" sldId="274"/>
            <ac:spMk id="2" creationId="{28404E89-97AE-D986-9B7B-71DD06C0ABB7}"/>
          </ac:spMkLst>
        </pc:spChg>
        <pc:spChg chg="del">
          <ac:chgData name="Jac Davies (2305914)" userId="S::2305914@student.uwtsd.ac.uk::a2ed1f1b-37d4-4970-9e53-804cfe359f94" providerId="AD" clId="Web-{E69EEEC6-7251-B057-C8FE-6F2698C0D399}" dt="2024-05-07T06:06:10.948" v="362"/>
          <ac:spMkLst>
            <pc:docMk/>
            <pc:sldMk cId="1473536382" sldId="274"/>
            <ac:spMk id="5" creationId="{54AD0321-E102-54C4-8EE3-EE1646BBCA93}"/>
          </ac:spMkLst>
        </pc:spChg>
        <pc:spChg chg="del mod">
          <ac:chgData name="Jac Davies (2305914)" userId="S::2305914@student.uwtsd.ac.uk::a2ed1f1b-37d4-4970-9e53-804cfe359f94" providerId="AD" clId="Web-{E69EEEC6-7251-B057-C8FE-6F2698C0D399}" dt="2024-05-07T06:02:21.432" v="359"/>
          <ac:spMkLst>
            <pc:docMk/>
            <pc:sldMk cId="1473536382" sldId="274"/>
            <ac:spMk id="6" creationId="{A3D85849-BDD5-5B6A-3D82-A4AE164CCF35}"/>
          </ac:spMkLst>
        </pc:spChg>
        <pc:spChg chg="add del mod">
          <ac:chgData name="Jac Davies (2305914)" userId="S::2305914@student.uwtsd.ac.uk::a2ed1f1b-37d4-4970-9e53-804cfe359f94" providerId="AD" clId="Web-{E69EEEC6-7251-B057-C8FE-6F2698C0D399}" dt="2024-05-07T06:02:28.667" v="361"/>
          <ac:spMkLst>
            <pc:docMk/>
            <pc:sldMk cId="1473536382" sldId="274"/>
            <ac:spMk id="7" creationId="{CFB636A3-8FAD-A9D5-5522-A13DA72E6B8F}"/>
          </ac:spMkLst>
        </pc:spChg>
        <pc:spChg chg="add mod">
          <ac:chgData name="Jac Davies (2305914)" userId="S::2305914@student.uwtsd.ac.uk::a2ed1f1b-37d4-4970-9e53-804cfe359f94" providerId="AD" clId="Web-{E69EEEC6-7251-B057-C8FE-6F2698C0D399}" dt="2024-05-07T06:15:53.727" v="525"/>
          <ac:spMkLst>
            <pc:docMk/>
            <pc:sldMk cId="1473536382" sldId="274"/>
            <ac:spMk id="9" creationId="{53287352-AD84-2C31-34BB-3A1D9051BB6B}"/>
          </ac:spMkLst>
        </pc:spChg>
        <pc:spChg chg="add del">
          <ac:chgData name="Jac Davies (2305914)" userId="S::2305914@student.uwtsd.ac.uk::a2ed1f1b-37d4-4970-9e53-804cfe359f94" providerId="AD" clId="Web-{E69EEEC6-7251-B057-C8FE-6F2698C0D399}" dt="2024-05-07T06:12:14.442" v="484"/>
          <ac:spMkLst>
            <pc:docMk/>
            <pc:sldMk cId="1473536382" sldId="274"/>
            <ac:spMk id="10" creationId="{F9B3AC85-6FB9-2A33-B195-14069ED96FB7}"/>
          </ac:spMkLst>
        </pc:spChg>
        <pc:spChg chg="add mod">
          <ac:chgData name="Jac Davies (2305914)" userId="S::2305914@student.uwtsd.ac.uk::a2ed1f1b-37d4-4970-9e53-804cfe359f94" providerId="AD" clId="Web-{E69EEEC6-7251-B057-C8FE-6F2698C0D399}" dt="2024-05-07T06:16:37.401" v="531" actId="20577"/>
          <ac:spMkLst>
            <pc:docMk/>
            <pc:sldMk cId="1473536382" sldId="274"/>
            <ac:spMk id="134" creationId="{D06C9D46-6711-1AB0-2978-EEB43144AD22}"/>
          </ac:spMkLst>
        </pc:spChg>
        <pc:graphicFrameChg chg="add mod modGraphic">
          <ac:chgData name="Jac Davies (2305914)" userId="S::2305914@student.uwtsd.ac.uk::a2ed1f1b-37d4-4970-9e53-804cfe359f94" providerId="AD" clId="Web-{E69EEEC6-7251-B057-C8FE-6F2698C0D399}" dt="2024-05-07T06:21:07.404" v="552" actId="1076"/>
          <ac:graphicFrameMkLst>
            <pc:docMk/>
            <pc:sldMk cId="1473536382" sldId="274"/>
            <ac:graphicFrameMk id="11" creationId="{33206EDB-9D28-B2C0-6B08-E407B5644E4E}"/>
          </ac:graphicFrameMkLst>
        </pc:graphicFrameChg>
        <pc:picChg chg="del">
          <ac:chgData name="Jac Davies (2305914)" userId="S::2305914@student.uwtsd.ac.uk::a2ed1f1b-37d4-4970-9e53-804cfe359f94" providerId="AD" clId="Web-{E69EEEC6-7251-B057-C8FE-6F2698C0D399}" dt="2024-05-07T06:02:16.932" v="356"/>
          <ac:picMkLst>
            <pc:docMk/>
            <pc:sldMk cId="1473536382" sldId="274"/>
            <ac:picMk id="4" creationId="{77E4F5DB-72C7-E7F8-A735-A47A05F64B7C}"/>
          </ac:picMkLst>
        </pc:picChg>
        <pc:picChg chg="add mod">
          <ac:chgData name="Jac Davies (2305914)" userId="S::2305914@student.uwtsd.ac.uk::a2ed1f1b-37d4-4970-9e53-804cfe359f94" providerId="AD" clId="Web-{E69EEEC6-7251-B057-C8FE-6F2698C0D399}" dt="2024-05-07T06:21:08.998" v="553" actId="1076"/>
          <ac:picMkLst>
            <pc:docMk/>
            <pc:sldMk cId="1473536382" sldId="274"/>
            <ac:picMk id="141" creationId="{18CEABF2-F6DB-9F7B-B2D4-9739D99AA327}"/>
          </ac:picMkLst>
        </pc:picChg>
      </pc:sldChg>
      <pc:sldChg chg="delSp modSp add replId">
        <pc:chgData name="Jac Davies (2305914)" userId="S::2305914@student.uwtsd.ac.uk::a2ed1f1b-37d4-4970-9e53-804cfe359f94" providerId="AD" clId="Web-{E69EEEC6-7251-B057-C8FE-6F2698C0D399}" dt="2024-05-09T15:57:08.345" v="728" actId="20577"/>
        <pc:sldMkLst>
          <pc:docMk/>
          <pc:sldMk cId="1847882469" sldId="275"/>
        </pc:sldMkLst>
        <pc:spChg chg="mod">
          <ac:chgData name="Jac Davies (2305914)" userId="S::2305914@student.uwtsd.ac.uk::a2ed1f1b-37d4-4970-9e53-804cfe359f94" providerId="AD" clId="Web-{E69EEEC6-7251-B057-C8FE-6F2698C0D399}" dt="2024-05-09T15:39:15.658" v="578" actId="20577"/>
          <ac:spMkLst>
            <pc:docMk/>
            <pc:sldMk cId="1847882469" sldId="275"/>
            <ac:spMk id="2" creationId="{28404E89-97AE-D986-9B7B-71DD06C0ABB7}"/>
          </ac:spMkLst>
        </pc:spChg>
        <pc:spChg chg="mod">
          <ac:chgData name="Jac Davies (2305914)" userId="S::2305914@student.uwtsd.ac.uk::a2ed1f1b-37d4-4970-9e53-804cfe359f94" providerId="AD" clId="Web-{E69EEEC6-7251-B057-C8FE-6F2698C0D399}" dt="2024-05-09T15:57:08.345" v="728" actId="20577"/>
          <ac:spMkLst>
            <pc:docMk/>
            <pc:sldMk cId="1847882469" sldId="275"/>
            <ac:spMk id="9" creationId="{53287352-AD84-2C31-34BB-3A1D9051BB6B}"/>
          </ac:spMkLst>
        </pc:spChg>
        <pc:spChg chg="del mod">
          <ac:chgData name="Jac Davies (2305914)" userId="S::2305914@student.uwtsd.ac.uk::a2ed1f1b-37d4-4970-9e53-804cfe359f94" providerId="AD" clId="Web-{E69EEEC6-7251-B057-C8FE-6F2698C0D399}" dt="2024-05-09T15:39:28.486" v="583"/>
          <ac:spMkLst>
            <pc:docMk/>
            <pc:sldMk cId="1847882469" sldId="275"/>
            <ac:spMk id="134" creationId="{D06C9D46-6711-1AB0-2978-EEB43144AD22}"/>
          </ac:spMkLst>
        </pc:spChg>
        <pc:graphicFrameChg chg="del">
          <ac:chgData name="Jac Davies (2305914)" userId="S::2305914@student.uwtsd.ac.uk::a2ed1f1b-37d4-4970-9e53-804cfe359f94" providerId="AD" clId="Web-{E69EEEC6-7251-B057-C8FE-6F2698C0D399}" dt="2024-05-09T15:39:24.268" v="581"/>
          <ac:graphicFrameMkLst>
            <pc:docMk/>
            <pc:sldMk cId="1847882469" sldId="275"/>
            <ac:graphicFrameMk id="11" creationId="{33206EDB-9D28-B2C0-6B08-E407B5644E4E}"/>
          </ac:graphicFrameMkLst>
        </pc:graphicFrameChg>
        <pc:picChg chg="del">
          <ac:chgData name="Jac Davies (2305914)" userId="S::2305914@student.uwtsd.ac.uk::a2ed1f1b-37d4-4970-9e53-804cfe359f94" providerId="AD" clId="Web-{E69EEEC6-7251-B057-C8FE-6F2698C0D399}" dt="2024-05-09T15:39:17.767" v="579"/>
          <ac:picMkLst>
            <pc:docMk/>
            <pc:sldMk cId="1847882469" sldId="275"/>
            <ac:picMk id="8" creationId="{F884BE84-A6C0-40F4-B1A5-C6555E0520B1}"/>
          </ac:picMkLst>
        </pc:picChg>
        <pc:picChg chg="del">
          <ac:chgData name="Jac Davies (2305914)" userId="S::2305914@student.uwtsd.ac.uk::a2ed1f1b-37d4-4970-9e53-804cfe359f94" providerId="AD" clId="Web-{E69EEEC6-7251-B057-C8FE-6F2698C0D399}" dt="2024-05-09T15:39:24.268" v="580"/>
          <ac:picMkLst>
            <pc:docMk/>
            <pc:sldMk cId="1847882469" sldId="275"/>
            <ac:picMk id="141" creationId="{18CEABF2-F6DB-9F7B-B2D4-9739D99AA327}"/>
          </ac:picMkLst>
        </pc:picChg>
      </pc:sldChg>
      <pc:sldChg chg="addSp delSp modSp add del replId">
        <pc:chgData name="Jac Davies (2305914)" userId="S::2305914@student.uwtsd.ac.uk::a2ed1f1b-37d4-4970-9e53-804cfe359f94" providerId="AD" clId="Web-{E69EEEC6-7251-B057-C8FE-6F2698C0D399}" dt="2024-05-07T06:19:29.350" v="549"/>
        <pc:sldMkLst>
          <pc:docMk/>
          <pc:sldMk cId="3344311992" sldId="275"/>
        </pc:sldMkLst>
        <pc:spChg chg="del">
          <ac:chgData name="Jac Davies (2305914)" userId="S::2305914@student.uwtsd.ac.uk::a2ed1f1b-37d4-4970-9e53-804cfe359f94" providerId="AD" clId="Web-{E69EEEC6-7251-B057-C8FE-6F2698C0D399}" dt="2024-05-07T06:18:05.970" v="540"/>
          <ac:spMkLst>
            <pc:docMk/>
            <pc:sldMk cId="3344311992" sldId="275"/>
            <ac:spMk id="2" creationId="{28404E89-97AE-D986-9B7B-71DD06C0ABB7}"/>
          </ac:spMkLst>
        </pc:spChg>
        <pc:spChg chg="del">
          <ac:chgData name="Jac Davies (2305914)" userId="S::2305914@student.uwtsd.ac.uk::a2ed1f1b-37d4-4970-9e53-804cfe359f94" providerId="AD" clId="Web-{E69EEEC6-7251-B057-C8FE-6F2698C0D399}" dt="2024-05-07T06:18:05.923" v="539"/>
          <ac:spMkLst>
            <pc:docMk/>
            <pc:sldMk cId="3344311992" sldId="275"/>
            <ac:spMk id="9" creationId="{53287352-AD84-2C31-34BB-3A1D9051BB6B}"/>
          </ac:spMkLst>
        </pc:spChg>
        <pc:spChg chg="add mod">
          <ac:chgData name="Jac Davies (2305914)" userId="S::2305914@student.uwtsd.ac.uk::a2ed1f1b-37d4-4970-9e53-804cfe359f94" providerId="AD" clId="Web-{E69EEEC6-7251-B057-C8FE-6F2698C0D399}" dt="2024-05-07T06:18:22.862" v="548" actId="20577"/>
          <ac:spMkLst>
            <pc:docMk/>
            <pc:sldMk cId="3344311992" sldId="275"/>
            <ac:spMk id="19" creationId="{E607D759-87FB-6AEA-0DE5-2E80F1E298D4}"/>
          </ac:spMkLst>
        </pc:spChg>
        <pc:spChg chg="del">
          <ac:chgData name="Jac Davies (2305914)" userId="S::2305914@student.uwtsd.ac.uk::a2ed1f1b-37d4-4970-9e53-804cfe359f94" providerId="AD" clId="Web-{E69EEEC6-7251-B057-C8FE-6F2698C0D399}" dt="2024-05-07T06:18:03.876" v="538"/>
          <ac:spMkLst>
            <pc:docMk/>
            <pc:sldMk cId="3344311992" sldId="275"/>
            <ac:spMk id="134" creationId="{D06C9D46-6711-1AB0-2978-EEB43144AD22}"/>
          </ac:spMkLst>
        </pc:spChg>
        <pc:graphicFrameChg chg="del">
          <ac:chgData name="Jac Davies (2305914)" userId="S::2305914@student.uwtsd.ac.uk::a2ed1f1b-37d4-4970-9e53-804cfe359f94" providerId="AD" clId="Web-{E69EEEC6-7251-B057-C8FE-6F2698C0D399}" dt="2024-05-07T06:18:01.923" v="537"/>
          <ac:graphicFrameMkLst>
            <pc:docMk/>
            <pc:sldMk cId="3344311992" sldId="275"/>
            <ac:graphicFrameMk id="11" creationId="{33206EDB-9D28-B2C0-6B08-E407B5644E4E}"/>
          </ac:graphicFrameMkLst>
        </pc:graphicFrameChg>
        <pc:picChg chg="del mod">
          <ac:chgData name="Jac Davies (2305914)" userId="S::2305914@student.uwtsd.ac.uk::a2ed1f1b-37d4-4970-9e53-804cfe359f94" providerId="AD" clId="Web-{E69EEEC6-7251-B057-C8FE-6F2698C0D399}" dt="2024-05-07T06:17:55.547" v="535"/>
          <ac:picMkLst>
            <pc:docMk/>
            <pc:sldMk cId="3344311992" sldId="275"/>
            <ac:picMk id="8" creationId="{F884BE84-A6C0-40F4-B1A5-C6555E0520B1}"/>
          </ac:picMkLst>
        </pc:picChg>
      </pc:sldChg>
      <pc:sldChg chg="del">
        <pc:chgData name="Jac Davies (2305914)" userId="S::2305914@student.uwtsd.ac.uk::a2ed1f1b-37d4-4970-9e53-804cfe359f94" providerId="AD" clId="Web-{E69EEEC6-7251-B057-C8FE-6F2698C0D399}" dt="2024-05-09T15:38:43.781" v="569"/>
        <pc:sldMkLst>
          <pc:docMk/>
          <pc:sldMk cId="568888516" sldId="276"/>
        </pc:sldMkLst>
      </pc:sldChg>
    </pc:docChg>
  </pc:docChgLst>
  <pc:docChgLst>
    <pc:chgData name="Carys Davies (2303981)" userId="S::2303981@student.uwtsd.ac.uk::33008f4c-7cdf-4928-93d3-71ed3f11aa9b" providerId="AD" clId="Web-{34BA8FFB-51AB-B178-D004-B1454A0CD53C}"/>
    <pc:docChg chg="addSld delSld modSld">
      <pc:chgData name="Carys Davies (2303981)" userId="S::2303981@student.uwtsd.ac.uk::33008f4c-7cdf-4928-93d3-71ed3f11aa9b" providerId="AD" clId="Web-{34BA8FFB-51AB-B178-D004-B1454A0CD53C}" dt="2024-05-02T14:22:00.595" v="834" actId="20577"/>
      <pc:docMkLst>
        <pc:docMk/>
      </pc:docMkLst>
      <pc:sldChg chg="addSp delSp modSp mod setBg">
        <pc:chgData name="Carys Davies (2303981)" userId="S::2303981@student.uwtsd.ac.uk::33008f4c-7cdf-4928-93d3-71ed3f11aa9b" providerId="AD" clId="Web-{34BA8FFB-51AB-B178-D004-B1454A0CD53C}" dt="2024-05-02T12:09:02.483" v="3"/>
        <pc:sldMkLst>
          <pc:docMk/>
          <pc:sldMk cId="109857222" sldId="256"/>
        </pc:sldMkLst>
        <pc:picChg chg="add del mod">
          <ac:chgData name="Carys Davies (2303981)" userId="S::2303981@student.uwtsd.ac.uk::33008f4c-7cdf-4928-93d3-71ed3f11aa9b" providerId="AD" clId="Web-{34BA8FFB-51AB-B178-D004-B1454A0CD53C}" dt="2024-05-02T12:09:02.483" v="3"/>
          <ac:picMkLst>
            <pc:docMk/>
            <pc:sldMk cId="109857222" sldId="256"/>
            <ac:picMk id="3" creationId="{17347191-4DF6-8E28-6613-E38C40EFD38F}"/>
          </ac:picMkLst>
        </pc:picChg>
      </pc:sldChg>
      <pc:sldChg chg="new mod setBg">
        <pc:chgData name="Carys Davies (2303981)" userId="S::2303981@student.uwtsd.ac.uk::33008f4c-7cdf-4928-93d3-71ed3f11aa9b" providerId="AD" clId="Web-{34BA8FFB-51AB-B178-D004-B1454A0CD53C}" dt="2024-05-02T12:09:22.703" v="5"/>
        <pc:sldMkLst>
          <pc:docMk/>
          <pc:sldMk cId="2864621792" sldId="257"/>
        </pc:sldMkLst>
      </pc:sldChg>
      <pc:sldChg chg="new del">
        <pc:chgData name="Carys Davies (2303981)" userId="S::2303981@student.uwtsd.ac.uk::33008f4c-7cdf-4928-93d3-71ed3f11aa9b" providerId="AD" clId="Web-{34BA8FFB-51AB-B178-D004-B1454A0CD53C}" dt="2024-05-02T12:09:50.189" v="7"/>
        <pc:sldMkLst>
          <pc:docMk/>
          <pc:sldMk cId="1904400104" sldId="258"/>
        </pc:sldMkLst>
      </pc:sldChg>
      <pc:sldChg chg="modSp add del replId">
        <pc:chgData name="Carys Davies (2303981)" userId="S::2303981@student.uwtsd.ac.uk::33008f4c-7cdf-4928-93d3-71ed3f11aa9b" providerId="AD" clId="Web-{34BA8FFB-51AB-B178-D004-B1454A0CD53C}" dt="2024-05-02T12:47:01.741" v="354"/>
        <pc:sldMkLst>
          <pc:docMk/>
          <pc:sldMk cId="1989119923" sldId="258"/>
        </pc:sldMkLst>
        <pc:spChg chg="mod">
          <ac:chgData name="Carys Davies (2303981)" userId="S::2303981@student.uwtsd.ac.uk::33008f4c-7cdf-4928-93d3-71ed3f11aa9b" providerId="AD" clId="Web-{34BA8FFB-51AB-B178-D004-B1454A0CD53C}" dt="2024-05-02T12:12:32.231" v="66" actId="20577"/>
          <ac:spMkLst>
            <pc:docMk/>
            <pc:sldMk cId="1989119923" sldId="258"/>
            <ac:spMk id="2" creationId="{D56F7294-1F22-8E88-24C0-A4DE0FF485EE}"/>
          </ac:spMkLst>
        </pc:spChg>
        <pc:spChg chg="mod">
          <ac:chgData name="Carys Davies (2303981)" userId="S::2303981@student.uwtsd.ac.uk::33008f4c-7cdf-4928-93d3-71ed3f11aa9b" providerId="AD" clId="Web-{34BA8FFB-51AB-B178-D004-B1454A0CD53C}" dt="2024-05-02T12:12:53.936" v="67" actId="20577"/>
          <ac:spMkLst>
            <pc:docMk/>
            <pc:sldMk cId="1989119923" sldId="258"/>
            <ac:spMk id="3" creationId="{52165B69-2FB1-959C-0859-6D01DE79B94C}"/>
          </ac:spMkLst>
        </pc:spChg>
      </pc:sldChg>
      <pc:sldChg chg="addSp delSp modSp add replId">
        <pc:chgData name="Carys Davies (2303981)" userId="S::2303981@student.uwtsd.ac.uk::33008f4c-7cdf-4928-93d3-71ed3f11aa9b" providerId="AD" clId="Web-{34BA8FFB-51AB-B178-D004-B1454A0CD53C}" dt="2024-05-02T14:16:38.697" v="810" actId="20577"/>
        <pc:sldMkLst>
          <pc:docMk/>
          <pc:sldMk cId="1845812272" sldId="260"/>
        </pc:sldMkLst>
        <pc:spChg chg="mod">
          <ac:chgData name="Carys Davies (2303981)" userId="S::2303981@student.uwtsd.ac.uk::33008f4c-7cdf-4928-93d3-71ed3f11aa9b" providerId="AD" clId="Web-{34BA8FFB-51AB-B178-D004-B1454A0CD53C}" dt="2024-05-02T12:48:32.044" v="399" actId="1076"/>
          <ac:spMkLst>
            <pc:docMk/>
            <pc:sldMk cId="1845812272" sldId="260"/>
            <ac:spMk id="2" creationId="{D56F7294-1F22-8E88-24C0-A4DE0FF485EE}"/>
          </ac:spMkLst>
        </pc:spChg>
        <pc:spChg chg="del">
          <ac:chgData name="Carys Davies (2303981)" userId="S::2303981@student.uwtsd.ac.uk::33008f4c-7cdf-4928-93d3-71ed3f11aa9b" providerId="AD" clId="Web-{34BA8FFB-51AB-B178-D004-B1454A0CD53C}" dt="2024-05-02T12:13:32.688" v="69"/>
          <ac:spMkLst>
            <pc:docMk/>
            <pc:sldMk cId="1845812272" sldId="260"/>
            <ac:spMk id="3" creationId="{52165B69-2FB1-959C-0859-6D01DE79B94C}"/>
          </ac:spMkLst>
        </pc:spChg>
        <pc:spChg chg="add mod">
          <ac:chgData name="Carys Davies (2303981)" userId="S::2303981@student.uwtsd.ac.uk::33008f4c-7cdf-4928-93d3-71ed3f11aa9b" providerId="AD" clId="Web-{34BA8FFB-51AB-B178-D004-B1454A0CD53C}" dt="2024-05-02T14:16:38.697" v="810" actId="20577"/>
          <ac:spMkLst>
            <pc:docMk/>
            <pc:sldMk cId="1845812272" sldId="260"/>
            <ac:spMk id="3" creationId="{6B046677-D33D-CED0-7BF6-A10E58CBCA3D}"/>
          </ac:spMkLst>
        </pc:spChg>
        <pc:spChg chg="add mod">
          <ac:chgData name="Carys Davies (2303981)" userId="S::2303981@student.uwtsd.ac.uk::33008f4c-7cdf-4928-93d3-71ed3f11aa9b" providerId="AD" clId="Web-{34BA8FFB-51AB-B178-D004-B1454A0CD53C}" dt="2024-05-02T14:16:33.213" v="805" actId="20577"/>
          <ac:spMkLst>
            <pc:docMk/>
            <pc:sldMk cId="1845812272" sldId="260"/>
            <ac:spMk id="10" creationId="{8D87463B-D673-2045-05C6-2C82B06F0034}"/>
          </ac:spMkLst>
        </pc:spChg>
        <pc:picChg chg="add mod">
          <ac:chgData name="Carys Davies (2303981)" userId="S::2303981@student.uwtsd.ac.uk::33008f4c-7cdf-4928-93d3-71ed3f11aa9b" providerId="AD" clId="Web-{34BA8FFB-51AB-B178-D004-B1454A0CD53C}" dt="2024-05-02T12:22:59.834" v="109" actId="14100"/>
          <ac:picMkLst>
            <pc:docMk/>
            <pc:sldMk cId="1845812272" sldId="260"/>
            <ac:picMk id="4" creationId="{145B8871-A2AF-35FF-EF78-538FD1FFF7EA}"/>
          </ac:picMkLst>
        </pc:picChg>
        <pc:picChg chg="add mod">
          <ac:chgData name="Carys Davies (2303981)" userId="S::2303981@student.uwtsd.ac.uk::33008f4c-7cdf-4928-93d3-71ed3f11aa9b" providerId="AD" clId="Web-{34BA8FFB-51AB-B178-D004-B1454A0CD53C}" dt="2024-05-02T12:22:43.537" v="106" actId="1076"/>
          <ac:picMkLst>
            <pc:docMk/>
            <pc:sldMk cId="1845812272" sldId="260"/>
            <ac:picMk id="5" creationId="{4841A909-F1EE-6964-1702-ACC87C8C808D}"/>
          </ac:picMkLst>
        </pc:picChg>
        <pc:picChg chg="add mod">
          <ac:chgData name="Carys Davies (2303981)" userId="S::2303981@student.uwtsd.ac.uk::33008f4c-7cdf-4928-93d3-71ed3f11aa9b" providerId="AD" clId="Web-{34BA8FFB-51AB-B178-D004-B1454A0CD53C}" dt="2024-05-02T12:33:48.799" v="296" actId="14100"/>
          <ac:picMkLst>
            <pc:docMk/>
            <pc:sldMk cId="1845812272" sldId="260"/>
            <ac:picMk id="6" creationId="{5C9AE869-6388-DEB5-123B-04BBC53D9DE6}"/>
          </ac:picMkLst>
        </pc:picChg>
        <pc:picChg chg="add mod">
          <ac:chgData name="Carys Davies (2303981)" userId="S::2303981@student.uwtsd.ac.uk::33008f4c-7cdf-4928-93d3-71ed3f11aa9b" providerId="AD" clId="Web-{34BA8FFB-51AB-B178-D004-B1454A0CD53C}" dt="2024-05-02T12:22:41.599" v="105" actId="1076"/>
          <ac:picMkLst>
            <pc:docMk/>
            <pc:sldMk cId="1845812272" sldId="260"/>
            <ac:picMk id="7" creationId="{32AF8801-5990-617F-5D0F-81C91B65CB46}"/>
          </ac:picMkLst>
        </pc:picChg>
        <pc:picChg chg="add mod">
          <ac:chgData name="Carys Davies (2303981)" userId="S::2303981@student.uwtsd.ac.uk::33008f4c-7cdf-4928-93d3-71ed3f11aa9b" providerId="AD" clId="Web-{34BA8FFB-51AB-B178-D004-B1454A0CD53C}" dt="2024-05-02T12:34:01.128" v="297" actId="14100"/>
          <ac:picMkLst>
            <pc:docMk/>
            <pc:sldMk cId="1845812272" sldId="260"/>
            <ac:picMk id="8" creationId="{BD979A39-20EB-8071-AC7F-1398ABDFA6A7}"/>
          </ac:picMkLst>
        </pc:picChg>
        <pc:picChg chg="add mod">
          <ac:chgData name="Carys Davies (2303981)" userId="S::2303981@student.uwtsd.ac.uk::33008f4c-7cdf-4928-93d3-71ed3f11aa9b" providerId="AD" clId="Web-{34BA8FFB-51AB-B178-D004-B1454A0CD53C}" dt="2024-05-02T12:22:24.863" v="100" actId="1076"/>
          <ac:picMkLst>
            <pc:docMk/>
            <pc:sldMk cId="1845812272" sldId="260"/>
            <ac:picMk id="9" creationId="{C3B30E1D-4D04-27B8-8B1C-DA7A2F232B8A}"/>
          </ac:picMkLst>
        </pc:picChg>
      </pc:sldChg>
      <pc:sldChg chg="mod setBg">
        <pc:chgData name="Carys Davies (2303981)" userId="S::2303981@student.uwtsd.ac.uk::33008f4c-7cdf-4928-93d3-71ed3f11aa9b" providerId="AD" clId="Web-{34BA8FFB-51AB-B178-D004-B1454A0CD53C}" dt="2024-05-02T12:19:30.071" v="88"/>
        <pc:sldMkLst>
          <pc:docMk/>
          <pc:sldMk cId="3289410558" sldId="261"/>
        </pc:sldMkLst>
      </pc:sldChg>
      <pc:sldChg chg="modSp new mod setBg">
        <pc:chgData name="Carys Davies (2303981)" userId="S::2303981@student.uwtsd.ac.uk::33008f4c-7cdf-4928-93d3-71ed3f11aa9b" providerId="AD" clId="Web-{34BA8FFB-51AB-B178-D004-B1454A0CD53C}" dt="2024-05-02T14:22:00.595" v="834" actId="20577"/>
        <pc:sldMkLst>
          <pc:docMk/>
          <pc:sldMk cId="1774380996" sldId="263"/>
        </pc:sldMkLst>
        <pc:spChg chg="mod">
          <ac:chgData name="Carys Davies (2303981)" userId="S::2303981@student.uwtsd.ac.uk::33008f4c-7cdf-4928-93d3-71ed3f11aa9b" providerId="AD" clId="Web-{34BA8FFB-51AB-B178-D004-B1454A0CD53C}" dt="2024-05-02T12:27:16.851" v="155" actId="20577"/>
          <ac:spMkLst>
            <pc:docMk/>
            <pc:sldMk cId="1774380996" sldId="263"/>
            <ac:spMk id="2" creationId="{A799EE5F-D858-400D-E15D-F24C5EF9D9CB}"/>
          </ac:spMkLst>
        </pc:spChg>
        <pc:spChg chg="mod">
          <ac:chgData name="Carys Davies (2303981)" userId="S::2303981@student.uwtsd.ac.uk::33008f4c-7cdf-4928-93d3-71ed3f11aa9b" providerId="AD" clId="Web-{34BA8FFB-51AB-B178-D004-B1454A0CD53C}" dt="2024-05-02T14:22:00.595" v="834" actId="20577"/>
          <ac:spMkLst>
            <pc:docMk/>
            <pc:sldMk cId="1774380996" sldId="263"/>
            <ac:spMk id="3" creationId="{586B213D-DA13-AC27-9132-250CF24FF7B8}"/>
          </ac:spMkLst>
        </pc:spChg>
      </pc:sldChg>
      <pc:sldChg chg="addSp delSp modSp new mod setBg">
        <pc:chgData name="Carys Davies (2303981)" userId="S::2303981@student.uwtsd.ac.uk::33008f4c-7cdf-4928-93d3-71ed3f11aa9b" providerId="AD" clId="Web-{34BA8FFB-51AB-B178-D004-B1454A0CD53C}" dt="2024-05-02T12:50:42.099" v="418" actId="20577"/>
        <pc:sldMkLst>
          <pc:docMk/>
          <pc:sldMk cId="2168280722" sldId="265"/>
        </pc:sldMkLst>
        <pc:spChg chg="mod">
          <ac:chgData name="Carys Davies (2303981)" userId="S::2303981@student.uwtsd.ac.uk::33008f4c-7cdf-4928-93d3-71ed3f11aa9b" providerId="AD" clId="Web-{34BA8FFB-51AB-B178-D004-B1454A0CD53C}" dt="2024-05-02T12:50:42.099" v="418" actId="20577"/>
          <ac:spMkLst>
            <pc:docMk/>
            <pc:sldMk cId="2168280722" sldId="265"/>
            <ac:spMk id="2" creationId="{28404E89-97AE-D986-9B7B-71DD06C0ABB7}"/>
          </ac:spMkLst>
        </pc:spChg>
        <pc:spChg chg="add del mod">
          <ac:chgData name="Carys Davies (2303981)" userId="S::2303981@student.uwtsd.ac.uk::33008f4c-7cdf-4928-93d3-71ed3f11aa9b" providerId="AD" clId="Web-{34BA8FFB-51AB-B178-D004-B1454A0CD53C}" dt="2024-05-02T12:47:32.462" v="364"/>
          <ac:spMkLst>
            <pc:docMk/>
            <pc:sldMk cId="2168280722" sldId="265"/>
            <ac:spMk id="4" creationId="{E4594F85-5560-DA24-D1C3-9C26510ED5E1}"/>
          </ac:spMkLst>
        </pc:spChg>
      </pc:sldChg>
      <pc:sldChg chg="addSp modSp add replId">
        <pc:chgData name="Carys Davies (2303981)" userId="S::2303981@student.uwtsd.ac.uk::33008f4c-7cdf-4928-93d3-71ed3f11aa9b" providerId="AD" clId="Web-{34BA8FFB-51AB-B178-D004-B1454A0CD53C}" dt="2024-05-02T13:26:24.927" v="756" actId="20577"/>
        <pc:sldMkLst>
          <pc:docMk/>
          <pc:sldMk cId="1920439884" sldId="266"/>
        </pc:sldMkLst>
        <pc:spChg chg="mod">
          <ac:chgData name="Carys Davies (2303981)" userId="S::2303981@student.uwtsd.ac.uk::33008f4c-7cdf-4928-93d3-71ed3f11aa9b" providerId="AD" clId="Web-{34BA8FFB-51AB-B178-D004-B1454A0CD53C}" dt="2024-05-02T12:50:57.710" v="426" actId="20577"/>
          <ac:spMkLst>
            <pc:docMk/>
            <pc:sldMk cId="1920439884" sldId="266"/>
            <ac:spMk id="2" creationId="{28404E89-97AE-D986-9B7B-71DD06C0ABB7}"/>
          </ac:spMkLst>
        </pc:spChg>
        <pc:spChg chg="mod">
          <ac:chgData name="Carys Davies (2303981)" userId="S::2303981@student.uwtsd.ac.uk::33008f4c-7cdf-4928-93d3-71ed3f11aa9b" providerId="AD" clId="Web-{34BA8FFB-51AB-B178-D004-B1454A0CD53C}" dt="2024-05-02T13:26:24.927" v="756" actId="20577"/>
          <ac:spMkLst>
            <pc:docMk/>
            <pc:sldMk cId="1920439884" sldId="266"/>
            <ac:spMk id="3" creationId="{814EF9DD-7F90-5C7C-28F0-C15F3240212D}"/>
          </ac:spMkLst>
        </pc:spChg>
        <pc:spChg chg="add mod">
          <ac:chgData name="Carys Davies (2303981)" userId="S::2303981@student.uwtsd.ac.uk::33008f4c-7cdf-4928-93d3-71ed3f11aa9b" providerId="AD" clId="Web-{34BA8FFB-51AB-B178-D004-B1454A0CD53C}" dt="2024-05-02T13:01:54.940" v="716" actId="1076"/>
          <ac:spMkLst>
            <pc:docMk/>
            <pc:sldMk cId="1920439884" sldId="266"/>
            <ac:spMk id="4" creationId="{8E89E643-1DE4-0E42-19C7-7B6EE07AA84A}"/>
          </ac:spMkLst>
        </pc:spChg>
      </pc:sldChg>
      <pc:sldChg chg="modSp add replId">
        <pc:chgData name="Carys Davies (2303981)" userId="S::2303981@student.uwtsd.ac.uk::33008f4c-7cdf-4928-93d3-71ed3f11aa9b" providerId="AD" clId="Web-{34BA8FFB-51AB-B178-D004-B1454A0CD53C}" dt="2024-05-02T12:48:03.526" v="387" actId="20577"/>
        <pc:sldMkLst>
          <pc:docMk/>
          <pc:sldMk cId="3527242992" sldId="267"/>
        </pc:sldMkLst>
        <pc:spChg chg="mod">
          <ac:chgData name="Carys Davies (2303981)" userId="S::2303981@student.uwtsd.ac.uk::33008f4c-7cdf-4928-93d3-71ed3f11aa9b" providerId="AD" clId="Web-{34BA8FFB-51AB-B178-D004-B1454A0CD53C}" dt="2024-05-02T12:48:03.526" v="387" actId="20577"/>
          <ac:spMkLst>
            <pc:docMk/>
            <pc:sldMk cId="3527242992" sldId="267"/>
            <ac:spMk id="2" creationId="{28404E89-97AE-D986-9B7B-71DD06C0ABB7}"/>
          </ac:spMkLst>
        </pc:spChg>
      </pc:sldChg>
      <pc:sldChg chg="modSp add replId">
        <pc:chgData name="Carys Davies (2303981)" userId="S::2303981@student.uwtsd.ac.uk::33008f4c-7cdf-4928-93d3-71ed3f11aa9b" providerId="AD" clId="Web-{34BA8FFB-51AB-B178-D004-B1454A0CD53C}" dt="2024-05-02T12:50:25.442" v="411" actId="20577"/>
        <pc:sldMkLst>
          <pc:docMk/>
          <pc:sldMk cId="3976808511" sldId="268"/>
        </pc:sldMkLst>
        <pc:spChg chg="mod">
          <ac:chgData name="Carys Davies (2303981)" userId="S::2303981@student.uwtsd.ac.uk::33008f4c-7cdf-4928-93d3-71ed3f11aa9b" providerId="AD" clId="Web-{34BA8FFB-51AB-B178-D004-B1454A0CD53C}" dt="2024-05-02T12:50:25.442" v="411" actId="20577"/>
          <ac:spMkLst>
            <pc:docMk/>
            <pc:sldMk cId="3976808511" sldId="268"/>
            <ac:spMk id="2" creationId="{28404E89-97AE-D986-9B7B-71DD06C0ABB7}"/>
          </ac:spMkLst>
        </pc:spChg>
      </pc:sldChg>
    </pc:docChg>
  </pc:docChgLst>
  <pc:docChgLst>
    <pc:chgData name="Jac Davies (2305914)" userId="S::2305914@student.uwtsd.ac.uk::a2ed1f1b-37d4-4970-9e53-804cfe359f94" providerId="AD" clId="Web-{ADF0C467-53CC-13F3-A79E-556C508D893C}"/>
    <pc:docChg chg="modSld">
      <pc:chgData name="Jac Davies (2305914)" userId="S::2305914@student.uwtsd.ac.uk::a2ed1f1b-37d4-4970-9e53-804cfe359f94" providerId="AD" clId="Web-{ADF0C467-53CC-13F3-A79E-556C508D893C}" dt="2024-05-02T14:54:58.943" v="74"/>
      <pc:docMkLst>
        <pc:docMk/>
      </pc:docMkLst>
      <pc:sldChg chg="addSp delSp modSp">
        <pc:chgData name="Jac Davies (2305914)" userId="S::2305914@student.uwtsd.ac.uk::a2ed1f1b-37d4-4970-9e53-804cfe359f94" providerId="AD" clId="Web-{ADF0C467-53CC-13F3-A79E-556C508D893C}" dt="2024-05-02T14:54:58.943" v="74"/>
        <pc:sldMkLst>
          <pc:docMk/>
          <pc:sldMk cId="2737241693" sldId="271"/>
        </pc:sldMkLst>
        <pc:picChg chg="add del mod">
          <ac:chgData name="Jac Davies (2305914)" userId="S::2305914@student.uwtsd.ac.uk::a2ed1f1b-37d4-4970-9e53-804cfe359f94" providerId="AD" clId="Web-{ADF0C467-53CC-13F3-A79E-556C508D893C}" dt="2024-05-02T14:50:01.088" v="15"/>
          <ac:picMkLst>
            <pc:docMk/>
            <pc:sldMk cId="2737241693" sldId="271"/>
            <ac:picMk id="3" creationId="{CF93AAEE-83FD-9DD6-35D4-6A9E8CEFA5F9}"/>
          </ac:picMkLst>
        </pc:picChg>
        <pc:picChg chg="add mod">
          <ac:chgData name="Jac Davies (2305914)" userId="S::2305914@student.uwtsd.ac.uk::a2ed1f1b-37d4-4970-9e53-804cfe359f94" providerId="AD" clId="Web-{ADF0C467-53CC-13F3-A79E-556C508D893C}" dt="2024-05-02T14:54:38.239" v="73"/>
          <ac:picMkLst>
            <pc:docMk/>
            <pc:sldMk cId="2737241693" sldId="271"/>
            <ac:picMk id="4" creationId="{F98526BE-A1AF-5B91-4207-8557C4C413C9}"/>
          </ac:picMkLst>
        </pc:picChg>
        <pc:picChg chg="mod">
          <ac:chgData name="Jac Davies (2305914)" userId="S::2305914@student.uwtsd.ac.uk::a2ed1f1b-37d4-4970-9e53-804cfe359f94" providerId="AD" clId="Web-{ADF0C467-53CC-13F3-A79E-556C508D893C}" dt="2024-05-02T14:52:32.672" v="43" actId="1076"/>
          <ac:picMkLst>
            <pc:docMk/>
            <pc:sldMk cId="2737241693" sldId="271"/>
            <ac:picMk id="5" creationId="{707D0C82-52E3-4532-199E-234151E82993}"/>
          </ac:picMkLst>
        </pc:picChg>
        <pc:picChg chg="add mod">
          <ac:chgData name="Jac Davies (2305914)" userId="S::2305914@student.uwtsd.ac.uk::a2ed1f1b-37d4-4970-9e53-804cfe359f94" providerId="AD" clId="Web-{ADF0C467-53CC-13F3-A79E-556C508D893C}" dt="2024-05-02T14:53:56.925" v="68"/>
          <ac:picMkLst>
            <pc:docMk/>
            <pc:sldMk cId="2737241693" sldId="271"/>
            <ac:picMk id="6" creationId="{1ABD05F2-B908-017A-19A8-D31D20CD5314}"/>
          </ac:picMkLst>
        </pc:picChg>
        <pc:picChg chg="add mod">
          <ac:chgData name="Jac Davies (2305914)" userId="S::2305914@student.uwtsd.ac.uk::a2ed1f1b-37d4-4970-9e53-804cfe359f94" providerId="AD" clId="Web-{ADF0C467-53CC-13F3-A79E-556C508D893C}" dt="2024-05-02T14:54:58.943" v="74"/>
          <ac:picMkLst>
            <pc:docMk/>
            <pc:sldMk cId="2737241693" sldId="271"/>
            <ac:picMk id="7" creationId="{09B90D58-5233-471B-263C-C5266239EE8A}"/>
          </ac:picMkLst>
        </pc:picChg>
        <pc:picChg chg="mod">
          <ac:chgData name="Jac Davies (2305914)" userId="S::2305914@student.uwtsd.ac.uk::a2ed1f1b-37d4-4970-9e53-804cfe359f94" providerId="AD" clId="Web-{ADF0C467-53CC-13F3-A79E-556C508D893C}" dt="2024-05-02T14:52:33.984" v="44" actId="1076"/>
          <ac:picMkLst>
            <pc:docMk/>
            <pc:sldMk cId="2737241693" sldId="271"/>
            <ac:picMk id="8" creationId="{5D8AE5C8-6BC2-790C-C1DE-B95BE1F3D632}"/>
          </ac:picMkLst>
        </pc:picChg>
        <pc:picChg chg="add mod">
          <ac:chgData name="Jac Davies (2305914)" userId="S::2305914@student.uwtsd.ac.uk::a2ed1f1b-37d4-4970-9e53-804cfe359f94" providerId="AD" clId="Web-{ADF0C467-53CC-13F3-A79E-556C508D893C}" dt="2024-05-02T14:53:33.127" v="64"/>
          <ac:picMkLst>
            <pc:docMk/>
            <pc:sldMk cId="2737241693" sldId="271"/>
            <ac:picMk id="10" creationId="{EC29E687-EB80-5C49-18C8-6C2419A4B279}"/>
          </ac:picMkLst>
        </pc:picChg>
        <pc:picChg chg="mod">
          <ac:chgData name="Jac Davies (2305914)" userId="S::2305914@student.uwtsd.ac.uk::a2ed1f1b-37d4-4970-9e53-804cfe359f94" providerId="AD" clId="Web-{ADF0C467-53CC-13F3-A79E-556C508D893C}" dt="2024-05-02T14:52:36.265" v="46" actId="1076"/>
          <ac:picMkLst>
            <pc:docMk/>
            <pc:sldMk cId="2737241693" sldId="271"/>
            <ac:picMk id="12" creationId="{62D8B5B4-8C28-50ED-5441-045A1699F2CF}"/>
          </ac:picMkLst>
        </pc:picChg>
        <pc:picChg chg="mod">
          <ac:chgData name="Jac Davies (2305914)" userId="S::2305914@student.uwtsd.ac.uk::a2ed1f1b-37d4-4970-9e53-804cfe359f94" providerId="AD" clId="Web-{ADF0C467-53CC-13F3-A79E-556C508D893C}" dt="2024-05-02T14:52:35.172" v="45" actId="1076"/>
          <ac:picMkLst>
            <pc:docMk/>
            <pc:sldMk cId="2737241693" sldId="271"/>
            <ac:picMk id="15" creationId="{CA1B09B5-7A4D-F264-0BB1-5FAC4100AA3D}"/>
          </ac:picMkLst>
        </pc:picChg>
      </pc:sldChg>
    </pc:docChg>
  </pc:docChgLst>
  <pc:docChgLst>
    <pc:chgData name="Carys Davies (2303981)" userId="S::2303981@student.uwtsd.ac.uk::33008f4c-7cdf-4928-93d3-71ed3f11aa9b" providerId="AD" clId="Web-{46C05F72-C20E-ED7C-9C08-ED104057FC3C}"/>
    <pc:docChg chg="addSld delSld">
      <pc:chgData name="Carys Davies (2303981)" userId="S::2303981@student.uwtsd.ac.uk::33008f4c-7cdf-4928-93d3-71ed3f11aa9b" providerId="AD" clId="Web-{46C05F72-C20E-ED7C-9C08-ED104057FC3C}" dt="2024-05-07T12:13:40.584" v="1"/>
      <pc:docMkLst>
        <pc:docMk/>
      </pc:docMkLst>
      <pc:sldChg chg="add del">
        <pc:chgData name="Carys Davies (2303981)" userId="S::2303981@student.uwtsd.ac.uk::33008f4c-7cdf-4928-93d3-71ed3f11aa9b" providerId="AD" clId="Web-{46C05F72-C20E-ED7C-9C08-ED104057FC3C}" dt="2024-05-07T12:13:40.584" v="1"/>
        <pc:sldMkLst>
          <pc:docMk/>
          <pc:sldMk cId="3818212997" sldId="277"/>
        </pc:sldMkLst>
      </pc:sldChg>
    </pc:docChg>
  </pc:docChgLst>
  <pc:docChgLst>
    <pc:chgData name="Carys Davies (2303981)" userId="S::2303981@student.uwtsd.ac.uk::33008f4c-7cdf-4928-93d3-71ed3f11aa9b" providerId="AD" clId="Web-{7A9EE198-32E1-9AEF-069C-F8FF300FF90F}"/>
    <pc:docChg chg="modSld">
      <pc:chgData name="Carys Davies (2303981)" userId="S::2303981@student.uwtsd.ac.uk::33008f4c-7cdf-4928-93d3-71ed3f11aa9b" providerId="AD" clId="Web-{7A9EE198-32E1-9AEF-069C-F8FF300FF90F}" dt="2024-05-02T17:02:30.801" v="109" actId="1076"/>
      <pc:docMkLst>
        <pc:docMk/>
      </pc:docMkLst>
      <pc:sldChg chg="modSp">
        <pc:chgData name="Carys Davies (2303981)" userId="S::2303981@student.uwtsd.ac.uk::33008f4c-7cdf-4928-93d3-71ed3f11aa9b" providerId="AD" clId="Web-{7A9EE198-32E1-9AEF-069C-F8FF300FF90F}" dt="2024-05-02T16:53:49.539" v="4" actId="20577"/>
        <pc:sldMkLst>
          <pc:docMk/>
          <pc:sldMk cId="1845812272" sldId="260"/>
        </pc:sldMkLst>
        <pc:spChg chg="mod">
          <ac:chgData name="Carys Davies (2303981)" userId="S::2303981@student.uwtsd.ac.uk::33008f4c-7cdf-4928-93d3-71ed3f11aa9b" providerId="AD" clId="Web-{7A9EE198-32E1-9AEF-069C-F8FF300FF90F}" dt="2024-05-02T16:53:49.539" v="4" actId="20577"/>
          <ac:spMkLst>
            <pc:docMk/>
            <pc:sldMk cId="1845812272" sldId="260"/>
            <ac:spMk id="10" creationId="{8D87463B-D673-2045-05C6-2C82B06F0034}"/>
          </ac:spMkLst>
        </pc:spChg>
      </pc:sldChg>
      <pc:sldChg chg="addSp delSp modSp">
        <pc:chgData name="Carys Davies (2303981)" userId="S::2303981@student.uwtsd.ac.uk::33008f4c-7cdf-4928-93d3-71ed3f11aa9b" providerId="AD" clId="Web-{7A9EE198-32E1-9AEF-069C-F8FF300FF90F}" dt="2024-05-02T16:58:49.312" v="89"/>
        <pc:sldMkLst>
          <pc:docMk/>
          <pc:sldMk cId="3289410558" sldId="261"/>
        </pc:sldMkLst>
        <pc:spChg chg="add del mod">
          <ac:chgData name="Carys Davies (2303981)" userId="S::2303981@student.uwtsd.ac.uk::33008f4c-7cdf-4928-93d3-71ed3f11aa9b" providerId="AD" clId="Web-{7A9EE198-32E1-9AEF-069C-F8FF300FF90F}" dt="2024-05-02T16:58:49.312" v="89"/>
          <ac:spMkLst>
            <pc:docMk/>
            <pc:sldMk cId="3289410558" sldId="261"/>
            <ac:spMk id="3" creationId="{FB0C0CE8-8EF2-3BA1-79FA-E792CFEBCCCF}"/>
          </ac:spMkLst>
        </pc:spChg>
      </pc:sldChg>
      <pc:sldChg chg="modSp">
        <pc:chgData name="Carys Davies (2303981)" userId="S::2303981@student.uwtsd.ac.uk::33008f4c-7cdf-4928-93d3-71ed3f11aa9b" providerId="AD" clId="Web-{7A9EE198-32E1-9AEF-069C-F8FF300FF90F}" dt="2024-05-02T17:00:12.032" v="103" actId="20577"/>
        <pc:sldMkLst>
          <pc:docMk/>
          <pc:sldMk cId="1774380996" sldId="263"/>
        </pc:sldMkLst>
        <pc:spChg chg="mod">
          <ac:chgData name="Carys Davies (2303981)" userId="S::2303981@student.uwtsd.ac.uk::33008f4c-7cdf-4928-93d3-71ed3f11aa9b" providerId="AD" clId="Web-{7A9EE198-32E1-9AEF-069C-F8FF300FF90F}" dt="2024-05-02T17:00:05.939" v="100" actId="20577"/>
          <ac:spMkLst>
            <pc:docMk/>
            <pc:sldMk cId="1774380996" sldId="263"/>
            <ac:spMk id="2" creationId="{A799EE5F-D858-400D-E15D-F24C5EF9D9CB}"/>
          </ac:spMkLst>
        </pc:spChg>
        <pc:spChg chg="mod">
          <ac:chgData name="Carys Davies (2303981)" userId="S::2303981@student.uwtsd.ac.uk::33008f4c-7cdf-4928-93d3-71ed3f11aa9b" providerId="AD" clId="Web-{7A9EE198-32E1-9AEF-069C-F8FF300FF90F}" dt="2024-05-02T17:00:12.032" v="103" actId="20577"/>
          <ac:spMkLst>
            <pc:docMk/>
            <pc:sldMk cId="1774380996" sldId="263"/>
            <ac:spMk id="3" creationId="{586B213D-DA13-AC27-9132-250CF24FF7B8}"/>
          </ac:spMkLst>
        </pc:spChg>
      </pc:sldChg>
      <pc:sldChg chg="addSp modSp">
        <pc:chgData name="Carys Davies (2303981)" userId="S::2303981@student.uwtsd.ac.uk::33008f4c-7cdf-4928-93d3-71ed3f11aa9b" providerId="AD" clId="Web-{7A9EE198-32E1-9AEF-069C-F8FF300FF90F}" dt="2024-05-02T17:02:30.801" v="109" actId="1076"/>
        <pc:sldMkLst>
          <pc:docMk/>
          <pc:sldMk cId="1920439884" sldId="266"/>
        </pc:sldMkLst>
        <pc:spChg chg="mod">
          <ac:chgData name="Carys Davies (2303981)" userId="S::2303981@student.uwtsd.ac.uk::33008f4c-7cdf-4928-93d3-71ed3f11aa9b" providerId="AD" clId="Web-{7A9EE198-32E1-9AEF-069C-F8FF300FF90F}" dt="2024-05-02T16:54:16.118" v="5" actId="1076"/>
          <ac:spMkLst>
            <pc:docMk/>
            <pc:sldMk cId="1920439884" sldId="266"/>
            <ac:spMk id="4" creationId="{8E89E643-1DE4-0E42-19C7-7B6EE07AA84A}"/>
          </ac:spMkLst>
        </pc:spChg>
        <pc:picChg chg="add mod">
          <ac:chgData name="Carys Davies (2303981)" userId="S::2303981@student.uwtsd.ac.uk::33008f4c-7cdf-4928-93d3-71ed3f11aa9b" providerId="AD" clId="Web-{7A9EE198-32E1-9AEF-069C-F8FF300FF90F}" dt="2024-05-02T17:02:30.801" v="109" actId="1076"/>
          <ac:picMkLst>
            <pc:docMk/>
            <pc:sldMk cId="1920439884" sldId="266"/>
            <ac:picMk id="5" creationId="{E8175F6F-06DF-70BE-A29A-87FE5F2737ED}"/>
          </ac:picMkLst>
        </pc:picChg>
      </pc:sldChg>
      <pc:sldChg chg="modSp">
        <pc:chgData name="Carys Davies (2303981)" userId="S::2303981@student.uwtsd.ac.uk::33008f4c-7cdf-4928-93d3-71ed3f11aa9b" providerId="AD" clId="Web-{7A9EE198-32E1-9AEF-069C-F8FF300FF90F}" dt="2024-05-02T16:59:22.891" v="93" actId="20577"/>
        <pc:sldMkLst>
          <pc:docMk/>
          <pc:sldMk cId="2825273039" sldId="272"/>
        </pc:sldMkLst>
        <pc:spChg chg="mod">
          <ac:chgData name="Carys Davies (2303981)" userId="S::2303981@student.uwtsd.ac.uk::33008f4c-7cdf-4928-93d3-71ed3f11aa9b" providerId="AD" clId="Web-{7A9EE198-32E1-9AEF-069C-F8FF300FF90F}" dt="2024-05-02T16:59:22.891" v="93" actId="20577"/>
          <ac:spMkLst>
            <pc:docMk/>
            <pc:sldMk cId="2825273039" sldId="272"/>
            <ac:spMk id="3" creationId="{F409D233-E4EB-BBC6-EADE-9568B69FA694}"/>
          </ac:spMkLst>
        </pc:spChg>
      </pc:sldChg>
    </pc:docChg>
  </pc:docChgLst>
  <pc:docChgLst>
    <pc:chgData name="Jac Davies (2305914)" userId="a2ed1f1b-37d4-4970-9e53-804cfe359f94" providerId="ADAL" clId="{0F7610D9-6C45-0C44-A7F2-127BFF92058F}"/>
    <pc:docChg chg="modSld">
      <pc:chgData name="Jac Davies (2305914)" userId="a2ed1f1b-37d4-4970-9e53-804cfe359f94" providerId="ADAL" clId="{0F7610D9-6C45-0C44-A7F2-127BFF92058F}" dt="2024-05-02T14:41:25.243" v="4" actId="22"/>
      <pc:docMkLst>
        <pc:docMk/>
      </pc:docMkLst>
      <pc:sldChg chg="addSp modSp">
        <pc:chgData name="Jac Davies (2305914)" userId="a2ed1f1b-37d4-4970-9e53-804cfe359f94" providerId="ADAL" clId="{0F7610D9-6C45-0C44-A7F2-127BFF92058F}" dt="2024-05-02T14:41:25.243" v="4" actId="22"/>
        <pc:sldMkLst>
          <pc:docMk/>
          <pc:sldMk cId="2737241693" sldId="271"/>
        </pc:sldMkLst>
        <pc:picChg chg="add mod">
          <ac:chgData name="Jac Davies (2305914)" userId="a2ed1f1b-37d4-4970-9e53-804cfe359f94" providerId="ADAL" clId="{0F7610D9-6C45-0C44-A7F2-127BFF92058F}" dt="2024-05-02T14:38:58.309" v="1" actId="1076"/>
          <ac:picMkLst>
            <pc:docMk/>
            <pc:sldMk cId="2737241693" sldId="271"/>
            <ac:picMk id="5" creationId="{707D0C82-52E3-4532-199E-234151E82993}"/>
          </ac:picMkLst>
        </pc:picChg>
        <pc:picChg chg="add">
          <ac:chgData name="Jac Davies (2305914)" userId="a2ed1f1b-37d4-4970-9e53-804cfe359f94" providerId="ADAL" clId="{0F7610D9-6C45-0C44-A7F2-127BFF92058F}" dt="2024-05-02T14:39:34.733" v="2" actId="22"/>
          <ac:picMkLst>
            <pc:docMk/>
            <pc:sldMk cId="2737241693" sldId="271"/>
            <ac:picMk id="8" creationId="{5D8AE5C8-6BC2-790C-C1DE-B95BE1F3D632}"/>
          </ac:picMkLst>
        </pc:picChg>
        <pc:picChg chg="add">
          <ac:chgData name="Jac Davies (2305914)" userId="a2ed1f1b-37d4-4970-9e53-804cfe359f94" providerId="ADAL" clId="{0F7610D9-6C45-0C44-A7F2-127BFF92058F}" dt="2024-05-02T14:40:29.584" v="3" actId="22"/>
          <ac:picMkLst>
            <pc:docMk/>
            <pc:sldMk cId="2737241693" sldId="271"/>
            <ac:picMk id="12" creationId="{62D8B5B4-8C28-50ED-5441-045A1699F2CF}"/>
          </ac:picMkLst>
        </pc:picChg>
        <pc:picChg chg="add">
          <ac:chgData name="Jac Davies (2305914)" userId="a2ed1f1b-37d4-4970-9e53-804cfe359f94" providerId="ADAL" clId="{0F7610D9-6C45-0C44-A7F2-127BFF92058F}" dt="2024-05-02T14:41:25.243" v="4" actId="22"/>
          <ac:picMkLst>
            <pc:docMk/>
            <pc:sldMk cId="2737241693" sldId="271"/>
            <ac:picMk id="15" creationId="{CA1B09B5-7A4D-F264-0BB1-5FAC4100AA3D}"/>
          </ac:picMkLst>
        </pc:picChg>
      </pc:sldChg>
    </pc:docChg>
  </pc:docChgLst>
  <pc:docChgLst>
    <pc:chgData name="JudikaËl Fongang (2232549)" userId="S::2232549@student.uwtsd.ac.uk::90afb640-886a-436e-959a-7060e7fd7435" providerId="AD" clId="Web-{073F597A-8A95-EDB4-2F39-0FE7E99EB521}"/>
    <pc:docChg chg="delSld modSld">
      <pc:chgData name="JudikaËl Fongang (2232549)" userId="S::2232549@student.uwtsd.ac.uk::90afb640-886a-436e-959a-7060e7fd7435" providerId="AD" clId="Web-{073F597A-8A95-EDB4-2F39-0FE7E99EB521}" dt="2024-05-06T01:37:18.776" v="817" actId="20577"/>
      <pc:docMkLst>
        <pc:docMk/>
      </pc:docMkLst>
      <pc:sldChg chg="addSp delSp modSp">
        <pc:chgData name="JudikaËl Fongang (2232549)" userId="S::2232549@student.uwtsd.ac.uk::90afb640-886a-436e-959a-7060e7fd7435" providerId="AD" clId="Web-{073F597A-8A95-EDB4-2F39-0FE7E99EB521}" dt="2024-05-06T01:37:18.776" v="817" actId="20577"/>
        <pc:sldMkLst>
          <pc:docMk/>
          <pc:sldMk cId="2168280722" sldId="265"/>
        </pc:sldMkLst>
        <pc:spChg chg="add del mod">
          <ac:chgData name="JudikaËl Fongang (2232549)" userId="S::2232549@student.uwtsd.ac.uk::90afb640-886a-436e-959a-7060e7fd7435" providerId="AD" clId="Web-{073F597A-8A95-EDB4-2F39-0FE7E99EB521}" dt="2024-05-06T01:37:18.776" v="817" actId="20577"/>
          <ac:spMkLst>
            <pc:docMk/>
            <pc:sldMk cId="2168280722" sldId="265"/>
            <ac:spMk id="3" creationId="{814EF9DD-7F90-5C7C-28F0-C15F3240212D}"/>
          </ac:spMkLst>
        </pc:spChg>
        <pc:spChg chg="add del mod">
          <ac:chgData name="JudikaËl Fongang (2232549)" userId="S::2232549@student.uwtsd.ac.uk::90afb640-886a-436e-959a-7060e7fd7435" providerId="AD" clId="Web-{073F597A-8A95-EDB4-2F39-0FE7E99EB521}" dt="2024-05-06T00:04:05.461" v="528"/>
          <ac:spMkLst>
            <pc:docMk/>
            <pc:sldMk cId="2168280722" sldId="265"/>
            <ac:spMk id="5" creationId="{A8930C91-239F-0B8F-7F41-E50783697D77}"/>
          </ac:spMkLst>
        </pc:spChg>
      </pc:sldChg>
      <pc:sldChg chg="modSp del">
        <pc:chgData name="JudikaËl Fongang (2232549)" userId="S::2232549@student.uwtsd.ac.uk::90afb640-886a-436e-959a-7060e7fd7435" providerId="AD" clId="Web-{073F597A-8A95-EDB4-2F39-0FE7E99EB521}" dt="2024-05-06T01:00:35.298" v="653"/>
        <pc:sldMkLst>
          <pc:docMk/>
          <pc:sldMk cId="4194881611" sldId="269"/>
        </pc:sldMkLst>
        <pc:spChg chg="mod">
          <ac:chgData name="JudikaËl Fongang (2232549)" userId="S::2232549@student.uwtsd.ac.uk::90afb640-886a-436e-959a-7060e7fd7435" providerId="AD" clId="Web-{073F597A-8A95-EDB4-2F39-0FE7E99EB521}" dt="2024-05-06T00:20:13.885" v="587" actId="20577"/>
          <ac:spMkLst>
            <pc:docMk/>
            <pc:sldMk cId="4194881611" sldId="269"/>
            <ac:spMk id="2" creationId="{7E4E8A98-3263-B782-4169-393D1A461AE4}"/>
          </ac:spMkLst>
        </pc:spChg>
      </pc:sldChg>
      <pc:sldChg chg="modSp">
        <pc:chgData name="JudikaËl Fongang (2232549)" userId="S::2232549@student.uwtsd.ac.uk::90afb640-886a-436e-959a-7060e7fd7435" providerId="AD" clId="Web-{073F597A-8A95-EDB4-2F39-0FE7E99EB521}" dt="2024-05-06T01:33:05.816" v="777" actId="20577"/>
        <pc:sldMkLst>
          <pc:docMk/>
          <pc:sldMk cId="2825273039" sldId="272"/>
        </pc:sldMkLst>
        <pc:spChg chg="mod">
          <ac:chgData name="JudikaËl Fongang (2232549)" userId="S::2232549@student.uwtsd.ac.uk::90afb640-886a-436e-959a-7060e7fd7435" providerId="AD" clId="Web-{073F597A-8A95-EDB4-2F39-0FE7E99EB521}" dt="2024-05-06T01:33:05.816" v="777" actId="20577"/>
          <ac:spMkLst>
            <pc:docMk/>
            <pc:sldMk cId="2825273039" sldId="272"/>
            <ac:spMk id="3" creationId="{F409D233-E4EB-BBC6-EADE-9568B69FA694}"/>
          </ac:spMkLst>
        </pc:spChg>
      </pc:sldChg>
    </pc:docChg>
  </pc:docChgLst>
  <pc:docChgLst>
    <pc:chgData name="Carys Davies (2303981)" userId="S::2303981@student.uwtsd.ac.uk::33008f4c-7cdf-4928-93d3-71ed3f11aa9b" providerId="AD" clId="Web-{A4673A46-ED2A-48E0-033A-5BFB801D5DF9}"/>
    <pc:docChg chg="modSld">
      <pc:chgData name="Carys Davies (2303981)" userId="S::2303981@student.uwtsd.ac.uk::33008f4c-7cdf-4928-93d3-71ed3f11aa9b" providerId="AD" clId="Web-{A4673A46-ED2A-48E0-033A-5BFB801D5DF9}" dt="2024-05-02T14:19:49.101" v="168" actId="1076"/>
      <pc:docMkLst>
        <pc:docMk/>
      </pc:docMkLst>
      <pc:sldChg chg="addSp delSp modSp">
        <pc:chgData name="Carys Davies (2303981)" userId="S::2303981@student.uwtsd.ac.uk::33008f4c-7cdf-4928-93d3-71ed3f11aa9b" providerId="AD" clId="Web-{A4673A46-ED2A-48E0-033A-5BFB801D5DF9}" dt="2024-05-02T14:14:34.374" v="101" actId="1076"/>
        <pc:sldMkLst>
          <pc:docMk/>
          <pc:sldMk cId="1845812272" sldId="260"/>
        </pc:sldMkLst>
        <pc:spChg chg="mod">
          <ac:chgData name="Carys Davies (2303981)" userId="S::2303981@student.uwtsd.ac.uk::33008f4c-7cdf-4928-93d3-71ed3f11aa9b" providerId="AD" clId="Web-{A4673A46-ED2A-48E0-033A-5BFB801D5DF9}" dt="2024-05-02T14:14:29.968" v="100" actId="1076"/>
          <ac:spMkLst>
            <pc:docMk/>
            <pc:sldMk cId="1845812272" sldId="260"/>
            <ac:spMk id="10" creationId="{8D87463B-D673-2045-05C6-2C82B06F0034}"/>
          </ac:spMkLst>
        </pc:spChg>
        <pc:picChg chg="del">
          <ac:chgData name="Carys Davies (2303981)" userId="S::2303981@student.uwtsd.ac.uk::33008f4c-7cdf-4928-93d3-71ed3f11aa9b" providerId="AD" clId="Web-{A4673A46-ED2A-48E0-033A-5BFB801D5DF9}" dt="2024-05-02T14:14:23.577" v="99"/>
          <ac:picMkLst>
            <pc:docMk/>
            <pc:sldMk cId="1845812272" sldId="260"/>
            <ac:picMk id="4" creationId="{145B8871-A2AF-35FF-EF78-538FD1FFF7EA}"/>
          </ac:picMkLst>
        </pc:picChg>
        <pc:picChg chg="del">
          <ac:chgData name="Carys Davies (2303981)" userId="S::2303981@student.uwtsd.ac.uk::33008f4c-7cdf-4928-93d3-71ed3f11aa9b" providerId="AD" clId="Web-{A4673A46-ED2A-48E0-033A-5BFB801D5DF9}" dt="2024-05-02T14:14:23.577" v="98"/>
          <ac:picMkLst>
            <pc:docMk/>
            <pc:sldMk cId="1845812272" sldId="260"/>
            <ac:picMk id="5" creationId="{4841A909-F1EE-6964-1702-ACC87C8C808D}"/>
          </ac:picMkLst>
        </pc:picChg>
        <pc:picChg chg="del">
          <ac:chgData name="Carys Davies (2303981)" userId="S::2303981@student.uwtsd.ac.uk::33008f4c-7cdf-4928-93d3-71ed3f11aa9b" providerId="AD" clId="Web-{A4673A46-ED2A-48E0-033A-5BFB801D5DF9}" dt="2024-05-02T14:14:23.561" v="97"/>
          <ac:picMkLst>
            <pc:docMk/>
            <pc:sldMk cId="1845812272" sldId="260"/>
            <ac:picMk id="6" creationId="{5C9AE869-6388-DEB5-123B-04BBC53D9DE6}"/>
          </ac:picMkLst>
        </pc:picChg>
        <pc:picChg chg="del">
          <ac:chgData name="Carys Davies (2303981)" userId="S::2303981@student.uwtsd.ac.uk::33008f4c-7cdf-4928-93d3-71ed3f11aa9b" providerId="AD" clId="Web-{A4673A46-ED2A-48E0-033A-5BFB801D5DF9}" dt="2024-05-02T14:14:23.561" v="96"/>
          <ac:picMkLst>
            <pc:docMk/>
            <pc:sldMk cId="1845812272" sldId="260"/>
            <ac:picMk id="7" creationId="{32AF8801-5990-617F-5D0F-81C91B65CB46}"/>
          </ac:picMkLst>
        </pc:picChg>
        <pc:picChg chg="add del mod">
          <ac:chgData name="Carys Davies (2303981)" userId="S::2303981@student.uwtsd.ac.uk::33008f4c-7cdf-4928-93d3-71ed3f11aa9b" providerId="AD" clId="Web-{A4673A46-ED2A-48E0-033A-5BFB801D5DF9}" dt="2024-05-02T14:14:34.374" v="101" actId="1076"/>
          <ac:picMkLst>
            <pc:docMk/>
            <pc:sldMk cId="1845812272" sldId="260"/>
            <ac:picMk id="8" creationId="{BD979A39-20EB-8071-AC7F-1398ABDFA6A7}"/>
          </ac:picMkLst>
        </pc:picChg>
      </pc:sldChg>
      <pc:sldChg chg="modSp">
        <pc:chgData name="Carys Davies (2303981)" userId="S::2303981@student.uwtsd.ac.uk::33008f4c-7cdf-4928-93d3-71ed3f11aa9b" providerId="AD" clId="Web-{A4673A46-ED2A-48E0-033A-5BFB801D5DF9}" dt="2024-05-02T14:19:06.241" v="167" actId="20577"/>
        <pc:sldMkLst>
          <pc:docMk/>
          <pc:sldMk cId="2168280722" sldId="265"/>
        </pc:sldMkLst>
        <pc:spChg chg="mod">
          <ac:chgData name="Carys Davies (2303981)" userId="S::2303981@student.uwtsd.ac.uk::33008f4c-7cdf-4928-93d3-71ed3f11aa9b" providerId="AD" clId="Web-{A4673A46-ED2A-48E0-033A-5BFB801D5DF9}" dt="2024-05-02T14:19:06.241" v="167" actId="20577"/>
          <ac:spMkLst>
            <pc:docMk/>
            <pc:sldMk cId="2168280722" sldId="265"/>
            <ac:spMk id="3" creationId="{814EF9DD-7F90-5C7C-28F0-C15F3240212D}"/>
          </ac:spMkLst>
        </pc:spChg>
      </pc:sldChg>
      <pc:sldChg chg="addSp modSp">
        <pc:chgData name="Carys Davies (2303981)" userId="S::2303981@student.uwtsd.ac.uk::33008f4c-7cdf-4928-93d3-71ed3f11aa9b" providerId="AD" clId="Web-{A4673A46-ED2A-48E0-033A-5BFB801D5DF9}" dt="2024-05-02T14:19:49.101" v="168" actId="1076"/>
        <pc:sldMkLst>
          <pc:docMk/>
          <pc:sldMk cId="3527242992" sldId="267"/>
        </pc:sldMkLst>
        <pc:spChg chg="mod">
          <ac:chgData name="Carys Davies (2303981)" userId="S::2303981@student.uwtsd.ac.uk::33008f4c-7cdf-4928-93d3-71ed3f11aa9b" providerId="AD" clId="Web-{A4673A46-ED2A-48E0-033A-5BFB801D5DF9}" dt="2024-05-02T14:15:20.188" v="102" actId="20577"/>
          <ac:spMkLst>
            <pc:docMk/>
            <pc:sldMk cId="3527242992" sldId="267"/>
            <ac:spMk id="3" creationId="{814EF9DD-7F90-5C7C-28F0-C15F3240212D}"/>
          </ac:spMkLst>
        </pc:spChg>
        <pc:picChg chg="add mod">
          <ac:chgData name="Carys Davies (2303981)" userId="S::2303981@student.uwtsd.ac.uk::33008f4c-7cdf-4928-93d3-71ed3f11aa9b" providerId="AD" clId="Web-{A4673A46-ED2A-48E0-033A-5BFB801D5DF9}" dt="2024-05-02T14:19:49.101" v="168" actId="1076"/>
          <ac:picMkLst>
            <pc:docMk/>
            <pc:sldMk cId="3527242992" sldId="267"/>
            <ac:picMk id="4" creationId="{7ACEE032-1773-4418-6A60-17CB2286EA4C}"/>
          </ac:picMkLst>
        </pc:picChg>
      </pc:sldChg>
    </pc:docChg>
  </pc:docChgLst>
  <pc:docChgLst>
    <pc:chgData name="Wiktoria Kuciarska (2307681)" userId="S::2307681@student.uwtsd.ac.uk::6ea43791-e27d-489a-b22e-b3964a9af5d4" providerId="AD" clId="Web-{A398C2DC-64D0-8C27-EADA-BF0F1571B151}"/>
    <pc:docChg chg="modSld">
      <pc:chgData name="Wiktoria Kuciarska (2307681)" userId="S::2307681@student.uwtsd.ac.uk::6ea43791-e27d-489a-b22e-b3964a9af5d4" providerId="AD" clId="Web-{A398C2DC-64D0-8C27-EADA-BF0F1571B151}" dt="2024-05-06T12:49:10.144" v="237" actId="20577"/>
      <pc:docMkLst>
        <pc:docMk/>
      </pc:docMkLst>
      <pc:sldChg chg="addSp modSp">
        <pc:chgData name="Wiktoria Kuciarska (2307681)" userId="S::2307681@student.uwtsd.ac.uk::6ea43791-e27d-489a-b22e-b3964a9af5d4" providerId="AD" clId="Web-{A398C2DC-64D0-8C27-EADA-BF0F1571B151}" dt="2024-05-06T12:49:10.144" v="237" actId="20577"/>
        <pc:sldMkLst>
          <pc:docMk/>
          <pc:sldMk cId="3527242992" sldId="267"/>
        </pc:sldMkLst>
        <pc:spChg chg="mod">
          <ac:chgData name="Wiktoria Kuciarska (2307681)" userId="S::2307681@student.uwtsd.ac.uk::6ea43791-e27d-489a-b22e-b3964a9af5d4" providerId="AD" clId="Web-{A398C2DC-64D0-8C27-EADA-BF0F1571B151}" dt="2024-05-06T12:05:06.198" v="115" actId="20577"/>
          <ac:spMkLst>
            <pc:docMk/>
            <pc:sldMk cId="3527242992" sldId="267"/>
            <ac:spMk id="3" creationId="{814EF9DD-7F90-5C7C-28F0-C15F3240212D}"/>
          </ac:spMkLst>
        </pc:spChg>
        <pc:spChg chg="add mod">
          <ac:chgData name="Wiktoria Kuciarska (2307681)" userId="S::2307681@student.uwtsd.ac.uk::6ea43791-e27d-489a-b22e-b3964a9af5d4" providerId="AD" clId="Web-{A398C2DC-64D0-8C27-EADA-BF0F1571B151}" dt="2024-05-06T12:05:26.058" v="118" actId="1076"/>
          <ac:spMkLst>
            <pc:docMk/>
            <pc:sldMk cId="3527242992" sldId="267"/>
            <ac:spMk id="5" creationId="{9F7E1B0C-CEA2-CF6E-8778-22910942E7C5}"/>
          </ac:spMkLst>
        </pc:spChg>
        <pc:spChg chg="add mod">
          <ac:chgData name="Wiktoria Kuciarska (2307681)" userId="S::2307681@student.uwtsd.ac.uk::6ea43791-e27d-489a-b22e-b3964a9af5d4" providerId="AD" clId="Web-{A398C2DC-64D0-8C27-EADA-BF0F1571B151}" dt="2024-05-06T12:49:10.144" v="237" actId="20577"/>
          <ac:spMkLst>
            <pc:docMk/>
            <pc:sldMk cId="3527242992" sldId="267"/>
            <ac:spMk id="6" creationId="{76ABDB73-79D8-0FEA-9EB8-4B23A3821D03}"/>
          </ac:spMkLst>
        </pc:spChg>
        <pc:picChg chg="mod">
          <ac:chgData name="Wiktoria Kuciarska (2307681)" userId="S::2307681@student.uwtsd.ac.uk::6ea43791-e27d-489a-b22e-b3964a9af5d4" providerId="AD" clId="Web-{A398C2DC-64D0-8C27-EADA-BF0F1571B151}" dt="2024-05-06T11:14:31.445" v="35" actId="1076"/>
          <ac:picMkLst>
            <pc:docMk/>
            <pc:sldMk cId="3527242992" sldId="267"/>
            <ac:picMk id="4" creationId="{7ACEE032-1773-4418-6A60-17CB2286EA4C}"/>
          </ac:picMkLst>
        </pc:picChg>
      </pc:sldChg>
      <pc:sldChg chg="modSp">
        <pc:chgData name="Wiktoria Kuciarska (2307681)" userId="S::2307681@student.uwtsd.ac.uk::6ea43791-e27d-489a-b22e-b3964a9af5d4" providerId="AD" clId="Web-{A398C2DC-64D0-8C27-EADA-BF0F1571B151}" dt="2024-05-06T11:14:16.726" v="31" actId="20577"/>
        <pc:sldMkLst>
          <pc:docMk/>
          <pc:sldMk cId="2825273039" sldId="272"/>
        </pc:sldMkLst>
        <pc:spChg chg="mod">
          <ac:chgData name="Wiktoria Kuciarska (2307681)" userId="S::2307681@student.uwtsd.ac.uk::6ea43791-e27d-489a-b22e-b3964a9af5d4" providerId="AD" clId="Web-{A398C2DC-64D0-8C27-EADA-BF0F1571B151}" dt="2024-05-06T11:14:16.726" v="31" actId="20577"/>
          <ac:spMkLst>
            <pc:docMk/>
            <pc:sldMk cId="2825273039" sldId="272"/>
            <ac:spMk id="3" creationId="{F409D233-E4EB-BBC6-EADE-9568B69FA694}"/>
          </ac:spMkLst>
        </pc:spChg>
      </pc:sldChg>
    </pc:docChg>
  </pc:docChgLst>
  <pc:docChgLst>
    <pc:chgData name="Jac Davies (2305914)" userId="S::2305914@student.uwtsd.ac.uk::a2ed1f1b-37d4-4970-9e53-804cfe359f94" providerId="AD" clId="Web-{73988707-06F4-A2AF-A356-C7394C06E9D2}"/>
    <pc:docChg chg="addSld delSld modSld addMainMaster delMainMaster">
      <pc:chgData name="Jac Davies (2305914)" userId="S::2305914@student.uwtsd.ac.uk::a2ed1f1b-37d4-4970-9e53-804cfe359f94" providerId="AD" clId="Web-{73988707-06F4-A2AF-A356-C7394C06E9D2}" dt="2024-05-02T12:14:20.471" v="99" actId="20577"/>
      <pc:docMkLst>
        <pc:docMk/>
      </pc:docMkLst>
      <pc:sldChg chg="addSp delSp modSp mod modTransition setBg modClrScheme chgLayout">
        <pc:chgData name="Jac Davies (2305914)" userId="S::2305914@student.uwtsd.ac.uk::a2ed1f1b-37d4-4970-9e53-804cfe359f94" providerId="AD" clId="Web-{73988707-06F4-A2AF-A356-C7394C06E9D2}" dt="2024-05-02T12:12:32.637" v="71"/>
        <pc:sldMkLst>
          <pc:docMk/>
          <pc:sldMk cId="109857222" sldId="256"/>
        </pc:sldMkLst>
        <pc:spChg chg="mod ord">
          <ac:chgData name="Jac Davies (2305914)" userId="S::2305914@student.uwtsd.ac.uk::a2ed1f1b-37d4-4970-9e53-804cfe359f94" providerId="AD" clId="Web-{73988707-06F4-A2AF-A356-C7394C06E9D2}" dt="2024-05-02T12:12:21.214" v="7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Jac Davies (2305914)" userId="S::2305914@student.uwtsd.ac.uk::a2ed1f1b-37d4-4970-9e53-804cfe359f94" providerId="AD" clId="Web-{73988707-06F4-A2AF-A356-C7394C06E9D2}" dt="2024-05-02T12:03:00.976" v="4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Jac Davies (2305914)" userId="S::2305914@student.uwtsd.ac.uk::a2ed1f1b-37d4-4970-9e53-804cfe359f94" providerId="AD" clId="Web-{73988707-06F4-A2AF-A356-C7394C06E9D2}" dt="2024-05-02T12:08:36.184" v="15" actId="1076"/>
          <ac:picMkLst>
            <pc:docMk/>
            <pc:sldMk cId="109857222" sldId="256"/>
            <ac:picMk id="4" creationId="{6AF5E8DD-440B-7041-7C3E-1CEBB12F75BF}"/>
          </ac:picMkLst>
        </pc:picChg>
        <pc:picChg chg="add del mod">
          <ac:chgData name="Jac Davies (2305914)" userId="S::2305914@student.uwtsd.ac.uk::a2ed1f1b-37d4-4970-9e53-804cfe359f94" providerId="AD" clId="Web-{73988707-06F4-A2AF-A356-C7394C06E9D2}" dt="2024-05-02T12:02:55.132" v="2"/>
          <ac:picMkLst>
            <pc:docMk/>
            <pc:sldMk cId="109857222" sldId="256"/>
            <ac:picMk id="5" creationId="{1EE46E2E-C536-EBEC-C92B-C46365B6EC00}"/>
          </ac:picMkLst>
        </pc:picChg>
      </pc:sldChg>
      <pc:sldChg chg="modSp modTransition">
        <pc:chgData name="Jac Davies (2305914)" userId="S::2305914@student.uwtsd.ac.uk::a2ed1f1b-37d4-4970-9e53-804cfe359f94" providerId="AD" clId="Web-{73988707-06F4-A2AF-A356-C7394C06E9D2}" dt="2024-05-02T12:14:20.471" v="99" actId="20577"/>
        <pc:sldMkLst>
          <pc:docMk/>
          <pc:sldMk cId="2864621792" sldId="257"/>
        </pc:sldMkLst>
        <pc:spChg chg="mod">
          <ac:chgData name="Jac Davies (2305914)" userId="S::2305914@student.uwtsd.ac.uk::a2ed1f1b-37d4-4970-9e53-804cfe359f94" providerId="AD" clId="Web-{73988707-06F4-A2AF-A356-C7394C06E9D2}" dt="2024-05-02T12:10:44.067" v="57" actId="20577"/>
          <ac:spMkLst>
            <pc:docMk/>
            <pc:sldMk cId="2864621792" sldId="257"/>
            <ac:spMk id="2" creationId="{D56F7294-1F22-8E88-24C0-A4DE0FF485EE}"/>
          </ac:spMkLst>
        </pc:spChg>
        <pc:spChg chg="mod">
          <ac:chgData name="Jac Davies (2305914)" userId="S::2305914@student.uwtsd.ac.uk::a2ed1f1b-37d4-4970-9e53-804cfe359f94" providerId="AD" clId="Web-{73988707-06F4-A2AF-A356-C7394C06E9D2}" dt="2024-05-02T12:14:20.471" v="99" actId="20577"/>
          <ac:spMkLst>
            <pc:docMk/>
            <pc:sldMk cId="2864621792" sldId="257"/>
            <ac:spMk id="3" creationId="{52165B69-2FB1-959C-0859-6D01DE79B94C}"/>
          </ac:spMkLst>
        </pc:spChg>
      </pc:sldChg>
      <pc:sldChg chg="modSp add replId">
        <pc:chgData name="Jac Davies (2305914)" userId="S::2305914@student.uwtsd.ac.uk::a2ed1f1b-37d4-4970-9e53-804cfe359f94" providerId="AD" clId="Web-{73988707-06F4-A2AF-A356-C7394C06E9D2}" dt="2024-05-02T12:11:16.773" v="69" actId="20577"/>
        <pc:sldMkLst>
          <pc:docMk/>
          <pc:sldMk cId="924290781" sldId="259"/>
        </pc:sldMkLst>
        <pc:spChg chg="mod">
          <ac:chgData name="Jac Davies (2305914)" userId="S::2305914@student.uwtsd.ac.uk::a2ed1f1b-37d4-4970-9e53-804cfe359f94" providerId="AD" clId="Web-{73988707-06F4-A2AF-A356-C7394C06E9D2}" dt="2024-05-02T12:11:16.773" v="69" actId="20577"/>
          <ac:spMkLst>
            <pc:docMk/>
            <pc:sldMk cId="924290781" sldId="259"/>
            <ac:spMk id="2" creationId="{D56F7294-1F22-8E88-24C0-A4DE0FF485EE}"/>
          </ac:spMkLst>
        </pc:spChg>
      </pc:sldChg>
      <pc:sldChg chg="new del">
        <pc:chgData name="Jac Davies (2305914)" userId="S::2305914@student.uwtsd.ac.uk::a2ed1f1b-37d4-4970-9e53-804cfe359f94" providerId="AD" clId="Web-{73988707-06F4-A2AF-A356-C7394C06E9D2}" dt="2024-05-02T12:11:02.240" v="59"/>
        <pc:sldMkLst>
          <pc:docMk/>
          <pc:sldMk cId="2624172981" sldId="259"/>
        </pc:sldMkLst>
      </pc:sldChg>
      <pc:sldMasterChg chg="del delSldLayout">
        <pc:chgData name="Jac Davies (2305914)" userId="S::2305914@student.uwtsd.ac.uk::a2ed1f1b-37d4-4970-9e53-804cfe359f94" providerId="AD" clId="Web-{73988707-06F4-A2AF-A356-C7394C06E9D2}" dt="2024-05-02T12:03:19.008" v="5"/>
        <pc:sldMasterMkLst>
          <pc:docMk/>
          <pc:sldMasterMk cId="2460954070" sldId="2147483660"/>
        </pc:sldMasterMkLst>
        <pc:sldLayoutChg chg="del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Jac Davies (2305914)" userId="S::2305914@student.uwtsd.ac.uk::a2ed1f1b-37d4-4970-9e53-804cfe359f94" providerId="AD" clId="Web-{73988707-06F4-A2AF-A356-C7394C06E9D2}" dt="2024-05-02T12:03:19.008" v="5"/>
        <pc:sldMasterMkLst>
          <pc:docMk/>
          <pc:sldMasterMk cId="3296929634" sldId="2147483672"/>
        </pc:sldMasterMkLst>
        <pc:sldLayoutChg chg="add mod replId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3296929634" sldId="2147483672"/>
            <pc:sldLayoutMk cId="4031420795" sldId="2147483673"/>
          </pc:sldLayoutMkLst>
        </pc:sldLayoutChg>
        <pc:sldLayoutChg chg="add mod replId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3296929634" sldId="2147483672"/>
            <pc:sldLayoutMk cId="1347721275" sldId="2147483674"/>
          </pc:sldLayoutMkLst>
        </pc:sldLayoutChg>
        <pc:sldLayoutChg chg="add mod replId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3296929634" sldId="2147483672"/>
            <pc:sldLayoutMk cId="3226270344" sldId="2147483675"/>
          </pc:sldLayoutMkLst>
        </pc:sldLayoutChg>
        <pc:sldLayoutChg chg="add mod replId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3296929634" sldId="2147483672"/>
            <pc:sldLayoutMk cId="151933418" sldId="2147483676"/>
          </pc:sldLayoutMkLst>
        </pc:sldLayoutChg>
        <pc:sldLayoutChg chg="add mod replId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3296929634" sldId="2147483672"/>
            <pc:sldLayoutMk cId="2109199900" sldId="2147483677"/>
          </pc:sldLayoutMkLst>
        </pc:sldLayoutChg>
        <pc:sldLayoutChg chg="add mod replId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3296929634" sldId="2147483672"/>
            <pc:sldLayoutMk cId="1898127168" sldId="2147483678"/>
          </pc:sldLayoutMkLst>
        </pc:sldLayoutChg>
        <pc:sldLayoutChg chg="add mod replId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3296929634" sldId="2147483672"/>
            <pc:sldLayoutMk cId="3885166337" sldId="2147483679"/>
          </pc:sldLayoutMkLst>
        </pc:sldLayoutChg>
        <pc:sldLayoutChg chg="add mod replId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3296929634" sldId="2147483672"/>
            <pc:sldLayoutMk cId="1467441112" sldId="2147483680"/>
          </pc:sldLayoutMkLst>
        </pc:sldLayoutChg>
        <pc:sldLayoutChg chg="add mod replId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3296929634" sldId="2147483672"/>
            <pc:sldLayoutMk cId="630857382" sldId="2147483681"/>
          </pc:sldLayoutMkLst>
        </pc:sldLayoutChg>
        <pc:sldLayoutChg chg="add mod replId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3296929634" sldId="2147483672"/>
            <pc:sldLayoutMk cId="1805984300" sldId="2147483682"/>
          </pc:sldLayoutMkLst>
        </pc:sldLayoutChg>
        <pc:sldLayoutChg chg="add mod replId">
          <pc:chgData name="Jac Davies (2305914)" userId="S::2305914@student.uwtsd.ac.uk::a2ed1f1b-37d4-4970-9e53-804cfe359f94" providerId="AD" clId="Web-{73988707-06F4-A2AF-A356-C7394C06E9D2}" dt="2024-05-02T12:03:19.008" v="5"/>
          <pc:sldLayoutMkLst>
            <pc:docMk/>
            <pc:sldMasterMk cId="3296929634" sldId="2147483672"/>
            <pc:sldLayoutMk cId="803928562" sldId="2147483683"/>
          </pc:sldLayoutMkLst>
        </pc:sldLayoutChg>
      </pc:sldMasterChg>
    </pc:docChg>
  </pc:docChgLst>
  <pc:docChgLst>
    <pc:chgData name="Jac Davies (2305914)" userId="S::2305914@student.uwtsd.ac.uk::a2ed1f1b-37d4-4970-9e53-804cfe359f94" providerId="AD" clId="Web-{92632CDD-A341-8B22-347D-76A927CFF8BC}"/>
    <pc:docChg chg="addSld delSld modSld">
      <pc:chgData name="Jac Davies (2305914)" userId="S::2305914@student.uwtsd.ac.uk::a2ed1f1b-37d4-4970-9e53-804cfe359f94" providerId="AD" clId="Web-{92632CDD-A341-8B22-347D-76A927CFF8BC}" dt="2024-05-02T14:42:26.860" v="626" actId="1076"/>
      <pc:docMkLst>
        <pc:docMk/>
      </pc:docMkLst>
      <pc:sldChg chg="del">
        <pc:chgData name="Jac Davies (2305914)" userId="S::2305914@student.uwtsd.ac.uk::a2ed1f1b-37d4-4970-9e53-804cfe359f94" providerId="AD" clId="Web-{92632CDD-A341-8B22-347D-76A927CFF8BC}" dt="2024-05-02T12:24:06.980" v="60"/>
        <pc:sldMkLst>
          <pc:docMk/>
          <pc:sldMk cId="109857222" sldId="256"/>
        </pc:sldMkLst>
      </pc:sldChg>
      <pc:sldChg chg="addSp modSp del">
        <pc:chgData name="Jac Davies (2305914)" userId="S::2305914@student.uwtsd.ac.uk::a2ed1f1b-37d4-4970-9e53-804cfe359f94" providerId="AD" clId="Web-{92632CDD-A341-8B22-347D-76A927CFF8BC}" dt="2024-05-02T12:24:18.324" v="61"/>
        <pc:sldMkLst>
          <pc:docMk/>
          <pc:sldMk cId="2864621792" sldId="257"/>
        </pc:sldMkLst>
        <pc:spChg chg="mod">
          <ac:chgData name="Jac Davies (2305914)" userId="S::2305914@student.uwtsd.ac.uk::a2ed1f1b-37d4-4970-9e53-804cfe359f94" providerId="AD" clId="Web-{92632CDD-A341-8B22-347D-76A927CFF8BC}" dt="2024-05-02T12:22:59.745" v="56" actId="1076"/>
          <ac:spMkLst>
            <pc:docMk/>
            <pc:sldMk cId="2864621792" sldId="257"/>
            <ac:spMk id="2" creationId="{D56F7294-1F22-8E88-24C0-A4DE0FF485EE}"/>
          </ac:spMkLst>
        </pc:spChg>
        <pc:spChg chg="mod">
          <ac:chgData name="Jac Davies (2305914)" userId="S::2305914@student.uwtsd.ac.uk::a2ed1f1b-37d4-4970-9e53-804cfe359f94" providerId="AD" clId="Web-{92632CDD-A341-8B22-347D-76A927CFF8BC}" dt="2024-05-02T12:17:31.363" v="7" actId="20577"/>
          <ac:spMkLst>
            <pc:docMk/>
            <pc:sldMk cId="2864621792" sldId="257"/>
            <ac:spMk id="3" creationId="{52165B69-2FB1-959C-0859-6D01DE79B94C}"/>
          </ac:spMkLst>
        </pc:spChg>
        <pc:picChg chg="add mod">
          <ac:chgData name="Jac Davies (2305914)" userId="S::2305914@student.uwtsd.ac.uk::a2ed1f1b-37d4-4970-9e53-804cfe359f94" providerId="AD" clId="Web-{92632CDD-A341-8B22-347D-76A927CFF8BC}" dt="2024-05-02T12:17:41.832" v="9" actId="1076"/>
          <ac:picMkLst>
            <pc:docMk/>
            <pc:sldMk cId="2864621792" sldId="257"/>
            <ac:picMk id="5" creationId="{5AE8AC96-7D6F-EEA6-AB63-D60458994CC8}"/>
          </ac:picMkLst>
        </pc:picChg>
      </pc:sldChg>
      <pc:sldChg chg="modTransition">
        <pc:chgData name="Jac Davies (2305914)" userId="S::2305914@student.uwtsd.ac.uk::a2ed1f1b-37d4-4970-9e53-804cfe359f94" providerId="AD" clId="Web-{92632CDD-A341-8B22-347D-76A927CFF8BC}" dt="2024-05-02T12:34:33.868" v="178"/>
        <pc:sldMkLst>
          <pc:docMk/>
          <pc:sldMk cId="1989119923" sldId="258"/>
        </pc:sldMkLst>
      </pc:sldChg>
      <pc:sldChg chg="del">
        <pc:chgData name="Jac Davies (2305914)" userId="S::2305914@student.uwtsd.ac.uk::a2ed1f1b-37d4-4970-9e53-804cfe359f94" providerId="AD" clId="Web-{92632CDD-A341-8B22-347D-76A927CFF8BC}" dt="2024-05-02T12:24:05.090" v="59"/>
        <pc:sldMkLst>
          <pc:docMk/>
          <pc:sldMk cId="924290781" sldId="259"/>
        </pc:sldMkLst>
      </pc:sldChg>
      <pc:sldChg chg="modSp">
        <pc:chgData name="Jac Davies (2305914)" userId="S::2305914@student.uwtsd.ac.uk::a2ed1f1b-37d4-4970-9e53-804cfe359f94" providerId="AD" clId="Web-{92632CDD-A341-8B22-347D-76A927CFF8BC}" dt="2024-05-02T13:10:29.460" v="543" actId="1076"/>
        <pc:sldMkLst>
          <pc:docMk/>
          <pc:sldMk cId="1845812272" sldId="260"/>
        </pc:sldMkLst>
        <pc:picChg chg="mod">
          <ac:chgData name="Jac Davies (2305914)" userId="S::2305914@student.uwtsd.ac.uk::a2ed1f1b-37d4-4970-9e53-804cfe359f94" providerId="AD" clId="Web-{92632CDD-A341-8B22-347D-76A927CFF8BC}" dt="2024-05-02T13:10:29.460" v="543" actId="1076"/>
          <ac:picMkLst>
            <pc:docMk/>
            <pc:sldMk cId="1845812272" sldId="260"/>
            <ac:picMk id="4" creationId="{145B8871-A2AF-35FF-EF78-538FD1FFF7EA}"/>
          </ac:picMkLst>
        </pc:picChg>
      </pc:sldChg>
      <pc:sldChg chg="new del">
        <pc:chgData name="Jac Davies (2305914)" userId="S::2305914@student.uwtsd.ac.uk::a2ed1f1b-37d4-4970-9e53-804cfe359f94" providerId="AD" clId="Web-{92632CDD-A341-8B22-347D-76A927CFF8BC}" dt="2024-05-02T12:19:14.131" v="11"/>
        <pc:sldMkLst>
          <pc:docMk/>
          <pc:sldMk cId="435557495" sldId="261"/>
        </pc:sldMkLst>
      </pc:sldChg>
      <pc:sldChg chg="addSp modSp new mod modTransition modShow">
        <pc:chgData name="Jac Davies (2305914)" userId="S::2305914@student.uwtsd.ac.uk::a2ed1f1b-37d4-4970-9e53-804cfe359f94" providerId="AD" clId="Web-{92632CDD-A341-8B22-347D-76A927CFF8BC}" dt="2024-05-02T12:23:39.949" v="57"/>
        <pc:sldMkLst>
          <pc:docMk/>
          <pc:sldMk cId="3289410558" sldId="261"/>
        </pc:sldMkLst>
        <pc:spChg chg="add mod">
          <ac:chgData name="Jac Davies (2305914)" userId="S::2305914@student.uwtsd.ac.uk::a2ed1f1b-37d4-4970-9e53-804cfe359f94" providerId="AD" clId="Web-{92632CDD-A341-8B22-347D-76A927CFF8BC}" dt="2024-05-02T12:20:21.741" v="20"/>
          <ac:spMkLst>
            <pc:docMk/>
            <pc:sldMk cId="3289410558" sldId="261"/>
            <ac:spMk id="2" creationId="{DAA606F6-68DD-0B78-4F2A-0326D26AB2EE}"/>
          </ac:spMkLst>
        </pc:spChg>
        <pc:picChg chg="add mod">
          <ac:chgData name="Jac Davies (2305914)" userId="S::2305914@student.uwtsd.ac.uk::a2ed1f1b-37d4-4970-9e53-804cfe359f94" providerId="AD" clId="Web-{92632CDD-A341-8B22-347D-76A927CFF8BC}" dt="2024-05-02T12:20:35.210" v="22" actId="1076"/>
          <ac:picMkLst>
            <pc:docMk/>
            <pc:sldMk cId="3289410558" sldId="261"/>
            <ac:picMk id="4" creationId="{464E1D2B-051D-7BEA-AA0D-7E34AC758993}"/>
          </ac:picMkLst>
        </pc:picChg>
      </pc:sldChg>
      <pc:sldChg chg="addSp delSp modSp add mod replId modTransition modShow">
        <pc:chgData name="Jac Davies (2305914)" userId="S::2305914@student.uwtsd.ac.uk::a2ed1f1b-37d4-4970-9e53-804cfe359f94" providerId="AD" clId="Web-{92632CDD-A341-8B22-347D-76A927CFF8BC}" dt="2024-05-02T14:34:17.584" v="552" actId="1076"/>
        <pc:sldMkLst>
          <pc:docMk/>
          <pc:sldMk cId="685878340" sldId="262"/>
        </pc:sldMkLst>
        <pc:spChg chg="mod">
          <ac:chgData name="Jac Davies (2305914)" userId="S::2305914@student.uwtsd.ac.uk::a2ed1f1b-37d4-4970-9e53-804cfe359f94" providerId="AD" clId="Web-{92632CDD-A341-8B22-347D-76A927CFF8BC}" dt="2024-05-02T12:21:03.711" v="34" actId="20577"/>
          <ac:spMkLst>
            <pc:docMk/>
            <pc:sldMk cId="685878340" sldId="262"/>
            <ac:spMk id="2" creationId="{DAA606F6-68DD-0B78-4F2A-0326D26AB2EE}"/>
          </ac:spMkLst>
        </pc:spChg>
        <pc:spChg chg="add del mod">
          <ac:chgData name="Jac Davies (2305914)" userId="S::2305914@student.uwtsd.ac.uk::a2ed1f1b-37d4-4970-9e53-804cfe359f94" providerId="AD" clId="Web-{92632CDD-A341-8B22-347D-76A927CFF8BC}" dt="2024-05-02T12:33:59.727" v="170"/>
          <ac:spMkLst>
            <pc:docMk/>
            <pc:sldMk cId="685878340" sldId="262"/>
            <ac:spMk id="5" creationId="{4437F361-9BDE-DF37-1A8B-429BEA9620BC}"/>
          </ac:spMkLst>
        </pc:spChg>
        <pc:spChg chg="add mod ord">
          <ac:chgData name="Jac Davies (2305914)" userId="S::2305914@student.uwtsd.ac.uk::a2ed1f1b-37d4-4970-9e53-804cfe359f94" providerId="AD" clId="Web-{92632CDD-A341-8B22-347D-76A927CFF8BC}" dt="2024-05-02T14:34:07.490" v="550"/>
          <ac:spMkLst>
            <pc:docMk/>
            <pc:sldMk cId="685878340" sldId="262"/>
            <ac:spMk id="12" creationId="{F28E58C4-14AE-AC0A-7AAC-9701B2C88A69}"/>
          </ac:spMkLst>
        </pc:spChg>
        <pc:spChg chg="add mod">
          <ac:chgData name="Jac Davies (2305914)" userId="S::2305914@student.uwtsd.ac.uk::a2ed1f1b-37d4-4970-9e53-804cfe359f94" providerId="AD" clId="Web-{92632CDD-A341-8B22-347D-76A927CFF8BC}" dt="2024-05-02T12:35:29.307" v="193" actId="20577"/>
          <ac:spMkLst>
            <pc:docMk/>
            <pc:sldMk cId="685878340" sldId="262"/>
            <ac:spMk id="13" creationId="{6824EC09-E34C-C629-D387-65E22216A715}"/>
          </ac:spMkLst>
        </pc:spChg>
        <pc:picChg chg="mod">
          <ac:chgData name="Jac Davies (2305914)" userId="S::2305914@student.uwtsd.ac.uk::a2ed1f1b-37d4-4970-9e53-804cfe359f94" providerId="AD" clId="Web-{92632CDD-A341-8B22-347D-76A927CFF8BC}" dt="2024-05-02T12:21:11.102" v="35" actId="1076"/>
          <ac:picMkLst>
            <pc:docMk/>
            <pc:sldMk cId="685878340" sldId="262"/>
            <ac:picMk id="4" creationId="{464E1D2B-051D-7BEA-AA0D-7E34AC758993}"/>
          </ac:picMkLst>
        </pc:picChg>
        <pc:picChg chg="add del mod">
          <ac:chgData name="Jac Davies (2305914)" userId="S::2305914@student.uwtsd.ac.uk::a2ed1f1b-37d4-4970-9e53-804cfe359f94" providerId="AD" clId="Web-{92632CDD-A341-8B22-347D-76A927CFF8BC}" dt="2024-05-02T12:29:22.971" v="76"/>
          <ac:picMkLst>
            <pc:docMk/>
            <pc:sldMk cId="685878340" sldId="262"/>
            <ac:picMk id="6" creationId="{BB4D9B4D-CA85-F9C4-60D3-D4BD153CCFE6}"/>
          </ac:picMkLst>
        </pc:picChg>
        <pc:picChg chg="add mod">
          <ac:chgData name="Jac Davies (2305914)" userId="S::2305914@student.uwtsd.ac.uk::a2ed1f1b-37d4-4970-9e53-804cfe359f94" providerId="AD" clId="Web-{92632CDD-A341-8B22-347D-76A927CFF8BC}" dt="2024-05-02T12:31:53.303" v="151"/>
          <ac:picMkLst>
            <pc:docMk/>
            <pc:sldMk cId="685878340" sldId="262"/>
            <ac:picMk id="7" creationId="{66FE0C41-A19A-5AAD-83A4-BBC452874E47}"/>
          </ac:picMkLst>
        </pc:picChg>
        <pc:picChg chg="add mod">
          <ac:chgData name="Jac Davies (2305914)" userId="S::2305914@student.uwtsd.ac.uk::a2ed1f1b-37d4-4970-9e53-804cfe359f94" providerId="AD" clId="Web-{92632CDD-A341-8B22-347D-76A927CFF8BC}" dt="2024-05-02T14:34:09.898" v="551" actId="1076"/>
          <ac:picMkLst>
            <pc:docMk/>
            <pc:sldMk cId="685878340" sldId="262"/>
            <ac:picMk id="8" creationId="{3BECA281-B870-9668-E91D-F2562DA75BA7}"/>
          </ac:picMkLst>
        </pc:picChg>
        <pc:picChg chg="add mod">
          <ac:chgData name="Jac Davies (2305914)" userId="S::2305914@student.uwtsd.ac.uk::a2ed1f1b-37d4-4970-9e53-804cfe359f94" providerId="AD" clId="Web-{92632CDD-A341-8B22-347D-76A927CFF8BC}" dt="2024-05-02T14:34:17.584" v="552" actId="1076"/>
          <ac:picMkLst>
            <pc:docMk/>
            <pc:sldMk cId="685878340" sldId="262"/>
            <ac:picMk id="9" creationId="{15C8CBF6-B817-4C92-D7DA-C6F447448622}"/>
          </ac:picMkLst>
        </pc:picChg>
        <pc:picChg chg="add mod">
          <ac:chgData name="Jac Davies (2305914)" userId="S::2305914@student.uwtsd.ac.uk::a2ed1f1b-37d4-4970-9e53-804cfe359f94" providerId="AD" clId="Web-{92632CDD-A341-8B22-347D-76A927CFF8BC}" dt="2024-05-02T12:31:53.303" v="154"/>
          <ac:picMkLst>
            <pc:docMk/>
            <pc:sldMk cId="685878340" sldId="262"/>
            <ac:picMk id="10" creationId="{8F0D9D1A-7259-05B6-D62D-0B0C93936BB7}"/>
          </ac:picMkLst>
        </pc:picChg>
        <pc:picChg chg="add mod">
          <ac:chgData name="Jac Davies (2305914)" userId="S::2305914@student.uwtsd.ac.uk::a2ed1f1b-37d4-4970-9e53-804cfe359f94" providerId="AD" clId="Web-{92632CDD-A341-8B22-347D-76A927CFF8BC}" dt="2024-05-02T12:31:53.365" v="155"/>
          <ac:picMkLst>
            <pc:docMk/>
            <pc:sldMk cId="685878340" sldId="262"/>
            <ac:picMk id="11" creationId="{4E6E81D5-119E-0E90-AD56-C59417BBC76B}"/>
          </ac:picMkLst>
        </pc:picChg>
      </pc:sldChg>
      <pc:sldChg chg="addSp delSp modSp add replId">
        <pc:chgData name="Jac Davies (2305914)" userId="S::2305914@student.uwtsd.ac.uk::a2ed1f1b-37d4-4970-9e53-804cfe359f94" providerId="AD" clId="Web-{92632CDD-A341-8B22-347D-76A927CFF8BC}" dt="2024-05-02T13:18:31.392" v="549" actId="1076"/>
        <pc:sldMkLst>
          <pc:docMk/>
          <pc:sldMk cId="1044255030" sldId="264"/>
        </pc:sldMkLst>
        <pc:spChg chg="mod">
          <ac:chgData name="Jac Davies (2305914)" userId="S::2305914@student.uwtsd.ac.uk::a2ed1f1b-37d4-4970-9e53-804cfe359f94" providerId="AD" clId="Web-{92632CDD-A341-8B22-347D-76A927CFF8BC}" dt="2024-05-02T12:44:54.647" v="219" actId="20577"/>
          <ac:spMkLst>
            <pc:docMk/>
            <pc:sldMk cId="1044255030" sldId="264"/>
            <ac:spMk id="2" creationId="{DAA606F6-68DD-0B78-4F2A-0326D26AB2EE}"/>
          </ac:spMkLst>
        </pc:spChg>
        <pc:spChg chg="del mod">
          <ac:chgData name="Jac Davies (2305914)" userId="S::2305914@student.uwtsd.ac.uk::a2ed1f1b-37d4-4970-9e53-804cfe359f94" providerId="AD" clId="Web-{92632CDD-A341-8B22-347D-76A927CFF8BC}" dt="2024-05-02T12:51:02.045" v="289"/>
          <ac:spMkLst>
            <pc:docMk/>
            <pc:sldMk cId="1044255030" sldId="264"/>
            <ac:spMk id="12" creationId="{F28E58C4-14AE-AC0A-7AAC-9701B2C88A69}"/>
          </ac:spMkLst>
        </pc:spChg>
        <pc:graphicFrameChg chg="add del mod modGraphic">
          <ac:chgData name="Jac Davies (2305914)" userId="S::2305914@student.uwtsd.ac.uk::a2ed1f1b-37d4-4970-9e53-804cfe359f94" providerId="AD" clId="Web-{92632CDD-A341-8B22-347D-76A927CFF8BC}" dt="2024-05-02T12:55:46.973" v="471"/>
          <ac:graphicFrameMkLst>
            <pc:docMk/>
            <pc:sldMk cId="1044255030" sldId="264"/>
            <ac:graphicFrameMk id="5" creationId="{96627D73-E869-A869-B948-8E87466431F1}"/>
          </ac:graphicFrameMkLst>
        </pc:graphicFrameChg>
        <pc:graphicFrameChg chg="add del mod modGraphic">
          <ac:chgData name="Jac Davies (2305914)" userId="S::2305914@student.uwtsd.ac.uk::a2ed1f1b-37d4-4970-9e53-804cfe359f94" providerId="AD" clId="Web-{92632CDD-A341-8B22-347D-76A927CFF8BC}" dt="2024-05-02T13:16:54.734" v="545" actId="1076"/>
          <ac:graphicFrameMkLst>
            <pc:docMk/>
            <pc:sldMk cId="1044255030" sldId="264"/>
            <ac:graphicFrameMk id="6" creationId="{6C1DE217-0BD6-CA62-7CA8-B59CE5CDAC2B}"/>
          </ac:graphicFrameMkLst>
        </pc:graphicFrameChg>
        <pc:picChg chg="add del mod">
          <ac:chgData name="Jac Davies (2305914)" userId="S::2305914@student.uwtsd.ac.uk::a2ed1f1b-37d4-4970-9e53-804cfe359f94" providerId="AD" clId="Web-{92632CDD-A341-8B22-347D-76A927CFF8BC}" dt="2024-05-02T12:50:56.420" v="288"/>
          <ac:picMkLst>
            <pc:docMk/>
            <pc:sldMk cId="1044255030" sldId="264"/>
            <ac:picMk id="3" creationId="{104E08C6-FEE9-E75D-CE8F-A075F54EB67C}"/>
          </ac:picMkLst>
        </pc:picChg>
        <pc:picChg chg="del mod">
          <ac:chgData name="Jac Davies (2305914)" userId="S::2305914@student.uwtsd.ac.uk::a2ed1f1b-37d4-4970-9e53-804cfe359f94" providerId="AD" clId="Web-{92632CDD-A341-8B22-347D-76A927CFF8BC}" dt="2024-05-02T13:07:13.675" v="541"/>
          <ac:picMkLst>
            <pc:docMk/>
            <pc:sldMk cId="1044255030" sldId="264"/>
            <ac:picMk id="4" creationId="{464E1D2B-051D-7BEA-AA0D-7E34AC758993}"/>
          </ac:picMkLst>
        </pc:picChg>
        <pc:picChg chg="del">
          <ac:chgData name="Jac Davies (2305914)" userId="S::2305914@student.uwtsd.ac.uk::a2ed1f1b-37d4-4970-9e53-804cfe359f94" providerId="AD" clId="Web-{92632CDD-A341-8B22-347D-76A927CFF8BC}" dt="2024-05-02T12:46:35.852" v="275"/>
          <ac:picMkLst>
            <pc:docMk/>
            <pc:sldMk cId="1044255030" sldId="264"/>
            <ac:picMk id="7" creationId="{66FE0C41-A19A-5AAD-83A4-BBC452874E47}"/>
          </ac:picMkLst>
        </pc:picChg>
        <pc:picChg chg="del">
          <ac:chgData name="Jac Davies (2305914)" userId="S::2305914@student.uwtsd.ac.uk::a2ed1f1b-37d4-4970-9e53-804cfe359f94" providerId="AD" clId="Web-{92632CDD-A341-8B22-347D-76A927CFF8BC}" dt="2024-05-02T12:46:35.852" v="274"/>
          <ac:picMkLst>
            <pc:docMk/>
            <pc:sldMk cId="1044255030" sldId="264"/>
            <ac:picMk id="8" creationId="{3BECA281-B870-9668-E91D-F2562DA75BA7}"/>
          </ac:picMkLst>
        </pc:picChg>
        <pc:picChg chg="del">
          <ac:chgData name="Jac Davies (2305914)" userId="S::2305914@student.uwtsd.ac.uk::a2ed1f1b-37d4-4970-9e53-804cfe359f94" providerId="AD" clId="Web-{92632CDD-A341-8B22-347D-76A927CFF8BC}" dt="2024-05-02T12:46:35.852" v="273"/>
          <ac:picMkLst>
            <pc:docMk/>
            <pc:sldMk cId="1044255030" sldId="264"/>
            <ac:picMk id="9" creationId="{15C8CBF6-B817-4C92-D7DA-C6F447448622}"/>
          </ac:picMkLst>
        </pc:picChg>
        <pc:picChg chg="del">
          <ac:chgData name="Jac Davies (2305914)" userId="S::2305914@student.uwtsd.ac.uk::a2ed1f1b-37d4-4970-9e53-804cfe359f94" providerId="AD" clId="Web-{92632CDD-A341-8B22-347D-76A927CFF8BC}" dt="2024-05-02T12:46:35.852" v="272"/>
          <ac:picMkLst>
            <pc:docMk/>
            <pc:sldMk cId="1044255030" sldId="264"/>
            <ac:picMk id="10" creationId="{8F0D9D1A-7259-05B6-D62D-0B0C93936BB7}"/>
          </ac:picMkLst>
        </pc:picChg>
        <pc:picChg chg="del">
          <ac:chgData name="Jac Davies (2305914)" userId="S::2305914@student.uwtsd.ac.uk::a2ed1f1b-37d4-4970-9e53-804cfe359f94" providerId="AD" clId="Web-{92632CDD-A341-8B22-347D-76A927CFF8BC}" dt="2024-05-02T12:46:24.821" v="265"/>
          <ac:picMkLst>
            <pc:docMk/>
            <pc:sldMk cId="1044255030" sldId="264"/>
            <ac:picMk id="11" creationId="{4E6E81D5-119E-0E90-AD56-C59417BBC76B}"/>
          </ac:picMkLst>
        </pc:picChg>
        <pc:picChg chg="add mod">
          <ac:chgData name="Jac Davies (2305914)" userId="S::2305914@student.uwtsd.ac.uk::a2ed1f1b-37d4-4970-9e53-804cfe359f94" providerId="AD" clId="Web-{92632CDD-A341-8B22-347D-76A927CFF8BC}" dt="2024-05-02T13:18:27.548" v="547" actId="1076"/>
          <ac:picMkLst>
            <pc:docMk/>
            <pc:sldMk cId="1044255030" sldId="264"/>
            <ac:picMk id="328" creationId="{9C809FA7-7163-7006-002F-75BD08746CDA}"/>
          </ac:picMkLst>
        </pc:picChg>
        <pc:picChg chg="add mod modCrop">
          <ac:chgData name="Jac Davies (2305914)" userId="S::2305914@student.uwtsd.ac.uk::a2ed1f1b-37d4-4970-9e53-804cfe359f94" providerId="AD" clId="Web-{92632CDD-A341-8B22-347D-76A927CFF8BC}" dt="2024-05-02T13:18:29.611" v="548" actId="1076"/>
          <ac:picMkLst>
            <pc:docMk/>
            <pc:sldMk cId="1044255030" sldId="264"/>
            <ac:picMk id="329" creationId="{1A0A526A-3B62-79EE-6602-BEB734B5C891}"/>
          </ac:picMkLst>
        </pc:picChg>
        <pc:picChg chg="add del mod">
          <ac:chgData name="Jac Davies (2305914)" userId="S::2305914@student.uwtsd.ac.uk::a2ed1f1b-37d4-4970-9e53-804cfe359f94" providerId="AD" clId="Web-{92632CDD-A341-8B22-347D-76A927CFF8BC}" dt="2024-05-02T12:59:58.588" v="485"/>
          <ac:picMkLst>
            <pc:docMk/>
            <pc:sldMk cId="1044255030" sldId="264"/>
            <ac:picMk id="330" creationId="{120054D6-83B6-FB2A-0C8F-3BBF28F501F8}"/>
          </ac:picMkLst>
        </pc:picChg>
        <pc:picChg chg="add del mod modCrop">
          <ac:chgData name="Jac Davies (2305914)" userId="S::2305914@student.uwtsd.ac.uk::a2ed1f1b-37d4-4970-9e53-804cfe359f94" providerId="AD" clId="Web-{92632CDD-A341-8B22-347D-76A927CFF8BC}" dt="2024-05-02T13:05:41.673" v="522"/>
          <ac:picMkLst>
            <pc:docMk/>
            <pc:sldMk cId="1044255030" sldId="264"/>
            <ac:picMk id="337" creationId="{032C126C-8E97-47B2-BBF8-D7AC68D51D1F}"/>
          </ac:picMkLst>
        </pc:picChg>
        <pc:picChg chg="add mod modCrop">
          <ac:chgData name="Jac Davies (2305914)" userId="S::2305914@student.uwtsd.ac.uk::a2ed1f1b-37d4-4970-9e53-804cfe359f94" providerId="AD" clId="Web-{92632CDD-A341-8B22-347D-76A927CFF8BC}" dt="2024-05-02T13:18:31.392" v="549" actId="1076"/>
          <ac:picMkLst>
            <pc:docMk/>
            <pc:sldMk cId="1044255030" sldId="264"/>
            <ac:picMk id="338" creationId="{2E975799-B923-490D-A94F-7F3656DA6C91}"/>
          </ac:picMkLst>
        </pc:picChg>
        <pc:picChg chg="add mod modCrop">
          <ac:chgData name="Jac Davies (2305914)" userId="S::2305914@student.uwtsd.ac.uk::a2ed1f1b-37d4-4970-9e53-804cfe359f94" providerId="AD" clId="Web-{92632CDD-A341-8B22-347D-76A927CFF8BC}" dt="2024-05-02T13:06:45.159" v="536" actId="1076"/>
          <ac:picMkLst>
            <pc:docMk/>
            <pc:sldMk cId="1044255030" sldId="264"/>
            <ac:picMk id="339" creationId="{7129A9D2-EF2A-97BE-74B6-A02102558F8D}"/>
          </ac:picMkLst>
        </pc:picChg>
        <pc:picChg chg="add del mod">
          <ac:chgData name="Jac Davies (2305914)" userId="S::2305914@student.uwtsd.ac.uk::a2ed1f1b-37d4-4970-9e53-804cfe359f94" providerId="AD" clId="Web-{92632CDD-A341-8B22-347D-76A927CFF8BC}" dt="2024-05-02T13:05:40.517" v="521"/>
          <ac:picMkLst>
            <pc:docMk/>
            <pc:sldMk cId="1044255030" sldId="264"/>
            <ac:picMk id="346" creationId="{C6981E82-8767-34CC-E977-43461A245F24}"/>
          </ac:picMkLst>
        </pc:picChg>
        <pc:picChg chg="add mod modCrop">
          <ac:chgData name="Jac Davies (2305914)" userId="S::2305914@student.uwtsd.ac.uk::a2ed1f1b-37d4-4970-9e53-804cfe359f94" providerId="AD" clId="Web-{92632CDD-A341-8B22-347D-76A927CFF8BC}" dt="2024-05-02T13:18:25.142" v="546" actId="1076"/>
          <ac:picMkLst>
            <pc:docMk/>
            <pc:sldMk cId="1044255030" sldId="264"/>
            <ac:picMk id="347" creationId="{D8F1B093-9CD6-7725-275A-1600B59E5821}"/>
          </ac:picMkLst>
        </pc:picChg>
      </pc:sldChg>
      <pc:sldChg chg="del">
        <pc:chgData name="Jac Davies (2305914)" userId="S::2305914@student.uwtsd.ac.uk::a2ed1f1b-37d4-4970-9e53-804cfe359f94" providerId="AD" clId="Web-{92632CDD-A341-8B22-347D-76A927CFF8BC}" dt="2024-05-02T14:38:07.823" v="561"/>
        <pc:sldMkLst>
          <pc:docMk/>
          <pc:sldMk cId="4064457339" sldId="270"/>
        </pc:sldMkLst>
      </pc:sldChg>
      <pc:sldChg chg="delSp modSp add replId">
        <pc:chgData name="Jac Davies (2305914)" userId="S::2305914@student.uwtsd.ac.uk::a2ed1f1b-37d4-4970-9e53-804cfe359f94" providerId="AD" clId="Web-{92632CDD-A341-8B22-347D-76A927CFF8BC}" dt="2024-05-02T14:42:26.860" v="626" actId="1076"/>
        <pc:sldMkLst>
          <pc:docMk/>
          <pc:sldMk cId="2737241693" sldId="271"/>
        </pc:sldMkLst>
        <pc:spChg chg="mod">
          <ac:chgData name="Jac Davies (2305914)" userId="S::2305914@student.uwtsd.ac.uk::a2ed1f1b-37d4-4970-9e53-804cfe359f94" providerId="AD" clId="Web-{92632CDD-A341-8B22-347D-76A927CFF8BC}" dt="2024-05-02T14:38:18.589" v="574" actId="20577"/>
          <ac:spMkLst>
            <pc:docMk/>
            <pc:sldMk cId="2737241693" sldId="271"/>
            <ac:spMk id="2" creationId="{D56F7294-1F22-8E88-24C0-A4DE0FF485EE}"/>
          </ac:spMkLst>
        </pc:spChg>
        <pc:spChg chg="del">
          <ac:chgData name="Jac Davies (2305914)" userId="S::2305914@student.uwtsd.ac.uk::a2ed1f1b-37d4-4970-9e53-804cfe359f94" providerId="AD" clId="Web-{92632CDD-A341-8B22-347D-76A927CFF8BC}" dt="2024-05-02T14:38:01.511" v="558"/>
          <ac:spMkLst>
            <pc:docMk/>
            <pc:sldMk cId="2737241693" sldId="271"/>
            <ac:spMk id="3" creationId="{6B046677-D33D-CED0-7BF6-A10E58CBCA3D}"/>
          </ac:spMkLst>
        </pc:spChg>
        <pc:spChg chg="del mod">
          <ac:chgData name="Jac Davies (2305914)" userId="S::2305914@student.uwtsd.ac.uk::a2ed1f1b-37d4-4970-9e53-804cfe359f94" providerId="AD" clId="Web-{92632CDD-A341-8B22-347D-76A927CFF8BC}" dt="2024-05-02T14:38:01.511" v="557"/>
          <ac:spMkLst>
            <pc:docMk/>
            <pc:sldMk cId="2737241693" sldId="271"/>
            <ac:spMk id="4" creationId="{C9AE072E-849F-47A9-5632-070A6E9B44E3}"/>
          </ac:spMkLst>
        </pc:spChg>
        <pc:spChg chg="del">
          <ac:chgData name="Jac Davies (2305914)" userId="S::2305914@student.uwtsd.ac.uk::a2ed1f1b-37d4-4970-9e53-804cfe359f94" providerId="AD" clId="Web-{92632CDD-A341-8B22-347D-76A927CFF8BC}" dt="2024-05-02T14:38:03.073" v="560"/>
          <ac:spMkLst>
            <pc:docMk/>
            <pc:sldMk cId="2737241693" sldId="271"/>
            <ac:spMk id="10" creationId="{8D87463B-D673-2045-05C6-2C82B06F0034}"/>
          </ac:spMkLst>
        </pc:spChg>
        <pc:picChg chg="mod">
          <ac:chgData name="Jac Davies (2305914)" userId="S::2305914@student.uwtsd.ac.uk::a2ed1f1b-37d4-4970-9e53-804cfe359f94" providerId="AD" clId="Web-{92632CDD-A341-8B22-347D-76A927CFF8BC}" dt="2024-05-02T14:42:18.001" v="623" actId="1076"/>
          <ac:picMkLst>
            <pc:docMk/>
            <pc:sldMk cId="2737241693" sldId="271"/>
            <ac:picMk id="5" creationId="{707D0C82-52E3-4532-199E-234151E82993}"/>
          </ac:picMkLst>
        </pc:picChg>
        <pc:picChg chg="mod modCrop">
          <ac:chgData name="Jac Davies (2305914)" userId="S::2305914@student.uwtsd.ac.uk::a2ed1f1b-37d4-4970-9e53-804cfe359f94" providerId="AD" clId="Web-{92632CDD-A341-8B22-347D-76A927CFF8BC}" dt="2024-05-02T14:42:20.470" v="624" actId="1076"/>
          <ac:picMkLst>
            <pc:docMk/>
            <pc:sldMk cId="2737241693" sldId="271"/>
            <ac:picMk id="8" creationId="{5D8AE5C8-6BC2-790C-C1DE-B95BE1F3D632}"/>
          </ac:picMkLst>
        </pc:picChg>
        <pc:picChg chg="del">
          <ac:chgData name="Jac Davies (2305914)" userId="S::2305914@student.uwtsd.ac.uk::a2ed1f1b-37d4-4970-9e53-804cfe359f94" providerId="AD" clId="Web-{92632CDD-A341-8B22-347D-76A927CFF8BC}" dt="2024-05-02T14:38:01.511" v="559"/>
          <ac:picMkLst>
            <pc:docMk/>
            <pc:sldMk cId="2737241693" sldId="271"/>
            <ac:picMk id="8" creationId="{BD979A39-20EB-8071-AC7F-1398ABDFA6A7}"/>
          </ac:picMkLst>
        </pc:picChg>
        <pc:picChg chg="mod modCrop">
          <ac:chgData name="Jac Davies (2305914)" userId="S::2305914@student.uwtsd.ac.uk::a2ed1f1b-37d4-4970-9e53-804cfe359f94" providerId="AD" clId="Web-{92632CDD-A341-8B22-347D-76A927CFF8BC}" dt="2024-05-02T14:42:26.860" v="626" actId="1076"/>
          <ac:picMkLst>
            <pc:docMk/>
            <pc:sldMk cId="2737241693" sldId="271"/>
            <ac:picMk id="12" creationId="{62D8B5B4-8C28-50ED-5441-045A1699F2CF}"/>
          </ac:picMkLst>
        </pc:picChg>
        <pc:picChg chg="mod modCrop">
          <ac:chgData name="Jac Davies (2305914)" userId="S::2305914@student.uwtsd.ac.uk::a2ed1f1b-37d4-4970-9e53-804cfe359f94" providerId="AD" clId="Web-{92632CDD-A341-8B22-347D-76A927CFF8BC}" dt="2024-05-02T14:42:22.454" v="625" actId="1076"/>
          <ac:picMkLst>
            <pc:docMk/>
            <pc:sldMk cId="2737241693" sldId="271"/>
            <ac:picMk id="15" creationId="{CA1B09B5-7A4D-F264-0BB1-5FAC4100AA3D}"/>
          </ac:picMkLst>
        </pc:picChg>
      </pc:sldChg>
    </pc:docChg>
  </pc:docChgLst>
  <pc:docChgLst>
    <pc:chgData name="JudikaËl Fongang (2232549)" userId="S::2232549@student.uwtsd.ac.uk::90afb640-886a-436e-959a-7060e7fd7435" providerId="AD" clId="Web-{65AF32B0-CA63-B60F-780F-079EB5B0D648}"/>
    <pc:docChg chg="addSld modSld">
      <pc:chgData name="JudikaËl Fongang (2232549)" userId="S::2232549@student.uwtsd.ac.uk::90afb640-886a-436e-959a-7060e7fd7435" providerId="AD" clId="Web-{65AF32B0-CA63-B60F-780F-079EB5B0D648}" dt="2024-05-07T07:29:39.712" v="472" actId="20577"/>
      <pc:docMkLst>
        <pc:docMk/>
      </pc:docMkLst>
      <pc:sldChg chg="modSp new">
        <pc:chgData name="JudikaËl Fongang (2232549)" userId="S::2232549@student.uwtsd.ac.uk::90afb640-886a-436e-959a-7060e7fd7435" providerId="AD" clId="Web-{65AF32B0-CA63-B60F-780F-079EB5B0D648}" dt="2024-05-07T07:29:39.712" v="472" actId="20577"/>
        <pc:sldMkLst>
          <pc:docMk/>
          <pc:sldMk cId="89953073" sldId="275"/>
        </pc:sldMkLst>
        <pc:spChg chg="mod">
          <ac:chgData name="JudikaËl Fongang (2232549)" userId="S::2232549@student.uwtsd.ac.uk::90afb640-886a-436e-959a-7060e7fd7435" providerId="AD" clId="Web-{65AF32B0-CA63-B60F-780F-079EB5B0D648}" dt="2024-05-07T06:54:52.483" v="89" actId="20577"/>
          <ac:spMkLst>
            <pc:docMk/>
            <pc:sldMk cId="89953073" sldId="275"/>
            <ac:spMk id="2" creationId="{A40E9128-65D0-23D5-497C-1ED920270F83}"/>
          </ac:spMkLst>
        </pc:spChg>
        <pc:spChg chg="mod">
          <ac:chgData name="JudikaËl Fongang (2232549)" userId="S::2232549@student.uwtsd.ac.uk::90afb640-886a-436e-959a-7060e7fd7435" providerId="AD" clId="Web-{65AF32B0-CA63-B60F-780F-079EB5B0D648}" dt="2024-05-07T07:29:39.712" v="472" actId="20577"/>
          <ac:spMkLst>
            <pc:docMk/>
            <pc:sldMk cId="89953073" sldId="275"/>
            <ac:spMk id="3" creationId="{B178BA64-5780-16D4-9E4C-69A1EC40FEAB}"/>
          </ac:spMkLst>
        </pc:spChg>
      </pc:sldChg>
    </pc:docChg>
  </pc:docChgLst>
  <pc:docChgLst>
    <pc:chgData name="Carys Davies (2303981)" userId="S::2303981@student.uwtsd.ac.uk::33008f4c-7cdf-4928-93d3-71ed3f11aa9b" providerId="AD" clId="Web-{C6C6A18F-A63B-95BE-3CAE-0ADAC962EA7B}"/>
    <pc:docChg chg="addSld modSld">
      <pc:chgData name="Carys Davies (2303981)" userId="S::2303981@student.uwtsd.ac.uk::33008f4c-7cdf-4928-93d3-71ed3f11aa9b" providerId="AD" clId="Web-{C6C6A18F-A63B-95BE-3CAE-0ADAC962EA7B}" dt="2024-05-02T14:50:21.422" v="95" actId="20577"/>
      <pc:docMkLst>
        <pc:docMk/>
      </pc:docMkLst>
      <pc:sldChg chg="addSp modSp">
        <pc:chgData name="Carys Davies (2303981)" userId="S::2303981@student.uwtsd.ac.uk::33008f4c-7cdf-4928-93d3-71ed3f11aa9b" providerId="AD" clId="Web-{C6C6A18F-A63B-95BE-3CAE-0ADAC962EA7B}" dt="2024-05-02T14:50:21.422" v="95" actId="20577"/>
        <pc:sldMkLst>
          <pc:docMk/>
          <pc:sldMk cId="1845812272" sldId="260"/>
        </pc:sldMkLst>
        <pc:spChg chg="mod">
          <ac:chgData name="Carys Davies (2303981)" userId="S::2303981@student.uwtsd.ac.uk::33008f4c-7cdf-4928-93d3-71ed3f11aa9b" providerId="AD" clId="Web-{C6C6A18F-A63B-95BE-3CAE-0ADAC962EA7B}" dt="2024-05-02T14:50:14.094" v="94" actId="20577"/>
          <ac:spMkLst>
            <pc:docMk/>
            <pc:sldMk cId="1845812272" sldId="260"/>
            <ac:spMk id="3" creationId="{6B046677-D33D-CED0-7BF6-A10E58CBCA3D}"/>
          </ac:spMkLst>
        </pc:spChg>
        <pc:spChg chg="add mod">
          <ac:chgData name="Carys Davies (2303981)" userId="S::2303981@student.uwtsd.ac.uk::33008f4c-7cdf-4928-93d3-71ed3f11aa9b" providerId="AD" clId="Web-{C6C6A18F-A63B-95BE-3CAE-0ADAC962EA7B}" dt="2024-05-02T14:50:21.422" v="95" actId="20577"/>
          <ac:spMkLst>
            <pc:docMk/>
            <pc:sldMk cId="1845812272" sldId="260"/>
            <ac:spMk id="4" creationId="{C9AE072E-849F-47A9-5632-070A6E9B44E3}"/>
          </ac:spMkLst>
        </pc:spChg>
        <pc:spChg chg="mod">
          <ac:chgData name="Carys Davies (2303981)" userId="S::2303981@student.uwtsd.ac.uk::33008f4c-7cdf-4928-93d3-71ed3f11aa9b" providerId="AD" clId="Web-{C6C6A18F-A63B-95BE-3CAE-0ADAC962EA7B}" dt="2024-05-02T14:49:59.187" v="93" actId="20577"/>
          <ac:spMkLst>
            <pc:docMk/>
            <pc:sldMk cId="1845812272" sldId="260"/>
            <ac:spMk id="10" creationId="{8D87463B-D673-2045-05C6-2C82B06F0034}"/>
          </ac:spMkLst>
        </pc:spChg>
      </pc:sldChg>
      <pc:sldChg chg="modSp">
        <pc:chgData name="Carys Davies (2303981)" userId="S::2303981@student.uwtsd.ac.uk::33008f4c-7cdf-4928-93d3-71ed3f11aa9b" providerId="AD" clId="Web-{C6C6A18F-A63B-95BE-3CAE-0ADAC962EA7B}" dt="2024-05-02T14:45:45.177" v="26" actId="20577"/>
        <pc:sldMkLst>
          <pc:docMk/>
          <pc:sldMk cId="1774380996" sldId="263"/>
        </pc:sldMkLst>
        <pc:spChg chg="mod">
          <ac:chgData name="Carys Davies (2303981)" userId="S::2303981@student.uwtsd.ac.uk::33008f4c-7cdf-4928-93d3-71ed3f11aa9b" providerId="AD" clId="Web-{C6C6A18F-A63B-95BE-3CAE-0ADAC962EA7B}" dt="2024-05-02T14:45:45.177" v="26" actId="20577"/>
          <ac:spMkLst>
            <pc:docMk/>
            <pc:sldMk cId="1774380996" sldId="263"/>
            <ac:spMk id="3" creationId="{586B213D-DA13-AC27-9132-250CF24FF7B8}"/>
          </ac:spMkLst>
        </pc:spChg>
      </pc:sldChg>
      <pc:sldChg chg="mod setBg">
        <pc:chgData name="Carys Davies (2303981)" userId="S::2303981@student.uwtsd.ac.uk::33008f4c-7cdf-4928-93d3-71ed3f11aa9b" providerId="AD" clId="Web-{C6C6A18F-A63B-95BE-3CAE-0ADAC962EA7B}" dt="2024-05-02T14:48:22.296" v="69"/>
        <pc:sldMkLst>
          <pc:docMk/>
          <pc:sldMk cId="4194881611" sldId="269"/>
        </pc:sldMkLst>
      </pc:sldChg>
      <pc:sldChg chg="new mod setBg">
        <pc:chgData name="Carys Davies (2303981)" userId="S::2303981@student.uwtsd.ac.uk::33008f4c-7cdf-4928-93d3-71ed3f11aa9b" providerId="AD" clId="Web-{C6C6A18F-A63B-95BE-3CAE-0ADAC962EA7B}" dt="2024-05-02T14:37:59.082" v="13"/>
        <pc:sldMkLst>
          <pc:docMk/>
          <pc:sldMk cId="4064457339" sldId="270"/>
        </pc:sldMkLst>
      </pc:sldChg>
      <pc:sldChg chg="modSp new mod setBg">
        <pc:chgData name="Carys Davies (2303981)" userId="S::2303981@student.uwtsd.ac.uk::33008f4c-7cdf-4928-93d3-71ed3f11aa9b" providerId="AD" clId="Web-{C6C6A18F-A63B-95BE-3CAE-0ADAC962EA7B}" dt="2024-05-02T14:48:07.667" v="68" actId="20577"/>
        <pc:sldMkLst>
          <pc:docMk/>
          <pc:sldMk cId="2825273039" sldId="272"/>
        </pc:sldMkLst>
        <pc:spChg chg="mod">
          <ac:chgData name="Carys Davies (2303981)" userId="S::2303981@student.uwtsd.ac.uk::33008f4c-7cdf-4928-93d3-71ed3f11aa9b" providerId="AD" clId="Web-{C6C6A18F-A63B-95BE-3CAE-0ADAC962EA7B}" dt="2024-05-02T14:47:16.228" v="39" actId="20577"/>
          <ac:spMkLst>
            <pc:docMk/>
            <pc:sldMk cId="2825273039" sldId="272"/>
            <ac:spMk id="2" creationId="{8BD73888-AE55-A113-1B06-51138E35CEDF}"/>
          </ac:spMkLst>
        </pc:spChg>
        <pc:spChg chg="mod">
          <ac:chgData name="Carys Davies (2303981)" userId="S::2303981@student.uwtsd.ac.uk::33008f4c-7cdf-4928-93d3-71ed3f11aa9b" providerId="AD" clId="Web-{C6C6A18F-A63B-95BE-3CAE-0ADAC962EA7B}" dt="2024-05-02T14:48:07.667" v="68" actId="20577"/>
          <ac:spMkLst>
            <pc:docMk/>
            <pc:sldMk cId="2825273039" sldId="272"/>
            <ac:spMk id="3" creationId="{F409D233-E4EB-BBC6-EADE-9568B69FA694}"/>
          </ac:spMkLst>
        </pc:spChg>
      </pc:sldChg>
    </pc:docChg>
  </pc:docChgLst>
  <pc:docChgLst>
    <pc:chgData name="Wiktoria Kuciarska (2307681)" userId="S::2307681@student.uwtsd.ac.uk::6ea43791-e27d-489a-b22e-b3964a9af5d4" providerId="AD" clId="Web-{0DEB0265-9A16-EB00-A3A7-AD77A6670982}"/>
    <pc:docChg chg="modSld">
      <pc:chgData name="Wiktoria Kuciarska (2307681)" userId="S::2307681@student.uwtsd.ac.uk::6ea43791-e27d-489a-b22e-b3964a9af5d4" providerId="AD" clId="Web-{0DEB0265-9A16-EB00-A3A7-AD77A6670982}" dt="2024-05-02T14:17:39.457" v="145" actId="20577"/>
      <pc:docMkLst>
        <pc:docMk/>
      </pc:docMkLst>
      <pc:sldChg chg="modSp">
        <pc:chgData name="Wiktoria Kuciarska (2307681)" userId="S::2307681@student.uwtsd.ac.uk::6ea43791-e27d-489a-b22e-b3964a9af5d4" providerId="AD" clId="Web-{0DEB0265-9A16-EB00-A3A7-AD77A6670982}" dt="2024-05-02T14:17:39.457" v="145" actId="20577"/>
        <pc:sldMkLst>
          <pc:docMk/>
          <pc:sldMk cId="3527242992" sldId="267"/>
        </pc:sldMkLst>
        <pc:spChg chg="mod">
          <ac:chgData name="Wiktoria Kuciarska (2307681)" userId="S::2307681@student.uwtsd.ac.uk::6ea43791-e27d-489a-b22e-b3964a9af5d4" providerId="AD" clId="Web-{0DEB0265-9A16-EB00-A3A7-AD77A6670982}" dt="2024-05-02T12:58:00.632" v="8" actId="1076"/>
          <ac:spMkLst>
            <pc:docMk/>
            <pc:sldMk cId="3527242992" sldId="267"/>
            <ac:spMk id="2" creationId="{28404E89-97AE-D986-9B7B-71DD06C0ABB7}"/>
          </ac:spMkLst>
        </pc:spChg>
        <pc:spChg chg="mod">
          <ac:chgData name="Wiktoria Kuciarska (2307681)" userId="S::2307681@student.uwtsd.ac.uk::6ea43791-e27d-489a-b22e-b3964a9af5d4" providerId="AD" clId="Web-{0DEB0265-9A16-EB00-A3A7-AD77A6670982}" dt="2024-05-02T14:17:39.457" v="145" actId="20577"/>
          <ac:spMkLst>
            <pc:docMk/>
            <pc:sldMk cId="3527242992" sldId="267"/>
            <ac:spMk id="3" creationId="{814EF9DD-7F90-5C7C-28F0-C15F3240212D}"/>
          </ac:spMkLst>
        </pc:spChg>
        <pc:picChg chg="mod">
          <ac:chgData name="Wiktoria Kuciarska (2307681)" userId="S::2307681@student.uwtsd.ac.uk::6ea43791-e27d-489a-b22e-b3964a9af5d4" providerId="AD" clId="Web-{0DEB0265-9A16-EB00-A3A7-AD77A6670982}" dt="2024-05-02T14:08:07.404" v="74" actId="1076"/>
          <ac:picMkLst>
            <pc:docMk/>
            <pc:sldMk cId="3527242992" sldId="267"/>
            <ac:picMk id="4" creationId="{7ACEE032-1773-4418-6A60-17CB2286EA4C}"/>
          </ac:picMkLst>
        </pc:picChg>
      </pc:sldChg>
    </pc:docChg>
  </pc:docChgLst>
  <pc:docChgLst>
    <pc:chgData name="Jac Davies (2305914)" userId="S::2305914@student.uwtsd.ac.uk::a2ed1f1b-37d4-4970-9e53-804cfe359f94" providerId="AD" clId="Web-{717600AC-B567-6A1C-5679-5519516AFB96}"/>
    <pc:docChg chg="modSld">
      <pc:chgData name="Jac Davies (2305914)" userId="S::2305914@student.uwtsd.ac.uk::a2ed1f1b-37d4-4970-9e53-804cfe359f94" providerId="AD" clId="Web-{717600AC-B567-6A1C-5679-5519516AFB96}" dt="2024-05-02T17:08:47.410" v="30" actId="1076"/>
      <pc:docMkLst>
        <pc:docMk/>
      </pc:docMkLst>
      <pc:sldChg chg="addSp delSp modSp">
        <pc:chgData name="Jac Davies (2305914)" userId="S::2305914@student.uwtsd.ac.uk::a2ed1f1b-37d4-4970-9e53-804cfe359f94" providerId="AD" clId="Web-{717600AC-B567-6A1C-5679-5519516AFB96}" dt="2024-05-02T17:08:47.410" v="30" actId="1076"/>
        <pc:sldMkLst>
          <pc:docMk/>
          <pc:sldMk cId="2737241693" sldId="271"/>
        </pc:sldMkLst>
        <pc:spChg chg="ord">
          <ac:chgData name="Jac Davies (2305914)" userId="S::2305914@student.uwtsd.ac.uk::a2ed1f1b-37d4-4970-9e53-804cfe359f94" providerId="AD" clId="Web-{717600AC-B567-6A1C-5679-5519516AFB96}" dt="2024-05-02T17:08:03.940" v="17"/>
          <ac:spMkLst>
            <pc:docMk/>
            <pc:sldMk cId="2737241693" sldId="271"/>
            <ac:spMk id="2" creationId="{D56F7294-1F22-8E88-24C0-A4DE0FF485EE}"/>
          </ac:spMkLst>
        </pc:spChg>
        <pc:picChg chg="add del mod">
          <ac:chgData name="Jac Davies (2305914)" userId="S::2305914@student.uwtsd.ac.uk::a2ed1f1b-37d4-4970-9e53-804cfe359f94" providerId="AD" clId="Web-{717600AC-B567-6A1C-5679-5519516AFB96}" dt="2024-05-02T17:07:27.986" v="10"/>
          <ac:picMkLst>
            <pc:docMk/>
            <pc:sldMk cId="2737241693" sldId="271"/>
            <ac:picMk id="3" creationId="{A380DF13-77DB-F758-B800-326061621330}"/>
          </ac:picMkLst>
        </pc:picChg>
        <pc:picChg chg="mod">
          <ac:chgData name="Jac Davies (2305914)" userId="S::2305914@student.uwtsd.ac.uk::a2ed1f1b-37d4-4970-9e53-804cfe359f94" providerId="AD" clId="Web-{717600AC-B567-6A1C-5679-5519516AFB96}" dt="2024-05-02T17:08:47.410" v="30" actId="1076"/>
          <ac:picMkLst>
            <pc:docMk/>
            <pc:sldMk cId="2737241693" sldId="271"/>
            <ac:picMk id="6" creationId="{1ABD05F2-B908-017A-19A8-D31D20CD5314}"/>
          </ac:picMkLst>
        </pc:picChg>
        <pc:picChg chg="ord">
          <ac:chgData name="Jac Davies (2305914)" userId="S::2305914@student.uwtsd.ac.uk::a2ed1f1b-37d4-4970-9e53-804cfe359f94" providerId="AD" clId="Web-{717600AC-B567-6A1C-5679-5519516AFB96}" dt="2024-05-02T17:08:07.143" v="18"/>
          <ac:picMkLst>
            <pc:docMk/>
            <pc:sldMk cId="2737241693" sldId="271"/>
            <ac:picMk id="9" creationId="{C3B30E1D-4D04-27B8-8B1C-DA7A2F232B8A}"/>
          </ac:picMkLst>
        </pc:picChg>
        <pc:picChg chg="add mod ord">
          <ac:chgData name="Jac Davies (2305914)" userId="S::2305914@student.uwtsd.ac.uk::a2ed1f1b-37d4-4970-9e53-804cfe359f94" providerId="AD" clId="Web-{717600AC-B567-6A1C-5679-5519516AFB96}" dt="2024-05-02T17:08:47.394" v="29" actId="1076"/>
          <ac:picMkLst>
            <pc:docMk/>
            <pc:sldMk cId="2737241693" sldId="271"/>
            <ac:picMk id="11" creationId="{EFAD4C63-BB57-062F-0A30-23098317F71C}"/>
          </ac:picMkLst>
        </pc:picChg>
      </pc:sldChg>
    </pc:docChg>
  </pc:docChgLst>
  <pc:docChgLst>
    <pc:chgData name="JudikaËl Fongang (2232549)" userId="S::2232549@student.uwtsd.ac.uk::90afb640-886a-436e-959a-7060e7fd7435" providerId="AD" clId="Web-{595252AE-B24F-2852-EC75-08A980EF765D}"/>
    <pc:docChg chg="addSld modSld sldOrd">
      <pc:chgData name="JudikaËl Fongang (2232549)" userId="S::2232549@student.uwtsd.ac.uk::90afb640-886a-436e-959a-7060e7fd7435" providerId="AD" clId="Web-{595252AE-B24F-2852-EC75-08A980EF765D}" dt="2024-05-02T21:00:22.650" v="209" actId="20577"/>
      <pc:docMkLst>
        <pc:docMk/>
      </pc:docMkLst>
      <pc:sldChg chg="modSp ord">
        <pc:chgData name="JudikaËl Fongang (2232549)" userId="S::2232549@student.uwtsd.ac.uk::90afb640-886a-436e-959a-7060e7fd7435" providerId="AD" clId="Web-{595252AE-B24F-2852-EC75-08A980EF765D}" dt="2024-05-02T20:58:55.210" v="201"/>
        <pc:sldMkLst>
          <pc:docMk/>
          <pc:sldMk cId="2168280722" sldId="265"/>
        </pc:sldMkLst>
        <pc:spChg chg="mod">
          <ac:chgData name="JudikaËl Fongang (2232549)" userId="S::2232549@student.uwtsd.ac.uk::90afb640-886a-436e-959a-7060e7fd7435" providerId="AD" clId="Web-{595252AE-B24F-2852-EC75-08A980EF765D}" dt="2024-05-02T14:22:00.382" v="199" actId="20577"/>
          <ac:spMkLst>
            <pc:docMk/>
            <pc:sldMk cId="2168280722" sldId="265"/>
            <ac:spMk id="3" creationId="{814EF9DD-7F90-5C7C-28F0-C15F3240212D}"/>
          </ac:spMkLst>
        </pc:spChg>
      </pc:sldChg>
      <pc:sldChg chg="modSp new">
        <pc:chgData name="JudikaËl Fongang (2232549)" userId="S::2232549@student.uwtsd.ac.uk::90afb640-886a-436e-959a-7060e7fd7435" providerId="AD" clId="Web-{595252AE-B24F-2852-EC75-08A980EF765D}" dt="2024-05-02T21:00:22.650" v="209" actId="20577"/>
        <pc:sldMkLst>
          <pc:docMk/>
          <pc:sldMk cId="4194881611" sldId="269"/>
        </pc:sldMkLst>
        <pc:spChg chg="mod">
          <ac:chgData name="JudikaËl Fongang (2232549)" userId="S::2232549@student.uwtsd.ac.uk::90afb640-886a-436e-959a-7060e7fd7435" providerId="AD" clId="Web-{595252AE-B24F-2852-EC75-08A980EF765D}" dt="2024-05-02T21:00:22.650" v="209" actId="20577"/>
          <ac:spMkLst>
            <pc:docMk/>
            <pc:sldMk cId="4194881611" sldId="269"/>
            <ac:spMk id="2" creationId="{7E4E8A98-3263-B782-4169-393D1A461AE4}"/>
          </ac:spMkLst>
        </pc:spChg>
      </pc:sldChg>
    </pc:docChg>
  </pc:docChgLst>
  <pc:docChgLst>
    <pc:chgData name="Carys Davies (2303981)" userId="S::2303981@student.uwtsd.ac.uk::33008f4c-7cdf-4928-93d3-71ed3f11aa9b" providerId="AD" clId="Web-{1F41AC12-8EBB-1D82-BF55-6033C5D34B65}"/>
    <pc:docChg chg="modSld">
      <pc:chgData name="Carys Davies (2303981)" userId="S::2303981@student.uwtsd.ac.uk::33008f4c-7cdf-4928-93d3-71ed3f11aa9b" providerId="AD" clId="Web-{1F41AC12-8EBB-1D82-BF55-6033C5D34B65}" dt="2024-05-06T21:56:40.662" v="3" actId="20577"/>
      <pc:docMkLst>
        <pc:docMk/>
      </pc:docMkLst>
      <pc:sldChg chg="modSp">
        <pc:chgData name="Carys Davies (2303981)" userId="S::2303981@student.uwtsd.ac.uk::33008f4c-7cdf-4928-93d3-71ed3f11aa9b" providerId="AD" clId="Web-{1F41AC12-8EBB-1D82-BF55-6033C5D34B65}" dt="2024-05-06T21:56:34.787" v="2" actId="20577"/>
        <pc:sldMkLst>
          <pc:docMk/>
          <pc:sldMk cId="2168280722" sldId="265"/>
        </pc:sldMkLst>
        <pc:spChg chg="mod">
          <ac:chgData name="Carys Davies (2303981)" userId="S::2303981@student.uwtsd.ac.uk::33008f4c-7cdf-4928-93d3-71ed3f11aa9b" providerId="AD" clId="Web-{1F41AC12-8EBB-1D82-BF55-6033C5D34B65}" dt="2024-05-06T21:56:34.787" v="2" actId="20577"/>
          <ac:spMkLst>
            <pc:docMk/>
            <pc:sldMk cId="2168280722" sldId="265"/>
            <ac:spMk id="2" creationId="{28404E89-97AE-D986-9B7B-71DD06C0ABB7}"/>
          </ac:spMkLst>
        </pc:spChg>
      </pc:sldChg>
      <pc:sldChg chg="modSp">
        <pc:chgData name="Carys Davies (2303981)" userId="S::2303981@student.uwtsd.ac.uk::33008f4c-7cdf-4928-93d3-71ed3f11aa9b" providerId="AD" clId="Web-{1F41AC12-8EBB-1D82-BF55-6033C5D34B65}" dt="2024-05-06T21:56:40.662" v="3" actId="20577"/>
        <pc:sldMkLst>
          <pc:docMk/>
          <pc:sldMk cId="1920439884" sldId="266"/>
        </pc:sldMkLst>
        <pc:spChg chg="mod">
          <ac:chgData name="Carys Davies (2303981)" userId="S::2303981@student.uwtsd.ac.uk::33008f4c-7cdf-4928-93d3-71ed3f11aa9b" providerId="AD" clId="Web-{1F41AC12-8EBB-1D82-BF55-6033C5D34B65}" dt="2024-05-06T21:56:40.662" v="3" actId="20577"/>
          <ac:spMkLst>
            <pc:docMk/>
            <pc:sldMk cId="1920439884" sldId="266"/>
            <ac:spMk id="2" creationId="{28404E89-97AE-D986-9B7B-71DD06C0ABB7}"/>
          </ac:spMkLst>
        </pc:spChg>
      </pc:sldChg>
    </pc:docChg>
  </pc:docChgLst>
  <pc:docChgLst>
    <pc:chgData name="Jac Davies (2305914)" userId="S::2305914@student.uwtsd.ac.uk::a2ed1f1b-37d4-4970-9e53-804cfe359f94" providerId="AD" clId="Web-{8DA1010F-80E8-8884-08B9-D08FFE397E97}"/>
    <pc:docChg chg="modSld">
      <pc:chgData name="Jac Davies (2305914)" userId="S::2305914@student.uwtsd.ac.uk::a2ed1f1b-37d4-4970-9e53-804cfe359f94" providerId="AD" clId="Web-{8DA1010F-80E8-8884-08B9-D08FFE397E97}" dt="2024-05-07T08:38:43.429" v="30"/>
      <pc:docMkLst>
        <pc:docMk/>
      </pc:docMkLst>
      <pc:sldChg chg="modSp modTransition">
        <pc:chgData name="Jac Davies (2305914)" userId="S::2305914@student.uwtsd.ac.uk::a2ed1f1b-37d4-4970-9e53-804cfe359f94" providerId="AD" clId="Web-{8DA1010F-80E8-8884-08B9-D08FFE397E97}" dt="2024-05-07T08:38:41.866" v="29"/>
        <pc:sldMkLst>
          <pc:docMk/>
          <pc:sldMk cId="3976808511" sldId="268"/>
        </pc:sldMkLst>
        <pc:spChg chg="mod">
          <ac:chgData name="Jac Davies (2305914)" userId="S::2305914@student.uwtsd.ac.uk::a2ed1f1b-37d4-4970-9e53-804cfe359f94" providerId="AD" clId="Web-{8DA1010F-80E8-8884-08B9-D08FFE397E97}" dt="2024-05-07T08:37:21.286" v="28" actId="20577"/>
          <ac:spMkLst>
            <pc:docMk/>
            <pc:sldMk cId="3976808511" sldId="268"/>
            <ac:spMk id="6" creationId="{A3D85849-BDD5-5B6A-3D82-A4AE164CCF35}"/>
          </ac:spMkLst>
        </pc:spChg>
      </pc:sldChg>
      <pc:sldChg chg="modTransition">
        <pc:chgData name="Jac Davies (2305914)" userId="S::2305914@student.uwtsd.ac.uk::a2ed1f1b-37d4-4970-9e53-804cfe359f94" providerId="AD" clId="Web-{8DA1010F-80E8-8884-08B9-D08FFE397E97}" dt="2024-05-07T08:38:43.429" v="30"/>
        <pc:sldMkLst>
          <pc:docMk/>
          <pc:sldMk cId="1473536382" sldId="274"/>
        </pc:sldMkLst>
      </pc:sldChg>
      <pc:sldChg chg="addSp delSp modSp">
        <pc:chgData name="Jac Davies (2305914)" userId="S::2305914@student.uwtsd.ac.uk::a2ed1f1b-37d4-4970-9e53-804cfe359f94" providerId="AD" clId="Web-{8DA1010F-80E8-8884-08B9-D08FFE397E97}" dt="2024-05-07T08:35:08.736" v="26" actId="1076"/>
        <pc:sldMkLst>
          <pc:docMk/>
          <pc:sldMk cId="568888516" sldId="276"/>
        </pc:sldMkLst>
        <pc:spChg chg="add del">
          <ac:chgData name="Jac Davies (2305914)" userId="S::2305914@student.uwtsd.ac.uk::a2ed1f1b-37d4-4970-9e53-804cfe359f94" providerId="AD" clId="Web-{8DA1010F-80E8-8884-08B9-D08FFE397E97}" dt="2024-05-07T08:34:46.423" v="18"/>
          <ac:spMkLst>
            <pc:docMk/>
            <pc:sldMk cId="568888516" sldId="276"/>
            <ac:spMk id="2" creationId="{C70C5789-3960-C3C5-5A09-AF1FBC3B46C5}"/>
          </ac:spMkLst>
        </pc:spChg>
        <pc:spChg chg="add mod">
          <ac:chgData name="Jac Davies (2305914)" userId="S::2305914@student.uwtsd.ac.uk::a2ed1f1b-37d4-4970-9e53-804cfe359f94" providerId="AD" clId="Web-{8DA1010F-80E8-8884-08B9-D08FFE397E97}" dt="2024-05-07T08:35:04.705" v="25" actId="20577"/>
          <ac:spMkLst>
            <pc:docMk/>
            <pc:sldMk cId="568888516" sldId="276"/>
            <ac:spMk id="4" creationId="{DA44564B-C953-6CCF-B4D5-6298DC2E5FA6}"/>
          </ac:spMkLst>
        </pc:spChg>
        <pc:spChg chg="del mod">
          <ac:chgData name="Jac Davies (2305914)" userId="S::2305914@student.uwtsd.ac.uk::a2ed1f1b-37d4-4970-9e53-804cfe359f94" providerId="AD" clId="Web-{8DA1010F-80E8-8884-08B9-D08FFE397E97}" dt="2024-05-07T08:34:56.033" v="19"/>
          <ac:spMkLst>
            <pc:docMk/>
            <pc:sldMk cId="568888516" sldId="276"/>
            <ac:spMk id="21" creationId="{8EE11DE3-8F57-26F0-F617-0B4174573B6B}"/>
          </ac:spMkLst>
        </pc:spChg>
        <pc:picChg chg="mod">
          <ac:chgData name="Jac Davies (2305914)" userId="S::2305914@student.uwtsd.ac.uk::a2ed1f1b-37d4-4970-9e53-804cfe359f94" providerId="AD" clId="Web-{8DA1010F-80E8-8884-08B9-D08FFE397E97}" dt="2024-05-07T08:35:08.736" v="26" actId="1076"/>
          <ac:picMkLst>
            <pc:docMk/>
            <pc:sldMk cId="568888516" sldId="276"/>
            <ac:picMk id="22" creationId="{B4BDABB0-4FC3-4989-16DC-C55FFF2B89E0}"/>
          </ac:picMkLst>
        </pc:picChg>
      </pc:sldChg>
    </pc:docChg>
  </pc:docChgLst>
  <pc:docChgLst>
    <pc:chgData name="JudikaËl Fongang (2232549)" userId="S::2232549@student.uwtsd.ac.uk::90afb640-886a-436e-959a-7060e7fd7435" providerId="AD" clId="Web-{5E2792F8-1D4A-2DD5-9D7C-6B0660A51ED7}"/>
    <pc:docChg chg="modSld">
      <pc:chgData name="JudikaËl Fongang (2232549)" userId="S::2232549@student.uwtsd.ac.uk::90afb640-886a-436e-959a-7060e7fd7435" providerId="AD" clId="Web-{5E2792F8-1D4A-2DD5-9D7C-6B0660A51ED7}" dt="2024-05-02T13:53:47.053" v="42" actId="20577"/>
      <pc:docMkLst>
        <pc:docMk/>
      </pc:docMkLst>
      <pc:sldChg chg="modSp">
        <pc:chgData name="JudikaËl Fongang (2232549)" userId="S::2232549@student.uwtsd.ac.uk::90afb640-886a-436e-959a-7060e7fd7435" providerId="AD" clId="Web-{5E2792F8-1D4A-2DD5-9D7C-6B0660A51ED7}" dt="2024-05-02T13:53:47.053" v="42" actId="20577"/>
        <pc:sldMkLst>
          <pc:docMk/>
          <pc:sldMk cId="2168280722" sldId="265"/>
        </pc:sldMkLst>
        <pc:spChg chg="mod">
          <ac:chgData name="JudikaËl Fongang (2232549)" userId="S::2232549@student.uwtsd.ac.uk::90afb640-886a-436e-959a-7060e7fd7435" providerId="AD" clId="Web-{5E2792F8-1D4A-2DD5-9D7C-6B0660A51ED7}" dt="2024-05-02T13:53:47.053" v="42" actId="20577"/>
          <ac:spMkLst>
            <pc:docMk/>
            <pc:sldMk cId="2168280722" sldId="265"/>
            <ac:spMk id="3" creationId="{814EF9DD-7F90-5C7C-28F0-C15F3240212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2BC329-18F2-4240-A1E7-C893F4A9E3D1}" type="doc">
      <dgm:prSet loTypeId="urn:microsoft.com/office/officeart/2005/8/layout/hChevron3" loCatId="process" qsTypeId="urn:microsoft.com/office/officeart/2005/8/quickstyle/simple1" qsCatId="simple" csTypeId="urn:microsoft.com/office/officeart/2005/8/colors/accent0_3" csCatId="mainScheme" phldr="1"/>
      <dgm:spPr/>
    </dgm:pt>
    <dgm:pt modelId="{D0C6882D-F168-4BD7-81B7-7CDE8989EEE6}">
      <dgm:prSet phldrT="[Text]" phldr="0"/>
      <dgm:spPr/>
      <dgm:t>
        <a:bodyPr/>
        <a:lstStyle/>
        <a:p>
          <a:r>
            <a:rPr lang="en-US"/>
            <a:t>Listen</a:t>
          </a:r>
        </a:p>
      </dgm:t>
    </dgm:pt>
    <dgm:pt modelId="{A318A752-6B20-435F-BB94-97F43A7BCBA0}" type="parTrans" cxnId="{3E2F2175-20EE-49DE-9AC1-0826860A70E7}">
      <dgm:prSet/>
      <dgm:spPr/>
      <dgm:t>
        <a:bodyPr/>
        <a:lstStyle/>
        <a:p>
          <a:endParaRPr lang="en-US"/>
        </a:p>
      </dgm:t>
    </dgm:pt>
    <dgm:pt modelId="{78A9EFF8-A7F6-4EBC-BAF0-09602D3F067A}" type="sibTrans" cxnId="{3E2F2175-20EE-49DE-9AC1-0826860A70E7}">
      <dgm:prSet/>
      <dgm:spPr/>
      <dgm:t>
        <a:bodyPr/>
        <a:lstStyle/>
        <a:p>
          <a:endParaRPr lang="en-US"/>
        </a:p>
      </dgm:t>
    </dgm:pt>
    <dgm:pt modelId="{0A6D5D1D-13EC-4D1E-A7BE-78319DD25584}">
      <dgm:prSet phldrT="[Text]" phldr="0"/>
      <dgm:spPr/>
      <dgm:t>
        <a:bodyPr/>
        <a:lstStyle/>
        <a:p>
          <a:r>
            <a:rPr lang="en-US"/>
            <a:t>Empathise</a:t>
          </a:r>
        </a:p>
      </dgm:t>
    </dgm:pt>
    <dgm:pt modelId="{1A97E059-B5B6-45DF-877C-99FD9720E5BA}" type="parTrans" cxnId="{69525E5D-1457-4CBD-900A-59AD336AB6B5}">
      <dgm:prSet/>
      <dgm:spPr/>
      <dgm:t>
        <a:bodyPr/>
        <a:lstStyle/>
        <a:p>
          <a:endParaRPr lang="en-US"/>
        </a:p>
      </dgm:t>
    </dgm:pt>
    <dgm:pt modelId="{2C3C48E1-5350-4D27-8474-C6B614C4F3E9}" type="sibTrans" cxnId="{69525E5D-1457-4CBD-900A-59AD336AB6B5}">
      <dgm:prSet/>
      <dgm:spPr/>
      <dgm:t>
        <a:bodyPr/>
        <a:lstStyle/>
        <a:p>
          <a:endParaRPr lang="en-US"/>
        </a:p>
      </dgm:t>
    </dgm:pt>
    <dgm:pt modelId="{E5C60F35-3082-4B33-A1B1-774E5D9BFF32}">
      <dgm:prSet phldrT="[Text]" phldr="0"/>
      <dgm:spPr/>
      <dgm:t>
        <a:bodyPr/>
        <a:lstStyle/>
        <a:p>
          <a:r>
            <a:rPr lang="en-US" err="1"/>
            <a:t>Apologise</a:t>
          </a:r>
          <a:endParaRPr lang="en-US"/>
        </a:p>
      </dgm:t>
    </dgm:pt>
    <dgm:pt modelId="{AB3B0F97-0331-4423-BB4D-42B8ACE899AB}" type="parTrans" cxnId="{8ACDC17F-57D4-4405-89F6-E5EC138042C9}">
      <dgm:prSet/>
      <dgm:spPr/>
      <dgm:t>
        <a:bodyPr/>
        <a:lstStyle/>
        <a:p>
          <a:endParaRPr lang="en-US"/>
        </a:p>
      </dgm:t>
    </dgm:pt>
    <dgm:pt modelId="{24C70637-066E-418A-AE96-EFF00D07860B}" type="sibTrans" cxnId="{8ACDC17F-57D4-4405-89F6-E5EC138042C9}">
      <dgm:prSet/>
      <dgm:spPr/>
      <dgm:t>
        <a:bodyPr/>
        <a:lstStyle/>
        <a:p>
          <a:endParaRPr lang="en-US"/>
        </a:p>
      </dgm:t>
    </dgm:pt>
    <dgm:pt modelId="{40F17BEB-4A78-4F43-BBF1-565FB6443315}">
      <dgm:prSet phldr="0"/>
      <dgm:spPr/>
      <dgm:t>
        <a:bodyPr/>
        <a:lstStyle/>
        <a:p>
          <a:r>
            <a:rPr lang="en-US"/>
            <a:t>Resolve</a:t>
          </a:r>
        </a:p>
      </dgm:t>
    </dgm:pt>
    <dgm:pt modelId="{39C25174-F0C8-4BB6-971F-FC1E718DC4C2}" type="parTrans" cxnId="{3C993938-15E9-478E-9A93-F1F9E6845778}">
      <dgm:prSet/>
      <dgm:spPr/>
      <dgm:t>
        <a:bodyPr/>
        <a:lstStyle/>
        <a:p>
          <a:endParaRPr lang="en-US"/>
        </a:p>
      </dgm:t>
    </dgm:pt>
    <dgm:pt modelId="{7C268FB1-64DF-4C28-AFD1-35CFD154B062}" type="sibTrans" cxnId="{3C993938-15E9-478E-9A93-F1F9E6845778}">
      <dgm:prSet/>
      <dgm:spPr/>
      <dgm:t>
        <a:bodyPr/>
        <a:lstStyle/>
        <a:p>
          <a:endParaRPr lang="en-US"/>
        </a:p>
      </dgm:t>
    </dgm:pt>
    <dgm:pt modelId="{7377F21C-35C5-4E1C-8C70-C596A0340CFA}">
      <dgm:prSet phldr="0"/>
      <dgm:spPr/>
      <dgm:t>
        <a:bodyPr/>
        <a:lstStyle/>
        <a:p>
          <a:pPr rtl="0"/>
          <a:r>
            <a:rPr lang="en-US"/>
            <a:t>Never Repeat</a:t>
          </a:r>
        </a:p>
      </dgm:t>
    </dgm:pt>
    <dgm:pt modelId="{09276E45-6B90-40DF-9ED5-A1A5A911C680}" type="parTrans" cxnId="{C74B003B-5580-41AB-BB4E-DF7ABAC6528E}">
      <dgm:prSet/>
      <dgm:spPr/>
      <dgm:t>
        <a:bodyPr/>
        <a:lstStyle/>
        <a:p>
          <a:endParaRPr lang="en-US"/>
        </a:p>
      </dgm:t>
    </dgm:pt>
    <dgm:pt modelId="{9002CB9E-679D-4A94-8C0A-AB7CF069CE0D}" type="sibTrans" cxnId="{C74B003B-5580-41AB-BB4E-DF7ABAC6528E}">
      <dgm:prSet/>
      <dgm:spPr/>
      <dgm:t>
        <a:bodyPr/>
        <a:lstStyle/>
        <a:p>
          <a:endParaRPr lang="en-US"/>
        </a:p>
      </dgm:t>
    </dgm:pt>
    <dgm:pt modelId="{D1693739-BDE5-4D06-A452-434B61B321C2}" type="pres">
      <dgm:prSet presAssocID="{DE2BC329-18F2-4240-A1E7-C893F4A9E3D1}" presName="Name0" presStyleCnt="0">
        <dgm:presLayoutVars>
          <dgm:dir/>
          <dgm:resizeHandles val="exact"/>
        </dgm:presLayoutVars>
      </dgm:prSet>
      <dgm:spPr/>
    </dgm:pt>
    <dgm:pt modelId="{0D60C766-A377-4442-B569-32625DB7C084}" type="pres">
      <dgm:prSet presAssocID="{D0C6882D-F168-4BD7-81B7-7CDE8989EEE6}" presName="parTxOnly" presStyleLbl="node1" presStyleIdx="0" presStyleCnt="5">
        <dgm:presLayoutVars>
          <dgm:bulletEnabled val="1"/>
        </dgm:presLayoutVars>
      </dgm:prSet>
      <dgm:spPr/>
    </dgm:pt>
    <dgm:pt modelId="{A3E64BE9-7710-408E-A1A0-153FC6DFE96A}" type="pres">
      <dgm:prSet presAssocID="{78A9EFF8-A7F6-4EBC-BAF0-09602D3F067A}" presName="parSpace" presStyleCnt="0"/>
      <dgm:spPr/>
    </dgm:pt>
    <dgm:pt modelId="{AF53647B-DF29-4F61-A4F9-7D228605AB4F}" type="pres">
      <dgm:prSet presAssocID="{0A6D5D1D-13EC-4D1E-A7BE-78319DD25584}" presName="parTxOnly" presStyleLbl="node1" presStyleIdx="1" presStyleCnt="5">
        <dgm:presLayoutVars>
          <dgm:bulletEnabled val="1"/>
        </dgm:presLayoutVars>
      </dgm:prSet>
      <dgm:spPr/>
    </dgm:pt>
    <dgm:pt modelId="{552DEC4D-EDBA-4FAA-BCDB-9869A864C378}" type="pres">
      <dgm:prSet presAssocID="{2C3C48E1-5350-4D27-8474-C6B614C4F3E9}" presName="parSpace" presStyleCnt="0"/>
      <dgm:spPr/>
    </dgm:pt>
    <dgm:pt modelId="{A9A530F2-6B87-430E-A1C2-5216537DA7FC}" type="pres">
      <dgm:prSet presAssocID="{E5C60F35-3082-4B33-A1B1-774E5D9BFF32}" presName="parTxOnly" presStyleLbl="node1" presStyleIdx="2" presStyleCnt="5">
        <dgm:presLayoutVars>
          <dgm:bulletEnabled val="1"/>
        </dgm:presLayoutVars>
      </dgm:prSet>
      <dgm:spPr/>
    </dgm:pt>
    <dgm:pt modelId="{194E2669-983A-4583-B04A-E202D82C627D}" type="pres">
      <dgm:prSet presAssocID="{24C70637-066E-418A-AE96-EFF00D07860B}" presName="parSpace" presStyleCnt="0"/>
      <dgm:spPr/>
    </dgm:pt>
    <dgm:pt modelId="{B71F71FC-07DE-4A33-9E33-6EC0BB592DE7}" type="pres">
      <dgm:prSet presAssocID="{40F17BEB-4A78-4F43-BBF1-565FB6443315}" presName="parTxOnly" presStyleLbl="node1" presStyleIdx="3" presStyleCnt="5">
        <dgm:presLayoutVars>
          <dgm:bulletEnabled val="1"/>
        </dgm:presLayoutVars>
      </dgm:prSet>
      <dgm:spPr/>
    </dgm:pt>
    <dgm:pt modelId="{38FB6776-9F32-43FF-B760-B1A509DC0194}" type="pres">
      <dgm:prSet presAssocID="{7C268FB1-64DF-4C28-AFD1-35CFD154B062}" presName="parSpace" presStyleCnt="0"/>
      <dgm:spPr/>
    </dgm:pt>
    <dgm:pt modelId="{553691A6-8E8D-437D-99E0-692F34584008}" type="pres">
      <dgm:prSet presAssocID="{7377F21C-35C5-4E1C-8C70-C596A0340CFA}" presName="parTxOnly" presStyleLbl="node1" presStyleIdx="4" presStyleCnt="5">
        <dgm:presLayoutVars>
          <dgm:bulletEnabled val="1"/>
        </dgm:presLayoutVars>
      </dgm:prSet>
      <dgm:spPr/>
    </dgm:pt>
  </dgm:ptLst>
  <dgm:cxnLst>
    <dgm:cxn modelId="{90779232-CA71-4D70-B790-A6C7AEDFD98C}" type="presOf" srcId="{DE2BC329-18F2-4240-A1E7-C893F4A9E3D1}" destId="{D1693739-BDE5-4D06-A452-434B61B321C2}" srcOrd="0" destOrd="0" presId="urn:microsoft.com/office/officeart/2005/8/layout/hChevron3"/>
    <dgm:cxn modelId="{3C993938-15E9-478E-9A93-F1F9E6845778}" srcId="{DE2BC329-18F2-4240-A1E7-C893F4A9E3D1}" destId="{40F17BEB-4A78-4F43-BBF1-565FB6443315}" srcOrd="3" destOrd="0" parTransId="{39C25174-F0C8-4BB6-971F-FC1E718DC4C2}" sibTransId="{7C268FB1-64DF-4C28-AFD1-35CFD154B062}"/>
    <dgm:cxn modelId="{C74B003B-5580-41AB-BB4E-DF7ABAC6528E}" srcId="{DE2BC329-18F2-4240-A1E7-C893F4A9E3D1}" destId="{7377F21C-35C5-4E1C-8C70-C596A0340CFA}" srcOrd="4" destOrd="0" parTransId="{09276E45-6B90-40DF-9ED5-A1A5A911C680}" sibTransId="{9002CB9E-679D-4A94-8C0A-AB7CF069CE0D}"/>
    <dgm:cxn modelId="{69525E5D-1457-4CBD-900A-59AD336AB6B5}" srcId="{DE2BC329-18F2-4240-A1E7-C893F4A9E3D1}" destId="{0A6D5D1D-13EC-4D1E-A7BE-78319DD25584}" srcOrd="1" destOrd="0" parTransId="{1A97E059-B5B6-45DF-877C-99FD9720E5BA}" sibTransId="{2C3C48E1-5350-4D27-8474-C6B614C4F3E9}"/>
    <dgm:cxn modelId="{EDD49044-57E1-49A3-B0D2-8915B48AFA28}" type="presOf" srcId="{E5C60F35-3082-4B33-A1B1-774E5D9BFF32}" destId="{A9A530F2-6B87-430E-A1C2-5216537DA7FC}" srcOrd="0" destOrd="0" presId="urn:microsoft.com/office/officeart/2005/8/layout/hChevron3"/>
    <dgm:cxn modelId="{10E95451-6751-43D8-85AF-199CBE256DD2}" type="presOf" srcId="{D0C6882D-F168-4BD7-81B7-7CDE8989EEE6}" destId="{0D60C766-A377-4442-B569-32625DB7C084}" srcOrd="0" destOrd="0" presId="urn:microsoft.com/office/officeart/2005/8/layout/hChevron3"/>
    <dgm:cxn modelId="{3E2F2175-20EE-49DE-9AC1-0826860A70E7}" srcId="{DE2BC329-18F2-4240-A1E7-C893F4A9E3D1}" destId="{D0C6882D-F168-4BD7-81B7-7CDE8989EEE6}" srcOrd="0" destOrd="0" parTransId="{A318A752-6B20-435F-BB94-97F43A7BCBA0}" sibTransId="{78A9EFF8-A7F6-4EBC-BAF0-09602D3F067A}"/>
    <dgm:cxn modelId="{8ACDC17F-57D4-4405-89F6-E5EC138042C9}" srcId="{DE2BC329-18F2-4240-A1E7-C893F4A9E3D1}" destId="{E5C60F35-3082-4B33-A1B1-774E5D9BFF32}" srcOrd="2" destOrd="0" parTransId="{AB3B0F97-0331-4423-BB4D-42B8ACE899AB}" sibTransId="{24C70637-066E-418A-AE96-EFF00D07860B}"/>
    <dgm:cxn modelId="{A2661795-3393-4B29-BBAC-3E731D94BD0B}" type="presOf" srcId="{7377F21C-35C5-4E1C-8C70-C596A0340CFA}" destId="{553691A6-8E8D-437D-99E0-692F34584008}" srcOrd="0" destOrd="0" presId="urn:microsoft.com/office/officeart/2005/8/layout/hChevron3"/>
    <dgm:cxn modelId="{11A7E0A9-1D02-42A4-97AB-E223EBD71BC8}" type="presOf" srcId="{0A6D5D1D-13EC-4D1E-A7BE-78319DD25584}" destId="{AF53647B-DF29-4F61-A4F9-7D228605AB4F}" srcOrd="0" destOrd="0" presId="urn:microsoft.com/office/officeart/2005/8/layout/hChevron3"/>
    <dgm:cxn modelId="{20AEF6B9-A714-4DFB-9582-EA00488A1D3B}" type="presOf" srcId="{40F17BEB-4A78-4F43-BBF1-565FB6443315}" destId="{B71F71FC-07DE-4A33-9E33-6EC0BB592DE7}" srcOrd="0" destOrd="0" presId="urn:microsoft.com/office/officeart/2005/8/layout/hChevron3"/>
    <dgm:cxn modelId="{E560BDBE-B0DA-45D4-B1E9-6DAD8C177E00}" type="presParOf" srcId="{D1693739-BDE5-4D06-A452-434B61B321C2}" destId="{0D60C766-A377-4442-B569-32625DB7C084}" srcOrd="0" destOrd="0" presId="urn:microsoft.com/office/officeart/2005/8/layout/hChevron3"/>
    <dgm:cxn modelId="{EAAC60F0-52DB-43EC-B883-0805E02468B7}" type="presParOf" srcId="{D1693739-BDE5-4D06-A452-434B61B321C2}" destId="{A3E64BE9-7710-408E-A1A0-153FC6DFE96A}" srcOrd="1" destOrd="0" presId="urn:microsoft.com/office/officeart/2005/8/layout/hChevron3"/>
    <dgm:cxn modelId="{70BB89B6-17BB-40F0-9BD8-CF3C79D8F805}" type="presParOf" srcId="{D1693739-BDE5-4D06-A452-434B61B321C2}" destId="{AF53647B-DF29-4F61-A4F9-7D228605AB4F}" srcOrd="2" destOrd="0" presId="urn:microsoft.com/office/officeart/2005/8/layout/hChevron3"/>
    <dgm:cxn modelId="{5BC41E0B-E3EB-43F2-8EAA-B7FB75297A55}" type="presParOf" srcId="{D1693739-BDE5-4D06-A452-434B61B321C2}" destId="{552DEC4D-EDBA-4FAA-BCDB-9869A864C378}" srcOrd="3" destOrd="0" presId="urn:microsoft.com/office/officeart/2005/8/layout/hChevron3"/>
    <dgm:cxn modelId="{43FB5E09-6612-4409-BBBE-0038632F772A}" type="presParOf" srcId="{D1693739-BDE5-4D06-A452-434B61B321C2}" destId="{A9A530F2-6B87-430E-A1C2-5216537DA7FC}" srcOrd="4" destOrd="0" presId="urn:microsoft.com/office/officeart/2005/8/layout/hChevron3"/>
    <dgm:cxn modelId="{E67C9304-F25C-4416-82A8-4D37B6C3EE88}" type="presParOf" srcId="{D1693739-BDE5-4D06-A452-434B61B321C2}" destId="{194E2669-983A-4583-B04A-E202D82C627D}" srcOrd="5" destOrd="0" presId="urn:microsoft.com/office/officeart/2005/8/layout/hChevron3"/>
    <dgm:cxn modelId="{0FF24229-8FAA-4609-BFE0-90C774717334}" type="presParOf" srcId="{D1693739-BDE5-4D06-A452-434B61B321C2}" destId="{B71F71FC-07DE-4A33-9E33-6EC0BB592DE7}" srcOrd="6" destOrd="0" presId="urn:microsoft.com/office/officeart/2005/8/layout/hChevron3"/>
    <dgm:cxn modelId="{15635351-FCEE-4810-B8B6-B20AFD727AEB}" type="presParOf" srcId="{D1693739-BDE5-4D06-A452-434B61B321C2}" destId="{38FB6776-9F32-43FF-B760-B1A509DC0194}" srcOrd="7" destOrd="0" presId="urn:microsoft.com/office/officeart/2005/8/layout/hChevron3"/>
    <dgm:cxn modelId="{23EDB840-514A-4942-B638-1FB460862F5E}" type="presParOf" srcId="{D1693739-BDE5-4D06-A452-434B61B321C2}" destId="{553691A6-8E8D-437D-99E0-692F34584008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04953C-41F3-4F47-BC86-A32A0F1170A1}" type="doc">
      <dgm:prSet loTypeId="urn:microsoft.com/office/officeart/2005/8/layout/process2" loCatId="process" qsTypeId="urn:microsoft.com/office/officeart/2005/8/quickstyle/simple1" qsCatId="simple" csTypeId="urn:microsoft.com/office/officeart/2005/8/colors/accent0_3" csCatId="mainScheme" phldr="1"/>
      <dgm:spPr/>
    </dgm:pt>
    <dgm:pt modelId="{C8585309-43EE-470E-A9FC-A6D1F4B5D125}">
      <dgm:prSet phldrT="[Text]" phldr="0"/>
      <dgm:spPr/>
      <dgm:t>
        <a:bodyPr/>
        <a:lstStyle/>
        <a:p>
          <a:r>
            <a:rPr lang="en-US">
              <a:latin typeface="Corbel" panose="020B0503020204020204"/>
            </a:rPr>
            <a:t>Ownership</a:t>
          </a:r>
          <a:endParaRPr lang="en-US"/>
        </a:p>
      </dgm:t>
    </dgm:pt>
    <dgm:pt modelId="{DDF710E1-9A41-4132-9996-0486133672A4}" type="parTrans" cxnId="{17E93D6D-D091-4C70-9808-4DCA685085CE}">
      <dgm:prSet/>
      <dgm:spPr/>
    </dgm:pt>
    <dgm:pt modelId="{4435C25E-A703-47D5-91F7-27A33F6A6D65}" type="sibTrans" cxnId="{17E93D6D-D091-4C70-9808-4DCA685085CE}">
      <dgm:prSet/>
      <dgm:spPr/>
      <dgm:t>
        <a:bodyPr/>
        <a:lstStyle/>
        <a:p>
          <a:endParaRPr lang="en-US"/>
        </a:p>
      </dgm:t>
    </dgm:pt>
    <dgm:pt modelId="{22892E2D-38B0-4C51-A209-5F5B3D67C752}">
      <dgm:prSet phldrT="[Text]" phldr="0"/>
      <dgm:spPr/>
      <dgm:t>
        <a:bodyPr/>
        <a:lstStyle/>
        <a:p>
          <a:r>
            <a:rPr lang="en-US">
              <a:latin typeface="Corbel" panose="020B0503020204020204"/>
            </a:rPr>
            <a:t>Fix</a:t>
          </a:r>
          <a:endParaRPr lang="en-US"/>
        </a:p>
      </dgm:t>
    </dgm:pt>
    <dgm:pt modelId="{82087E9A-5917-4D40-852A-44EBDE36AC11}" type="parTrans" cxnId="{F852A2E8-083F-4E4D-97DA-A81141188C91}">
      <dgm:prSet/>
      <dgm:spPr/>
    </dgm:pt>
    <dgm:pt modelId="{ABE81026-117A-4576-A51E-938ABD6161D4}" type="sibTrans" cxnId="{F852A2E8-083F-4E4D-97DA-A81141188C91}">
      <dgm:prSet/>
      <dgm:spPr/>
      <dgm:t>
        <a:bodyPr/>
        <a:lstStyle/>
        <a:p>
          <a:endParaRPr lang="en-US"/>
        </a:p>
      </dgm:t>
    </dgm:pt>
    <dgm:pt modelId="{FE63EB5E-2CF8-4F46-8A34-1A83287DE3E4}">
      <dgm:prSet phldrT="[Text]" phldr="0"/>
      <dgm:spPr/>
      <dgm:t>
        <a:bodyPr/>
        <a:lstStyle/>
        <a:p>
          <a:r>
            <a:rPr lang="en-US">
              <a:latin typeface="Corbel" panose="020B0503020204020204"/>
            </a:rPr>
            <a:t>Record</a:t>
          </a:r>
          <a:endParaRPr lang="en-US"/>
        </a:p>
      </dgm:t>
    </dgm:pt>
    <dgm:pt modelId="{EA8719A1-1DA3-4C4B-BE71-B2D4E259FC39}" type="parTrans" cxnId="{2F1C0371-8630-4B4B-BC5D-54857F5D9D65}">
      <dgm:prSet/>
      <dgm:spPr/>
    </dgm:pt>
    <dgm:pt modelId="{A39FC724-D4F4-4EFD-B6AF-3704B641926A}" type="sibTrans" cxnId="{2F1C0371-8630-4B4B-BC5D-54857F5D9D65}">
      <dgm:prSet/>
      <dgm:spPr/>
    </dgm:pt>
    <dgm:pt modelId="{7F2989B8-C088-4DB1-9ED3-F4B4BBF6F38C}" type="pres">
      <dgm:prSet presAssocID="{6A04953C-41F3-4F47-BC86-A32A0F1170A1}" presName="linearFlow" presStyleCnt="0">
        <dgm:presLayoutVars>
          <dgm:resizeHandles val="exact"/>
        </dgm:presLayoutVars>
      </dgm:prSet>
      <dgm:spPr/>
    </dgm:pt>
    <dgm:pt modelId="{2840E630-F1AC-4A7B-A115-59E564907706}" type="pres">
      <dgm:prSet presAssocID="{C8585309-43EE-470E-A9FC-A6D1F4B5D125}" presName="node" presStyleLbl="node1" presStyleIdx="0" presStyleCnt="3">
        <dgm:presLayoutVars>
          <dgm:bulletEnabled val="1"/>
        </dgm:presLayoutVars>
      </dgm:prSet>
      <dgm:spPr/>
    </dgm:pt>
    <dgm:pt modelId="{601336BA-967F-43DB-A1C2-535C8FBCE4F5}" type="pres">
      <dgm:prSet presAssocID="{4435C25E-A703-47D5-91F7-27A33F6A6D65}" presName="sibTrans" presStyleLbl="sibTrans2D1" presStyleIdx="0" presStyleCnt="2"/>
      <dgm:spPr/>
    </dgm:pt>
    <dgm:pt modelId="{866E4585-AB02-472E-ADA7-B3BA37C1545C}" type="pres">
      <dgm:prSet presAssocID="{4435C25E-A703-47D5-91F7-27A33F6A6D65}" presName="connectorText" presStyleLbl="sibTrans2D1" presStyleIdx="0" presStyleCnt="2"/>
      <dgm:spPr/>
    </dgm:pt>
    <dgm:pt modelId="{D5E3E484-BEF2-41B9-8466-A99BE40B5BFA}" type="pres">
      <dgm:prSet presAssocID="{22892E2D-38B0-4C51-A209-5F5B3D67C752}" presName="node" presStyleLbl="node1" presStyleIdx="1" presStyleCnt="3">
        <dgm:presLayoutVars>
          <dgm:bulletEnabled val="1"/>
        </dgm:presLayoutVars>
      </dgm:prSet>
      <dgm:spPr/>
    </dgm:pt>
    <dgm:pt modelId="{ACCF0E54-9D15-4B71-8E13-0B547773230C}" type="pres">
      <dgm:prSet presAssocID="{ABE81026-117A-4576-A51E-938ABD6161D4}" presName="sibTrans" presStyleLbl="sibTrans2D1" presStyleIdx="1" presStyleCnt="2"/>
      <dgm:spPr/>
    </dgm:pt>
    <dgm:pt modelId="{0666562D-B097-4517-81AF-C18A7EF98EAB}" type="pres">
      <dgm:prSet presAssocID="{ABE81026-117A-4576-A51E-938ABD6161D4}" presName="connectorText" presStyleLbl="sibTrans2D1" presStyleIdx="1" presStyleCnt="2"/>
      <dgm:spPr/>
    </dgm:pt>
    <dgm:pt modelId="{75533171-7904-498F-92D8-98D779F1C75A}" type="pres">
      <dgm:prSet presAssocID="{FE63EB5E-2CF8-4F46-8A34-1A83287DE3E4}" presName="node" presStyleLbl="node1" presStyleIdx="2" presStyleCnt="3">
        <dgm:presLayoutVars>
          <dgm:bulletEnabled val="1"/>
        </dgm:presLayoutVars>
      </dgm:prSet>
      <dgm:spPr/>
    </dgm:pt>
  </dgm:ptLst>
  <dgm:cxnLst>
    <dgm:cxn modelId="{72C3EA63-79F0-43F4-9EA3-59BA0046D97A}" type="presOf" srcId="{6A04953C-41F3-4F47-BC86-A32A0F1170A1}" destId="{7F2989B8-C088-4DB1-9ED3-F4B4BBF6F38C}" srcOrd="0" destOrd="0" presId="urn:microsoft.com/office/officeart/2005/8/layout/process2"/>
    <dgm:cxn modelId="{5078E167-EA0C-41A5-B16F-FC68C8DBFD1A}" type="presOf" srcId="{4435C25E-A703-47D5-91F7-27A33F6A6D65}" destId="{601336BA-967F-43DB-A1C2-535C8FBCE4F5}" srcOrd="0" destOrd="0" presId="urn:microsoft.com/office/officeart/2005/8/layout/process2"/>
    <dgm:cxn modelId="{17E93D6D-D091-4C70-9808-4DCA685085CE}" srcId="{6A04953C-41F3-4F47-BC86-A32A0F1170A1}" destId="{C8585309-43EE-470E-A9FC-A6D1F4B5D125}" srcOrd="0" destOrd="0" parTransId="{DDF710E1-9A41-4132-9996-0486133672A4}" sibTransId="{4435C25E-A703-47D5-91F7-27A33F6A6D65}"/>
    <dgm:cxn modelId="{2F1C0371-8630-4B4B-BC5D-54857F5D9D65}" srcId="{6A04953C-41F3-4F47-BC86-A32A0F1170A1}" destId="{FE63EB5E-2CF8-4F46-8A34-1A83287DE3E4}" srcOrd="2" destOrd="0" parTransId="{EA8719A1-1DA3-4C4B-BE71-B2D4E259FC39}" sibTransId="{A39FC724-D4F4-4EFD-B6AF-3704B641926A}"/>
    <dgm:cxn modelId="{67283671-313D-4B14-86B1-04A3FC08164C}" type="presOf" srcId="{4435C25E-A703-47D5-91F7-27A33F6A6D65}" destId="{866E4585-AB02-472E-ADA7-B3BA37C1545C}" srcOrd="1" destOrd="0" presId="urn:microsoft.com/office/officeart/2005/8/layout/process2"/>
    <dgm:cxn modelId="{760BAE51-CF2F-443F-A6FC-63A60564ADAC}" type="presOf" srcId="{ABE81026-117A-4576-A51E-938ABD6161D4}" destId="{0666562D-B097-4517-81AF-C18A7EF98EAB}" srcOrd="1" destOrd="0" presId="urn:microsoft.com/office/officeart/2005/8/layout/process2"/>
    <dgm:cxn modelId="{D03B787C-88FB-4375-B718-BC1BB431247A}" type="presOf" srcId="{22892E2D-38B0-4C51-A209-5F5B3D67C752}" destId="{D5E3E484-BEF2-41B9-8466-A99BE40B5BFA}" srcOrd="0" destOrd="0" presId="urn:microsoft.com/office/officeart/2005/8/layout/process2"/>
    <dgm:cxn modelId="{9DF697A2-8C41-402A-AE04-66CFFCCE71BB}" type="presOf" srcId="{ABE81026-117A-4576-A51E-938ABD6161D4}" destId="{ACCF0E54-9D15-4B71-8E13-0B547773230C}" srcOrd="0" destOrd="0" presId="urn:microsoft.com/office/officeart/2005/8/layout/process2"/>
    <dgm:cxn modelId="{04D500A5-6F5E-4FDA-BC6A-D42F4B32ABA6}" type="presOf" srcId="{FE63EB5E-2CF8-4F46-8A34-1A83287DE3E4}" destId="{75533171-7904-498F-92D8-98D779F1C75A}" srcOrd="0" destOrd="0" presId="urn:microsoft.com/office/officeart/2005/8/layout/process2"/>
    <dgm:cxn modelId="{F852A2E8-083F-4E4D-97DA-A81141188C91}" srcId="{6A04953C-41F3-4F47-BC86-A32A0F1170A1}" destId="{22892E2D-38B0-4C51-A209-5F5B3D67C752}" srcOrd="1" destOrd="0" parTransId="{82087E9A-5917-4D40-852A-44EBDE36AC11}" sibTransId="{ABE81026-117A-4576-A51E-938ABD6161D4}"/>
    <dgm:cxn modelId="{41B833F9-8DE6-4042-B671-2F9D72EBC5FB}" type="presOf" srcId="{C8585309-43EE-470E-A9FC-A6D1F4B5D125}" destId="{2840E630-F1AC-4A7B-A115-59E564907706}" srcOrd="0" destOrd="0" presId="urn:microsoft.com/office/officeart/2005/8/layout/process2"/>
    <dgm:cxn modelId="{8AD3E2A1-5425-443E-A37E-7882C71B886E}" type="presParOf" srcId="{7F2989B8-C088-4DB1-9ED3-F4B4BBF6F38C}" destId="{2840E630-F1AC-4A7B-A115-59E564907706}" srcOrd="0" destOrd="0" presId="urn:microsoft.com/office/officeart/2005/8/layout/process2"/>
    <dgm:cxn modelId="{7B554002-815A-45C3-8533-C203CFF7FB99}" type="presParOf" srcId="{7F2989B8-C088-4DB1-9ED3-F4B4BBF6F38C}" destId="{601336BA-967F-43DB-A1C2-535C8FBCE4F5}" srcOrd="1" destOrd="0" presId="urn:microsoft.com/office/officeart/2005/8/layout/process2"/>
    <dgm:cxn modelId="{1034B299-0CAF-4856-A15F-9DC6B0E4FF4D}" type="presParOf" srcId="{601336BA-967F-43DB-A1C2-535C8FBCE4F5}" destId="{866E4585-AB02-472E-ADA7-B3BA37C1545C}" srcOrd="0" destOrd="0" presId="urn:microsoft.com/office/officeart/2005/8/layout/process2"/>
    <dgm:cxn modelId="{031DBBFF-6766-453D-8013-AA4921F22DDF}" type="presParOf" srcId="{7F2989B8-C088-4DB1-9ED3-F4B4BBF6F38C}" destId="{D5E3E484-BEF2-41B9-8466-A99BE40B5BFA}" srcOrd="2" destOrd="0" presId="urn:microsoft.com/office/officeart/2005/8/layout/process2"/>
    <dgm:cxn modelId="{217A64E2-2471-4361-8ED4-460011682453}" type="presParOf" srcId="{7F2989B8-C088-4DB1-9ED3-F4B4BBF6F38C}" destId="{ACCF0E54-9D15-4B71-8E13-0B547773230C}" srcOrd="3" destOrd="0" presId="urn:microsoft.com/office/officeart/2005/8/layout/process2"/>
    <dgm:cxn modelId="{F310044C-23B8-415B-8E60-D35742050A48}" type="presParOf" srcId="{ACCF0E54-9D15-4B71-8E13-0B547773230C}" destId="{0666562D-B097-4517-81AF-C18A7EF98EAB}" srcOrd="0" destOrd="0" presId="urn:microsoft.com/office/officeart/2005/8/layout/process2"/>
    <dgm:cxn modelId="{A5DD88F5-A5D3-49BD-A252-9F6509FD7943}" type="presParOf" srcId="{7F2989B8-C088-4DB1-9ED3-F4B4BBF6F38C}" destId="{75533171-7904-498F-92D8-98D779F1C75A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60C766-A377-4442-B569-32625DB7C084}">
      <dsp:nvSpPr>
        <dsp:cNvPr id="0" name=""/>
        <dsp:cNvSpPr/>
      </dsp:nvSpPr>
      <dsp:spPr>
        <a:xfrm>
          <a:off x="1320" y="3321687"/>
          <a:ext cx="2574079" cy="1029631"/>
        </a:xfrm>
        <a:prstGeom prst="homePlat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33338" bIns="666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Listen</a:t>
          </a:r>
        </a:p>
      </dsp:txBody>
      <dsp:txXfrm>
        <a:off x="1320" y="3321687"/>
        <a:ext cx="2316671" cy="1029631"/>
      </dsp:txXfrm>
    </dsp:sp>
    <dsp:sp modelId="{AF53647B-DF29-4F61-A4F9-7D228605AB4F}">
      <dsp:nvSpPr>
        <dsp:cNvPr id="0" name=""/>
        <dsp:cNvSpPr/>
      </dsp:nvSpPr>
      <dsp:spPr>
        <a:xfrm>
          <a:off x="2060583" y="3321687"/>
          <a:ext cx="2574079" cy="1029631"/>
        </a:xfrm>
        <a:prstGeom prst="chevr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013" tIns="66675" rIns="33338" bIns="666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Empathise</a:t>
          </a:r>
        </a:p>
      </dsp:txBody>
      <dsp:txXfrm>
        <a:off x="2575399" y="3321687"/>
        <a:ext cx="1544448" cy="1029631"/>
      </dsp:txXfrm>
    </dsp:sp>
    <dsp:sp modelId="{A9A530F2-6B87-430E-A1C2-5216537DA7FC}">
      <dsp:nvSpPr>
        <dsp:cNvPr id="0" name=""/>
        <dsp:cNvSpPr/>
      </dsp:nvSpPr>
      <dsp:spPr>
        <a:xfrm>
          <a:off x="4119846" y="3321687"/>
          <a:ext cx="2574079" cy="1029631"/>
        </a:xfrm>
        <a:prstGeom prst="chevr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013" tIns="66675" rIns="33338" bIns="666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err="1"/>
            <a:t>Apologise</a:t>
          </a:r>
          <a:endParaRPr lang="en-US" sz="2500" kern="1200"/>
        </a:p>
      </dsp:txBody>
      <dsp:txXfrm>
        <a:off x="4634662" y="3321687"/>
        <a:ext cx="1544448" cy="1029631"/>
      </dsp:txXfrm>
    </dsp:sp>
    <dsp:sp modelId="{B71F71FC-07DE-4A33-9E33-6EC0BB592DE7}">
      <dsp:nvSpPr>
        <dsp:cNvPr id="0" name=""/>
        <dsp:cNvSpPr/>
      </dsp:nvSpPr>
      <dsp:spPr>
        <a:xfrm>
          <a:off x="6179110" y="3321687"/>
          <a:ext cx="2574079" cy="1029631"/>
        </a:xfrm>
        <a:prstGeom prst="chevr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013" tIns="66675" rIns="33338" bIns="666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Resolve</a:t>
          </a:r>
        </a:p>
      </dsp:txBody>
      <dsp:txXfrm>
        <a:off x="6693926" y="3321687"/>
        <a:ext cx="1544448" cy="1029631"/>
      </dsp:txXfrm>
    </dsp:sp>
    <dsp:sp modelId="{553691A6-8E8D-437D-99E0-692F34584008}">
      <dsp:nvSpPr>
        <dsp:cNvPr id="0" name=""/>
        <dsp:cNvSpPr/>
      </dsp:nvSpPr>
      <dsp:spPr>
        <a:xfrm>
          <a:off x="8238373" y="3321687"/>
          <a:ext cx="2574079" cy="1029631"/>
        </a:xfrm>
        <a:prstGeom prst="chevr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013" tIns="66675" rIns="33338" bIns="666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Never Repeat</a:t>
          </a:r>
        </a:p>
      </dsp:txBody>
      <dsp:txXfrm>
        <a:off x="8753189" y="3321687"/>
        <a:ext cx="1544448" cy="10296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40E630-F1AC-4A7B-A115-59E564907706}">
      <dsp:nvSpPr>
        <dsp:cNvPr id="0" name=""/>
        <dsp:cNvSpPr/>
      </dsp:nvSpPr>
      <dsp:spPr>
        <a:xfrm>
          <a:off x="1463040" y="0"/>
          <a:ext cx="1645919" cy="91439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Corbel" panose="020B0503020204020204"/>
            </a:rPr>
            <a:t>Ownership</a:t>
          </a:r>
          <a:endParaRPr lang="en-US" sz="2400" kern="1200"/>
        </a:p>
      </dsp:txBody>
      <dsp:txXfrm>
        <a:off x="1489822" y="26782"/>
        <a:ext cx="1592355" cy="860835"/>
      </dsp:txXfrm>
    </dsp:sp>
    <dsp:sp modelId="{601336BA-967F-43DB-A1C2-535C8FBCE4F5}">
      <dsp:nvSpPr>
        <dsp:cNvPr id="0" name=""/>
        <dsp:cNvSpPr/>
      </dsp:nvSpPr>
      <dsp:spPr>
        <a:xfrm rot="5400000">
          <a:off x="2114550" y="937260"/>
          <a:ext cx="342899" cy="411479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 rot="-5400000">
        <a:off x="2162556" y="971550"/>
        <a:ext cx="246887" cy="240029"/>
      </dsp:txXfrm>
    </dsp:sp>
    <dsp:sp modelId="{D5E3E484-BEF2-41B9-8466-A99BE40B5BFA}">
      <dsp:nvSpPr>
        <dsp:cNvPr id="0" name=""/>
        <dsp:cNvSpPr/>
      </dsp:nvSpPr>
      <dsp:spPr>
        <a:xfrm>
          <a:off x="1463040" y="1371600"/>
          <a:ext cx="1645919" cy="91439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Corbel" panose="020B0503020204020204"/>
            </a:rPr>
            <a:t>Fix</a:t>
          </a:r>
          <a:endParaRPr lang="en-US" sz="2400" kern="1200"/>
        </a:p>
      </dsp:txBody>
      <dsp:txXfrm>
        <a:off x="1489822" y="1398382"/>
        <a:ext cx="1592355" cy="860835"/>
      </dsp:txXfrm>
    </dsp:sp>
    <dsp:sp modelId="{ACCF0E54-9D15-4B71-8E13-0B547773230C}">
      <dsp:nvSpPr>
        <dsp:cNvPr id="0" name=""/>
        <dsp:cNvSpPr/>
      </dsp:nvSpPr>
      <dsp:spPr>
        <a:xfrm rot="5400000">
          <a:off x="2114550" y="2308859"/>
          <a:ext cx="342899" cy="411479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 rot="-5400000">
        <a:off x="2162556" y="2343149"/>
        <a:ext cx="246887" cy="240029"/>
      </dsp:txXfrm>
    </dsp:sp>
    <dsp:sp modelId="{75533171-7904-498F-92D8-98D779F1C75A}">
      <dsp:nvSpPr>
        <dsp:cNvPr id="0" name=""/>
        <dsp:cNvSpPr/>
      </dsp:nvSpPr>
      <dsp:spPr>
        <a:xfrm>
          <a:off x="1463040" y="2743199"/>
          <a:ext cx="1645919" cy="91439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Corbel" panose="020B0503020204020204"/>
            </a:rPr>
            <a:t>Record</a:t>
          </a:r>
          <a:endParaRPr lang="en-US" sz="2400" kern="1200"/>
        </a:p>
      </dsp:txBody>
      <dsp:txXfrm>
        <a:off x="1489822" y="2769981"/>
        <a:ext cx="1592355" cy="860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42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7212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5/9/2024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2703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33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199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127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166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441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857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984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96DFF08F-DC6B-4601-B491-B0F83F6DD2DA}" type="datetimeFigureOut">
              <a:rPr lang="en-US" dirty="0"/>
              <a:t>5/9/2024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928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5/9/2024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9296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openxmlformats.org/officeDocument/2006/relationships/image" Target="../media/image17.jpeg"/><Relationship Id="rId5" Type="http://schemas.openxmlformats.org/officeDocument/2006/relationships/diagramColors" Target="../diagrams/colors1.xml"/><Relationship Id="rId10" Type="http://schemas.openxmlformats.org/officeDocument/2006/relationships/image" Target="../media/image16.jpe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.bain.com/Images/BB_Prescription_cutting_costs.pdf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hyperlink" Target="https://www.invespcro.com/blog/customer-acquisition-retention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riott.com/culture-and-values/core-values.mi#:~:text=As%20we%20change%20and%20grow" TargetMode="External"/><Relationship Id="rId2" Type="http://schemas.openxmlformats.org/officeDocument/2006/relationships/hyperlink" Target="https://beehiveresearch.co.uk/customer-retention-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dium.com/@shane_94536/what-is-the-15-5-rule-hotel-0155b653ebe1" TargetMode="External"/><Relationship Id="rId5" Type="http://schemas.openxmlformats.org/officeDocument/2006/relationships/hyperlink" Target="https://hbr.org/2021/11/net-promoter-3-0" TargetMode="External"/><Relationship Id="rId4" Type="http://schemas.openxmlformats.org/officeDocument/2006/relationships/hyperlink" Target="https://prezi.com/p/q5pf6m5ijl0w/gxp-cases-and-cha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B308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A606F6-68DD-0B78-4F2A-0326D26AB2EE}"/>
              </a:ext>
            </a:extLst>
          </p:cNvPr>
          <p:cNvSpPr txBox="1"/>
          <p:nvPr/>
        </p:nvSpPr>
        <p:spPr>
          <a:xfrm>
            <a:off x="26504" y="1934816"/>
            <a:ext cx="12138991" cy="1938992"/>
          </a:xfrm>
          <a:prstGeom prst="rect">
            <a:avLst/>
          </a:prstGeom>
          <a:solidFill>
            <a:schemeClr val="tx1"/>
          </a:solidFill>
          <a:ln>
            <a:solidFill>
              <a:srgbClr val="2B30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cap="all" baseline="0">
                <a:solidFill>
                  <a:srgbClr val="099BDD"/>
                </a:solidFill>
                <a:latin typeface="Corbel"/>
              </a:rPr>
              <a:t>CONFLICT RESOLUTION </a:t>
            </a:r>
            <a:r>
              <a:rPr lang="en-US" sz="6000">
                <a:latin typeface="Corbel"/>
                <a:ea typeface="Corbel"/>
                <a:cs typeface="Corbel"/>
              </a:rPr>
              <a:t>​</a:t>
            </a:r>
            <a:br>
              <a:rPr lang="en-US" sz="6000">
                <a:latin typeface="Corbel"/>
                <a:ea typeface="Corbel"/>
                <a:cs typeface="Corbel"/>
              </a:rPr>
            </a:br>
            <a:r>
              <a:rPr lang="en-US" sz="6000" cap="all" baseline="0">
                <a:solidFill>
                  <a:srgbClr val="099BDD"/>
                </a:solidFill>
                <a:latin typeface="Corbel"/>
              </a:rPr>
              <a:t>AND SERVICE RECOVERY</a:t>
            </a:r>
            <a:endParaRPr lang="en-US"/>
          </a:p>
        </p:txBody>
      </p:sp>
      <p:pic>
        <p:nvPicPr>
          <p:cNvPr id="4" name="Picture 3" descr="Delta Hotels (@DeltaHotelsLtd) / X">
            <a:extLst>
              <a:ext uri="{FF2B5EF4-FFF2-40B4-BE49-F238E27FC236}">
                <a16:creationId xmlns:a16="http://schemas.microsoft.com/office/drawing/2014/main" id="{464E1D2B-051D-7BEA-AA0D-7E34AC7589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1962" y="3995044"/>
            <a:ext cx="3423821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4105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B308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F28E58C4-14AE-AC0A-7AAC-9701B2C88A69}"/>
              </a:ext>
            </a:extLst>
          </p:cNvPr>
          <p:cNvSpPr txBox="1"/>
          <p:nvPr/>
        </p:nvSpPr>
        <p:spPr>
          <a:xfrm>
            <a:off x="3048000" y="1610138"/>
            <a:ext cx="7507356" cy="46135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4000">
                <a:cs typeface="Segoe UI"/>
              </a:rPr>
              <a:t>We put people first​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sz="4000">
                <a:cs typeface="Segoe UI"/>
              </a:rPr>
              <a:t>     We pursue excellence​</a:t>
            </a:r>
          </a:p>
          <a:p>
            <a:pPr>
              <a:lnSpc>
                <a:spcPct val="150000"/>
              </a:lnSpc>
            </a:pPr>
            <a:r>
              <a:rPr lang="en-US" sz="4000">
                <a:cs typeface="Segoe UI"/>
              </a:rPr>
              <a:t>         We Act with Integrity​</a:t>
            </a:r>
          </a:p>
          <a:p>
            <a:pPr>
              <a:lnSpc>
                <a:spcPct val="150000"/>
              </a:lnSpc>
            </a:pPr>
            <a:r>
              <a:rPr lang="en-US" sz="4000">
                <a:cs typeface="Segoe UI"/>
              </a:rPr>
              <a:t>                We Embrace Change​</a:t>
            </a:r>
          </a:p>
          <a:p>
            <a:pPr>
              <a:lnSpc>
                <a:spcPct val="150000"/>
              </a:lnSpc>
            </a:pPr>
            <a:r>
              <a:rPr lang="en-US" sz="4000">
                <a:cs typeface="Segoe UI"/>
              </a:rPr>
              <a:t>                      We Serve Our World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A606F6-68DD-0B78-4F2A-0326D26AB2EE}"/>
              </a:ext>
            </a:extLst>
          </p:cNvPr>
          <p:cNvSpPr txBox="1"/>
          <p:nvPr/>
        </p:nvSpPr>
        <p:spPr>
          <a:xfrm>
            <a:off x="26504" y="92764"/>
            <a:ext cx="12138991" cy="1015663"/>
          </a:xfrm>
          <a:prstGeom prst="rect">
            <a:avLst/>
          </a:prstGeom>
          <a:solidFill>
            <a:schemeClr val="tx1"/>
          </a:solidFill>
          <a:ln>
            <a:solidFill>
              <a:srgbClr val="2B30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cap="all">
                <a:solidFill>
                  <a:srgbClr val="099BDD"/>
                </a:solidFill>
                <a:latin typeface="Corbel"/>
              </a:rPr>
              <a:t>Our values</a:t>
            </a:r>
            <a:endParaRPr lang="en-US" sz="6000" cap="all">
              <a:solidFill>
                <a:srgbClr val="099BDD"/>
              </a:solidFill>
            </a:endParaRPr>
          </a:p>
        </p:txBody>
      </p:sp>
      <p:pic>
        <p:nvPicPr>
          <p:cNvPr id="4" name="Picture 3" descr="Delta Hotels (@DeltaHotelsLtd) / X">
            <a:extLst>
              <a:ext uri="{FF2B5EF4-FFF2-40B4-BE49-F238E27FC236}">
                <a16:creationId xmlns:a16="http://schemas.microsoft.com/office/drawing/2014/main" id="{464E1D2B-051D-7BEA-AA0D-7E34AC7589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8" y="2516144"/>
            <a:ext cx="3423821" cy="2743200"/>
          </a:xfrm>
          <a:prstGeom prst="rect">
            <a:avLst/>
          </a:prstGeom>
        </p:spPr>
      </p:pic>
      <p:pic>
        <p:nvPicPr>
          <p:cNvPr id="7" name="Graphic 6" descr="Transfer with solid fill">
            <a:extLst>
              <a:ext uri="{FF2B5EF4-FFF2-40B4-BE49-F238E27FC236}">
                <a16:creationId xmlns:a16="http://schemas.microsoft.com/office/drawing/2014/main" id="{66FE0C41-A19A-5AAD-83A4-BBC452874E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495182" y="4575312"/>
            <a:ext cx="914400" cy="914400"/>
          </a:xfrm>
          <a:prstGeom prst="rect">
            <a:avLst/>
          </a:prstGeom>
        </p:spPr>
      </p:pic>
      <p:pic>
        <p:nvPicPr>
          <p:cNvPr id="8" name="Graphic 7" descr="Podium with solid fill">
            <a:extLst>
              <a:ext uri="{FF2B5EF4-FFF2-40B4-BE49-F238E27FC236}">
                <a16:creationId xmlns:a16="http://schemas.microsoft.com/office/drawing/2014/main" id="{3BECA281-B870-9668-E91D-F2562DA75B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673548" y="2514599"/>
            <a:ext cx="914400" cy="914400"/>
          </a:xfrm>
          <a:prstGeom prst="rect">
            <a:avLst/>
          </a:prstGeom>
        </p:spPr>
      </p:pic>
      <p:pic>
        <p:nvPicPr>
          <p:cNvPr id="9" name="Graphic 8" descr="Group of people with solid fill">
            <a:extLst>
              <a:ext uri="{FF2B5EF4-FFF2-40B4-BE49-F238E27FC236}">
                <a16:creationId xmlns:a16="http://schemas.microsoft.com/office/drawing/2014/main" id="{15C8CBF6-B817-4C92-D7DA-C6F44744862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030818" y="1487556"/>
            <a:ext cx="914400" cy="914400"/>
          </a:xfrm>
          <a:prstGeom prst="rect">
            <a:avLst/>
          </a:prstGeom>
        </p:spPr>
      </p:pic>
      <p:pic>
        <p:nvPicPr>
          <p:cNvPr id="10" name="Graphic 9" descr="Handshake with solid fill">
            <a:extLst>
              <a:ext uri="{FF2B5EF4-FFF2-40B4-BE49-F238E27FC236}">
                <a16:creationId xmlns:a16="http://schemas.microsoft.com/office/drawing/2014/main" id="{8F0D9D1A-7259-05B6-D62D-0B0C93936BB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037983" y="3614530"/>
            <a:ext cx="914400" cy="914400"/>
          </a:xfrm>
          <a:prstGeom prst="rect">
            <a:avLst/>
          </a:prstGeom>
        </p:spPr>
      </p:pic>
      <p:pic>
        <p:nvPicPr>
          <p:cNvPr id="11" name="Graphic 10" descr="Open hand with plant with solid fill">
            <a:extLst>
              <a:ext uri="{FF2B5EF4-FFF2-40B4-BE49-F238E27FC236}">
                <a16:creationId xmlns:a16="http://schemas.microsoft.com/office/drawing/2014/main" id="{4E6E81D5-119E-0E90-AD56-C59417BBC76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952382" y="5489713"/>
            <a:ext cx="914400" cy="9144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824EC09-E34C-C629-D387-65E22216A715}"/>
              </a:ext>
            </a:extLst>
          </p:cNvPr>
          <p:cNvSpPr txBox="1"/>
          <p:nvPr/>
        </p:nvSpPr>
        <p:spPr>
          <a:xfrm>
            <a:off x="397565" y="6228521"/>
            <a:ext cx="35250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Marriott, 2024</a:t>
            </a:r>
          </a:p>
        </p:txBody>
      </p:sp>
    </p:spTree>
    <p:extLst>
      <p:ext uri="{BB962C8B-B14F-4D97-AF65-F5344CB8AC3E}">
        <p14:creationId xmlns:p14="http://schemas.microsoft.com/office/powerpoint/2010/main" val="6858783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B308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val 48">
            <a:extLst>
              <a:ext uri="{FF2B5EF4-FFF2-40B4-BE49-F238E27FC236}">
                <a16:creationId xmlns:a16="http://schemas.microsoft.com/office/drawing/2014/main" id="{9D8FB433-5551-ACCC-EB09-419E51DF6D0E}"/>
              </a:ext>
            </a:extLst>
          </p:cNvPr>
          <p:cNvSpPr/>
          <p:nvPr/>
        </p:nvSpPr>
        <p:spPr>
          <a:xfrm>
            <a:off x="1559034" y="1296276"/>
            <a:ext cx="8268138" cy="5360276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A606F6-68DD-0B78-4F2A-0326D26AB2EE}"/>
              </a:ext>
            </a:extLst>
          </p:cNvPr>
          <p:cNvSpPr txBox="1"/>
          <p:nvPr/>
        </p:nvSpPr>
        <p:spPr>
          <a:xfrm>
            <a:off x="26504" y="92764"/>
            <a:ext cx="12138991" cy="1015663"/>
          </a:xfrm>
          <a:prstGeom prst="rect">
            <a:avLst/>
          </a:prstGeom>
          <a:solidFill>
            <a:schemeClr val="tx1"/>
          </a:solidFill>
          <a:ln>
            <a:solidFill>
              <a:srgbClr val="2B30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cap="all">
                <a:solidFill>
                  <a:srgbClr val="099BDD"/>
                </a:solidFill>
              </a:rPr>
              <a:t>15 – 5 rule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824EC09-E34C-C629-D387-65E22216A715}"/>
              </a:ext>
            </a:extLst>
          </p:cNvPr>
          <p:cNvSpPr txBox="1"/>
          <p:nvPr/>
        </p:nvSpPr>
        <p:spPr>
          <a:xfrm>
            <a:off x="397565" y="6228521"/>
            <a:ext cx="35250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Medium, 2023</a:t>
            </a:r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7EDE84E0-7166-39FB-2338-30DB42422130}"/>
              </a:ext>
            </a:extLst>
          </p:cNvPr>
          <p:cNvSpPr/>
          <p:nvPr/>
        </p:nvSpPr>
        <p:spPr>
          <a:xfrm>
            <a:off x="1611586" y="2242207"/>
            <a:ext cx="3643586" cy="3363309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CF85422B-A025-AB6F-F797-0BDD26671D6D}"/>
              </a:ext>
            </a:extLst>
          </p:cNvPr>
          <p:cNvCxnSpPr/>
          <p:nvPr/>
        </p:nvCxnSpPr>
        <p:spPr>
          <a:xfrm flipV="1">
            <a:off x="1637862" y="3958896"/>
            <a:ext cx="3580172" cy="17517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8426D192-3C24-1101-B1B5-18D4EF1E1790}"/>
              </a:ext>
            </a:extLst>
          </p:cNvPr>
          <p:cNvCxnSpPr>
            <a:cxnSpLocks/>
          </p:cNvCxnSpPr>
          <p:nvPr/>
        </p:nvCxnSpPr>
        <p:spPr>
          <a:xfrm>
            <a:off x="5456620" y="3967654"/>
            <a:ext cx="4368447" cy="26275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237F72A5-86C8-D361-38FE-63C7BC5FB707}"/>
              </a:ext>
            </a:extLst>
          </p:cNvPr>
          <p:cNvSpPr txBox="1"/>
          <p:nvPr/>
        </p:nvSpPr>
        <p:spPr>
          <a:xfrm>
            <a:off x="1392620" y="2680137"/>
            <a:ext cx="409202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/>
              <a:t>5 feet</a:t>
            </a:r>
          </a:p>
          <a:p>
            <a:pPr algn="ctr"/>
            <a:r>
              <a:rPr lang="en-US" sz="2400" b="1"/>
              <a:t>Physical and emotional interaction</a:t>
            </a:r>
          </a:p>
        </p:txBody>
      </p: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CF85422B-A025-AB6F-F797-0BDD26671D6D}"/>
              </a:ext>
            </a:extLst>
          </p:cNvPr>
          <p:cNvCxnSpPr/>
          <p:nvPr/>
        </p:nvCxnSpPr>
        <p:spPr>
          <a:xfrm flipV="1">
            <a:off x="1637862" y="3958896"/>
            <a:ext cx="3580172" cy="1751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954CE545-6782-A358-A69A-7FFCD14BFA04}"/>
              </a:ext>
            </a:extLst>
          </p:cNvPr>
          <p:cNvSpPr txBox="1"/>
          <p:nvPr/>
        </p:nvSpPr>
        <p:spPr>
          <a:xfrm>
            <a:off x="5771931" y="2864069"/>
            <a:ext cx="374168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/>
              <a:t>15 feet</a:t>
            </a:r>
          </a:p>
          <a:p>
            <a:pPr algn="ctr"/>
            <a:r>
              <a:rPr lang="en-US" sz="2400" b="1"/>
              <a:t>Guest acknowledgment </a:t>
            </a:r>
          </a:p>
        </p:txBody>
      </p:sp>
    </p:spTree>
    <p:extLst>
      <p:ext uri="{BB962C8B-B14F-4D97-AF65-F5344CB8AC3E}">
        <p14:creationId xmlns:p14="http://schemas.microsoft.com/office/powerpoint/2010/main" val="60668648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B308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A606F6-68DD-0B78-4F2A-0326D26AB2EE}"/>
              </a:ext>
            </a:extLst>
          </p:cNvPr>
          <p:cNvSpPr txBox="1"/>
          <p:nvPr/>
        </p:nvSpPr>
        <p:spPr>
          <a:xfrm>
            <a:off x="26504" y="92764"/>
            <a:ext cx="12138991" cy="1015663"/>
          </a:xfrm>
          <a:prstGeom prst="rect">
            <a:avLst/>
          </a:prstGeom>
          <a:solidFill>
            <a:schemeClr val="tx1"/>
          </a:solidFill>
          <a:ln>
            <a:solidFill>
              <a:srgbClr val="2B30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cap="all">
                <a:solidFill>
                  <a:srgbClr val="099BDD"/>
                </a:solidFill>
                <a:latin typeface="Corbel"/>
              </a:rPr>
              <a:t>L.E.A.R.N</a:t>
            </a:r>
            <a:endParaRPr lang="en-US" sz="6000" cap="all">
              <a:solidFill>
                <a:srgbClr val="099BDD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824EC09-E34C-C629-D387-65E22216A715}"/>
              </a:ext>
            </a:extLst>
          </p:cNvPr>
          <p:cNvSpPr txBox="1"/>
          <p:nvPr/>
        </p:nvSpPr>
        <p:spPr>
          <a:xfrm>
            <a:off x="397565" y="6228521"/>
            <a:ext cx="35250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HCA Pro, 2024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C1DE217-0BD6-CA62-7CA8-B59CE5CDAC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7838983"/>
              </p:ext>
            </p:extLst>
          </p:nvPr>
        </p:nvGraphicFramePr>
        <p:xfrm>
          <a:off x="689113" y="-611"/>
          <a:ext cx="10813773" cy="76730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28" name="Picture 327" descr="Listen Images – Browse 2,237,024 Stock Photos, Vectors, and Video | Adobe  Stock">
            <a:extLst>
              <a:ext uri="{FF2B5EF4-FFF2-40B4-BE49-F238E27FC236}">
                <a16:creationId xmlns:a16="http://schemas.microsoft.com/office/drawing/2014/main" id="{9C809FA7-7163-7006-002F-75BD08746C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9926" y="1656270"/>
            <a:ext cx="1481979" cy="1504173"/>
          </a:xfrm>
          <a:prstGeom prst="ellipse">
            <a:avLst/>
          </a:prstGeom>
        </p:spPr>
      </p:pic>
      <p:pic>
        <p:nvPicPr>
          <p:cNvPr id="329" name="Picture 328" descr="Hand On Shoulder Support: Over 1,320 Royalty-Free Licensable Stock Vectors  &amp; Vector Art | Shutterstock">
            <a:extLst>
              <a:ext uri="{FF2B5EF4-FFF2-40B4-BE49-F238E27FC236}">
                <a16:creationId xmlns:a16="http://schemas.microsoft.com/office/drawing/2014/main" id="{1A0A526A-3B62-79EE-6602-BEB734B5C89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2486" b="7143"/>
          <a:stretch/>
        </p:blipFill>
        <p:spPr>
          <a:xfrm>
            <a:off x="2724797" y="4638034"/>
            <a:ext cx="2129161" cy="1372946"/>
          </a:xfrm>
          <a:prstGeom prst="ellipse">
            <a:avLst/>
          </a:prstGeom>
        </p:spPr>
      </p:pic>
      <p:pic>
        <p:nvPicPr>
          <p:cNvPr id="338" name="Picture 337" descr="Hand Shake Clip Art Photos and Images | Shutterstock">
            <a:extLst>
              <a:ext uri="{FF2B5EF4-FFF2-40B4-BE49-F238E27FC236}">
                <a16:creationId xmlns:a16="http://schemas.microsoft.com/office/drawing/2014/main" id="{2E975799-B923-490D-A94F-7F3656DA6C91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2171" r="269" b="7273"/>
          <a:stretch/>
        </p:blipFill>
        <p:spPr>
          <a:xfrm>
            <a:off x="6936419" y="4582443"/>
            <a:ext cx="2106974" cy="1494010"/>
          </a:xfrm>
          <a:prstGeom prst="ellipse">
            <a:avLst/>
          </a:prstGeom>
        </p:spPr>
      </p:pic>
      <p:pic>
        <p:nvPicPr>
          <p:cNvPr id="339" name="Picture 338" descr="Red Forbidden Traffic Sign On White Stock Illustration 323183693 |  Shutterstock">
            <a:extLst>
              <a:ext uri="{FF2B5EF4-FFF2-40B4-BE49-F238E27FC236}">
                <a16:creationId xmlns:a16="http://schemas.microsoft.com/office/drawing/2014/main" id="{7129A9D2-EF2A-97BE-74B6-A02102558F8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r="370" b="6669"/>
          <a:stretch/>
        </p:blipFill>
        <p:spPr>
          <a:xfrm>
            <a:off x="9363168" y="1622024"/>
            <a:ext cx="1557383" cy="1571773"/>
          </a:xfrm>
          <a:prstGeom prst="ellipse">
            <a:avLst/>
          </a:prstGeom>
        </p:spPr>
      </p:pic>
      <p:pic>
        <p:nvPicPr>
          <p:cNvPr id="347" name="Picture 346" descr="Free Vectors | SORRY">
            <a:extLst>
              <a:ext uri="{FF2B5EF4-FFF2-40B4-BE49-F238E27FC236}">
                <a16:creationId xmlns:a16="http://schemas.microsoft.com/office/drawing/2014/main" id="{D8F1B093-9CD6-7725-275A-1600B59E5821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8329" t="3008" r="18531" b="22180"/>
          <a:stretch/>
        </p:blipFill>
        <p:spPr>
          <a:xfrm>
            <a:off x="5205274" y="1621887"/>
            <a:ext cx="1732063" cy="1475188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42550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B308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04E89-97AE-D986-9B7B-71DD06C0A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Never repeat </a:t>
            </a:r>
            <a:br>
              <a:rPr lang="en-US"/>
            </a:br>
            <a:r>
              <a:rPr lang="en-US"/>
              <a:t>customer loyalty</a:t>
            </a:r>
          </a:p>
        </p:txBody>
      </p:sp>
      <p:pic>
        <p:nvPicPr>
          <p:cNvPr id="4" name="Content Placeholder 3" descr="A diagram of service recovery&#10;&#10;Description automatically generated">
            <a:extLst>
              <a:ext uri="{FF2B5EF4-FFF2-40B4-BE49-F238E27FC236}">
                <a16:creationId xmlns:a16="http://schemas.microsoft.com/office/drawing/2014/main" id="{77E4F5DB-72C7-E7F8-A735-A47A05F64B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54225" y="2069766"/>
            <a:ext cx="6638606" cy="3518072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AD0321-E102-54C4-8EE3-EE1646BBCA93}"/>
              </a:ext>
            </a:extLst>
          </p:cNvPr>
          <p:cNvSpPr txBox="1"/>
          <p:nvPr/>
        </p:nvSpPr>
        <p:spPr>
          <a:xfrm>
            <a:off x="441206" y="2271168"/>
            <a:ext cx="3906682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Service recovery paradox</a:t>
            </a:r>
          </a:p>
          <a:p>
            <a:endParaRPr lang="en-US" sz="2000" b="1"/>
          </a:p>
          <a:p>
            <a:r>
              <a:rPr lang="en-US" sz="2000" b="1"/>
              <a:t>5% increase in retention rates can increase your profits by up to 95%</a:t>
            </a:r>
          </a:p>
          <a:p>
            <a:endParaRPr lang="en-US" sz="2000" b="1"/>
          </a:p>
          <a:p>
            <a:r>
              <a:rPr lang="en-US" sz="2000" b="1"/>
              <a:t>repeat customers tend to </a:t>
            </a:r>
            <a:r>
              <a:rPr lang="en-US" sz="2000" b="1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spend more</a:t>
            </a:r>
            <a:r>
              <a:rPr lang="en-US" sz="2000" b="1"/>
              <a:t> and are more likely to </a:t>
            </a:r>
            <a:r>
              <a:rPr lang="en-US" sz="2000" b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try your new products</a:t>
            </a:r>
            <a:endParaRPr lang="en-US" sz="2000" b="1"/>
          </a:p>
          <a:p>
            <a:endParaRPr lang="en-US" sz="2000" b="1"/>
          </a:p>
          <a:p>
            <a:r>
              <a:rPr lang="en-US" sz="2000" b="1"/>
              <a:t>Higher NPS scores from repeat customers (promoters), lead to earned growth with new customers,  </a:t>
            </a:r>
          </a:p>
          <a:p>
            <a:endParaRPr lang="en-US" sz="2400" b="1"/>
          </a:p>
          <a:p>
            <a:endParaRPr lang="en-US" sz="24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D85849-BDD5-5B6A-3D82-A4AE164CCF35}"/>
              </a:ext>
            </a:extLst>
          </p:cNvPr>
          <p:cNvSpPr txBox="1"/>
          <p:nvPr/>
        </p:nvSpPr>
        <p:spPr>
          <a:xfrm>
            <a:off x="8397246" y="5740980"/>
            <a:ext cx="402139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>
                <a:solidFill>
                  <a:srgbClr val="FFFFFF"/>
                </a:solidFill>
                <a:ea typeface="+mn-lt"/>
                <a:cs typeface="+mn-lt"/>
              </a:rPr>
              <a:t>Fayos-Gardó</a:t>
            </a:r>
            <a:r>
              <a:rPr lang="en-US" sz="1600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(2017)</a:t>
            </a:r>
            <a:endParaRPr lang="en-US">
              <a:solidFill>
                <a:srgbClr val="FFFFFF"/>
              </a:solidFill>
            </a:endParaRPr>
          </a:p>
          <a:p>
            <a:r>
              <a:rPr lang="en-US" err="1">
                <a:solidFill>
                  <a:srgbClr val="FFFFFF"/>
                </a:solidFill>
              </a:rPr>
              <a:t>BeeHive</a:t>
            </a:r>
            <a:r>
              <a:rPr lang="en-US">
                <a:solidFill>
                  <a:srgbClr val="FFFFFF"/>
                </a:solidFill>
              </a:rPr>
              <a:t> (2020)</a:t>
            </a:r>
          </a:p>
          <a:p>
            <a:r>
              <a:rPr lang="en-US">
                <a:solidFill>
                  <a:srgbClr val="FFFFFF"/>
                </a:solidFill>
              </a:rPr>
              <a:t>Harvard Business School (2021)</a:t>
            </a:r>
          </a:p>
          <a:p>
            <a:br>
              <a:rPr lang="en-US"/>
            </a:br>
            <a:r>
              <a:rPr lang="en-US">
                <a:solidFill>
                  <a:srgbClr val="FFFFFF"/>
                </a:solidFill>
              </a:rPr>
              <a:t>Fo</a:t>
            </a:r>
          </a:p>
        </p:txBody>
      </p:sp>
      <p:pic>
        <p:nvPicPr>
          <p:cNvPr id="8" name="Picture 7" descr="Customer Service Strategy: How to Guarantee Happy Customers in 7 Steps -  eDesk | Faster, smarter customer support software for eCommerce">
            <a:extLst>
              <a:ext uri="{FF2B5EF4-FFF2-40B4-BE49-F238E27FC236}">
                <a16:creationId xmlns:a16="http://schemas.microsoft.com/office/drawing/2014/main" id="{F884BE84-A6C0-40F4-B1A5-C6555E0520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97431" y="264394"/>
            <a:ext cx="4490884" cy="1527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8085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B308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04E89-97AE-D986-9B7B-71DD06C0A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Never repeat </a:t>
            </a:r>
            <a:br>
              <a:rPr lang="en-US"/>
            </a:br>
            <a:r>
              <a:rPr lang="en-US"/>
              <a:t>GXP System</a:t>
            </a:r>
          </a:p>
        </p:txBody>
      </p:sp>
      <p:pic>
        <p:nvPicPr>
          <p:cNvPr id="8" name="Picture 7" descr="Customer Service Strategy: How to Guarantee Happy Customers in 7 Steps -  eDesk | Faster, smarter customer support software for eCommerce">
            <a:extLst>
              <a:ext uri="{FF2B5EF4-FFF2-40B4-BE49-F238E27FC236}">
                <a16:creationId xmlns:a16="http://schemas.microsoft.com/office/drawing/2014/main" id="{F884BE84-A6C0-40F4-B1A5-C6555E0520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7431" y="264394"/>
            <a:ext cx="4490884" cy="15277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3287352-AD84-2C31-34BB-3A1D9051BB6B}"/>
              </a:ext>
            </a:extLst>
          </p:cNvPr>
          <p:cNvSpPr txBox="1"/>
          <p:nvPr/>
        </p:nvSpPr>
        <p:spPr>
          <a:xfrm>
            <a:off x="819355" y="2392516"/>
            <a:ext cx="4555611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Inform and make all associates aware of any incidents or complaints</a:t>
            </a:r>
          </a:p>
          <a:p>
            <a:endParaRPr lang="en-US" sz="2000" b="1"/>
          </a:p>
          <a:p>
            <a:r>
              <a:rPr lang="en-US" sz="2000" b="1"/>
              <a:t>Make sure issues don't arise in other locations </a:t>
            </a:r>
          </a:p>
          <a:p>
            <a:endParaRPr lang="en-US" sz="2000" b="1"/>
          </a:p>
          <a:p>
            <a:r>
              <a:rPr lang="en-US" sz="2000" b="1"/>
              <a:t>Customer preferences and additional needs can be remembered</a:t>
            </a:r>
          </a:p>
          <a:p>
            <a:endParaRPr lang="en-US" sz="2000" b="1"/>
          </a:p>
          <a:p>
            <a:r>
              <a:rPr lang="en-US" sz="2000" b="1"/>
              <a:t>Chats to be responded to within 4 and Issues to be resolved within 15 minutes </a:t>
            </a:r>
          </a:p>
          <a:p>
            <a:endParaRPr lang="en-US" sz="2000" b="1"/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33206EDB-9D28-B2C0-6B08-E407B5644E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0898414"/>
              </p:ext>
            </p:extLst>
          </p:nvPr>
        </p:nvGraphicFramePr>
        <p:xfrm>
          <a:off x="5147000" y="2387714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4" name="TextBox 133">
            <a:extLst>
              <a:ext uri="{FF2B5EF4-FFF2-40B4-BE49-F238E27FC236}">
                <a16:creationId xmlns:a16="http://schemas.microsoft.com/office/drawing/2014/main" id="{D06C9D46-6711-1AB0-2978-EEB43144AD22}"/>
              </a:ext>
            </a:extLst>
          </p:cNvPr>
          <p:cNvSpPr txBox="1"/>
          <p:nvPr/>
        </p:nvSpPr>
        <p:spPr>
          <a:xfrm>
            <a:off x="9963354" y="6177935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Prezi (2018)</a:t>
            </a:r>
          </a:p>
        </p:txBody>
      </p:sp>
      <p:pic>
        <p:nvPicPr>
          <p:cNvPr id="141" name="Picture 140" descr="Hotel AI Chatbot | UMNI">
            <a:extLst>
              <a:ext uri="{FF2B5EF4-FFF2-40B4-BE49-F238E27FC236}">
                <a16:creationId xmlns:a16="http://schemas.microsoft.com/office/drawing/2014/main" id="{18CEABF2-F6DB-9F7B-B2D4-9739D99AA32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22780" y="3118914"/>
            <a:ext cx="2743199" cy="2298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5363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B308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04E89-97AE-D986-9B7B-71DD06C0A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287352-AD84-2C31-34BB-3A1D9051BB6B}"/>
              </a:ext>
            </a:extLst>
          </p:cNvPr>
          <p:cNvSpPr txBox="1"/>
          <p:nvPr/>
        </p:nvSpPr>
        <p:spPr>
          <a:xfrm>
            <a:off x="901290" y="1794387"/>
            <a:ext cx="10618836" cy="82791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Beehive Market Research (2020). Importance of Customer Retention: The Value of Keeping Customers. [online] Available at: </a:t>
            </a:r>
            <a:r>
              <a:rPr lang="en-US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https://beehiveresearch.co.uk/customer-retention-2/</a:t>
            </a:r>
            <a:r>
              <a:rPr lang="en-US">
                <a:ea typeface="+mn-lt"/>
                <a:cs typeface="+mn-lt"/>
              </a:rPr>
              <a:t>.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 err="1">
                <a:ea typeface="+mn-lt"/>
                <a:cs typeface="+mn-lt"/>
              </a:rPr>
              <a:t>Fayos-Gardó</a:t>
            </a:r>
            <a:r>
              <a:rPr lang="en-US">
                <a:ea typeface="+mn-lt"/>
                <a:cs typeface="+mn-lt"/>
              </a:rPr>
              <a:t>, e. a., 2017. </a:t>
            </a:r>
            <a:r>
              <a:rPr lang="en-US" err="1">
                <a:ea typeface="+mn-lt"/>
                <a:cs typeface="+mn-lt"/>
              </a:rPr>
              <a:t>Analysing</a:t>
            </a:r>
            <a:r>
              <a:rPr lang="en-US">
                <a:ea typeface="+mn-lt"/>
                <a:cs typeface="+mn-lt"/>
              </a:rPr>
              <a:t> the fulfilment of service recovery paradox in retailing.. The International Review of Retail, Distribution and Consumer Research,, 27(4), pp. pp.369-389..</a:t>
            </a:r>
            <a:endParaRPr lang="en-US"/>
          </a:p>
          <a:p>
            <a:endParaRPr lang="en-US" sz="2000"/>
          </a:p>
          <a:p>
            <a:r>
              <a:rPr lang="en-US">
                <a:ea typeface="+mn-lt"/>
                <a:cs typeface="+mn-lt"/>
              </a:rPr>
              <a:t>Marriott (2024). </a:t>
            </a:r>
            <a:r>
              <a:rPr lang="en-US" i="1">
                <a:ea typeface="+mn-lt"/>
                <a:cs typeface="+mn-lt"/>
              </a:rPr>
              <a:t>Core Values &amp; Heritage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https://www.marriott.com/culture-and-values/core-values.mi#:~:text=As%20we%20change%20and%20grow</a:t>
            </a:r>
            <a:r>
              <a:rPr lang="en-US">
                <a:ea typeface="+mn-lt"/>
                <a:cs typeface="+mn-lt"/>
              </a:rPr>
              <a:t> [Accessed 6 May 2024].</a:t>
            </a:r>
            <a:endParaRPr lang="en-US"/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Prezi (2018). GXP Cases and Chats. [online] Available at: </a:t>
            </a:r>
            <a:r>
              <a:rPr lang="en-US"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https://prezi.com/p/q5pf6m5ijl0w/gxp-cases-and-chats/</a:t>
            </a:r>
            <a:r>
              <a:rPr lang="en-US">
                <a:ea typeface="+mn-lt"/>
                <a:cs typeface="+mn-lt"/>
              </a:rPr>
              <a:t> [Accessed 6 May 2024].</a:t>
            </a:r>
            <a:endParaRPr lang="en-US"/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Reichheld, F., Darnell, D. and Burns, M. (2021). Net Promoter 3.0. [online] Harvard Business Review. Available at: </a:t>
            </a:r>
            <a:r>
              <a:rPr lang="en-US"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https://hbr.org/2021/11/net-promoter-3-0</a:t>
            </a:r>
            <a:r>
              <a:rPr lang="en-US">
                <a:ea typeface="+mn-lt"/>
                <a:cs typeface="+mn-lt"/>
              </a:rPr>
              <a:t>.</a:t>
            </a:r>
          </a:p>
          <a:p>
            <a:r>
              <a:rPr lang="en-US">
                <a:ea typeface="+mn-lt"/>
                <a:cs typeface="+mn-lt"/>
              </a:rPr>
              <a:t>‌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Shane (2023). What is the 15 5 rule hotel? [online] Medium. Available at: </a:t>
            </a:r>
            <a:r>
              <a:rPr lang="en-US"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https://medium.com/@shane_94536/what-is-the-15-5-rule-hotel-0155b653ebe1</a:t>
            </a:r>
            <a:r>
              <a:rPr lang="en-US">
                <a:ea typeface="+mn-lt"/>
                <a:cs typeface="+mn-lt"/>
              </a:rPr>
              <a:t> [Accessed 5 May 2024].</a:t>
            </a:r>
          </a:p>
          <a:p>
            <a:endParaRPr lang="en-US" sz="1600">
              <a:ea typeface="+mn-lt"/>
              <a:cs typeface="+mn-lt"/>
            </a:endParaRPr>
          </a:p>
          <a:p>
            <a:endParaRPr lang="en-US" sz="1600">
              <a:ea typeface="+mn-lt"/>
              <a:cs typeface="+mn-lt"/>
            </a:endParaRPr>
          </a:p>
          <a:p>
            <a:endParaRPr lang="en-US" sz="1600">
              <a:ea typeface="+mn-lt"/>
              <a:cs typeface="+mn-lt"/>
            </a:endParaRPr>
          </a:p>
          <a:p>
            <a:endParaRPr lang="en-US" sz="1600">
              <a:ea typeface="+mn-lt"/>
              <a:cs typeface="+mn-lt"/>
            </a:endParaRPr>
          </a:p>
          <a:p>
            <a:endParaRPr lang="en-US" sz="1600">
              <a:ea typeface="+mn-lt"/>
              <a:cs typeface="+mn-lt"/>
            </a:endParaRPr>
          </a:p>
          <a:p>
            <a:endParaRPr lang="en-US" sz="1600">
              <a:ea typeface="+mn-lt"/>
              <a:cs typeface="+mn-lt"/>
            </a:endParaRPr>
          </a:p>
          <a:p>
            <a:endParaRPr lang="en-US" sz="1600">
              <a:ea typeface="+mn-lt"/>
              <a:cs typeface="+mn-lt"/>
            </a:endParaRPr>
          </a:p>
          <a:p>
            <a:endParaRPr lang="en-US" sz="1600">
              <a:ea typeface="+mn-lt"/>
              <a:cs typeface="+mn-lt"/>
            </a:endParaRPr>
          </a:p>
          <a:p>
            <a:r>
              <a:rPr lang="en-US" sz="1600">
                <a:ea typeface="+mn-lt"/>
                <a:cs typeface="+mn-lt"/>
              </a:rPr>
              <a:t>‌</a:t>
            </a:r>
          </a:p>
          <a:p>
            <a:r>
              <a:rPr lang="en-US" sz="1600">
                <a:ea typeface="+mn-lt"/>
                <a:cs typeface="+mn-lt"/>
              </a:rPr>
              <a:t>‌</a:t>
            </a:r>
          </a:p>
          <a:p>
            <a:endParaRPr lang="en-US" sz="1600">
              <a:ea typeface="+mn-lt"/>
              <a:cs typeface="+mn-lt"/>
            </a:endParaRPr>
          </a:p>
          <a:p>
            <a:endParaRPr lang="en-US" sz="1600">
              <a:ea typeface="+mn-lt"/>
              <a:cs typeface="+mn-lt"/>
            </a:endParaRPr>
          </a:p>
          <a:p>
            <a:r>
              <a:rPr lang="en-US" sz="1600">
                <a:ea typeface="+mn-lt"/>
                <a:cs typeface="+mn-lt"/>
              </a:rPr>
              <a:t>‌</a:t>
            </a:r>
            <a:endParaRPr lang="en-US" sz="1600"/>
          </a:p>
          <a:p>
            <a:endParaRPr lang="en-US" sz="1600" b="1"/>
          </a:p>
        </p:txBody>
      </p:sp>
    </p:spTree>
    <p:extLst>
      <p:ext uri="{BB962C8B-B14F-4D97-AF65-F5344CB8AC3E}">
        <p14:creationId xmlns:p14="http://schemas.microsoft.com/office/powerpoint/2010/main" val="184788246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Banded</vt:lpstr>
      <vt:lpstr>PowerPoint Presentation</vt:lpstr>
      <vt:lpstr>PowerPoint Presentation</vt:lpstr>
      <vt:lpstr>PowerPoint Presentation</vt:lpstr>
      <vt:lpstr>PowerPoint Presentation</vt:lpstr>
      <vt:lpstr>Never repeat  customer loyalty</vt:lpstr>
      <vt:lpstr>Never repeat  GXP System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2024-05-02T12:01:32Z</dcterms:created>
  <dcterms:modified xsi:type="dcterms:W3CDTF">2024-05-09T15:57:31Z</dcterms:modified>
</cp:coreProperties>
</file>