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4"/>
  </p:sldMasterIdLst>
  <p:notesMasterIdLst>
    <p:notesMasterId r:id="rId25"/>
  </p:notesMasterIdLst>
  <p:handoutMasterIdLst>
    <p:handoutMasterId r:id="rId26"/>
  </p:handoutMasterIdLst>
  <p:sldIdLst>
    <p:sldId id="460" r:id="rId5"/>
    <p:sldId id="424" r:id="rId6"/>
    <p:sldId id="425" r:id="rId7"/>
    <p:sldId id="392" r:id="rId8"/>
    <p:sldId id="481" r:id="rId9"/>
    <p:sldId id="482" r:id="rId10"/>
    <p:sldId id="483" r:id="rId11"/>
    <p:sldId id="484" r:id="rId12"/>
    <p:sldId id="485" r:id="rId13"/>
    <p:sldId id="486" r:id="rId14"/>
    <p:sldId id="487" r:id="rId15"/>
    <p:sldId id="477" r:id="rId16"/>
    <p:sldId id="475" r:id="rId17"/>
    <p:sldId id="488" r:id="rId18"/>
    <p:sldId id="476" r:id="rId19"/>
    <p:sldId id="478" r:id="rId20"/>
    <p:sldId id="489" r:id="rId21"/>
    <p:sldId id="490" r:id="rId22"/>
    <p:sldId id="491" r:id="rId23"/>
    <p:sldId id="480" r:id="rId24"/>
  </p:sldIdLst>
  <p:sldSz cx="9144000" cy="6858000" type="screen4x3"/>
  <p:notesSz cx="6858000" cy="9144000"/>
  <p:defaultTextStyle>
    <a:defPPr>
      <a:defRPr lang="en-US"/>
    </a:defPPr>
    <a:lvl1pPr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b="1" kern="1200">
        <a:solidFill>
          <a:schemeClr val="tx1"/>
        </a:solidFill>
        <a:latin typeface="Times New Roman" panose="02020603050405020304" pitchFamily="18" charset="0"/>
        <a:ea typeface="+mn-ea"/>
        <a:cs typeface="+mn-cs"/>
      </a:defRPr>
    </a:lvl5pPr>
    <a:lvl6pPr marL="2286000" algn="l" defTabSz="914400" rtl="0" eaLnBrk="1" latinLnBrk="0" hangingPunct="1">
      <a:defRPr sz="2400" b="1" kern="1200">
        <a:solidFill>
          <a:schemeClr val="tx1"/>
        </a:solidFill>
        <a:latin typeface="Times New Roman" panose="02020603050405020304" pitchFamily="18" charset="0"/>
        <a:ea typeface="+mn-ea"/>
        <a:cs typeface="+mn-cs"/>
      </a:defRPr>
    </a:lvl6pPr>
    <a:lvl7pPr marL="2743200" algn="l" defTabSz="914400" rtl="0" eaLnBrk="1" latinLnBrk="0" hangingPunct="1">
      <a:defRPr sz="2400" b="1" kern="1200">
        <a:solidFill>
          <a:schemeClr val="tx1"/>
        </a:solidFill>
        <a:latin typeface="Times New Roman" panose="02020603050405020304" pitchFamily="18" charset="0"/>
        <a:ea typeface="+mn-ea"/>
        <a:cs typeface="+mn-cs"/>
      </a:defRPr>
    </a:lvl7pPr>
    <a:lvl8pPr marL="3200400" algn="l" defTabSz="914400" rtl="0" eaLnBrk="1" latinLnBrk="0" hangingPunct="1">
      <a:defRPr sz="2400" b="1" kern="1200">
        <a:solidFill>
          <a:schemeClr val="tx1"/>
        </a:solidFill>
        <a:latin typeface="Times New Roman" panose="02020603050405020304" pitchFamily="18" charset="0"/>
        <a:ea typeface="+mn-ea"/>
        <a:cs typeface="+mn-cs"/>
      </a:defRPr>
    </a:lvl8pPr>
    <a:lvl9pPr marL="3657600" algn="l" defTabSz="914400" rtl="0" eaLnBrk="1" latinLnBrk="0" hangingPunct="1">
      <a:defRPr sz="2400" b="1"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536">
          <p15:clr>
            <a:srgbClr val="A4A3A4"/>
          </p15:clr>
        </p15:guide>
        <p15:guide id="2" pos="1519"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FF"/>
    <a:srgbClr val="00CC99"/>
    <a:srgbClr val="99CC00"/>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2995F93-E265-43C2-A53A-7DFA852B5A83}" v="2" dt="2025-09-23T08:59:37.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32787"/>
    <p:restoredTop sz="88317" autoAdjust="0"/>
  </p:normalViewPr>
  <p:slideViewPr>
    <p:cSldViewPr snapToGrid="0" showGuides="1">
      <p:cViewPr varScale="1">
        <p:scale>
          <a:sx n="70" d="100"/>
          <a:sy n="70" d="100"/>
        </p:scale>
        <p:origin x="2246" y="58"/>
      </p:cViewPr>
      <p:guideLst>
        <p:guide orient="horz" pos="536"/>
        <p:guide pos="1519"/>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Lst>
  </p:outlineViewPr>
  <p:notesTextViewPr>
    <p:cViewPr>
      <p:scale>
        <a:sx n="3" d="2"/>
        <a:sy n="3" d="2"/>
      </p:scale>
      <p:origin x="0" y="0"/>
    </p:cViewPr>
  </p:notesTextViewPr>
  <p:sorterViewPr>
    <p:cViewPr varScale="1">
      <p:scale>
        <a:sx n="1" d="1"/>
        <a:sy n="1" d="1"/>
      </p:scale>
      <p:origin x="0" y="-10354"/>
    </p:cViewPr>
  </p:sorterViewPr>
  <p:notesViewPr>
    <p:cSldViewPr snapToGrid="0" showGuides="1">
      <p:cViewPr varScale="1">
        <p:scale>
          <a:sx n="64" d="100"/>
          <a:sy n="64" d="100"/>
        </p:scale>
        <p:origin x="3115"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13" Type="http://schemas.openxmlformats.org/officeDocument/2006/relationships/slide" Target="slides/slide13.xml"/><Relationship Id="rId18" Type="http://schemas.openxmlformats.org/officeDocument/2006/relationships/slide" Target="slides/slide18.xml"/><Relationship Id="rId3" Type="http://schemas.openxmlformats.org/officeDocument/2006/relationships/slide" Target="slides/slide3.xml"/><Relationship Id="rId7" Type="http://schemas.openxmlformats.org/officeDocument/2006/relationships/slide" Target="slides/slide7.xml"/><Relationship Id="rId12" Type="http://schemas.openxmlformats.org/officeDocument/2006/relationships/slide" Target="slides/slide12.xml"/><Relationship Id="rId17" Type="http://schemas.openxmlformats.org/officeDocument/2006/relationships/slide" Target="slides/slide17.xml"/><Relationship Id="rId2" Type="http://schemas.openxmlformats.org/officeDocument/2006/relationships/slide" Target="slides/slide2.xml"/><Relationship Id="rId16" Type="http://schemas.openxmlformats.org/officeDocument/2006/relationships/slide" Target="slides/slide16.xml"/><Relationship Id="rId20" Type="http://schemas.openxmlformats.org/officeDocument/2006/relationships/slide" Target="slides/slide20.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5" Type="http://schemas.openxmlformats.org/officeDocument/2006/relationships/slide" Target="slides/slide15.xml"/><Relationship Id="rId10" Type="http://schemas.openxmlformats.org/officeDocument/2006/relationships/slide" Target="slides/slide10.xml"/><Relationship Id="rId19" Type="http://schemas.openxmlformats.org/officeDocument/2006/relationships/slide" Target="slides/slide19.xml"/><Relationship Id="rId4" Type="http://schemas.openxmlformats.org/officeDocument/2006/relationships/slide" Target="slides/slide4.xml"/><Relationship Id="rId9" Type="http://schemas.openxmlformats.org/officeDocument/2006/relationships/slide" Target="slides/slide9.xml"/><Relationship Id="rId14" Type="http://schemas.openxmlformats.org/officeDocument/2006/relationships/slide" Target="slides/slide1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F2995F93-E265-43C2-A53A-7DFA852B5A83}"/>
    <pc:docChg chg="custSel modSld">
      <pc:chgData name="Matthew Archer" userId="aad98465-9c59-4159-8df1-a13be7bdef7f" providerId="ADAL" clId="{F2995F93-E265-43C2-A53A-7DFA852B5A83}" dt="2025-10-02T19:14:18.570" v="4" actId="20577"/>
      <pc:docMkLst>
        <pc:docMk/>
      </pc:docMkLst>
      <pc:sldChg chg="addSp delSp modSp mod">
        <pc:chgData name="Matthew Archer" userId="aad98465-9c59-4159-8df1-a13be7bdef7f" providerId="ADAL" clId="{F2995F93-E265-43C2-A53A-7DFA852B5A83}" dt="2025-09-23T08:59:04.273" v="1"/>
        <pc:sldMkLst>
          <pc:docMk/>
          <pc:sldMk cId="2401042290" sldId="424"/>
        </pc:sldMkLst>
        <pc:spChg chg="add mod">
          <ac:chgData name="Matthew Archer" userId="aad98465-9c59-4159-8df1-a13be7bdef7f" providerId="ADAL" clId="{F2995F93-E265-43C2-A53A-7DFA852B5A83}" dt="2025-09-23T08:59:04.273" v="1"/>
          <ac:spMkLst>
            <pc:docMk/>
            <pc:sldMk cId="2401042290" sldId="424"/>
            <ac:spMk id="5" creationId="{A2B3EA0A-1F67-0720-7EC4-4E961BD39A87}"/>
          </ac:spMkLst>
        </pc:spChg>
        <pc:picChg chg="add mod">
          <ac:chgData name="Matthew Archer" userId="aad98465-9c59-4159-8df1-a13be7bdef7f" providerId="ADAL" clId="{F2995F93-E265-43C2-A53A-7DFA852B5A83}" dt="2025-09-23T08:59:04.273" v="1"/>
          <ac:picMkLst>
            <pc:docMk/>
            <pc:sldMk cId="2401042290" sldId="424"/>
            <ac:picMk id="3" creationId="{274876C9-B59A-634B-C3DC-6F1FABB67585}"/>
          </ac:picMkLst>
        </pc:picChg>
      </pc:sldChg>
      <pc:sldChg chg="addSp delSp modSp mod">
        <pc:chgData name="Matthew Archer" userId="aad98465-9c59-4159-8df1-a13be7bdef7f" providerId="ADAL" clId="{F2995F93-E265-43C2-A53A-7DFA852B5A83}" dt="2025-09-23T08:59:37.662" v="3"/>
        <pc:sldMkLst>
          <pc:docMk/>
          <pc:sldMk cId="2150749833" sldId="425"/>
        </pc:sldMkLst>
        <pc:spChg chg="add mod">
          <ac:chgData name="Matthew Archer" userId="aad98465-9c59-4159-8df1-a13be7bdef7f" providerId="ADAL" clId="{F2995F93-E265-43C2-A53A-7DFA852B5A83}" dt="2025-09-23T08:59:37.662" v="3"/>
          <ac:spMkLst>
            <pc:docMk/>
            <pc:sldMk cId="2150749833" sldId="425"/>
            <ac:spMk id="4" creationId="{16B20878-1906-D2C7-3E83-E5047D34BE81}"/>
          </ac:spMkLst>
        </pc:spChg>
        <pc:picChg chg="add mod">
          <ac:chgData name="Matthew Archer" userId="aad98465-9c59-4159-8df1-a13be7bdef7f" providerId="ADAL" clId="{F2995F93-E265-43C2-A53A-7DFA852B5A83}" dt="2025-09-23T08:59:37.662" v="3"/>
          <ac:picMkLst>
            <pc:docMk/>
            <pc:sldMk cId="2150749833" sldId="425"/>
            <ac:picMk id="3" creationId="{DA46C240-5A71-5189-D705-A879AE345600}"/>
          </ac:picMkLst>
        </pc:picChg>
      </pc:sldChg>
      <pc:sldChg chg="modNotesTx">
        <pc:chgData name="Matthew Archer" userId="aad98465-9c59-4159-8df1-a13be7bdef7f" providerId="ADAL" clId="{F2995F93-E265-43C2-A53A-7DFA852B5A83}" dt="2025-10-02T19:14:18.570" v="4" actId="20577"/>
        <pc:sldMkLst>
          <pc:docMk/>
          <pc:sldMk cId="2842646203" sldId="47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smtClean="0"/>
            </a:lvl1pPr>
          </a:lstStyle>
          <a:p>
            <a:pPr>
              <a:defRPr/>
            </a:pPr>
            <a:fld id="{A1647075-030B-4236-89B6-E3D9FDCE7D83}" type="datetimeFigureOut">
              <a:rPr lang="en-GB"/>
              <a:pPr>
                <a:defRPr/>
              </a:pPr>
              <a:t>02/10/2025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44B37FE4-1839-48CD-9AFD-BE1B57422F5D}"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b="0" smtClean="0"/>
            </a:lvl1pPr>
          </a:lstStyle>
          <a:p>
            <a:pPr>
              <a:defRPr/>
            </a:pPr>
            <a:endParaRPr lang="en-GB"/>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0" smtClean="0"/>
            </a:lvl1pPr>
          </a:lstStyle>
          <a:p>
            <a:pPr>
              <a:defRPr/>
            </a:pPr>
            <a:endParaRPr lang="en-GB"/>
          </a:p>
        </p:txBody>
      </p:sp>
      <p:sp>
        <p:nvSpPr>
          <p:cNvPr id="1843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b="0" smtClean="0"/>
            </a:lvl1pPr>
          </a:lstStyle>
          <a:p>
            <a:pPr>
              <a:defRPr/>
            </a:pPr>
            <a:endParaRPr lang="en-GB"/>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b="0"/>
            </a:lvl1pPr>
          </a:lstStyle>
          <a:p>
            <a:fld id="{9094A44D-036D-40EB-87CA-412D4725AB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1</a:t>
            </a:fld>
            <a:endParaRPr lang="en-GB" altLang="en-US"/>
          </a:p>
        </p:txBody>
      </p:sp>
    </p:spTree>
    <p:extLst>
      <p:ext uri="{BB962C8B-B14F-4D97-AF65-F5344CB8AC3E}">
        <p14:creationId xmlns:p14="http://schemas.microsoft.com/office/powerpoint/2010/main" val="2593647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876561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418239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6982075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202707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180923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49560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509170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882536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Ethnography is a research method that involves immersing oneself in the natural context of individuals to collect quantitative insights into their behaviour and culture. This method emphasizes observation, engagement, and analysis of human experiences in real-world settings.</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2298761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181625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5781309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9094A44D-036D-40EB-87CA-412D4725AB6F}" type="slidenum">
              <a:rPr kumimoji="0" lang="en-GB" alt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1905793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16</a:t>
            </a:fld>
            <a:endParaRPr lang="en-GB" altLang="en-US"/>
          </a:p>
        </p:txBody>
      </p:sp>
    </p:spTree>
    <p:extLst>
      <p:ext uri="{BB962C8B-B14F-4D97-AF65-F5344CB8AC3E}">
        <p14:creationId xmlns:p14="http://schemas.microsoft.com/office/powerpoint/2010/main" val="28503583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17</a:t>
            </a:fld>
            <a:endParaRPr lang="en-GB" altLang="en-US"/>
          </a:p>
        </p:txBody>
      </p:sp>
    </p:spTree>
    <p:extLst>
      <p:ext uri="{BB962C8B-B14F-4D97-AF65-F5344CB8AC3E}">
        <p14:creationId xmlns:p14="http://schemas.microsoft.com/office/powerpoint/2010/main" val="8145539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18</a:t>
            </a:fld>
            <a:endParaRPr lang="en-GB" altLang="en-US"/>
          </a:p>
        </p:txBody>
      </p:sp>
    </p:spTree>
    <p:extLst>
      <p:ext uri="{BB962C8B-B14F-4D97-AF65-F5344CB8AC3E}">
        <p14:creationId xmlns:p14="http://schemas.microsoft.com/office/powerpoint/2010/main" val="15410562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94A44D-036D-40EB-87CA-412D4725AB6F}" type="slidenum">
              <a:rPr lang="en-GB" altLang="en-US" smtClean="0"/>
              <a:pPr/>
              <a:t>19</a:t>
            </a:fld>
            <a:endParaRPr lang="en-GB" altLang="en-US"/>
          </a:p>
        </p:txBody>
      </p:sp>
    </p:spTree>
    <p:extLst>
      <p:ext uri="{BB962C8B-B14F-4D97-AF65-F5344CB8AC3E}">
        <p14:creationId xmlns:p14="http://schemas.microsoft.com/office/powerpoint/2010/main" val="7714622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D4A832A8-0F52-42E8-AEE1-4F9585808D27}" type="slidenum">
              <a:rPr lang="en-US" altLang="en-US"/>
              <a:pPr/>
              <a:t>‹#›</a:t>
            </a:fld>
            <a:endParaRPr lang="en-US" altLang="en-US"/>
          </a:p>
        </p:txBody>
      </p:sp>
    </p:spTree>
    <p:extLst>
      <p:ext uri="{BB962C8B-B14F-4D97-AF65-F5344CB8AC3E}">
        <p14:creationId xmlns:p14="http://schemas.microsoft.com/office/powerpoint/2010/main" val="1280993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53EE6A1E-F33E-44CB-A9A6-BBC1085236E0}" type="slidenum">
              <a:rPr lang="en-US" altLang="en-US"/>
              <a:pPr/>
              <a:t>‹#›</a:t>
            </a:fld>
            <a:endParaRPr lang="en-US" altLang="en-US"/>
          </a:p>
        </p:txBody>
      </p:sp>
    </p:spTree>
    <p:extLst>
      <p:ext uri="{BB962C8B-B14F-4D97-AF65-F5344CB8AC3E}">
        <p14:creationId xmlns:p14="http://schemas.microsoft.com/office/powerpoint/2010/main" val="354667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D7DBEB7B-D65F-4EE9-BE78-0C25019A9F43}" type="slidenum">
              <a:rPr lang="en-US" altLang="en-US"/>
              <a:pPr/>
              <a:t>‹#›</a:t>
            </a:fld>
            <a:endParaRPr lang="en-US" altLang="en-US"/>
          </a:p>
        </p:txBody>
      </p:sp>
    </p:spTree>
    <p:extLst>
      <p:ext uri="{BB962C8B-B14F-4D97-AF65-F5344CB8AC3E}">
        <p14:creationId xmlns:p14="http://schemas.microsoft.com/office/powerpoint/2010/main" val="798782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88626C3D-DA3E-4520-8EEE-1B61F73242BB}" type="slidenum">
              <a:rPr lang="en-US" altLang="en-US"/>
              <a:pPr/>
              <a:t>‹#›</a:t>
            </a:fld>
            <a:endParaRPr lang="en-US" altLang="en-US"/>
          </a:p>
        </p:txBody>
      </p:sp>
    </p:spTree>
    <p:extLst>
      <p:ext uri="{BB962C8B-B14F-4D97-AF65-F5344CB8AC3E}">
        <p14:creationId xmlns:p14="http://schemas.microsoft.com/office/powerpoint/2010/main" val="3639608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fld id="{0D77BBF7-A6FD-492A-A3BC-ACF51A145804}" type="slidenum">
              <a:rPr lang="en-US" altLang="en-US"/>
              <a:pPr/>
              <a:t>‹#›</a:t>
            </a:fld>
            <a:endParaRPr lang="en-US" altLang="en-US"/>
          </a:p>
        </p:txBody>
      </p:sp>
    </p:spTree>
    <p:extLst>
      <p:ext uri="{BB962C8B-B14F-4D97-AF65-F5344CB8AC3E}">
        <p14:creationId xmlns:p14="http://schemas.microsoft.com/office/powerpoint/2010/main" val="244480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fld id="{F010B784-0828-4C87-8817-731C96954591}" type="slidenum">
              <a:rPr lang="en-US" altLang="en-US"/>
              <a:pPr/>
              <a:t>‹#›</a:t>
            </a:fld>
            <a:endParaRPr lang="en-US" altLang="en-US"/>
          </a:p>
        </p:txBody>
      </p:sp>
    </p:spTree>
    <p:extLst>
      <p:ext uri="{BB962C8B-B14F-4D97-AF65-F5344CB8AC3E}">
        <p14:creationId xmlns:p14="http://schemas.microsoft.com/office/powerpoint/2010/main" val="286137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fld id="{7E09222F-FC3B-447D-906F-AE1E56F6D895}" type="slidenum">
              <a:rPr lang="en-US" altLang="en-US"/>
              <a:pPr/>
              <a:t>‹#›</a:t>
            </a:fld>
            <a:endParaRPr lang="en-US" altLang="en-US"/>
          </a:p>
        </p:txBody>
      </p:sp>
    </p:spTree>
    <p:extLst>
      <p:ext uri="{BB962C8B-B14F-4D97-AF65-F5344CB8AC3E}">
        <p14:creationId xmlns:p14="http://schemas.microsoft.com/office/powerpoint/2010/main" val="412952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5A73ACB9-A1BD-45DF-B0F3-2B3CB14AA8DE}" type="slidenum">
              <a:rPr lang="en-US" altLang="en-US"/>
              <a:pPr/>
              <a:t>‹#›</a:t>
            </a:fld>
            <a:endParaRPr lang="en-US" altLang="en-US"/>
          </a:p>
        </p:txBody>
      </p:sp>
    </p:spTree>
    <p:extLst>
      <p:ext uri="{BB962C8B-B14F-4D97-AF65-F5344CB8AC3E}">
        <p14:creationId xmlns:p14="http://schemas.microsoft.com/office/powerpoint/2010/main" val="604073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E518D20B-179C-4B7B-B709-03B45D94FF05}" type="slidenum">
              <a:rPr lang="en-US" altLang="en-US"/>
              <a:pPr/>
              <a:t>‹#›</a:t>
            </a:fld>
            <a:endParaRPr lang="en-US" altLang="en-US"/>
          </a:p>
        </p:txBody>
      </p:sp>
    </p:spTree>
    <p:extLst>
      <p:ext uri="{BB962C8B-B14F-4D97-AF65-F5344CB8AC3E}">
        <p14:creationId xmlns:p14="http://schemas.microsoft.com/office/powerpoint/2010/main" val="1848567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AFED888C-42E9-43A9-84D8-9C75A2E2DA51}" type="slidenum">
              <a:rPr lang="en-US" altLang="en-US"/>
              <a:pPr/>
              <a:t>‹#›</a:t>
            </a:fld>
            <a:endParaRPr lang="en-US" altLang="en-US"/>
          </a:p>
        </p:txBody>
      </p:sp>
    </p:spTree>
    <p:extLst>
      <p:ext uri="{BB962C8B-B14F-4D97-AF65-F5344CB8AC3E}">
        <p14:creationId xmlns:p14="http://schemas.microsoft.com/office/powerpoint/2010/main" val="2918465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822F83A4-4205-421B-B74C-158EE392A210}" type="slidenum">
              <a:rPr lang="en-US" altLang="en-US"/>
              <a:pPr/>
              <a:t>‹#›</a:t>
            </a:fld>
            <a:endParaRPr lang="en-US" altLang="en-US"/>
          </a:p>
        </p:txBody>
      </p:sp>
    </p:spTree>
    <p:extLst>
      <p:ext uri="{BB962C8B-B14F-4D97-AF65-F5344CB8AC3E}">
        <p14:creationId xmlns:p14="http://schemas.microsoft.com/office/powerpoint/2010/main" val="2430763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9"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2"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b="0" smtClean="0"/>
            </a:lvl1pPr>
          </a:lstStyle>
          <a:p>
            <a:pPr>
              <a:defRPr/>
            </a:pPr>
            <a:endParaRPr lang="en-US"/>
          </a:p>
        </p:txBody>
      </p:sp>
      <p:sp>
        <p:nvSpPr>
          <p:cNvPr id="3"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b="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b="0"/>
            </a:lvl1pPr>
          </a:lstStyle>
          <a:p>
            <a:fld id="{B7D2AAF3-C22D-4781-818F-771559D9FCCA}" type="slidenum">
              <a:rPr lang="en-US" altLang="en-US"/>
              <a:pPr/>
              <a:t>‹#›</a:t>
            </a:fld>
            <a:endParaRPr lang="en-US" altLang="en-US"/>
          </a:p>
        </p:txBody>
      </p:sp>
      <p:sp>
        <p:nvSpPr>
          <p:cNvPr id="4" name="Rectangle 9"/>
          <p:cNvSpPr>
            <a:spLocks noChangeArrowheads="1"/>
          </p:cNvSpPr>
          <p:nvPr/>
        </p:nvSpPr>
        <p:spPr bwMode="auto">
          <a:xfrm rot="16200000">
            <a:off x="8301831" y="1340644"/>
            <a:ext cx="1011238" cy="273050"/>
          </a:xfrm>
          <a:prstGeom prst="rect">
            <a:avLst/>
          </a:prstGeom>
          <a:noFill/>
          <a:ln w="7">
            <a:noFill/>
            <a:miter lim="800000"/>
            <a:headEnd/>
            <a:tailEnd/>
          </a:ln>
          <a:effectLst/>
        </p:spPr>
        <p:txBody>
          <a:bodyPr/>
          <a:lstStyle/>
          <a:p>
            <a:pPr>
              <a:defRPr/>
            </a:pPr>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scribbr.com/methodology/research-design/"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interaction-design.org/literature/topics/ethnographic-research"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nngroup.com/articles/journey-mapping-101/"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uidance/product-safety-advice-for-businesses"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hyperlink" Target="https://www.designlaunchers.com/how-to-benchmark-a-product-against-the-competition"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perceptualmaps.com/"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designspiration.com/"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amazon.co.uk/Research-Methods-Product-Design-Portfolio/dp/1780673027"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7851775"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lvl="0">
              <a:spcBef>
                <a:spcPct val="50000"/>
              </a:spcBef>
            </a:pPr>
            <a:r>
              <a:rPr lang="en-GB" altLang="en-US" dirty="0">
                <a:solidFill>
                  <a:srgbClr val="000000"/>
                </a:solidFill>
                <a:latin typeface="Arial" panose="020B0604020202020204" pitchFamily="34" charset="0"/>
              </a:rPr>
              <a:t>WHAT IS RESEARCH?</a:t>
            </a:r>
          </a:p>
          <a:p>
            <a:pPr lvl="0">
              <a:spcBef>
                <a:spcPct val="50000"/>
              </a:spcBef>
            </a:pPr>
            <a:endParaRPr lang="en-GB" altLang="en-US" sz="1200" dirty="0">
              <a:solidFill>
                <a:srgbClr val="000000"/>
              </a:solidFill>
              <a:latin typeface="Arial" panose="020B0604020202020204" pitchFamily="34" charset="0"/>
            </a:endParaRPr>
          </a:p>
          <a:p>
            <a:pPr lvl="0">
              <a:spcBef>
                <a:spcPct val="50000"/>
              </a:spcBef>
            </a:pPr>
            <a:endParaRPr lang="en-GB" altLang="en-US" sz="1200" dirty="0">
              <a:solidFill>
                <a:srgbClr val="000000"/>
              </a:solidFill>
              <a:latin typeface="Arial" panose="020B0604020202020204" pitchFamily="34" charset="0"/>
            </a:endParaRPr>
          </a:p>
          <a:p>
            <a:pPr lvl="0">
              <a:spcBef>
                <a:spcPct val="50000"/>
              </a:spcBef>
            </a:pPr>
            <a:endParaRPr lang="en-GB" altLang="en-US" sz="1200" dirty="0">
              <a:solidFill>
                <a:srgbClr val="000000"/>
              </a:solidFill>
              <a:latin typeface="Arial" panose="020B0604020202020204" pitchFamily="34" charset="0"/>
            </a:endParaRPr>
          </a:p>
          <a:p>
            <a:pPr lvl="0">
              <a:spcBef>
                <a:spcPct val="50000"/>
              </a:spcBef>
            </a:pPr>
            <a:endParaRPr lang="en-GB" altLang="en-US" sz="1200" dirty="0">
              <a:solidFill>
                <a:srgbClr val="000000"/>
              </a:solidFill>
              <a:latin typeface="Arial" panose="020B0604020202020204" pitchFamily="34" charset="0"/>
            </a:endParaRPr>
          </a:p>
          <a:p>
            <a:pPr lvl="0">
              <a:spcBef>
                <a:spcPct val="50000"/>
              </a:spcBef>
            </a:pPr>
            <a:endParaRPr lang="en-GB" altLang="en-US" sz="1200" dirty="0">
              <a:solidFill>
                <a:srgbClr val="000000"/>
              </a:solidFill>
              <a:latin typeface="Arial" panose="020B0604020202020204" pitchFamily="34" charset="0"/>
            </a:endParaRPr>
          </a:p>
          <a:p>
            <a:pPr lvl="0">
              <a:spcBef>
                <a:spcPct val="50000"/>
              </a:spcBef>
            </a:pPr>
            <a:r>
              <a:rPr lang="en-GB" altLang="en-US" sz="1200" dirty="0">
                <a:solidFill>
                  <a:srgbClr val="000000"/>
                </a:solidFill>
                <a:latin typeface="Arial" panose="020B0604020202020204" pitchFamily="34" charset="0"/>
              </a:rPr>
              <a:t>MATT ARCHER</a:t>
            </a: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1"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3170160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2FE294A-7B20-4661-8AAE-81F19D3496A1}"/>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BD8E3853-1948-4F2B-BC1E-A6C0296606CC}"/>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pic>
        <p:nvPicPr>
          <p:cNvPr id="3" name="Picture 2">
            <a:extLst>
              <a:ext uri="{FF2B5EF4-FFF2-40B4-BE49-F238E27FC236}">
                <a16:creationId xmlns:a16="http://schemas.microsoft.com/office/drawing/2014/main" id="{274876C9-B59A-634B-C3DC-6F1FABB67585}"/>
              </a:ext>
            </a:extLst>
          </p:cNvPr>
          <p:cNvPicPr>
            <a:picLocks noChangeAspect="1"/>
          </p:cNvPicPr>
          <p:nvPr/>
        </p:nvPicPr>
        <p:blipFill>
          <a:blip r:embed="rId2"/>
          <a:stretch>
            <a:fillRect/>
          </a:stretch>
        </p:blipFill>
        <p:spPr>
          <a:xfrm>
            <a:off x="3596698" y="1776198"/>
            <a:ext cx="3723720" cy="2646177"/>
          </a:xfrm>
          <a:prstGeom prst="rect">
            <a:avLst/>
          </a:prstGeom>
        </p:spPr>
      </p:pic>
      <p:sp>
        <p:nvSpPr>
          <p:cNvPr id="5" name="Rectangle 4">
            <a:extLst>
              <a:ext uri="{FF2B5EF4-FFF2-40B4-BE49-F238E27FC236}">
                <a16:creationId xmlns:a16="http://schemas.microsoft.com/office/drawing/2014/main" id="{A2B3EA0A-1F67-0720-7EC4-4E961BD39A87}"/>
              </a:ext>
            </a:extLst>
          </p:cNvPr>
          <p:cNvSpPr/>
          <p:nvPr/>
        </p:nvSpPr>
        <p:spPr bwMode="auto">
          <a:xfrm>
            <a:off x="5458558" y="1776198"/>
            <a:ext cx="2085975" cy="2646177"/>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2401042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7" name="Rectangle 6">
            <a:extLst>
              <a:ext uri="{FF2B5EF4-FFF2-40B4-BE49-F238E27FC236}">
                <a16:creationId xmlns:a16="http://schemas.microsoft.com/office/drawing/2014/main" id="{DBB655A0-BF9F-41DA-A1EA-EBE6ABD1C189}"/>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9" name="Rectangle 8">
            <a:extLst>
              <a:ext uri="{FF2B5EF4-FFF2-40B4-BE49-F238E27FC236}">
                <a16:creationId xmlns:a16="http://schemas.microsoft.com/office/drawing/2014/main" id="{6B2F39FA-B462-42D5-B892-308E4ECEA8CE}"/>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pic>
        <p:nvPicPr>
          <p:cNvPr id="3" name="Picture 2">
            <a:extLst>
              <a:ext uri="{FF2B5EF4-FFF2-40B4-BE49-F238E27FC236}">
                <a16:creationId xmlns:a16="http://schemas.microsoft.com/office/drawing/2014/main" id="{DA46C240-5A71-5189-D705-A879AE345600}"/>
              </a:ext>
            </a:extLst>
          </p:cNvPr>
          <p:cNvPicPr>
            <a:picLocks noChangeAspect="1"/>
          </p:cNvPicPr>
          <p:nvPr/>
        </p:nvPicPr>
        <p:blipFill>
          <a:blip r:embed="rId2"/>
          <a:stretch>
            <a:fillRect/>
          </a:stretch>
        </p:blipFill>
        <p:spPr>
          <a:xfrm>
            <a:off x="1745494" y="1804773"/>
            <a:ext cx="3723720" cy="2646177"/>
          </a:xfrm>
          <a:prstGeom prst="rect">
            <a:avLst/>
          </a:prstGeom>
        </p:spPr>
      </p:pic>
      <p:sp>
        <p:nvSpPr>
          <p:cNvPr id="4" name="Rectangle 3">
            <a:extLst>
              <a:ext uri="{FF2B5EF4-FFF2-40B4-BE49-F238E27FC236}">
                <a16:creationId xmlns:a16="http://schemas.microsoft.com/office/drawing/2014/main" id="{16B20878-1906-D2C7-3E83-E5047D34BE81}"/>
              </a:ext>
            </a:extLst>
          </p:cNvPr>
          <p:cNvSpPr/>
          <p:nvPr/>
        </p:nvSpPr>
        <p:spPr bwMode="auto">
          <a:xfrm>
            <a:off x="1391383" y="1776198"/>
            <a:ext cx="2085975" cy="2646177"/>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Tree>
    <p:extLst>
      <p:ext uri="{BB962C8B-B14F-4D97-AF65-F5344CB8AC3E}">
        <p14:creationId xmlns:p14="http://schemas.microsoft.com/office/powerpoint/2010/main" val="2150749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82401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RESEARCH?</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484250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82401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RESEARCH?		LOOKING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None/>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945644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82401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RESEARCH?		LEARNING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717806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82401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RESEARCH?		ASKING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50375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82401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RESEARCH?		MAKING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6301753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82401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RESEARCH?		TESTING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160991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824018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RESEARCH?		EVALUATING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0396511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83431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WHAT IS RESEARCH?		COMMUNICATING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2011429-0F98-517D-FE94-BBEF5D307DF8}"/>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https://www.scribbr.com/methodology/research-design/</a:t>
            </a:r>
            <a:endParaRPr kumimoji="0" lang="en-GB" altLang="en-US" sz="10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59667BAC-396E-6B4A-F741-5CEAA69DB021}"/>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251999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lang="en-GB" sz="1400" dirty="0">
                <a:latin typeface="Calibri" panose="020F0502020204030204" pitchFamily="34" charset="0"/>
                <a:cs typeface="Calibri" panose="020F0502020204030204" pitchFamily="34" charset="0"/>
                <a:hlinkClick r:id="rId3"/>
              </a:rPr>
              <a:t>What is Ethnographic Research? — updated 2024 | </a:t>
            </a:r>
            <a:r>
              <a:rPr lang="en-GB" sz="1400" dirty="0" err="1">
                <a:latin typeface="Calibri" panose="020F0502020204030204" pitchFamily="34" charset="0"/>
                <a:cs typeface="Calibri" panose="020F0502020204030204" pitchFamily="34" charset="0"/>
                <a:hlinkClick r:id="rId3"/>
              </a:rPr>
              <a:t>IxDF</a:t>
            </a:r>
            <a:r>
              <a:rPr lang="en-GB" sz="1400" dirty="0">
                <a:latin typeface="Calibri" panose="020F0502020204030204" pitchFamily="34" charset="0"/>
                <a:cs typeface="Calibri" panose="020F0502020204030204" pitchFamily="34" charset="0"/>
                <a:hlinkClick r:id="rId3"/>
              </a:rPr>
              <a:t> (interaction-design.org)</a:t>
            </a:r>
            <a:endParaRPr kumimoji="0" lang="en-GB" altLang="en-US" sz="1400" b="0" i="0" u="none" strike="noStrike" kern="1200" cap="none" spc="0" normalizeH="0" baseline="0" noProof="0" dirty="0">
              <a:ln>
                <a:noFill/>
              </a:ln>
              <a:effectLst/>
              <a:uLnTx/>
              <a:uFillTx/>
              <a:latin typeface="Calibri" panose="020F0502020204030204" pitchFamily="34" charset="0"/>
              <a:cs typeface="Calibri" panose="020F0502020204030204" pitchFamily="34" charset="0"/>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US"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ETHNOGRAPHY</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842646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https://www.nngroup.com/articles/journey-mapping-101/</a:t>
            </a: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JOURNEY MAPPING</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18684141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25"/>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https://www.gov.uk/guidance/product-safety-advice-for-businesses</a:t>
            </a: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2057" name="Text Box 31"/>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PRODUCT AUTOPSY</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13" name="Rectangle 26"/>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781268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7" name="Text Box 31"/>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BENCHMARKING – PRODUCT ANALYSIS</a:t>
            </a:r>
            <a:endParaRPr kumimoji="0" lang="en-US" altLang="en-US" sz="2400" b="1" i="0" u="none" strike="noStrike" kern="1200" cap="none" spc="0" normalizeH="0" baseline="0" noProof="0" dirty="0">
              <a:ln>
                <a:noFill/>
              </a:ln>
              <a:solidFill>
                <a:srgbClr val="000000"/>
              </a:solidFill>
              <a:effectLst/>
              <a:uLnTx/>
              <a:uFillTx/>
              <a:latin typeface="Times New Roman" panose="02020603050405020304" pitchFamily="18" charset="0"/>
              <a:ea typeface="+mn-ea"/>
              <a:cs typeface="+mn-cs"/>
            </a:endParaRP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a:ln>
                <a:noFill/>
              </a:ln>
              <a:solidFill>
                <a:srgbClr val="000000"/>
              </a:solidFill>
              <a:effectLst/>
              <a:uLnTx/>
              <a:uFillTx/>
              <a:latin typeface="Times New Roman"/>
              <a:ea typeface="+mn-ea"/>
              <a:cs typeface="+mn-cs"/>
            </a:endParaRPr>
          </a:p>
        </p:txBody>
      </p:sp>
      <p:sp>
        <p:nvSpPr>
          <p:cNvPr id="9" name="Rectangle 8">
            <a:extLst>
              <a:ext uri="{FF2B5EF4-FFF2-40B4-BE49-F238E27FC236}">
                <a16:creationId xmlns:a16="http://schemas.microsoft.com/office/drawing/2014/main" id="{737B508B-A368-4345-9CFA-32CB9B73837B}"/>
              </a:ext>
            </a:extLst>
          </p:cNvPr>
          <p:cNvSpPr/>
          <p:nvPr/>
        </p:nvSpPr>
        <p:spPr bwMode="auto">
          <a:xfrm>
            <a:off x="-2" y="-1"/>
            <a:ext cx="9144001"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11" name="Rectangle 10">
            <a:extLst>
              <a:ext uri="{FF2B5EF4-FFF2-40B4-BE49-F238E27FC236}">
                <a16:creationId xmlns:a16="http://schemas.microsoft.com/office/drawing/2014/main" id="{B7DAF61C-5A1E-444A-845E-C26DC4FB1397}"/>
              </a:ext>
            </a:extLst>
          </p:cNvPr>
          <p:cNvSpPr/>
          <p:nvPr/>
        </p:nvSpPr>
        <p:spPr bwMode="auto">
          <a:xfrm>
            <a:off x="0" y="4570741"/>
            <a:ext cx="9144001"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sz="2400" b="1"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
        <p:nvSpPr>
          <p:cNvPr id="2" name="Rectangle 25">
            <a:extLst>
              <a:ext uri="{FF2B5EF4-FFF2-40B4-BE49-F238E27FC236}">
                <a16:creationId xmlns:a16="http://schemas.microsoft.com/office/drawing/2014/main" id="{8D88759F-0642-2B94-450F-54641348FFD6}"/>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u="sng" strike="noStrike" kern="1200" cap="none" spc="0" normalizeH="0" baseline="0" noProof="0" dirty="0">
                <a:ln>
                  <a:noFill/>
                </a:ln>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https://www.designlaunchers.com/how-to-benchmark-a-product-against-the-competition</a:t>
            </a:r>
            <a:endParaRPr kumimoji="0" lang="en-GB" altLang="en-US" sz="1400" b="0" i="0" u="none" strike="noStrike" kern="1200" cap="none" spc="0" normalizeH="0" baseline="0" noProof="0" dirty="0">
              <a:ln>
                <a:noFill/>
              </a:ln>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0C0D6A0D-978D-46CE-6364-FDD1221DEA75}"/>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799212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1">
            <a:extLst>
              <a:ext uri="{FF2B5EF4-FFF2-40B4-BE49-F238E27FC236}">
                <a16:creationId xmlns:a16="http://schemas.microsoft.com/office/drawing/2014/main" id="{87AFC523-8C3A-3D67-84C3-BFDCBB5ED38D}"/>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PERCEPTUAL MAPPING</a:t>
            </a: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Rectangle 25">
            <a:extLst>
              <a:ext uri="{FF2B5EF4-FFF2-40B4-BE49-F238E27FC236}">
                <a16:creationId xmlns:a16="http://schemas.microsoft.com/office/drawing/2014/main" id="{C0BC9163-3D3E-18F4-E7A8-504B9636A600}"/>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hlinkClick r:id="rId3"/>
              </a:rPr>
              <a:t>https://www.perceptualmaps.com/</a:t>
            </a:r>
            <a:endPar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14CBA665-7E82-4B8D-B4F8-D2F6B83EDECD}"/>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7061549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1">
            <a:extLst>
              <a:ext uri="{FF2B5EF4-FFF2-40B4-BE49-F238E27FC236}">
                <a16:creationId xmlns:a16="http://schemas.microsoft.com/office/drawing/2014/main" id="{87AFC523-8C3A-3D67-84C3-BFDCBB5ED38D}"/>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INSPIRATION</a:t>
            </a: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Rectangle 25">
            <a:extLst>
              <a:ext uri="{FF2B5EF4-FFF2-40B4-BE49-F238E27FC236}">
                <a16:creationId xmlns:a16="http://schemas.microsoft.com/office/drawing/2014/main" id="{C0BC9163-3D3E-18F4-E7A8-504B9636A600}"/>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lang="en-GB" altLang="en-US" sz="1400" dirty="0">
                <a:solidFill>
                  <a:srgbClr val="000000"/>
                </a:solidFill>
                <a:latin typeface="Calibri" panose="020F0502020204030204" pitchFamily="34" charset="0"/>
                <a:cs typeface="Times New Roman" panose="02020603050405020304" pitchFamily="18" charset="0"/>
                <a:hlinkClick r:id="rId3"/>
              </a:rPr>
              <a:t>Instagram</a:t>
            </a:r>
            <a:endParaRPr kumimoji="0" lang="en-GB" altLang="en-US" sz="1000" b="0" i="0" strike="noStrike" kern="1200" cap="none" spc="0" normalizeH="0" baseline="0" noProof="0" dirty="0">
              <a:ln>
                <a:noFill/>
              </a:ln>
              <a:solidFill>
                <a:srgbClr val="80808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14CBA665-7E82-4B8D-B4F8-D2F6B83EDECD}"/>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521898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1">
            <a:extLst>
              <a:ext uri="{FF2B5EF4-FFF2-40B4-BE49-F238E27FC236}">
                <a16:creationId xmlns:a16="http://schemas.microsoft.com/office/drawing/2014/main" id="{87AFC523-8C3A-3D67-84C3-BFDCBB5ED38D}"/>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PROTOTYPING</a:t>
            </a: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Rectangle 25">
            <a:extLst>
              <a:ext uri="{FF2B5EF4-FFF2-40B4-BE49-F238E27FC236}">
                <a16:creationId xmlns:a16="http://schemas.microsoft.com/office/drawing/2014/main" id="{C0BC9163-3D3E-18F4-E7A8-504B9636A600}"/>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See Examples</a:t>
            </a:r>
            <a:endParaRPr kumimoji="0" lang="en-GB" altLang="en-US" sz="1000" b="0" i="0" strike="noStrike" kern="1200" cap="none" spc="0" normalizeH="0" baseline="0" noProof="0" dirty="0">
              <a:ln>
                <a:noFill/>
              </a:ln>
              <a:solidFill>
                <a:srgbClr val="80808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14CBA665-7E82-4B8D-B4F8-D2F6B83EDECD}"/>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40211570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1">
            <a:extLst>
              <a:ext uri="{FF2B5EF4-FFF2-40B4-BE49-F238E27FC236}">
                <a16:creationId xmlns:a16="http://schemas.microsoft.com/office/drawing/2014/main" id="{87AFC523-8C3A-3D67-84C3-BFDCBB5ED38D}"/>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READING REFERENCE</a:t>
            </a:r>
          </a:p>
        </p:txBody>
      </p:sp>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Rectangle 25">
            <a:extLst>
              <a:ext uri="{FF2B5EF4-FFF2-40B4-BE49-F238E27FC236}">
                <a16:creationId xmlns:a16="http://schemas.microsoft.com/office/drawing/2014/main" id="{C0BC9163-3D3E-18F4-E7A8-504B9636A600}"/>
              </a:ext>
            </a:extLst>
          </p:cNvPr>
          <p:cNvSpPr>
            <a:spLocks noChangeArrowheads="1"/>
          </p:cNvSpPr>
          <p:nvPr/>
        </p:nvSpPr>
        <p:spPr bwMode="auto">
          <a:xfrm>
            <a:off x="1103312" y="3513272"/>
            <a:ext cx="7191375" cy="6768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7000"/>
              </a:lnSpc>
              <a:spcBef>
                <a:spcPct val="0"/>
              </a:spcBef>
              <a:spcAft>
                <a:spcPts val="800"/>
              </a:spcAft>
              <a:buClrTx/>
              <a:buSzTx/>
              <a:buFont typeface="Wingdings" panose="05000000000000000000" pitchFamily="2" charset="2"/>
              <a:buChar char="q"/>
              <a:tabLst/>
              <a:defRPr/>
            </a:pPr>
            <a:r>
              <a:rPr kumimoji="0" lang="en-GB" sz="1400" b="1" i="0"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hlinkClick r:id="rId3"/>
              </a:rPr>
              <a:t>Research Methods for Product Design (Portfolio Skills): Alex Milton &amp; Paul Rodgers</a:t>
            </a:r>
            <a:endParaRPr kumimoji="0" lang="en-GB" altLang="en-US" sz="1000" b="0" i="0" strike="noStrike" kern="1200" cap="none" spc="0" normalizeH="0" baseline="0" noProof="0" dirty="0">
              <a:ln>
                <a:noFill/>
              </a:ln>
              <a:solidFill>
                <a:srgbClr val="808080"/>
              </a:solidFill>
              <a:effectLst/>
              <a:uLnTx/>
              <a:uFillTx/>
              <a:latin typeface="Arial" panose="020B0604020202020204" pitchFamily="34" charset="0"/>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14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p:txBody>
      </p:sp>
      <p:sp>
        <p:nvSpPr>
          <p:cNvPr id="3" name="Rectangle 26">
            <a:extLst>
              <a:ext uri="{FF2B5EF4-FFF2-40B4-BE49-F238E27FC236}">
                <a16:creationId xmlns:a16="http://schemas.microsoft.com/office/drawing/2014/main" id="{14CBA665-7E82-4B8D-B4F8-D2F6B83EDECD}"/>
              </a:ext>
            </a:extLst>
          </p:cNvPr>
          <p:cNvSpPr>
            <a:spLocks noChangeArrowheads="1"/>
          </p:cNvSpPr>
          <p:nvPr/>
        </p:nvSpPr>
        <p:spPr bwMode="auto">
          <a:xfrm>
            <a:off x="641350" y="3516875"/>
            <a:ext cx="7851775" cy="703436"/>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1"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522543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txBox="1">
            <a:spLocks noChangeArrowheads="1"/>
          </p:cNvSpPr>
          <p:nvPr/>
        </p:nvSpPr>
        <p:spPr>
          <a:xfrm>
            <a:off x="5791200" y="2057400"/>
            <a:ext cx="3352800" cy="4114800"/>
          </a:xfrm>
          <a:prstGeom prst="rect">
            <a:avLst/>
          </a:prstGeom>
        </p:spPr>
        <p:txBody>
          <a:bodyPr/>
          <a:lst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endParaRPr lang="en-GB" altLang="en-US" b="0" kern="0" dirty="0"/>
          </a:p>
          <a:p>
            <a:endParaRPr lang="en-GB" altLang="en-US" b="0" kern="0" dirty="0"/>
          </a:p>
        </p:txBody>
      </p:sp>
      <p:sp>
        <p:nvSpPr>
          <p:cNvPr id="6" name="Rectangle 5">
            <a:extLst>
              <a:ext uri="{FF2B5EF4-FFF2-40B4-BE49-F238E27FC236}">
                <a16:creationId xmlns:a16="http://schemas.microsoft.com/office/drawing/2014/main" id="{89B8FC11-0C7E-43A7-89A1-19BFFA097BF5}"/>
              </a:ext>
            </a:extLst>
          </p:cNvPr>
          <p:cNvSpPr/>
          <p:nvPr/>
        </p:nvSpPr>
        <p:spPr bwMode="auto">
          <a:xfrm>
            <a:off x="0" y="-1"/>
            <a:ext cx="9144000" cy="1627833"/>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7" name="Rectangle 6">
            <a:extLst>
              <a:ext uri="{FF2B5EF4-FFF2-40B4-BE49-F238E27FC236}">
                <a16:creationId xmlns:a16="http://schemas.microsoft.com/office/drawing/2014/main" id="{8FA9560D-1760-47BA-AEA2-538BD8A850EA}"/>
              </a:ext>
            </a:extLst>
          </p:cNvPr>
          <p:cNvSpPr/>
          <p:nvPr/>
        </p:nvSpPr>
        <p:spPr bwMode="auto">
          <a:xfrm>
            <a:off x="0" y="4570741"/>
            <a:ext cx="9144000" cy="2287259"/>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baseline="0">
              <a:ln>
                <a:noFill/>
              </a:ln>
              <a:solidFill>
                <a:schemeClr val="tx1"/>
              </a:solidFill>
              <a:effectLst/>
              <a:latin typeface="Times New Roman" pitchFamily="18" charset="0"/>
            </a:endParaRPr>
          </a:p>
        </p:txBody>
      </p:sp>
      <p:sp>
        <p:nvSpPr>
          <p:cNvPr id="2" name="Text Box 31">
            <a:extLst>
              <a:ext uri="{FF2B5EF4-FFF2-40B4-BE49-F238E27FC236}">
                <a16:creationId xmlns:a16="http://schemas.microsoft.com/office/drawing/2014/main" id="{BB4BE837-FC0A-6CB3-875E-79ADB6122769}"/>
              </a:ext>
            </a:extLst>
          </p:cNvPr>
          <p:cNvSpPr txBox="1">
            <a:spLocks noChangeArrowheads="1"/>
          </p:cNvSpPr>
          <p:nvPr/>
        </p:nvSpPr>
        <p:spPr bwMode="auto">
          <a:xfrm>
            <a:off x="641350" y="1974858"/>
            <a:ext cx="785177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400" b="1">
                <a:solidFill>
                  <a:schemeClr val="tx1"/>
                </a:solidFill>
                <a:latin typeface="Times New Roman" panose="02020603050405020304" pitchFamily="18" charset="0"/>
              </a:defRPr>
            </a:lvl1pPr>
            <a:lvl2pPr marL="742950" indent="-285750">
              <a:defRPr sz="2400" b="1">
                <a:solidFill>
                  <a:schemeClr val="tx1"/>
                </a:solidFill>
                <a:latin typeface="Times New Roman" panose="02020603050405020304" pitchFamily="18" charset="0"/>
              </a:defRPr>
            </a:lvl2pPr>
            <a:lvl3pPr marL="1143000" indent="-228600">
              <a:defRPr sz="2400" b="1">
                <a:solidFill>
                  <a:schemeClr val="tx1"/>
                </a:solidFill>
                <a:latin typeface="Times New Roman" panose="02020603050405020304" pitchFamily="18" charset="0"/>
              </a:defRPr>
            </a:lvl3pPr>
            <a:lvl4pPr marL="1600200" indent="-228600">
              <a:defRPr sz="2400" b="1">
                <a:solidFill>
                  <a:schemeClr val="tx1"/>
                </a:solidFill>
                <a:latin typeface="Times New Roman" panose="02020603050405020304" pitchFamily="18" charset="0"/>
              </a:defRPr>
            </a:lvl4pPr>
            <a:lvl5pPr marL="2057400" indent="-228600">
              <a:defRPr sz="2400" b="1">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b="1">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b="1">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b="1">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b="1">
                <a:solidFill>
                  <a:schemeClr val="tx1"/>
                </a:solidFill>
                <a:latin typeface="Times New Roman" panose="02020603050405020304" pitchFamily="18" charset="0"/>
              </a:defRPr>
            </a:lvl9p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altLang="en-US" sz="24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THANK YOU</a:t>
            </a:r>
          </a:p>
        </p:txBody>
      </p:sp>
    </p:spTree>
    <p:extLst>
      <p:ext uri="{BB962C8B-B14F-4D97-AF65-F5344CB8AC3E}">
        <p14:creationId xmlns:p14="http://schemas.microsoft.com/office/powerpoint/2010/main" val="2155220017"/>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1"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1"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CA75DF786C424CAEB9E3EA06129604" ma:contentTypeVersion="14" ma:contentTypeDescription="Create a new document." ma:contentTypeScope="" ma:versionID="2565f5ed81d48d6b34f5a6a016981f3e">
  <xsd:schema xmlns:xsd="http://www.w3.org/2001/XMLSchema" xmlns:xs="http://www.w3.org/2001/XMLSchema" xmlns:p="http://schemas.microsoft.com/office/2006/metadata/properties" xmlns:ns3="afa9340e-42d2-4497-9e48-e8fdef61d7b7" xmlns:ns4="4503d0ed-3769-4fd0-bdd4-365a1b0a4ef4" targetNamespace="http://schemas.microsoft.com/office/2006/metadata/properties" ma:root="true" ma:fieldsID="496101bf92a89be1c0dd41529534f0fa" ns3:_="" ns4:_="">
    <xsd:import namespace="afa9340e-42d2-4497-9e48-e8fdef61d7b7"/>
    <xsd:import namespace="4503d0ed-3769-4fd0-bdd4-365a1b0a4ef4"/>
    <xsd:element name="properties">
      <xsd:complexType>
        <xsd:sequence>
          <xsd:element name="documentManagement">
            <xsd:complexType>
              <xsd:all>
                <xsd:element ref="ns3:SharedWithUsers" minOccurs="0"/>
                <xsd:element ref="ns4:MediaServiceMetadata" minOccurs="0"/>
                <xsd:element ref="ns4:MediaServiceFastMetadata" minOccurs="0"/>
                <xsd:element ref="ns4:MediaServiceDateTaken" minOccurs="0"/>
                <xsd:element ref="ns4:MediaServiceAutoTags" minOccurs="0"/>
                <xsd:element ref="ns4:MediaServiceOCR" minOccurs="0"/>
                <xsd:element ref="ns3:SharedWithDetails" minOccurs="0"/>
                <xsd:element ref="ns3:SharingHintHash" minOccurs="0"/>
                <xsd:element ref="ns4:MediaServiceLocation"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a9340e-42d2-4497-9e48-e8fdef61d7b7"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503d0ed-3769-4fd0-bdd4-365a1b0a4ef4" elementFormDefault="qualified">
    <xsd:import namespace="http://schemas.microsoft.com/office/2006/documentManagement/types"/>
    <xsd:import namespace="http://schemas.microsoft.com/office/infopath/2007/PartnerControls"/>
    <xsd:element name="MediaServiceMetadata" ma:index="9" nillable="true" ma:displayName="MediaServiceMetadata" ma:description="" ma:hidden="true" ma:internalName="MediaServiceMetadata" ma:readOnly="true">
      <xsd:simpleType>
        <xsd:restriction base="dms:Note"/>
      </xsd:simpleType>
    </xsd:element>
    <xsd:element name="MediaServiceFastMetadata" ma:index="10" nillable="true" ma:displayName="MediaServiceFastMetadata" ma:description="" ma:hidden="true" ma:internalName="MediaServiceFastMetadata" ma:readOnly="true">
      <xsd:simpleType>
        <xsd:restriction base="dms:Note"/>
      </xsd:simpleType>
    </xsd:element>
    <xsd:element name="MediaServiceDateTaken" ma:index="11" nillable="true" ma:displayName="MediaServiceDateTaken" ma:hidden="true" ma:internalName="MediaServiceDateTaken" ma:readOnly="true">
      <xsd:simpleType>
        <xsd:restriction base="dms:Text"/>
      </xsd:simpleType>
    </xsd:element>
    <xsd:element name="MediaServiceAutoTags" ma:index="12" nillable="true" ma:displayName="MediaServiceAutoTags" ma:internalName="MediaServiceAutoTags"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C3B2EF-6945-445F-931B-1200FF631827}">
  <ds:schemaRefs>
    <ds:schemaRef ds:uri="http://schemas.microsoft.com/sharepoint/v3/contenttype/forms"/>
  </ds:schemaRefs>
</ds:datastoreItem>
</file>

<file path=customXml/itemProps2.xml><?xml version="1.0" encoding="utf-8"?>
<ds:datastoreItem xmlns:ds="http://schemas.openxmlformats.org/officeDocument/2006/customXml" ds:itemID="{37AE8556-2A5E-4AF5-B92E-329F18D96B55}">
  <ds:schemaRefs>
    <ds:schemaRef ds:uri="http://www.w3.org/XML/1998/namespace"/>
    <ds:schemaRef ds:uri="http://schemas.microsoft.com/office/2006/metadata/properties"/>
    <ds:schemaRef ds:uri="http://schemas.microsoft.com/office/infopath/2007/PartnerControls"/>
    <ds:schemaRef ds:uri="http://purl.org/dc/dcmitype/"/>
    <ds:schemaRef ds:uri="http://purl.org/dc/elements/1.1/"/>
    <ds:schemaRef ds:uri="http://purl.org/dc/terms/"/>
    <ds:schemaRef ds:uri="http://schemas.microsoft.com/office/2006/documentManagement/types"/>
    <ds:schemaRef ds:uri="http://schemas.openxmlformats.org/package/2006/metadata/core-properties"/>
    <ds:schemaRef ds:uri="4503d0ed-3769-4fd0-bdd4-365a1b0a4ef4"/>
    <ds:schemaRef ds:uri="afa9340e-42d2-4497-9e48-e8fdef61d7b7"/>
  </ds:schemaRefs>
</ds:datastoreItem>
</file>

<file path=customXml/itemProps3.xml><?xml version="1.0" encoding="utf-8"?>
<ds:datastoreItem xmlns:ds="http://schemas.openxmlformats.org/officeDocument/2006/customXml" ds:itemID="{E80218A3-16CC-462D-827B-CE15B9E40B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a9340e-42d2-4497-9e48-e8fdef61d7b7"/>
    <ds:schemaRef ds:uri="4503d0ed-3769-4fd0-bdd4-365a1b0a4e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4950</TotalTime>
  <Words>302</Words>
  <Application>Microsoft Office PowerPoint</Application>
  <PresentationFormat>On-screen Show (4:3)</PresentationFormat>
  <Paragraphs>74</Paragraphs>
  <Slides>20</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Times New Roman</vt:lpstr>
      <vt:lpstr>Wingdings</vt:lpstr>
      <vt:lpstr>Default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FADE - 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fad-sj</dc:creator>
  <cp:lastModifiedBy>Matthew Archer</cp:lastModifiedBy>
  <cp:revision>239</cp:revision>
  <dcterms:created xsi:type="dcterms:W3CDTF">2003-02-18T13:39:02Z</dcterms:created>
  <dcterms:modified xsi:type="dcterms:W3CDTF">2025-10-02T19:14:27Z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0x010100ADCA75DF786C424CAEB9E3EA06129604</vt:lpwstr>
  </property>
</Properties>
</file>