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006600"/>
    <a:srgbClr val="00FF00"/>
    <a:srgbClr val="CCFFCC"/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19" autoAdjust="0"/>
    <p:restoredTop sz="94660"/>
  </p:normalViewPr>
  <p:slideViewPr>
    <p:cSldViewPr snapToGrid="0">
      <p:cViewPr>
        <p:scale>
          <a:sx n="80" d="100"/>
          <a:sy n="80" d="100"/>
        </p:scale>
        <p:origin x="-2718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787E2-2C01-4A4A-8C0C-5917A31ECF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F6B6F-01C0-45D9-91D9-E9A3C18747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A909B-4B2B-4098-9C14-BE26972F95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BE5FA-020A-44B5-B5F0-C9908758F3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1B4AD-CF73-4F6A-B28B-C8FBB5B57B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9A98B-F3BC-426B-9C69-587436A7A6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02E8B-3C0F-4B93-8674-EAF69E4C2C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5F47F-6014-4A7D-9386-B680B3D3A8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27EC3-72A9-409E-883E-9108C379BA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21356-8377-4015-8105-EDA736376B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68D71-79FC-4654-932F-3C88584A7B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2689D18-E113-4FC1-A1C4-87F695951E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7CB9F7-E850-4970-9151-62B7AF52009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Haneru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Beth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yw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hanner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pob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set o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wrthrychau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?</a:t>
            </a:r>
            <a:endParaRPr lang="en-GB" sz="3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3</a:t>
            </a:r>
            <a:endParaRPr lang="en-US" sz="1400" dirty="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  <p:bldP spid="1034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12" name="AutoShape 24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63500" name="Picture 12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175" y="798513"/>
            <a:ext cx="1020763" cy="958850"/>
          </a:xfrm>
          <a:prstGeom prst="rect">
            <a:avLst/>
          </a:prstGeom>
          <a:noFill/>
        </p:spPr>
      </p:pic>
      <p:pic>
        <p:nvPicPr>
          <p:cNvPr id="63501" name="Picture 13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5963" y="1933575"/>
            <a:ext cx="1020762" cy="958850"/>
          </a:xfrm>
          <a:prstGeom prst="rect">
            <a:avLst/>
          </a:prstGeom>
          <a:noFill/>
        </p:spPr>
      </p:pic>
      <p:pic>
        <p:nvPicPr>
          <p:cNvPr id="63502" name="Picture 14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1475" y="711200"/>
            <a:ext cx="1020763" cy="958850"/>
          </a:xfrm>
          <a:prstGeom prst="rect">
            <a:avLst/>
          </a:prstGeom>
          <a:noFill/>
        </p:spPr>
      </p:pic>
      <p:pic>
        <p:nvPicPr>
          <p:cNvPr id="63503" name="Picture 15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888" y="2232025"/>
            <a:ext cx="1020762" cy="958850"/>
          </a:xfrm>
          <a:prstGeom prst="rect">
            <a:avLst/>
          </a:prstGeom>
          <a:noFill/>
        </p:spPr>
      </p:pic>
      <p:pic>
        <p:nvPicPr>
          <p:cNvPr id="63504" name="Picture 16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4013" y="3294063"/>
            <a:ext cx="1020762" cy="958850"/>
          </a:xfrm>
          <a:prstGeom prst="rect">
            <a:avLst/>
          </a:prstGeom>
          <a:noFill/>
        </p:spPr>
      </p:pic>
      <p:pic>
        <p:nvPicPr>
          <p:cNvPr id="63505" name="Picture 17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0725" y="2709863"/>
            <a:ext cx="1020763" cy="958850"/>
          </a:xfrm>
          <a:prstGeom prst="rect">
            <a:avLst/>
          </a:prstGeom>
          <a:noFill/>
        </p:spPr>
      </p:pic>
      <p:pic>
        <p:nvPicPr>
          <p:cNvPr id="63506" name="Picture 18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4288" y="723900"/>
            <a:ext cx="1020762" cy="958850"/>
          </a:xfrm>
          <a:prstGeom prst="rect">
            <a:avLst/>
          </a:prstGeom>
          <a:noFill/>
        </p:spPr>
      </p:pic>
      <p:pic>
        <p:nvPicPr>
          <p:cNvPr id="63507" name="Picture 19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1075" y="1858963"/>
            <a:ext cx="1020763" cy="958850"/>
          </a:xfrm>
          <a:prstGeom prst="rect">
            <a:avLst/>
          </a:prstGeom>
          <a:noFill/>
        </p:spPr>
      </p:pic>
      <p:pic>
        <p:nvPicPr>
          <p:cNvPr id="63508" name="Picture 20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6588" y="636588"/>
            <a:ext cx="1020762" cy="958850"/>
          </a:xfrm>
          <a:prstGeom prst="rect">
            <a:avLst/>
          </a:prstGeom>
          <a:noFill/>
        </p:spPr>
      </p:pic>
      <p:pic>
        <p:nvPicPr>
          <p:cNvPr id="63509" name="Picture 21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57413"/>
            <a:ext cx="1020763" cy="958850"/>
          </a:xfrm>
          <a:prstGeom prst="rect">
            <a:avLst/>
          </a:prstGeom>
          <a:noFill/>
        </p:spPr>
      </p:pic>
      <p:pic>
        <p:nvPicPr>
          <p:cNvPr id="63510" name="Picture 22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9125" y="3219450"/>
            <a:ext cx="1020763" cy="958850"/>
          </a:xfrm>
          <a:prstGeom prst="rect">
            <a:avLst/>
          </a:prstGeom>
          <a:noFill/>
        </p:spPr>
      </p:pic>
      <p:pic>
        <p:nvPicPr>
          <p:cNvPr id="63511" name="Picture 23" descr="ap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35838" y="2635250"/>
            <a:ext cx="1020762" cy="958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  <p:bldP spid="634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73" name="AutoShape 2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7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8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 smtClean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2953" name="Picture 9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3650" y="1136650"/>
            <a:ext cx="725488" cy="984250"/>
          </a:xfrm>
          <a:prstGeom prst="rect">
            <a:avLst/>
          </a:prstGeom>
          <a:noFill/>
        </p:spPr>
      </p:pic>
      <p:pic>
        <p:nvPicPr>
          <p:cNvPr id="82954" name="Picture 10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563" y="1135063"/>
            <a:ext cx="725487" cy="984250"/>
          </a:xfrm>
          <a:prstGeom prst="rect">
            <a:avLst/>
          </a:prstGeom>
          <a:noFill/>
        </p:spPr>
      </p:pic>
      <p:pic>
        <p:nvPicPr>
          <p:cNvPr id="82955" name="Picture 11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1475" y="1136650"/>
            <a:ext cx="725488" cy="984250"/>
          </a:xfrm>
          <a:prstGeom prst="rect">
            <a:avLst/>
          </a:prstGeom>
          <a:noFill/>
        </p:spPr>
      </p:pic>
      <p:pic>
        <p:nvPicPr>
          <p:cNvPr id="82956" name="Picture 12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388" y="1136650"/>
            <a:ext cx="725487" cy="984250"/>
          </a:xfrm>
          <a:prstGeom prst="rect">
            <a:avLst/>
          </a:prstGeom>
          <a:noFill/>
        </p:spPr>
      </p:pic>
      <p:pic>
        <p:nvPicPr>
          <p:cNvPr id="82957" name="Picture 13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38" y="1135063"/>
            <a:ext cx="725487" cy="984250"/>
          </a:xfrm>
          <a:prstGeom prst="rect">
            <a:avLst/>
          </a:prstGeom>
          <a:noFill/>
        </p:spPr>
      </p:pic>
      <p:pic>
        <p:nvPicPr>
          <p:cNvPr id="82958" name="Picture 14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3650" y="2717800"/>
            <a:ext cx="725488" cy="984250"/>
          </a:xfrm>
          <a:prstGeom prst="rect">
            <a:avLst/>
          </a:prstGeom>
          <a:noFill/>
        </p:spPr>
      </p:pic>
      <p:pic>
        <p:nvPicPr>
          <p:cNvPr id="82959" name="Picture 15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563" y="2716213"/>
            <a:ext cx="725487" cy="984250"/>
          </a:xfrm>
          <a:prstGeom prst="rect">
            <a:avLst/>
          </a:prstGeom>
          <a:noFill/>
        </p:spPr>
      </p:pic>
      <p:pic>
        <p:nvPicPr>
          <p:cNvPr id="82960" name="Picture 16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1475" y="2717800"/>
            <a:ext cx="725488" cy="984250"/>
          </a:xfrm>
          <a:prstGeom prst="rect">
            <a:avLst/>
          </a:prstGeom>
          <a:noFill/>
        </p:spPr>
      </p:pic>
      <p:pic>
        <p:nvPicPr>
          <p:cNvPr id="82961" name="Picture 17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388" y="2717800"/>
            <a:ext cx="725487" cy="984250"/>
          </a:xfrm>
          <a:prstGeom prst="rect">
            <a:avLst/>
          </a:prstGeom>
          <a:noFill/>
        </p:spPr>
      </p:pic>
      <p:pic>
        <p:nvPicPr>
          <p:cNvPr id="82962" name="Picture 18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38" y="2716213"/>
            <a:ext cx="725487" cy="984250"/>
          </a:xfrm>
          <a:prstGeom prst="rect">
            <a:avLst/>
          </a:prstGeom>
          <a:noFill/>
        </p:spPr>
      </p:pic>
      <p:pic>
        <p:nvPicPr>
          <p:cNvPr id="82963" name="Picture 19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913" y="1136650"/>
            <a:ext cx="725487" cy="984250"/>
          </a:xfrm>
          <a:prstGeom prst="rect">
            <a:avLst/>
          </a:prstGeom>
          <a:noFill/>
        </p:spPr>
      </p:pic>
      <p:pic>
        <p:nvPicPr>
          <p:cNvPr id="82964" name="Picture 20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825" y="1135063"/>
            <a:ext cx="725488" cy="984250"/>
          </a:xfrm>
          <a:prstGeom prst="rect">
            <a:avLst/>
          </a:prstGeom>
          <a:noFill/>
        </p:spPr>
      </p:pic>
      <p:pic>
        <p:nvPicPr>
          <p:cNvPr id="82965" name="Picture 21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3738" y="1136650"/>
            <a:ext cx="725487" cy="984250"/>
          </a:xfrm>
          <a:prstGeom prst="rect">
            <a:avLst/>
          </a:prstGeom>
          <a:noFill/>
        </p:spPr>
      </p:pic>
      <p:pic>
        <p:nvPicPr>
          <p:cNvPr id="82966" name="Picture 22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136650"/>
            <a:ext cx="725488" cy="984250"/>
          </a:xfrm>
          <a:prstGeom prst="rect">
            <a:avLst/>
          </a:prstGeom>
          <a:noFill/>
        </p:spPr>
      </p:pic>
      <p:pic>
        <p:nvPicPr>
          <p:cNvPr id="82967" name="Picture 23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135063"/>
            <a:ext cx="725488" cy="984250"/>
          </a:xfrm>
          <a:prstGeom prst="rect">
            <a:avLst/>
          </a:prstGeom>
          <a:noFill/>
        </p:spPr>
      </p:pic>
      <p:pic>
        <p:nvPicPr>
          <p:cNvPr id="82968" name="Picture 24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913" y="2717800"/>
            <a:ext cx="725487" cy="984250"/>
          </a:xfrm>
          <a:prstGeom prst="rect">
            <a:avLst/>
          </a:prstGeom>
          <a:noFill/>
        </p:spPr>
      </p:pic>
      <p:pic>
        <p:nvPicPr>
          <p:cNvPr id="82969" name="Picture 25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825" y="2716213"/>
            <a:ext cx="725488" cy="984250"/>
          </a:xfrm>
          <a:prstGeom prst="rect">
            <a:avLst/>
          </a:prstGeom>
          <a:noFill/>
        </p:spPr>
      </p:pic>
      <p:pic>
        <p:nvPicPr>
          <p:cNvPr id="82970" name="Picture 26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3738" y="2717800"/>
            <a:ext cx="725487" cy="984250"/>
          </a:xfrm>
          <a:prstGeom prst="rect">
            <a:avLst/>
          </a:prstGeom>
          <a:noFill/>
        </p:spPr>
      </p:pic>
      <p:pic>
        <p:nvPicPr>
          <p:cNvPr id="82971" name="Picture 27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2717800"/>
            <a:ext cx="725488" cy="984250"/>
          </a:xfrm>
          <a:prstGeom prst="rect">
            <a:avLst/>
          </a:prstGeom>
          <a:noFill/>
        </p:spPr>
      </p:pic>
      <p:pic>
        <p:nvPicPr>
          <p:cNvPr id="82972" name="Picture 28" descr="backp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16213"/>
            <a:ext cx="725488" cy="984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  <p:bldP spid="829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93" name="AutoShape 25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3977" name="Picture 9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263" y="947738"/>
            <a:ext cx="787400" cy="952500"/>
          </a:xfrm>
          <a:prstGeom prst="rect">
            <a:avLst/>
          </a:prstGeom>
          <a:noFill/>
        </p:spPr>
      </p:pic>
      <p:pic>
        <p:nvPicPr>
          <p:cNvPr id="83978" name="Picture 10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063" y="2495550"/>
            <a:ext cx="787400" cy="952500"/>
          </a:xfrm>
          <a:prstGeom prst="rect">
            <a:avLst/>
          </a:prstGeom>
          <a:noFill/>
        </p:spPr>
      </p:pic>
      <p:pic>
        <p:nvPicPr>
          <p:cNvPr id="83979" name="Picture 11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013" y="947738"/>
            <a:ext cx="787400" cy="952500"/>
          </a:xfrm>
          <a:prstGeom prst="rect">
            <a:avLst/>
          </a:prstGeom>
          <a:noFill/>
        </p:spPr>
      </p:pic>
      <p:pic>
        <p:nvPicPr>
          <p:cNvPr id="83980" name="Picture 12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4813" y="2495550"/>
            <a:ext cx="787400" cy="952500"/>
          </a:xfrm>
          <a:prstGeom prst="rect">
            <a:avLst/>
          </a:prstGeom>
          <a:noFill/>
        </p:spPr>
      </p:pic>
      <p:pic>
        <p:nvPicPr>
          <p:cNvPr id="83981" name="Picture 13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3350" y="947738"/>
            <a:ext cx="787400" cy="952500"/>
          </a:xfrm>
          <a:prstGeom prst="rect">
            <a:avLst/>
          </a:prstGeom>
          <a:noFill/>
        </p:spPr>
      </p:pic>
      <p:pic>
        <p:nvPicPr>
          <p:cNvPr id="83982" name="Picture 14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7150" y="2495550"/>
            <a:ext cx="787400" cy="952500"/>
          </a:xfrm>
          <a:prstGeom prst="rect">
            <a:avLst/>
          </a:prstGeom>
          <a:noFill/>
        </p:spPr>
      </p:pic>
      <p:pic>
        <p:nvPicPr>
          <p:cNvPr id="83983" name="Picture 15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4100" y="947738"/>
            <a:ext cx="787400" cy="952500"/>
          </a:xfrm>
          <a:prstGeom prst="rect">
            <a:avLst/>
          </a:prstGeom>
          <a:noFill/>
        </p:spPr>
      </p:pic>
      <p:pic>
        <p:nvPicPr>
          <p:cNvPr id="83984" name="Picture 16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7900" y="2495550"/>
            <a:ext cx="787400" cy="952500"/>
          </a:xfrm>
          <a:prstGeom prst="rect">
            <a:avLst/>
          </a:prstGeom>
          <a:noFill/>
        </p:spPr>
      </p:pic>
      <p:pic>
        <p:nvPicPr>
          <p:cNvPr id="83985" name="Picture 17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6438" y="947738"/>
            <a:ext cx="787400" cy="952500"/>
          </a:xfrm>
          <a:prstGeom prst="rect">
            <a:avLst/>
          </a:prstGeom>
          <a:noFill/>
        </p:spPr>
      </p:pic>
      <p:pic>
        <p:nvPicPr>
          <p:cNvPr id="83986" name="Picture 18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0238" y="2497138"/>
            <a:ext cx="787400" cy="952500"/>
          </a:xfrm>
          <a:prstGeom prst="rect">
            <a:avLst/>
          </a:prstGeom>
          <a:noFill/>
        </p:spPr>
      </p:pic>
      <p:pic>
        <p:nvPicPr>
          <p:cNvPr id="83987" name="Picture 19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7188" y="947738"/>
            <a:ext cx="787400" cy="952500"/>
          </a:xfrm>
          <a:prstGeom prst="rect">
            <a:avLst/>
          </a:prstGeom>
          <a:noFill/>
        </p:spPr>
      </p:pic>
      <p:pic>
        <p:nvPicPr>
          <p:cNvPr id="83988" name="Picture 20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0988" y="2497138"/>
            <a:ext cx="787400" cy="952500"/>
          </a:xfrm>
          <a:prstGeom prst="rect">
            <a:avLst/>
          </a:prstGeom>
          <a:noFill/>
        </p:spPr>
      </p:pic>
      <p:pic>
        <p:nvPicPr>
          <p:cNvPr id="83989" name="Picture 21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9525" y="947738"/>
            <a:ext cx="787400" cy="952500"/>
          </a:xfrm>
          <a:prstGeom prst="rect">
            <a:avLst/>
          </a:prstGeom>
          <a:noFill/>
        </p:spPr>
      </p:pic>
      <p:pic>
        <p:nvPicPr>
          <p:cNvPr id="83990" name="Picture 22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3325" y="2497138"/>
            <a:ext cx="787400" cy="952500"/>
          </a:xfrm>
          <a:prstGeom prst="rect">
            <a:avLst/>
          </a:prstGeom>
          <a:noFill/>
        </p:spPr>
      </p:pic>
      <p:pic>
        <p:nvPicPr>
          <p:cNvPr id="83991" name="Picture 23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1863" y="947738"/>
            <a:ext cx="787400" cy="952500"/>
          </a:xfrm>
          <a:prstGeom prst="rect">
            <a:avLst/>
          </a:prstGeom>
          <a:noFill/>
        </p:spPr>
      </p:pic>
      <p:pic>
        <p:nvPicPr>
          <p:cNvPr id="83992" name="Picture 24" descr="bear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5663" y="2497138"/>
            <a:ext cx="787400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15" name="AutoShape 2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5001" name="Picture 9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038" y="769938"/>
            <a:ext cx="725487" cy="1074737"/>
          </a:xfrm>
          <a:prstGeom prst="rect">
            <a:avLst/>
          </a:prstGeom>
          <a:noFill/>
        </p:spPr>
      </p:pic>
      <p:pic>
        <p:nvPicPr>
          <p:cNvPr id="85002" name="Picture 10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6413" y="1235075"/>
            <a:ext cx="725487" cy="1074738"/>
          </a:xfrm>
          <a:prstGeom prst="rect">
            <a:avLst/>
          </a:prstGeom>
          <a:noFill/>
        </p:spPr>
      </p:pic>
      <p:pic>
        <p:nvPicPr>
          <p:cNvPr id="85003" name="Picture 11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463" y="3055938"/>
            <a:ext cx="725487" cy="1074737"/>
          </a:xfrm>
          <a:prstGeom prst="rect">
            <a:avLst/>
          </a:prstGeom>
          <a:noFill/>
        </p:spPr>
      </p:pic>
      <p:pic>
        <p:nvPicPr>
          <p:cNvPr id="85004" name="Picture 12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6225" y="790575"/>
            <a:ext cx="725488" cy="1074738"/>
          </a:xfrm>
          <a:prstGeom prst="rect">
            <a:avLst/>
          </a:prstGeom>
          <a:noFill/>
        </p:spPr>
      </p:pic>
      <p:pic>
        <p:nvPicPr>
          <p:cNvPr id="85005" name="Picture 13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13" y="2354263"/>
            <a:ext cx="725487" cy="1074737"/>
          </a:xfrm>
          <a:prstGeom prst="rect">
            <a:avLst/>
          </a:prstGeom>
          <a:noFill/>
        </p:spPr>
      </p:pic>
      <p:pic>
        <p:nvPicPr>
          <p:cNvPr id="85006" name="Picture 14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3" y="2354263"/>
            <a:ext cx="725487" cy="1074737"/>
          </a:xfrm>
          <a:prstGeom prst="rect">
            <a:avLst/>
          </a:prstGeom>
          <a:noFill/>
        </p:spPr>
      </p:pic>
      <p:pic>
        <p:nvPicPr>
          <p:cNvPr id="85007" name="Picture 15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6513" y="790575"/>
            <a:ext cx="725487" cy="1074738"/>
          </a:xfrm>
          <a:prstGeom prst="rect">
            <a:avLst/>
          </a:prstGeom>
          <a:noFill/>
        </p:spPr>
      </p:pic>
      <p:pic>
        <p:nvPicPr>
          <p:cNvPr id="85008" name="Picture 16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808163"/>
            <a:ext cx="725488" cy="1074737"/>
          </a:xfrm>
          <a:prstGeom prst="rect">
            <a:avLst/>
          </a:prstGeom>
          <a:noFill/>
        </p:spPr>
      </p:pic>
      <p:pic>
        <p:nvPicPr>
          <p:cNvPr id="85009" name="Picture 17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8313" y="957263"/>
            <a:ext cx="725487" cy="1074737"/>
          </a:xfrm>
          <a:prstGeom prst="rect">
            <a:avLst/>
          </a:prstGeom>
          <a:noFill/>
        </p:spPr>
      </p:pic>
      <p:pic>
        <p:nvPicPr>
          <p:cNvPr id="85010" name="Picture 18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8513" y="3063875"/>
            <a:ext cx="725487" cy="1074738"/>
          </a:xfrm>
          <a:prstGeom prst="rect">
            <a:avLst/>
          </a:prstGeom>
          <a:noFill/>
        </p:spPr>
      </p:pic>
      <p:pic>
        <p:nvPicPr>
          <p:cNvPr id="85011" name="Picture 19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3075" y="946150"/>
            <a:ext cx="725488" cy="1074738"/>
          </a:xfrm>
          <a:prstGeom prst="rect">
            <a:avLst/>
          </a:prstGeom>
          <a:noFill/>
        </p:spPr>
      </p:pic>
      <p:pic>
        <p:nvPicPr>
          <p:cNvPr id="85012" name="Picture 20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2775" y="3063875"/>
            <a:ext cx="725488" cy="1074738"/>
          </a:xfrm>
          <a:prstGeom prst="rect">
            <a:avLst/>
          </a:prstGeom>
          <a:noFill/>
        </p:spPr>
      </p:pic>
      <p:pic>
        <p:nvPicPr>
          <p:cNvPr id="85013" name="Picture 21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4888" y="3063875"/>
            <a:ext cx="725487" cy="1074738"/>
          </a:xfrm>
          <a:prstGeom prst="rect">
            <a:avLst/>
          </a:prstGeom>
          <a:noFill/>
        </p:spPr>
      </p:pic>
      <p:pic>
        <p:nvPicPr>
          <p:cNvPr id="85014" name="Picture 22" descr="begging-d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7475" y="1839913"/>
            <a:ext cx="725488" cy="10747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/>
      <p:bldP spid="850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AutoShape 35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13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6025" name="Picture 9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450" y="649288"/>
            <a:ext cx="831850" cy="844550"/>
          </a:xfrm>
          <a:prstGeom prst="rect">
            <a:avLst/>
          </a:prstGeom>
          <a:noFill/>
        </p:spPr>
      </p:pic>
      <p:pic>
        <p:nvPicPr>
          <p:cNvPr id="86026" name="Picture 10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679450"/>
            <a:ext cx="831850" cy="844550"/>
          </a:xfrm>
          <a:prstGeom prst="rect">
            <a:avLst/>
          </a:prstGeom>
          <a:noFill/>
        </p:spPr>
      </p:pic>
      <p:pic>
        <p:nvPicPr>
          <p:cNvPr id="86027" name="Picture 11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3025" y="722313"/>
            <a:ext cx="831850" cy="844550"/>
          </a:xfrm>
          <a:prstGeom prst="rect">
            <a:avLst/>
          </a:prstGeom>
          <a:noFill/>
        </p:spPr>
      </p:pic>
      <p:pic>
        <p:nvPicPr>
          <p:cNvPr id="86028" name="Picture 12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0288" y="733425"/>
            <a:ext cx="831850" cy="844550"/>
          </a:xfrm>
          <a:prstGeom prst="rect">
            <a:avLst/>
          </a:prstGeom>
          <a:noFill/>
        </p:spPr>
      </p:pic>
      <p:pic>
        <p:nvPicPr>
          <p:cNvPr id="86029" name="Picture 13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1687513"/>
            <a:ext cx="831850" cy="844550"/>
          </a:xfrm>
          <a:prstGeom prst="rect">
            <a:avLst/>
          </a:prstGeom>
          <a:noFill/>
        </p:spPr>
      </p:pic>
      <p:pic>
        <p:nvPicPr>
          <p:cNvPr id="86030" name="Picture 14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7513" y="1668463"/>
            <a:ext cx="831850" cy="844550"/>
          </a:xfrm>
          <a:prstGeom prst="rect">
            <a:avLst/>
          </a:prstGeom>
          <a:noFill/>
        </p:spPr>
      </p:pic>
      <p:pic>
        <p:nvPicPr>
          <p:cNvPr id="86031" name="Picture 15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2388" y="1741488"/>
            <a:ext cx="831850" cy="844550"/>
          </a:xfrm>
          <a:prstGeom prst="rect">
            <a:avLst/>
          </a:prstGeom>
          <a:noFill/>
        </p:spPr>
      </p:pic>
      <p:pic>
        <p:nvPicPr>
          <p:cNvPr id="86032" name="Picture 16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0925" y="1763713"/>
            <a:ext cx="831850" cy="844550"/>
          </a:xfrm>
          <a:prstGeom prst="rect">
            <a:avLst/>
          </a:prstGeom>
          <a:noFill/>
        </p:spPr>
      </p:pic>
      <p:pic>
        <p:nvPicPr>
          <p:cNvPr id="86033" name="Picture 17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325" y="2662238"/>
            <a:ext cx="831850" cy="844550"/>
          </a:xfrm>
          <a:prstGeom prst="rect">
            <a:avLst/>
          </a:prstGeom>
          <a:noFill/>
        </p:spPr>
      </p:pic>
      <p:pic>
        <p:nvPicPr>
          <p:cNvPr id="86034" name="Picture 18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088" y="2643188"/>
            <a:ext cx="831850" cy="844550"/>
          </a:xfrm>
          <a:prstGeom prst="rect">
            <a:avLst/>
          </a:prstGeom>
          <a:noFill/>
        </p:spPr>
      </p:pic>
      <p:pic>
        <p:nvPicPr>
          <p:cNvPr id="86035" name="Picture 19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3963" y="2716213"/>
            <a:ext cx="831850" cy="844550"/>
          </a:xfrm>
          <a:prstGeom prst="rect">
            <a:avLst/>
          </a:prstGeom>
          <a:noFill/>
        </p:spPr>
      </p:pic>
      <p:pic>
        <p:nvPicPr>
          <p:cNvPr id="86036" name="Picture 20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2738438"/>
            <a:ext cx="831850" cy="844550"/>
          </a:xfrm>
          <a:prstGeom prst="rect">
            <a:avLst/>
          </a:prstGeom>
          <a:noFill/>
        </p:spPr>
      </p:pic>
      <p:pic>
        <p:nvPicPr>
          <p:cNvPr id="86037" name="Picture 21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3263" y="3535363"/>
            <a:ext cx="831850" cy="844550"/>
          </a:xfrm>
          <a:prstGeom prst="rect">
            <a:avLst/>
          </a:prstGeom>
          <a:noFill/>
        </p:spPr>
      </p:pic>
      <p:pic>
        <p:nvPicPr>
          <p:cNvPr id="86038" name="Picture 22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25" y="688975"/>
            <a:ext cx="831850" cy="844550"/>
          </a:xfrm>
          <a:prstGeom prst="rect">
            <a:avLst/>
          </a:prstGeom>
          <a:noFill/>
        </p:spPr>
      </p:pic>
      <p:pic>
        <p:nvPicPr>
          <p:cNvPr id="86039" name="Picture 23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6275" y="719138"/>
            <a:ext cx="831850" cy="844550"/>
          </a:xfrm>
          <a:prstGeom prst="rect">
            <a:avLst/>
          </a:prstGeom>
          <a:noFill/>
        </p:spPr>
      </p:pic>
      <p:pic>
        <p:nvPicPr>
          <p:cNvPr id="86040" name="Picture 24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700" y="762000"/>
            <a:ext cx="831850" cy="844550"/>
          </a:xfrm>
          <a:prstGeom prst="rect">
            <a:avLst/>
          </a:prstGeom>
          <a:noFill/>
        </p:spPr>
      </p:pic>
      <p:pic>
        <p:nvPicPr>
          <p:cNvPr id="86041" name="Picture 25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3963" y="773113"/>
            <a:ext cx="831850" cy="844550"/>
          </a:xfrm>
          <a:prstGeom prst="rect">
            <a:avLst/>
          </a:prstGeom>
          <a:noFill/>
        </p:spPr>
      </p:pic>
      <p:pic>
        <p:nvPicPr>
          <p:cNvPr id="86042" name="Picture 26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0425" y="1727200"/>
            <a:ext cx="831850" cy="844550"/>
          </a:xfrm>
          <a:prstGeom prst="rect">
            <a:avLst/>
          </a:prstGeom>
          <a:noFill/>
        </p:spPr>
      </p:pic>
      <p:pic>
        <p:nvPicPr>
          <p:cNvPr id="86043" name="Picture 27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1188" y="1708150"/>
            <a:ext cx="831850" cy="844550"/>
          </a:xfrm>
          <a:prstGeom prst="rect">
            <a:avLst/>
          </a:prstGeom>
          <a:noFill/>
        </p:spPr>
      </p:pic>
      <p:pic>
        <p:nvPicPr>
          <p:cNvPr id="86044" name="Picture 28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6063" y="1781175"/>
            <a:ext cx="831850" cy="844550"/>
          </a:xfrm>
          <a:prstGeom prst="rect">
            <a:avLst/>
          </a:prstGeom>
          <a:noFill/>
        </p:spPr>
      </p:pic>
      <p:pic>
        <p:nvPicPr>
          <p:cNvPr id="86045" name="Picture 29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4600" y="1803400"/>
            <a:ext cx="831850" cy="844550"/>
          </a:xfrm>
          <a:prstGeom prst="rect">
            <a:avLst/>
          </a:prstGeom>
          <a:noFill/>
        </p:spPr>
      </p:pic>
      <p:pic>
        <p:nvPicPr>
          <p:cNvPr id="86046" name="Picture 30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01925"/>
            <a:ext cx="831850" cy="844550"/>
          </a:xfrm>
          <a:prstGeom prst="rect">
            <a:avLst/>
          </a:prstGeom>
          <a:noFill/>
        </p:spPr>
      </p:pic>
      <p:pic>
        <p:nvPicPr>
          <p:cNvPr id="86047" name="Picture 31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63" y="2682875"/>
            <a:ext cx="831850" cy="844550"/>
          </a:xfrm>
          <a:prstGeom prst="rect">
            <a:avLst/>
          </a:prstGeom>
          <a:noFill/>
        </p:spPr>
      </p:pic>
      <p:pic>
        <p:nvPicPr>
          <p:cNvPr id="86048" name="Picture 32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7638" y="2755900"/>
            <a:ext cx="831850" cy="844550"/>
          </a:xfrm>
          <a:prstGeom prst="rect">
            <a:avLst/>
          </a:prstGeom>
          <a:noFill/>
        </p:spPr>
      </p:pic>
      <p:pic>
        <p:nvPicPr>
          <p:cNvPr id="86049" name="Picture 33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6175" y="2778125"/>
            <a:ext cx="831850" cy="844550"/>
          </a:xfrm>
          <a:prstGeom prst="rect">
            <a:avLst/>
          </a:prstGeom>
          <a:noFill/>
        </p:spPr>
      </p:pic>
      <p:pic>
        <p:nvPicPr>
          <p:cNvPr id="86050" name="Picture 34" descr="box-of-cray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6938" y="3575050"/>
            <a:ext cx="831850" cy="84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  <p:bldP spid="860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67" name="AutoShape 2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9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7049" name="Picture 9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788" y="711200"/>
            <a:ext cx="1092200" cy="869950"/>
          </a:xfrm>
          <a:prstGeom prst="rect">
            <a:avLst/>
          </a:prstGeom>
          <a:noFill/>
        </p:spPr>
      </p:pic>
      <p:pic>
        <p:nvPicPr>
          <p:cNvPr id="87050" name="Picture 10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688" y="868363"/>
            <a:ext cx="1092200" cy="869950"/>
          </a:xfrm>
          <a:prstGeom prst="rect">
            <a:avLst/>
          </a:prstGeom>
          <a:noFill/>
        </p:spPr>
      </p:pic>
      <p:pic>
        <p:nvPicPr>
          <p:cNvPr id="87051" name="Picture 11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5313" y="868363"/>
            <a:ext cx="1092200" cy="869950"/>
          </a:xfrm>
          <a:prstGeom prst="rect">
            <a:avLst/>
          </a:prstGeom>
          <a:noFill/>
        </p:spPr>
      </p:pic>
      <p:pic>
        <p:nvPicPr>
          <p:cNvPr id="87052" name="Picture 12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8825" y="1997075"/>
            <a:ext cx="1092200" cy="869950"/>
          </a:xfrm>
          <a:prstGeom prst="rect">
            <a:avLst/>
          </a:prstGeom>
          <a:noFill/>
        </p:spPr>
      </p:pic>
      <p:pic>
        <p:nvPicPr>
          <p:cNvPr id="87053" name="Picture 13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800" y="1974850"/>
            <a:ext cx="1092200" cy="869950"/>
          </a:xfrm>
          <a:prstGeom prst="rect">
            <a:avLst/>
          </a:prstGeom>
          <a:noFill/>
        </p:spPr>
      </p:pic>
      <p:pic>
        <p:nvPicPr>
          <p:cNvPr id="87054" name="Picture 14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1911350"/>
            <a:ext cx="1092200" cy="869950"/>
          </a:xfrm>
          <a:prstGeom prst="rect">
            <a:avLst/>
          </a:prstGeom>
          <a:noFill/>
        </p:spPr>
      </p:pic>
      <p:pic>
        <p:nvPicPr>
          <p:cNvPr id="87055" name="Picture 15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475" y="3144838"/>
            <a:ext cx="1092200" cy="869950"/>
          </a:xfrm>
          <a:prstGeom prst="rect">
            <a:avLst/>
          </a:prstGeom>
          <a:noFill/>
        </p:spPr>
      </p:pic>
      <p:pic>
        <p:nvPicPr>
          <p:cNvPr id="87056" name="Picture 16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3575" y="3429000"/>
            <a:ext cx="1092200" cy="869950"/>
          </a:xfrm>
          <a:prstGeom prst="rect">
            <a:avLst/>
          </a:prstGeom>
          <a:noFill/>
        </p:spPr>
      </p:pic>
      <p:pic>
        <p:nvPicPr>
          <p:cNvPr id="87057" name="Picture 17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1213" y="3281363"/>
            <a:ext cx="1092200" cy="869950"/>
          </a:xfrm>
          <a:prstGeom prst="rect">
            <a:avLst/>
          </a:prstGeom>
          <a:noFill/>
        </p:spPr>
      </p:pic>
      <p:pic>
        <p:nvPicPr>
          <p:cNvPr id="87058" name="Picture 18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63613"/>
            <a:ext cx="1092200" cy="869950"/>
          </a:xfrm>
          <a:prstGeom prst="rect">
            <a:avLst/>
          </a:prstGeom>
          <a:noFill/>
        </p:spPr>
      </p:pic>
      <p:pic>
        <p:nvPicPr>
          <p:cNvPr id="87059" name="Picture 19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801688"/>
            <a:ext cx="1092200" cy="869950"/>
          </a:xfrm>
          <a:prstGeom prst="rect">
            <a:avLst/>
          </a:prstGeom>
          <a:noFill/>
        </p:spPr>
      </p:pic>
      <p:pic>
        <p:nvPicPr>
          <p:cNvPr id="87060" name="Picture 20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92975" y="908050"/>
            <a:ext cx="1092200" cy="869950"/>
          </a:xfrm>
          <a:prstGeom prst="rect">
            <a:avLst/>
          </a:prstGeom>
          <a:noFill/>
        </p:spPr>
      </p:pic>
      <p:pic>
        <p:nvPicPr>
          <p:cNvPr id="87061" name="Picture 21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6488" y="2036763"/>
            <a:ext cx="1092200" cy="869950"/>
          </a:xfrm>
          <a:prstGeom prst="rect">
            <a:avLst/>
          </a:prstGeom>
          <a:noFill/>
        </p:spPr>
      </p:pic>
      <p:pic>
        <p:nvPicPr>
          <p:cNvPr id="87062" name="Picture 22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4713" y="2089150"/>
            <a:ext cx="1092200" cy="869950"/>
          </a:xfrm>
          <a:prstGeom prst="rect">
            <a:avLst/>
          </a:prstGeom>
          <a:noFill/>
        </p:spPr>
      </p:pic>
      <p:pic>
        <p:nvPicPr>
          <p:cNvPr id="87063" name="Picture 23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0113" y="2089150"/>
            <a:ext cx="1092200" cy="869950"/>
          </a:xfrm>
          <a:prstGeom prst="rect">
            <a:avLst/>
          </a:prstGeom>
          <a:noFill/>
        </p:spPr>
      </p:pic>
      <p:pic>
        <p:nvPicPr>
          <p:cNvPr id="87064" name="Picture 24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3138" y="3184525"/>
            <a:ext cx="1092200" cy="869950"/>
          </a:xfrm>
          <a:prstGeom prst="rect">
            <a:avLst/>
          </a:prstGeom>
          <a:noFill/>
        </p:spPr>
      </p:pic>
      <p:pic>
        <p:nvPicPr>
          <p:cNvPr id="87065" name="Picture 25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8713" y="3429000"/>
            <a:ext cx="1092200" cy="869950"/>
          </a:xfrm>
          <a:prstGeom prst="rect">
            <a:avLst/>
          </a:prstGeom>
          <a:noFill/>
        </p:spPr>
      </p:pic>
      <p:pic>
        <p:nvPicPr>
          <p:cNvPr id="87066" name="Picture 26" descr="cam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2994025"/>
            <a:ext cx="1092200" cy="869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/>
      <p:bldP spid="870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17" name="AutoShape 5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34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17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88105" name="Group 41"/>
          <p:cNvGrpSpPr>
            <a:grpSpLocks/>
          </p:cNvGrpSpPr>
          <p:nvPr/>
        </p:nvGrpSpPr>
        <p:grpSpPr bwMode="auto">
          <a:xfrm>
            <a:off x="992188" y="735013"/>
            <a:ext cx="7075487" cy="811212"/>
            <a:chOff x="591" y="428"/>
            <a:chExt cx="4457" cy="511"/>
          </a:xfrm>
        </p:grpSpPr>
        <p:pic>
          <p:nvPicPr>
            <p:cNvPr id="88073" name="Picture 9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1" y="428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4" name="Picture 10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51" y="428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5" name="Picture 11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12" y="428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6" name="Picture 12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2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7" name="Picture 13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33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8" name="Picture 14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93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79" name="Picture 15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54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0" name="Picture 16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14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1" name="Picture 17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75" y="429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2" name="Picture 18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36" y="429"/>
              <a:ext cx="312" cy="510"/>
            </a:xfrm>
            <a:prstGeom prst="rect">
              <a:avLst/>
            </a:prstGeom>
            <a:noFill/>
          </p:spPr>
        </p:pic>
      </p:grpSp>
      <p:grpSp>
        <p:nvGrpSpPr>
          <p:cNvPr id="88104" name="Group 40"/>
          <p:cNvGrpSpPr>
            <a:grpSpLocks/>
          </p:cNvGrpSpPr>
          <p:nvPr/>
        </p:nvGrpSpPr>
        <p:grpSpPr bwMode="auto">
          <a:xfrm>
            <a:off x="992188" y="1631950"/>
            <a:ext cx="7075487" cy="811213"/>
            <a:chOff x="597" y="1063"/>
            <a:chExt cx="4457" cy="511"/>
          </a:xfrm>
        </p:grpSpPr>
        <p:pic>
          <p:nvPicPr>
            <p:cNvPr id="88083" name="Picture 19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7" y="1063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4" name="Picture 20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57" y="1063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5" name="Picture 21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18" y="1063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6" name="Picture 22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8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7" name="Picture 23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39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8" name="Picture 24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99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89" name="Picture 25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60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0" name="Picture 26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20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1" name="Picture 27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81" y="1064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2" name="Picture 28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42" y="1064"/>
              <a:ext cx="312" cy="510"/>
            </a:xfrm>
            <a:prstGeom prst="rect">
              <a:avLst/>
            </a:prstGeom>
            <a:noFill/>
          </p:spPr>
        </p:pic>
      </p:grpSp>
      <p:grpSp>
        <p:nvGrpSpPr>
          <p:cNvPr id="88103" name="Group 39"/>
          <p:cNvGrpSpPr>
            <a:grpSpLocks/>
          </p:cNvGrpSpPr>
          <p:nvPr/>
        </p:nvGrpSpPr>
        <p:grpSpPr bwMode="auto">
          <a:xfrm>
            <a:off x="992188" y="2530475"/>
            <a:ext cx="7075487" cy="811213"/>
            <a:chOff x="610" y="1740"/>
            <a:chExt cx="4457" cy="511"/>
          </a:xfrm>
        </p:grpSpPr>
        <p:pic>
          <p:nvPicPr>
            <p:cNvPr id="88093" name="Picture 29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0" y="1740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4" name="Picture 30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0" y="1740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5" name="Picture 31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31" y="1740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6" name="Picture 32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91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7" name="Picture 33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52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8" name="Picture 34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12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099" name="Picture 35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73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100" name="Picture 36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33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101" name="Picture 37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94" y="1741"/>
              <a:ext cx="312" cy="510"/>
            </a:xfrm>
            <a:prstGeom prst="rect">
              <a:avLst/>
            </a:prstGeom>
            <a:noFill/>
          </p:spPr>
        </p:pic>
        <p:pic>
          <p:nvPicPr>
            <p:cNvPr id="88102" name="Picture 38" descr="cleff-sig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55" y="1741"/>
              <a:ext cx="312" cy="510"/>
            </a:xfrm>
            <a:prstGeom prst="rect">
              <a:avLst/>
            </a:prstGeom>
            <a:noFill/>
          </p:spPr>
        </p:pic>
      </p:grpSp>
      <p:pic>
        <p:nvPicPr>
          <p:cNvPr id="88110" name="Picture 46" descr="cleff-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6113" y="3430588"/>
            <a:ext cx="495300" cy="809625"/>
          </a:xfrm>
          <a:prstGeom prst="rect">
            <a:avLst/>
          </a:prstGeom>
          <a:noFill/>
        </p:spPr>
      </p:pic>
      <p:pic>
        <p:nvPicPr>
          <p:cNvPr id="88111" name="Picture 47" descr="cleff-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7950" y="3430588"/>
            <a:ext cx="495300" cy="809625"/>
          </a:xfrm>
          <a:prstGeom prst="rect">
            <a:avLst/>
          </a:prstGeom>
          <a:noFill/>
        </p:spPr>
      </p:pic>
      <p:pic>
        <p:nvPicPr>
          <p:cNvPr id="88112" name="Picture 48" descr="cleff-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3430588"/>
            <a:ext cx="495300" cy="809625"/>
          </a:xfrm>
          <a:prstGeom prst="rect">
            <a:avLst/>
          </a:prstGeom>
          <a:noFill/>
        </p:spPr>
      </p:pic>
      <p:pic>
        <p:nvPicPr>
          <p:cNvPr id="88113" name="Picture 49" descr="cleff-sig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0038" y="3430588"/>
            <a:ext cx="495300" cy="809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  <p:bldP spid="880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19" name="AutoShape 3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11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89097" name="Picture 9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888" y="898525"/>
            <a:ext cx="822325" cy="858838"/>
          </a:xfrm>
          <a:prstGeom prst="rect">
            <a:avLst/>
          </a:prstGeom>
          <a:noFill/>
        </p:spPr>
      </p:pic>
      <p:pic>
        <p:nvPicPr>
          <p:cNvPr id="89098" name="Picture 10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0738" y="652463"/>
            <a:ext cx="822325" cy="858837"/>
          </a:xfrm>
          <a:prstGeom prst="rect">
            <a:avLst/>
          </a:prstGeom>
          <a:noFill/>
        </p:spPr>
      </p:pic>
      <p:pic>
        <p:nvPicPr>
          <p:cNvPr id="89099" name="Picture 11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113" y="1704975"/>
            <a:ext cx="822325" cy="858838"/>
          </a:xfrm>
          <a:prstGeom prst="rect">
            <a:avLst/>
          </a:prstGeom>
          <a:noFill/>
        </p:spPr>
      </p:pic>
      <p:pic>
        <p:nvPicPr>
          <p:cNvPr id="89100" name="Picture 1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1188" y="738188"/>
            <a:ext cx="822325" cy="858837"/>
          </a:xfrm>
          <a:prstGeom prst="rect">
            <a:avLst/>
          </a:prstGeom>
          <a:noFill/>
        </p:spPr>
      </p:pic>
      <p:pic>
        <p:nvPicPr>
          <p:cNvPr id="89101" name="Picture 13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5238" y="1790700"/>
            <a:ext cx="822325" cy="858838"/>
          </a:xfrm>
          <a:prstGeom prst="rect">
            <a:avLst/>
          </a:prstGeom>
          <a:noFill/>
        </p:spPr>
      </p:pic>
      <p:pic>
        <p:nvPicPr>
          <p:cNvPr id="89102" name="Picture 14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913" y="1971675"/>
            <a:ext cx="822325" cy="858838"/>
          </a:xfrm>
          <a:prstGeom prst="rect">
            <a:avLst/>
          </a:prstGeom>
          <a:noFill/>
        </p:spPr>
      </p:pic>
      <p:pic>
        <p:nvPicPr>
          <p:cNvPr id="89103" name="Picture 15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2838" y="2078038"/>
            <a:ext cx="822325" cy="858837"/>
          </a:xfrm>
          <a:prstGeom prst="rect">
            <a:avLst/>
          </a:prstGeom>
          <a:noFill/>
        </p:spPr>
      </p:pic>
      <p:pic>
        <p:nvPicPr>
          <p:cNvPr id="89104" name="Picture 16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0638" y="2930525"/>
            <a:ext cx="822325" cy="858838"/>
          </a:xfrm>
          <a:prstGeom prst="rect">
            <a:avLst/>
          </a:prstGeom>
          <a:noFill/>
        </p:spPr>
      </p:pic>
      <p:pic>
        <p:nvPicPr>
          <p:cNvPr id="89105" name="Picture 17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6488" y="3065463"/>
            <a:ext cx="822325" cy="858837"/>
          </a:xfrm>
          <a:prstGeom prst="rect">
            <a:avLst/>
          </a:prstGeom>
          <a:noFill/>
        </p:spPr>
      </p:pic>
      <p:pic>
        <p:nvPicPr>
          <p:cNvPr id="89106" name="Picture 18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0" y="3257550"/>
            <a:ext cx="822325" cy="858838"/>
          </a:xfrm>
          <a:prstGeom prst="rect">
            <a:avLst/>
          </a:prstGeom>
          <a:noFill/>
        </p:spPr>
      </p:pic>
      <p:pic>
        <p:nvPicPr>
          <p:cNvPr id="89107" name="Picture 19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800" y="3429000"/>
            <a:ext cx="822325" cy="858838"/>
          </a:xfrm>
          <a:prstGeom prst="rect">
            <a:avLst/>
          </a:prstGeom>
          <a:noFill/>
        </p:spPr>
      </p:pic>
      <p:pic>
        <p:nvPicPr>
          <p:cNvPr id="89108" name="Picture 20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73100"/>
            <a:ext cx="822325" cy="858838"/>
          </a:xfrm>
          <a:prstGeom prst="rect">
            <a:avLst/>
          </a:prstGeom>
          <a:noFill/>
        </p:spPr>
      </p:pic>
      <p:pic>
        <p:nvPicPr>
          <p:cNvPr id="89109" name="Picture 21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6138" y="715963"/>
            <a:ext cx="822325" cy="858837"/>
          </a:xfrm>
          <a:prstGeom prst="rect">
            <a:avLst/>
          </a:prstGeom>
          <a:noFill/>
        </p:spPr>
      </p:pic>
      <p:pic>
        <p:nvPicPr>
          <p:cNvPr id="89110" name="Picture 22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841500"/>
            <a:ext cx="822325" cy="858838"/>
          </a:xfrm>
          <a:prstGeom prst="rect">
            <a:avLst/>
          </a:prstGeom>
          <a:noFill/>
        </p:spPr>
      </p:pic>
      <p:pic>
        <p:nvPicPr>
          <p:cNvPr id="89111" name="Picture 23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3650" y="865188"/>
            <a:ext cx="822325" cy="858837"/>
          </a:xfrm>
          <a:prstGeom prst="rect">
            <a:avLst/>
          </a:prstGeom>
          <a:noFill/>
        </p:spPr>
      </p:pic>
      <p:pic>
        <p:nvPicPr>
          <p:cNvPr id="89112" name="Picture 24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1863725"/>
            <a:ext cx="822325" cy="858838"/>
          </a:xfrm>
          <a:prstGeom prst="rect">
            <a:avLst/>
          </a:prstGeom>
          <a:noFill/>
        </p:spPr>
      </p:pic>
      <p:pic>
        <p:nvPicPr>
          <p:cNvPr id="89113" name="Picture 25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7263" y="1703388"/>
            <a:ext cx="822325" cy="858837"/>
          </a:xfrm>
          <a:prstGeom prst="rect">
            <a:avLst/>
          </a:prstGeom>
          <a:noFill/>
        </p:spPr>
      </p:pic>
      <p:pic>
        <p:nvPicPr>
          <p:cNvPr id="89114" name="Picture 26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0188" y="2151063"/>
            <a:ext cx="822325" cy="858837"/>
          </a:xfrm>
          <a:prstGeom prst="rect">
            <a:avLst/>
          </a:prstGeom>
          <a:noFill/>
        </p:spPr>
      </p:pic>
      <p:pic>
        <p:nvPicPr>
          <p:cNvPr id="89115" name="Picture 27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0575" y="3429000"/>
            <a:ext cx="822325" cy="858838"/>
          </a:xfrm>
          <a:prstGeom prst="rect">
            <a:avLst/>
          </a:prstGeom>
          <a:noFill/>
        </p:spPr>
      </p:pic>
      <p:pic>
        <p:nvPicPr>
          <p:cNvPr id="89116" name="Picture 28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2925" y="2998788"/>
            <a:ext cx="822325" cy="858837"/>
          </a:xfrm>
          <a:prstGeom prst="rect">
            <a:avLst/>
          </a:prstGeom>
          <a:noFill/>
        </p:spPr>
      </p:pic>
      <p:pic>
        <p:nvPicPr>
          <p:cNvPr id="89117" name="Picture 29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8600" y="3330575"/>
            <a:ext cx="822325" cy="858838"/>
          </a:xfrm>
          <a:prstGeom prst="rect">
            <a:avLst/>
          </a:prstGeom>
          <a:noFill/>
        </p:spPr>
      </p:pic>
      <p:pic>
        <p:nvPicPr>
          <p:cNvPr id="89118" name="Picture 30" descr="compu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6150" y="3130550"/>
            <a:ext cx="822325" cy="858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3" grpId="0"/>
      <p:bldP spid="890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65" name="AutoShape 5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32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0131" name="Group 19"/>
          <p:cNvGrpSpPr>
            <a:grpSpLocks/>
          </p:cNvGrpSpPr>
          <p:nvPr/>
        </p:nvGrpSpPr>
        <p:grpSpPr bwMode="auto">
          <a:xfrm>
            <a:off x="731838" y="642938"/>
            <a:ext cx="7654925" cy="733425"/>
            <a:chOff x="487" y="435"/>
            <a:chExt cx="4755" cy="596"/>
          </a:xfrm>
        </p:grpSpPr>
        <p:pic>
          <p:nvPicPr>
            <p:cNvPr id="90121" name="Picture 9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7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2" name="Picture 10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3" name="Picture 11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4" name="Picture 12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5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5" name="Picture 13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4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6" name="Picture 14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3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7" name="Picture 15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2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8" name="Picture 16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1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29" name="Picture 17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0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0" name="Picture 18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96" y="435"/>
              <a:ext cx="346" cy="596"/>
            </a:xfrm>
            <a:prstGeom prst="rect">
              <a:avLst/>
            </a:prstGeom>
            <a:noFill/>
          </p:spPr>
        </p:pic>
      </p:grpSp>
      <p:grpSp>
        <p:nvGrpSpPr>
          <p:cNvPr id="90132" name="Group 20"/>
          <p:cNvGrpSpPr>
            <a:grpSpLocks/>
          </p:cNvGrpSpPr>
          <p:nvPr/>
        </p:nvGrpSpPr>
        <p:grpSpPr bwMode="auto">
          <a:xfrm>
            <a:off x="733425" y="1592263"/>
            <a:ext cx="7654925" cy="733425"/>
            <a:chOff x="487" y="435"/>
            <a:chExt cx="4755" cy="596"/>
          </a:xfrm>
        </p:grpSpPr>
        <p:pic>
          <p:nvPicPr>
            <p:cNvPr id="90133" name="Picture 21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7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4" name="Picture 22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5" name="Picture 23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6" name="Picture 24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5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7" name="Picture 25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4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8" name="Picture 26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3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39" name="Picture 27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2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0" name="Picture 28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1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1" name="Picture 29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0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2" name="Picture 30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96" y="435"/>
              <a:ext cx="346" cy="596"/>
            </a:xfrm>
            <a:prstGeom prst="rect">
              <a:avLst/>
            </a:prstGeom>
            <a:noFill/>
          </p:spPr>
        </p:pic>
      </p:grpSp>
      <p:grpSp>
        <p:nvGrpSpPr>
          <p:cNvPr id="90143" name="Group 31"/>
          <p:cNvGrpSpPr>
            <a:grpSpLocks/>
          </p:cNvGrpSpPr>
          <p:nvPr/>
        </p:nvGrpSpPr>
        <p:grpSpPr bwMode="auto">
          <a:xfrm>
            <a:off x="733425" y="2541588"/>
            <a:ext cx="7654925" cy="733425"/>
            <a:chOff x="487" y="435"/>
            <a:chExt cx="4755" cy="596"/>
          </a:xfrm>
        </p:grpSpPr>
        <p:pic>
          <p:nvPicPr>
            <p:cNvPr id="90144" name="Picture 32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7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5" name="Picture 33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6" name="Picture 34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7" name="Picture 35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5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8" name="Picture 36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4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49" name="Picture 37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3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50" name="Picture 38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2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51" name="Picture 39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1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52" name="Picture 40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06" y="435"/>
              <a:ext cx="346" cy="596"/>
            </a:xfrm>
            <a:prstGeom prst="rect">
              <a:avLst/>
            </a:prstGeom>
            <a:noFill/>
          </p:spPr>
        </p:pic>
        <p:pic>
          <p:nvPicPr>
            <p:cNvPr id="90153" name="Picture 41" descr="Drink-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96" y="435"/>
              <a:ext cx="346" cy="596"/>
            </a:xfrm>
            <a:prstGeom prst="rect">
              <a:avLst/>
            </a:prstGeom>
            <a:noFill/>
          </p:spPr>
        </p:pic>
      </p:grpSp>
      <p:pic>
        <p:nvPicPr>
          <p:cNvPr id="90157" name="Picture 45" descr="Drink-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9813" y="3492500"/>
            <a:ext cx="557212" cy="733425"/>
          </a:xfrm>
          <a:prstGeom prst="rect">
            <a:avLst/>
          </a:prstGeom>
          <a:noFill/>
        </p:spPr>
      </p:pic>
      <p:pic>
        <p:nvPicPr>
          <p:cNvPr id="90163" name="Picture 51" descr="Drink-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2150" y="3492500"/>
            <a:ext cx="557213" cy="733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/>
      <p:bldP spid="90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9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40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1169" name="Group 33"/>
          <p:cNvGrpSpPr>
            <a:grpSpLocks/>
          </p:cNvGrpSpPr>
          <p:nvPr/>
        </p:nvGrpSpPr>
        <p:grpSpPr bwMode="auto">
          <a:xfrm>
            <a:off x="1885950" y="628650"/>
            <a:ext cx="5340350" cy="1766888"/>
            <a:chOff x="1275" y="417"/>
            <a:chExt cx="3364" cy="1113"/>
          </a:xfrm>
        </p:grpSpPr>
        <p:grpSp>
          <p:nvGrpSpPr>
            <p:cNvPr id="91150" name="Group 14"/>
            <p:cNvGrpSpPr>
              <a:grpSpLocks/>
            </p:cNvGrpSpPr>
            <p:nvPr/>
          </p:nvGrpSpPr>
          <p:grpSpPr bwMode="auto">
            <a:xfrm>
              <a:off x="1275" y="417"/>
              <a:ext cx="3363" cy="212"/>
              <a:chOff x="395" y="478"/>
              <a:chExt cx="3416" cy="306"/>
            </a:xfrm>
          </p:grpSpPr>
          <p:pic>
            <p:nvPicPr>
              <p:cNvPr id="91145" name="Picture 9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46" name="Picture 10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47" name="Picture 11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48" name="Picture 12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49" name="Picture 13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51" name="Group 15"/>
            <p:cNvGrpSpPr>
              <a:grpSpLocks/>
            </p:cNvGrpSpPr>
            <p:nvPr/>
          </p:nvGrpSpPr>
          <p:grpSpPr bwMode="auto">
            <a:xfrm>
              <a:off x="1275" y="707"/>
              <a:ext cx="3363" cy="212"/>
              <a:chOff x="395" y="478"/>
              <a:chExt cx="3416" cy="306"/>
            </a:xfrm>
          </p:grpSpPr>
          <p:pic>
            <p:nvPicPr>
              <p:cNvPr id="91152" name="Picture 16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53" name="Picture 17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54" name="Picture 18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55" name="Picture 19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56" name="Picture 20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57" name="Group 21"/>
            <p:cNvGrpSpPr>
              <a:grpSpLocks/>
            </p:cNvGrpSpPr>
            <p:nvPr/>
          </p:nvGrpSpPr>
          <p:grpSpPr bwMode="auto">
            <a:xfrm>
              <a:off x="1276" y="1006"/>
              <a:ext cx="3363" cy="212"/>
              <a:chOff x="395" y="478"/>
              <a:chExt cx="3416" cy="306"/>
            </a:xfrm>
          </p:grpSpPr>
          <p:pic>
            <p:nvPicPr>
              <p:cNvPr id="91158" name="Picture 22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59" name="Picture 23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0" name="Picture 24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1" name="Picture 25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2" name="Picture 26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63" name="Group 27"/>
            <p:cNvGrpSpPr>
              <a:grpSpLocks/>
            </p:cNvGrpSpPr>
            <p:nvPr/>
          </p:nvGrpSpPr>
          <p:grpSpPr bwMode="auto">
            <a:xfrm>
              <a:off x="1276" y="1318"/>
              <a:ext cx="3363" cy="212"/>
              <a:chOff x="395" y="478"/>
              <a:chExt cx="3416" cy="306"/>
            </a:xfrm>
          </p:grpSpPr>
          <p:pic>
            <p:nvPicPr>
              <p:cNvPr id="91164" name="Picture 28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5" name="Picture 29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6" name="Picture 30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7" name="Picture 31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68" name="Picture 32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91170" name="Group 34"/>
          <p:cNvGrpSpPr>
            <a:grpSpLocks/>
          </p:cNvGrpSpPr>
          <p:nvPr/>
        </p:nvGrpSpPr>
        <p:grpSpPr bwMode="auto">
          <a:xfrm>
            <a:off x="1884363" y="2589213"/>
            <a:ext cx="5340350" cy="1766887"/>
            <a:chOff x="1275" y="417"/>
            <a:chExt cx="3364" cy="1113"/>
          </a:xfrm>
        </p:grpSpPr>
        <p:grpSp>
          <p:nvGrpSpPr>
            <p:cNvPr id="91171" name="Group 35"/>
            <p:cNvGrpSpPr>
              <a:grpSpLocks/>
            </p:cNvGrpSpPr>
            <p:nvPr/>
          </p:nvGrpSpPr>
          <p:grpSpPr bwMode="auto">
            <a:xfrm>
              <a:off x="1275" y="417"/>
              <a:ext cx="3363" cy="212"/>
              <a:chOff x="395" y="478"/>
              <a:chExt cx="3416" cy="306"/>
            </a:xfrm>
          </p:grpSpPr>
          <p:pic>
            <p:nvPicPr>
              <p:cNvPr id="91172" name="Picture 36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73" name="Picture 37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74" name="Picture 38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75" name="Picture 39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76" name="Picture 40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77" name="Group 41"/>
            <p:cNvGrpSpPr>
              <a:grpSpLocks/>
            </p:cNvGrpSpPr>
            <p:nvPr/>
          </p:nvGrpSpPr>
          <p:grpSpPr bwMode="auto">
            <a:xfrm>
              <a:off x="1275" y="707"/>
              <a:ext cx="3363" cy="212"/>
              <a:chOff x="395" y="478"/>
              <a:chExt cx="3416" cy="306"/>
            </a:xfrm>
          </p:grpSpPr>
          <p:pic>
            <p:nvPicPr>
              <p:cNvPr id="91178" name="Picture 42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79" name="Picture 43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0" name="Picture 44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1" name="Picture 45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2" name="Picture 46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83" name="Group 47"/>
            <p:cNvGrpSpPr>
              <a:grpSpLocks/>
            </p:cNvGrpSpPr>
            <p:nvPr/>
          </p:nvGrpSpPr>
          <p:grpSpPr bwMode="auto">
            <a:xfrm>
              <a:off x="1276" y="1006"/>
              <a:ext cx="3363" cy="212"/>
              <a:chOff x="395" y="478"/>
              <a:chExt cx="3416" cy="306"/>
            </a:xfrm>
          </p:grpSpPr>
          <p:pic>
            <p:nvPicPr>
              <p:cNvPr id="91184" name="Picture 48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5" name="Picture 49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6" name="Picture 50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7" name="Picture 51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88" name="Picture 52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  <p:grpSp>
          <p:nvGrpSpPr>
            <p:cNvPr id="91189" name="Group 53"/>
            <p:cNvGrpSpPr>
              <a:grpSpLocks/>
            </p:cNvGrpSpPr>
            <p:nvPr/>
          </p:nvGrpSpPr>
          <p:grpSpPr bwMode="auto">
            <a:xfrm>
              <a:off x="1276" y="1318"/>
              <a:ext cx="3363" cy="212"/>
              <a:chOff x="395" y="478"/>
              <a:chExt cx="3416" cy="306"/>
            </a:xfrm>
          </p:grpSpPr>
          <p:pic>
            <p:nvPicPr>
              <p:cNvPr id="91190" name="Picture 54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91" name="Picture 55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92" name="Picture 56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44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93" name="Picture 57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569" y="478"/>
                <a:ext cx="517" cy="306"/>
              </a:xfrm>
              <a:prstGeom prst="rect">
                <a:avLst/>
              </a:prstGeom>
              <a:noFill/>
            </p:spPr>
          </p:pic>
          <p:pic>
            <p:nvPicPr>
              <p:cNvPr id="91194" name="Picture 58" descr="fish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94" y="478"/>
                <a:ext cx="517" cy="306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/>
      <p:bldP spid="911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9" name="AutoShape 3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92169" name="Picture 9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812800"/>
            <a:ext cx="558800" cy="901700"/>
          </a:xfrm>
          <a:prstGeom prst="rect">
            <a:avLst/>
          </a:prstGeom>
          <a:noFill/>
        </p:spPr>
      </p:pic>
      <p:pic>
        <p:nvPicPr>
          <p:cNvPr id="92170" name="Picture 10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8575" y="808038"/>
            <a:ext cx="558800" cy="901700"/>
          </a:xfrm>
          <a:prstGeom prst="rect">
            <a:avLst/>
          </a:prstGeom>
          <a:noFill/>
        </p:spPr>
      </p:pic>
      <p:pic>
        <p:nvPicPr>
          <p:cNvPr id="92171" name="Picture 11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4063" y="955675"/>
            <a:ext cx="558800" cy="901700"/>
          </a:xfrm>
          <a:prstGeom prst="rect">
            <a:avLst/>
          </a:prstGeom>
          <a:noFill/>
        </p:spPr>
      </p:pic>
      <p:pic>
        <p:nvPicPr>
          <p:cNvPr id="92172" name="Picture 12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6688" y="990600"/>
            <a:ext cx="557212" cy="903288"/>
          </a:xfrm>
          <a:prstGeom prst="rect">
            <a:avLst/>
          </a:prstGeom>
          <a:noFill/>
        </p:spPr>
      </p:pic>
      <p:pic>
        <p:nvPicPr>
          <p:cNvPr id="92173" name="Picture 13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288" y="1922463"/>
            <a:ext cx="558800" cy="901700"/>
          </a:xfrm>
          <a:prstGeom prst="rect">
            <a:avLst/>
          </a:prstGeom>
          <a:noFill/>
        </p:spPr>
      </p:pic>
      <p:pic>
        <p:nvPicPr>
          <p:cNvPr id="92174" name="Picture 14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8275" y="2051050"/>
            <a:ext cx="557213" cy="901700"/>
          </a:xfrm>
          <a:prstGeom prst="rect">
            <a:avLst/>
          </a:prstGeom>
          <a:noFill/>
        </p:spPr>
      </p:pic>
      <p:pic>
        <p:nvPicPr>
          <p:cNvPr id="92175" name="Picture 15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2813" y="2135188"/>
            <a:ext cx="558800" cy="903287"/>
          </a:xfrm>
          <a:prstGeom prst="rect">
            <a:avLst/>
          </a:prstGeom>
          <a:noFill/>
        </p:spPr>
      </p:pic>
      <p:pic>
        <p:nvPicPr>
          <p:cNvPr id="92176" name="Picture 16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8150" y="2236788"/>
            <a:ext cx="557213" cy="901700"/>
          </a:xfrm>
          <a:prstGeom prst="rect">
            <a:avLst/>
          </a:prstGeom>
          <a:noFill/>
        </p:spPr>
      </p:pic>
      <p:pic>
        <p:nvPicPr>
          <p:cNvPr id="92177" name="Picture 17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3063875"/>
            <a:ext cx="558800" cy="901700"/>
          </a:xfrm>
          <a:prstGeom prst="rect">
            <a:avLst/>
          </a:prstGeom>
          <a:noFill/>
        </p:spPr>
      </p:pic>
      <p:pic>
        <p:nvPicPr>
          <p:cNvPr id="92178" name="Picture 18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6863" y="3073400"/>
            <a:ext cx="557212" cy="901700"/>
          </a:xfrm>
          <a:prstGeom prst="rect">
            <a:avLst/>
          </a:prstGeom>
          <a:noFill/>
        </p:spPr>
      </p:pic>
      <p:pic>
        <p:nvPicPr>
          <p:cNvPr id="92179" name="Picture 19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9025" y="3298825"/>
            <a:ext cx="558800" cy="901700"/>
          </a:xfrm>
          <a:prstGeom prst="rect">
            <a:avLst/>
          </a:prstGeom>
          <a:noFill/>
        </p:spPr>
      </p:pic>
      <p:pic>
        <p:nvPicPr>
          <p:cNvPr id="92180" name="Picture 20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6163" y="973138"/>
            <a:ext cx="557212" cy="901700"/>
          </a:xfrm>
          <a:prstGeom prst="rect">
            <a:avLst/>
          </a:prstGeom>
          <a:noFill/>
        </p:spPr>
      </p:pic>
      <p:pic>
        <p:nvPicPr>
          <p:cNvPr id="92181" name="Picture 21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4600" y="1903413"/>
            <a:ext cx="558800" cy="901700"/>
          </a:xfrm>
          <a:prstGeom prst="rect">
            <a:avLst/>
          </a:prstGeom>
          <a:noFill/>
        </p:spPr>
      </p:pic>
      <p:pic>
        <p:nvPicPr>
          <p:cNvPr id="92182" name="Picture 22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7538" y="3184525"/>
            <a:ext cx="558800" cy="901700"/>
          </a:xfrm>
          <a:prstGeom prst="rect">
            <a:avLst/>
          </a:prstGeom>
          <a:noFill/>
        </p:spPr>
      </p:pic>
      <p:pic>
        <p:nvPicPr>
          <p:cNvPr id="92185" name="Picture 25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52463"/>
            <a:ext cx="558800" cy="901700"/>
          </a:xfrm>
          <a:prstGeom prst="rect">
            <a:avLst/>
          </a:prstGeom>
          <a:noFill/>
        </p:spPr>
      </p:pic>
      <p:pic>
        <p:nvPicPr>
          <p:cNvPr id="92186" name="Picture 26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1150" y="817563"/>
            <a:ext cx="558800" cy="901700"/>
          </a:xfrm>
          <a:prstGeom prst="rect">
            <a:avLst/>
          </a:prstGeom>
          <a:noFill/>
        </p:spPr>
      </p:pic>
      <p:pic>
        <p:nvPicPr>
          <p:cNvPr id="92187" name="Picture 27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4750" y="720725"/>
            <a:ext cx="558800" cy="901700"/>
          </a:xfrm>
          <a:prstGeom prst="rect">
            <a:avLst/>
          </a:prstGeom>
          <a:noFill/>
        </p:spPr>
      </p:pic>
      <p:pic>
        <p:nvPicPr>
          <p:cNvPr id="92188" name="Picture 28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1988" y="1063625"/>
            <a:ext cx="557212" cy="903288"/>
          </a:xfrm>
          <a:prstGeom prst="rect">
            <a:avLst/>
          </a:prstGeom>
          <a:noFill/>
        </p:spPr>
      </p:pic>
      <p:pic>
        <p:nvPicPr>
          <p:cNvPr id="92189" name="Picture 29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9000" y="1890713"/>
            <a:ext cx="558800" cy="901700"/>
          </a:xfrm>
          <a:prstGeom prst="rect">
            <a:avLst/>
          </a:prstGeom>
          <a:noFill/>
        </p:spPr>
      </p:pic>
      <p:pic>
        <p:nvPicPr>
          <p:cNvPr id="92190" name="Picture 30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6238" y="2166938"/>
            <a:ext cx="557212" cy="901700"/>
          </a:xfrm>
          <a:prstGeom prst="rect">
            <a:avLst/>
          </a:prstGeom>
          <a:noFill/>
        </p:spPr>
      </p:pic>
      <p:pic>
        <p:nvPicPr>
          <p:cNvPr id="92191" name="Picture 31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0638" y="2124075"/>
            <a:ext cx="558800" cy="903288"/>
          </a:xfrm>
          <a:prstGeom prst="rect">
            <a:avLst/>
          </a:prstGeom>
          <a:noFill/>
        </p:spPr>
      </p:pic>
      <p:pic>
        <p:nvPicPr>
          <p:cNvPr id="92192" name="Picture 32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86613" y="2527300"/>
            <a:ext cx="557212" cy="901700"/>
          </a:xfrm>
          <a:prstGeom prst="rect">
            <a:avLst/>
          </a:prstGeom>
          <a:noFill/>
        </p:spPr>
      </p:pic>
      <p:pic>
        <p:nvPicPr>
          <p:cNvPr id="92193" name="Picture 33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2600" y="3429000"/>
            <a:ext cx="558800" cy="901700"/>
          </a:xfrm>
          <a:prstGeom prst="rect">
            <a:avLst/>
          </a:prstGeom>
          <a:noFill/>
        </p:spPr>
      </p:pic>
      <p:pic>
        <p:nvPicPr>
          <p:cNvPr id="92194" name="Picture 34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4963" y="3429000"/>
            <a:ext cx="557212" cy="901700"/>
          </a:xfrm>
          <a:prstGeom prst="rect">
            <a:avLst/>
          </a:prstGeom>
          <a:noFill/>
        </p:spPr>
      </p:pic>
      <p:pic>
        <p:nvPicPr>
          <p:cNvPr id="92195" name="Picture 35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9513" y="3429000"/>
            <a:ext cx="558800" cy="901700"/>
          </a:xfrm>
          <a:prstGeom prst="rect">
            <a:avLst/>
          </a:prstGeom>
          <a:noFill/>
        </p:spPr>
      </p:pic>
      <p:pic>
        <p:nvPicPr>
          <p:cNvPr id="92196" name="Picture 36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1463" y="749300"/>
            <a:ext cx="557212" cy="901700"/>
          </a:xfrm>
          <a:prstGeom prst="rect">
            <a:avLst/>
          </a:prstGeom>
          <a:noFill/>
        </p:spPr>
      </p:pic>
      <p:pic>
        <p:nvPicPr>
          <p:cNvPr id="92197" name="Picture 37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72425" y="1892300"/>
            <a:ext cx="558800" cy="901700"/>
          </a:xfrm>
          <a:prstGeom prst="rect">
            <a:avLst/>
          </a:prstGeom>
          <a:noFill/>
        </p:spPr>
      </p:pic>
      <p:pic>
        <p:nvPicPr>
          <p:cNvPr id="92198" name="Picture 38" descr="helicop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0813" y="3429000"/>
            <a:ext cx="558800" cy="901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921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35" name="AutoShape 5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42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21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93193" name="Picture 9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" y="701675"/>
            <a:ext cx="481013" cy="977900"/>
          </a:xfrm>
          <a:prstGeom prst="rect">
            <a:avLst/>
          </a:prstGeom>
          <a:noFill/>
        </p:spPr>
      </p:pic>
      <p:pic>
        <p:nvPicPr>
          <p:cNvPr id="93194" name="Picture 10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701675"/>
            <a:ext cx="481013" cy="977900"/>
          </a:xfrm>
          <a:prstGeom prst="rect">
            <a:avLst/>
          </a:prstGeom>
          <a:noFill/>
        </p:spPr>
      </p:pic>
      <p:pic>
        <p:nvPicPr>
          <p:cNvPr id="93195" name="Picture 11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788" y="701675"/>
            <a:ext cx="481012" cy="977900"/>
          </a:xfrm>
          <a:prstGeom prst="rect">
            <a:avLst/>
          </a:prstGeom>
          <a:noFill/>
        </p:spPr>
      </p:pic>
      <p:pic>
        <p:nvPicPr>
          <p:cNvPr id="93196" name="Picture 12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1400" y="701675"/>
            <a:ext cx="481013" cy="977900"/>
          </a:xfrm>
          <a:prstGeom prst="rect">
            <a:avLst/>
          </a:prstGeom>
          <a:noFill/>
        </p:spPr>
      </p:pic>
      <p:pic>
        <p:nvPicPr>
          <p:cNvPr id="93197" name="Picture 13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2425" y="701675"/>
            <a:ext cx="481013" cy="977900"/>
          </a:xfrm>
          <a:prstGeom prst="rect">
            <a:avLst/>
          </a:prstGeom>
          <a:noFill/>
        </p:spPr>
      </p:pic>
      <p:pic>
        <p:nvPicPr>
          <p:cNvPr id="93198" name="Picture 14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5038" y="701675"/>
            <a:ext cx="481012" cy="977900"/>
          </a:xfrm>
          <a:prstGeom prst="rect">
            <a:avLst/>
          </a:prstGeom>
          <a:noFill/>
        </p:spPr>
      </p:pic>
      <p:pic>
        <p:nvPicPr>
          <p:cNvPr id="93199" name="Picture 15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7650" y="701675"/>
            <a:ext cx="481013" cy="977900"/>
          </a:xfrm>
          <a:prstGeom prst="rect">
            <a:avLst/>
          </a:prstGeom>
          <a:noFill/>
        </p:spPr>
      </p:pic>
      <p:pic>
        <p:nvPicPr>
          <p:cNvPr id="93200" name="Picture 16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063" y="1847850"/>
            <a:ext cx="481012" cy="977900"/>
          </a:xfrm>
          <a:prstGeom prst="rect">
            <a:avLst/>
          </a:prstGeom>
          <a:noFill/>
        </p:spPr>
      </p:pic>
      <p:pic>
        <p:nvPicPr>
          <p:cNvPr id="93201" name="Picture 17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088" y="1847850"/>
            <a:ext cx="481012" cy="977900"/>
          </a:xfrm>
          <a:prstGeom prst="rect">
            <a:avLst/>
          </a:prstGeom>
          <a:noFill/>
        </p:spPr>
      </p:pic>
      <p:pic>
        <p:nvPicPr>
          <p:cNvPr id="93202" name="Picture 18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700" y="1847850"/>
            <a:ext cx="481013" cy="977900"/>
          </a:xfrm>
          <a:prstGeom prst="rect">
            <a:avLst/>
          </a:prstGeom>
          <a:noFill/>
        </p:spPr>
      </p:pic>
      <p:pic>
        <p:nvPicPr>
          <p:cNvPr id="93203" name="Picture 19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9313" y="1847850"/>
            <a:ext cx="481012" cy="977900"/>
          </a:xfrm>
          <a:prstGeom prst="rect">
            <a:avLst/>
          </a:prstGeom>
          <a:noFill/>
        </p:spPr>
      </p:pic>
      <p:pic>
        <p:nvPicPr>
          <p:cNvPr id="93204" name="Picture 20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847850"/>
            <a:ext cx="481012" cy="977900"/>
          </a:xfrm>
          <a:prstGeom prst="rect">
            <a:avLst/>
          </a:prstGeom>
          <a:noFill/>
        </p:spPr>
      </p:pic>
      <p:pic>
        <p:nvPicPr>
          <p:cNvPr id="93205" name="Picture 21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2950" y="1847850"/>
            <a:ext cx="481013" cy="977900"/>
          </a:xfrm>
          <a:prstGeom prst="rect">
            <a:avLst/>
          </a:prstGeom>
          <a:noFill/>
        </p:spPr>
      </p:pic>
      <p:pic>
        <p:nvPicPr>
          <p:cNvPr id="93206" name="Picture 22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5563" y="1847850"/>
            <a:ext cx="481012" cy="977900"/>
          </a:xfrm>
          <a:prstGeom prst="rect">
            <a:avLst/>
          </a:prstGeom>
          <a:noFill/>
        </p:spPr>
      </p:pic>
      <p:pic>
        <p:nvPicPr>
          <p:cNvPr id="93207" name="Picture 23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" y="3144838"/>
            <a:ext cx="481013" cy="977900"/>
          </a:xfrm>
          <a:prstGeom prst="rect">
            <a:avLst/>
          </a:prstGeom>
          <a:noFill/>
        </p:spPr>
      </p:pic>
      <p:pic>
        <p:nvPicPr>
          <p:cNvPr id="93208" name="Picture 24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3144838"/>
            <a:ext cx="481013" cy="977900"/>
          </a:xfrm>
          <a:prstGeom prst="rect">
            <a:avLst/>
          </a:prstGeom>
          <a:noFill/>
        </p:spPr>
      </p:pic>
      <p:pic>
        <p:nvPicPr>
          <p:cNvPr id="93209" name="Picture 25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788" y="3144838"/>
            <a:ext cx="481012" cy="977900"/>
          </a:xfrm>
          <a:prstGeom prst="rect">
            <a:avLst/>
          </a:prstGeom>
          <a:noFill/>
        </p:spPr>
      </p:pic>
      <p:pic>
        <p:nvPicPr>
          <p:cNvPr id="93210" name="Picture 26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1400" y="3144838"/>
            <a:ext cx="481013" cy="977900"/>
          </a:xfrm>
          <a:prstGeom prst="rect">
            <a:avLst/>
          </a:prstGeom>
          <a:noFill/>
        </p:spPr>
      </p:pic>
      <p:pic>
        <p:nvPicPr>
          <p:cNvPr id="93211" name="Picture 27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2425" y="3144838"/>
            <a:ext cx="481013" cy="977900"/>
          </a:xfrm>
          <a:prstGeom prst="rect">
            <a:avLst/>
          </a:prstGeom>
          <a:noFill/>
        </p:spPr>
      </p:pic>
      <p:pic>
        <p:nvPicPr>
          <p:cNvPr id="93212" name="Picture 28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5038" y="3144838"/>
            <a:ext cx="481012" cy="977900"/>
          </a:xfrm>
          <a:prstGeom prst="rect">
            <a:avLst/>
          </a:prstGeom>
          <a:noFill/>
        </p:spPr>
      </p:pic>
      <p:pic>
        <p:nvPicPr>
          <p:cNvPr id="93213" name="Picture 29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7650" y="3144838"/>
            <a:ext cx="481013" cy="977900"/>
          </a:xfrm>
          <a:prstGeom prst="rect">
            <a:avLst/>
          </a:prstGeom>
          <a:noFill/>
        </p:spPr>
      </p:pic>
      <p:pic>
        <p:nvPicPr>
          <p:cNvPr id="93214" name="Picture 30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1863" y="942975"/>
            <a:ext cx="481012" cy="977900"/>
          </a:xfrm>
          <a:prstGeom prst="rect">
            <a:avLst/>
          </a:prstGeom>
          <a:noFill/>
        </p:spPr>
      </p:pic>
      <p:pic>
        <p:nvPicPr>
          <p:cNvPr id="93215" name="Picture 31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2888" y="942975"/>
            <a:ext cx="481012" cy="977900"/>
          </a:xfrm>
          <a:prstGeom prst="rect">
            <a:avLst/>
          </a:prstGeom>
          <a:noFill/>
        </p:spPr>
      </p:pic>
      <p:pic>
        <p:nvPicPr>
          <p:cNvPr id="93216" name="Picture 32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0" y="942975"/>
            <a:ext cx="481013" cy="977900"/>
          </a:xfrm>
          <a:prstGeom prst="rect">
            <a:avLst/>
          </a:prstGeom>
          <a:noFill/>
        </p:spPr>
      </p:pic>
      <p:pic>
        <p:nvPicPr>
          <p:cNvPr id="93217" name="Picture 33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8113" y="942975"/>
            <a:ext cx="481012" cy="977900"/>
          </a:xfrm>
          <a:prstGeom prst="rect">
            <a:avLst/>
          </a:prstGeom>
          <a:noFill/>
        </p:spPr>
      </p:pic>
      <p:pic>
        <p:nvPicPr>
          <p:cNvPr id="93218" name="Picture 34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9138" y="942975"/>
            <a:ext cx="481012" cy="977900"/>
          </a:xfrm>
          <a:prstGeom prst="rect">
            <a:avLst/>
          </a:prstGeom>
          <a:noFill/>
        </p:spPr>
      </p:pic>
      <p:pic>
        <p:nvPicPr>
          <p:cNvPr id="93219" name="Picture 35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1750" y="942975"/>
            <a:ext cx="481013" cy="977900"/>
          </a:xfrm>
          <a:prstGeom prst="rect">
            <a:avLst/>
          </a:prstGeom>
          <a:noFill/>
        </p:spPr>
      </p:pic>
      <p:pic>
        <p:nvPicPr>
          <p:cNvPr id="93220" name="Picture 36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34363" y="942975"/>
            <a:ext cx="481012" cy="977900"/>
          </a:xfrm>
          <a:prstGeom prst="rect">
            <a:avLst/>
          </a:prstGeom>
          <a:noFill/>
        </p:spPr>
      </p:pic>
      <p:pic>
        <p:nvPicPr>
          <p:cNvPr id="93221" name="Picture 37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0900" y="2112963"/>
            <a:ext cx="481013" cy="977900"/>
          </a:xfrm>
          <a:prstGeom prst="rect">
            <a:avLst/>
          </a:prstGeom>
          <a:noFill/>
        </p:spPr>
      </p:pic>
      <p:pic>
        <p:nvPicPr>
          <p:cNvPr id="93222" name="Picture 38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1925" y="2112963"/>
            <a:ext cx="481013" cy="977900"/>
          </a:xfrm>
          <a:prstGeom prst="rect">
            <a:avLst/>
          </a:prstGeom>
          <a:noFill/>
        </p:spPr>
      </p:pic>
      <p:pic>
        <p:nvPicPr>
          <p:cNvPr id="93223" name="Picture 39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4538" y="2112963"/>
            <a:ext cx="481012" cy="977900"/>
          </a:xfrm>
          <a:prstGeom prst="rect">
            <a:avLst/>
          </a:prstGeom>
          <a:noFill/>
        </p:spPr>
      </p:pic>
      <p:pic>
        <p:nvPicPr>
          <p:cNvPr id="93224" name="Picture 40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7150" y="2112963"/>
            <a:ext cx="481013" cy="977900"/>
          </a:xfrm>
          <a:prstGeom prst="rect">
            <a:avLst/>
          </a:prstGeom>
          <a:noFill/>
        </p:spPr>
      </p:pic>
      <p:pic>
        <p:nvPicPr>
          <p:cNvPr id="93225" name="Picture 41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8175" y="2112963"/>
            <a:ext cx="481013" cy="977900"/>
          </a:xfrm>
          <a:prstGeom prst="rect">
            <a:avLst/>
          </a:prstGeom>
          <a:noFill/>
        </p:spPr>
      </p:pic>
      <p:pic>
        <p:nvPicPr>
          <p:cNvPr id="93226" name="Picture 42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0788" y="2112963"/>
            <a:ext cx="481012" cy="977900"/>
          </a:xfrm>
          <a:prstGeom prst="rect">
            <a:avLst/>
          </a:prstGeom>
          <a:noFill/>
        </p:spPr>
      </p:pic>
      <p:pic>
        <p:nvPicPr>
          <p:cNvPr id="93227" name="Picture 43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3400" y="2112963"/>
            <a:ext cx="481013" cy="977900"/>
          </a:xfrm>
          <a:prstGeom prst="rect">
            <a:avLst/>
          </a:prstGeom>
          <a:noFill/>
        </p:spPr>
      </p:pic>
      <p:pic>
        <p:nvPicPr>
          <p:cNvPr id="93228" name="Picture 44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6763" y="3306763"/>
            <a:ext cx="481012" cy="977900"/>
          </a:xfrm>
          <a:prstGeom prst="rect">
            <a:avLst/>
          </a:prstGeom>
          <a:noFill/>
        </p:spPr>
      </p:pic>
      <p:pic>
        <p:nvPicPr>
          <p:cNvPr id="93229" name="Picture 45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7788" y="3306763"/>
            <a:ext cx="481012" cy="977900"/>
          </a:xfrm>
          <a:prstGeom prst="rect">
            <a:avLst/>
          </a:prstGeom>
          <a:noFill/>
        </p:spPr>
      </p:pic>
      <p:pic>
        <p:nvPicPr>
          <p:cNvPr id="93230" name="Picture 46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0400" y="3306763"/>
            <a:ext cx="481013" cy="977900"/>
          </a:xfrm>
          <a:prstGeom prst="rect">
            <a:avLst/>
          </a:prstGeom>
          <a:noFill/>
        </p:spPr>
      </p:pic>
      <p:pic>
        <p:nvPicPr>
          <p:cNvPr id="93231" name="Picture 47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3013" y="3306763"/>
            <a:ext cx="481012" cy="977900"/>
          </a:xfrm>
          <a:prstGeom prst="rect">
            <a:avLst/>
          </a:prstGeom>
          <a:noFill/>
        </p:spPr>
      </p:pic>
      <p:pic>
        <p:nvPicPr>
          <p:cNvPr id="93232" name="Picture 48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4038" y="3306763"/>
            <a:ext cx="481012" cy="977900"/>
          </a:xfrm>
          <a:prstGeom prst="rect">
            <a:avLst/>
          </a:prstGeom>
          <a:noFill/>
        </p:spPr>
      </p:pic>
      <p:pic>
        <p:nvPicPr>
          <p:cNvPr id="93233" name="Picture 49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6650" y="3306763"/>
            <a:ext cx="481013" cy="977900"/>
          </a:xfrm>
          <a:prstGeom prst="rect">
            <a:avLst/>
          </a:prstGeom>
          <a:noFill/>
        </p:spPr>
      </p:pic>
      <p:pic>
        <p:nvPicPr>
          <p:cNvPr id="93234" name="Picture 50" descr="ice-cream-cone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69263" y="3306763"/>
            <a:ext cx="481012" cy="977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/>
      <p:bldP spid="931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51" name="AutoShape 4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4250" name="Group 42"/>
          <p:cNvGrpSpPr>
            <a:grpSpLocks/>
          </p:cNvGrpSpPr>
          <p:nvPr/>
        </p:nvGrpSpPr>
        <p:grpSpPr bwMode="auto">
          <a:xfrm>
            <a:off x="1419225" y="736600"/>
            <a:ext cx="2955925" cy="3433763"/>
            <a:chOff x="775" y="464"/>
            <a:chExt cx="1862" cy="2163"/>
          </a:xfrm>
        </p:grpSpPr>
        <p:grpSp>
          <p:nvGrpSpPr>
            <p:cNvPr id="94220" name="Group 12"/>
            <p:cNvGrpSpPr>
              <a:grpSpLocks/>
            </p:cNvGrpSpPr>
            <p:nvPr/>
          </p:nvGrpSpPr>
          <p:grpSpPr bwMode="auto">
            <a:xfrm>
              <a:off x="775" y="464"/>
              <a:ext cx="1861" cy="482"/>
              <a:chOff x="566" y="585"/>
              <a:chExt cx="1861" cy="482"/>
            </a:xfrm>
          </p:grpSpPr>
          <p:pic>
            <p:nvPicPr>
              <p:cNvPr id="94217" name="Picture 9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18" name="Picture 10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19" name="Picture 11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21" name="Group 13"/>
            <p:cNvGrpSpPr>
              <a:grpSpLocks/>
            </p:cNvGrpSpPr>
            <p:nvPr/>
          </p:nvGrpSpPr>
          <p:grpSpPr bwMode="auto">
            <a:xfrm>
              <a:off x="776" y="1024"/>
              <a:ext cx="1861" cy="482"/>
              <a:chOff x="566" y="585"/>
              <a:chExt cx="1861" cy="482"/>
            </a:xfrm>
          </p:grpSpPr>
          <p:pic>
            <p:nvPicPr>
              <p:cNvPr id="94222" name="Picture 14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23" name="Picture 15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24" name="Picture 16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25" name="Group 17"/>
            <p:cNvGrpSpPr>
              <a:grpSpLocks/>
            </p:cNvGrpSpPr>
            <p:nvPr/>
          </p:nvGrpSpPr>
          <p:grpSpPr bwMode="auto">
            <a:xfrm>
              <a:off x="775" y="1584"/>
              <a:ext cx="1861" cy="482"/>
              <a:chOff x="566" y="585"/>
              <a:chExt cx="1861" cy="482"/>
            </a:xfrm>
          </p:grpSpPr>
          <p:pic>
            <p:nvPicPr>
              <p:cNvPr id="94226" name="Picture 18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27" name="Picture 19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28" name="Picture 20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29" name="Group 21"/>
            <p:cNvGrpSpPr>
              <a:grpSpLocks/>
            </p:cNvGrpSpPr>
            <p:nvPr/>
          </p:nvGrpSpPr>
          <p:grpSpPr bwMode="auto">
            <a:xfrm>
              <a:off x="776" y="2145"/>
              <a:ext cx="1861" cy="482"/>
              <a:chOff x="566" y="585"/>
              <a:chExt cx="1861" cy="482"/>
            </a:xfrm>
          </p:grpSpPr>
          <p:pic>
            <p:nvPicPr>
              <p:cNvPr id="94230" name="Picture 22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31" name="Picture 23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32" name="Picture 24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94249" name="Group 41"/>
          <p:cNvGrpSpPr>
            <a:grpSpLocks/>
          </p:cNvGrpSpPr>
          <p:nvPr/>
        </p:nvGrpSpPr>
        <p:grpSpPr bwMode="auto">
          <a:xfrm>
            <a:off x="4760913" y="736600"/>
            <a:ext cx="2955925" cy="3433763"/>
            <a:chOff x="2880" y="464"/>
            <a:chExt cx="1862" cy="2163"/>
          </a:xfrm>
        </p:grpSpPr>
        <p:grpSp>
          <p:nvGrpSpPr>
            <p:cNvPr id="94233" name="Group 25"/>
            <p:cNvGrpSpPr>
              <a:grpSpLocks/>
            </p:cNvGrpSpPr>
            <p:nvPr/>
          </p:nvGrpSpPr>
          <p:grpSpPr bwMode="auto">
            <a:xfrm>
              <a:off x="2880" y="464"/>
              <a:ext cx="1861" cy="482"/>
              <a:chOff x="566" y="585"/>
              <a:chExt cx="1861" cy="482"/>
            </a:xfrm>
          </p:grpSpPr>
          <p:pic>
            <p:nvPicPr>
              <p:cNvPr id="94234" name="Picture 26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35" name="Picture 27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36" name="Picture 28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37" name="Group 29"/>
            <p:cNvGrpSpPr>
              <a:grpSpLocks/>
            </p:cNvGrpSpPr>
            <p:nvPr/>
          </p:nvGrpSpPr>
          <p:grpSpPr bwMode="auto">
            <a:xfrm>
              <a:off x="2881" y="1024"/>
              <a:ext cx="1861" cy="482"/>
              <a:chOff x="566" y="585"/>
              <a:chExt cx="1861" cy="482"/>
            </a:xfrm>
          </p:grpSpPr>
          <p:pic>
            <p:nvPicPr>
              <p:cNvPr id="94238" name="Picture 30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39" name="Picture 31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40" name="Picture 32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41" name="Group 33"/>
            <p:cNvGrpSpPr>
              <a:grpSpLocks/>
            </p:cNvGrpSpPr>
            <p:nvPr/>
          </p:nvGrpSpPr>
          <p:grpSpPr bwMode="auto">
            <a:xfrm>
              <a:off x="2880" y="1584"/>
              <a:ext cx="1861" cy="482"/>
              <a:chOff x="566" y="585"/>
              <a:chExt cx="1861" cy="482"/>
            </a:xfrm>
          </p:grpSpPr>
          <p:pic>
            <p:nvPicPr>
              <p:cNvPr id="94242" name="Picture 34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43" name="Picture 35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44" name="Picture 36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  <p:grpSp>
          <p:nvGrpSpPr>
            <p:cNvPr id="94245" name="Group 37"/>
            <p:cNvGrpSpPr>
              <a:grpSpLocks/>
            </p:cNvGrpSpPr>
            <p:nvPr/>
          </p:nvGrpSpPr>
          <p:grpSpPr bwMode="auto">
            <a:xfrm>
              <a:off x="2881" y="2145"/>
              <a:ext cx="1861" cy="482"/>
              <a:chOff x="566" y="585"/>
              <a:chExt cx="1861" cy="482"/>
            </a:xfrm>
          </p:grpSpPr>
          <p:pic>
            <p:nvPicPr>
              <p:cNvPr id="94246" name="Picture 38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6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47" name="Picture 39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2" y="585"/>
                <a:ext cx="549" cy="482"/>
              </a:xfrm>
              <a:prstGeom prst="rect">
                <a:avLst/>
              </a:prstGeom>
              <a:noFill/>
            </p:spPr>
          </p:pic>
          <p:pic>
            <p:nvPicPr>
              <p:cNvPr id="94248" name="Picture 40" descr="jackolantern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878" y="585"/>
                <a:ext cx="549" cy="482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/>
      <p:bldP spid="942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85" name="AutoShape 5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36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5284" name="Group 52"/>
          <p:cNvGrpSpPr>
            <a:grpSpLocks/>
          </p:cNvGrpSpPr>
          <p:nvPr/>
        </p:nvGrpSpPr>
        <p:grpSpPr bwMode="auto">
          <a:xfrm>
            <a:off x="365125" y="985838"/>
            <a:ext cx="4095750" cy="2809875"/>
            <a:chOff x="230" y="615"/>
            <a:chExt cx="2580" cy="1770"/>
          </a:xfrm>
        </p:grpSpPr>
        <p:grpSp>
          <p:nvGrpSpPr>
            <p:cNvPr id="95247" name="Group 15"/>
            <p:cNvGrpSpPr>
              <a:grpSpLocks/>
            </p:cNvGrpSpPr>
            <p:nvPr/>
          </p:nvGrpSpPr>
          <p:grpSpPr bwMode="auto">
            <a:xfrm>
              <a:off x="230" y="615"/>
              <a:ext cx="2580" cy="451"/>
              <a:chOff x="230" y="648"/>
              <a:chExt cx="2580" cy="451"/>
            </a:xfrm>
          </p:grpSpPr>
          <p:pic>
            <p:nvPicPr>
              <p:cNvPr id="95241" name="Picture 9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42" name="Picture 10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43" name="Picture 11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44" name="Picture 12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45" name="Picture 13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46" name="Picture 14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  <p:grpSp>
          <p:nvGrpSpPr>
            <p:cNvPr id="95248" name="Group 16"/>
            <p:cNvGrpSpPr>
              <a:grpSpLocks/>
            </p:cNvGrpSpPr>
            <p:nvPr/>
          </p:nvGrpSpPr>
          <p:grpSpPr bwMode="auto">
            <a:xfrm>
              <a:off x="230" y="1283"/>
              <a:ext cx="2580" cy="451"/>
              <a:chOff x="230" y="648"/>
              <a:chExt cx="2580" cy="451"/>
            </a:xfrm>
          </p:grpSpPr>
          <p:pic>
            <p:nvPicPr>
              <p:cNvPr id="95249" name="Picture 17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0" name="Picture 18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1" name="Picture 19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2" name="Picture 20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3" name="Picture 21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4" name="Picture 22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  <p:grpSp>
          <p:nvGrpSpPr>
            <p:cNvPr id="95255" name="Group 23"/>
            <p:cNvGrpSpPr>
              <a:grpSpLocks/>
            </p:cNvGrpSpPr>
            <p:nvPr/>
          </p:nvGrpSpPr>
          <p:grpSpPr bwMode="auto">
            <a:xfrm>
              <a:off x="230" y="1934"/>
              <a:ext cx="2580" cy="451"/>
              <a:chOff x="230" y="648"/>
              <a:chExt cx="2580" cy="451"/>
            </a:xfrm>
          </p:grpSpPr>
          <p:pic>
            <p:nvPicPr>
              <p:cNvPr id="95256" name="Picture 24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7" name="Picture 25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8" name="Picture 26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59" name="Picture 27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0" name="Picture 28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1" name="Picture 29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95283" name="Group 51"/>
          <p:cNvGrpSpPr>
            <a:grpSpLocks/>
          </p:cNvGrpSpPr>
          <p:nvPr/>
        </p:nvGrpSpPr>
        <p:grpSpPr bwMode="auto">
          <a:xfrm>
            <a:off x="4683125" y="985838"/>
            <a:ext cx="4095750" cy="2809875"/>
            <a:chOff x="2950" y="627"/>
            <a:chExt cx="2580" cy="1770"/>
          </a:xfrm>
        </p:grpSpPr>
        <p:grpSp>
          <p:nvGrpSpPr>
            <p:cNvPr id="95262" name="Group 30"/>
            <p:cNvGrpSpPr>
              <a:grpSpLocks/>
            </p:cNvGrpSpPr>
            <p:nvPr/>
          </p:nvGrpSpPr>
          <p:grpSpPr bwMode="auto">
            <a:xfrm>
              <a:off x="2950" y="627"/>
              <a:ext cx="2580" cy="451"/>
              <a:chOff x="230" y="648"/>
              <a:chExt cx="2580" cy="451"/>
            </a:xfrm>
          </p:grpSpPr>
          <p:pic>
            <p:nvPicPr>
              <p:cNvPr id="95263" name="Picture 31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4" name="Picture 32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5" name="Picture 33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6" name="Picture 34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7" name="Picture 35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68" name="Picture 36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  <p:grpSp>
          <p:nvGrpSpPr>
            <p:cNvPr id="95269" name="Group 37"/>
            <p:cNvGrpSpPr>
              <a:grpSpLocks/>
            </p:cNvGrpSpPr>
            <p:nvPr/>
          </p:nvGrpSpPr>
          <p:grpSpPr bwMode="auto">
            <a:xfrm>
              <a:off x="2950" y="1295"/>
              <a:ext cx="2580" cy="451"/>
              <a:chOff x="230" y="648"/>
              <a:chExt cx="2580" cy="451"/>
            </a:xfrm>
          </p:grpSpPr>
          <p:pic>
            <p:nvPicPr>
              <p:cNvPr id="95270" name="Picture 38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1" name="Picture 39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2" name="Picture 40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3" name="Picture 41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4" name="Picture 42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5" name="Picture 43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  <p:grpSp>
          <p:nvGrpSpPr>
            <p:cNvPr id="95276" name="Group 44"/>
            <p:cNvGrpSpPr>
              <a:grpSpLocks/>
            </p:cNvGrpSpPr>
            <p:nvPr/>
          </p:nvGrpSpPr>
          <p:grpSpPr bwMode="auto">
            <a:xfrm>
              <a:off x="2950" y="1946"/>
              <a:ext cx="2580" cy="451"/>
              <a:chOff x="230" y="648"/>
              <a:chExt cx="2580" cy="451"/>
            </a:xfrm>
          </p:grpSpPr>
          <p:pic>
            <p:nvPicPr>
              <p:cNvPr id="95277" name="Picture 45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3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8" name="Picture 46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7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79" name="Picture 47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11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80" name="Picture 48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550" y="648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81" name="Picture 49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90" y="649"/>
                <a:ext cx="379" cy="450"/>
              </a:xfrm>
              <a:prstGeom prst="rect">
                <a:avLst/>
              </a:prstGeom>
              <a:noFill/>
            </p:spPr>
          </p:pic>
          <p:pic>
            <p:nvPicPr>
              <p:cNvPr id="95282" name="Picture 50" descr="mouse-with-numbe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31" y="649"/>
                <a:ext cx="379" cy="45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/>
      <p:bldP spid="95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13" name="AutoShape 5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44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6276" name="Group 20"/>
          <p:cNvGrpSpPr>
            <a:grpSpLocks/>
          </p:cNvGrpSpPr>
          <p:nvPr/>
        </p:nvGrpSpPr>
        <p:grpSpPr bwMode="auto">
          <a:xfrm>
            <a:off x="452438" y="773113"/>
            <a:ext cx="8228012" cy="663575"/>
            <a:chOff x="324" y="487"/>
            <a:chExt cx="4949" cy="240"/>
          </a:xfrm>
        </p:grpSpPr>
        <p:pic>
          <p:nvPicPr>
            <p:cNvPr id="96265" name="Picture 9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66" name="Picture 10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67" name="Picture 11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8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68" name="Picture 12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4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69" name="Picture 13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9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0" name="Picture 14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1" name="Picture 15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2" name="Picture 16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3" name="Picture 17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4" name="Picture 18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5" name="Picture 19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4" y="487"/>
              <a:ext cx="409" cy="240"/>
            </a:xfrm>
            <a:prstGeom prst="rect">
              <a:avLst/>
            </a:prstGeom>
            <a:noFill/>
          </p:spPr>
        </p:pic>
      </p:grpSp>
      <p:grpSp>
        <p:nvGrpSpPr>
          <p:cNvPr id="96277" name="Group 21"/>
          <p:cNvGrpSpPr>
            <a:grpSpLocks/>
          </p:cNvGrpSpPr>
          <p:nvPr/>
        </p:nvGrpSpPr>
        <p:grpSpPr bwMode="auto">
          <a:xfrm>
            <a:off x="454025" y="1657350"/>
            <a:ext cx="8228013" cy="663575"/>
            <a:chOff x="324" y="487"/>
            <a:chExt cx="4949" cy="240"/>
          </a:xfrm>
        </p:grpSpPr>
        <p:pic>
          <p:nvPicPr>
            <p:cNvPr id="96278" name="Picture 22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79" name="Picture 23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0" name="Picture 24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8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1" name="Picture 25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4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2" name="Picture 26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9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3" name="Picture 27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4" name="Picture 28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5" name="Picture 29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6" name="Picture 30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7" name="Picture 31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88" name="Picture 32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4" y="487"/>
              <a:ext cx="409" cy="240"/>
            </a:xfrm>
            <a:prstGeom prst="rect">
              <a:avLst/>
            </a:prstGeom>
            <a:noFill/>
          </p:spPr>
        </p:pic>
      </p:grpSp>
      <p:grpSp>
        <p:nvGrpSpPr>
          <p:cNvPr id="96289" name="Group 33"/>
          <p:cNvGrpSpPr>
            <a:grpSpLocks/>
          </p:cNvGrpSpPr>
          <p:nvPr/>
        </p:nvGrpSpPr>
        <p:grpSpPr bwMode="auto">
          <a:xfrm>
            <a:off x="454025" y="2541588"/>
            <a:ext cx="8228013" cy="663575"/>
            <a:chOff x="324" y="487"/>
            <a:chExt cx="4949" cy="240"/>
          </a:xfrm>
        </p:grpSpPr>
        <p:pic>
          <p:nvPicPr>
            <p:cNvPr id="96290" name="Picture 34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1" name="Picture 35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2" name="Picture 36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8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3" name="Picture 37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4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4" name="Picture 38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9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5" name="Picture 39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6" name="Picture 40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7" name="Picture 41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8" name="Picture 42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299" name="Picture 43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0" name="Picture 44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4" y="487"/>
              <a:ext cx="409" cy="240"/>
            </a:xfrm>
            <a:prstGeom prst="rect">
              <a:avLst/>
            </a:prstGeom>
            <a:noFill/>
          </p:spPr>
        </p:pic>
      </p:grpSp>
      <p:grpSp>
        <p:nvGrpSpPr>
          <p:cNvPr id="96301" name="Group 45"/>
          <p:cNvGrpSpPr>
            <a:grpSpLocks/>
          </p:cNvGrpSpPr>
          <p:nvPr/>
        </p:nvGrpSpPr>
        <p:grpSpPr bwMode="auto">
          <a:xfrm>
            <a:off x="454025" y="3425825"/>
            <a:ext cx="8228013" cy="663575"/>
            <a:chOff x="324" y="487"/>
            <a:chExt cx="4949" cy="240"/>
          </a:xfrm>
        </p:grpSpPr>
        <p:pic>
          <p:nvPicPr>
            <p:cNvPr id="96302" name="Picture 46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3" name="Picture 47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4" name="Picture 48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8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5" name="Picture 49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4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6" name="Picture 50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9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7" name="Picture 51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8" name="Picture 52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02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09" name="Picture 53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6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10" name="Picture 54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10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11" name="Picture 55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4" y="487"/>
              <a:ext cx="409" cy="240"/>
            </a:xfrm>
            <a:prstGeom prst="rect">
              <a:avLst/>
            </a:prstGeom>
            <a:noFill/>
          </p:spPr>
        </p:pic>
        <p:pic>
          <p:nvPicPr>
            <p:cNvPr id="96312" name="Picture 56" descr="open-book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64" y="487"/>
              <a:ext cx="409" cy="24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/>
      <p:bldP spid="962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25" name="AutoShape 45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30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15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7297" name="Group 17"/>
          <p:cNvGrpSpPr>
            <a:grpSpLocks/>
          </p:cNvGrpSpPr>
          <p:nvPr/>
        </p:nvGrpSpPr>
        <p:grpSpPr bwMode="auto">
          <a:xfrm>
            <a:off x="1000125" y="647700"/>
            <a:ext cx="7142163" cy="882650"/>
            <a:chOff x="579" y="408"/>
            <a:chExt cx="4499" cy="556"/>
          </a:xfrm>
        </p:grpSpPr>
        <p:pic>
          <p:nvPicPr>
            <p:cNvPr id="97289" name="Picture 9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0" name="Picture 10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56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1" name="Picture 11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33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2" name="Picture 12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10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3" name="Picture 13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7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4" name="Picture 14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64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5" name="Picture 15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41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296" name="Picture 16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18" y="408"/>
              <a:ext cx="460" cy="556"/>
            </a:xfrm>
            <a:prstGeom prst="rect">
              <a:avLst/>
            </a:prstGeom>
            <a:noFill/>
          </p:spPr>
        </p:pic>
      </p:grpSp>
      <p:grpSp>
        <p:nvGrpSpPr>
          <p:cNvPr id="97298" name="Group 18"/>
          <p:cNvGrpSpPr>
            <a:grpSpLocks/>
          </p:cNvGrpSpPr>
          <p:nvPr/>
        </p:nvGrpSpPr>
        <p:grpSpPr bwMode="auto">
          <a:xfrm>
            <a:off x="1000125" y="1584325"/>
            <a:ext cx="7142163" cy="882650"/>
            <a:chOff x="579" y="408"/>
            <a:chExt cx="4499" cy="556"/>
          </a:xfrm>
        </p:grpSpPr>
        <p:pic>
          <p:nvPicPr>
            <p:cNvPr id="97299" name="Picture 19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0" name="Picture 20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56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1" name="Picture 21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33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2" name="Picture 22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10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3" name="Picture 23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7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4" name="Picture 24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64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5" name="Picture 25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41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6" name="Picture 26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18" y="408"/>
              <a:ext cx="460" cy="556"/>
            </a:xfrm>
            <a:prstGeom prst="rect">
              <a:avLst/>
            </a:prstGeom>
            <a:noFill/>
          </p:spPr>
        </p:pic>
      </p:grpSp>
      <p:grpSp>
        <p:nvGrpSpPr>
          <p:cNvPr id="97307" name="Group 27"/>
          <p:cNvGrpSpPr>
            <a:grpSpLocks/>
          </p:cNvGrpSpPr>
          <p:nvPr/>
        </p:nvGrpSpPr>
        <p:grpSpPr bwMode="auto">
          <a:xfrm>
            <a:off x="1000125" y="2522538"/>
            <a:ext cx="7142163" cy="882650"/>
            <a:chOff x="579" y="408"/>
            <a:chExt cx="4499" cy="556"/>
          </a:xfrm>
        </p:grpSpPr>
        <p:pic>
          <p:nvPicPr>
            <p:cNvPr id="97308" name="Picture 28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09" name="Picture 29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56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0" name="Picture 30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33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1" name="Picture 31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10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2" name="Picture 32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7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3" name="Picture 33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64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4" name="Picture 34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41" y="408"/>
              <a:ext cx="460" cy="556"/>
            </a:xfrm>
            <a:prstGeom prst="rect">
              <a:avLst/>
            </a:prstGeom>
            <a:noFill/>
          </p:spPr>
        </p:pic>
        <p:pic>
          <p:nvPicPr>
            <p:cNvPr id="97315" name="Picture 35" descr="wizard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18" y="408"/>
              <a:ext cx="460" cy="556"/>
            </a:xfrm>
            <a:prstGeom prst="rect">
              <a:avLst/>
            </a:prstGeom>
            <a:noFill/>
          </p:spPr>
        </p:pic>
      </p:grpSp>
      <p:pic>
        <p:nvPicPr>
          <p:cNvPr id="97317" name="Picture 37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3460750"/>
            <a:ext cx="730250" cy="882650"/>
          </a:xfrm>
          <a:prstGeom prst="rect">
            <a:avLst/>
          </a:prstGeom>
          <a:noFill/>
        </p:spPr>
      </p:pic>
      <p:pic>
        <p:nvPicPr>
          <p:cNvPr id="97318" name="Picture 38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6113" y="3460750"/>
            <a:ext cx="730250" cy="882650"/>
          </a:xfrm>
          <a:prstGeom prst="rect">
            <a:avLst/>
          </a:prstGeom>
          <a:noFill/>
        </p:spPr>
      </p:pic>
      <p:pic>
        <p:nvPicPr>
          <p:cNvPr id="97319" name="Picture 39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2100" y="3460750"/>
            <a:ext cx="730250" cy="882650"/>
          </a:xfrm>
          <a:prstGeom prst="rect">
            <a:avLst/>
          </a:prstGeom>
          <a:noFill/>
        </p:spPr>
      </p:pic>
      <p:pic>
        <p:nvPicPr>
          <p:cNvPr id="97322" name="Picture 42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3460750"/>
            <a:ext cx="730250" cy="882650"/>
          </a:xfrm>
          <a:prstGeom prst="rect">
            <a:avLst/>
          </a:prstGeom>
          <a:noFill/>
        </p:spPr>
      </p:pic>
      <p:pic>
        <p:nvPicPr>
          <p:cNvPr id="97323" name="Picture 43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6050" y="3460750"/>
            <a:ext cx="730250" cy="882650"/>
          </a:xfrm>
          <a:prstGeom prst="rect">
            <a:avLst/>
          </a:prstGeom>
          <a:noFill/>
        </p:spPr>
      </p:pic>
      <p:pic>
        <p:nvPicPr>
          <p:cNvPr id="97324" name="Picture 44" descr="wizar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2038" y="3460750"/>
            <a:ext cx="730250" cy="882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  <p:bldP spid="972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65" name="AutoShape 6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48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98325" name="Group 21"/>
          <p:cNvGrpSpPr>
            <a:grpSpLocks/>
          </p:cNvGrpSpPr>
          <p:nvPr/>
        </p:nvGrpSpPr>
        <p:grpSpPr bwMode="auto">
          <a:xfrm>
            <a:off x="628650" y="936625"/>
            <a:ext cx="7877175" cy="466725"/>
            <a:chOff x="393" y="590"/>
            <a:chExt cx="4962" cy="294"/>
          </a:xfrm>
        </p:grpSpPr>
        <p:pic>
          <p:nvPicPr>
            <p:cNvPr id="98313" name="Picture 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4" name="Picture 1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5" name="Picture 11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49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6" name="Picture 12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68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7" name="Picture 13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7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8" name="Picture 14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05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19" name="Picture 15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24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0" name="Picture 16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43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1" name="Picture 17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62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2" name="Picture 18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8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3" name="Picture 1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4" name="Picture 2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" y="590"/>
              <a:ext cx="355" cy="294"/>
            </a:xfrm>
            <a:prstGeom prst="rect">
              <a:avLst/>
            </a:prstGeom>
            <a:noFill/>
          </p:spPr>
        </p:pic>
      </p:grpSp>
      <p:grpSp>
        <p:nvGrpSpPr>
          <p:cNvPr id="98326" name="Group 22"/>
          <p:cNvGrpSpPr>
            <a:grpSpLocks/>
          </p:cNvGrpSpPr>
          <p:nvPr/>
        </p:nvGrpSpPr>
        <p:grpSpPr bwMode="auto">
          <a:xfrm>
            <a:off x="628650" y="1812925"/>
            <a:ext cx="7877175" cy="466725"/>
            <a:chOff x="393" y="590"/>
            <a:chExt cx="4962" cy="294"/>
          </a:xfrm>
        </p:grpSpPr>
        <p:pic>
          <p:nvPicPr>
            <p:cNvPr id="98327" name="Picture 23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8" name="Picture 24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29" name="Picture 25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49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0" name="Picture 26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68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1" name="Picture 27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7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2" name="Picture 28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05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3" name="Picture 2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24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4" name="Picture 3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43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5" name="Picture 31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62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6" name="Picture 32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8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7" name="Picture 33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38" name="Picture 34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" y="590"/>
              <a:ext cx="355" cy="294"/>
            </a:xfrm>
            <a:prstGeom prst="rect">
              <a:avLst/>
            </a:prstGeom>
            <a:noFill/>
          </p:spPr>
        </p:pic>
      </p:grpSp>
      <p:grpSp>
        <p:nvGrpSpPr>
          <p:cNvPr id="98339" name="Group 35"/>
          <p:cNvGrpSpPr>
            <a:grpSpLocks/>
          </p:cNvGrpSpPr>
          <p:nvPr/>
        </p:nvGrpSpPr>
        <p:grpSpPr bwMode="auto">
          <a:xfrm>
            <a:off x="628650" y="2689225"/>
            <a:ext cx="7877175" cy="466725"/>
            <a:chOff x="393" y="590"/>
            <a:chExt cx="4962" cy="294"/>
          </a:xfrm>
        </p:grpSpPr>
        <p:pic>
          <p:nvPicPr>
            <p:cNvPr id="98340" name="Picture 36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1" name="Picture 37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2" name="Picture 38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49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3" name="Picture 3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68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4" name="Picture 4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7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5" name="Picture 41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05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6" name="Picture 42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24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7" name="Picture 43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43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8" name="Picture 44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62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49" name="Picture 45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8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0" name="Picture 46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1" name="Picture 47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" y="590"/>
              <a:ext cx="355" cy="294"/>
            </a:xfrm>
            <a:prstGeom prst="rect">
              <a:avLst/>
            </a:prstGeom>
            <a:noFill/>
          </p:spPr>
        </p:pic>
      </p:grpSp>
      <p:grpSp>
        <p:nvGrpSpPr>
          <p:cNvPr id="98352" name="Group 48"/>
          <p:cNvGrpSpPr>
            <a:grpSpLocks/>
          </p:cNvGrpSpPr>
          <p:nvPr/>
        </p:nvGrpSpPr>
        <p:grpSpPr bwMode="auto">
          <a:xfrm>
            <a:off x="628650" y="3567113"/>
            <a:ext cx="7877175" cy="466725"/>
            <a:chOff x="393" y="590"/>
            <a:chExt cx="4962" cy="294"/>
          </a:xfrm>
        </p:grpSpPr>
        <p:pic>
          <p:nvPicPr>
            <p:cNvPr id="98353" name="Picture 4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4" name="Picture 5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3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5" name="Picture 51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49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6" name="Picture 52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68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7" name="Picture 53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7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8" name="Picture 54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05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59" name="Picture 55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24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60" name="Picture 56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43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61" name="Picture 57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62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62" name="Picture 58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81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63" name="Picture 59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0" y="590"/>
              <a:ext cx="355" cy="294"/>
            </a:xfrm>
            <a:prstGeom prst="rect">
              <a:avLst/>
            </a:prstGeom>
            <a:noFill/>
          </p:spPr>
        </p:pic>
        <p:pic>
          <p:nvPicPr>
            <p:cNvPr id="98364" name="Picture 60" descr="pi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" y="590"/>
              <a:ext cx="355" cy="29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/>
      <p:bldP spid="983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81" name="AutoShape 5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38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19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99337" name="Picture 9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639763"/>
            <a:ext cx="638175" cy="871537"/>
          </a:xfrm>
          <a:prstGeom prst="rect">
            <a:avLst/>
          </a:prstGeom>
          <a:noFill/>
        </p:spPr>
      </p:pic>
      <p:pic>
        <p:nvPicPr>
          <p:cNvPr id="99338" name="Picture 10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825" y="639763"/>
            <a:ext cx="638175" cy="871537"/>
          </a:xfrm>
          <a:prstGeom prst="rect">
            <a:avLst/>
          </a:prstGeom>
          <a:noFill/>
        </p:spPr>
      </p:pic>
      <p:pic>
        <p:nvPicPr>
          <p:cNvPr id="99339" name="Picture 11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2363" y="639763"/>
            <a:ext cx="638175" cy="871537"/>
          </a:xfrm>
          <a:prstGeom prst="rect">
            <a:avLst/>
          </a:prstGeom>
          <a:noFill/>
        </p:spPr>
      </p:pic>
      <p:pic>
        <p:nvPicPr>
          <p:cNvPr id="99340" name="Picture 12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5313" y="639763"/>
            <a:ext cx="638175" cy="871537"/>
          </a:xfrm>
          <a:prstGeom prst="rect">
            <a:avLst/>
          </a:prstGeom>
          <a:noFill/>
        </p:spPr>
      </p:pic>
      <p:pic>
        <p:nvPicPr>
          <p:cNvPr id="99341" name="Picture 13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9850" y="639763"/>
            <a:ext cx="638175" cy="871537"/>
          </a:xfrm>
          <a:prstGeom prst="rect">
            <a:avLst/>
          </a:prstGeom>
          <a:noFill/>
        </p:spPr>
      </p:pic>
      <p:pic>
        <p:nvPicPr>
          <p:cNvPr id="99342" name="Picture 14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800" y="627063"/>
            <a:ext cx="638175" cy="871537"/>
          </a:xfrm>
          <a:prstGeom prst="rect">
            <a:avLst/>
          </a:prstGeom>
          <a:noFill/>
        </p:spPr>
      </p:pic>
      <p:pic>
        <p:nvPicPr>
          <p:cNvPr id="99343" name="Picture 15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7338" y="627063"/>
            <a:ext cx="638175" cy="871537"/>
          </a:xfrm>
          <a:prstGeom prst="rect">
            <a:avLst/>
          </a:prstGeom>
          <a:noFill/>
        </p:spPr>
      </p:pic>
      <p:pic>
        <p:nvPicPr>
          <p:cNvPr id="99344" name="Picture 16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0288" y="627063"/>
            <a:ext cx="638175" cy="871537"/>
          </a:xfrm>
          <a:prstGeom prst="rect">
            <a:avLst/>
          </a:prstGeom>
          <a:noFill/>
        </p:spPr>
      </p:pic>
      <p:pic>
        <p:nvPicPr>
          <p:cNvPr id="99345" name="Picture 17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825" y="627063"/>
            <a:ext cx="638175" cy="871537"/>
          </a:xfrm>
          <a:prstGeom prst="rect">
            <a:avLst/>
          </a:prstGeom>
          <a:noFill/>
        </p:spPr>
      </p:pic>
      <p:pic>
        <p:nvPicPr>
          <p:cNvPr id="99346" name="Picture 18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9363" y="627063"/>
            <a:ext cx="638175" cy="871537"/>
          </a:xfrm>
          <a:prstGeom prst="rect">
            <a:avLst/>
          </a:prstGeom>
          <a:noFill/>
        </p:spPr>
      </p:pic>
      <p:pic>
        <p:nvPicPr>
          <p:cNvPr id="99349" name="Picture 21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1595438"/>
            <a:ext cx="638175" cy="871537"/>
          </a:xfrm>
          <a:prstGeom prst="rect">
            <a:avLst/>
          </a:prstGeom>
          <a:noFill/>
        </p:spPr>
      </p:pic>
      <p:pic>
        <p:nvPicPr>
          <p:cNvPr id="99350" name="Picture 22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825" y="1595438"/>
            <a:ext cx="638175" cy="871537"/>
          </a:xfrm>
          <a:prstGeom prst="rect">
            <a:avLst/>
          </a:prstGeom>
          <a:noFill/>
        </p:spPr>
      </p:pic>
      <p:pic>
        <p:nvPicPr>
          <p:cNvPr id="99351" name="Picture 23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2363" y="1595438"/>
            <a:ext cx="638175" cy="871537"/>
          </a:xfrm>
          <a:prstGeom prst="rect">
            <a:avLst/>
          </a:prstGeom>
          <a:noFill/>
        </p:spPr>
      </p:pic>
      <p:pic>
        <p:nvPicPr>
          <p:cNvPr id="99352" name="Picture 24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5313" y="1595438"/>
            <a:ext cx="638175" cy="871537"/>
          </a:xfrm>
          <a:prstGeom prst="rect">
            <a:avLst/>
          </a:prstGeom>
          <a:noFill/>
        </p:spPr>
      </p:pic>
      <p:pic>
        <p:nvPicPr>
          <p:cNvPr id="99353" name="Picture 25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9850" y="1595438"/>
            <a:ext cx="638175" cy="871537"/>
          </a:xfrm>
          <a:prstGeom prst="rect">
            <a:avLst/>
          </a:prstGeom>
          <a:noFill/>
        </p:spPr>
      </p:pic>
      <p:pic>
        <p:nvPicPr>
          <p:cNvPr id="99354" name="Picture 26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800" y="1582738"/>
            <a:ext cx="638175" cy="871537"/>
          </a:xfrm>
          <a:prstGeom prst="rect">
            <a:avLst/>
          </a:prstGeom>
          <a:noFill/>
        </p:spPr>
      </p:pic>
      <p:pic>
        <p:nvPicPr>
          <p:cNvPr id="99355" name="Picture 27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7338" y="1582738"/>
            <a:ext cx="638175" cy="871537"/>
          </a:xfrm>
          <a:prstGeom prst="rect">
            <a:avLst/>
          </a:prstGeom>
          <a:noFill/>
        </p:spPr>
      </p:pic>
      <p:pic>
        <p:nvPicPr>
          <p:cNvPr id="99356" name="Picture 28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0288" y="1582738"/>
            <a:ext cx="638175" cy="871537"/>
          </a:xfrm>
          <a:prstGeom prst="rect">
            <a:avLst/>
          </a:prstGeom>
          <a:noFill/>
        </p:spPr>
      </p:pic>
      <p:pic>
        <p:nvPicPr>
          <p:cNvPr id="99357" name="Picture 29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825" y="1582738"/>
            <a:ext cx="638175" cy="871537"/>
          </a:xfrm>
          <a:prstGeom prst="rect">
            <a:avLst/>
          </a:prstGeom>
          <a:noFill/>
        </p:spPr>
      </p:pic>
      <p:pic>
        <p:nvPicPr>
          <p:cNvPr id="99358" name="Picture 30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9363" y="1582738"/>
            <a:ext cx="638175" cy="871537"/>
          </a:xfrm>
          <a:prstGeom prst="rect">
            <a:avLst/>
          </a:prstGeom>
          <a:noFill/>
        </p:spPr>
      </p:pic>
      <p:pic>
        <p:nvPicPr>
          <p:cNvPr id="99360" name="Picture 32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2552700"/>
            <a:ext cx="638175" cy="871538"/>
          </a:xfrm>
          <a:prstGeom prst="rect">
            <a:avLst/>
          </a:prstGeom>
          <a:noFill/>
        </p:spPr>
      </p:pic>
      <p:pic>
        <p:nvPicPr>
          <p:cNvPr id="99361" name="Picture 33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825" y="2552700"/>
            <a:ext cx="638175" cy="871538"/>
          </a:xfrm>
          <a:prstGeom prst="rect">
            <a:avLst/>
          </a:prstGeom>
          <a:noFill/>
        </p:spPr>
      </p:pic>
      <p:pic>
        <p:nvPicPr>
          <p:cNvPr id="99362" name="Picture 34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2363" y="2552700"/>
            <a:ext cx="638175" cy="871538"/>
          </a:xfrm>
          <a:prstGeom prst="rect">
            <a:avLst/>
          </a:prstGeom>
          <a:noFill/>
        </p:spPr>
      </p:pic>
      <p:pic>
        <p:nvPicPr>
          <p:cNvPr id="99363" name="Picture 35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5313" y="2552700"/>
            <a:ext cx="638175" cy="871538"/>
          </a:xfrm>
          <a:prstGeom prst="rect">
            <a:avLst/>
          </a:prstGeom>
          <a:noFill/>
        </p:spPr>
      </p:pic>
      <p:pic>
        <p:nvPicPr>
          <p:cNvPr id="99364" name="Picture 36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9850" y="2552700"/>
            <a:ext cx="638175" cy="871538"/>
          </a:xfrm>
          <a:prstGeom prst="rect">
            <a:avLst/>
          </a:prstGeom>
          <a:noFill/>
        </p:spPr>
      </p:pic>
      <p:pic>
        <p:nvPicPr>
          <p:cNvPr id="99365" name="Picture 37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800" y="2540000"/>
            <a:ext cx="638175" cy="871538"/>
          </a:xfrm>
          <a:prstGeom prst="rect">
            <a:avLst/>
          </a:prstGeom>
          <a:noFill/>
        </p:spPr>
      </p:pic>
      <p:pic>
        <p:nvPicPr>
          <p:cNvPr id="99366" name="Picture 38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7338" y="2540000"/>
            <a:ext cx="638175" cy="871538"/>
          </a:xfrm>
          <a:prstGeom prst="rect">
            <a:avLst/>
          </a:prstGeom>
          <a:noFill/>
        </p:spPr>
      </p:pic>
      <p:pic>
        <p:nvPicPr>
          <p:cNvPr id="99367" name="Picture 39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0288" y="2540000"/>
            <a:ext cx="638175" cy="871538"/>
          </a:xfrm>
          <a:prstGeom prst="rect">
            <a:avLst/>
          </a:prstGeom>
          <a:noFill/>
        </p:spPr>
      </p:pic>
      <p:pic>
        <p:nvPicPr>
          <p:cNvPr id="99368" name="Picture 40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825" y="2540000"/>
            <a:ext cx="638175" cy="871538"/>
          </a:xfrm>
          <a:prstGeom prst="rect">
            <a:avLst/>
          </a:prstGeom>
          <a:noFill/>
        </p:spPr>
      </p:pic>
      <p:pic>
        <p:nvPicPr>
          <p:cNvPr id="99369" name="Picture 41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9363" y="2540000"/>
            <a:ext cx="638175" cy="871538"/>
          </a:xfrm>
          <a:prstGeom prst="rect">
            <a:avLst/>
          </a:prstGeom>
          <a:noFill/>
        </p:spPr>
      </p:pic>
      <p:pic>
        <p:nvPicPr>
          <p:cNvPr id="99371" name="Picture 43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3509963"/>
            <a:ext cx="638175" cy="871537"/>
          </a:xfrm>
          <a:prstGeom prst="rect">
            <a:avLst/>
          </a:prstGeom>
          <a:noFill/>
        </p:spPr>
      </p:pic>
      <p:pic>
        <p:nvPicPr>
          <p:cNvPr id="99373" name="Picture 45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2363" y="3509963"/>
            <a:ext cx="638175" cy="871537"/>
          </a:xfrm>
          <a:prstGeom prst="rect">
            <a:avLst/>
          </a:prstGeom>
          <a:noFill/>
        </p:spPr>
      </p:pic>
      <p:pic>
        <p:nvPicPr>
          <p:cNvPr id="99374" name="Picture 46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5313" y="3509963"/>
            <a:ext cx="638175" cy="871537"/>
          </a:xfrm>
          <a:prstGeom prst="rect">
            <a:avLst/>
          </a:prstGeom>
          <a:noFill/>
        </p:spPr>
      </p:pic>
      <p:pic>
        <p:nvPicPr>
          <p:cNvPr id="99375" name="Picture 47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9850" y="3509963"/>
            <a:ext cx="638175" cy="871537"/>
          </a:xfrm>
          <a:prstGeom prst="rect">
            <a:avLst/>
          </a:prstGeom>
          <a:noFill/>
        </p:spPr>
      </p:pic>
      <p:pic>
        <p:nvPicPr>
          <p:cNvPr id="99376" name="Picture 48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800" y="3497263"/>
            <a:ext cx="638175" cy="871537"/>
          </a:xfrm>
          <a:prstGeom prst="rect">
            <a:avLst/>
          </a:prstGeom>
          <a:noFill/>
        </p:spPr>
      </p:pic>
      <p:pic>
        <p:nvPicPr>
          <p:cNvPr id="99377" name="Picture 49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7338" y="3497263"/>
            <a:ext cx="638175" cy="871537"/>
          </a:xfrm>
          <a:prstGeom prst="rect">
            <a:avLst/>
          </a:prstGeom>
          <a:noFill/>
        </p:spPr>
      </p:pic>
      <p:pic>
        <p:nvPicPr>
          <p:cNvPr id="99379" name="Picture 51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825" y="3497263"/>
            <a:ext cx="638175" cy="871537"/>
          </a:xfrm>
          <a:prstGeom prst="rect">
            <a:avLst/>
          </a:prstGeom>
          <a:noFill/>
        </p:spPr>
      </p:pic>
      <p:pic>
        <p:nvPicPr>
          <p:cNvPr id="99380" name="Picture 52" descr="talki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9363" y="3497263"/>
            <a:ext cx="638175" cy="871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  <p:bldP spid="993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23" name="AutoShape 7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50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25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grpSp>
        <p:nvGrpSpPr>
          <p:cNvPr id="100422" name="Group 70"/>
          <p:cNvGrpSpPr>
            <a:grpSpLocks/>
          </p:cNvGrpSpPr>
          <p:nvPr/>
        </p:nvGrpSpPr>
        <p:grpSpPr bwMode="auto">
          <a:xfrm>
            <a:off x="641350" y="749300"/>
            <a:ext cx="3871913" cy="3448050"/>
            <a:chOff x="390" y="469"/>
            <a:chExt cx="2439" cy="2172"/>
          </a:xfrm>
        </p:grpSpPr>
        <p:grpSp>
          <p:nvGrpSpPr>
            <p:cNvPr id="100366" name="Group 14"/>
            <p:cNvGrpSpPr>
              <a:grpSpLocks/>
            </p:cNvGrpSpPr>
            <p:nvPr/>
          </p:nvGrpSpPr>
          <p:grpSpPr bwMode="auto">
            <a:xfrm>
              <a:off x="390" y="469"/>
              <a:ext cx="2439" cy="387"/>
              <a:chOff x="441" y="469"/>
              <a:chExt cx="2439" cy="387"/>
            </a:xfrm>
          </p:grpSpPr>
          <p:pic>
            <p:nvPicPr>
              <p:cNvPr id="100361" name="Picture 9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62" name="Picture 1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63" name="Picture 11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64" name="Picture 1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65" name="Picture 13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367" name="Group 15"/>
            <p:cNvGrpSpPr>
              <a:grpSpLocks/>
            </p:cNvGrpSpPr>
            <p:nvPr/>
          </p:nvGrpSpPr>
          <p:grpSpPr bwMode="auto">
            <a:xfrm>
              <a:off x="390" y="915"/>
              <a:ext cx="2439" cy="387"/>
              <a:chOff x="441" y="469"/>
              <a:chExt cx="2439" cy="387"/>
            </a:xfrm>
          </p:grpSpPr>
          <p:pic>
            <p:nvPicPr>
              <p:cNvPr id="100368" name="Picture 1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69" name="Picture 17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0" name="Picture 1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1" name="Picture 19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2" name="Picture 2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373" name="Group 21"/>
            <p:cNvGrpSpPr>
              <a:grpSpLocks/>
            </p:cNvGrpSpPr>
            <p:nvPr/>
          </p:nvGrpSpPr>
          <p:grpSpPr bwMode="auto">
            <a:xfrm>
              <a:off x="390" y="1361"/>
              <a:ext cx="2439" cy="387"/>
              <a:chOff x="441" y="469"/>
              <a:chExt cx="2439" cy="387"/>
            </a:xfrm>
          </p:grpSpPr>
          <p:pic>
            <p:nvPicPr>
              <p:cNvPr id="100374" name="Picture 2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5" name="Picture 23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6" name="Picture 24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7" name="Picture 25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78" name="Picture 2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379" name="Group 27"/>
            <p:cNvGrpSpPr>
              <a:grpSpLocks/>
            </p:cNvGrpSpPr>
            <p:nvPr/>
          </p:nvGrpSpPr>
          <p:grpSpPr bwMode="auto">
            <a:xfrm>
              <a:off x="390" y="1807"/>
              <a:ext cx="2439" cy="387"/>
              <a:chOff x="441" y="469"/>
              <a:chExt cx="2439" cy="387"/>
            </a:xfrm>
          </p:grpSpPr>
          <p:pic>
            <p:nvPicPr>
              <p:cNvPr id="100380" name="Picture 2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1" name="Picture 29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2" name="Picture 3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3" name="Picture 31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4" name="Picture 3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385" name="Group 33"/>
            <p:cNvGrpSpPr>
              <a:grpSpLocks/>
            </p:cNvGrpSpPr>
            <p:nvPr/>
          </p:nvGrpSpPr>
          <p:grpSpPr bwMode="auto">
            <a:xfrm>
              <a:off x="390" y="2254"/>
              <a:ext cx="2439" cy="387"/>
              <a:chOff x="441" y="469"/>
              <a:chExt cx="2439" cy="387"/>
            </a:xfrm>
          </p:grpSpPr>
          <p:pic>
            <p:nvPicPr>
              <p:cNvPr id="100386" name="Picture 34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7" name="Picture 35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8" name="Picture 3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89" name="Picture 37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0" name="Picture 3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100421" name="Group 69"/>
          <p:cNvGrpSpPr>
            <a:grpSpLocks/>
          </p:cNvGrpSpPr>
          <p:nvPr/>
        </p:nvGrpSpPr>
        <p:grpSpPr bwMode="auto">
          <a:xfrm>
            <a:off x="4616450" y="749300"/>
            <a:ext cx="3871913" cy="3448050"/>
            <a:chOff x="2880" y="475"/>
            <a:chExt cx="2439" cy="2172"/>
          </a:xfrm>
        </p:grpSpPr>
        <p:grpSp>
          <p:nvGrpSpPr>
            <p:cNvPr id="100391" name="Group 39"/>
            <p:cNvGrpSpPr>
              <a:grpSpLocks/>
            </p:cNvGrpSpPr>
            <p:nvPr/>
          </p:nvGrpSpPr>
          <p:grpSpPr bwMode="auto">
            <a:xfrm>
              <a:off x="2880" y="475"/>
              <a:ext cx="2439" cy="387"/>
              <a:chOff x="441" y="469"/>
              <a:chExt cx="2439" cy="387"/>
            </a:xfrm>
          </p:grpSpPr>
          <p:pic>
            <p:nvPicPr>
              <p:cNvPr id="100392" name="Picture 4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3" name="Picture 41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4" name="Picture 4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5" name="Picture 43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6" name="Picture 44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397" name="Group 45"/>
            <p:cNvGrpSpPr>
              <a:grpSpLocks/>
            </p:cNvGrpSpPr>
            <p:nvPr/>
          </p:nvGrpSpPr>
          <p:grpSpPr bwMode="auto">
            <a:xfrm>
              <a:off x="2880" y="921"/>
              <a:ext cx="2439" cy="387"/>
              <a:chOff x="441" y="469"/>
              <a:chExt cx="2439" cy="387"/>
            </a:xfrm>
          </p:grpSpPr>
          <p:pic>
            <p:nvPicPr>
              <p:cNvPr id="100398" name="Picture 4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399" name="Picture 47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0" name="Picture 4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1" name="Picture 49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2" name="Picture 5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403" name="Group 51"/>
            <p:cNvGrpSpPr>
              <a:grpSpLocks/>
            </p:cNvGrpSpPr>
            <p:nvPr/>
          </p:nvGrpSpPr>
          <p:grpSpPr bwMode="auto">
            <a:xfrm>
              <a:off x="2880" y="1367"/>
              <a:ext cx="2439" cy="387"/>
              <a:chOff x="441" y="469"/>
              <a:chExt cx="2439" cy="387"/>
            </a:xfrm>
          </p:grpSpPr>
          <p:pic>
            <p:nvPicPr>
              <p:cNvPr id="100404" name="Picture 5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5" name="Picture 53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6" name="Picture 54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7" name="Picture 55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08" name="Picture 5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409" name="Group 57"/>
            <p:cNvGrpSpPr>
              <a:grpSpLocks/>
            </p:cNvGrpSpPr>
            <p:nvPr/>
          </p:nvGrpSpPr>
          <p:grpSpPr bwMode="auto">
            <a:xfrm>
              <a:off x="2880" y="1813"/>
              <a:ext cx="2439" cy="387"/>
              <a:chOff x="441" y="469"/>
              <a:chExt cx="2439" cy="387"/>
            </a:xfrm>
          </p:grpSpPr>
          <p:pic>
            <p:nvPicPr>
              <p:cNvPr id="100410" name="Picture 5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1" name="Picture 59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2" name="Picture 60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3" name="Picture 61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4" name="Picture 62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  <p:grpSp>
          <p:nvGrpSpPr>
            <p:cNvPr id="100415" name="Group 63"/>
            <p:cNvGrpSpPr>
              <a:grpSpLocks/>
            </p:cNvGrpSpPr>
            <p:nvPr/>
          </p:nvGrpSpPr>
          <p:grpSpPr bwMode="auto">
            <a:xfrm>
              <a:off x="2880" y="2260"/>
              <a:ext cx="2439" cy="387"/>
              <a:chOff x="441" y="469"/>
              <a:chExt cx="2439" cy="387"/>
            </a:xfrm>
          </p:grpSpPr>
          <p:pic>
            <p:nvPicPr>
              <p:cNvPr id="100416" name="Picture 64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4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7" name="Picture 65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94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8" name="Picture 66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51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19" name="Picture 67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956" y="469"/>
                <a:ext cx="419" cy="387"/>
              </a:xfrm>
              <a:prstGeom prst="rect">
                <a:avLst/>
              </a:prstGeom>
              <a:noFill/>
            </p:spPr>
          </p:pic>
          <p:pic>
            <p:nvPicPr>
              <p:cNvPr id="100420" name="Picture 68" descr="stars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461" y="469"/>
                <a:ext cx="419" cy="387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7" grpId="0"/>
      <p:bldP spid="1003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47" name="AutoShape 7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FF">
                  <a:gamma/>
                  <a:shade val="46275"/>
                  <a:invGamma/>
                </a:srgbClr>
              </a:gs>
              <a:gs pos="50000">
                <a:srgbClr val="CC00FF"/>
              </a:gs>
              <a:gs pos="100000">
                <a:srgbClr val="CC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280988" y="533400"/>
            <a:ext cx="8551862" cy="3937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371475" y="4662488"/>
            <a:ext cx="8372475" cy="170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rgbClr val="CCFFCC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2617788" y="4568825"/>
            <a:ext cx="2746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46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503238" y="5178425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Hanner</a:t>
            </a:r>
            <a:r>
              <a:rPr lang="en-GB" sz="4000" b="1" dirty="0" smtClean="0">
                <a:solidFill>
                  <a:srgbClr val="006600"/>
                </a:solidFill>
                <a:latin typeface="Comic Sans MS" pitchFamily="66" charset="0"/>
              </a:rPr>
              <a:t>: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4879975" y="517683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 dirty="0" err="1" smtClean="0">
                <a:solidFill>
                  <a:srgbClr val="006600"/>
                </a:solidFill>
                <a:latin typeface="Comic Sans MS" pitchFamily="66" charset="0"/>
              </a:rPr>
              <a:t>yw</a:t>
            </a:r>
            <a:endParaRPr lang="en-US" sz="4000" b="1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6103938" y="4567238"/>
            <a:ext cx="2627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pic>
        <p:nvPicPr>
          <p:cNvPr id="101386" name="Picture 10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6713" y="647700"/>
            <a:ext cx="614362" cy="636588"/>
          </a:xfrm>
          <a:prstGeom prst="rect">
            <a:avLst/>
          </a:prstGeom>
          <a:noFill/>
        </p:spPr>
      </p:pic>
      <p:pic>
        <p:nvPicPr>
          <p:cNvPr id="101387" name="Picture 11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0138" y="647700"/>
            <a:ext cx="614362" cy="636588"/>
          </a:xfrm>
          <a:prstGeom prst="rect">
            <a:avLst/>
          </a:prstGeom>
          <a:noFill/>
        </p:spPr>
      </p:pic>
      <p:pic>
        <p:nvPicPr>
          <p:cNvPr id="101388" name="Picture 12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3563" y="647700"/>
            <a:ext cx="614362" cy="636588"/>
          </a:xfrm>
          <a:prstGeom prst="rect">
            <a:avLst/>
          </a:prstGeom>
          <a:noFill/>
        </p:spPr>
      </p:pic>
      <p:pic>
        <p:nvPicPr>
          <p:cNvPr id="101389" name="Picture 13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6988" y="647700"/>
            <a:ext cx="614362" cy="636588"/>
          </a:xfrm>
          <a:prstGeom prst="rect">
            <a:avLst/>
          </a:prstGeom>
          <a:noFill/>
        </p:spPr>
      </p:pic>
      <p:grpSp>
        <p:nvGrpSpPr>
          <p:cNvPr id="101391" name="Group 15"/>
          <p:cNvGrpSpPr>
            <a:grpSpLocks/>
          </p:cNvGrpSpPr>
          <p:nvPr/>
        </p:nvGrpSpPr>
        <p:grpSpPr bwMode="auto">
          <a:xfrm>
            <a:off x="904875" y="1401763"/>
            <a:ext cx="3546475" cy="636587"/>
            <a:chOff x="436" y="478"/>
            <a:chExt cx="2234" cy="401"/>
          </a:xfrm>
        </p:grpSpPr>
        <p:pic>
          <p:nvPicPr>
            <p:cNvPr id="101392" name="Picture 16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393" name="Picture 17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394" name="Picture 18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395" name="Picture 19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396" name="Picture 20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grpSp>
        <p:nvGrpSpPr>
          <p:cNvPr id="101397" name="Group 21"/>
          <p:cNvGrpSpPr>
            <a:grpSpLocks/>
          </p:cNvGrpSpPr>
          <p:nvPr/>
        </p:nvGrpSpPr>
        <p:grpSpPr bwMode="auto">
          <a:xfrm>
            <a:off x="904875" y="2155825"/>
            <a:ext cx="3546475" cy="636588"/>
            <a:chOff x="436" y="478"/>
            <a:chExt cx="2234" cy="401"/>
          </a:xfrm>
        </p:grpSpPr>
        <p:pic>
          <p:nvPicPr>
            <p:cNvPr id="101398" name="Picture 22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399" name="Picture 23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0" name="Picture 24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1" name="Picture 25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2" name="Picture 26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grpSp>
        <p:nvGrpSpPr>
          <p:cNvPr id="101403" name="Group 27"/>
          <p:cNvGrpSpPr>
            <a:grpSpLocks/>
          </p:cNvGrpSpPr>
          <p:nvPr/>
        </p:nvGrpSpPr>
        <p:grpSpPr bwMode="auto">
          <a:xfrm>
            <a:off x="904875" y="2909888"/>
            <a:ext cx="3546475" cy="636587"/>
            <a:chOff x="436" y="478"/>
            <a:chExt cx="2234" cy="401"/>
          </a:xfrm>
        </p:grpSpPr>
        <p:pic>
          <p:nvPicPr>
            <p:cNvPr id="101404" name="Picture 28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5" name="Picture 29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6" name="Picture 30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7" name="Picture 31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08" name="Picture 32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pic>
        <p:nvPicPr>
          <p:cNvPr id="101411" name="Picture 35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6713" y="3665538"/>
            <a:ext cx="614362" cy="636587"/>
          </a:xfrm>
          <a:prstGeom prst="rect">
            <a:avLst/>
          </a:prstGeom>
          <a:noFill/>
        </p:spPr>
      </p:pic>
      <p:pic>
        <p:nvPicPr>
          <p:cNvPr id="101412" name="Picture 36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0138" y="3665538"/>
            <a:ext cx="614362" cy="636587"/>
          </a:xfrm>
          <a:prstGeom prst="rect">
            <a:avLst/>
          </a:prstGeom>
          <a:noFill/>
        </p:spPr>
      </p:pic>
      <p:pic>
        <p:nvPicPr>
          <p:cNvPr id="101413" name="Picture 37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3563" y="3665538"/>
            <a:ext cx="614362" cy="636587"/>
          </a:xfrm>
          <a:prstGeom prst="rect">
            <a:avLst/>
          </a:prstGeom>
          <a:noFill/>
        </p:spPr>
      </p:pic>
      <p:pic>
        <p:nvPicPr>
          <p:cNvPr id="101414" name="Picture 38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6988" y="3665538"/>
            <a:ext cx="614362" cy="636587"/>
          </a:xfrm>
          <a:prstGeom prst="rect">
            <a:avLst/>
          </a:prstGeom>
          <a:noFill/>
        </p:spPr>
      </p:pic>
      <p:pic>
        <p:nvPicPr>
          <p:cNvPr id="101416" name="Picture 40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25" y="647700"/>
            <a:ext cx="614363" cy="636588"/>
          </a:xfrm>
          <a:prstGeom prst="rect">
            <a:avLst/>
          </a:prstGeom>
          <a:noFill/>
        </p:spPr>
      </p:pic>
      <p:pic>
        <p:nvPicPr>
          <p:cNvPr id="101417" name="Picture 41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4963" y="647700"/>
            <a:ext cx="614362" cy="636588"/>
          </a:xfrm>
          <a:prstGeom prst="rect">
            <a:avLst/>
          </a:prstGeom>
          <a:noFill/>
        </p:spPr>
      </p:pic>
      <p:pic>
        <p:nvPicPr>
          <p:cNvPr id="101418" name="Picture 42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8388" y="647700"/>
            <a:ext cx="614362" cy="636588"/>
          </a:xfrm>
          <a:prstGeom prst="rect">
            <a:avLst/>
          </a:prstGeom>
          <a:noFill/>
        </p:spPr>
      </p:pic>
      <p:pic>
        <p:nvPicPr>
          <p:cNvPr id="101419" name="Picture 43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1813" y="647700"/>
            <a:ext cx="614362" cy="636588"/>
          </a:xfrm>
          <a:prstGeom prst="rect">
            <a:avLst/>
          </a:prstGeom>
          <a:noFill/>
        </p:spPr>
      </p:pic>
      <p:grpSp>
        <p:nvGrpSpPr>
          <p:cNvPr id="101421" name="Group 45"/>
          <p:cNvGrpSpPr>
            <a:grpSpLocks/>
          </p:cNvGrpSpPr>
          <p:nvPr/>
        </p:nvGrpSpPr>
        <p:grpSpPr bwMode="auto">
          <a:xfrm>
            <a:off x="4683125" y="1401763"/>
            <a:ext cx="3546475" cy="636587"/>
            <a:chOff x="436" y="478"/>
            <a:chExt cx="2234" cy="401"/>
          </a:xfrm>
        </p:grpSpPr>
        <p:pic>
          <p:nvPicPr>
            <p:cNvPr id="101422" name="Picture 46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23" name="Picture 47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24" name="Picture 48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25" name="Picture 49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26" name="Picture 50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grpSp>
        <p:nvGrpSpPr>
          <p:cNvPr id="101427" name="Group 51"/>
          <p:cNvGrpSpPr>
            <a:grpSpLocks/>
          </p:cNvGrpSpPr>
          <p:nvPr/>
        </p:nvGrpSpPr>
        <p:grpSpPr bwMode="auto">
          <a:xfrm>
            <a:off x="4683125" y="2155825"/>
            <a:ext cx="3546475" cy="636588"/>
            <a:chOff x="436" y="478"/>
            <a:chExt cx="2234" cy="401"/>
          </a:xfrm>
        </p:grpSpPr>
        <p:pic>
          <p:nvPicPr>
            <p:cNvPr id="101428" name="Picture 52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29" name="Picture 53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0" name="Picture 54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1" name="Picture 55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2" name="Picture 56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grpSp>
        <p:nvGrpSpPr>
          <p:cNvPr id="101433" name="Group 57"/>
          <p:cNvGrpSpPr>
            <a:grpSpLocks/>
          </p:cNvGrpSpPr>
          <p:nvPr/>
        </p:nvGrpSpPr>
        <p:grpSpPr bwMode="auto">
          <a:xfrm>
            <a:off x="4683125" y="2909888"/>
            <a:ext cx="3546475" cy="636587"/>
            <a:chOff x="436" y="478"/>
            <a:chExt cx="2234" cy="401"/>
          </a:xfrm>
        </p:grpSpPr>
        <p:pic>
          <p:nvPicPr>
            <p:cNvPr id="101434" name="Picture 58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6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5" name="Picture 59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7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6" name="Picture 60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9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7" name="Picture 61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21" y="478"/>
              <a:ext cx="387" cy="401"/>
            </a:xfrm>
            <a:prstGeom prst="rect">
              <a:avLst/>
            </a:prstGeom>
            <a:noFill/>
          </p:spPr>
        </p:pic>
        <p:pic>
          <p:nvPicPr>
            <p:cNvPr id="101438" name="Picture 62" descr="tur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3" y="478"/>
              <a:ext cx="387" cy="401"/>
            </a:xfrm>
            <a:prstGeom prst="rect">
              <a:avLst/>
            </a:prstGeom>
            <a:noFill/>
          </p:spPr>
        </p:pic>
      </p:grpSp>
      <p:pic>
        <p:nvPicPr>
          <p:cNvPr id="101440" name="Picture 64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25" y="3665538"/>
            <a:ext cx="614363" cy="636587"/>
          </a:xfrm>
          <a:prstGeom prst="rect">
            <a:avLst/>
          </a:prstGeom>
          <a:noFill/>
        </p:spPr>
      </p:pic>
      <p:pic>
        <p:nvPicPr>
          <p:cNvPr id="101441" name="Picture 65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4963" y="3665538"/>
            <a:ext cx="614362" cy="636587"/>
          </a:xfrm>
          <a:prstGeom prst="rect">
            <a:avLst/>
          </a:prstGeom>
          <a:noFill/>
        </p:spPr>
      </p:pic>
      <p:pic>
        <p:nvPicPr>
          <p:cNvPr id="101442" name="Picture 66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8388" y="3665538"/>
            <a:ext cx="614362" cy="636587"/>
          </a:xfrm>
          <a:prstGeom prst="rect">
            <a:avLst/>
          </a:prstGeom>
          <a:noFill/>
        </p:spPr>
      </p:pic>
      <p:pic>
        <p:nvPicPr>
          <p:cNvPr id="101443" name="Picture 67" descr="tur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1813" y="3665538"/>
            <a:ext cx="614362" cy="636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  <p:bldP spid="1013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116</Words>
  <Application>Microsoft Office PowerPoint</Application>
  <PresentationFormat>On-screen Show (4:3)</PresentationFormat>
  <Paragraphs>85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54</cp:revision>
  <dcterms:created xsi:type="dcterms:W3CDTF">2006-03-03T16:34:11Z</dcterms:created>
  <dcterms:modified xsi:type="dcterms:W3CDTF">2014-08-20T11:42:23Z</dcterms:modified>
</cp:coreProperties>
</file>