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5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  <p:sldMasterId id="2147483761" r:id="rId2"/>
    <p:sldMasterId id="2147483677" r:id="rId3"/>
    <p:sldMasterId id="2147483648" r:id="rId4"/>
    <p:sldMasterId id="2147483690" r:id="rId5"/>
  </p:sldMasterIdLst>
  <p:sldIdLst>
    <p:sldId id="257" r:id="rId6"/>
    <p:sldId id="258" r:id="rId7"/>
    <p:sldId id="281" r:id="rId8"/>
    <p:sldId id="260" r:id="rId9"/>
    <p:sldId id="266" r:id="rId10"/>
    <p:sldId id="273" r:id="rId11"/>
    <p:sldId id="272" r:id="rId12"/>
    <p:sldId id="267" r:id="rId13"/>
    <p:sldId id="268" r:id="rId14"/>
    <p:sldId id="269" r:id="rId15"/>
    <p:sldId id="270" r:id="rId16"/>
    <p:sldId id="271" r:id="rId17"/>
    <p:sldId id="274" r:id="rId18"/>
    <p:sldId id="275" r:id="rId19"/>
    <p:sldId id="276" r:id="rId20"/>
    <p:sldId id="277" r:id="rId21"/>
    <p:sldId id="259" r:id="rId22"/>
    <p:sldId id="278" r:id="rId23"/>
    <p:sldId id="261" r:id="rId24"/>
    <p:sldId id="265" r:id="rId25"/>
    <p:sldId id="279" r:id="rId26"/>
    <p:sldId id="280" r:id="rId27"/>
    <p:sldId id="262" r:id="rId28"/>
    <p:sldId id="283" r:id="rId29"/>
    <p:sldId id="282" r:id="rId30"/>
    <p:sldId id="284" r:id="rId31"/>
    <p:sldId id="285" r:id="rId32"/>
    <p:sldId id="286" r:id="rId33"/>
    <p:sldId id="287" r:id="rId34"/>
    <p:sldId id="288" r:id="rId35"/>
    <p:sldId id="289" r:id="rId36"/>
    <p:sldId id="291" r:id="rId37"/>
    <p:sldId id="297" r:id="rId38"/>
    <p:sldId id="294" r:id="rId39"/>
    <p:sldId id="292" r:id="rId40"/>
    <p:sldId id="295" r:id="rId41"/>
    <p:sldId id="296" r:id="rId42"/>
    <p:sldId id="298" r:id="rId43"/>
    <p:sldId id="299" r:id="rId44"/>
    <p:sldId id="300" r:id="rId45"/>
    <p:sldId id="301" r:id="rId46"/>
    <p:sldId id="302" r:id="rId47"/>
    <p:sldId id="263" r:id="rId48"/>
    <p:sldId id="264" r:id="rId4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D0F5"/>
    <a:srgbClr val="C4F7C3"/>
    <a:srgbClr val="CCF9FF"/>
    <a:srgbClr val="FBFF88"/>
    <a:srgbClr val="A0A7FA"/>
    <a:srgbClr val="FAE3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FAABC2-61A5-4667-D734-33F69F93EB0C}" v="184" dt="2023-02-08T11:14:20.640"/>
    <p1510:client id="{98A6E0E0-2D92-7D2F-02FE-1D773AC55F8C}" v="5092" dt="2023-02-07T16:53:54.929"/>
    <p1510:client id="{F480F75D-B628-521C-EF1C-8AF2C313651E}" v="28" dt="2023-02-08T11:21:33.4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8" Type="http://schemas.openxmlformats.org/officeDocument/2006/relationships/slide" Target="slides/slide3.xml"/><Relationship Id="rId51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98A6E0E0-2D92-7D2F-02FE-1D773AC55F8C}"/>
    <pc:docChg chg="addSld delSld modSld sldOrd addMainMaster modMainMaster">
      <pc:chgData name="Mari Powell" userId="S::mari.powell@uwtsd.ac.uk::a1b98dd7-29dc-4131-8e37-1423e6a9ecca" providerId="AD" clId="Web-{98A6E0E0-2D92-7D2F-02FE-1D773AC55F8C}" dt="2023-02-07T16:53:54.194" v="3981" actId="20577"/>
      <pc:docMkLst>
        <pc:docMk/>
      </pc:docMkLst>
      <pc:sldChg chg="del">
        <pc:chgData name="Mari Powell" userId="S::mari.powell@uwtsd.ac.uk::a1b98dd7-29dc-4131-8e37-1423e6a9ecca" providerId="AD" clId="Web-{98A6E0E0-2D92-7D2F-02FE-1D773AC55F8C}" dt="2023-02-07T10:39:51.870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98A6E0E0-2D92-7D2F-02FE-1D773AC55F8C}" dt="2023-02-07T10:40:18.996" v="10" actId="20577"/>
        <pc:sldMkLst>
          <pc:docMk/>
          <pc:sldMk cId="1322177370" sldId="257"/>
        </pc:sldMkLst>
        <pc:spChg chg="mod">
          <ac:chgData name="Mari Powell" userId="S::mari.powell@uwtsd.ac.uk::a1b98dd7-29dc-4131-8e37-1423e6a9ecca" providerId="AD" clId="Web-{98A6E0E0-2D92-7D2F-02FE-1D773AC55F8C}" dt="2023-02-07T10:40:18.996" v="10" actId="20577"/>
          <ac:spMkLst>
            <pc:docMk/>
            <pc:sldMk cId="1322177370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98A6E0E0-2D92-7D2F-02FE-1D773AC55F8C}" dt="2023-02-07T14:29:27.351" v="1266" actId="20577"/>
        <pc:sldMkLst>
          <pc:docMk/>
          <pc:sldMk cId="3832184707" sldId="258"/>
        </pc:sldMkLst>
        <pc:spChg chg="mod">
          <ac:chgData name="Mari Powell" userId="S::mari.powell@uwtsd.ac.uk::a1b98dd7-29dc-4131-8e37-1423e6a9ecca" providerId="AD" clId="Web-{98A6E0E0-2D92-7D2F-02FE-1D773AC55F8C}" dt="2023-02-07T14:29:27.351" v="1266" actId="20577"/>
          <ac:spMkLst>
            <pc:docMk/>
            <pc:sldMk cId="3832184707" sldId="258"/>
            <ac:spMk id="17" creationId="{BDFADEDA-18FE-9442-A9BC-FC8EB05AFE41}"/>
          </ac:spMkLst>
        </pc:spChg>
      </pc:sldChg>
      <pc:sldChg chg="add ord">
        <pc:chgData name="Mari Powell" userId="S::mari.powell@uwtsd.ac.uk::a1b98dd7-29dc-4131-8e37-1423e6a9ecca" providerId="AD" clId="Web-{98A6E0E0-2D92-7D2F-02FE-1D773AC55F8C}" dt="2023-02-07T12:15:03.856" v="320"/>
        <pc:sldMkLst>
          <pc:docMk/>
          <pc:sldMk cId="1728102585" sldId="259"/>
        </pc:sldMkLst>
      </pc:sldChg>
      <pc:sldChg chg="add ord">
        <pc:chgData name="Mari Powell" userId="S::mari.powell@uwtsd.ac.uk::a1b98dd7-29dc-4131-8e37-1423e6a9ecca" providerId="AD" clId="Web-{98A6E0E0-2D92-7D2F-02FE-1D773AC55F8C}" dt="2023-02-07T12:14:50.745" v="314"/>
        <pc:sldMkLst>
          <pc:docMk/>
          <pc:sldMk cId="4146248521" sldId="260"/>
        </pc:sldMkLst>
      </pc:sldChg>
      <pc:sldChg chg="add">
        <pc:chgData name="Mari Powell" userId="S::mari.powell@uwtsd.ac.uk::a1b98dd7-29dc-4131-8e37-1423e6a9ecca" providerId="AD" clId="Web-{98A6E0E0-2D92-7D2F-02FE-1D773AC55F8C}" dt="2023-02-07T10:41:01.231" v="14"/>
        <pc:sldMkLst>
          <pc:docMk/>
          <pc:sldMk cId="2585608596" sldId="261"/>
        </pc:sldMkLst>
      </pc:sldChg>
      <pc:sldChg chg="addSp delSp modSp add ord addAnim">
        <pc:chgData name="Mari Powell" userId="S::mari.powell@uwtsd.ac.uk::a1b98dd7-29dc-4131-8e37-1423e6a9ecca" providerId="AD" clId="Web-{98A6E0E0-2D92-7D2F-02FE-1D773AC55F8C}" dt="2023-02-07T13:35:29.007" v="648" actId="20577"/>
        <pc:sldMkLst>
          <pc:docMk/>
          <pc:sldMk cId="700511902" sldId="262"/>
        </pc:sldMkLst>
        <pc:spChg chg="add mod">
          <ac:chgData name="Mari Powell" userId="S::mari.powell@uwtsd.ac.uk::a1b98dd7-29dc-4131-8e37-1423e6a9ecca" providerId="AD" clId="Web-{98A6E0E0-2D92-7D2F-02FE-1D773AC55F8C}" dt="2023-02-07T13:35:29.007" v="648" actId="20577"/>
          <ac:spMkLst>
            <pc:docMk/>
            <pc:sldMk cId="700511902" sldId="262"/>
            <ac:spMk id="4" creationId="{010F54A7-8895-7DA6-985F-C80ABCFED27B}"/>
          </ac:spMkLst>
        </pc:spChg>
        <pc:spChg chg="del">
          <ac:chgData name="Mari Powell" userId="S::mari.powell@uwtsd.ac.uk::a1b98dd7-29dc-4131-8e37-1423e6a9ecca" providerId="AD" clId="Web-{98A6E0E0-2D92-7D2F-02FE-1D773AC55F8C}" dt="2023-02-07T12:02:39.029" v="244"/>
          <ac:spMkLst>
            <pc:docMk/>
            <pc:sldMk cId="700511902" sldId="262"/>
            <ac:spMk id="4" creationId="{13071EF5-A957-14E7-E073-C041C15935C3}"/>
          </ac:spMkLst>
        </pc:spChg>
        <pc:spChg chg="del mod">
          <ac:chgData name="Mari Powell" userId="S::mari.powell@uwtsd.ac.uk::a1b98dd7-29dc-4131-8e37-1423e6a9ecca" providerId="AD" clId="Web-{98A6E0E0-2D92-7D2F-02FE-1D773AC55F8C}" dt="2023-02-07T13:30:24.769" v="551"/>
          <ac:spMkLst>
            <pc:docMk/>
            <pc:sldMk cId="700511902" sldId="262"/>
            <ac:spMk id="7" creationId="{AB083F80-C5CA-AA4E-A0FB-72C7EBC86799}"/>
          </ac:spMkLst>
        </pc:spChg>
        <pc:spChg chg="add mod">
          <ac:chgData name="Mari Powell" userId="S::mari.powell@uwtsd.ac.uk::a1b98dd7-29dc-4131-8e37-1423e6a9ecca" providerId="AD" clId="Web-{98A6E0E0-2D92-7D2F-02FE-1D773AC55F8C}" dt="2023-02-07T13:34:57.005" v="628"/>
          <ac:spMkLst>
            <pc:docMk/>
            <pc:sldMk cId="700511902" sldId="262"/>
            <ac:spMk id="8" creationId="{77590F49-F86F-8B0F-DEB6-C598EDC43F71}"/>
          </ac:spMkLst>
        </pc:spChg>
        <pc:picChg chg="del mod">
          <ac:chgData name="Mari Powell" userId="S::mari.powell@uwtsd.ac.uk::a1b98dd7-29dc-4131-8e37-1423e6a9ecca" providerId="AD" clId="Web-{98A6E0E0-2D92-7D2F-02FE-1D773AC55F8C}" dt="2023-02-07T13:30:22.879" v="550"/>
          <ac:picMkLst>
            <pc:docMk/>
            <pc:sldMk cId="700511902" sldId="262"/>
            <ac:picMk id="2" creationId="{D4B72622-B28A-CBF4-BE38-EA5ED734133A}"/>
          </ac:picMkLst>
        </pc:picChg>
        <pc:picChg chg="del">
          <ac:chgData name="Mari Powell" userId="S::mari.powell@uwtsd.ac.uk::a1b98dd7-29dc-4131-8e37-1423e6a9ecca" providerId="AD" clId="Web-{98A6E0E0-2D92-7D2F-02FE-1D773AC55F8C}" dt="2023-02-07T12:03:59.159" v="256"/>
          <ac:picMkLst>
            <pc:docMk/>
            <pc:sldMk cId="700511902" sldId="262"/>
            <ac:picMk id="3" creationId="{722C1A3E-55CF-80ED-FCD2-6774E691F4D7}"/>
          </ac:picMkLst>
        </pc:picChg>
        <pc:picChg chg="add del mod">
          <ac:chgData name="Mari Powell" userId="S::mari.powell@uwtsd.ac.uk::a1b98dd7-29dc-4131-8e37-1423e6a9ecca" providerId="AD" clId="Web-{98A6E0E0-2D92-7D2F-02FE-1D773AC55F8C}" dt="2023-02-07T13:30:25.801" v="552"/>
          <ac:picMkLst>
            <pc:docMk/>
            <pc:sldMk cId="700511902" sldId="262"/>
            <ac:picMk id="5" creationId="{8F40FCC1-A3C3-5BC8-5A15-F57A7222B305}"/>
          </ac:picMkLst>
        </pc:picChg>
      </pc:sldChg>
      <pc:sldChg chg="add">
        <pc:chgData name="Mari Powell" userId="S::mari.powell@uwtsd.ac.uk::a1b98dd7-29dc-4131-8e37-1423e6a9ecca" providerId="AD" clId="Web-{98A6E0E0-2D92-7D2F-02FE-1D773AC55F8C}" dt="2023-02-07T10:41:25.435" v="16"/>
        <pc:sldMkLst>
          <pc:docMk/>
          <pc:sldMk cId="2850156192" sldId="263"/>
        </pc:sldMkLst>
      </pc:sldChg>
      <pc:sldChg chg="modSp add">
        <pc:chgData name="Mari Powell" userId="S::mari.powell@uwtsd.ac.uk::a1b98dd7-29dc-4131-8e37-1423e6a9ecca" providerId="AD" clId="Web-{98A6E0E0-2D92-7D2F-02FE-1D773AC55F8C}" dt="2023-02-07T10:41:44.279" v="26" actId="20577"/>
        <pc:sldMkLst>
          <pc:docMk/>
          <pc:sldMk cId="2900825156" sldId="264"/>
        </pc:sldMkLst>
        <pc:spChg chg="mod">
          <ac:chgData name="Mari Powell" userId="S::mari.powell@uwtsd.ac.uk::a1b98dd7-29dc-4131-8e37-1423e6a9ecca" providerId="AD" clId="Web-{98A6E0E0-2D92-7D2F-02FE-1D773AC55F8C}" dt="2023-02-07T10:41:44.279" v="26" actId="20577"/>
          <ac:spMkLst>
            <pc:docMk/>
            <pc:sldMk cId="2900825156" sldId="264"/>
            <ac:spMk id="8" creationId="{BB9738B8-5480-5B4C-8CF6-8C2225BA5B0B}"/>
          </ac:spMkLst>
        </pc:spChg>
      </pc:sldChg>
      <pc:sldChg chg="add">
        <pc:chgData name="Mari Powell" userId="S::mari.powell@uwtsd.ac.uk::a1b98dd7-29dc-4131-8e37-1423e6a9ecca" providerId="AD" clId="Web-{98A6E0E0-2D92-7D2F-02FE-1D773AC55F8C}" dt="2023-02-07T11:53:02.025" v="27"/>
        <pc:sldMkLst>
          <pc:docMk/>
          <pc:sldMk cId="2121943315" sldId="265"/>
        </pc:sldMkLst>
      </pc:sldChg>
      <pc:sldChg chg="delSp modSp add">
        <pc:chgData name="Mari Powell" userId="S::mari.powell@uwtsd.ac.uk::a1b98dd7-29dc-4131-8e37-1423e6a9ecca" providerId="AD" clId="Web-{98A6E0E0-2D92-7D2F-02FE-1D773AC55F8C}" dt="2023-02-07T11:56:04.193" v="130" actId="1076"/>
        <pc:sldMkLst>
          <pc:docMk/>
          <pc:sldMk cId="2521723638" sldId="266"/>
        </pc:sldMkLst>
        <pc:spChg chg="mod">
          <ac:chgData name="Mari Powell" userId="S::mari.powell@uwtsd.ac.uk::a1b98dd7-29dc-4131-8e37-1423e6a9ecca" providerId="AD" clId="Web-{98A6E0E0-2D92-7D2F-02FE-1D773AC55F8C}" dt="2023-02-07T11:56:00.317" v="129" actId="1076"/>
          <ac:spMkLst>
            <pc:docMk/>
            <pc:sldMk cId="2521723638" sldId="266"/>
            <ac:spMk id="3" creationId="{FDFAF644-1B19-901A-4F09-5E3425D67329}"/>
          </ac:spMkLst>
        </pc:spChg>
        <pc:spChg chg="del">
          <ac:chgData name="Mari Powell" userId="S::mari.powell@uwtsd.ac.uk::a1b98dd7-29dc-4131-8e37-1423e6a9ecca" providerId="AD" clId="Web-{98A6E0E0-2D92-7D2F-02FE-1D773AC55F8C}" dt="2023-02-07T11:54:26.077" v="38"/>
          <ac:spMkLst>
            <pc:docMk/>
            <pc:sldMk cId="2521723638" sldId="266"/>
            <ac:spMk id="6" creationId="{ACAC8C72-2436-64F6-B9CB-F59DF5C18146}"/>
          </ac:spMkLst>
        </pc:spChg>
        <pc:spChg chg="mod">
          <ac:chgData name="Mari Powell" userId="S::mari.powell@uwtsd.ac.uk::a1b98dd7-29dc-4131-8e37-1423e6a9ecca" providerId="AD" clId="Web-{98A6E0E0-2D92-7D2F-02FE-1D773AC55F8C}" dt="2023-02-07T11:56:04.193" v="130" actId="1076"/>
          <ac:spMkLst>
            <pc:docMk/>
            <pc:sldMk cId="2521723638" sldId="266"/>
            <ac:spMk id="7" creationId="{6C774B36-0EBC-B172-AD99-8ED55AA8B27A}"/>
          </ac:spMkLst>
        </pc:spChg>
        <pc:spChg chg="mod">
          <ac:chgData name="Mari Powell" userId="S::mari.powell@uwtsd.ac.uk::a1b98dd7-29dc-4131-8e37-1423e6a9ecca" providerId="AD" clId="Web-{98A6E0E0-2D92-7D2F-02FE-1D773AC55F8C}" dt="2023-02-07T11:55:57.255" v="128" actId="20577"/>
          <ac:spMkLst>
            <pc:docMk/>
            <pc:sldMk cId="2521723638" sldId="266"/>
            <ac:spMk id="8" creationId="{1F259FBB-BBFB-B062-4347-994F93D66B44}"/>
          </ac:spMkLst>
        </pc:spChg>
      </pc:sldChg>
      <pc:sldChg chg="add">
        <pc:chgData name="Mari Powell" userId="S::mari.powell@uwtsd.ac.uk::a1b98dd7-29dc-4131-8e37-1423e6a9ecca" providerId="AD" clId="Web-{98A6E0E0-2D92-7D2F-02FE-1D773AC55F8C}" dt="2023-02-07T11:56:30.179" v="131"/>
        <pc:sldMkLst>
          <pc:docMk/>
          <pc:sldMk cId="2801897107" sldId="267"/>
        </pc:sldMkLst>
      </pc:sldChg>
      <pc:sldChg chg="add">
        <pc:chgData name="Mari Powell" userId="S::mari.powell@uwtsd.ac.uk::a1b98dd7-29dc-4131-8e37-1423e6a9ecca" providerId="AD" clId="Web-{98A6E0E0-2D92-7D2F-02FE-1D773AC55F8C}" dt="2023-02-07T11:56:46.555" v="132"/>
        <pc:sldMkLst>
          <pc:docMk/>
          <pc:sldMk cId="2399268202" sldId="268"/>
        </pc:sldMkLst>
      </pc:sldChg>
      <pc:sldChg chg="modSp add replId">
        <pc:chgData name="Mari Powell" userId="S::mari.powell@uwtsd.ac.uk::a1b98dd7-29dc-4131-8e37-1423e6a9ecca" providerId="AD" clId="Web-{98A6E0E0-2D92-7D2F-02FE-1D773AC55F8C}" dt="2023-02-07T11:58:37.389" v="212" actId="20577"/>
        <pc:sldMkLst>
          <pc:docMk/>
          <pc:sldMk cId="2442088492" sldId="269"/>
        </pc:sldMkLst>
        <pc:spChg chg="mod">
          <ac:chgData name="Mari Powell" userId="S::mari.powell@uwtsd.ac.uk::a1b98dd7-29dc-4131-8e37-1423e6a9ecca" providerId="AD" clId="Web-{98A6E0E0-2D92-7D2F-02FE-1D773AC55F8C}" dt="2023-02-07T11:58:01.419" v="181" actId="20577"/>
          <ac:spMkLst>
            <pc:docMk/>
            <pc:sldMk cId="2442088492" sldId="269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98A6E0E0-2D92-7D2F-02FE-1D773AC55F8C}" dt="2023-02-07T11:58:15.904" v="192" actId="20577"/>
          <ac:spMkLst>
            <pc:docMk/>
            <pc:sldMk cId="2442088492" sldId="269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98A6E0E0-2D92-7D2F-02FE-1D773AC55F8C}" dt="2023-02-07T11:58:37.389" v="212" actId="20577"/>
          <ac:spMkLst>
            <pc:docMk/>
            <pc:sldMk cId="2442088492" sldId="269"/>
            <ac:spMk id="10" creationId="{164B1792-E73D-6A43-96E1-3F6419F0BCA3}"/>
          </ac:spMkLst>
        </pc:spChg>
      </pc:sldChg>
      <pc:sldChg chg="add">
        <pc:chgData name="Mari Powell" userId="S::mari.powell@uwtsd.ac.uk::a1b98dd7-29dc-4131-8e37-1423e6a9ecca" providerId="AD" clId="Web-{98A6E0E0-2D92-7D2F-02FE-1D773AC55F8C}" dt="2023-02-07T11:58:50.609" v="213"/>
        <pc:sldMkLst>
          <pc:docMk/>
          <pc:sldMk cId="1639161682" sldId="270"/>
        </pc:sldMkLst>
      </pc:sldChg>
      <pc:sldChg chg="modSp add">
        <pc:chgData name="Mari Powell" userId="S::mari.powell@uwtsd.ac.uk::a1b98dd7-29dc-4131-8e37-1423e6a9ecca" providerId="AD" clId="Web-{98A6E0E0-2D92-7D2F-02FE-1D773AC55F8C}" dt="2023-02-07T12:00:00.644" v="228" actId="20577"/>
        <pc:sldMkLst>
          <pc:docMk/>
          <pc:sldMk cId="2870377989" sldId="271"/>
        </pc:sldMkLst>
        <pc:spChg chg="mod">
          <ac:chgData name="Mari Powell" userId="S::mari.powell@uwtsd.ac.uk::a1b98dd7-29dc-4131-8e37-1423e6a9ecca" providerId="AD" clId="Web-{98A6E0E0-2D92-7D2F-02FE-1D773AC55F8C}" dt="2023-02-07T11:59:48.581" v="216" actId="20577"/>
          <ac:spMkLst>
            <pc:docMk/>
            <pc:sldMk cId="2870377989" sldId="271"/>
            <ac:spMk id="2" creationId="{7514220C-D430-BB42-840C-B19FE9B20225}"/>
          </ac:spMkLst>
        </pc:spChg>
        <pc:spChg chg="mod">
          <ac:chgData name="Mari Powell" userId="S::mari.powell@uwtsd.ac.uk::a1b98dd7-29dc-4131-8e37-1423e6a9ecca" providerId="AD" clId="Web-{98A6E0E0-2D92-7D2F-02FE-1D773AC55F8C}" dt="2023-02-07T12:00:00.644" v="228" actId="20577"/>
          <ac:spMkLst>
            <pc:docMk/>
            <pc:sldMk cId="2870377989" sldId="271"/>
            <ac:spMk id="10" creationId="{23207344-6D95-0B43-B512-30F5E46DDB59}"/>
          </ac:spMkLst>
        </pc:spChg>
      </pc:sldChg>
      <pc:sldChg chg="modSp add">
        <pc:chgData name="Mari Powell" userId="S::mari.powell@uwtsd.ac.uk::a1b98dd7-29dc-4131-8e37-1423e6a9ecca" providerId="AD" clId="Web-{98A6E0E0-2D92-7D2F-02FE-1D773AC55F8C}" dt="2023-02-07T12:01:31.963" v="242" actId="20577"/>
        <pc:sldMkLst>
          <pc:docMk/>
          <pc:sldMk cId="1978864481" sldId="272"/>
        </pc:sldMkLst>
        <pc:spChg chg="mod">
          <ac:chgData name="Mari Powell" userId="S::mari.powell@uwtsd.ac.uk::a1b98dd7-29dc-4131-8e37-1423e6a9ecca" providerId="AD" clId="Web-{98A6E0E0-2D92-7D2F-02FE-1D773AC55F8C}" dt="2023-02-07T12:00:42.178" v="234" actId="20577"/>
          <ac:spMkLst>
            <pc:docMk/>
            <pc:sldMk cId="1978864481" sldId="272"/>
            <ac:spMk id="2" creationId="{DEC43BBF-0E71-C94C-B913-3BA674642039}"/>
          </ac:spMkLst>
        </pc:spChg>
        <pc:spChg chg="mod">
          <ac:chgData name="Mari Powell" userId="S::mari.powell@uwtsd.ac.uk::a1b98dd7-29dc-4131-8e37-1423e6a9ecca" providerId="AD" clId="Web-{98A6E0E0-2D92-7D2F-02FE-1D773AC55F8C}" dt="2023-02-07T12:00:46.679" v="238" actId="20577"/>
          <ac:spMkLst>
            <pc:docMk/>
            <pc:sldMk cId="1978864481" sldId="272"/>
            <ac:spMk id="3" creationId="{DFA67A8D-E94A-D84E-85A3-DFFB90B692C2}"/>
          </ac:spMkLst>
        </pc:spChg>
        <pc:spChg chg="mod">
          <ac:chgData name="Mari Powell" userId="S::mari.powell@uwtsd.ac.uk::a1b98dd7-29dc-4131-8e37-1423e6a9ecca" providerId="AD" clId="Web-{98A6E0E0-2D92-7D2F-02FE-1D773AC55F8C}" dt="2023-02-07T12:01:31.963" v="242" actId="20577"/>
          <ac:spMkLst>
            <pc:docMk/>
            <pc:sldMk cId="1978864481" sldId="272"/>
            <ac:spMk id="4" creationId="{F8150B54-1BF7-D84D-91C3-A7A90AFA612C}"/>
          </ac:spMkLst>
        </pc:spChg>
      </pc:sldChg>
      <pc:sldChg chg="add">
        <pc:chgData name="Mari Powell" userId="S::mari.powell@uwtsd.ac.uk::a1b98dd7-29dc-4131-8e37-1423e6a9ecca" providerId="AD" clId="Web-{98A6E0E0-2D92-7D2F-02FE-1D773AC55F8C}" dt="2023-02-07T12:01:33.885" v="243"/>
        <pc:sldMkLst>
          <pc:docMk/>
          <pc:sldMk cId="1054887469" sldId="273"/>
        </pc:sldMkLst>
      </pc:sldChg>
      <pc:sldChg chg="add">
        <pc:chgData name="Mari Powell" userId="S::mari.powell@uwtsd.ac.uk::a1b98dd7-29dc-4131-8e37-1423e6a9ecca" providerId="AD" clId="Web-{98A6E0E0-2D92-7D2F-02FE-1D773AC55F8C}" dt="2023-02-07T12:13:09.349" v="307"/>
        <pc:sldMkLst>
          <pc:docMk/>
          <pc:sldMk cId="811070933" sldId="274"/>
        </pc:sldMkLst>
      </pc:sldChg>
      <pc:sldChg chg="add">
        <pc:chgData name="Mari Powell" userId="S::mari.powell@uwtsd.ac.uk::a1b98dd7-29dc-4131-8e37-1423e6a9ecca" providerId="AD" clId="Web-{98A6E0E0-2D92-7D2F-02FE-1D773AC55F8C}" dt="2023-02-07T12:13:18.349" v="308"/>
        <pc:sldMkLst>
          <pc:docMk/>
          <pc:sldMk cId="838440331" sldId="275"/>
        </pc:sldMkLst>
      </pc:sldChg>
      <pc:sldChg chg="add">
        <pc:chgData name="Mari Powell" userId="S::mari.powell@uwtsd.ac.uk::a1b98dd7-29dc-4131-8e37-1423e6a9ecca" providerId="AD" clId="Web-{98A6E0E0-2D92-7D2F-02FE-1D773AC55F8C}" dt="2023-02-07T12:13:28.147" v="309"/>
        <pc:sldMkLst>
          <pc:docMk/>
          <pc:sldMk cId="3280059294" sldId="276"/>
        </pc:sldMkLst>
      </pc:sldChg>
      <pc:sldChg chg="add">
        <pc:chgData name="Mari Powell" userId="S::mari.powell@uwtsd.ac.uk::a1b98dd7-29dc-4131-8e37-1423e6a9ecca" providerId="AD" clId="Web-{98A6E0E0-2D92-7D2F-02FE-1D773AC55F8C}" dt="2023-02-07T12:13:35.225" v="310"/>
        <pc:sldMkLst>
          <pc:docMk/>
          <pc:sldMk cId="2670707722" sldId="277"/>
        </pc:sldMkLst>
      </pc:sldChg>
      <pc:sldChg chg="modSp add">
        <pc:chgData name="Mari Powell" userId="S::mari.powell@uwtsd.ac.uk::a1b98dd7-29dc-4131-8e37-1423e6a9ecca" providerId="AD" clId="Web-{98A6E0E0-2D92-7D2F-02FE-1D773AC55F8C}" dt="2023-02-07T12:41:47.750" v="388" actId="20577"/>
        <pc:sldMkLst>
          <pc:docMk/>
          <pc:sldMk cId="1630784830" sldId="278"/>
        </pc:sldMkLst>
        <pc:spChg chg="mod">
          <ac:chgData name="Mari Powell" userId="S::mari.powell@uwtsd.ac.uk::a1b98dd7-29dc-4131-8e37-1423e6a9ecca" providerId="AD" clId="Web-{98A6E0E0-2D92-7D2F-02FE-1D773AC55F8C}" dt="2023-02-07T12:23:01.681" v="360" actId="1076"/>
          <ac:spMkLst>
            <pc:docMk/>
            <pc:sldMk cId="1630784830" sldId="278"/>
            <ac:spMk id="4" creationId="{8583B7B9-3B7A-5104-6E21-1BB20011FC75}"/>
          </ac:spMkLst>
        </pc:spChg>
        <pc:spChg chg="mod">
          <ac:chgData name="Mari Powell" userId="S::mari.powell@uwtsd.ac.uk::a1b98dd7-29dc-4131-8e37-1423e6a9ecca" providerId="AD" clId="Web-{98A6E0E0-2D92-7D2F-02FE-1D773AC55F8C}" dt="2023-02-07T12:41:47.750" v="388" actId="20577"/>
          <ac:spMkLst>
            <pc:docMk/>
            <pc:sldMk cId="1630784830" sldId="278"/>
            <ac:spMk id="5" creationId="{9836355E-2D7B-B874-3225-E5F53AD0A163}"/>
          </ac:spMkLst>
        </pc:spChg>
        <pc:graphicFrameChg chg="mod">
          <ac:chgData name="Mari Powell" userId="S::mari.powell@uwtsd.ac.uk::a1b98dd7-29dc-4131-8e37-1423e6a9ecca" providerId="AD" clId="Web-{98A6E0E0-2D92-7D2F-02FE-1D773AC55F8C}" dt="2023-02-07T12:22:23.132" v="357" actId="1076"/>
          <ac:graphicFrameMkLst>
            <pc:docMk/>
            <pc:sldMk cId="1630784830" sldId="278"/>
            <ac:graphicFrameMk id="3" creationId="{066A8EAD-81AB-752B-8FB0-813A14134218}"/>
          </ac:graphicFrameMkLst>
        </pc:graphicFrameChg>
        <pc:graphicFrameChg chg="mod">
          <ac:chgData name="Mari Powell" userId="S::mari.powell@uwtsd.ac.uk::a1b98dd7-29dc-4131-8e37-1423e6a9ecca" providerId="AD" clId="Web-{98A6E0E0-2D92-7D2F-02FE-1D773AC55F8C}" dt="2023-02-07T12:22:19.663" v="356" actId="1076"/>
          <ac:graphicFrameMkLst>
            <pc:docMk/>
            <pc:sldMk cId="1630784830" sldId="278"/>
            <ac:graphicFrameMk id="9" creationId="{FDA81B35-FFEA-BFF3-8E72-4B0431155720}"/>
          </ac:graphicFrameMkLst>
        </pc:graphicFrameChg>
      </pc:sldChg>
      <pc:sldChg chg="add">
        <pc:chgData name="Mari Powell" userId="S::mari.powell@uwtsd.ac.uk::a1b98dd7-29dc-4131-8e37-1423e6a9ecca" providerId="AD" clId="Web-{98A6E0E0-2D92-7D2F-02FE-1D773AC55F8C}" dt="2023-02-07T13:24:19.684" v="389"/>
        <pc:sldMkLst>
          <pc:docMk/>
          <pc:sldMk cId="2226933791" sldId="279"/>
        </pc:sldMkLst>
      </pc:sldChg>
      <pc:sldChg chg="addSp modSp add replId">
        <pc:chgData name="Mari Powell" userId="S::mari.powell@uwtsd.ac.uk::a1b98dd7-29dc-4131-8e37-1423e6a9ecca" providerId="AD" clId="Web-{98A6E0E0-2D92-7D2F-02FE-1D773AC55F8C}" dt="2023-02-07T13:27:39.306" v="545" actId="1076"/>
        <pc:sldMkLst>
          <pc:docMk/>
          <pc:sldMk cId="2131516621" sldId="280"/>
        </pc:sldMkLst>
        <pc:spChg chg="mod">
          <ac:chgData name="Mari Powell" userId="S::mari.powell@uwtsd.ac.uk::a1b98dd7-29dc-4131-8e37-1423e6a9ecca" providerId="AD" clId="Web-{98A6E0E0-2D92-7D2F-02FE-1D773AC55F8C}" dt="2023-02-07T13:27:32.680" v="543" actId="1076"/>
          <ac:spMkLst>
            <pc:docMk/>
            <pc:sldMk cId="2131516621" sldId="280"/>
            <ac:spMk id="3" creationId="{FDFAF644-1B19-901A-4F09-5E3425D67329}"/>
          </ac:spMkLst>
        </pc:spChg>
        <pc:spChg chg="mod">
          <ac:chgData name="Mari Powell" userId="S::mari.powell@uwtsd.ac.uk::a1b98dd7-29dc-4131-8e37-1423e6a9ecca" providerId="AD" clId="Web-{98A6E0E0-2D92-7D2F-02FE-1D773AC55F8C}" dt="2023-02-07T13:25:07.281" v="411" actId="14100"/>
          <ac:spMkLst>
            <pc:docMk/>
            <pc:sldMk cId="2131516621" sldId="280"/>
            <ac:spMk id="4" creationId="{A56ED437-6CC2-D3A2-F2B0-E464B4EDF2A8}"/>
          </ac:spMkLst>
        </pc:spChg>
        <pc:spChg chg="add mod">
          <ac:chgData name="Mari Powell" userId="S::mari.powell@uwtsd.ac.uk::a1b98dd7-29dc-4131-8e37-1423e6a9ecca" providerId="AD" clId="Web-{98A6E0E0-2D92-7D2F-02FE-1D773AC55F8C}" dt="2023-02-07T13:27:39.306" v="545" actId="1076"/>
          <ac:spMkLst>
            <pc:docMk/>
            <pc:sldMk cId="2131516621" sldId="280"/>
            <ac:spMk id="5" creationId="{7E007D1E-4991-9D42-7994-F3E091FD21E1}"/>
          </ac:spMkLst>
        </pc:spChg>
        <pc:spChg chg="mod">
          <ac:chgData name="Mari Powell" userId="S::mari.powell@uwtsd.ac.uk::a1b98dd7-29dc-4131-8e37-1423e6a9ecca" providerId="AD" clId="Web-{98A6E0E0-2D92-7D2F-02FE-1D773AC55F8C}" dt="2023-02-07T13:27:29.071" v="542" actId="1076"/>
          <ac:spMkLst>
            <pc:docMk/>
            <pc:sldMk cId="2131516621" sldId="280"/>
            <ac:spMk id="7" creationId="{6C774B36-0EBC-B172-AD99-8ED55AA8B27A}"/>
          </ac:spMkLst>
        </pc:spChg>
        <pc:spChg chg="mod">
          <ac:chgData name="Mari Powell" userId="S::mari.powell@uwtsd.ac.uk::a1b98dd7-29dc-4131-8e37-1423e6a9ecca" providerId="AD" clId="Web-{98A6E0E0-2D92-7D2F-02FE-1D773AC55F8C}" dt="2023-02-07T13:27:36.009" v="544" actId="1076"/>
          <ac:spMkLst>
            <pc:docMk/>
            <pc:sldMk cId="2131516621" sldId="280"/>
            <ac:spMk id="8" creationId="{1F259FBB-BBFB-B062-4347-994F93D66B44}"/>
          </ac:spMkLst>
        </pc:spChg>
      </pc:sldChg>
      <pc:sldChg chg="add del replId">
        <pc:chgData name="Mari Powell" userId="S::mari.powell@uwtsd.ac.uk::a1b98dd7-29dc-4131-8e37-1423e6a9ecca" providerId="AD" clId="Web-{98A6E0E0-2D92-7D2F-02FE-1D773AC55F8C}" dt="2023-02-07T13:30:17.503" v="548"/>
        <pc:sldMkLst>
          <pc:docMk/>
          <pc:sldMk cId="80916141" sldId="281"/>
        </pc:sldMkLst>
      </pc:sldChg>
      <pc:sldChg chg="add ord replId">
        <pc:chgData name="Mari Powell" userId="S::mari.powell@uwtsd.ac.uk::a1b98dd7-29dc-4131-8e37-1423e6a9ecca" providerId="AD" clId="Web-{98A6E0E0-2D92-7D2F-02FE-1D773AC55F8C}" dt="2023-02-07T14:22:09.199" v="1131"/>
        <pc:sldMkLst>
          <pc:docMk/>
          <pc:sldMk cId="1796132463" sldId="281"/>
        </pc:sldMkLst>
      </pc:sldChg>
      <pc:sldChg chg="modSp add replId">
        <pc:chgData name="Mari Powell" userId="S::mari.powell@uwtsd.ac.uk::a1b98dd7-29dc-4131-8e37-1423e6a9ecca" providerId="AD" clId="Web-{98A6E0E0-2D92-7D2F-02FE-1D773AC55F8C}" dt="2023-02-07T13:36:00.415" v="658" actId="20577"/>
        <pc:sldMkLst>
          <pc:docMk/>
          <pc:sldMk cId="2735697145" sldId="282"/>
        </pc:sldMkLst>
        <pc:spChg chg="mod">
          <ac:chgData name="Mari Powell" userId="S::mari.powell@uwtsd.ac.uk::a1b98dd7-29dc-4131-8e37-1423e6a9ecca" providerId="AD" clId="Web-{98A6E0E0-2D92-7D2F-02FE-1D773AC55F8C}" dt="2023-02-07T13:36:00.415" v="658" actId="20577"/>
          <ac:spMkLst>
            <pc:docMk/>
            <pc:sldMk cId="2735697145" sldId="282"/>
            <ac:spMk id="8" creationId="{77590F49-F86F-8B0F-DEB6-C598EDC43F71}"/>
          </ac:spMkLst>
        </pc:spChg>
      </pc:sldChg>
      <pc:sldChg chg="modSp add replId">
        <pc:chgData name="Mari Powell" userId="S::mari.powell@uwtsd.ac.uk::a1b98dd7-29dc-4131-8e37-1423e6a9ecca" providerId="AD" clId="Web-{98A6E0E0-2D92-7D2F-02FE-1D773AC55F8C}" dt="2023-02-07T13:36:56.263" v="669" actId="20577"/>
        <pc:sldMkLst>
          <pc:docMk/>
          <pc:sldMk cId="2665425533" sldId="283"/>
        </pc:sldMkLst>
        <pc:spChg chg="mod">
          <ac:chgData name="Mari Powell" userId="S::mari.powell@uwtsd.ac.uk::a1b98dd7-29dc-4131-8e37-1423e6a9ecca" providerId="AD" clId="Web-{98A6E0E0-2D92-7D2F-02FE-1D773AC55F8C}" dt="2023-02-07T13:36:56.263" v="669" actId="20577"/>
          <ac:spMkLst>
            <pc:docMk/>
            <pc:sldMk cId="2665425533" sldId="283"/>
            <ac:spMk id="8" creationId="{77590F49-F86F-8B0F-DEB6-C598EDC43F71}"/>
          </ac:spMkLst>
        </pc:spChg>
      </pc:sldChg>
      <pc:sldChg chg="modSp add">
        <pc:chgData name="Mari Powell" userId="S::mari.powell@uwtsd.ac.uk::a1b98dd7-29dc-4131-8e37-1423e6a9ecca" providerId="AD" clId="Web-{98A6E0E0-2D92-7D2F-02FE-1D773AC55F8C}" dt="2023-02-07T13:43:08.333" v="753" actId="1076"/>
        <pc:sldMkLst>
          <pc:docMk/>
          <pc:sldMk cId="938865829" sldId="284"/>
        </pc:sldMkLst>
        <pc:spChg chg="mod">
          <ac:chgData name="Mari Powell" userId="S::mari.powell@uwtsd.ac.uk::a1b98dd7-29dc-4131-8e37-1423e6a9ecca" providerId="AD" clId="Web-{98A6E0E0-2D92-7D2F-02FE-1D773AC55F8C}" dt="2023-02-07T13:41:52.469" v="703" actId="20577"/>
          <ac:spMkLst>
            <pc:docMk/>
            <pc:sldMk cId="938865829" sldId="284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98A6E0E0-2D92-7D2F-02FE-1D773AC55F8C}" dt="2023-02-07T13:40:18.994" v="691" actId="1076"/>
          <ac:spMkLst>
            <pc:docMk/>
            <pc:sldMk cId="938865829" sldId="284"/>
            <ac:spMk id="11" creationId="{02FD5A68-21CB-0445-B715-D524A0F19291}"/>
          </ac:spMkLst>
        </pc:spChg>
        <pc:spChg chg="mod">
          <ac:chgData name="Mari Powell" userId="S::mari.powell@uwtsd.ac.uk::a1b98dd7-29dc-4131-8e37-1423e6a9ecca" providerId="AD" clId="Web-{98A6E0E0-2D92-7D2F-02FE-1D773AC55F8C}" dt="2023-02-07T13:40:13.837" v="690" actId="1076"/>
          <ac:spMkLst>
            <pc:docMk/>
            <pc:sldMk cId="938865829" sldId="284"/>
            <ac:spMk id="14" creationId="{AA1A24D2-84E0-1F40-889C-0F943DC662E7}"/>
          </ac:spMkLst>
        </pc:spChg>
        <pc:spChg chg="mod">
          <ac:chgData name="Mari Powell" userId="S::mari.powell@uwtsd.ac.uk::a1b98dd7-29dc-4131-8e37-1423e6a9ecca" providerId="AD" clId="Web-{98A6E0E0-2D92-7D2F-02FE-1D773AC55F8C}" dt="2023-02-07T13:43:08.333" v="753" actId="1076"/>
          <ac:spMkLst>
            <pc:docMk/>
            <pc:sldMk cId="938865829" sldId="284"/>
            <ac:spMk id="16" creationId="{D9F764A0-86B3-8D4A-941C-8DA651EF03D9}"/>
          </ac:spMkLst>
        </pc:spChg>
        <pc:spChg chg="mod">
          <ac:chgData name="Mari Powell" userId="S::mari.powell@uwtsd.ac.uk::a1b98dd7-29dc-4131-8e37-1423e6a9ecca" providerId="AD" clId="Web-{98A6E0E0-2D92-7D2F-02FE-1D773AC55F8C}" dt="2023-02-07T13:42:15.532" v="707" actId="20577"/>
          <ac:spMkLst>
            <pc:docMk/>
            <pc:sldMk cId="938865829" sldId="284"/>
            <ac:spMk id="18" creationId="{C7E25F20-DCE9-9741-BBCF-3FF67CDA9893}"/>
          </ac:spMkLst>
        </pc:spChg>
        <pc:spChg chg="mod">
          <ac:chgData name="Mari Powell" userId="S::mari.powell@uwtsd.ac.uk::a1b98dd7-29dc-4131-8e37-1423e6a9ecca" providerId="AD" clId="Web-{98A6E0E0-2D92-7D2F-02FE-1D773AC55F8C}" dt="2023-02-07T13:41:11.435" v="698" actId="1076"/>
          <ac:spMkLst>
            <pc:docMk/>
            <pc:sldMk cId="938865829" sldId="284"/>
            <ac:spMk id="19" creationId="{2E247E66-6021-C44F-9175-BF2A241BEEBA}"/>
          </ac:spMkLst>
        </pc:spChg>
        <pc:spChg chg="mod">
          <ac:chgData name="Mari Powell" userId="S::mari.powell@uwtsd.ac.uk::a1b98dd7-29dc-4131-8e37-1423e6a9ecca" providerId="AD" clId="Web-{98A6E0E0-2D92-7D2F-02FE-1D773AC55F8C}" dt="2023-02-07T13:41:14.732" v="699" actId="1076"/>
          <ac:spMkLst>
            <pc:docMk/>
            <pc:sldMk cId="938865829" sldId="284"/>
            <ac:spMk id="20" creationId="{211DAA15-3EB0-2347-9918-89834D7FEE01}"/>
          </ac:spMkLst>
        </pc:spChg>
        <pc:picChg chg="mod modCrop">
          <ac:chgData name="Mari Powell" userId="S::mari.powell@uwtsd.ac.uk::a1b98dd7-29dc-4131-8e37-1423e6a9ecca" providerId="AD" clId="Web-{98A6E0E0-2D92-7D2F-02FE-1D773AC55F8C}" dt="2023-02-07T13:40:04.634" v="688" actId="1076"/>
          <ac:picMkLst>
            <pc:docMk/>
            <pc:sldMk cId="938865829" sldId="284"/>
            <ac:picMk id="3" creationId="{07C71B27-4254-7666-DCD7-A2A570E436C0}"/>
          </ac:picMkLst>
        </pc:picChg>
      </pc:sldChg>
      <pc:sldChg chg="addSp delSp modSp add replId delAnim">
        <pc:chgData name="Mari Powell" userId="S::mari.powell@uwtsd.ac.uk::a1b98dd7-29dc-4131-8e37-1423e6a9ecca" providerId="AD" clId="Web-{98A6E0E0-2D92-7D2F-02FE-1D773AC55F8C}" dt="2023-02-07T14:11:50.301" v="965"/>
        <pc:sldMkLst>
          <pc:docMk/>
          <pc:sldMk cId="2022241023" sldId="285"/>
        </pc:sldMkLst>
        <pc:spChg chg="add mod">
          <ac:chgData name="Mari Powell" userId="S::mari.powell@uwtsd.ac.uk::a1b98dd7-29dc-4131-8e37-1423e6a9ecca" providerId="AD" clId="Web-{98A6E0E0-2D92-7D2F-02FE-1D773AC55F8C}" dt="2023-02-07T14:05:02.822" v="896" actId="20577"/>
          <ac:spMkLst>
            <pc:docMk/>
            <pc:sldMk cId="2022241023" sldId="285"/>
            <ac:spMk id="7" creationId="{B68C5D00-2705-5847-CBC6-27AB070DD3B3}"/>
          </ac:spMkLst>
        </pc:spChg>
        <pc:spChg chg="add mod">
          <ac:chgData name="Mari Powell" userId="S::mari.powell@uwtsd.ac.uk::a1b98dd7-29dc-4131-8e37-1423e6a9ecca" providerId="AD" clId="Web-{98A6E0E0-2D92-7D2F-02FE-1D773AC55F8C}" dt="2023-02-07T14:07:07.861" v="942" actId="20577"/>
          <ac:spMkLst>
            <pc:docMk/>
            <pc:sldMk cId="2022241023" sldId="285"/>
            <ac:spMk id="8" creationId="{A2B62D86-E9F8-3F6D-8D4E-1FA4FEAE0FC5}"/>
          </ac:spMkLst>
        </pc:spChg>
        <pc:spChg chg="mod">
          <ac:chgData name="Mari Powell" userId="S::mari.powell@uwtsd.ac.uk::a1b98dd7-29dc-4131-8e37-1423e6a9ecca" providerId="AD" clId="Web-{98A6E0E0-2D92-7D2F-02FE-1D773AC55F8C}" dt="2023-02-07T14:01:50.513" v="841" actId="1076"/>
          <ac:spMkLst>
            <pc:docMk/>
            <pc:sldMk cId="2022241023" sldId="285"/>
            <ac:spMk id="9" creationId="{B179A399-CC32-B447-8A4B-FA81924E9AEF}"/>
          </ac:spMkLst>
        </pc:spChg>
        <pc:spChg chg="del">
          <ac:chgData name="Mari Powell" userId="S::mari.powell@uwtsd.ac.uk::a1b98dd7-29dc-4131-8e37-1423e6a9ecca" providerId="AD" clId="Web-{98A6E0E0-2D92-7D2F-02FE-1D773AC55F8C}" dt="2023-02-07T13:44:04.524" v="760"/>
          <ac:spMkLst>
            <pc:docMk/>
            <pc:sldMk cId="2022241023" sldId="285"/>
            <ac:spMk id="11" creationId="{02FD5A68-21CB-0445-B715-D524A0F19291}"/>
          </ac:spMkLst>
        </pc:spChg>
        <pc:spChg chg="del">
          <ac:chgData name="Mari Powell" userId="S::mari.powell@uwtsd.ac.uk::a1b98dd7-29dc-4131-8e37-1423e6a9ecca" providerId="AD" clId="Web-{98A6E0E0-2D92-7D2F-02FE-1D773AC55F8C}" dt="2023-02-07T13:44:06.602" v="761"/>
          <ac:spMkLst>
            <pc:docMk/>
            <pc:sldMk cId="2022241023" sldId="285"/>
            <ac:spMk id="14" creationId="{AA1A24D2-84E0-1F40-889C-0F943DC662E7}"/>
          </ac:spMkLst>
        </pc:spChg>
        <pc:spChg chg="del">
          <ac:chgData name="Mari Powell" userId="S::mari.powell@uwtsd.ac.uk::a1b98dd7-29dc-4131-8e37-1423e6a9ecca" providerId="AD" clId="Web-{98A6E0E0-2D92-7D2F-02FE-1D773AC55F8C}" dt="2023-02-07T13:43:54.195" v="755"/>
          <ac:spMkLst>
            <pc:docMk/>
            <pc:sldMk cId="2022241023" sldId="285"/>
            <ac:spMk id="16" creationId="{D9F764A0-86B3-8D4A-941C-8DA651EF03D9}"/>
          </ac:spMkLst>
        </pc:spChg>
        <pc:spChg chg="del">
          <ac:chgData name="Mari Powell" userId="S::mari.powell@uwtsd.ac.uk::a1b98dd7-29dc-4131-8e37-1423e6a9ecca" providerId="AD" clId="Web-{98A6E0E0-2D92-7D2F-02FE-1D773AC55F8C}" dt="2023-02-07T13:43:57.429" v="756"/>
          <ac:spMkLst>
            <pc:docMk/>
            <pc:sldMk cId="2022241023" sldId="285"/>
            <ac:spMk id="18" creationId="{C7E25F20-DCE9-9741-BBCF-3FF67CDA9893}"/>
          </ac:spMkLst>
        </pc:spChg>
        <pc:spChg chg="del">
          <ac:chgData name="Mari Powell" userId="S::mari.powell@uwtsd.ac.uk::a1b98dd7-29dc-4131-8e37-1423e6a9ecca" providerId="AD" clId="Web-{98A6E0E0-2D92-7D2F-02FE-1D773AC55F8C}" dt="2023-02-07T13:44:01.180" v="758"/>
          <ac:spMkLst>
            <pc:docMk/>
            <pc:sldMk cId="2022241023" sldId="285"/>
            <ac:spMk id="19" creationId="{2E247E66-6021-C44F-9175-BF2A241BEEBA}"/>
          </ac:spMkLst>
        </pc:spChg>
        <pc:spChg chg="del">
          <ac:chgData name="Mari Powell" userId="S::mari.powell@uwtsd.ac.uk::a1b98dd7-29dc-4131-8e37-1423e6a9ecca" providerId="AD" clId="Web-{98A6E0E0-2D92-7D2F-02FE-1D773AC55F8C}" dt="2023-02-07T13:43:59.476" v="757"/>
          <ac:spMkLst>
            <pc:docMk/>
            <pc:sldMk cId="2022241023" sldId="285"/>
            <ac:spMk id="20" creationId="{211DAA15-3EB0-2347-9918-89834D7FEE01}"/>
          </ac:spMkLst>
        </pc:spChg>
        <pc:picChg chg="add mod">
          <ac:chgData name="Mari Powell" userId="S::mari.powell@uwtsd.ac.uk::a1b98dd7-29dc-4131-8e37-1423e6a9ecca" providerId="AD" clId="Web-{98A6E0E0-2D92-7D2F-02FE-1D773AC55F8C}" dt="2023-02-07T14:01:15.964" v="833" actId="1076"/>
          <ac:picMkLst>
            <pc:docMk/>
            <pc:sldMk cId="2022241023" sldId="285"/>
            <ac:picMk id="2" creationId="{6CB49B86-64CE-ADF4-23EA-15F757199A30}"/>
          </ac:picMkLst>
        </pc:picChg>
        <pc:picChg chg="del">
          <ac:chgData name="Mari Powell" userId="S::mari.powell@uwtsd.ac.uk::a1b98dd7-29dc-4131-8e37-1423e6a9ecca" providerId="AD" clId="Web-{98A6E0E0-2D92-7D2F-02FE-1D773AC55F8C}" dt="2023-02-07T13:44:02.352" v="759"/>
          <ac:picMkLst>
            <pc:docMk/>
            <pc:sldMk cId="2022241023" sldId="285"/>
            <ac:picMk id="3" creationId="{07C71B27-4254-7666-DCD7-A2A570E436C0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4:01:32.590" v="837" actId="1076"/>
          <ac:picMkLst>
            <pc:docMk/>
            <pc:sldMk cId="2022241023" sldId="285"/>
            <ac:picMk id="4" creationId="{13B8E54D-E055-0916-FA28-71D619B21BF2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4:01:34.137" v="838" actId="1076"/>
          <ac:picMkLst>
            <pc:docMk/>
            <pc:sldMk cId="2022241023" sldId="285"/>
            <ac:picMk id="5" creationId="{DC5A9651-8723-BACF-3CCC-61B632421FE5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4:01:37.153" v="839" actId="1076"/>
          <ac:picMkLst>
            <pc:docMk/>
            <pc:sldMk cId="2022241023" sldId="285"/>
            <ac:picMk id="6" creationId="{FEC74332-D491-ABDA-FD17-937AD53EEC54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4:07:35.972" v="947"/>
          <ac:picMkLst>
            <pc:docMk/>
            <pc:sldMk cId="2022241023" sldId="285"/>
            <ac:picMk id="10" creationId="{AC5DE951-3074-3724-96A4-0E17D3975AB7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4:08:55.352" v="955" actId="14100"/>
          <ac:picMkLst>
            <pc:docMk/>
            <pc:sldMk cId="2022241023" sldId="285"/>
            <ac:picMk id="12" creationId="{951E7E3C-35AE-3A78-A296-894AA7F6E953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4:10:40.328" v="960"/>
          <ac:picMkLst>
            <pc:docMk/>
            <pc:sldMk cId="2022241023" sldId="285"/>
            <ac:picMk id="13" creationId="{D71DAF96-F1CE-755B-A784-AB2EA3DF3FAB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4:11:50.301" v="965"/>
          <ac:picMkLst>
            <pc:docMk/>
            <pc:sldMk cId="2022241023" sldId="285"/>
            <ac:picMk id="15" creationId="{13DA83CC-FB6A-BDCC-6CDB-1BF50CC780DB}"/>
          </ac:picMkLst>
        </pc:picChg>
      </pc:sldChg>
      <pc:sldChg chg="addSp delSp modSp add mod replId setBg delAnim">
        <pc:chgData name="Mari Powell" userId="S::mari.powell@uwtsd.ac.uk::a1b98dd7-29dc-4131-8e37-1423e6a9ecca" providerId="AD" clId="Web-{98A6E0E0-2D92-7D2F-02FE-1D773AC55F8C}" dt="2023-02-07T14:20:47.631" v="1119" actId="1076"/>
        <pc:sldMkLst>
          <pc:docMk/>
          <pc:sldMk cId="3098796266" sldId="286"/>
        </pc:sldMkLst>
        <pc:spChg chg="add mod">
          <ac:chgData name="Mari Powell" userId="S::mari.powell@uwtsd.ac.uk::a1b98dd7-29dc-4131-8e37-1423e6a9ecca" providerId="AD" clId="Web-{98A6E0E0-2D92-7D2F-02FE-1D773AC55F8C}" dt="2023-02-07T14:20:47.631" v="1119" actId="1076"/>
          <ac:spMkLst>
            <pc:docMk/>
            <pc:sldMk cId="3098796266" sldId="286"/>
            <ac:spMk id="4" creationId="{E8C18B88-AE42-97EF-794F-FD1B1762C9A1}"/>
          </ac:spMkLst>
        </pc:spChg>
        <pc:spChg chg="mod">
          <ac:chgData name="Mari Powell" userId="S::mari.powell@uwtsd.ac.uk::a1b98dd7-29dc-4131-8e37-1423e6a9ecca" providerId="AD" clId="Web-{98A6E0E0-2D92-7D2F-02FE-1D773AC55F8C}" dt="2023-02-07T14:14:43.312" v="995" actId="1076"/>
          <ac:spMkLst>
            <pc:docMk/>
            <pc:sldMk cId="3098796266" sldId="286"/>
            <ac:spMk id="9" creationId="{B179A399-CC32-B447-8A4B-FA81924E9AEF}"/>
          </ac:spMkLst>
        </pc:spChg>
        <pc:spChg chg="del">
          <ac:chgData name="Mari Powell" userId="S::mari.powell@uwtsd.ac.uk::a1b98dd7-29dc-4131-8e37-1423e6a9ecca" providerId="AD" clId="Web-{98A6E0E0-2D92-7D2F-02FE-1D773AC55F8C}" dt="2023-02-07T13:45:23.747" v="797"/>
          <ac:spMkLst>
            <pc:docMk/>
            <pc:sldMk cId="3098796266" sldId="286"/>
            <ac:spMk id="11" creationId="{02FD5A68-21CB-0445-B715-D524A0F19291}"/>
          </ac:spMkLst>
        </pc:spChg>
        <pc:spChg chg="del">
          <ac:chgData name="Mari Powell" userId="S::mari.powell@uwtsd.ac.uk::a1b98dd7-29dc-4131-8e37-1423e6a9ecca" providerId="AD" clId="Web-{98A6E0E0-2D92-7D2F-02FE-1D773AC55F8C}" dt="2023-02-07T13:45:25.357" v="798"/>
          <ac:spMkLst>
            <pc:docMk/>
            <pc:sldMk cId="3098796266" sldId="286"/>
            <ac:spMk id="14" creationId="{AA1A24D2-84E0-1F40-889C-0F943DC662E7}"/>
          </ac:spMkLst>
        </pc:spChg>
        <pc:spChg chg="del">
          <ac:chgData name="Mari Powell" userId="S::mari.powell@uwtsd.ac.uk::a1b98dd7-29dc-4131-8e37-1423e6a9ecca" providerId="AD" clId="Web-{98A6E0E0-2D92-7D2F-02FE-1D773AC55F8C}" dt="2023-02-07T13:45:18.200" v="794"/>
          <ac:spMkLst>
            <pc:docMk/>
            <pc:sldMk cId="3098796266" sldId="286"/>
            <ac:spMk id="16" creationId="{D9F764A0-86B3-8D4A-941C-8DA651EF03D9}"/>
          </ac:spMkLst>
        </pc:spChg>
        <pc:spChg chg="mod">
          <ac:chgData name="Mari Powell" userId="S::mari.powell@uwtsd.ac.uk::a1b98dd7-29dc-4131-8e37-1423e6a9ecca" providerId="AD" clId="Web-{98A6E0E0-2D92-7D2F-02FE-1D773AC55F8C}" dt="2023-02-07T14:19:46.893" v="1101" actId="20577"/>
          <ac:spMkLst>
            <pc:docMk/>
            <pc:sldMk cId="3098796266" sldId="286"/>
            <ac:spMk id="18" creationId="{C7E25F20-DCE9-9741-BBCF-3FF67CDA9893}"/>
          </ac:spMkLst>
        </pc:spChg>
        <pc:spChg chg="del">
          <ac:chgData name="Mari Powell" userId="S::mari.powell@uwtsd.ac.uk::a1b98dd7-29dc-4131-8e37-1423e6a9ecca" providerId="AD" clId="Web-{98A6E0E0-2D92-7D2F-02FE-1D773AC55F8C}" dt="2023-02-07T13:45:19.857" v="795"/>
          <ac:spMkLst>
            <pc:docMk/>
            <pc:sldMk cId="3098796266" sldId="286"/>
            <ac:spMk id="19" creationId="{2E247E66-6021-C44F-9175-BF2A241BEEBA}"/>
          </ac:spMkLst>
        </pc:spChg>
        <pc:spChg chg="del">
          <ac:chgData name="Mari Powell" userId="S::mari.powell@uwtsd.ac.uk::a1b98dd7-29dc-4131-8e37-1423e6a9ecca" providerId="AD" clId="Web-{98A6E0E0-2D92-7D2F-02FE-1D773AC55F8C}" dt="2023-02-07T13:45:16.591" v="793"/>
          <ac:spMkLst>
            <pc:docMk/>
            <pc:sldMk cId="3098796266" sldId="286"/>
            <ac:spMk id="20" creationId="{211DAA15-3EB0-2347-9918-89834D7FEE01}"/>
          </ac:spMkLst>
        </pc:spChg>
        <pc:picChg chg="del">
          <ac:chgData name="Mari Powell" userId="S::mari.powell@uwtsd.ac.uk::a1b98dd7-29dc-4131-8e37-1423e6a9ecca" providerId="AD" clId="Web-{98A6E0E0-2D92-7D2F-02FE-1D773AC55F8C}" dt="2023-02-07T13:45:21.044" v="796"/>
          <ac:picMkLst>
            <pc:docMk/>
            <pc:sldMk cId="3098796266" sldId="286"/>
            <ac:picMk id="3" creationId="{07C71B27-4254-7666-DCD7-A2A570E436C0}"/>
          </ac:picMkLst>
        </pc:picChg>
      </pc:sldChg>
      <pc:sldChg chg="addSp modSp add">
        <pc:chgData name="Mari Powell" userId="S::mari.powell@uwtsd.ac.uk::a1b98dd7-29dc-4131-8e37-1423e6a9ecca" providerId="AD" clId="Web-{98A6E0E0-2D92-7D2F-02FE-1D773AC55F8C}" dt="2023-02-07T14:25:40.900" v="1170" actId="688"/>
        <pc:sldMkLst>
          <pc:docMk/>
          <pc:sldMk cId="2054107096" sldId="287"/>
        </pc:sldMkLst>
        <pc:spChg chg="mod">
          <ac:chgData name="Mari Powell" userId="S::mari.powell@uwtsd.ac.uk::a1b98dd7-29dc-4131-8e37-1423e6a9ecca" providerId="AD" clId="Web-{98A6E0E0-2D92-7D2F-02FE-1D773AC55F8C}" dt="2023-02-07T14:25:37.259" v="1169" actId="1076"/>
          <ac:spMkLst>
            <pc:docMk/>
            <pc:sldMk cId="2054107096" sldId="287"/>
            <ac:spMk id="2" creationId="{9D540F00-C165-6061-C665-1F88A17F725E}"/>
          </ac:spMkLst>
        </pc:spChg>
        <pc:spChg chg="mod">
          <ac:chgData name="Mari Powell" userId="S::mari.powell@uwtsd.ac.uk::a1b98dd7-29dc-4131-8e37-1423e6a9ecca" providerId="AD" clId="Web-{98A6E0E0-2D92-7D2F-02FE-1D773AC55F8C}" dt="2023-02-07T14:25:40.900" v="1170" actId="688"/>
          <ac:spMkLst>
            <pc:docMk/>
            <pc:sldMk cId="2054107096" sldId="287"/>
            <ac:spMk id="3" creationId="{C3A4C077-563B-9412-F29F-1C14A321165D}"/>
          </ac:spMkLst>
        </pc:spChg>
        <pc:spChg chg="add mod">
          <ac:chgData name="Mari Powell" userId="S::mari.powell@uwtsd.ac.uk::a1b98dd7-29dc-4131-8e37-1423e6a9ecca" providerId="AD" clId="Web-{98A6E0E0-2D92-7D2F-02FE-1D773AC55F8C}" dt="2023-02-07T14:25:30.915" v="1167" actId="1076"/>
          <ac:spMkLst>
            <pc:docMk/>
            <pc:sldMk cId="2054107096" sldId="287"/>
            <ac:spMk id="5" creationId="{A395014F-D9E5-9033-D906-18B0F45D7447}"/>
          </ac:spMkLst>
        </pc:spChg>
      </pc:sldChg>
      <pc:sldChg chg="addSp modSp add">
        <pc:chgData name="Mari Powell" userId="S::mari.powell@uwtsd.ac.uk::a1b98dd7-29dc-4131-8e37-1423e6a9ecca" providerId="AD" clId="Web-{98A6E0E0-2D92-7D2F-02FE-1D773AC55F8C}" dt="2023-02-07T14:23:40.564" v="1141" actId="1076"/>
        <pc:sldMkLst>
          <pc:docMk/>
          <pc:sldMk cId="2613121182" sldId="288"/>
        </pc:sldMkLst>
        <pc:spChg chg="add mod">
          <ac:chgData name="Mari Powell" userId="S::mari.powell@uwtsd.ac.uk::a1b98dd7-29dc-4131-8e37-1423e6a9ecca" providerId="AD" clId="Web-{98A6E0E0-2D92-7D2F-02FE-1D773AC55F8C}" dt="2023-02-07T14:23:40.564" v="1141" actId="1076"/>
          <ac:spMkLst>
            <pc:docMk/>
            <pc:sldMk cId="2613121182" sldId="288"/>
            <ac:spMk id="2" creationId="{A6514B20-5AD0-78DC-D683-B5E59F11527D}"/>
          </ac:spMkLst>
        </pc:spChg>
      </pc:sldChg>
      <pc:sldChg chg="modSp add replId">
        <pc:chgData name="Mari Powell" userId="S::mari.powell@uwtsd.ac.uk::a1b98dd7-29dc-4131-8e37-1423e6a9ecca" providerId="AD" clId="Web-{98A6E0E0-2D92-7D2F-02FE-1D773AC55F8C}" dt="2023-02-07T14:26:50.466" v="1203" actId="1076"/>
        <pc:sldMkLst>
          <pc:docMk/>
          <pc:sldMk cId="2192995823" sldId="289"/>
        </pc:sldMkLst>
        <pc:spChg chg="mod">
          <ac:chgData name="Mari Powell" userId="S::mari.powell@uwtsd.ac.uk::a1b98dd7-29dc-4131-8e37-1423e6a9ecca" providerId="AD" clId="Web-{98A6E0E0-2D92-7D2F-02FE-1D773AC55F8C}" dt="2023-02-07T14:26:50.466" v="1203" actId="1076"/>
          <ac:spMkLst>
            <pc:docMk/>
            <pc:sldMk cId="2192995823" sldId="289"/>
            <ac:spMk id="5" creationId="{9EC94526-3D11-AA9A-A5E5-E81B5A0FDEFB}"/>
          </ac:spMkLst>
        </pc:spChg>
      </pc:sldChg>
      <pc:sldChg chg="delSp add del replId">
        <pc:chgData name="Mari Powell" userId="S::mari.powell@uwtsd.ac.uk::a1b98dd7-29dc-4131-8e37-1423e6a9ecca" providerId="AD" clId="Web-{98A6E0E0-2D92-7D2F-02FE-1D773AC55F8C}" dt="2023-02-07T14:28:18.597" v="1208"/>
        <pc:sldMkLst>
          <pc:docMk/>
          <pc:sldMk cId="2014339212" sldId="290"/>
        </pc:sldMkLst>
        <pc:spChg chg="del">
          <ac:chgData name="Mari Powell" userId="S::mari.powell@uwtsd.ac.uk::a1b98dd7-29dc-4131-8e37-1423e6a9ecca" providerId="AD" clId="Web-{98A6E0E0-2D92-7D2F-02FE-1D773AC55F8C}" dt="2023-02-07T14:27:52.095" v="1206"/>
          <ac:spMkLst>
            <pc:docMk/>
            <pc:sldMk cId="2014339212" sldId="290"/>
            <ac:spMk id="5" creationId="{9EC94526-3D11-AA9A-A5E5-E81B5A0FDEFB}"/>
          </ac:spMkLst>
        </pc:spChg>
        <pc:picChg chg="del">
          <ac:chgData name="Mari Powell" userId="S::mari.powell@uwtsd.ac.uk::a1b98dd7-29dc-4131-8e37-1423e6a9ecca" providerId="AD" clId="Web-{98A6E0E0-2D92-7D2F-02FE-1D773AC55F8C}" dt="2023-02-07T14:27:48.798" v="1205"/>
          <ac:picMkLst>
            <pc:docMk/>
            <pc:sldMk cId="2014339212" sldId="290"/>
            <ac:picMk id="2" creationId="{462BE120-5BC5-C908-0479-8057B31093C5}"/>
          </ac:picMkLst>
        </pc:picChg>
      </pc:sldChg>
      <pc:sldChg chg="addSp delSp modSp add replId">
        <pc:chgData name="Mari Powell" userId="S::mari.powell@uwtsd.ac.uk::a1b98dd7-29dc-4131-8e37-1423e6a9ecca" providerId="AD" clId="Web-{98A6E0E0-2D92-7D2F-02FE-1D773AC55F8C}" dt="2023-02-07T14:34:14.057" v="1386" actId="1076"/>
        <pc:sldMkLst>
          <pc:docMk/>
          <pc:sldMk cId="4274897163" sldId="291"/>
        </pc:sldMkLst>
        <pc:spChg chg="mod">
          <ac:chgData name="Mari Powell" userId="S::mari.powell@uwtsd.ac.uk::a1b98dd7-29dc-4131-8e37-1423e6a9ecca" providerId="AD" clId="Web-{98A6E0E0-2D92-7D2F-02FE-1D773AC55F8C}" dt="2023-02-07T14:34:14.057" v="1386" actId="1076"/>
          <ac:spMkLst>
            <pc:docMk/>
            <pc:sldMk cId="4274897163" sldId="291"/>
            <ac:spMk id="2" creationId="{DEC43BBF-0E71-C94C-B913-3BA674642039}"/>
          </ac:spMkLst>
        </pc:spChg>
        <pc:spChg chg="mod">
          <ac:chgData name="Mari Powell" userId="S::mari.powell@uwtsd.ac.uk::a1b98dd7-29dc-4131-8e37-1423e6a9ecca" providerId="AD" clId="Web-{98A6E0E0-2D92-7D2F-02FE-1D773AC55F8C}" dt="2023-02-07T14:33:57.024" v="1382" actId="1076"/>
          <ac:spMkLst>
            <pc:docMk/>
            <pc:sldMk cId="4274897163" sldId="291"/>
            <ac:spMk id="3" creationId="{DFA67A8D-E94A-D84E-85A3-DFFB90B692C2}"/>
          </ac:spMkLst>
        </pc:spChg>
        <pc:spChg chg="mod">
          <ac:chgData name="Mari Powell" userId="S::mari.powell@uwtsd.ac.uk::a1b98dd7-29dc-4131-8e37-1423e6a9ecca" providerId="AD" clId="Web-{98A6E0E0-2D92-7D2F-02FE-1D773AC55F8C}" dt="2023-02-07T14:33:59.275" v="1383" actId="1076"/>
          <ac:spMkLst>
            <pc:docMk/>
            <pc:sldMk cId="4274897163" sldId="291"/>
            <ac:spMk id="4" creationId="{F8150B54-1BF7-D84D-91C3-A7A90AFA612C}"/>
          </ac:spMkLst>
        </pc:spChg>
        <pc:spChg chg="add mod">
          <ac:chgData name="Mari Powell" userId="S::mari.powell@uwtsd.ac.uk::a1b98dd7-29dc-4131-8e37-1423e6a9ecca" providerId="AD" clId="Web-{98A6E0E0-2D92-7D2F-02FE-1D773AC55F8C}" dt="2023-02-07T14:33:52.243" v="1381" actId="1076"/>
          <ac:spMkLst>
            <pc:docMk/>
            <pc:sldMk cId="4274897163" sldId="291"/>
            <ac:spMk id="8" creationId="{50851177-F1F0-B1B1-3C07-718D99512974}"/>
          </ac:spMkLst>
        </pc:spChg>
        <pc:spChg chg="del">
          <ac:chgData name="Mari Powell" userId="S::mari.powell@uwtsd.ac.uk::a1b98dd7-29dc-4131-8e37-1423e6a9ecca" providerId="AD" clId="Web-{98A6E0E0-2D92-7D2F-02FE-1D773AC55F8C}" dt="2023-02-07T14:28:21.832" v="1209"/>
          <ac:spMkLst>
            <pc:docMk/>
            <pc:sldMk cId="4274897163" sldId="291"/>
            <ac:spMk id="10" creationId="{4749507F-AE2F-CB40-96AB-E097959BFC4E}"/>
          </ac:spMkLst>
        </pc:spChg>
        <pc:spChg chg="del">
          <ac:chgData name="Mari Powell" userId="S::mari.powell@uwtsd.ac.uk::a1b98dd7-29dc-4131-8e37-1423e6a9ecca" providerId="AD" clId="Web-{98A6E0E0-2D92-7D2F-02FE-1D773AC55F8C}" dt="2023-02-07T14:28:23.628" v="1210"/>
          <ac:spMkLst>
            <pc:docMk/>
            <pc:sldMk cId="4274897163" sldId="291"/>
            <ac:spMk id="11" creationId="{3A5818E7-4C0F-A044-8A8B-9906AE1F5206}"/>
          </ac:spMkLst>
        </pc:spChg>
        <pc:cxnChg chg="mod">
          <ac:chgData name="Mari Powell" userId="S::mari.powell@uwtsd.ac.uk::a1b98dd7-29dc-4131-8e37-1423e6a9ecca" providerId="AD" clId="Web-{98A6E0E0-2D92-7D2F-02FE-1D773AC55F8C}" dt="2023-02-07T14:34:10.103" v="1385" actId="1076"/>
          <ac:cxnSpMkLst>
            <pc:docMk/>
            <pc:sldMk cId="4274897163" sldId="291"/>
            <ac:cxnSpMk id="6" creationId="{1D115D71-C63A-354F-9F89-91065ED0FE9A}"/>
          </ac:cxnSpMkLst>
        </pc:cxnChg>
        <pc:cxnChg chg="mod">
          <ac:chgData name="Mari Powell" userId="S::mari.powell@uwtsd.ac.uk::a1b98dd7-29dc-4131-8e37-1423e6a9ecca" providerId="AD" clId="Web-{98A6E0E0-2D92-7D2F-02FE-1D773AC55F8C}" dt="2023-02-07T14:34:03.540" v="1384" actId="1076"/>
          <ac:cxnSpMkLst>
            <pc:docMk/>
            <pc:sldMk cId="4274897163" sldId="291"/>
            <ac:cxnSpMk id="7" creationId="{55E1E8D4-8857-E245-ADDD-F8593BCC4E1C}"/>
          </ac:cxnSpMkLst>
        </pc:cxnChg>
      </pc:sldChg>
      <pc:sldChg chg="addSp delSp modSp add mod replId setBg">
        <pc:chgData name="Mari Powell" userId="S::mari.powell@uwtsd.ac.uk::a1b98dd7-29dc-4131-8e37-1423e6a9ecca" providerId="AD" clId="Web-{98A6E0E0-2D92-7D2F-02FE-1D773AC55F8C}" dt="2023-02-07T16:44:06.134" v="3701"/>
        <pc:sldMkLst>
          <pc:docMk/>
          <pc:sldMk cId="1589119296" sldId="292"/>
        </pc:sldMkLst>
        <pc:spChg chg="del">
          <ac:chgData name="Mari Powell" userId="S::mari.powell@uwtsd.ac.uk::a1b98dd7-29dc-4131-8e37-1423e6a9ecca" providerId="AD" clId="Web-{98A6E0E0-2D92-7D2F-02FE-1D773AC55F8C}" dt="2023-02-07T14:34:35.839" v="1388"/>
          <ac:spMkLst>
            <pc:docMk/>
            <pc:sldMk cId="1589119296" sldId="292"/>
            <ac:spMk id="2" creationId="{DEC43BBF-0E71-C94C-B913-3BA674642039}"/>
          </ac:spMkLst>
        </pc:spChg>
        <pc:spChg chg="del">
          <ac:chgData name="Mari Powell" userId="S::mari.powell@uwtsd.ac.uk::a1b98dd7-29dc-4131-8e37-1423e6a9ecca" providerId="AD" clId="Web-{98A6E0E0-2D92-7D2F-02FE-1D773AC55F8C}" dt="2023-02-07T14:34:37.699" v="1389"/>
          <ac:spMkLst>
            <pc:docMk/>
            <pc:sldMk cId="1589119296" sldId="292"/>
            <ac:spMk id="3" creationId="{DFA67A8D-E94A-D84E-85A3-DFFB90B692C2}"/>
          </ac:spMkLst>
        </pc:spChg>
        <pc:spChg chg="del">
          <ac:chgData name="Mari Powell" userId="S::mari.powell@uwtsd.ac.uk::a1b98dd7-29dc-4131-8e37-1423e6a9ecca" providerId="AD" clId="Web-{98A6E0E0-2D92-7D2F-02FE-1D773AC55F8C}" dt="2023-02-07T14:34:56.278" v="1392"/>
          <ac:spMkLst>
            <pc:docMk/>
            <pc:sldMk cId="1589119296" sldId="292"/>
            <ac:spMk id="4" creationId="{F8150B54-1BF7-D84D-91C3-A7A90AFA612C}"/>
          </ac:spMkLst>
        </pc:spChg>
        <pc:spChg chg="del">
          <ac:chgData name="Mari Powell" userId="S::mari.powell@uwtsd.ac.uk::a1b98dd7-29dc-4131-8e37-1423e6a9ecca" providerId="AD" clId="Web-{98A6E0E0-2D92-7D2F-02FE-1D773AC55F8C}" dt="2023-02-07T14:34:48.950" v="1390"/>
          <ac:spMkLst>
            <pc:docMk/>
            <pc:sldMk cId="1589119296" sldId="292"/>
            <ac:spMk id="8" creationId="{50851177-F1F0-B1B1-3C07-718D99512974}"/>
          </ac:spMkLst>
        </pc:spChg>
        <pc:spChg chg="add mod">
          <ac:chgData name="Mari Powell" userId="S::mari.powell@uwtsd.ac.uk::a1b98dd7-29dc-4131-8e37-1423e6a9ecca" providerId="AD" clId="Web-{98A6E0E0-2D92-7D2F-02FE-1D773AC55F8C}" dt="2023-02-07T15:44:29.759" v="2679" actId="20577"/>
          <ac:spMkLst>
            <pc:docMk/>
            <pc:sldMk cId="1589119296" sldId="292"/>
            <ac:spMk id="9" creationId="{97744A8D-8F2E-66F9-4DF2-210FE08F2DA9}"/>
          </ac:spMkLst>
        </pc:spChg>
        <pc:spChg chg="add mod">
          <ac:chgData name="Mari Powell" userId="S::mari.powell@uwtsd.ac.uk::a1b98dd7-29dc-4131-8e37-1423e6a9ecca" providerId="AD" clId="Web-{98A6E0E0-2D92-7D2F-02FE-1D773AC55F8C}" dt="2023-02-07T16:43:59.821" v="3700"/>
          <ac:spMkLst>
            <pc:docMk/>
            <pc:sldMk cId="1589119296" sldId="292"/>
            <ac:spMk id="11" creationId="{86B81B42-604A-9481-4308-0182150F8550}"/>
          </ac:spMkLst>
        </pc:spChg>
        <pc:spChg chg="add mod">
          <ac:chgData name="Mari Powell" userId="S::mari.powell@uwtsd.ac.uk::a1b98dd7-29dc-4131-8e37-1423e6a9ecca" providerId="AD" clId="Web-{98A6E0E0-2D92-7D2F-02FE-1D773AC55F8C}" dt="2023-02-07T16:44:06.134" v="3701"/>
          <ac:spMkLst>
            <pc:docMk/>
            <pc:sldMk cId="1589119296" sldId="292"/>
            <ac:spMk id="13" creationId="{537FC222-13AC-FACE-D2B5-CE998CF36C39}"/>
          </ac:spMkLst>
        </pc:spChg>
        <pc:graphicFrameChg chg="add del">
          <ac:chgData name="Mari Powell" userId="S::mari.powell@uwtsd.ac.uk::a1b98dd7-29dc-4131-8e37-1423e6a9ecca" providerId="AD" clId="Web-{98A6E0E0-2D92-7D2F-02FE-1D773AC55F8C}" dt="2023-02-07T14:38:38.104" v="1463"/>
          <ac:graphicFrameMkLst>
            <pc:docMk/>
            <pc:sldMk cId="1589119296" sldId="292"/>
            <ac:graphicFrameMk id="14" creationId="{B692EF23-0E68-28C9-5325-C5817456AB1A}"/>
          </ac:graphicFrameMkLst>
        </pc:graphicFrameChg>
        <pc:graphicFrameChg chg="add mod modGraphic">
          <ac:chgData name="Mari Powell" userId="S::mari.powell@uwtsd.ac.uk::a1b98dd7-29dc-4131-8e37-1423e6a9ecca" providerId="AD" clId="Web-{98A6E0E0-2D92-7D2F-02FE-1D773AC55F8C}" dt="2023-02-07T14:52:42.158" v="2215" actId="1076"/>
          <ac:graphicFrameMkLst>
            <pc:docMk/>
            <pc:sldMk cId="1589119296" sldId="292"/>
            <ac:graphicFrameMk id="15" creationId="{8B666A60-48B0-F5CC-77D4-1826D5D1FFD8}"/>
          </ac:graphicFrameMkLst>
        </pc:graphicFrameChg>
        <pc:cxnChg chg="del">
          <ac:chgData name="Mari Powell" userId="S::mari.powell@uwtsd.ac.uk::a1b98dd7-29dc-4131-8e37-1423e6a9ecca" providerId="AD" clId="Web-{98A6E0E0-2D92-7D2F-02FE-1D773AC55F8C}" dt="2023-02-07T14:35:04.075" v="1394"/>
          <ac:cxnSpMkLst>
            <pc:docMk/>
            <pc:sldMk cId="1589119296" sldId="292"/>
            <ac:cxnSpMk id="6" creationId="{1D115D71-C63A-354F-9F89-91065ED0FE9A}"/>
          </ac:cxnSpMkLst>
        </pc:cxnChg>
        <pc:cxnChg chg="del">
          <ac:chgData name="Mari Powell" userId="S::mari.powell@uwtsd.ac.uk::a1b98dd7-29dc-4131-8e37-1423e6a9ecca" providerId="AD" clId="Web-{98A6E0E0-2D92-7D2F-02FE-1D773AC55F8C}" dt="2023-02-07T14:34:57.638" v="1393"/>
          <ac:cxnSpMkLst>
            <pc:docMk/>
            <pc:sldMk cId="1589119296" sldId="292"/>
            <ac:cxnSpMk id="7" creationId="{55E1E8D4-8857-E245-ADDD-F8593BCC4E1C}"/>
          </ac:cxnSpMkLst>
        </pc:cxnChg>
      </pc:sldChg>
      <pc:sldChg chg="modSp add del replId">
        <pc:chgData name="Mari Powell" userId="S::mari.powell@uwtsd.ac.uk::a1b98dd7-29dc-4131-8e37-1423e6a9ecca" providerId="AD" clId="Web-{98A6E0E0-2D92-7D2F-02FE-1D773AC55F8C}" dt="2023-02-07T15:19:51.041" v="2488"/>
        <pc:sldMkLst>
          <pc:docMk/>
          <pc:sldMk cId="560483485" sldId="293"/>
        </pc:sldMkLst>
        <pc:spChg chg="mod">
          <ac:chgData name="Mari Powell" userId="S::mari.powell@uwtsd.ac.uk::a1b98dd7-29dc-4131-8e37-1423e6a9ecca" providerId="AD" clId="Web-{98A6E0E0-2D92-7D2F-02FE-1D773AC55F8C}" dt="2023-02-07T14:54:34.696" v="2250" actId="1076"/>
          <ac:spMkLst>
            <pc:docMk/>
            <pc:sldMk cId="560483485" sldId="293"/>
            <ac:spMk id="3" creationId="{5937BB17-5B48-3DBB-17BA-C9089CD2ED15}"/>
          </ac:spMkLst>
        </pc:spChg>
      </pc:sldChg>
      <pc:sldChg chg="addSp delSp modSp add mod replId setBg">
        <pc:chgData name="Mari Powell" userId="S::mari.powell@uwtsd.ac.uk::a1b98dd7-29dc-4131-8e37-1423e6a9ecca" providerId="AD" clId="Web-{98A6E0E0-2D92-7D2F-02FE-1D773AC55F8C}" dt="2023-02-07T15:03:33.589" v="2374" actId="1076"/>
        <pc:sldMkLst>
          <pc:docMk/>
          <pc:sldMk cId="1613745561" sldId="294"/>
        </pc:sldMkLst>
        <pc:spChg chg="del">
          <ac:chgData name="Mari Powell" userId="S::mari.powell@uwtsd.ac.uk::a1b98dd7-29dc-4131-8e37-1423e6a9ecca" providerId="AD" clId="Web-{98A6E0E0-2D92-7D2F-02FE-1D773AC55F8C}" dt="2023-02-07T14:55:03.791" v="2252"/>
          <ac:spMkLst>
            <pc:docMk/>
            <pc:sldMk cId="1613745561" sldId="294"/>
            <ac:spMk id="3" creationId="{5937BB17-5B48-3DBB-17BA-C9089CD2ED15}"/>
          </ac:spMkLst>
        </pc:spChg>
        <pc:spChg chg="add mod">
          <ac:chgData name="Mari Powell" userId="S::mari.powell@uwtsd.ac.uk::a1b98dd7-29dc-4131-8e37-1423e6a9ecca" providerId="AD" clId="Web-{98A6E0E0-2D92-7D2F-02FE-1D773AC55F8C}" dt="2023-02-07T15:03:28.120" v="2373" actId="1076"/>
          <ac:spMkLst>
            <pc:docMk/>
            <pc:sldMk cId="1613745561" sldId="294"/>
            <ac:spMk id="5" creationId="{5F012542-1867-B4C0-807A-E6065E93DEB4}"/>
          </ac:spMkLst>
        </pc:spChg>
        <pc:spChg chg="add mod">
          <ac:chgData name="Mari Powell" userId="S::mari.powell@uwtsd.ac.uk::a1b98dd7-29dc-4131-8e37-1423e6a9ecca" providerId="AD" clId="Web-{98A6E0E0-2D92-7D2F-02FE-1D773AC55F8C}" dt="2023-02-07T15:03:25.776" v="2372" actId="1076"/>
          <ac:spMkLst>
            <pc:docMk/>
            <pc:sldMk cId="1613745561" sldId="294"/>
            <ac:spMk id="6" creationId="{45DCFD7E-D591-B664-79F8-577900061257}"/>
          </ac:spMkLst>
        </pc:spChg>
        <pc:spChg chg="add mod">
          <ac:chgData name="Mari Powell" userId="S::mari.powell@uwtsd.ac.uk::a1b98dd7-29dc-4131-8e37-1423e6a9ecca" providerId="AD" clId="Web-{98A6E0E0-2D92-7D2F-02FE-1D773AC55F8C}" dt="2023-02-07T15:03:33.589" v="2374" actId="1076"/>
          <ac:spMkLst>
            <pc:docMk/>
            <pc:sldMk cId="1613745561" sldId="294"/>
            <ac:spMk id="7" creationId="{3B23EB09-E97A-5600-7151-0E3E25B4657D}"/>
          </ac:spMkLst>
        </pc:spChg>
        <pc:spChg chg="add mod">
          <ac:chgData name="Mari Powell" userId="S::mari.powell@uwtsd.ac.uk::a1b98dd7-29dc-4131-8e37-1423e6a9ecca" providerId="AD" clId="Web-{98A6E0E0-2D92-7D2F-02FE-1D773AC55F8C}" dt="2023-02-07T15:03:22.620" v="2371" actId="1076"/>
          <ac:spMkLst>
            <pc:docMk/>
            <pc:sldMk cId="1613745561" sldId="294"/>
            <ac:spMk id="8" creationId="{AA2A5F7A-054E-9B20-E8DB-75526C5F0381}"/>
          </ac:spMkLst>
        </pc:spChg>
        <pc:spChg chg="add mod">
          <ac:chgData name="Mari Powell" userId="S::mari.powell@uwtsd.ac.uk::a1b98dd7-29dc-4131-8e37-1423e6a9ecca" providerId="AD" clId="Web-{98A6E0E0-2D92-7D2F-02FE-1D773AC55F8C}" dt="2023-02-07T15:03:19.776" v="2370" actId="1076"/>
          <ac:spMkLst>
            <pc:docMk/>
            <pc:sldMk cId="1613745561" sldId="294"/>
            <ac:spMk id="9" creationId="{2283CB2D-B0A1-D0F3-2C85-9A0A2E51AF4B}"/>
          </ac:spMkLst>
        </pc:spChg>
        <pc:picChg chg="del">
          <ac:chgData name="Mari Powell" userId="S::mari.powell@uwtsd.ac.uk::a1b98dd7-29dc-4131-8e37-1423e6a9ecca" providerId="AD" clId="Web-{98A6E0E0-2D92-7D2F-02FE-1D773AC55F8C}" dt="2023-02-07T14:55:05.213" v="2253"/>
          <ac:picMkLst>
            <pc:docMk/>
            <pc:sldMk cId="1613745561" sldId="294"/>
            <ac:picMk id="2" creationId="{38D641C2-388B-9DF9-9612-B8901E4D133A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5:03:09.463" v="2368" actId="1076"/>
          <ac:picMkLst>
            <pc:docMk/>
            <pc:sldMk cId="1613745561" sldId="294"/>
            <ac:picMk id="4" creationId="{986E40AA-A71D-3D79-AE67-B4BB583085E1}"/>
          </ac:picMkLst>
        </pc:picChg>
      </pc:sldChg>
      <pc:sldChg chg="addSp delSp modSp add mod replId setBg">
        <pc:chgData name="Mari Powell" userId="S::mari.powell@uwtsd.ac.uk::a1b98dd7-29dc-4131-8e37-1423e6a9ecca" providerId="AD" clId="Web-{98A6E0E0-2D92-7D2F-02FE-1D773AC55F8C}" dt="2023-02-07T16:44:26.462" v="3703"/>
        <pc:sldMkLst>
          <pc:docMk/>
          <pc:sldMk cId="3836719738" sldId="295"/>
        </pc:sldMkLst>
        <pc:spChg chg="add del mod">
          <ac:chgData name="Mari Powell" userId="S::mari.powell@uwtsd.ac.uk::a1b98dd7-29dc-4131-8e37-1423e6a9ecca" providerId="AD" clId="Web-{98A6E0E0-2D92-7D2F-02FE-1D773AC55F8C}" dt="2023-02-07T15:09:15.126" v="2394"/>
          <ac:spMkLst>
            <pc:docMk/>
            <pc:sldMk cId="3836719738" sldId="295"/>
            <ac:spMk id="6" creationId="{972A15CE-29F6-A40C-6249-641DA9F2D6E3}"/>
          </ac:spMkLst>
        </pc:spChg>
        <pc:spChg chg="mod">
          <ac:chgData name="Mari Powell" userId="S::mari.powell@uwtsd.ac.uk::a1b98dd7-29dc-4131-8e37-1423e6a9ecca" providerId="AD" clId="Web-{98A6E0E0-2D92-7D2F-02FE-1D773AC55F8C}" dt="2023-02-07T15:44:25.008" v="2678" actId="20577"/>
          <ac:spMkLst>
            <pc:docMk/>
            <pc:sldMk cId="3836719738" sldId="295"/>
            <ac:spMk id="9" creationId="{97744A8D-8F2E-66F9-4DF2-210FE08F2DA9}"/>
          </ac:spMkLst>
        </pc:spChg>
        <pc:spChg chg="add del mod">
          <ac:chgData name="Mari Powell" userId="S::mari.powell@uwtsd.ac.uk::a1b98dd7-29dc-4131-8e37-1423e6a9ecca" providerId="AD" clId="Web-{98A6E0E0-2D92-7D2F-02FE-1D773AC55F8C}" dt="2023-02-07T15:10:48.632" v="2402"/>
          <ac:spMkLst>
            <pc:docMk/>
            <pc:sldMk cId="3836719738" sldId="295"/>
            <ac:spMk id="10" creationId="{36CC42C7-E78E-2546-8F67-4FE1126BA3A4}"/>
          </ac:spMkLst>
        </pc:spChg>
        <pc:spChg chg="mod">
          <ac:chgData name="Mari Powell" userId="S::mari.powell@uwtsd.ac.uk::a1b98dd7-29dc-4131-8e37-1423e6a9ecca" providerId="AD" clId="Web-{98A6E0E0-2D92-7D2F-02FE-1D773AC55F8C}" dt="2023-02-07T16:44:20.728" v="3702"/>
          <ac:spMkLst>
            <pc:docMk/>
            <pc:sldMk cId="3836719738" sldId="295"/>
            <ac:spMk id="11" creationId="{86B81B42-604A-9481-4308-0182150F8550}"/>
          </ac:spMkLst>
        </pc:spChg>
        <pc:spChg chg="mod">
          <ac:chgData name="Mari Powell" userId="S::mari.powell@uwtsd.ac.uk::a1b98dd7-29dc-4131-8e37-1423e6a9ecca" providerId="AD" clId="Web-{98A6E0E0-2D92-7D2F-02FE-1D773AC55F8C}" dt="2023-02-07T16:44:26.462" v="3703"/>
          <ac:spMkLst>
            <pc:docMk/>
            <pc:sldMk cId="3836719738" sldId="295"/>
            <ac:spMk id="13" creationId="{537FC222-13AC-FACE-D2B5-CE998CF36C39}"/>
          </ac:spMkLst>
        </pc:spChg>
        <pc:spChg chg="add del mod">
          <ac:chgData name="Mari Powell" userId="S::mari.powell@uwtsd.ac.uk::a1b98dd7-29dc-4131-8e37-1423e6a9ecca" providerId="AD" clId="Web-{98A6E0E0-2D92-7D2F-02FE-1D773AC55F8C}" dt="2023-02-07T15:11:27.181" v="2411"/>
          <ac:spMkLst>
            <pc:docMk/>
            <pc:sldMk cId="3836719738" sldId="295"/>
            <ac:spMk id="16" creationId="{DFA879AD-A07E-57E1-313E-DF6A4512F786}"/>
          </ac:spMkLst>
        </pc:spChg>
        <pc:graphicFrameChg chg="del">
          <ac:chgData name="Mari Powell" userId="S::mari.powell@uwtsd.ac.uk::a1b98dd7-29dc-4131-8e37-1423e6a9ecca" providerId="AD" clId="Web-{98A6E0E0-2D92-7D2F-02FE-1D773AC55F8C}" dt="2023-02-07T15:04:27.577" v="2376"/>
          <ac:graphicFrameMkLst>
            <pc:docMk/>
            <pc:sldMk cId="3836719738" sldId="295"/>
            <ac:graphicFrameMk id="15" creationId="{8B666A60-48B0-F5CC-77D4-1826D5D1FFD8}"/>
          </ac:graphicFrameMkLst>
        </pc:graphicFrameChg>
        <pc:picChg chg="add mod">
          <ac:chgData name="Mari Powell" userId="S::mari.powell@uwtsd.ac.uk::a1b98dd7-29dc-4131-8e37-1423e6a9ecca" providerId="AD" clId="Web-{98A6E0E0-2D92-7D2F-02FE-1D773AC55F8C}" dt="2023-02-07T15:06:42.476" v="2384" actId="14100"/>
          <ac:picMkLst>
            <pc:docMk/>
            <pc:sldMk cId="3836719738" sldId="295"/>
            <ac:picMk id="2" creationId="{7CA261BF-AEF3-C970-FDBF-766443FDB4FD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5:11:44.714" v="2416" actId="1076"/>
          <ac:picMkLst>
            <pc:docMk/>
            <pc:sldMk cId="3836719738" sldId="295"/>
            <ac:picMk id="3" creationId="{6EB6518B-E021-4F7F-62FB-DE445609D32C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5:07:11.025" v="2386" actId="1076"/>
          <ac:picMkLst>
            <pc:docMk/>
            <pc:sldMk cId="3836719738" sldId="295"/>
            <ac:picMk id="4" creationId="{5FF5A793-AC7A-C59D-207B-BD5ACDF1806E}"/>
          </ac:picMkLst>
        </pc:picChg>
        <pc:picChg chg="add del mod">
          <ac:chgData name="Mari Powell" userId="S::mari.powell@uwtsd.ac.uk::a1b98dd7-29dc-4131-8e37-1423e6a9ecca" providerId="AD" clId="Web-{98A6E0E0-2D92-7D2F-02FE-1D773AC55F8C}" dt="2023-02-07T15:09:15.126" v="2395"/>
          <ac:picMkLst>
            <pc:docMk/>
            <pc:sldMk cId="3836719738" sldId="295"/>
            <ac:picMk id="5" creationId="{566E96E4-E839-970D-EF26-84B0D9B5BB35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5:11:40.198" v="2414" actId="1076"/>
          <ac:picMkLst>
            <pc:docMk/>
            <pc:sldMk cId="3836719738" sldId="295"/>
            <ac:picMk id="8" creationId="{FE6739C7-8A64-DF20-259A-4BEDC1722F81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5:11:32.135" v="2413" actId="1076"/>
          <ac:picMkLst>
            <pc:docMk/>
            <pc:sldMk cId="3836719738" sldId="295"/>
            <ac:picMk id="14" creationId="{39D254DF-E05D-8FE9-363C-72E3BB1E75F3}"/>
          </ac:picMkLst>
        </pc:picChg>
      </pc:sldChg>
      <pc:sldChg chg="addSp delSp modSp add mod replId setBg">
        <pc:chgData name="Mari Powell" userId="S::mari.powell@uwtsd.ac.uk::a1b98dd7-29dc-4131-8e37-1423e6a9ecca" providerId="AD" clId="Web-{98A6E0E0-2D92-7D2F-02FE-1D773AC55F8C}" dt="2023-02-07T15:44:18.180" v="2677" actId="20577"/>
        <pc:sldMkLst>
          <pc:docMk/>
          <pc:sldMk cId="3752372323" sldId="296"/>
        </pc:sldMkLst>
        <pc:spChg chg="add del mod">
          <ac:chgData name="Mari Powell" userId="S::mari.powell@uwtsd.ac.uk::a1b98dd7-29dc-4131-8e37-1423e6a9ecca" providerId="AD" clId="Web-{98A6E0E0-2D92-7D2F-02FE-1D773AC55F8C}" dt="2023-02-07T15:44:18.180" v="2677" actId="20577"/>
          <ac:spMkLst>
            <pc:docMk/>
            <pc:sldMk cId="3752372323" sldId="296"/>
            <ac:spMk id="9" creationId="{97744A8D-8F2E-66F9-4DF2-210FE08F2DA9}"/>
          </ac:spMkLst>
        </pc:spChg>
        <pc:spChg chg="del mod">
          <ac:chgData name="Mari Powell" userId="S::mari.powell@uwtsd.ac.uk::a1b98dd7-29dc-4131-8e37-1423e6a9ecca" providerId="AD" clId="Web-{98A6E0E0-2D92-7D2F-02FE-1D773AC55F8C}" dt="2023-02-07T15:13:38.315" v="2429"/>
          <ac:spMkLst>
            <pc:docMk/>
            <pc:sldMk cId="3752372323" sldId="296"/>
            <ac:spMk id="11" creationId="{86B81B42-604A-9481-4308-0182150F8550}"/>
          </ac:spMkLst>
        </pc:spChg>
        <pc:spChg chg="del">
          <ac:chgData name="Mari Powell" userId="S::mari.powell@uwtsd.ac.uk::a1b98dd7-29dc-4131-8e37-1423e6a9ecca" providerId="AD" clId="Web-{98A6E0E0-2D92-7D2F-02FE-1D773AC55F8C}" dt="2023-02-07T15:13:40.237" v="2430"/>
          <ac:spMkLst>
            <pc:docMk/>
            <pc:sldMk cId="3752372323" sldId="296"/>
            <ac:spMk id="13" creationId="{537FC222-13AC-FACE-D2B5-CE998CF36C39}"/>
          </ac:spMkLst>
        </pc:spChg>
        <pc:picChg chg="del">
          <ac:chgData name="Mari Powell" userId="S::mari.powell@uwtsd.ac.uk::a1b98dd7-29dc-4131-8e37-1423e6a9ecca" providerId="AD" clId="Web-{98A6E0E0-2D92-7D2F-02FE-1D773AC55F8C}" dt="2023-02-07T15:12:02.668" v="2418"/>
          <ac:picMkLst>
            <pc:docMk/>
            <pc:sldMk cId="3752372323" sldId="296"/>
            <ac:picMk id="2" creationId="{7CA261BF-AEF3-C970-FDBF-766443FDB4FD}"/>
          </ac:picMkLst>
        </pc:picChg>
        <pc:picChg chg="del">
          <ac:chgData name="Mari Powell" userId="S::mari.powell@uwtsd.ac.uk::a1b98dd7-29dc-4131-8e37-1423e6a9ecca" providerId="AD" clId="Web-{98A6E0E0-2D92-7D2F-02FE-1D773AC55F8C}" dt="2023-02-07T15:12:05.074" v="2420"/>
          <ac:picMkLst>
            <pc:docMk/>
            <pc:sldMk cId="3752372323" sldId="296"/>
            <ac:picMk id="3" creationId="{6EB6518B-E021-4F7F-62FB-DE445609D32C}"/>
          </ac:picMkLst>
        </pc:picChg>
        <pc:picChg chg="del">
          <ac:chgData name="Mari Powell" userId="S::mari.powell@uwtsd.ac.uk::a1b98dd7-29dc-4131-8e37-1423e6a9ecca" providerId="AD" clId="Web-{98A6E0E0-2D92-7D2F-02FE-1D773AC55F8C}" dt="2023-02-07T15:12:07.153" v="2422"/>
          <ac:picMkLst>
            <pc:docMk/>
            <pc:sldMk cId="3752372323" sldId="296"/>
            <ac:picMk id="4" creationId="{5FF5A793-AC7A-C59D-207B-BD5ACDF1806E}"/>
          </ac:picMkLst>
        </pc:picChg>
        <pc:picChg chg="add del mod">
          <ac:chgData name="Mari Powell" userId="S::mari.powell@uwtsd.ac.uk::a1b98dd7-29dc-4131-8e37-1423e6a9ecca" providerId="AD" clId="Web-{98A6E0E0-2D92-7D2F-02FE-1D773AC55F8C}" dt="2023-02-07T15:15:30.868" v="2467"/>
          <ac:picMkLst>
            <pc:docMk/>
            <pc:sldMk cId="3752372323" sldId="296"/>
            <ac:picMk id="5" creationId="{BDE9AE89-CA50-21F6-22A2-2227D025E662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5:17:06.718" v="2484"/>
          <ac:picMkLst>
            <pc:docMk/>
            <pc:sldMk cId="3752372323" sldId="296"/>
            <ac:picMk id="6" creationId="{659F5765-8A12-5838-9FFC-DC4442706558}"/>
          </ac:picMkLst>
        </pc:picChg>
        <pc:picChg chg="del">
          <ac:chgData name="Mari Powell" userId="S::mari.powell@uwtsd.ac.uk::a1b98dd7-29dc-4131-8e37-1423e6a9ecca" providerId="AD" clId="Web-{98A6E0E0-2D92-7D2F-02FE-1D773AC55F8C}" dt="2023-02-07T15:12:03.793" v="2419"/>
          <ac:picMkLst>
            <pc:docMk/>
            <pc:sldMk cId="3752372323" sldId="296"/>
            <ac:picMk id="8" creationId="{FE6739C7-8A64-DF20-259A-4BEDC1722F81}"/>
          </ac:picMkLst>
        </pc:picChg>
        <pc:picChg chg="del">
          <ac:chgData name="Mari Powell" userId="S::mari.powell@uwtsd.ac.uk::a1b98dd7-29dc-4131-8e37-1423e6a9ecca" providerId="AD" clId="Web-{98A6E0E0-2D92-7D2F-02FE-1D773AC55F8C}" dt="2023-02-07T15:12:06.168" v="2421"/>
          <ac:picMkLst>
            <pc:docMk/>
            <pc:sldMk cId="3752372323" sldId="296"/>
            <ac:picMk id="14" creationId="{39D254DF-E05D-8FE9-363C-72E3BB1E75F3}"/>
          </ac:picMkLst>
        </pc:picChg>
      </pc:sldChg>
      <pc:sldChg chg="addSp delSp modSp add mod setBg">
        <pc:chgData name="Mari Powell" userId="S::mari.powell@uwtsd.ac.uk::a1b98dd7-29dc-4131-8e37-1423e6a9ecca" providerId="AD" clId="Web-{98A6E0E0-2D92-7D2F-02FE-1D773AC55F8C}" dt="2023-02-07T15:27:02.052" v="2540" actId="14100"/>
        <pc:sldMkLst>
          <pc:docMk/>
          <pc:sldMk cId="3823582284" sldId="297"/>
        </pc:sldMkLst>
        <pc:spChg chg="add mod">
          <ac:chgData name="Mari Powell" userId="S::mari.powell@uwtsd.ac.uk::a1b98dd7-29dc-4131-8e37-1423e6a9ecca" providerId="AD" clId="Web-{98A6E0E0-2D92-7D2F-02FE-1D773AC55F8C}" dt="2023-02-07T15:26:39.457" v="2536" actId="14100"/>
          <ac:spMkLst>
            <pc:docMk/>
            <pc:sldMk cId="3823582284" sldId="297"/>
            <ac:spMk id="2" creationId="{B5320DBF-8139-898F-446D-222722310376}"/>
          </ac:spMkLst>
        </pc:spChg>
        <pc:spChg chg="mod">
          <ac:chgData name="Mari Powell" userId="S::mari.powell@uwtsd.ac.uk::a1b98dd7-29dc-4131-8e37-1423e6a9ecca" providerId="AD" clId="Web-{98A6E0E0-2D92-7D2F-02FE-1D773AC55F8C}" dt="2023-02-07T15:27:02.052" v="2540" actId="14100"/>
          <ac:spMkLst>
            <pc:docMk/>
            <pc:sldMk cId="3823582284" sldId="297"/>
            <ac:spMk id="5" creationId="{9EC94526-3D11-AA9A-A5E5-E81B5A0FDEFB}"/>
          </ac:spMkLst>
        </pc:spChg>
        <pc:picChg chg="del">
          <ac:chgData name="Mari Powell" userId="S::mari.powell@uwtsd.ac.uk::a1b98dd7-29dc-4131-8e37-1423e6a9ecca" providerId="AD" clId="Web-{98A6E0E0-2D92-7D2F-02FE-1D773AC55F8C}" dt="2023-02-07T15:19:53.932" v="2489"/>
          <ac:picMkLst>
            <pc:docMk/>
            <pc:sldMk cId="3823582284" sldId="297"/>
            <ac:picMk id="4" creationId="{D6552820-5FB9-B86A-6D38-237BC7E7C687}"/>
          </ac:picMkLst>
        </pc:picChg>
      </pc:sldChg>
      <pc:sldChg chg="modSp add">
        <pc:chgData name="Mari Powell" userId="S::mari.powell@uwtsd.ac.uk::a1b98dd7-29dc-4131-8e37-1423e6a9ecca" providerId="AD" clId="Web-{98A6E0E0-2D92-7D2F-02FE-1D773AC55F8C}" dt="2023-02-07T15:30:21.096" v="2649" actId="20577"/>
        <pc:sldMkLst>
          <pc:docMk/>
          <pc:sldMk cId="506981616" sldId="298"/>
        </pc:sldMkLst>
        <pc:spChg chg="mod">
          <ac:chgData name="Mari Powell" userId="S::mari.powell@uwtsd.ac.uk::a1b98dd7-29dc-4131-8e37-1423e6a9ecca" providerId="AD" clId="Web-{98A6E0E0-2D92-7D2F-02FE-1D773AC55F8C}" dt="2023-02-07T15:30:21.096" v="2649" actId="20577"/>
          <ac:spMkLst>
            <pc:docMk/>
            <pc:sldMk cId="506981616" sldId="298"/>
            <ac:spMk id="4" creationId="{8583B7B9-3B7A-5104-6E21-1BB20011FC75}"/>
          </ac:spMkLst>
        </pc:spChg>
        <pc:graphicFrameChg chg="mod modGraphic">
          <ac:chgData name="Mari Powell" userId="S::mari.powell@uwtsd.ac.uk::a1b98dd7-29dc-4131-8e37-1423e6a9ecca" providerId="AD" clId="Web-{98A6E0E0-2D92-7D2F-02FE-1D773AC55F8C}" dt="2023-02-07T15:29:46.735" v="2642"/>
          <ac:graphicFrameMkLst>
            <pc:docMk/>
            <pc:sldMk cId="506981616" sldId="298"/>
            <ac:graphicFrameMk id="3" creationId="{066A8EAD-81AB-752B-8FB0-813A14134218}"/>
          </ac:graphicFrameMkLst>
        </pc:graphicFrameChg>
        <pc:graphicFrameChg chg="modGraphic">
          <ac:chgData name="Mari Powell" userId="S::mari.powell@uwtsd.ac.uk::a1b98dd7-29dc-4131-8e37-1423e6a9ecca" providerId="AD" clId="Web-{98A6E0E0-2D92-7D2F-02FE-1D773AC55F8C}" dt="2023-02-07T15:29:35.500" v="2641"/>
          <ac:graphicFrameMkLst>
            <pc:docMk/>
            <pc:sldMk cId="506981616" sldId="298"/>
            <ac:graphicFrameMk id="9" creationId="{FDA81B35-FFEA-BFF3-8E72-4B0431155720}"/>
          </ac:graphicFrameMkLst>
        </pc:graphicFrameChg>
      </pc:sldChg>
      <pc:sldChg chg="addSp delSp modSp add replId">
        <pc:chgData name="Mari Powell" userId="S::mari.powell@uwtsd.ac.uk::a1b98dd7-29dc-4131-8e37-1423e6a9ecca" providerId="AD" clId="Web-{98A6E0E0-2D92-7D2F-02FE-1D773AC55F8C}" dt="2023-02-07T15:44:43.822" v="2680" actId="1076"/>
        <pc:sldMkLst>
          <pc:docMk/>
          <pc:sldMk cId="3678100261" sldId="299"/>
        </pc:sldMkLst>
        <pc:spChg chg="add del mod">
          <ac:chgData name="Mari Powell" userId="S::mari.powell@uwtsd.ac.uk::a1b98dd7-29dc-4131-8e37-1423e6a9ecca" providerId="AD" clId="Web-{98A6E0E0-2D92-7D2F-02FE-1D773AC55F8C}" dt="2023-02-07T15:44:01.226" v="2673"/>
          <ac:spMkLst>
            <pc:docMk/>
            <pc:sldMk cId="3678100261" sldId="299"/>
            <ac:spMk id="4" creationId="{D6E0B978-B516-DAAF-DEE7-E4E967916AFC}"/>
          </ac:spMkLst>
        </pc:spChg>
        <pc:spChg chg="add del mod">
          <ac:chgData name="Mari Powell" userId="S::mari.powell@uwtsd.ac.uk::a1b98dd7-29dc-4131-8e37-1423e6a9ecca" providerId="AD" clId="Web-{98A6E0E0-2D92-7D2F-02FE-1D773AC55F8C}" dt="2023-02-07T15:44:03.101" v="2674"/>
          <ac:spMkLst>
            <pc:docMk/>
            <pc:sldMk cId="3678100261" sldId="299"/>
            <ac:spMk id="7" creationId="{62BFD9B8-E1DA-4E40-0AA1-ED83F8838710}"/>
          </ac:spMkLst>
        </pc:spChg>
        <pc:spChg chg="mod">
          <ac:chgData name="Mari Powell" userId="S::mari.powell@uwtsd.ac.uk::a1b98dd7-29dc-4131-8e37-1423e6a9ecca" providerId="AD" clId="Web-{98A6E0E0-2D92-7D2F-02FE-1D773AC55F8C}" dt="2023-02-07T15:44:43.822" v="2680" actId="1076"/>
          <ac:spMkLst>
            <pc:docMk/>
            <pc:sldMk cId="3678100261" sldId="299"/>
            <ac:spMk id="9" creationId="{97744A8D-8F2E-66F9-4DF2-210FE08F2DA9}"/>
          </ac:spMkLst>
        </pc:spChg>
        <pc:picChg chg="add mod">
          <ac:chgData name="Mari Powell" userId="S::mari.powell@uwtsd.ac.uk::a1b98dd7-29dc-4131-8e37-1423e6a9ecca" providerId="AD" clId="Web-{98A6E0E0-2D92-7D2F-02FE-1D773AC55F8C}" dt="2023-02-07T15:42:58.628" v="2664"/>
          <ac:picMkLst>
            <pc:docMk/>
            <pc:sldMk cId="3678100261" sldId="299"/>
            <ac:picMk id="2" creationId="{D85B0BA2-715A-BFD6-40B4-50263FBE37F4}"/>
          </ac:picMkLst>
        </pc:picChg>
        <pc:picChg chg="del">
          <ac:chgData name="Mari Powell" userId="S::mari.powell@uwtsd.ac.uk::a1b98dd7-29dc-4131-8e37-1423e6a9ecca" providerId="AD" clId="Web-{98A6E0E0-2D92-7D2F-02FE-1D773AC55F8C}" dt="2023-02-07T15:41:58.718" v="2651"/>
          <ac:picMkLst>
            <pc:docMk/>
            <pc:sldMk cId="3678100261" sldId="299"/>
            <ac:picMk id="6" creationId="{659F5765-8A12-5838-9FFC-DC4442706558}"/>
          </ac:picMkLst>
        </pc:picChg>
      </pc:sldChg>
      <pc:sldChg chg="addSp delSp modSp add replId">
        <pc:chgData name="Mari Powell" userId="S::mari.powell@uwtsd.ac.uk::a1b98dd7-29dc-4131-8e37-1423e6a9ecca" providerId="AD" clId="Web-{98A6E0E0-2D92-7D2F-02FE-1D773AC55F8C}" dt="2023-02-07T16:46:48.794" v="3752" actId="1076"/>
        <pc:sldMkLst>
          <pc:docMk/>
          <pc:sldMk cId="2885183638" sldId="300"/>
        </pc:sldMkLst>
        <pc:spChg chg="add mod">
          <ac:chgData name="Mari Powell" userId="S::mari.powell@uwtsd.ac.uk::a1b98dd7-29dc-4131-8e37-1423e6a9ecca" providerId="AD" clId="Web-{98A6E0E0-2D92-7D2F-02FE-1D773AC55F8C}" dt="2023-02-07T16:46:27.731" v="3748" actId="1076"/>
          <ac:spMkLst>
            <pc:docMk/>
            <pc:sldMk cId="2885183638" sldId="300"/>
            <ac:spMk id="4" creationId="{A0E54B3D-C02F-0AFC-6FFF-1F75EFD650C4}"/>
          </ac:spMkLst>
        </pc:spChg>
        <pc:spChg chg="add mod">
          <ac:chgData name="Mari Powell" userId="S::mari.powell@uwtsd.ac.uk::a1b98dd7-29dc-4131-8e37-1423e6a9ecca" providerId="AD" clId="Web-{98A6E0E0-2D92-7D2F-02FE-1D773AC55F8C}" dt="2023-02-07T16:46:31.809" v="3749" actId="1076"/>
          <ac:spMkLst>
            <pc:docMk/>
            <pc:sldMk cId="2885183638" sldId="300"/>
            <ac:spMk id="6" creationId="{7BFD7BDA-A057-8FAC-CCE1-70E98E832969}"/>
          </ac:spMkLst>
        </pc:spChg>
        <pc:spChg chg="mod">
          <ac:chgData name="Mari Powell" userId="S::mari.powell@uwtsd.ac.uk::a1b98dd7-29dc-4131-8e37-1423e6a9ecca" providerId="AD" clId="Web-{98A6E0E0-2D92-7D2F-02FE-1D773AC55F8C}" dt="2023-02-07T16:46:48.794" v="3752" actId="1076"/>
          <ac:spMkLst>
            <pc:docMk/>
            <pc:sldMk cId="2885183638" sldId="300"/>
            <ac:spMk id="9" creationId="{97744A8D-8F2E-66F9-4DF2-210FE08F2DA9}"/>
          </ac:spMkLst>
        </pc:spChg>
        <pc:graphicFrameChg chg="add mod modGraphic">
          <ac:chgData name="Mari Powell" userId="S::mari.powell@uwtsd.ac.uk::a1b98dd7-29dc-4131-8e37-1423e6a9ecca" providerId="AD" clId="Web-{98A6E0E0-2D92-7D2F-02FE-1D773AC55F8C}" dt="2023-02-07T16:46:25.168" v="3747" actId="1076"/>
          <ac:graphicFrameMkLst>
            <pc:docMk/>
            <pc:sldMk cId="2885183638" sldId="300"/>
            <ac:graphicFrameMk id="3" creationId="{F91AC1D2-89DC-E180-EC17-D4B2256E8ED1}"/>
          </ac:graphicFrameMkLst>
        </pc:graphicFrameChg>
        <pc:picChg chg="del">
          <ac:chgData name="Mari Powell" userId="S::mari.powell@uwtsd.ac.uk::a1b98dd7-29dc-4131-8e37-1423e6a9ecca" providerId="AD" clId="Web-{98A6E0E0-2D92-7D2F-02FE-1D773AC55F8C}" dt="2023-02-07T16:06:29.596" v="2682"/>
          <ac:picMkLst>
            <pc:docMk/>
            <pc:sldMk cId="2885183638" sldId="300"/>
            <ac:picMk id="2" creationId="{D85B0BA2-715A-BFD6-40B4-50263FBE37F4}"/>
          </ac:picMkLst>
        </pc:picChg>
      </pc:sldChg>
      <pc:sldChg chg="new">
        <pc:chgData name="Mari Powell" userId="S::mari.powell@uwtsd.ac.uk::a1b98dd7-29dc-4131-8e37-1423e6a9ecca" providerId="AD" clId="Web-{98A6E0E0-2D92-7D2F-02FE-1D773AC55F8C}" dt="2023-02-07T16:47:41.342" v="3753"/>
        <pc:sldMkLst>
          <pc:docMk/>
          <pc:sldMk cId="4268817726" sldId="301"/>
        </pc:sldMkLst>
      </pc:sldChg>
      <pc:sldChg chg="delSp modSp add">
        <pc:chgData name="Mari Powell" userId="S::mari.powell@uwtsd.ac.uk::a1b98dd7-29dc-4131-8e37-1423e6a9ecca" providerId="AD" clId="Web-{98A6E0E0-2D92-7D2F-02FE-1D773AC55F8C}" dt="2023-02-07T16:53:54.194" v="3981" actId="20577"/>
        <pc:sldMkLst>
          <pc:docMk/>
          <pc:sldMk cId="1334650816" sldId="302"/>
        </pc:sldMkLst>
        <pc:spChg chg="mod">
          <ac:chgData name="Mari Powell" userId="S::mari.powell@uwtsd.ac.uk::a1b98dd7-29dc-4131-8e37-1423e6a9ecca" providerId="AD" clId="Web-{98A6E0E0-2D92-7D2F-02FE-1D773AC55F8C}" dt="2023-02-07T16:53:54.194" v="3981" actId="20577"/>
          <ac:spMkLst>
            <pc:docMk/>
            <pc:sldMk cId="1334650816" sldId="302"/>
            <ac:spMk id="4" creationId="{13071EF5-A957-14E7-E073-C041C15935C3}"/>
          </ac:spMkLst>
        </pc:spChg>
        <pc:spChg chg="mod">
          <ac:chgData name="Mari Powell" userId="S::mari.powell@uwtsd.ac.uk::a1b98dd7-29dc-4131-8e37-1423e6a9ecca" providerId="AD" clId="Web-{98A6E0E0-2D92-7D2F-02FE-1D773AC55F8C}" dt="2023-02-07T16:49:48.189" v="3818" actId="1076"/>
          <ac:spMkLst>
            <pc:docMk/>
            <pc:sldMk cId="1334650816" sldId="302"/>
            <ac:spMk id="7" creationId="{AB083F80-C5CA-AA4E-A0FB-72C7EBC86799}"/>
          </ac:spMkLst>
        </pc:spChg>
        <pc:picChg chg="mod">
          <ac:chgData name="Mari Powell" userId="S::mari.powell@uwtsd.ac.uk::a1b98dd7-29dc-4131-8e37-1423e6a9ecca" providerId="AD" clId="Web-{98A6E0E0-2D92-7D2F-02FE-1D773AC55F8C}" dt="2023-02-07T16:49:42.110" v="3817" actId="1076"/>
          <ac:picMkLst>
            <pc:docMk/>
            <pc:sldMk cId="1334650816" sldId="302"/>
            <ac:picMk id="2" creationId="{D4B72622-B28A-CBF4-BE38-EA5ED734133A}"/>
          </ac:picMkLst>
        </pc:picChg>
        <pc:picChg chg="del">
          <ac:chgData name="Mari Powell" userId="S::mari.powell@uwtsd.ac.uk::a1b98dd7-29dc-4131-8e37-1423e6a9ecca" providerId="AD" clId="Web-{98A6E0E0-2D92-7D2F-02FE-1D773AC55F8C}" dt="2023-02-07T16:48:16.749" v="3755"/>
          <ac:picMkLst>
            <pc:docMk/>
            <pc:sldMk cId="1334650816" sldId="302"/>
            <ac:picMk id="3" creationId="{722C1A3E-55CF-80ED-FCD2-6774E691F4D7}"/>
          </ac:picMkLst>
        </pc:picChg>
      </pc:sldChg>
      <pc:sldMasterChg chg="add addSldLayout">
        <pc:chgData name="Mari Powell" userId="S::mari.powell@uwtsd.ac.uk::a1b98dd7-29dc-4131-8e37-1423e6a9ecca" providerId="AD" clId="Web-{98A6E0E0-2D92-7D2F-02FE-1D773AC55F8C}" dt="2023-02-07T11:59:02.719" v="214"/>
        <pc:sldMasterMkLst>
          <pc:docMk/>
          <pc:sldMasterMk cId="192101702" sldId="2147483648"/>
        </pc:sldMasterMkLst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239319709" sldId="2147483649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1408163672" sldId="2147483650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3184012299" sldId="2147483651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2214636700" sldId="2147483652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939115774" sldId="2147483653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3266607336" sldId="2147483654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2013111484" sldId="2147483655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4112262004" sldId="2147483656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4242832061" sldId="2147483657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1512415761" sldId="2147483658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1916575637" sldId="2147483659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1133236050" sldId="2147483660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3086910363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98A6E0E0-2D92-7D2F-02FE-1D773AC55F8C}" dt="2023-02-07T10:41:16.075" v="15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98A6E0E0-2D92-7D2F-02FE-1D773AC55F8C}" dt="2023-02-07T13:38:18.846" v="670"/>
        <pc:sldMasterMkLst>
          <pc:docMk/>
          <pc:sldMasterMk cId="2782945063" sldId="2147483690"/>
        </pc:sldMasterMkLst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757753413" sldId="2147483662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3506576946" sldId="2147483691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3634858252" sldId="2147483692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3003523447" sldId="2147483693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2712351198" sldId="2147483694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3013942213" sldId="2147483695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3597878025" sldId="2147483696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580181433" sldId="2147483697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1537183944" sldId="2147483698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4144620246" sldId="2147483699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489248666" sldId="2147483700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2236807943" sldId="2147483701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1883860225" sldId="2147483702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4200160817" sldId="2147483703"/>
          </pc:sldLayoutMkLst>
        </pc:sldLayoutChg>
      </pc:sldMasterChg>
      <pc:sldMasterChg chg="add addSldLayout">
        <pc:chgData name="Mari Powell" userId="S::mari.powell@uwtsd.ac.uk::a1b98dd7-29dc-4131-8e37-1423e6a9ecca" providerId="AD" clId="Web-{98A6E0E0-2D92-7D2F-02FE-1D773AC55F8C}" dt="2023-02-07T10:39:48.355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replId modSldLayout">
        <pc:chgData name="Mari Powell" userId="S::mari.powell@uwtsd.ac.uk::a1b98dd7-29dc-4131-8e37-1423e6a9ecca" providerId="AD" clId="Web-{98A6E0E0-2D92-7D2F-02FE-1D773AC55F8C}" dt="2023-02-07T13:38:18.846" v="670"/>
        <pc:sldMasterMkLst>
          <pc:docMk/>
          <pc:sldMasterMk cId="2460954070" sldId="2147483774"/>
        </pc:sldMasterMkLst>
        <pc:sldLayoutChg chg="replI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2460954070" sldId="2147483774"/>
            <pc:sldLayoutMk cId="2385387890" sldId="2147483775"/>
          </pc:sldLayoutMkLst>
        </pc:sldLayoutChg>
        <pc:sldLayoutChg chg="replI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460954070" sldId="2147483774"/>
            <pc:sldLayoutMk cId="949138452" sldId="2147483776"/>
          </pc:sldLayoutMkLst>
        </pc:sldLayoutChg>
      </pc:sldMasterChg>
    </pc:docChg>
  </pc:docChgLst>
  <pc:docChgLst>
    <pc:chgData name="Mari Powell" userId="S::mari.powell@uwtsd.ac.uk::a1b98dd7-29dc-4131-8e37-1423e6a9ecca" providerId="AD" clId="Web-{F480F75D-B628-521C-EF1C-8AF2C313651E}"/>
    <pc:docChg chg="modSld">
      <pc:chgData name="Mari Powell" userId="S::mari.powell@uwtsd.ac.uk::a1b98dd7-29dc-4131-8e37-1423e6a9ecca" providerId="AD" clId="Web-{F480F75D-B628-521C-EF1C-8AF2C313651E}" dt="2023-02-08T11:21:32.886" v="21" actId="20577"/>
      <pc:docMkLst>
        <pc:docMk/>
      </pc:docMkLst>
      <pc:sldChg chg="addSp delSp modSp addAnim delAnim">
        <pc:chgData name="Mari Powell" userId="S::mari.powell@uwtsd.ac.uk::a1b98dd7-29dc-4131-8e37-1423e6a9ecca" providerId="AD" clId="Web-{F480F75D-B628-521C-EF1C-8AF2C313651E}" dt="2023-02-08T11:21:32.886" v="21" actId="20577"/>
        <pc:sldMkLst>
          <pc:docMk/>
          <pc:sldMk cId="4268817726" sldId="301"/>
        </pc:sldMkLst>
        <pc:spChg chg="mod">
          <ac:chgData name="Mari Powell" userId="S::mari.powell@uwtsd.ac.uk::a1b98dd7-29dc-4131-8e37-1423e6a9ecca" providerId="AD" clId="Web-{F480F75D-B628-521C-EF1C-8AF2C313651E}" dt="2023-02-08T11:21:32.886" v="21" actId="20577"/>
          <ac:spMkLst>
            <pc:docMk/>
            <pc:sldMk cId="4268817726" sldId="301"/>
            <ac:spMk id="4" creationId="{FCD3186C-9436-332C-9077-13ABD0214C46}"/>
          </ac:spMkLst>
        </pc:spChg>
        <pc:spChg chg="add del mod">
          <ac:chgData name="Mari Powell" userId="S::mari.powell@uwtsd.ac.uk::a1b98dd7-29dc-4131-8e37-1423e6a9ecca" providerId="AD" clId="Web-{F480F75D-B628-521C-EF1C-8AF2C313651E}" dt="2023-02-08T11:21:11.557" v="14" actId="1076"/>
          <ac:spMkLst>
            <pc:docMk/>
            <pc:sldMk cId="4268817726" sldId="301"/>
            <ac:spMk id="5" creationId="{81CF3B11-8A4A-B75E-0422-840C5ED62F4A}"/>
          </ac:spMkLst>
        </pc:spChg>
        <pc:spChg chg="mod">
          <ac:chgData name="Mari Powell" userId="S::mari.powell@uwtsd.ac.uk::a1b98dd7-29dc-4131-8e37-1423e6a9ecca" providerId="AD" clId="Web-{F480F75D-B628-521C-EF1C-8AF2C313651E}" dt="2023-02-08T11:21:07.901" v="13" actId="1076"/>
          <ac:spMkLst>
            <pc:docMk/>
            <pc:sldMk cId="4268817726" sldId="301"/>
            <ac:spMk id="7" creationId="{3BE8073B-812A-253B-E186-944A72FFDBAA}"/>
          </ac:spMkLst>
        </pc:spChg>
      </pc:sldChg>
    </pc:docChg>
  </pc:docChgLst>
  <pc:docChgLst>
    <pc:chgData name="Mari Powell" userId="S::mari.powell@uwtsd.ac.uk::a1b98dd7-29dc-4131-8e37-1423e6a9ecca" providerId="AD" clId="Web-{0EFAABC2-61A5-4667-D734-33F69F93EB0C}"/>
    <pc:docChg chg="modSld">
      <pc:chgData name="Mari Powell" userId="S::mari.powell@uwtsd.ac.uk::a1b98dd7-29dc-4131-8e37-1423e6a9ecca" providerId="AD" clId="Web-{0EFAABC2-61A5-4667-D734-33F69F93EB0C}" dt="2023-02-08T11:14:20.640" v="106" actId="1076"/>
      <pc:docMkLst>
        <pc:docMk/>
      </pc:docMkLst>
      <pc:sldChg chg="modSp">
        <pc:chgData name="Mari Powell" userId="S::mari.powell@uwtsd.ac.uk::a1b98dd7-29dc-4131-8e37-1423e6a9ecca" providerId="AD" clId="Web-{0EFAABC2-61A5-4667-D734-33F69F93EB0C}" dt="2023-02-08T11:05:36.230" v="1" actId="1076"/>
        <pc:sldMkLst>
          <pc:docMk/>
          <pc:sldMk cId="2885183638" sldId="300"/>
        </pc:sldMkLst>
        <pc:spChg chg="mod">
          <ac:chgData name="Mari Powell" userId="S::mari.powell@uwtsd.ac.uk::a1b98dd7-29dc-4131-8e37-1423e6a9ecca" providerId="AD" clId="Web-{0EFAABC2-61A5-4667-D734-33F69F93EB0C}" dt="2023-02-08T11:05:36.230" v="1" actId="1076"/>
          <ac:spMkLst>
            <pc:docMk/>
            <pc:sldMk cId="2885183638" sldId="300"/>
            <ac:spMk id="4" creationId="{A0E54B3D-C02F-0AFC-6FFF-1F75EFD650C4}"/>
          </ac:spMkLst>
        </pc:spChg>
        <pc:graphicFrameChg chg="mod">
          <ac:chgData name="Mari Powell" userId="S::mari.powell@uwtsd.ac.uk::a1b98dd7-29dc-4131-8e37-1423e6a9ecca" providerId="AD" clId="Web-{0EFAABC2-61A5-4667-D734-33F69F93EB0C}" dt="2023-02-08T11:05:32.417" v="0" actId="1076"/>
          <ac:graphicFrameMkLst>
            <pc:docMk/>
            <pc:sldMk cId="2885183638" sldId="300"/>
            <ac:graphicFrameMk id="3" creationId="{F91AC1D2-89DC-E180-EC17-D4B2256E8ED1}"/>
          </ac:graphicFrameMkLst>
        </pc:graphicFrameChg>
      </pc:sldChg>
      <pc:sldChg chg="addSp delSp modSp mod setBg">
        <pc:chgData name="Mari Powell" userId="S::mari.powell@uwtsd.ac.uk::a1b98dd7-29dc-4131-8e37-1423e6a9ecca" providerId="AD" clId="Web-{0EFAABC2-61A5-4667-D734-33F69F93EB0C}" dt="2023-02-08T11:14:20.640" v="106" actId="1076"/>
        <pc:sldMkLst>
          <pc:docMk/>
          <pc:sldMk cId="4268817726" sldId="301"/>
        </pc:sldMkLst>
        <pc:spChg chg="add mod">
          <ac:chgData name="Mari Powell" userId="S::mari.powell@uwtsd.ac.uk::a1b98dd7-29dc-4131-8e37-1423e6a9ecca" providerId="AD" clId="Web-{0EFAABC2-61A5-4667-D734-33F69F93EB0C}" dt="2023-02-08T11:14:20.640" v="106" actId="1076"/>
          <ac:spMkLst>
            <pc:docMk/>
            <pc:sldMk cId="4268817726" sldId="301"/>
            <ac:spMk id="4" creationId="{FCD3186C-9436-332C-9077-13ABD0214C46}"/>
          </ac:spMkLst>
        </pc:spChg>
        <pc:spChg chg="add mod">
          <ac:chgData name="Mari Powell" userId="S::mari.powell@uwtsd.ac.uk::a1b98dd7-29dc-4131-8e37-1423e6a9ecca" providerId="AD" clId="Web-{0EFAABC2-61A5-4667-D734-33F69F93EB0C}" dt="2023-02-08T11:14:15.296" v="105" actId="1076"/>
          <ac:spMkLst>
            <pc:docMk/>
            <pc:sldMk cId="4268817726" sldId="301"/>
            <ac:spMk id="7" creationId="{3BE8073B-812A-253B-E186-944A72FFDBAA}"/>
          </ac:spMkLst>
        </pc:spChg>
        <pc:graphicFrameChg chg="add del mod modGraphic">
          <ac:chgData name="Mari Powell" userId="S::mari.powell@uwtsd.ac.uk::a1b98dd7-29dc-4131-8e37-1423e6a9ecca" providerId="AD" clId="Web-{0EFAABC2-61A5-4667-D734-33F69F93EB0C}" dt="2023-02-08T11:11:09.523" v="55"/>
          <ac:graphicFrameMkLst>
            <pc:docMk/>
            <pc:sldMk cId="4268817726" sldId="301"/>
            <ac:graphicFrameMk id="6" creationId="{DC291494-2C0B-2122-9F44-69F290F98CA1}"/>
          </ac:graphicFrameMkLst>
        </pc:graphicFrameChg>
        <pc:picChg chg="add mod">
          <ac:chgData name="Mari Powell" userId="S::mari.powell@uwtsd.ac.uk::a1b98dd7-29dc-4131-8e37-1423e6a9ecca" providerId="AD" clId="Web-{0EFAABC2-61A5-4667-D734-33F69F93EB0C}" dt="2023-02-08T11:14:06.827" v="104" actId="14100"/>
          <ac:picMkLst>
            <pc:docMk/>
            <pc:sldMk cId="4268817726" sldId="301"/>
            <ac:picMk id="2" creationId="{C7F90182-FBBF-9CBF-41CA-262140E357C2}"/>
          </ac:picMkLst>
        </pc:picChg>
      </pc:sldChg>
      <pc:sldChg chg="modSp">
        <pc:chgData name="Mari Powell" userId="S::mari.powell@uwtsd.ac.uk::a1b98dd7-29dc-4131-8e37-1423e6a9ecca" providerId="AD" clId="Web-{0EFAABC2-61A5-4667-D734-33F69F93EB0C}" dt="2023-02-08T11:06:29.076" v="18" actId="20577"/>
        <pc:sldMkLst>
          <pc:docMk/>
          <pc:sldMk cId="1334650816" sldId="302"/>
        </pc:sldMkLst>
        <pc:spChg chg="mod">
          <ac:chgData name="Mari Powell" userId="S::mari.powell@uwtsd.ac.uk::a1b98dd7-29dc-4131-8e37-1423e6a9ecca" providerId="AD" clId="Web-{0EFAABC2-61A5-4667-D734-33F69F93EB0C}" dt="2023-02-08T11:06:29.076" v="18" actId="20577"/>
          <ac:spMkLst>
            <pc:docMk/>
            <pc:sldMk cId="1334650816" sldId="302"/>
            <ac:spMk id="4" creationId="{13071EF5-A957-14E7-E073-C041C15935C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5486E-7899-86B8-4ED4-A60FB0839B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D14A81-3F39-3AE7-A142-CFEF91124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D70A2-6FE9-3FFE-00A0-35095B838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821A8-9952-FED3-33F0-E219ED968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5C1B9-20F2-505D-86D1-EF9C2CF02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1970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0E5DC-0256-BC70-3E7A-F0861AD11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2F823-3060-513F-A5CF-B1254AA97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2E257-480E-9CC2-D705-56A35AA81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924A7-34E4-DD40-DBD0-CD646F213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5F49C-185C-B88C-39B0-F104CACF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16367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4EEBB-58D4-4E58-50DB-160AE6E2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026CC-3BD8-61B0-DAF6-7831BBE97D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3381A-FB15-C352-B8F4-562B3C2E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1BDD9-2B6A-ECDA-C5CF-F9D5058E9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C58A6C-22AD-8FC3-A11C-5D36165E9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01229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D8495-D652-A3CE-DE43-526184ACF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6815B-0A80-15FF-7753-F90E517221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FC14D2-BB85-CEBD-820D-CB0B4949F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3D56C3-549E-19A8-CC26-40363A483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50B474-F093-1554-8A27-B9C03E53F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4A3EDF-7079-709A-72E1-A46D8B36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63670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ABDF0-1782-1A7D-FE3A-B1D46DA6D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4110B-B844-0D88-3E3B-CFBC039D1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75924-0A38-0630-4C08-9E5F768F62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DAC766-56D5-34DE-D4A4-AF33D002E9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53C97-1924-7972-714D-C74DE64455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B49799-D124-99CF-3EE3-40E3F1CEE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5C31D4-E521-5463-D0DD-DBD2B7E73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A96CBB-806D-BFA7-C5B2-57565370B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11577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8258C-1E2A-2495-DE9C-6DB0C8559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51A82B-6AAB-B834-0A02-412BC128C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2F1CB0-57A4-527D-F21A-DC849A6AE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FE306-671D-9687-5EC5-CF6946403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60733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4924A4-E678-9519-B37E-C7985118D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8B56A9-01B5-9939-B480-7646B6D37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B3C4D6-115D-8784-D213-EB5D80940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1148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0EBEB-49B2-0255-1B34-55ACF803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E1687-91AC-2A03-C508-B044580FE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132A7-029F-7DFC-FBBB-3B2BE47223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863C8-76DE-399E-E4E7-15F094902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CEB58-1652-9B0A-28CE-8F9AEAF50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763E8-0FA1-08E6-6E92-2120DDAE9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6200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6F65F-A03A-52A1-7F0E-EDC50566C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5F84D3-E369-BB6E-93AF-200EC2DFCF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47D60C-B92E-815D-1058-93BC117E78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7C457-BE91-797D-7524-9A9161BEF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2B7726-D06C-EF7B-B3AA-1CAD602F6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0CB4D2-4DEE-CD7E-1CD8-42355DBDA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3206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86BE5-C179-B60F-8FE2-530246109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337F0C-037D-BBC9-9AEB-D30D3032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5FED2-8C2B-385F-10D6-A7DC1107C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D3680-E65B-2C81-EACF-D2F5E98AE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3D805-0109-421D-E290-13E385FAE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41576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942770-659D-05D6-A6E7-D1ADE4B07C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CCBB1B-8BAA-7216-7EC8-0E623842C8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14E01-8B2A-B696-3481-38E352206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9BEDE-748B-CF12-2018-8DA926F7F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CC559-091D-0C11-D26A-6C0D74507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57563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3323605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1036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8100E-2615-814F-A8EC-549A9697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1D99-AD84-C34A-BC1F-13F71A364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0B500-E1B2-EC43-9C51-C08C38D7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890AF-3E63-5C4A-8AAB-758424E9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353AC-3BDB-DF46-97FB-2C2CA99F5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7694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9529-7A4B-9A45-8417-8295F8E2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2177-6B57-4246-8124-78C79594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0FCB6-6B7B-5B45-BEC1-52C0D034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2866-4096-5C41-B819-9332298C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01032-3704-5546-A928-73AB8E42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5825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DB2-2226-7844-A78E-185311C7A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2C6C5-2ACE-B64E-9319-531842316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2A7F-DD17-8A46-8347-6EAAB3DF6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FE974-1A7A-C74C-A2DD-616671AEC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9D10B-0384-A842-AC03-00A5B086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2344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1D40-AE92-624A-A8F2-CF259C0C5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D405-B1B4-D646-9B6D-BE86B39B3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76705-6429-D045-B928-A49A1390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40595-535A-9E40-9FD2-AB1FD4AF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8B91C-509F-7E4D-8792-A5F5CC8D2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EB51A-E57A-A44F-942B-4AEDDE122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5119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1EA-A0F5-D64E-B633-6808F079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24CCC-8439-094E-B8AD-7E3317575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8D794-41F2-B744-82AF-D0A58ED9A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D6458-6EA2-4E44-A040-212D3C5D4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ECA28-BEA8-2E4B-A0CF-0A4E56CD5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8EB2E-73EC-F043-BB32-BA65BD914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AC419-7BB7-CE41-A192-A24E4864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8D0481-F1FF-804A-8DEF-A9A03806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221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5B7E-0944-5D43-809D-E6FD8FC8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1180D-FA35-E445-8972-47F1056A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EE7E7-0CF9-FF45-9DB1-4F326344E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9966B-F45F-EE40-A1BD-C8CECEF4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7802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1BC316-8385-DB49-8027-AA0099E1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95DE3D-87CD-EA46-9051-255C65A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56E91-1A36-4F47-BE87-5B9817C1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8143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0149-6483-B54F-AB41-2FE279F4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4536-0566-2741-81E1-15057ABE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E04CB-3293-D144-B9A3-C5EB27050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2D7A7-B605-B241-BDF9-AC29A2A2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B26E8-8B3D-DA44-8225-E21392BFD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EA2E9-8E8D-264A-B978-E45621FC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8394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FE6-0608-D040-A517-5DFFB89E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CA95B5-4D03-6E4C-ACED-FDB823034A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B7519-A6C1-844C-9F98-C0AC3C3F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D8E2-D9CF-2E47-A6B5-3541995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4C561-11CF-FA47-98CA-C53896A3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F72E4-2CE2-0247-9605-0B86B60C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24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6BE1-6244-C34B-9EDA-92C06C49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B65921-4E83-AD44-8936-D34BF784D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F593F-17E0-AC4C-8F55-9C2B8695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5E030-017A-864D-8E26-25E3507B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9906-D842-0041-82A3-EB8A307A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4866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56316-AD8E-A945-B432-51CD498DF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EC137-1B81-B94A-A986-F4CBFAD4CB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EA7B9-8A67-344C-8618-722563DC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8FED5-99B6-0841-A8FC-715DF190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FD8D-4E6F-D24A-8247-32DCB3D5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0794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88386022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16081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53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slideLayout" Target="../slideLayouts/slideLayout48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Relationship Id="rId14" Type="http://schemas.openxmlformats.org/officeDocument/2006/relationships/slideLayout" Target="../slideLayouts/slideLayout6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10298D-5A78-9BE1-C428-6501B3A20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C2E194-0976-55B9-12D4-9C4676F118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15A8B-6982-D89F-56F2-2713D8A737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07D38-E897-F440-9169-2B9DA655C01D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DF8BA-8D20-F7A4-2874-86A359A37C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D4082-17B4-9D89-EDAB-EC89413AC6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01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07AA64-29B6-394B-B11D-F14F626B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DA121-F1AE-CD49-A877-75002E31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E210B-CCBD-A04B-9CFA-4911C16E0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F4030-F86C-464A-AD6E-1B86E04A34E6}" type="datetimeFigureOut">
              <a:rPr lang="en-US" smtClean="0"/>
              <a:t>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C844-142D-E54E-8DAB-FDFA0FA110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99A35-007C-4247-9D24-6385609F1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4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5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5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6.jpe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Relationship Id="rId14" Type="http://schemas.openxmlformats.org/officeDocument/2006/relationships/image" Target="../media/image34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ngall.com/smartphone-png" TargetMode="External"/><Relationship Id="rId3" Type="http://schemas.openxmlformats.org/officeDocument/2006/relationships/image" Target="../media/image38.png"/><Relationship Id="rId7" Type="http://schemas.openxmlformats.org/officeDocument/2006/relationships/image" Target="../media/image41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pngall.com/television-png" TargetMode="Externa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6.sv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791640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147290" y="2617134"/>
            <a:ext cx="3899144" cy="2923877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Chwefror</a:t>
            </a:r>
            <a:r>
              <a:rPr lang="en-US" sz="36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 9fed 2022</a:t>
            </a:r>
          </a:p>
          <a:p>
            <a:pPr algn="ctr"/>
            <a:endParaRPr lang="en-US" sz="360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FF0000"/>
                </a:solidFill>
                <a:latin typeface="Calibri"/>
                <a:cs typeface="Ayuthaya"/>
              </a:rPr>
              <a:t>BA2 - Gr</a:t>
            </a:r>
            <a:r>
              <a:rPr lang="en-GB" sz="2800" dirty="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 dirty="0">
                <a:solidFill>
                  <a:srgbClr val="FF0000"/>
                </a:solidFill>
                <a:latin typeface="Calibri"/>
                <a:cs typeface="Calibri"/>
              </a:rPr>
              <a:t> 3</a:t>
            </a:r>
          </a:p>
          <a:p>
            <a:pPr algn="ctr"/>
            <a:endParaRPr lang="en-GB" sz="280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dirty="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 5 </a:t>
            </a:r>
            <a:r>
              <a:rPr lang="en-GB" sz="2800" i="1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5)</a:t>
            </a:r>
            <a:endParaRPr lang="en-US" sz="2800" i="1" dirty="0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ED4D6D9-D320-19D8-0B7F-D0221D42B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" y="5928602"/>
            <a:ext cx="12189372" cy="9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177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02179" y="2407451"/>
            <a:ext cx="3125286" cy="39087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err="1">
                <a:solidFill>
                  <a:srgbClr val="002060"/>
                </a:solidFill>
                <a:cs typeface="Calibri" panose="020F0502020204030204"/>
              </a:rPr>
              <a:t>Adolygu</a:t>
            </a:r>
            <a:endParaRPr lang="en-US" sz="32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Dyma fi!</a:t>
            </a:r>
          </a:p>
          <a:p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This is me!</a:t>
            </a:r>
          </a:p>
          <a:p>
            <a:endParaRPr lang="en-US" sz="2000" i="1" dirty="0">
              <a:solidFill>
                <a:srgbClr val="002060"/>
              </a:solidFill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cs typeface="Calibri"/>
              </a:rPr>
              <a:t> Oes …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ti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?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cs typeface="Calibri"/>
              </a:rPr>
              <a:t>        Do you have …?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32184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0" b="207"/>
          <a:stretch/>
        </p:blipFill>
        <p:spPr>
          <a:xfrm>
            <a:off x="0" y="64640"/>
            <a:ext cx="4463984" cy="48201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821262" y="3676189"/>
            <a:ext cx="2684901" cy="58477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</a:rPr>
              <a:t>Gwaith </a:t>
            </a:r>
            <a:r>
              <a:rPr lang="en-US" sz="3200" b="1" dirty="0" err="1">
                <a:solidFill>
                  <a:srgbClr val="002060"/>
                </a:solidFill>
              </a:rPr>
              <a:t>Cartref</a:t>
            </a:r>
            <a:endParaRPr lang="en-US" sz="3200" b="1" dirty="0" err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5" descr="Table&#10;&#10;Description automatically generated">
            <a:extLst>
              <a:ext uri="{FF2B5EF4-FFF2-40B4-BE49-F238E27FC236}">
                <a16:creationId xmlns:a16="http://schemas.microsoft.com/office/drawing/2014/main" id="{8F40FCC1-A3C3-5BC8-5A15-F57A7222B3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9090" y="1595923"/>
            <a:ext cx="7643647" cy="490111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796132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69041" y="4686840"/>
            <a:ext cx="5090219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  <a:cs typeface="Calibri"/>
              </a:rPr>
              <a:t>Mae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hi'n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amser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adolygu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time to revise!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2485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4AE6EC48-CF7A-B3C2-5ED1-7E6C60660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86" y="1502121"/>
            <a:ext cx="4437993" cy="5404036"/>
          </a:xfrm>
          <a:prstGeom prst="rect">
            <a:avLst/>
          </a:prstGeom>
        </p:spPr>
      </p:pic>
      <p:sp>
        <p:nvSpPr>
          <p:cNvPr id="4" name="Oval Callout 15">
            <a:extLst>
              <a:ext uri="{FF2B5EF4-FFF2-40B4-BE49-F238E27FC236}">
                <a16:creationId xmlns:a16="http://schemas.microsoft.com/office/drawing/2014/main" id="{A56ED437-6CC2-D3A2-F2B0-E464B4EDF2A8}"/>
              </a:ext>
            </a:extLst>
          </p:cNvPr>
          <p:cNvSpPr/>
          <p:nvPr/>
        </p:nvSpPr>
        <p:spPr>
          <a:xfrm>
            <a:off x="2058846" y="129959"/>
            <a:ext cx="4540448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Edrychwch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 arna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Look at me!</a:t>
            </a:r>
          </a:p>
        </p:txBody>
      </p:sp>
      <p:sp>
        <p:nvSpPr>
          <p:cNvPr id="7" name="Oval Callout 15">
            <a:extLst>
              <a:ext uri="{FF2B5EF4-FFF2-40B4-BE49-F238E27FC236}">
                <a16:creationId xmlns:a16="http://schemas.microsoft.com/office/drawing/2014/main" id="{6C774B36-0EBC-B172-AD99-8ED55AA8B27A}"/>
              </a:ext>
            </a:extLst>
          </p:cNvPr>
          <p:cNvSpPr/>
          <p:nvPr/>
        </p:nvSpPr>
        <p:spPr>
          <a:xfrm>
            <a:off x="4607605" y="1588270"/>
            <a:ext cx="6235240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 err="1">
                <a:solidFill>
                  <a:srgbClr val="002060"/>
                </a:solidFill>
                <a:cs typeface="Calibri"/>
              </a:rPr>
              <a:t>Eisteddwch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Flwyddyn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4!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Sit down, Year 4!</a:t>
            </a:r>
          </a:p>
        </p:txBody>
      </p:sp>
      <p:sp>
        <p:nvSpPr>
          <p:cNvPr id="3" name="Oval Callout 15">
            <a:extLst>
              <a:ext uri="{FF2B5EF4-FFF2-40B4-BE49-F238E27FC236}">
                <a16:creationId xmlns:a16="http://schemas.microsoft.com/office/drawing/2014/main" id="{FDFAF644-1B19-901A-4F09-5E3425D67329}"/>
              </a:ext>
            </a:extLst>
          </p:cNvPr>
          <p:cNvSpPr/>
          <p:nvPr/>
        </p:nvSpPr>
        <p:spPr>
          <a:xfrm>
            <a:off x="7169503" y="3256787"/>
            <a:ext cx="4921446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 err="1">
                <a:solidFill>
                  <a:srgbClr val="002060"/>
                </a:solidFill>
                <a:cs typeface="Calibri"/>
              </a:rPr>
              <a:t>Rhaid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chi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wrando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You must listen!</a:t>
            </a:r>
          </a:p>
        </p:txBody>
      </p:sp>
      <p:sp>
        <p:nvSpPr>
          <p:cNvPr id="8" name="Oval Callout 15">
            <a:extLst>
              <a:ext uri="{FF2B5EF4-FFF2-40B4-BE49-F238E27FC236}">
                <a16:creationId xmlns:a16="http://schemas.microsoft.com/office/drawing/2014/main" id="{1F259FBB-BBFB-B062-4347-994F93D66B44}"/>
              </a:ext>
            </a:extLst>
          </p:cNvPr>
          <p:cNvSpPr/>
          <p:nvPr/>
        </p:nvSpPr>
        <p:spPr>
          <a:xfrm>
            <a:off x="3595985" y="5017270"/>
            <a:ext cx="5315583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rgbClr val="002060"/>
                </a:solidFill>
                <a:cs typeface="Calibri"/>
              </a:rPr>
              <a:t>Dim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siarad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fechgyn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No talking, boys.</a:t>
            </a:r>
          </a:p>
        </p:txBody>
      </p:sp>
    </p:spTree>
    <p:extLst>
      <p:ext uri="{BB962C8B-B14F-4D97-AF65-F5344CB8AC3E}">
        <p14:creationId xmlns:p14="http://schemas.microsoft.com/office/powerpoint/2010/main" val="2521723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mae</a:t>
            </a:r>
            <a:r>
              <a:rPr lang="en-GB" sz="2800" b="1" err="1">
                <a:solidFill>
                  <a:srgbClr val="002060"/>
                </a:solidFill>
              </a:rPr>
              <a:t>’r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heddiw</a:t>
            </a:r>
            <a:r>
              <a:rPr lang="en-GB" sz="2800" b="1"/>
              <a:t>?</a:t>
            </a:r>
          </a:p>
          <a:p>
            <a:r>
              <a:rPr lang="en-GB" sz="2800" b="1">
                <a:solidFill>
                  <a:srgbClr val="FF0000"/>
                </a:solidFill>
              </a:rPr>
              <a:t>Mae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wyntog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oedd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ddoe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Roedd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braf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yfory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bwrw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eira</a:t>
            </a:r>
            <a:r>
              <a:rPr lang="en-GB" b="1">
                <a:solidFill>
                  <a:srgbClr val="002060"/>
                </a:solidFill>
              </a:rPr>
              <a:t>.</a:t>
            </a:r>
            <a:endParaRPr lang="en-GB" sz="2800" b="1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presennol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gorffennol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dyfodol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Trafod</a:t>
            </a:r>
            <a:r>
              <a:rPr lang="en-US" sz="4400" b="1">
                <a:solidFill>
                  <a:srgbClr val="002060"/>
                </a:solidFill>
              </a:rPr>
              <a:t> y </a:t>
            </a:r>
            <a:r>
              <a:rPr lang="en-US" sz="4400" b="1" err="1">
                <a:solidFill>
                  <a:srgbClr val="002060"/>
                </a:solidFill>
              </a:rPr>
              <a:t>tywydd</a:t>
            </a:r>
            <a:br>
              <a:rPr lang="en-US" sz="4400" b="1"/>
            </a:br>
            <a:r>
              <a:rPr lang="en-US" sz="3600" b="1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Discussing the weather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887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48156" y="1798605"/>
            <a:ext cx="6276108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oer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Is it fine today?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oer</a:t>
            </a:r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Nac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dydy</a:t>
            </a:r>
            <a:r>
              <a:rPr lang="en-US" sz="3600" b="1" dirty="0">
                <a:solidFill>
                  <a:srgbClr val="002060"/>
                </a:solidFill>
              </a:rPr>
              <a:t> hi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oer</a:t>
            </a:r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78864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Iau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Thursday today?     </a:t>
            </a:r>
            <a:r>
              <a:rPr lang="en-US" sz="2800" b="1" i="1"/>
              <a:t>                </a:t>
            </a: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 Iau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 Iau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897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err="1">
                <a:solidFill>
                  <a:srgbClr val="002060"/>
                </a:solidFill>
              </a:rPr>
              <a:t>Dydd</a:t>
            </a:r>
            <a:r>
              <a:rPr lang="en-US" sz="4800" b="1">
                <a:solidFill>
                  <a:srgbClr val="002060"/>
                </a:solidFill>
              </a:rPr>
              <a:t> Iau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99268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FF000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Chwefror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nawr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February now?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Chwefror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 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Chwefror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08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75172" y="3869522"/>
            <a:ext cx="11770817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    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956092" y="2743162"/>
            <a:ext cx="5952787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err="1">
                <a:solidFill>
                  <a:srgbClr val="002060"/>
                </a:solidFill>
                <a:cs typeface="Calibri"/>
              </a:rPr>
              <a:t>Chwefror</a:t>
            </a:r>
          </a:p>
        </p:txBody>
      </p:sp>
    </p:spTree>
    <p:extLst>
      <p:ext uri="{BB962C8B-B14F-4D97-AF65-F5344CB8AC3E}">
        <p14:creationId xmlns:p14="http://schemas.microsoft.com/office/powerpoint/2010/main" val="1639161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91340" y="161767"/>
            <a:ext cx="5342653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1158365" y="2411788"/>
            <a:ext cx="3620509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9.2.2023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583415" y="4392295"/>
            <a:ext cx="9020168" cy="212365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Dydd Iau, y </a:t>
            </a:r>
            <a:r>
              <a:rPr lang="en-US" sz="4400" b="1" dirty="0" err="1">
                <a:solidFill>
                  <a:srgbClr val="002060"/>
                </a:solidFill>
              </a:rPr>
              <a:t>nawfed</a:t>
            </a:r>
            <a:r>
              <a:rPr lang="en-US" sz="4400" b="1" dirty="0">
                <a:solidFill>
                  <a:srgbClr val="002060"/>
                </a:solidFill>
              </a:rPr>
              <a:t> o </a:t>
            </a:r>
            <a:r>
              <a:rPr lang="en-US" sz="4400" b="1" dirty="0" err="1">
                <a:solidFill>
                  <a:srgbClr val="002060"/>
                </a:solidFill>
              </a:rPr>
              <a:t>Chwefror</a:t>
            </a:r>
            <a:r>
              <a:rPr lang="en-US" sz="4400" b="1" dirty="0">
                <a:solidFill>
                  <a:srgbClr val="002060"/>
                </a:solidFill>
              </a:rPr>
              <a:t> 2023.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4400" b="1" dirty="0">
                <a:solidFill>
                  <a:srgbClr val="002060"/>
                </a:solidFill>
              </a:rPr>
              <a:t>Dydd Iau, </a:t>
            </a:r>
            <a:r>
              <a:rPr lang="en-US" sz="4400" b="1" dirty="0" err="1">
                <a:solidFill>
                  <a:srgbClr val="002060"/>
                </a:solidFill>
              </a:rPr>
              <a:t>Chwefror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dirty="0" err="1">
                <a:solidFill>
                  <a:srgbClr val="002060"/>
                </a:solidFill>
              </a:rPr>
              <a:t>nawfed</a:t>
            </a:r>
            <a:r>
              <a:rPr lang="en-US" sz="4400" b="1" dirty="0">
                <a:solidFill>
                  <a:srgbClr val="002060"/>
                </a:solidFill>
              </a:rPr>
              <a:t> 2023.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158" y="261321"/>
            <a:ext cx="6159062" cy="361580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87037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pic>
        <p:nvPicPr>
          <p:cNvPr id="10" name="Picture 10" descr="A picture containing icon&#10;&#10;Description automatically generated">
            <a:extLst>
              <a:ext uri="{FF2B5EF4-FFF2-40B4-BE49-F238E27FC236}">
                <a16:creationId xmlns:a16="http://schemas.microsoft.com/office/drawing/2014/main" id="{DACBA351-AF25-193E-01A0-E1705FCAC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616" y="1306223"/>
            <a:ext cx="2419350" cy="2943225"/>
          </a:xfrm>
          <a:prstGeom prst="rect">
            <a:avLst/>
          </a:prstGeom>
        </p:spPr>
      </p:pic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70014" y="1144843"/>
            <a:ext cx="2761452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243410"/>
              </p:ext>
            </p:extLst>
          </p:nvPr>
        </p:nvGraphicFramePr>
        <p:xfrm>
          <a:off x="5529873" y="1200806"/>
          <a:ext cx="6513252" cy="5393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9017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064235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hwyl.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ddiddorol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fendigedig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ffordd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ymlacio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chwarae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ffrindiau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ennill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cael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awyr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iach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sz="2400" b="1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1070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mask, vector graphics, toy&#10;&#10;Description automatically generated">
            <a:extLst>
              <a:ext uri="{FF2B5EF4-FFF2-40B4-BE49-F238E27FC236}">
                <a16:creationId xmlns:a16="http://schemas.microsoft.com/office/drawing/2014/main" id="{AA447020-DDC6-2344-2BD5-FF56E34F3F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382" y="1387021"/>
            <a:ext cx="2743200" cy="30310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46331" y="1254748"/>
            <a:ext cx="3551161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rgbClr val="002060"/>
                </a:solidFill>
                <a:cs typeface="Calibri"/>
              </a:rPr>
              <a:t>Nac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2841428"/>
              </p:ext>
            </p:extLst>
          </p:nvPr>
        </p:nvGraphicFramePr>
        <p:xfrm>
          <a:off x="5876237" y="2253751"/>
          <a:ext cx="6042189" cy="42045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218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ddiflas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anodd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mewn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allan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colli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8440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571020" y="265941"/>
            <a:ext cx="10797829" cy="141577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>
                <a:solidFill>
                  <a:srgbClr val="FF0000"/>
                </a:solidFill>
              </a:rPr>
              <a:t>Ble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rwyt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ti'n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 sz="5400">
              <a:solidFill>
                <a:srgbClr val="000000"/>
              </a:solidFill>
              <a:cs typeface="Calibri" panose="020F0502020204030204"/>
            </a:endParaRPr>
          </a:p>
          <a:p>
            <a:r>
              <a:rPr lang="en-US" sz="3200" i="1">
                <a:solidFill>
                  <a:srgbClr val="FF0000"/>
                </a:solidFill>
                <a:cs typeface="Calibri"/>
              </a:rPr>
              <a:t>Where </a:t>
            </a:r>
            <a:r>
              <a:rPr lang="en-US" sz="3200" i="1">
                <a:solidFill>
                  <a:srgbClr val="002060"/>
                </a:solidFill>
                <a:cs typeface="Calibri"/>
              </a:rPr>
              <a:t>do you …?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743257" y="474554"/>
            <a:ext cx="5763201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Dw </a:t>
            </a:r>
            <a:r>
              <a:rPr lang="en-US" sz="6000" b="1" err="1">
                <a:solidFill>
                  <a:srgbClr val="002060"/>
                </a:solidFill>
              </a:rPr>
              <a:t>i'n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>
                <a:solidFill>
                  <a:srgbClr val="FF0000"/>
                </a:solidFill>
              </a:rPr>
              <a:t>…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yn</a:t>
            </a:r>
            <a:r>
              <a:rPr lang="en-US" sz="6000" b="1">
                <a:solidFill>
                  <a:srgbClr val="002060"/>
                </a:solidFill>
              </a:rPr>
              <a:t> y </a:t>
            </a:r>
            <a:r>
              <a:rPr lang="en-US" sz="6000" b="1">
                <a:solidFill>
                  <a:srgbClr val="FF0000"/>
                </a:solidFill>
              </a:rPr>
              <a:t>...</a:t>
            </a:r>
            <a:endParaRPr lang="en-US" sz="6000" b="1" u="none" strike="noStrike">
              <a:solidFill>
                <a:srgbClr val="FF0000"/>
              </a:solidFill>
              <a:effectLst/>
              <a:cs typeface="Calibri"/>
            </a:endParaRPr>
          </a:p>
        </p:txBody>
      </p:sp>
      <p:pic>
        <p:nvPicPr>
          <p:cNvPr id="3" name="Picture 4" descr="A picture containing toy&#10;&#10;Description automatically generated">
            <a:extLst>
              <a:ext uri="{FF2B5EF4-FFF2-40B4-BE49-F238E27FC236}">
                <a16:creationId xmlns:a16="http://schemas.microsoft.com/office/drawing/2014/main" id="{B3A52B68-755A-8568-2AF4-F17B61210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14" y="2086702"/>
            <a:ext cx="3886200" cy="4773527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0DD020C-D221-2A11-7BFB-D805E7993E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8066229"/>
              </p:ext>
            </p:extLst>
          </p:nvPr>
        </p:nvGraphicFramePr>
        <p:xfrm>
          <a:off x="6441169" y="1846476"/>
          <a:ext cx="4697971" cy="47321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y parc.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ysgol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awyr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iach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gegin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Ganolfan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Hamdden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nghartref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</a:t>
                      </a:r>
                      <a:r>
                        <a:rPr lang="en-US" sz="2400" b="1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ŷ</a:t>
                      </a:r>
                      <a:r>
                        <a:rPr lang="en-US" sz="2400" b="1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.</a:t>
                      </a:r>
                      <a:endParaRPr lang="en-US" sz="2400" b="1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yn</a:t>
                      </a:r>
                      <a:r>
                        <a:rPr lang="en-US" sz="2400" b="1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 y </a:t>
                      </a:r>
                      <a:r>
                        <a:rPr lang="en-US" sz="2400" b="1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dref</a:t>
                      </a:r>
                      <a:r>
                        <a:rPr lang="en-US" sz="2400" b="1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46304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0059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571020" y="265941"/>
            <a:ext cx="10797829" cy="141577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 err="1">
                <a:solidFill>
                  <a:srgbClr val="00B050"/>
                </a:solidFill>
              </a:rPr>
              <a:t>Pryd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002060"/>
                </a:solidFill>
              </a:rPr>
              <a:t>rwyt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ti'n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 sz="5400">
              <a:solidFill>
                <a:srgbClr val="000000"/>
              </a:solidFill>
              <a:cs typeface="Calibri" panose="020F0502020204030204"/>
            </a:endParaRPr>
          </a:p>
          <a:p>
            <a:r>
              <a:rPr lang="en-US" sz="3200" i="1">
                <a:solidFill>
                  <a:srgbClr val="00B050"/>
                </a:solidFill>
                <a:cs typeface="Calibri"/>
              </a:rPr>
              <a:t>When</a:t>
            </a:r>
            <a:r>
              <a:rPr lang="en-US" sz="3200" i="1">
                <a:solidFill>
                  <a:srgbClr val="FF0000"/>
                </a:solidFill>
                <a:cs typeface="Calibri"/>
              </a:rPr>
              <a:t> </a:t>
            </a:r>
            <a:r>
              <a:rPr lang="en-US" sz="3200" i="1">
                <a:solidFill>
                  <a:srgbClr val="002060"/>
                </a:solidFill>
                <a:cs typeface="Calibri"/>
              </a:rPr>
              <a:t>do you …?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6045429" y="474554"/>
            <a:ext cx="5631822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Dw </a:t>
            </a:r>
            <a:r>
              <a:rPr lang="en-US" sz="6000" b="1" err="1">
                <a:solidFill>
                  <a:srgbClr val="002060"/>
                </a:solidFill>
              </a:rPr>
              <a:t>i'n</a:t>
            </a:r>
            <a:r>
              <a:rPr lang="en-US" sz="6000" b="1">
                <a:solidFill>
                  <a:srgbClr val="002060"/>
                </a:solidFill>
              </a:rPr>
              <a:t> … </a:t>
            </a:r>
            <a:r>
              <a:rPr lang="en-US" sz="6000" b="1">
                <a:solidFill>
                  <a:srgbClr val="00B050"/>
                </a:solidFill>
              </a:rPr>
              <a:t>….....</a:t>
            </a:r>
            <a:endParaRPr lang="en-US">
              <a:solidFill>
                <a:srgbClr val="00B050"/>
              </a:solidFill>
              <a:cs typeface="Calibri"/>
            </a:endParaRPr>
          </a:p>
        </p:txBody>
      </p:sp>
      <p:pic>
        <p:nvPicPr>
          <p:cNvPr id="3" name="Picture 4" descr="A picture containing toy&#10;&#10;Description automatically generated">
            <a:extLst>
              <a:ext uri="{FF2B5EF4-FFF2-40B4-BE49-F238E27FC236}">
                <a16:creationId xmlns:a16="http://schemas.microsoft.com/office/drawing/2014/main" id="{B3A52B68-755A-8568-2AF4-F17B61210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14" y="2086702"/>
            <a:ext cx="3886200" cy="4773527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B0C711E-D903-CEB9-1DC9-5873A10873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8870061"/>
              </p:ext>
            </p:extLst>
          </p:nvPr>
        </p:nvGraphicFramePr>
        <p:xfrm>
          <a:off x="6441169" y="1846476"/>
          <a:ext cx="4697971" cy="47321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ddydd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Llun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ddydd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Mawrth.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nos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Wener.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nos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Sadwrn.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92399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bob bore.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bob nos.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penwythnos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bob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penwythnos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0707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</a:rPr>
              <a:t>Mae </a:t>
            </a:r>
            <a:r>
              <a:rPr lang="en-US" sz="4000" b="1" err="1">
                <a:solidFill>
                  <a:srgbClr val="002060"/>
                </a:solidFill>
              </a:rPr>
              <a:t>hi'n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amser</a:t>
            </a:r>
            <a:r>
              <a:rPr lang="en-US" sz="40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err="1">
                <a:solidFill>
                  <a:srgbClr val="002060"/>
                </a:solidFill>
              </a:rPr>
              <a:t>cofrestru</a:t>
            </a:r>
            <a:r>
              <a:rPr lang="en-US" sz="4000" b="1">
                <a:solidFill>
                  <a:srgbClr val="002060"/>
                </a:solidFill>
              </a:rPr>
              <a:t>!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It's registration time!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281025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65796" y="185189"/>
            <a:ext cx="664899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4400">
              <a:cs typeface="Calibri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7140954" y="72043"/>
            <a:ext cx="4981056" cy="317009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</a:rPr>
              <a:t>Greet the class.</a:t>
            </a:r>
            <a:endParaRPr lang="en-GB" sz="2000" i="1" dirty="0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It's registration time!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Is ….. here today?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</a:rPr>
              <a:t>How are you</a:t>
            </a:r>
            <a:r>
              <a:rPr lang="en-GB" sz="2000" i="1" dirty="0">
                <a:solidFill>
                  <a:srgbClr val="002060"/>
                </a:solidFill>
                <a:effectLst/>
              </a:rPr>
              <a:t>?</a:t>
            </a:r>
            <a:endParaRPr lang="en-GB" sz="2000" dirty="0">
              <a:solidFill>
                <a:srgbClr val="002060"/>
              </a:solidFill>
            </a:endParaRP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The weather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Day/Month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Do you like... (lesson)? / Which lesson do you like? Why?</a:t>
            </a:r>
          </a:p>
          <a:p>
            <a:pPr marL="342900" indent="-342900">
              <a:buAutoNum type="arabicPeriod"/>
            </a:pPr>
            <a:r>
              <a:rPr lang="en-GB" sz="2000" i="1" dirty="0">
                <a:solidFill>
                  <a:srgbClr val="002060"/>
                </a:solidFill>
                <a:cs typeface="Calibri"/>
              </a:rPr>
              <a:t>Do you like... (hobby)? Pam?</a:t>
            </a:r>
          </a:p>
          <a:p>
            <a:pPr marL="342900" indent="-342900">
              <a:buAutoNum type="arabicPeriod"/>
            </a:pPr>
            <a:endParaRPr lang="en-GB" sz="20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6495041"/>
              </p:ext>
            </p:extLst>
          </p:nvPr>
        </p:nvGraphicFramePr>
        <p:xfrm>
          <a:off x="4619869" y="2966270"/>
          <a:ext cx="3336658" cy="38023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17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305480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6689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Sophie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2​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3​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Jade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4​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Shannon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5​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Elysia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6​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Molly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Kelly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Gemma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Gethin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5067948"/>
              </p:ext>
            </p:extLst>
          </p:nvPr>
        </p:nvGraphicFramePr>
        <p:xfrm>
          <a:off x="8285342" y="2938204"/>
          <a:ext cx="3118931" cy="384985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3890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155041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</a:t>
                      </a:r>
                      <a:r>
                        <a:rPr lang="en-US" sz="1800" err="1">
                          <a:effectLst/>
                        </a:rPr>
                        <a:t>Lervy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Lily-May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Katie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Lucy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Megan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Alice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Emily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17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Cerys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Jodie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07848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29627" y="4844495"/>
            <a:ext cx="5090219" cy="166199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Dyma fi!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This is me!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6085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28298" y="336330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Agor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– Dyma fi!</a:t>
            </a:r>
          </a:p>
          <a:p>
            <a:r>
              <a:rPr lang="en-US" sz="2800" i="1">
                <a:solidFill>
                  <a:srgbClr val="002060"/>
                </a:solidFill>
                <a:cs typeface="Calibri"/>
              </a:rPr>
              <a:t>Lesson openers – This is me!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19D2C75-C423-CF27-7BCC-6105D70A43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1582456"/>
              </p:ext>
            </p:extLst>
          </p:nvPr>
        </p:nvGraphicFramePr>
        <p:xfrm>
          <a:off x="512379" y="1799896"/>
          <a:ext cx="11458575" cy="46996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2150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686425">
                  <a:extLst>
                    <a:ext uri="{9D8B030D-6E8A-4147-A177-3AD203B41FA5}">
                      <a16:colId xmlns:a16="http://schemas.microsoft.com/office/drawing/2014/main" val="1005698731"/>
                    </a:ext>
                  </a:extLst>
                </a:gridCol>
              </a:tblGrid>
              <a:tr h="904875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Croeso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i’r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wers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Gymraeg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fontAlgn="base"/>
                      <a:endParaRPr lang="en-US" sz="200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Nod y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wers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heddiw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dysgu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amdanaf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Edrychwch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arna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Heddiw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rydych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mynd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ddysgu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amdanaf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Gwrandewch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arna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Edrychwch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y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bwrdd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gwyn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/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sgrîn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Ydych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Agorwch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Pawb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hapus?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Ysgrifennwch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dyddiad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Pawb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Trowch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dudalen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5.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Oes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9433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631933" y="365125"/>
            <a:ext cx="39520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9337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4AE6EC48-CF7A-B3C2-5ED1-7E6C60660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86" y="1502121"/>
            <a:ext cx="4437993" cy="5404036"/>
          </a:xfrm>
          <a:prstGeom prst="rect">
            <a:avLst/>
          </a:prstGeom>
        </p:spPr>
      </p:pic>
      <p:sp>
        <p:nvSpPr>
          <p:cNvPr id="4" name="Oval Callout 15">
            <a:extLst>
              <a:ext uri="{FF2B5EF4-FFF2-40B4-BE49-F238E27FC236}">
                <a16:creationId xmlns:a16="http://schemas.microsoft.com/office/drawing/2014/main" id="{A56ED437-6CC2-D3A2-F2B0-E464B4EDF2A8}"/>
              </a:ext>
            </a:extLst>
          </p:cNvPr>
          <p:cNvSpPr/>
          <p:nvPr/>
        </p:nvSpPr>
        <p:spPr>
          <a:xfrm>
            <a:off x="2058846" y="129959"/>
            <a:ext cx="3082138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wyt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ti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Who are you?</a:t>
            </a:r>
          </a:p>
        </p:txBody>
      </p:sp>
      <p:sp>
        <p:nvSpPr>
          <p:cNvPr id="7" name="Oval Callout 15">
            <a:extLst>
              <a:ext uri="{FF2B5EF4-FFF2-40B4-BE49-F238E27FC236}">
                <a16:creationId xmlns:a16="http://schemas.microsoft.com/office/drawing/2014/main" id="{6C774B36-0EBC-B172-AD99-8ED55AA8B27A}"/>
              </a:ext>
            </a:extLst>
          </p:cNvPr>
          <p:cNvSpPr/>
          <p:nvPr/>
        </p:nvSpPr>
        <p:spPr>
          <a:xfrm>
            <a:off x="6762226" y="221926"/>
            <a:ext cx="4606137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rgbClr val="002060"/>
                </a:solidFill>
                <a:cs typeface="Calibri"/>
              </a:rPr>
              <a:t>Ble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rwyt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Where do you live?</a:t>
            </a:r>
          </a:p>
        </p:txBody>
      </p:sp>
      <p:sp>
        <p:nvSpPr>
          <p:cNvPr id="3" name="Oval Callout 15">
            <a:extLst>
              <a:ext uri="{FF2B5EF4-FFF2-40B4-BE49-F238E27FC236}">
                <a16:creationId xmlns:a16="http://schemas.microsoft.com/office/drawing/2014/main" id="{FDFAF644-1B19-901A-4F09-5E3425D67329}"/>
              </a:ext>
            </a:extLst>
          </p:cNvPr>
          <p:cNvSpPr/>
          <p:nvPr/>
        </p:nvSpPr>
        <p:spPr>
          <a:xfrm>
            <a:off x="3044193" y="1798476"/>
            <a:ext cx="4921446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rgbClr val="002060"/>
                </a:solidFill>
                <a:cs typeface="Calibri"/>
              </a:rPr>
              <a:t>Faint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dy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oed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How old are you?</a:t>
            </a:r>
          </a:p>
        </p:txBody>
      </p:sp>
      <p:sp>
        <p:nvSpPr>
          <p:cNvPr id="8" name="Oval Callout 15">
            <a:extLst>
              <a:ext uri="{FF2B5EF4-FFF2-40B4-BE49-F238E27FC236}">
                <a16:creationId xmlns:a16="http://schemas.microsoft.com/office/drawing/2014/main" id="{1F259FBB-BBFB-B062-4347-994F93D66B44}"/>
              </a:ext>
            </a:extLst>
          </p:cNvPr>
          <p:cNvSpPr/>
          <p:nvPr/>
        </p:nvSpPr>
        <p:spPr>
          <a:xfrm>
            <a:off x="7130089" y="3072857"/>
            <a:ext cx="4619273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dy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hobi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What is your hobby?</a:t>
            </a:r>
          </a:p>
        </p:txBody>
      </p:sp>
      <p:sp>
        <p:nvSpPr>
          <p:cNvPr id="5" name="Oval Callout 15">
            <a:extLst>
              <a:ext uri="{FF2B5EF4-FFF2-40B4-BE49-F238E27FC236}">
                <a16:creationId xmlns:a16="http://schemas.microsoft.com/office/drawing/2014/main" id="{7E007D1E-4991-9D42-7994-F3E091FD21E1}"/>
              </a:ext>
            </a:extLst>
          </p:cNvPr>
          <p:cNvSpPr/>
          <p:nvPr/>
        </p:nvSpPr>
        <p:spPr>
          <a:xfrm>
            <a:off x="3911295" y="4977857"/>
            <a:ext cx="5538928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rgbClr val="002060"/>
                </a:solidFill>
                <a:cs typeface="Calibri"/>
              </a:rPr>
              <a:t>Wyt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rhedeg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Do you like running?</a:t>
            </a:r>
          </a:p>
        </p:txBody>
      </p:sp>
    </p:spTree>
    <p:extLst>
      <p:ext uri="{BB962C8B-B14F-4D97-AF65-F5344CB8AC3E}">
        <p14:creationId xmlns:p14="http://schemas.microsoft.com/office/powerpoint/2010/main" val="21315166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10F54A7-8895-7DA6-985F-C80ABCFED27B}"/>
              </a:ext>
            </a:extLst>
          </p:cNvPr>
          <p:cNvSpPr txBox="1"/>
          <p:nvPr/>
        </p:nvSpPr>
        <p:spPr>
          <a:xfrm>
            <a:off x="1798692" y="207470"/>
            <a:ext cx="8957622" cy="664704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  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Yr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ateb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i="1" dirty="0">
                <a:solidFill>
                  <a:srgbClr val="002060"/>
                </a:solidFill>
                <a:latin typeface="+mj-lt"/>
                <a:ea typeface="+mj-ea"/>
                <a:cs typeface="Calibri Light"/>
              </a:rPr>
              <a:t>The answer is...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ond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beth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ydy'r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cwestiwn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?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i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but what is the question?</a:t>
            </a:r>
            <a:endParaRPr lang="en-US" sz="4800" b="1" dirty="0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</p:txBody>
      </p:sp>
      <p:sp>
        <p:nvSpPr>
          <p:cNvPr id="8" name="12-Point Star 6">
            <a:extLst>
              <a:ext uri="{FF2B5EF4-FFF2-40B4-BE49-F238E27FC236}">
                <a16:creationId xmlns:a16="http://schemas.microsoft.com/office/drawing/2014/main" id="{77590F49-F86F-8B0F-DEB6-C598EDC43F71}"/>
              </a:ext>
            </a:extLst>
          </p:cNvPr>
          <p:cNvSpPr/>
          <p:nvPr/>
        </p:nvSpPr>
        <p:spPr>
          <a:xfrm>
            <a:off x="1642299" y="1757817"/>
            <a:ext cx="8895683" cy="3355570"/>
          </a:xfrm>
          <a:prstGeom prst="star12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>
                <a:solidFill>
                  <a:srgbClr val="002060"/>
                </a:solidFill>
                <a:cs typeface="Calibri"/>
              </a:rPr>
              <a:t>Dw 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 43 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oed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00511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10F54A7-8895-7DA6-985F-C80ABCFED27B}"/>
              </a:ext>
            </a:extLst>
          </p:cNvPr>
          <p:cNvSpPr txBox="1"/>
          <p:nvPr/>
        </p:nvSpPr>
        <p:spPr>
          <a:xfrm>
            <a:off x="1798692" y="207470"/>
            <a:ext cx="8957622" cy="664704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  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Yr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ateb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i="1" dirty="0">
                <a:solidFill>
                  <a:srgbClr val="002060"/>
                </a:solidFill>
                <a:latin typeface="+mj-lt"/>
                <a:ea typeface="+mj-ea"/>
                <a:cs typeface="Calibri Light"/>
              </a:rPr>
              <a:t>The answer is...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ond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beth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ydy'r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cwestiwn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?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i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but what is the question?</a:t>
            </a:r>
            <a:endParaRPr lang="en-US" sz="4800" b="1" dirty="0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</p:txBody>
      </p:sp>
      <p:sp>
        <p:nvSpPr>
          <p:cNvPr id="8" name="12-Point Star 6">
            <a:extLst>
              <a:ext uri="{FF2B5EF4-FFF2-40B4-BE49-F238E27FC236}">
                <a16:creationId xmlns:a16="http://schemas.microsoft.com/office/drawing/2014/main" id="{77590F49-F86F-8B0F-DEB6-C598EDC43F71}"/>
              </a:ext>
            </a:extLst>
          </p:cNvPr>
          <p:cNvSpPr/>
          <p:nvPr/>
        </p:nvSpPr>
        <p:spPr>
          <a:xfrm>
            <a:off x="1642299" y="1757817"/>
            <a:ext cx="8895683" cy="3355570"/>
          </a:xfrm>
          <a:prstGeom prst="star12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>
                <a:solidFill>
                  <a:srgbClr val="002060"/>
                </a:solidFill>
                <a:cs typeface="Calibri"/>
              </a:rPr>
              <a:t>Siân 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65425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10F54A7-8895-7DA6-985F-C80ABCFED27B}"/>
              </a:ext>
            </a:extLst>
          </p:cNvPr>
          <p:cNvSpPr txBox="1"/>
          <p:nvPr/>
        </p:nvSpPr>
        <p:spPr>
          <a:xfrm>
            <a:off x="1798692" y="207470"/>
            <a:ext cx="8957622" cy="664704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  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Yr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ateb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i="1" dirty="0">
                <a:solidFill>
                  <a:srgbClr val="002060"/>
                </a:solidFill>
                <a:latin typeface="+mj-lt"/>
                <a:ea typeface="+mj-ea"/>
                <a:cs typeface="Calibri Light"/>
              </a:rPr>
              <a:t>The answer is...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ond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beth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ydy'r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cwestiwn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?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i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but what is the question?</a:t>
            </a:r>
            <a:endParaRPr lang="en-US" sz="4800" b="1" dirty="0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</p:txBody>
      </p:sp>
      <p:sp>
        <p:nvSpPr>
          <p:cNvPr id="8" name="12-Point Star 6">
            <a:extLst>
              <a:ext uri="{FF2B5EF4-FFF2-40B4-BE49-F238E27FC236}">
                <a16:creationId xmlns:a16="http://schemas.microsoft.com/office/drawing/2014/main" id="{77590F49-F86F-8B0F-DEB6-C598EDC43F71}"/>
              </a:ext>
            </a:extLst>
          </p:cNvPr>
          <p:cNvSpPr/>
          <p:nvPr/>
        </p:nvSpPr>
        <p:spPr>
          <a:xfrm>
            <a:off x="1642299" y="1757817"/>
            <a:ext cx="8895683" cy="3355570"/>
          </a:xfrm>
          <a:prstGeom prst="star12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darllen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35697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C71B27-4254-7666-DCD7-A2A570E436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" r="5520" b="-51"/>
          <a:stretch/>
        </p:blipFill>
        <p:spPr>
          <a:xfrm>
            <a:off x="4724400" y="0"/>
            <a:ext cx="7469996" cy="686496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2FD5A68-21CB-0445-B715-D524A0F19291}"/>
              </a:ext>
            </a:extLst>
          </p:cNvPr>
          <p:cNvSpPr txBox="1"/>
          <p:nvPr/>
        </p:nvSpPr>
        <p:spPr>
          <a:xfrm>
            <a:off x="9468297" y="299276"/>
            <a:ext cx="2524537" cy="73866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Treiglad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Trwynol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The Nasal Mutation</a:t>
            </a:r>
            <a:endParaRPr lang="en-US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1A24D2-84E0-1F40-889C-0F943DC662E7}"/>
              </a:ext>
            </a:extLst>
          </p:cNvPr>
          <p:cNvSpPr txBox="1"/>
          <p:nvPr/>
        </p:nvSpPr>
        <p:spPr>
          <a:xfrm>
            <a:off x="9954339" y="1670835"/>
            <a:ext cx="2112396" cy="48320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</a:rPr>
              <a:t>p      &gt;      </a:t>
            </a:r>
            <a:r>
              <a:rPr lang="en-US" sz="2800" b="1" dirty="0" err="1">
                <a:solidFill>
                  <a:srgbClr val="FF0000"/>
                </a:solidFill>
              </a:rPr>
              <a:t>mh</a:t>
            </a:r>
            <a:endParaRPr lang="en-US" sz="2800" b="1" dirty="0">
              <a:solidFill>
                <a:srgbClr val="FF0000"/>
              </a:solidFill>
            </a:endParaRP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t       &gt;</a:t>
            </a:r>
            <a:r>
              <a:rPr lang="en-US" sz="2800" b="1" dirty="0"/>
              <a:t>      </a:t>
            </a:r>
            <a:r>
              <a:rPr lang="en-US" sz="2800" b="1" dirty="0" err="1">
                <a:solidFill>
                  <a:srgbClr val="FF0000"/>
                </a:solidFill>
              </a:rPr>
              <a:t>nh</a:t>
            </a:r>
            <a:endParaRPr lang="en-US" sz="2800" b="1" dirty="0">
              <a:solidFill>
                <a:srgbClr val="FF0000"/>
              </a:solidFill>
            </a:endParaRP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c       &gt;</a:t>
            </a:r>
            <a:r>
              <a:rPr lang="en-US" sz="2800" b="1" dirty="0"/>
              <a:t>      </a:t>
            </a:r>
            <a:r>
              <a:rPr lang="en-US" sz="2800" b="1" dirty="0" err="1">
                <a:solidFill>
                  <a:srgbClr val="FF0000"/>
                </a:solidFill>
              </a:rPr>
              <a:t>ngh</a:t>
            </a:r>
            <a:endParaRPr lang="en-US" sz="2800" b="1" dirty="0">
              <a:solidFill>
                <a:srgbClr val="FF0000"/>
              </a:solidFill>
            </a:endParaRP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b       &gt;</a:t>
            </a:r>
            <a:r>
              <a:rPr lang="en-US" sz="2800" b="1" dirty="0"/>
              <a:t>      </a:t>
            </a:r>
            <a:r>
              <a:rPr lang="en-US" sz="2800" b="1" dirty="0">
                <a:solidFill>
                  <a:srgbClr val="FF0000"/>
                </a:solidFill>
              </a:rPr>
              <a:t>m</a:t>
            </a: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d       &gt;</a:t>
            </a:r>
            <a:r>
              <a:rPr lang="en-US" sz="2800" b="1" dirty="0"/>
              <a:t>      </a:t>
            </a:r>
            <a:r>
              <a:rPr lang="en-US" sz="2800" b="1" dirty="0">
                <a:solidFill>
                  <a:srgbClr val="FF0000"/>
                </a:solidFill>
              </a:rPr>
              <a:t>n</a:t>
            </a: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g       &gt;</a:t>
            </a:r>
            <a:r>
              <a:rPr lang="en-US" sz="2800" b="1" dirty="0"/>
              <a:t>      </a:t>
            </a:r>
            <a:r>
              <a:rPr lang="en-US" sz="2800" b="1" dirty="0">
                <a:solidFill>
                  <a:srgbClr val="FF0000"/>
                </a:solidFill>
              </a:rPr>
              <a:t>ng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D9F764A0-86B3-8D4A-941C-8DA651EF03D9}"/>
              </a:ext>
            </a:extLst>
          </p:cNvPr>
          <p:cNvSpPr/>
          <p:nvPr/>
        </p:nvSpPr>
        <p:spPr>
          <a:xfrm>
            <a:off x="867601" y="2591273"/>
            <a:ext cx="4127655" cy="579681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  <a:cs typeface="Cavolini"/>
              </a:rPr>
              <a:t>'</a:t>
            </a:r>
            <a:r>
              <a:rPr lang="en-US" sz="2000" b="1" dirty="0" err="1">
                <a:solidFill>
                  <a:srgbClr val="002060"/>
                </a:solidFill>
                <a:cs typeface="Cavolini"/>
              </a:rPr>
              <a:t>yn</a:t>
            </a:r>
            <a:r>
              <a:rPr lang="en-US" sz="2000" b="1" dirty="0">
                <a:solidFill>
                  <a:srgbClr val="002060"/>
                </a:solidFill>
                <a:cs typeface="Cavolini"/>
              </a:rPr>
              <a:t>' + place name = </a:t>
            </a:r>
            <a:r>
              <a:rPr lang="en-US" sz="2000" b="1" dirty="0" err="1">
                <a:solidFill>
                  <a:srgbClr val="002060"/>
                </a:solidFill>
                <a:cs typeface="Cavolini"/>
              </a:rPr>
              <a:t>treiglad</a:t>
            </a:r>
            <a:r>
              <a:rPr lang="en-US" sz="20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/>
              </a:rPr>
              <a:t>trwynol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455514" y="1750072"/>
            <a:ext cx="2939935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32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Dw </a:t>
            </a:r>
            <a:r>
              <a:rPr lang="en-GB" altLang="en-US" sz="32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i’n</a:t>
            </a:r>
            <a:r>
              <a:rPr lang="en-GB" altLang="en-US" sz="32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32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dirty="0" err="1">
                <a:solidFill>
                  <a:srgbClr val="00B050"/>
                </a:solidFill>
                <a:latin typeface="+mn-lt"/>
                <a:ea typeface="Calibri" panose="020F0502020204030204" pitchFamily="34" charset="0"/>
                <a:cs typeface="Cavolini"/>
              </a:rPr>
              <a:t>yn</a:t>
            </a:r>
            <a:r>
              <a:rPr lang="en-GB" altLang="en-US" sz="32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…</a:t>
            </a:r>
            <a:endParaRPr lang="en-GB" altLang="en-US" sz="3200" i="1" dirty="0">
              <a:solidFill>
                <a:srgbClr val="002060"/>
              </a:solidFill>
              <a:latin typeface="+mn-lt"/>
              <a:cs typeface="Cavolin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247E66-6021-C44F-9175-BF2A241BEE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4366" y="3552357"/>
            <a:ext cx="2297918" cy="2677656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Pontardawe   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Tonypandy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Caerdydd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 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Blaendulais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Dinbych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      &gt;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Glanaman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Abertawe      &gt;</a:t>
            </a:r>
            <a:endParaRPr lang="en-US" altLang="en-US" sz="24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11DAA15-3EB0-2347-9918-89834D7FEE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92284" y="3552357"/>
            <a:ext cx="2566933" cy="267765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ym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Mh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ontardawe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Nh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onypandy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yng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Ngh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aerdydd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ym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M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laendulais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inbych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yng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Ng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lanaman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Abertawe.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455727" y="153038"/>
            <a:ext cx="4619609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</a:rPr>
              <a:t>Ble </a:t>
            </a:r>
            <a:r>
              <a:rPr lang="en-US" sz="4400" b="1" dirty="0" err="1">
                <a:solidFill>
                  <a:srgbClr val="002060"/>
                </a:solidFill>
              </a:rPr>
              <a:t>rwyt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byw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</a:rPr>
              <a:t>Where do you live?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38865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201555" y="126762"/>
            <a:ext cx="5907126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Dw </a:t>
            </a:r>
            <a:r>
              <a:rPr lang="en-US" sz="4400" b="1" dirty="0" err="1">
                <a:solidFill>
                  <a:srgbClr val="002060"/>
                </a:solidFill>
              </a:rPr>
              <a:t>i'n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byw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mewn</a:t>
            </a:r>
            <a:r>
              <a:rPr lang="en-US" sz="4400" b="1" dirty="0">
                <a:solidFill>
                  <a:srgbClr val="002060"/>
                </a:solidFill>
              </a:rPr>
              <a:t>...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3" descr="A picture containing outdoor, sky, building, house&#10;&#10;Description automatically generated">
            <a:extLst>
              <a:ext uri="{FF2B5EF4-FFF2-40B4-BE49-F238E27FC236}">
                <a16:creationId xmlns:a16="http://schemas.microsoft.com/office/drawing/2014/main" id="{6CB49B86-64CE-ADF4-23EA-15F757199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178" y="1262555"/>
            <a:ext cx="2833853" cy="19023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" name="Picture 4" descr="A picture containing sky, building, outdoor, grass&#10;&#10;Description automatically generated">
            <a:extLst>
              <a:ext uri="{FF2B5EF4-FFF2-40B4-BE49-F238E27FC236}">
                <a16:creationId xmlns:a16="http://schemas.microsoft.com/office/drawing/2014/main" id="{13B8E54D-E055-0916-FA28-71D619B21B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7625" y="1262555"/>
            <a:ext cx="2833853" cy="19023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DC5A9651-8723-BACF-3CCC-61B632421F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9349" y="1267974"/>
            <a:ext cx="2781300" cy="191781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FEC74332-D491-ABDA-FD17-937AD53EEC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2490" y="1265567"/>
            <a:ext cx="2833852" cy="190105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8C5D00-2705-5847-CBC6-27AB070DD3B3}"/>
              </a:ext>
            </a:extLst>
          </p:cNvPr>
          <p:cNvSpPr txBox="1"/>
          <p:nvPr/>
        </p:nvSpPr>
        <p:spPr>
          <a:xfrm>
            <a:off x="390037" y="3227314"/>
            <a:ext cx="11608988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ŷ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ar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wahân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         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byngalo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            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tŷ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teras                 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fflat</a:t>
            </a:r>
            <a:endParaRPr lang="en-US" sz="3600" b="1" dirty="0" err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B62D86-E9F8-3F6D-8D4E-1FA4FEAE0FC5}"/>
              </a:ext>
            </a:extLst>
          </p:cNvPr>
          <p:cNvSpPr txBox="1"/>
          <p:nvPr/>
        </p:nvSpPr>
        <p:spPr>
          <a:xfrm>
            <a:off x="390037" y="6051969"/>
            <a:ext cx="11608988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cs typeface="Calibri"/>
              </a:rPr>
              <a:t>    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ŷ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pâr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                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bwthyn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         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   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ffermdy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           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carafán</a:t>
            </a:r>
            <a:endParaRPr lang="en-US" sz="3600" b="1" dirty="0" err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10" name="Picture 11">
            <a:extLst>
              <a:ext uri="{FF2B5EF4-FFF2-40B4-BE49-F238E27FC236}">
                <a16:creationId xmlns:a16="http://schemas.microsoft.com/office/drawing/2014/main" id="{AC5DE951-3074-3724-96A4-0E17D3975A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4658" y="4106792"/>
            <a:ext cx="2833851" cy="191551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951E7E3C-35AE-3A78-A296-894AA7F6E95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5728" y="4112274"/>
            <a:ext cx="2846989" cy="191124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4" descr="A picture containing grass, outdoor, bench, tree&#10;&#10;Description automatically generated">
            <a:extLst>
              <a:ext uri="{FF2B5EF4-FFF2-40B4-BE49-F238E27FC236}">
                <a16:creationId xmlns:a16="http://schemas.microsoft.com/office/drawing/2014/main" id="{D71DAF96-F1CE-755B-A784-AB2EA3DF3FA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3073" y="4113486"/>
            <a:ext cx="2833853" cy="19023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5" name="Picture 16" descr="A picture containing grass, sky, outdoor, building&#10;&#10;Description automatically generated">
            <a:extLst>
              <a:ext uri="{FF2B5EF4-FFF2-40B4-BE49-F238E27FC236}">
                <a16:creationId xmlns:a16="http://schemas.microsoft.com/office/drawing/2014/main" id="{13DA83CC-FB6A-BDCC-6CDB-1BF50CC780D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99761" y="4108033"/>
            <a:ext cx="2833852" cy="191551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0222410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455514" y="1750072"/>
            <a:ext cx="11124866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44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Dw </a:t>
            </a:r>
            <a:r>
              <a:rPr lang="en-GB" altLang="en-US" sz="44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i’n</a:t>
            </a:r>
            <a:r>
              <a:rPr lang="en-GB" altLang="en-US" sz="44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44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44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 </a:t>
            </a:r>
            <a:r>
              <a:rPr lang="en-GB" altLang="en-US" sz="4400" b="1" dirty="0" err="1">
                <a:solidFill>
                  <a:srgbClr val="FF0000"/>
                </a:solidFill>
                <a:latin typeface="Calibri"/>
                <a:ea typeface="Calibri" panose="020F0502020204030204" pitchFamily="34" charset="0"/>
                <a:cs typeface="Cavolini"/>
              </a:rPr>
              <a:t>yng</a:t>
            </a:r>
            <a:r>
              <a:rPr lang="en-GB" altLang="en-US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</a:t>
            </a:r>
            <a:r>
              <a:rPr lang="en-GB" sz="4400" b="1" dirty="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Ngheredigion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</a:t>
            </a:r>
            <a:endParaRPr lang="en-GB" altLang="en-US" sz="4400" b="1" dirty="0">
              <a:solidFill>
                <a:srgbClr val="002060"/>
              </a:solidFill>
              <a:latin typeface="Calibri"/>
              <a:ea typeface="Calibri" panose="020F0502020204030204" pitchFamily="34" charset="0"/>
              <a:cs typeface="Cavolini"/>
            </a:endParaRPr>
          </a:p>
          <a:p>
            <a:pPr>
              <a:buClrTx/>
              <a:buNone/>
            </a:pPr>
            <a:r>
              <a:rPr lang="en-GB" sz="4400" b="1" dirty="0" err="1">
                <a:solidFill>
                  <a:srgbClr val="00B050"/>
                </a:solidFill>
                <a:latin typeface="Calibri"/>
                <a:ea typeface="Calibri" panose="020F0502020204030204" pitchFamily="34" charset="0"/>
                <a:cs typeface="Cavolini"/>
              </a:rPr>
              <a:t>mewn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ty </a:t>
            </a:r>
            <a:r>
              <a:rPr lang="en-GB" sz="4400" b="1" dirty="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ar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wahân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.</a:t>
            </a:r>
            <a:endParaRPr lang="en-GB" altLang="en-US" sz="4400" b="1">
              <a:solidFill>
                <a:srgbClr val="002060"/>
              </a:solidFill>
              <a:latin typeface="Calibri"/>
              <a:ea typeface="Calibri" panose="020F0502020204030204" pitchFamily="34" charset="0"/>
              <a:cs typeface="Cavolini"/>
            </a:endParaRPr>
          </a:p>
          <a:p>
            <a:pPr>
              <a:buClrTx/>
              <a:buNone/>
            </a:pPr>
            <a:endParaRPr lang="en-GB" sz="5400" b="1" dirty="0">
              <a:solidFill>
                <a:srgbClr val="002060"/>
              </a:solidFill>
              <a:latin typeface="+mn-lt"/>
              <a:cs typeface="Cavolini"/>
            </a:endParaRPr>
          </a:p>
          <a:p>
            <a:pPr>
              <a:buClrTx/>
              <a:buNone/>
            </a:pP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Dw </a:t>
            </a:r>
            <a:r>
              <a:rPr lang="en-GB" sz="4400" b="1" dirty="0" err="1">
                <a:solidFill>
                  <a:srgbClr val="002060"/>
                </a:solidFill>
                <a:latin typeface="+mn-lt"/>
                <a:cs typeface="Cavolini"/>
              </a:rPr>
              <a:t>i'n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+mn-lt"/>
                <a:cs typeface="Cavolini"/>
              </a:rPr>
              <a:t>byw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+mn-lt"/>
                <a:cs typeface="Cavolini"/>
              </a:rPr>
              <a:t>ym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 Mangor </a:t>
            </a:r>
          </a:p>
          <a:p>
            <a:pPr>
              <a:buClrTx/>
              <a:buNone/>
            </a:pPr>
            <a:r>
              <a:rPr lang="en-GB" sz="4400" b="1" dirty="0" err="1">
                <a:solidFill>
                  <a:srgbClr val="00B050"/>
                </a:solidFill>
                <a:latin typeface="+mn-lt"/>
                <a:cs typeface="Cavolini"/>
              </a:rPr>
              <a:t>mewn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 </a:t>
            </a:r>
            <a:r>
              <a:rPr lang="en-GB" sz="4400" b="1" dirty="0" err="1">
                <a:solidFill>
                  <a:srgbClr val="002060"/>
                </a:solidFill>
                <a:latin typeface="+mn-lt"/>
                <a:cs typeface="Cavolini"/>
              </a:rPr>
              <a:t>fflat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. </a:t>
            </a:r>
            <a:endParaRPr lang="en-GB" sz="4400" dirty="0"/>
          </a:p>
          <a:p>
            <a:pPr>
              <a:buClrTx/>
              <a:buNone/>
            </a:pPr>
            <a:endParaRPr lang="en-GB" altLang="en-US" sz="5400" b="1" dirty="0">
              <a:solidFill>
                <a:srgbClr val="002060"/>
              </a:solidFill>
              <a:latin typeface="+mn-lt"/>
              <a:cs typeface="Cavolin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792761" y="153038"/>
            <a:ext cx="4619609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Ble </a:t>
            </a:r>
            <a:r>
              <a:rPr lang="en-US" sz="4400" b="1" dirty="0" err="1">
                <a:solidFill>
                  <a:srgbClr val="002060"/>
                </a:solidFill>
              </a:rPr>
              <a:t>rwyt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byw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cs typeface="Calibri"/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Where do you live?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12-Point Star 9">
            <a:extLst>
              <a:ext uri="{FF2B5EF4-FFF2-40B4-BE49-F238E27FC236}">
                <a16:creationId xmlns:a16="http://schemas.microsoft.com/office/drawing/2014/main" id="{E8C18B88-AE42-97EF-794F-FD1B1762C9A1}"/>
              </a:ext>
            </a:extLst>
          </p:cNvPr>
          <p:cNvSpPr/>
          <p:nvPr/>
        </p:nvSpPr>
        <p:spPr>
          <a:xfrm>
            <a:off x="6013470" y="2163383"/>
            <a:ext cx="6042196" cy="4410500"/>
          </a:xfrm>
          <a:prstGeom prst="star12">
            <a:avLst/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2800" b="1" u="sng" dirty="0">
              <a:solidFill>
                <a:srgbClr val="002060"/>
              </a:solidFill>
            </a:endParaRPr>
          </a:p>
          <a:p>
            <a:pPr algn="ctr"/>
            <a:endParaRPr lang="en-US" sz="2800" b="1" u="sng" dirty="0">
              <a:solidFill>
                <a:srgbClr val="002060"/>
              </a:solidFill>
            </a:endParaRPr>
          </a:p>
          <a:p>
            <a:pPr algn="ctr"/>
            <a:r>
              <a:rPr lang="en-US" sz="2800" b="1" u="sng" dirty="0">
                <a:solidFill>
                  <a:srgbClr val="002060"/>
                </a:solidFill>
              </a:rPr>
              <a:t>RHEOL:</a:t>
            </a:r>
            <a:endParaRPr lang="en-US" sz="2800" b="1" u="sng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800" b="1" u="sng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yn</a:t>
            </a:r>
            <a:r>
              <a:rPr lang="en-US" sz="2400" b="1" dirty="0">
                <a:solidFill>
                  <a:srgbClr val="002060"/>
                </a:solidFill>
              </a:rPr>
              <a:t>  </a:t>
            </a:r>
            <a:r>
              <a:rPr lang="en-US" sz="2400" dirty="0">
                <a:solidFill>
                  <a:srgbClr val="002060"/>
                </a:solidFill>
              </a:rPr>
              <a:t>=  </a:t>
            </a:r>
            <a:r>
              <a:rPr lang="en-US" sz="2400" dirty="0" err="1">
                <a:solidFill>
                  <a:srgbClr val="002060"/>
                </a:solidFill>
              </a:rPr>
              <a:t>lle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penodol</a:t>
            </a:r>
            <a:endParaRPr lang="en-US" sz="240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           </a:t>
            </a:r>
            <a:r>
              <a:rPr lang="en-US" i="1" dirty="0">
                <a:solidFill>
                  <a:srgbClr val="002060"/>
                </a:solidFill>
                <a:cs typeface="Calibri"/>
              </a:rPr>
              <a:t>(definite place)</a:t>
            </a:r>
          </a:p>
          <a:p>
            <a:pPr algn="ctr"/>
            <a:endParaRPr lang="en-US" sz="24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cs typeface="Calibri"/>
              </a:rPr>
              <a:t>mewn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 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=  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lle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amhenodol</a:t>
            </a:r>
            <a:endParaRPr lang="en-US" sz="2400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  <a:cs typeface="Calibri"/>
              </a:rPr>
              <a:t>                   (indefinite place)</a:t>
            </a:r>
          </a:p>
        </p:txBody>
      </p:sp>
    </p:spTree>
    <p:extLst>
      <p:ext uri="{BB962C8B-B14F-4D97-AF65-F5344CB8AC3E}">
        <p14:creationId xmlns:p14="http://schemas.microsoft.com/office/powerpoint/2010/main" val="309879626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245068" y="2281939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fi!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A9FB44-1271-ED3A-D7F5-5AE59C6E1488}"/>
              </a:ext>
            </a:extLst>
          </p:cNvPr>
          <p:cNvSpPr txBox="1"/>
          <p:nvPr/>
        </p:nvSpPr>
        <p:spPr>
          <a:xfrm rot="21060000">
            <a:off x="596868" y="728107"/>
            <a:ext cx="3075710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PWY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540F00-C165-6061-C665-1F88A17F725E}"/>
              </a:ext>
            </a:extLst>
          </p:cNvPr>
          <p:cNvSpPr txBox="1"/>
          <p:nvPr/>
        </p:nvSpPr>
        <p:spPr>
          <a:xfrm rot="1260000">
            <a:off x="7047445" y="1249521"/>
            <a:ext cx="466277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BLE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rwyt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byw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A4C077-563B-9412-F29F-1C14A321165D}"/>
              </a:ext>
            </a:extLst>
          </p:cNvPr>
          <p:cNvSpPr txBox="1"/>
          <p:nvPr/>
        </p:nvSpPr>
        <p:spPr>
          <a:xfrm rot="660000">
            <a:off x="4120086" y="881902"/>
            <a:ext cx="3270390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SUT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48E104-D074-7A62-A77C-E31E2D5ECB8A}"/>
              </a:ext>
            </a:extLst>
          </p:cNvPr>
          <p:cNvSpPr txBox="1"/>
          <p:nvPr/>
        </p:nvSpPr>
        <p:spPr>
          <a:xfrm rot="840000">
            <a:off x="614470" y="3995196"/>
            <a:ext cx="4346027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hobi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B4EA34-FE99-EFD7-3142-F1ACCA6E7C0F}"/>
              </a:ext>
            </a:extLst>
          </p:cNvPr>
          <p:cNvSpPr txBox="1"/>
          <p:nvPr/>
        </p:nvSpPr>
        <p:spPr>
          <a:xfrm rot="21060000">
            <a:off x="-602181" y="4680356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Ble?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709D29-241A-52A2-2963-F696DDF3D5DC}"/>
              </a:ext>
            </a:extLst>
          </p:cNvPr>
          <p:cNvSpPr txBox="1"/>
          <p:nvPr/>
        </p:nvSpPr>
        <p:spPr>
          <a:xfrm rot="780000">
            <a:off x="777301" y="4969392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B050"/>
                </a:solidFill>
                <a:latin typeface="Cavolini"/>
                <a:cs typeface="Cavolini"/>
              </a:rPr>
              <a:t>Pryd</a:t>
            </a:r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5BCA1C-710F-DC42-180D-7857B63DA2A1}"/>
              </a:ext>
            </a:extLst>
          </p:cNvPr>
          <p:cNvSpPr txBox="1"/>
          <p:nvPr/>
        </p:nvSpPr>
        <p:spPr>
          <a:xfrm>
            <a:off x="317474" y="5718254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Gyda </a:t>
            </a:r>
            <a:r>
              <a:rPr lang="en-US" sz="3200" b="1" err="1">
                <a:solidFill>
                  <a:srgbClr val="00B050"/>
                </a:solidFill>
                <a:latin typeface="Cavolini"/>
                <a:cs typeface="Cavolini"/>
              </a:rPr>
              <a:t>phwy</a:t>
            </a:r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46D5E2-BFB5-4618-0532-48B0D922DD98}"/>
              </a:ext>
            </a:extLst>
          </p:cNvPr>
          <p:cNvSpPr txBox="1"/>
          <p:nvPr/>
        </p:nvSpPr>
        <p:spPr>
          <a:xfrm rot="21060000">
            <a:off x="6737224" y="3836440"/>
            <a:ext cx="4752109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CADD3A-8CD2-BFF2-5799-A7F339E5B8C9}"/>
              </a:ext>
            </a:extLst>
          </p:cNvPr>
          <p:cNvSpPr txBox="1"/>
          <p:nvPr/>
        </p:nvSpPr>
        <p:spPr>
          <a:xfrm rot="420000">
            <a:off x="5302139" y="5230228"/>
            <a:ext cx="6414654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538218-0E1B-03C7-9B36-E3B7D1403D71}"/>
              </a:ext>
            </a:extLst>
          </p:cNvPr>
          <p:cNvSpPr txBox="1"/>
          <p:nvPr/>
        </p:nvSpPr>
        <p:spPr>
          <a:xfrm rot="780000">
            <a:off x="9006900" y="4512191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Pam?</a:t>
            </a:r>
            <a:endParaRPr lang="en-US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AD5A949-194F-491B-2530-3943AA1D84E0}"/>
              </a:ext>
            </a:extLst>
          </p:cNvPr>
          <p:cNvSpPr txBox="1"/>
          <p:nvPr/>
        </p:nvSpPr>
        <p:spPr>
          <a:xfrm rot="-300000">
            <a:off x="5030646" y="5731391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Pam?</a:t>
            </a:r>
            <a:endParaRPr lang="en-US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95014F-D9E5-9033-D906-18B0F45D7447}"/>
              </a:ext>
            </a:extLst>
          </p:cNvPr>
          <p:cNvSpPr txBox="1"/>
          <p:nvPr/>
        </p:nvSpPr>
        <p:spPr>
          <a:xfrm rot="21360000">
            <a:off x="925374" y="1708325"/>
            <a:ext cx="4635062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Faint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dy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oed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di?</a:t>
            </a: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1070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342050" y="259175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fi!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pic>
        <p:nvPicPr>
          <p:cNvPr id="5" name="Picture 6" descr="A picture containing text, doll, toy&#10;&#10;Description automatically generated">
            <a:extLst>
              <a:ext uri="{FF2B5EF4-FFF2-40B4-BE49-F238E27FC236}">
                <a16:creationId xmlns:a16="http://schemas.microsoft.com/office/drawing/2014/main" id="{CA4F3BBB-C739-906F-2A0B-1BE47020DA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110" y="533026"/>
            <a:ext cx="1842654" cy="2328313"/>
          </a:xfrm>
          <a:prstGeom prst="rect">
            <a:avLst/>
          </a:prstGeom>
        </p:spPr>
      </p:pic>
      <p:pic>
        <p:nvPicPr>
          <p:cNvPr id="3" name="Picture 5" descr="Map&#10;&#10;Description automatically generated">
            <a:extLst>
              <a:ext uri="{FF2B5EF4-FFF2-40B4-BE49-F238E27FC236}">
                <a16:creationId xmlns:a16="http://schemas.microsoft.com/office/drawing/2014/main" id="{256E55F0-EC80-CA04-2D44-886392A8F0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4944" y="542126"/>
            <a:ext cx="1828800" cy="233782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 descr="A picture containing light&#10;&#10;Description automatically generated">
            <a:extLst>
              <a:ext uri="{FF2B5EF4-FFF2-40B4-BE49-F238E27FC236}">
                <a16:creationId xmlns:a16="http://schemas.microsoft.com/office/drawing/2014/main" id="{540BC3E2-BC65-006B-4CFB-FA0860E464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80000">
            <a:off x="3119928" y="1812811"/>
            <a:ext cx="1149929" cy="136014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3" descr="Chart&#10;&#10;Description automatically generated">
            <a:extLst>
              <a:ext uri="{FF2B5EF4-FFF2-40B4-BE49-F238E27FC236}">
                <a16:creationId xmlns:a16="http://schemas.microsoft.com/office/drawing/2014/main" id="{D0A61ACC-70B4-2274-D9EA-C18E7C869C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840000">
            <a:off x="4290722" y="3076399"/>
            <a:ext cx="1704110" cy="154553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0D2AAFBB-85B6-921D-68CC-0251DB0FEB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">
            <a:off x="6117988" y="2945663"/>
            <a:ext cx="1271848" cy="125799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4" name="Picture 14" descr="A picture containing text, businesscard, vector graphics&#10;&#10;Description automatically generated">
            <a:extLst>
              <a:ext uri="{FF2B5EF4-FFF2-40B4-BE49-F238E27FC236}">
                <a16:creationId xmlns:a16="http://schemas.microsoft.com/office/drawing/2014/main" id="{34374D45-62D1-98E2-EDED-F5141D7893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00000">
            <a:off x="4685434" y="4544289"/>
            <a:ext cx="1477241" cy="149629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5321771-5A47-4223-A968-34EE1A466B4F}"/>
              </a:ext>
            </a:extLst>
          </p:cNvPr>
          <p:cNvSpPr txBox="1"/>
          <p:nvPr/>
        </p:nvSpPr>
        <p:spPr>
          <a:xfrm rot="21060000">
            <a:off x="4912735" y="2487842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</a:p>
        </p:txBody>
      </p:sp>
      <p:pic>
        <p:nvPicPr>
          <p:cNvPr id="15" name="Picture 15" descr="Icon&#10;&#10;Description automatically generated">
            <a:extLst>
              <a:ext uri="{FF2B5EF4-FFF2-40B4-BE49-F238E27FC236}">
                <a16:creationId xmlns:a16="http://schemas.microsoft.com/office/drawing/2014/main" id="{BBE34812-7009-CF69-92DD-014ACB9A4E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720000">
            <a:off x="9696912" y="3750523"/>
            <a:ext cx="1680730" cy="154911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6" name="Picture 16" descr="A picture containing toy&#10;&#10;Description automatically generated">
            <a:extLst>
              <a:ext uri="{FF2B5EF4-FFF2-40B4-BE49-F238E27FC236}">
                <a16:creationId xmlns:a16="http://schemas.microsoft.com/office/drawing/2014/main" id="{B252EFF3-BE94-1725-9C56-2034FDD1228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700000">
            <a:off x="8277515" y="3802295"/>
            <a:ext cx="1347356" cy="184785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732FED3-280D-11BA-0F46-A690EE36BE8A}"/>
              </a:ext>
            </a:extLst>
          </p:cNvPr>
          <p:cNvSpPr txBox="1"/>
          <p:nvPr/>
        </p:nvSpPr>
        <p:spPr>
          <a:xfrm>
            <a:off x="7921937" y="3136673"/>
            <a:ext cx="360218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endParaRPr lang="en-US" sz="3200" b="1" dirty="0">
              <a:solidFill>
                <a:srgbClr val="002060"/>
              </a:solidFill>
              <a:latin typeface="Cavolini"/>
              <a:cs typeface="Cavolini"/>
            </a:endParaRPr>
          </a:p>
        </p:txBody>
      </p:sp>
      <p:pic>
        <p:nvPicPr>
          <p:cNvPr id="17" name="Picture 17" descr="Icon&#10;&#10;Description automatically generated">
            <a:extLst>
              <a:ext uri="{FF2B5EF4-FFF2-40B4-BE49-F238E27FC236}">
                <a16:creationId xmlns:a16="http://schemas.microsoft.com/office/drawing/2014/main" id="{E8437610-AF25-CF57-EA44-9C205A96C6E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28018" y="5412798"/>
            <a:ext cx="1330037" cy="100618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0" name="Picture 20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7E371B1C-2675-78C4-EB68-C599BC4899F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24587" y="4203123"/>
            <a:ext cx="1613189" cy="1887682"/>
          </a:xfrm>
          <a:prstGeom prst="rect">
            <a:avLst/>
          </a:prstGeom>
        </p:spPr>
      </p:pic>
      <p:pic>
        <p:nvPicPr>
          <p:cNvPr id="22" name="Picture 22">
            <a:extLst>
              <a:ext uri="{FF2B5EF4-FFF2-40B4-BE49-F238E27FC236}">
                <a16:creationId xmlns:a16="http://schemas.microsoft.com/office/drawing/2014/main" id="{77C4E1F5-F360-6BD4-F135-4226A4E9533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780000">
            <a:off x="607436" y="4026043"/>
            <a:ext cx="1209675" cy="156296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4" name="Picture 24" descr="Logo&#10;&#10;Description automatically generated">
            <a:extLst>
              <a:ext uri="{FF2B5EF4-FFF2-40B4-BE49-F238E27FC236}">
                <a16:creationId xmlns:a16="http://schemas.microsoft.com/office/drawing/2014/main" id="{EA375668-F6F1-3ADE-5731-0053C8F280D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756930" y="5446135"/>
            <a:ext cx="1584614" cy="939512"/>
          </a:xfrm>
          <a:prstGeom prst="rect">
            <a:avLst/>
          </a:prstGeom>
        </p:spPr>
      </p:pic>
      <p:pic>
        <p:nvPicPr>
          <p:cNvPr id="21" name="Picture 21">
            <a:extLst>
              <a:ext uri="{FF2B5EF4-FFF2-40B4-BE49-F238E27FC236}">
                <a16:creationId xmlns:a16="http://schemas.microsoft.com/office/drawing/2014/main" id="{B3E0DEDB-4F09-7A01-6655-CF757DE67C1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0400000">
            <a:off x="2351810" y="3672752"/>
            <a:ext cx="1143000" cy="189547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D5E032C-C2A0-B8CE-DD30-1F0E461E4810}"/>
              </a:ext>
            </a:extLst>
          </p:cNvPr>
          <p:cNvSpPr txBox="1"/>
          <p:nvPr/>
        </p:nvSpPr>
        <p:spPr>
          <a:xfrm rot="21060000">
            <a:off x="548553" y="3443805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hobïau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514B20-5AD0-78DC-D683-B5E59F11527D}"/>
              </a:ext>
            </a:extLst>
          </p:cNvPr>
          <p:cNvSpPr txBox="1"/>
          <p:nvPr/>
        </p:nvSpPr>
        <p:spPr>
          <a:xfrm rot="21060000">
            <a:off x="485847" y="409975"/>
            <a:ext cx="734292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43</a:t>
            </a:r>
          </a:p>
        </p:txBody>
      </p:sp>
    </p:spTree>
    <p:extLst>
      <p:ext uri="{BB962C8B-B14F-4D97-AF65-F5344CB8AC3E}">
        <p14:creationId xmlns:p14="http://schemas.microsoft.com/office/powerpoint/2010/main" val="26131211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451824" y="656071"/>
            <a:ext cx="45616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Beth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amdanoch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chi?! 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How about you?!</a:t>
            </a:r>
            <a:endParaRPr lang="en-US" sz="52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9958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671611" y="1230568"/>
            <a:ext cx="4849090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Oes 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Do you have …..?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504086" y="3890530"/>
            <a:ext cx="5084618" cy="1631216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Oes</a:t>
            </a:r>
            <a:r>
              <a:rPr lang="en-US" sz="4400" b="1" dirty="0">
                <a:solidFill>
                  <a:srgbClr val="002060"/>
                </a:solidFill>
              </a:rPr>
              <a:t>, </a:t>
            </a:r>
            <a:r>
              <a:rPr lang="en-US" sz="4400" b="1" dirty="0" err="1">
                <a:solidFill>
                  <a:srgbClr val="00206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 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fi.</a:t>
            </a:r>
          </a:p>
          <a:p>
            <a:pPr algn="ctr"/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Yes, I have …..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02419" y="3894582"/>
            <a:ext cx="5580303" cy="2308324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Nac </a:t>
            </a:r>
            <a:r>
              <a:rPr lang="en-US" sz="4400" b="1" dirty="0" err="1">
                <a:solidFill>
                  <a:srgbClr val="FF0000"/>
                </a:solidFill>
              </a:rPr>
              <a:t>oes</a:t>
            </a:r>
            <a:r>
              <a:rPr lang="en-US" sz="4400" b="1" dirty="0">
                <a:solidFill>
                  <a:srgbClr val="002060"/>
                </a:solidFill>
              </a:rPr>
              <a:t>, does dim 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fi.</a:t>
            </a:r>
          </a:p>
          <a:p>
            <a:pPr algn="ctr"/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No, I don't have …..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4064822" y="2852551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7415894" y="2852551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0851177-F1F0-B1B1-3C07-718D99512974}"/>
              </a:ext>
            </a:extLst>
          </p:cNvPr>
          <p:cNvSpPr txBox="1"/>
          <p:nvPr/>
        </p:nvSpPr>
        <p:spPr>
          <a:xfrm>
            <a:off x="-220517" y="57489"/>
            <a:ext cx="5907126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cs typeface="Calibri"/>
              </a:rPr>
              <a:t>Mwy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o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wybodaeth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42748971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859269" y="326904"/>
            <a:ext cx="6337439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rgbClr val="002060"/>
                </a:solidFill>
                <a:latin typeface="Calibri Light"/>
                <a:ea typeface="+mj-ea"/>
                <a:cs typeface="Calibri Light"/>
              </a:rPr>
              <a:t>Mae </a:t>
            </a:r>
            <a:r>
              <a:rPr lang="en-US" sz="4000" b="1" dirty="0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hi'n</a:t>
            </a:r>
            <a:r>
              <a:rPr lang="en-US" sz="4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amser</a:t>
            </a:r>
            <a:r>
              <a:rPr lang="en-US" sz="4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chwarae</a:t>
            </a:r>
            <a:r>
              <a:rPr lang="en-US" sz="4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...</a:t>
            </a:r>
            <a:r>
              <a:rPr lang="en-US" sz="48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 </a:t>
            </a:r>
            <a:endParaRPr lang="en-US" sz="4800" b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dirty="0" err="1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Pwy</a:t>
            </a:r>
            <a:r>
              <a:rPr lang="en-US" sz="7200" b="1" dirty="0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 </a:t>
            </a:r>
            <a:r>
              <a:rPr lang="en-US" sz="7200" b="1" dirty="0" err="1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ydy</a:t>
            </a:r>
            <a:r>
              <a:rPr lang="en-US" sz="7200" b="1" dirty="0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 </a:t>
            </a:r>
            <a:r>
              <a:rPr lang="en-US" sz="7200" b="1" dirty="0" err="1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Pwy</a:t>
            </a:r>
            <a:r>
              <a:rPr lang="en-US" sz="7200" b="1" dirty="0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5320DBF-8139-898F-446D-222722310376}"/>
              </a:ext>
            </a:extLst>
          </p:cNvPr>
          <p:cNvSpPr txBox="1"/>
          <p:nvPr/>
        </p:nvSpPr>
        <p:spPr>
          <a:xfrm flipH="1">
            <a:off x="5860472" y="3255818"/>
            <a:ext cx="6331527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200" b="1" dirty="0" err="1">
                <a:solidFill>
                  <a:srgbClr val="002060"/>
                </a:solidFill>
                <a:latin typeface="STCaiyun"/>
                <a:ea typeface="STCaiyun"/>
              </a:rPr>
              <a:t>Pwy</a:t>
            </a:r>
            <a:r>
              <a:rPr lang="en-US" sz="7200" b="1" dirty="0">
                <a:solidFill>
                  <a:srgbClr val="002060"/>
                </a:solidFill>
                <a:latin typeface="STCaiyun"/>
                <a:ea typeface="STCaiyun"/>
              </a:rPr>
              <a:t> </a:t>
            </a:r>
            <a:r>
              <a:rPr lang="en-US" sz="7200" b="1" dirty="0" err="1">
                <a:solidFill>
                  <a:srgbClr val="002060"/>
                </a:solidFill>
                <a:latin typeface="STCaiyun"/>
                <a:ea typeface="STCaiyun"/>
              </a:rPr>
              <a:t>ydy</a:t>
            </a:r>
            <a:r>
              <a:rPr lang="en-US" sz="7200" b="1" dirty="0">
                <a:solidFill>
                  <a:srgbClr val="002060"/>
                </a:solidFill>
                <a:latin typeface="STCaiyun"/>
                <a:ea typeface="STCaiyun"/>
              </a:rPr>
              <a:t> </a:t>
            </a:r>
            <a:r>
              <a:rPr lang="en-US" sz="7200" b="1" dirty="0" err="1">
                <a:solidFill>
                  <a:srgbClr val="002060"/>
                </a:solidFill>
                <a:latin typeface="STCaiyun"/>
                <a:ea typeface="STCaiyun"/>
              </a:rPr>
              <a:t>Pwy</a:t>
            </a:r>
            <a:r>
              <a:rPr lang="en-US" sz="7200" b="1" dirty="0">
                <a:solidFill>
                  <a:srgbClr val="002060"/>
                </a:solidFill>
                <a:latin typeface="STCaiyun"/>
                <a:ea typeface="STCaiyun"/>
              </a:rPr>
              <a:t>?</a:t>
            </a:r>
            <a:endParaRPr lang="en-GB" sz="7200" dirty="0">
              <a:solidFill>
                <a:srgbClr val="002060"/>
              </a:solidFill>
              <a:ea typeface="+mn-lt"/>
              <a:cs typeface="+mn-lt"/>
            </a:endParaRPr>
          </a:p>
          <a:p>
            <a:pPr algn="l"/>
            <a:endParaRPr lang="en-GB" sz="7200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235822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986E40AA-A71D-3D79-AE67-B4BB583085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7236" y="291808"/>
            <a:ext cx="8617526" cy="62784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012542-1867-B4C0-807A-E6065E93DEB4}"/>
              </a:ext>
            </a:extLst>
          </p:cNvPr>
          <p:cNvSpPr txBox="1"/>
          <p:nvPr/>
        </p:nvSpPr>
        <p:spPr>
          <a:xfrm rot="-720000">
            <a:off x="138545" y="692727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>
                <a:solidFill>
                  <a:srgbClr val="002060"/>
                </a:solidFill>
                <a:ea typeface="+mn-lt"/>
                <a:cs typeface="+mn-lt"/>
              </a:rPr>
              <a:t>het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(hat)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DCFD7E-D591-B664-79F8-577900061257}"/>
              </a:ext>
            </a:extLst>
          </p:cNvPr>
          <p:cNvSpPr txBox="1"/>
          <p:nvPr/>
        </p:nvSpPr>
        <p:spPr>
          <a:xfrm rot="660000">
            <a:off x="83126" y="2992580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 err="1">
                <a:solidFill>
                  <a:srgbClr val="002060"/>
                </a:solidFill>
                <a:ea typeface="+mn-lt"/>
                <a:cs typeface="+mn-lt"/>
              </a:rPr>
              <a:t>sbectol</a:t>
            </a:r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(glasses)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23EB09-E97A-5600-7151-0E3E25B4657D}"/>
              </a:ext>
            </a:extLst>
          </p:cNvPr>
          <p:cNvSpPr txBox="1"/>
          <p:nvPr/>
        </p:nvSpPr>
        <p:spPr>
          <a:xfrm rot="-600000">
            <a:off x="124689" y="5264726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 err="1">
                <a:solidFill>
                  <a:srgbClr val="002060"/>
                </a:solidFill>
                <a:ea typeface="+mn-lt"/>
                <a:cs typeface="+mn-lt"/>
              </a:rPr>
              <a:t>mwstas</a:t>
            </a: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(moustache)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2A5F7A-054E-9B20-E8DB-75526C5F0381}"/>
              </a:ext>
            </a:extLst>
          </p:cNvPr>
          <p:cNvSpPr txBox="1"/>
          <p:nvPr/>
        </p:nvSpPr>
        <p:spPr>
          <a:xfrm rot="660000">
            <a:off x="10487889" y="1995051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>
                <a:solidFill>
                  <a:srgbClr val="002060"/>
                </a:solidFill>
                <a:ea typeface="+mn-lt"/>
                <a:cs typeface="+mn-lt"/>
              </a:rPr>
              <a:t>barf</a:t>
            </a: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(beard)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83CB2D-B0A1-D0F3-2C85-9A0A2E51AF4B}"/>
              </a:ext>
            </a:extLst>
          </p:cNvPr>
          <p:cNvSpPr txBox="1"/>
          <p:nvPr/>
        </p:nvSpPr>
        <p:spPr>
          <a:xfrm rot="19800000">
            <a:off x="10303581" y="4283108"/>
            <a:ext cx="20920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 err="1">
                <a:solidFill>
                  <a:srgbClr val="002060"/>
                </a:solidFill>
                <a:ea typeface="+mn-lt"/>
                <a:cs typeface="+mn-lt"/>
              </a:rPr>
              <a:t>clustdlysau</a:t>
            </a:r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(earrings)</a:t>
            </a:r>
          </a:p>
        </p:txBody>
      </p:sp>
    </p:spTree>
    <p:extLst>
      <p:ext uri="{BB962C8B-B14F-4D97-AF65-F5344CB8AC3E}">
        <p14:creationId xmlns:p14="http://schemas.microsoft.com/office/powerpoint/2010/main" val="16137455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519212" y="35917"/>
            <a:ext cx="4849090" cy="1138773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Oes </a:t>
            </a:r>
            <a:r>
              <a:rPr lang="en-US" sz="4400" b="1" dirty="0">
                <a:solidFill>
                  <a:srgbClr val="002060"/>
                </a:solidFill>
              </a:rPr>
              <a:t>…..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Do you have …..?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B81B42-604A-9481-4308-0182150F8550}"/>
              </a:ext>
            </a:extLst>
          </p:cNvPr>
          <p:cNvSpPr txBox="1"/>
          <p:nvPr/>
        </p:nvSpPr>
        <p:spPr>
          <a:xfrm>
            <a:off x="545650" y="720722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mae</a:t>
            </a:r>
            <a:r>
              <a:rPr lang="en-US" sz="2400" b="1" dirty="0">
                <a:solidFill>
                  <a:srgbClr val="002060"/>
                </a:solidFill>
              </a:rPr>
              <a:t> 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7FC222-13AC-FACE-D2B5-CE998CF36C39}"/>
              </a:ext>
            </a:extLst>
          </p:cNvPr>
          <p:cNvSpPr txBox="1"/>
          <p:nvPr/>
        </p:nvSpPr>
        <p:spPr>
          <a:xfrm>
            <a:off x="7958929" y="716964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Nac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does dim 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15" name="Table 15">
            <a:extLst>
              <a:ext uri="{FF2B5EF4-FFF2-40B4-BE49-F238E27FC236}">
                <a16:creationId xmlns:a16="http://schemas.microsoft.com/office/drawing/2014/main" id="{8B666A60-48B0-F5CC-77D4-1826D5D1FF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8681377"/>
              </p:ext>
            </p:extLst>
          </p:nvPr>
        </p:nvGraphicFramePr>
        <p:xfrm>
          <a:off x="1939635" y="1454726"/>
          <a:ext cx="816864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254779459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205453744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3141060269"/>
                    </a:ext>
                  </a:extLst>
                </a:gridCol>
              </a:tblGrid>
              <a:tr h="457200">
                <a:tc rowSpan="5"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gwallt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2400" b="0" i="1" dirty="0">
                          <a:solidFill>
                            <a:srgbClr val="002060"/>
                          </a:solidFill>
                        </a:rPr>
                        <a:t>(hair)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rgbClr val="002060"/>
                          </a:solidFill>
                        </a:rPr>
                        <a:t>du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rgbClr val="002060"/>
                          </a:solidFill>
                        </a:rPr>
                        <a:t>hir </a:t>
                      </a:r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          (long)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282332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byr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     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(short)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046441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sinsir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(ginger)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syth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   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(straight)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9165040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golau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(light / blond)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cyrliog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  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(curly)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022509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tywyll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1800" i="1" dirty="0">
                          <a:solidFill>
                            <a:srgbClr val="002060"/>
                          </a:solidFill>
                        </a:rPr>
                        <a:t>(dark)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7696886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llygaid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 </a:t>
                      </a:r>
                      <a:r>
                        <a:rPr lang="en-GB" sz="2400" i="1" dirty="0">
                          <a:solidFill>
                            <a:srgbClr val="002060"/>
                          </a:solidFill>
                        </a:rPr>
                        <a:t>(eyes)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mawr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glas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074981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bach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gwyrdd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084450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174545"/>
                  </a:ext>
                </a:extLst>
              </a:tr>
              <a:tr h="370839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dirty="0" err="1">
                          <a:solidFill>
                            <a:srgbClr val="002060"/>
                          </a:solidFill>
                        </a:rPr>
                        <a:t>croen</a:t>
                      </a:r>
                      <a:r>
                        <a:rPr lang="en-GB" sz="24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i="1" dirty="0">
                          <a:solidFill>
                            <a:srgbClr val="002060"/>
                          </a:solidFill>
                        </a:rPr>
                        <a:t>    (skin)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golau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8112889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tywyll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9336342"/>
                  </a:ext>
                </a:extLst>
              </a:tr>
              <a:tr h="370838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dirty="0" err="1">
                          <a:solidFill>
                            <a:srgbClr val="002060"/>
                          </a:solidFill>
                        </a:rPr>
                        <a:t>bochau</a:t>
                      </a:r>
                      <a:r>
                        <a:rPr lang="en-GB" sz="2400" i="1" dirty="0">
                          <a:solidFill>
                            <a:srgbClr val="002060"/>
                          </a:solidFill>
                        </a:rPr>
                        <a:t>   (cheeks)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coch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4488041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pinc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94186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911929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602339" y="74367"/>
            <a:ext cx="4849090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5400" b="1" dirty="0">
                <a:solidFill>
                  <a:srgbClr val="FF0000"/>
                </a:solidFill>
              </a:rPr>
              <a:t>Oes </a:t>
            </a:r>
            <a:r>
              <a:rPr lang="en-US" sz="5400" b="1" dirty="0">
                <a:solidFill>
                  <a:srgbClr val="002060"/>
                </a:solidFill>
              </a:rPr>
              <a:t>…..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gyda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B81B42-604A-9481-4308-0182150F8550}"/>
              </a:ext>
            </a:extLst>
          </p:cNvPr>
          <p:cNvSpPr txBox="1"/>
          <p:nvPr/>
        </p:nvSpPr>
        <p:spPr>
          <a:xfrm>
            <a:off x="573359" y="1177922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mae</a:t>
            </a:r>
            <a:r>
              <a:rPr lang="en-US" sz="2400" b="1" dirty="0">
                <a:solidFill>
                  <a:srgbClr val="002060"/>
                </a:solidFill>
              </a:rPr>
              <a:t> 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7FC222-13AC-FACE-D2B5-CE998CF36C39}"/>
              </a:ext>
            </a:extLst>
          </p:cNvPr>
          <p:cNvSpPr txBox="1"/>
          <p:nvPr/>
        </p:nvSpPr>
        <p:spPr>
          <a:xfrm>
            <a:off x="7958929" y="1174164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Nac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does dim 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Samochód Pojazdu · Darmowa grafika wektorowa na Pixabay">
            <a:extLst>
              <a:ext uri="{FF2B5EF4-FFF2-40B4-BE49-F238E27FC236}">
                <a16:creationId xmlns:a16="http://schemas.microsoft.com/office/drawing/2014/main" id="{7CA261BF-AEF3-C970-FDBF-766443FDB4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64" y="2313709"/>
            <a:ext cx="3103418" cy="1551709"/>
          </a:xfrm>
          <a:prstGeom prst="rect">
            <a:avLst/>
          </a:prstGeom>
        </p:spPr>
      </p:pic>
      <p:pic>
        <p:nvPicPr>
          <p:cNvPr id="3" name="Picture 3" descr="Laptop | Free Stock Photo | Illustration of a laptop computer | # 17119">
            <a:extLst>
              <a:ext uri="{FF2B5EF4-FFF2-40B4-BE49-F238E27FC236}">
                <a16:creationId xmlns:a16="http://schemas.microsoft.com/office/drawing/2014/main" id="{6EB6518B-E021-4F7F-62FB-DE445609D3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2945" y="1711035"/>
            <a:ext cx="2660073" cy="2673927"/>
          </a:xfrm>
          <a:prstGeom prst="rect">
            <a:avLst/>
          </a:prstGeom>
        </p:spPr>
      </p:pic>
      <p:pic>
        <p:nvPicPr>
          <p:cNvPr id="4" name="Picture 4" descr="Bike Bicycle Wheels · Free vector graphic on Pixabay">
            <a:extLst>
              <a:ext uri="{FF2B5EF4-FFF2-40B4-BE49-F238E27FC236}">
                <a16:creationId xmlns:a16="http://schemas.microsoft.com/office/drawing/2014/main" id="{5FF5A793-AC7A-C59D-207B-BD5ACDF180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1273" y="2310938"/>
            <a:ext cx="2743200" cy="1737360"/>
          </a:xfrm>
          <a:prstGeom prst="rect">
            <a:avLst/>
          </a:prstGeom>
        </p:spPr>
      </p:pic>
      <p:pic>
        <p:nvPicPr>
          <p:cNvPr id="8" name="Picture 9">
            <a:extLst>
              <a:ext uri="{FF2B5EF4-FFF2-40B4-BE49-F238E27FC236}">
                <a16:creationId xmlns:a16="http://schemas.microsoft.com/office/drawing/2014/main" id="{FE6739C7-8A64-DF20-259A-4BEDC1722F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551687" y="4473121"/>
            <a:ext cx="2743244" cy="2026558"/>
          </a:xfrm>
          <a:prstGeom prst="rect">
            <a:avLst/>
          </a:prstGeom>
        </p:spPr>
      </p:pic>
      <p:pic>
        <p:nvPicPr>
          <p:cNvPr id="14" name="Picture 15" descr="Graphical user interface&#10;&#10;Description automatically generated">
            <a:extLst>
              <a:ext uri="{FF2B5EF4-FFF2-40B4-BE49-F238E27FC236}">
                <a16:creationId xmlns:a16="http://schemas.microsoft.com/office/drawing/2014/main" id="{39D254DF-E05D-8FE9-363C-72E3BB1E75F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578436" y="4467239"/>
            <a:ext cx="1967346" cy="2010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1973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671612" y="-78034"/>
            <a:ext cx="4849090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5400" b="1" dirty="0">
                <a:solidFill>
                  <a:srgbClr val="FF0000"/>
                </a:solidFill>
              </a:rPr>
              <a:t>Oes </a:t>
            </a:r>
            <a:r>
              <a:rPr lang="en-US" sz="5400" b="1" dirty="0">
                <a:solidFill>
                  <a:srgbClr val="002060"/>
                </a:solidFill>
              </a:rPr>
              <a:t>…..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gyda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659F5765-8A12-5838-9FFC-DC44427065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6490" y="1015816"/>
            <a:ext cx="8146471" cy="563986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75237232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771401" y="303430"/>
            <a:ext cx="1130077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cs typeface="Calibri"/>
              </a:rPr>
              <a:t>Oes …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ti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?                </a:t>
            </a:r>
            <a:r>
              <a:rPr lang="en-US" sz="3600" dirty="0">
                <a:solidFill>
                  <a:srgbClr val="FF0000"/>
                </a:solidFill>
                <a:cs typeface="Calibri"/>
              </a:rPr>
              <a:t>Oes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err="1">
                <a:solidFill>
                  <a:srgbClr val="002060"/>
                </a:solidFill>
                <a:cs typeface="Calibri"/>
              </a:rPr>
              <a:t>mae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… </a:t>
            </a:r>
            <a:r>
              <a:rPr lang="en-US" sz="360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fi.</a:t>
            </a:r>
          </a:p>
          <a:p>
            <a:r>
              <a:rPr lang="en-US" sz="3600" dirty="0">
                <a:solidFill>
                  <a:srgbClr val="FF0000"/>
                </a:solidFill>
                <a:cs typeface="Calibri"/>
              </a:rPr>
              <a:t>                                                   Nac </a:t>
            </a:r>
            <a:r>
              <a:rPr lang="en-US" sz="3600" dirty="0" err="1">
                <a:solidFill>
                  <a:srgbClr val="FF0000"/>
                </a:solidFill>
                <a:cs typeface="Calibri"/>
              </a:rPr>
              <a:t>oes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does dim …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fi.</a:t>
            </a: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5241699"/>
              </p:ext>
            </p:extLst>
          </p:nvPr>
        </p:nvGraphicFramePr>
        <p:xfrm>
          <a:off x="4606731" y="2283097"/>
          <a:ext cx="3336658" cy="38023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17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305480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903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1​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Sophie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2​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Daniel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3​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Jade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4​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Shannon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5​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Elysia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6​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Molly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Kelly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Gemma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Jessica Gethin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4271205"/>
              </p:ext>
            </p:extLst>
          </p:nvPr>
        </p:nvGraphicFramePr>
        <p:xfrm>
          <a:off x="8613790" y="2281307"/>
          <a:ext cx="3118931" cy="384985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3890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155041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Jessica </a:t>
                      </a:r>
                      <a:r>
                        <a:rPr lang="en-US" sz="1800" dirty="0" err="1">
                          <a:effectLst/>
                        </a:rPr>
                        <a:t>Lervy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Lily-May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Katie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1​3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Lucy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14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Megan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15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Alice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Emily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17</a:t>
                      </a:r>
                      <a:endParaRPr lang="en-US" dirty="0">
                        <a:effectLst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Cerys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Jodie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698161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6151575" y="2762147"/>
            <a:ext cx="4849090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5400" b="1" dirty="0">
                <a:solidFill>
                  <a:srgbClr val="FF0000"/>
                </a:solidFill>
              </a:rPr>
              <a:t>Oes </a:t>
            </a:r>
            <a:r>
              <a:rPr lang="en-US" sz="5400" b="1" dirty="0">
                <a:solidFill>
                  <a:srgbClr val="002060"/>
                </a:solidFill>
              </a:rPr>
              <a:t>….. </a:t>
            </a:r>
            <a:r>
              <a:rPr lang="en-US" sz="5400" b="1" dirty="0" err="1">
                <a:solidFill>
                  <a:srgbClr val="002060"/>
                </a:solidFill>
              </a:rPr>
              <a:t>gyda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85B0BA2-715A-BFD6-40B4-50263FBE37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9" y="-3136"/>
            <a:ext cx="4849091" cy="685800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6781002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671611" y="78967"/>
            <a:ext cx="4849090" cy="830997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800" b="1" dirty="0">
                <a:solidFill>
                  <a:srgbClr val="FF0000"/>
                </a:solidFill>
              </a:rPr>
              <a:t>Oes </a:t>
            </a:r>
            <a:r>
              <a:rPr lang="en-US" sz="4800" b="1" dirty="0">
                <a:solidFill>
                  <a:srgbClr val="002060"/>
                </a:solidFill>
              </a:rPr>
              <a:t>….. </a:t>
            </a:r>
            <a:r>
              <a:rPr lang="en-US" sz="4800" b="1" dirty="0" err="1">
                <a:solidFill>
                  <a:srgbClr val="002060"/>
                </a:solidFill>
              </a:rPr>
              <a:t>gyda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ti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F91AC1D2-89DC-E180-EC17-D4B2256E8E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2044695"/>
              </p:ext>
            </p:extLst>
          </p:nvPr>
        </p:nvGraphicFramePr>
        <p:xfrm>
          <a:off x="595745" y="1233054"/>
          <a:ext cx="11046658" cy="454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3054">
                  <a:extLst>
                    <a:ext uri="{9D8B030D-6E8A-4147-A177-3AD203B41FA5}">
                      <a16:colId xmlns:a16="http://schemas.microsoft.com/office/drawing/2014/main" val="2190538000"/>
                    </a:ext>
                  </a:extLst>
                </a:gridCol>
                <a:gridCol w="1468579">
                  <a:extLst>
                    <a:ext uri="{9D8B030D-6E8A-4147-A177-3AD203B41FA5}">
                      <a16:colId xmlns:a16="http://schemas.microsoft.com/office/drawing/2014/main" val="2051368450"/>
                    </a:ext>
                  </a:extLst>
                </a:gridCol>
                <a:gridCol w="2951016">
                  <a:extLst>
                    <a:ext uri="{9D8B030D-6E8A-4147-A177-3AD203B41FA5}">
                      <a16:colId xmlns:a16="http://schemas.microsoft.com/office/drawing/2014/main" val="1499561486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1283529909"/>
                    </a:ext>
                  </a:extLst>
                </a:gridCol>
                <a:gridCol w="1357745">
                  <a:extLst>
                    <a:ext uri="{9D8B030D-6E8A-4147-A177-3AD203B41FA5}">
                      <a16:colId xmlns:a16="http://schemas.microsoft.com/office/drawing/2014/main" val="1117092036"/>
                    </a:ext>
                  </a:extLst>
                </a:gridCol>
                <a:gridCol w="2207464">
                  <a:extLst>
                    <a:ext uri="{9D8B030D-6E8A-4147-A177-3AD203B41FA5}">
                      <a16:colId xmlns:a16="http://schemas.microsoft.com/office/drawing/2014/main" val="2638917159"/>
                    </a:ext>
                  </a:extLst>
                </a:gridCol>
              </a:tblGrid>
              <a:tr h="370839">
                <a:tc gridSpan="6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600" b="1" dirty="0">
                          <a:solidFill>
                            <a:srgbClr val="002060"/>
                          </a:solidFill>
                        </a:rPr>
                        <a:t>Y </a:t>
                      </a:r>
                      <a:r>
                        <a:rPr lang="en-GB" sz="3600" b="1" dirty="0" err="1">
                          <a:solidFill>
                            <a:srgbClr val="002060"/>
                          </a:solidFill>
                        </a:rPr>
                        <a:t>Teulu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2339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son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ewythr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uncle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646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llysfam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stepmother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merch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wyr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grandson</a:t>
                      </a:r>
                      <a:endParaRPr lang="en-GB" sz="2000" b="0" i="1" dirty="0" err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8924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tad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son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wyres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71079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llysdad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stepfather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merch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daughter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gwr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husband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87793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brawd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brother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cefnder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cousin (male)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gwraig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wife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1754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chwaer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sister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cyfnither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cousin (female)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17637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rhieni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parents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modryb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auntie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mam-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gu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8881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tad-cu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taid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grandfather 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nain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048521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0E54B3D-C02F-0AFC-6FFF-1F75EFD650C4}"/>
              </a:ext>
            </a:extLst>
          </p:cNvPr>
          <p:cNvSpPr txBox="1"/>
          <p:nvPr/>
        </p:nvSpPr>
        <p:spPr>
          <a:xfrm>
            <a:off x="1584741" y="6027012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mae</a:t>
            </a:r>
            <a:r>
              <a:rPr lang="en-US" sz="2400" b="1" dirty="0">
                <a:solidFill>
                  <a:srgbClr val="002060"/>
                </a:solidFill>
              </a:rPr>
              <a:t> 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FD7BDA-A057-8FAC-CCE1-70E98E832969}"/>
              </a:ext>
            </a:extLst>
          </p:cNvPr>
          <p:cNvSpPr txBox="1"/>
          <p:nvPr/>
        </p:nvSpPr>
        <p:spPr>
          <a:xfrm>
            <a:off x="6850565" y="6023255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Nac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does dim 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851836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C7F90182-FBBF-9CBF-41CA-262140E357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620" y="1725"/>
            <a:ext cx="5594131" cy="685454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D3186C-9436-332C-9077-13ABD0214C46}"/>
              </a:ext>
            </a:extLst>
          </p:cNvPr>
          <p:cNvSpPr txBox="1"/>
          <p:nvPr/>
        </p:nvSpPr>
        <p:spPr>
          <a:xfrm>
            <a:off x="370886" y="6582"/>
            <a:ext cx="4849090" cy="1415772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r>
              <a:rPr lang="en-US" sz="5400" b="1" dirty="0" err="1">
                <a:solidFill>
                  <a:srgbClr val="002060"/>
                </a:solidFill>
                <a:cs typeface="Calibri"/>
              </a:rPr>
              <a:t>Coeden</a:t>
            </a:r>
            <a:r>
              <a:rPr lang="en-US" sz="5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Deulu</a:t>
            </a:r>
          </a:p>
          <a:p>
            <a:r>
              <a:rPr lang="en-US" sz="3200" i="1" dirty="0">
                <a:solidFill>
                  <a:srgbClr val="002060"/>
                </a:solidFill>
                <a:cs typeface="Calibri"/>
              </a:rPr>
              <a:t>Family Tree</a:t>
            </a:r>
            <a:endParaRPr lang="en-US" sz="5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E8073B-812A-253B-E186-944A72FFDBAA}"/>
              </a:ext>
            </a:extLst>
          </p:cNvPr>
          <p:cNvSpPr txBox="1"/>
          <p:nvPr/>
        </p:nvSpPr>
        <p:spPr>
          <a:xfrm>
            <a:off x="940676" y="1636987"/>
            <a:ext cx="6093372" cy="51706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dirty="0">
                <a:solidFill>
                  <a:srgbClr val="002060"/>
                </a:solidFill>
              </a:rPr>
              <a:t>1.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Tad-cu?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2.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Mam-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gu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3.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 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mam Ifan?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4.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tad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5.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tad Rhian?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6.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chwaer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Rhys?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7.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cefnder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8.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cyfnither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Ifan a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9.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chwaer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Gareth?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10.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rhieni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Ifan a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11.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rhieni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Rhys a Rhian?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12.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gwr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Bronwen?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13.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partner Gareth?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14.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dydy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merch Siân?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15.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mab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Geraint?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81CF3B11-8A4A-B75E-0422-840C5ED62F4A}"/>
              </a:ext>
            </a:extLst>
          </p:cNvPr>
          <p:cNvSpPr/>
          <p:nvPr/>
        </p:nvSpPr>
        <p:spPr>
          <a:xfrm>
            <a:off x="3986288" y="545104"/>
            <a:ext cx="2451299" cy="1976183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b="1" dirty="0" err="1">
                <a:solidFill>
                  <a:srgbClr val="002060"/>
                </a:solidFill>
                <a:cs typeface="Calibri"/>
              </a:rPr>
              <a:t>Tasg</a:t>
            </a:r>
            <a:endParaRPr lang="en-GB" sz="3200" b="1" dirty="0" err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817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0" b="207"/>
          <a:stretch/>
        </p:blipFill>
        <p:spPr>
          <a:xfrm>
            <a:off x="0" y="425576"/>
            <a:ext cx="5561598" cy="60075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973730" y="4703668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Gwaith </a:t>
            </a:r>
            <a:r>
              <a:rPr lang="en-US" sz="4400" b="1" err="1">
                <a:solidFill>
                  <a:srgbClr val="002060"/>
                </a:solidFill>
              </a:rPr>
              <a:t>Cartref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Homework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071EF5-A957-14E7-E073-C041C15935C3}"/>
              </a:ext>
            </a:extLst>
          </p:cNvPr>
          <p:cNvSpPr txBox="1"/>
          <p:nvPr/>
        </p:nvSpPr>
        <p:spPr>
          <a:xfrm>
            <a:off x="5115719" y="478032"/>
            <a:ext cx="7167510" cy="624786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Dysgwch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patrymau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a’r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eirfa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Learn the language patterns and any new </a:t>
            </a:r>
            <a:endParaRPr lang="en-US" sz="2800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      vocabulary.</a:t>
            </a:r>
            <a:endParaRPr lang="en-US" sz="2800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 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Cwblhewch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dasg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am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goeden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deulu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Complete the task about the family tree </a:t>
            </a:r>
            <a:endParaRPr lang="en-US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      (slide 41).</a:t>
            </a:r>
            <a:endParaRPr lang="en-US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Byddwn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trafod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dasg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hon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ddechrau’r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sesiwn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nesaf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 i="1">
              <a:solidFill>
                <a:srgbClr val="002060"/>
              </a:solidFill>
              <a:cs typeface="Calibri"/>
            </a:endParaRPr>
          </a:p>
          <a:p>
            <a:r>
              <a:rPr lang="en-US" sz="3200" b="1" dirty="0">
                <a:solidFill>
                  <a:srgbClr val="002060"/>
                </a:solidFill>
                <a:cs typeface="Calibri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cs typeface="Calibri"/>
              </a:rPr>
              <a:t>We will discuss the task at the beginning 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r>
              <a:rPr lang="en-US" sz="2800" i="1" dirty="0">
                <a:solidFill>
                  <a:srgbClr val="002060"/>
                </a:solidFill>
                <a:cs typeface="Calibri"/>
              </a:rPr>
              <a:t>      of our next session.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3465081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15619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5E517B5-A5A9-F5D7-BE50-BD2F9A83D3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925380"/>
            <a:ext cx="12202510" cy="932448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573" y="57295"/>
            <a:ext cx="4871544" cy="5661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4035173" y="1240367"/>
            <a:ext cx="7956346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fawr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9008251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921</cp:revision>
  <dcterms:created xsi:type="dcterms:W3CDTF">2023-02-07T10:39:32Z</dcterms:created>
  <dcterms:modified xsi:type="dcterms:W3CDTF">2023-02-08T11:21:37Z</dcterms:modified>
</cp:coreProperties>
</file>