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75" r:id="rId5"/>
    <p:sldId id="276" r:id="rId6"/>
    <p:sldId id="282" r:id="rId7"/>
    <p:sldId id="290" r:id="rId8"/>
    <p:sldId id="295" r:id="rId9"/>
    <p:sldId id="278" r:id="rId10"/>
    <p:sldId id="296" r:id="rId11"/>
    <p:sldId id="292" r:id="rId12"/>
    <p:sldId id="293" r:id="rId13"/>
  </p:sldIdLst>
  <p:sldSz cx="9144000" cy="6858000" type="screen4x3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6" userDrawn="1">
          <p15:clr>
            <a:srgbClr val="A4A3A4"/>
          </p15:clr>
        </p15:guide>
        <p15:guide id="2" pos="2178" userDrawn="1">
          <p15:clr>
            <a:srgbClr val="A4A3A4"/>
          </p15:clr>
        </p15:guide>
        <p15:guide id="3" orient="horz" pos="3079" userDrawn="1">
          <p15:clr>
            <a:srgbClr val="A4A3A4"/>
          </p15:clr>
        </p15:guide>
        <p15:guide id="4" pos="2119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78A259-1BDE-41B8-B250-053E3FDC204A}" v="1" dt="2021-04-19T19:28:08.2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1429" autoAdjust="0"/>
  </p:normalViewPr>
  <p:slideViewPr>
    <p:cSldViewPr>
      <p:cViewPr varScale="1">
        <p:scale>
          <a:sx n="85" d="100"/>
          <a:sy n="85" d="100"/>
        </p:scale>
        <p:origin x="155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6"/>
        <p:guide pos="2178"/>
        <p:guide orient="horz" pos="3079"/>
        <p:guide pos="211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4015" cy="488712"/>
          </a:xfrm>
          <a:prstGeom prst="rect">
            <a:avLst/>
          </a:prstGeom>
        </p:spPr>
        <p:txBody>
          <a:bodyPr vert="horz" lIns="90195" tIns="45097" rIns="90195" bIns="45097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09079" y="0"/>
            <a:ext cx="2914015" cy="488712"/>
          </a:xfrm>
          <a:prstGeom prst="rect">
            <a:avLst/>
          </a:prstGeom>
        </p:spPr>
        <p:txBody>
          <a:bodyPr vert="horz" lIns="90195" tIns="45097" rIns="90195" bIns="45097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283829"/>
            <a:ext cx="2914015" cy="488712"/>
          </a:xfrm>
          <a:prstGeom prst="rect">
            <a:avLst/>
          </a:prstGeom>
        </p:spPr>
        <p:txBody>
          <a:bodyPr vert="horz" lIns="90195" tIns="45097" rIns="90195" bIns="45097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09079" y="9283829"/>
            <a:ext cx="2914015" cy="488712"/>
          </a:xfrm>
          <a:prstGeom prst="rect">
            <a:avLst/>
          </a:prstGeom>
        </p:spPr>
        <p:txBody>
          <a:bodyPr vert="horz" lIns="90195" tIns="45097" rIns="90195" bIns="45097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4015" cy="490410"/>
          </a:xfrm>
          <a:prstGeom prst="rect">
            <a:avLst/>
          </a:prstGeom>
        </p:spPr>
        <p:txBody>
          <a:bodyPr vert="horz" lIns="90195" tIns="45097" rIns="90195" bIns="45097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1"/>
            <a:ext cx="2914015" cy="490410"/>
          </a:xfrm>
          <a:prstGeom prst="rect">
            <a:avLst/>
          </a:prstGeom>
        </p:spPr>
        <p:txBody>
          <a:bodyPr vert="horz" lIns="90195" tIns="45097" rIns="90195" bIns="45097" rtlCol="0"/>
          <a:lstStyle>
            <a:lvl1pPr algn="r">
              <a:defRPr sz="1200"/>
            </a:lvl1pPr>
          </a:lstStyle>
          <a:p>
            <a:fld id="{D2F2D24A-E70E-4022-AFA1-425396AAEA9F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22375"/>
            <a:ext cx="439737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195" tIns="45097" rIns="90195" bIns="45097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703852"/>
            <a:ext cx="5379720" cy="3848606"/>
          </a:xfrm>
          <a:prstGeom prst="rect">
            <a:avLst/>
          </a:prstGeom>
        </p:spPr>
        <p:txBody>
          <a:bodyPr vert="horz" lIns="90195" tIns="45097" rIns="90195" bIns="4509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283832"/>
            <a:ext cx="2914015" cy="490409"/>
          </a:xfrm>
          <a:prstGeom prst="rect">
            <a:avLst/>
          </a:prstGeom>
        </p:spPr>
        <p:txBody>
          <a:bodyPr vert="horz" lIns="90195" tIns="45097" rIns="90195" bIns="45097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32"/>
            <a:ext cx="2914015" cy="490409"/>
          </a:xfrm>
          <a:prstGeom prst="rect">
            <a:avLst/>
          </a:prstGeom>
        </p:spPr>
        <p:txBody>
          <a:bodyPr vert="horz" lIns="90195" tIns="45097" rIns="90195" bIns="45097" rtlCol="0" anchor="b"/>
          <a:lstStyle>
            <a:lvl1pPr algn="r">
              <a:defRPr sz="1200"/>
            </a:lvl1pPr>
          </a:lstStyle>
          <a:p>
            <a:fld id="{827A5C87-9A89-413F-90CC-3D311D1D1B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134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170AD2-8F92-4DBF-96F1-C35DC263A186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06527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7A5C87-9A89-413F-90CC-3D311D1D1B8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2632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7A5C87-9A89-413F-90CC-3D311D1D1B8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1894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170AD2-8F92-4DBF-96F1-C35DC263A186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6890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29/10/2024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5erVqthMd4c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88840"/>
            <a:ext cx="7772400" cy="1470025"/>
          </a:xfrm>
        </p:spPr>
        <p:txBody>
          <a:bodyPr/>
          <a:lstStyle/>
          <a:p>
            <a:br>
              <a:rPr lang="en-US" dirty="0"/>
            </a:b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3600"/>
            <a:ext cx="9144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1475656" y="2072368"/>
            <a:ext cx="6400800" cy="2580768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BMPF7046</a:t>
            </a:r>
          </a:p>
          <a:p>
            <a:r>
              <a:rPr lang="en-US" dirty="0">
                <a:solidFill>
                  <a:schemeClr val="bg1"/>
                </a:solidFill>
              </a:rPr>
              <a:t>The Wellbeing of Future Generations (Wales) Act</a:t>
            </a:r>
          </a:p>
          <a:p>
            <a:r>
              <a:rPr lang="en-US" dirty="0">
                <a:solidFill>
                  <a:schemeClr val="bg1"/>
                </a:solidFill>
              </a:rPr>
              <a:t>Day 2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172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Recap Day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Discussed what you already knew about the Act</a:t>
            </a:r>
          </a:p>
          <a:p>
            <a:pPr marL="0" indent="0">
              <a:buNone/>
            </a:pPr>
            <a:r>
              <a:rPr lang="en-GB" sz="2400" dirty="0"/>
              <a:t>Overview of the reasons for the Act</a:t>
            </a:r>
          </a:p>
          <a:p>
            <a:pPr marL="0" indent="0">
              <a:buNone/>
            </a:pPr>
            <a:r>
              <a:rPr lang="en-GB" sz="2400" dirty="0"/>
              <a:t>Overview of the Well being Goals</a:t>
            </a:r>
          </a:p>
          <a:p>
            <a:pPr marL="0" indent="0">
              <a:buNone/>
            </a:pPr>
            <a:r>
              <a:rPr lang="en-GB" sz="2400" dirty="0"/>
              <a:t>Explored the importance of the Act to you role and your organisation</a:t>
            </a:r>
          </a:p>
          <a:p>
            <a:pPr marL="0" indent="0">
              <a:buNone/>
            </a:pPr>
            <a:r>
              <a:rPr lang="en-GB" sz="2400" dirty="0"/>
              <a:t>Developed a plan to tackle this module</a:t>
            </a:r>
          </a:p>
        </p:txBody>
      </p:sp>
    </p:spTree>
    <p:extLst>
      <p:ext uri="{BB962C8B-B14F-4D97-AF65-F5344CB8AC3E}">
        <p14:creationId xmlns:p14="http://schemas.microsoft.com/office/powerpoint/2010/main" val="335260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and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785" y="1268760"/>
            <a:ext cx="8229600" cy="3917032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Aim</a:t>
            </a:r>
          </a:p>
          <a:p>
            <a:pPr lvl="1"/>
            <a:r>
              <a:rPr lang="en-GB" dirty="0"/>
              <a:t>Review the actual or potential impact of the Act</a:t>
            </a:r>
          </a:p>
          <a:p>
            <a:pPr lvl="1"/>
            <a:r>
              <a:rPr lang="en-GB" dirty="0"/>
              <a:t>Review the Act’s deployment in your place of work</a:t>
            </a:r>
          </a:p>
          <a:p>
            <a:pPr lvl="1"/>
            <a:r>
              <a:rPr lang="en-GB" dirty="0"/>
              <a:t>Develop an implementation or improvement plan for the act in your place of work</a:t>
            </a:r>
          </a:p>
          <a:p>
            <a:pPr lvl="1"/>
            <a:r>
              <a:rPr lang="en-GB" dirty="0"/>
              <a:t>Consider the use of the 5 ways of working and any other theories/methodologies that might help.</a:t>
            </a:r>
          </a:p>
          <a:p>
            <a:r>
              <a:rPr lang="en-GB" dirty="0"/>
              <a:t>Objective</a:t>
            </a:r>
          </a:p>
          <a:p>
            <a:pPr lvl="1"/>
            <a:r>
              <a:rPr lang="en-GB" dirty="0"/>
              <a:t>Prepare you to address the needs of the assessment</a:t>
            </a:r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7651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16D69-8240-4EAF-B859-FBB7E0DC4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1 (30 minutes)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802CAF-3C5E-4E72-8C97-D169F708EF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Discuss what you’ve found out about the Act and it’s deployment in</a:t>
            </a:r>
          </a:p>
          <a:p>
            <a:pPr lvl="1"/>
            <a:r>
              <a:rPr lang="en-GB" dirty="0"/>
              <a:t>Your own department/section</a:t>
            </a:r>
          </a:p>
          <a:p>
            <a:pPr lvl="1"/>
            <a:r>
              <a:rPr lang="en-GB" dirty="0"/>
              <a:t>Your organisation</a:t>
            </a:r>
          </a:p>
          <a:p>
            <a:r>
              <a:rPr lang="en-GB" dirty="0"/>
              <a:t>Discuss</a:t>
            </a:r>
          </a:p>
          <a:p>
            <a:pPr lvl="1"/>
            <a:r>
              <a:rPr lang="en-GB" dirty="0"/>
              <a:t>Your ideas as to how to implement/improve deployment of the Act, in your department/section.</a:t>
            </a:r>
          </a:p>
          <a:p>
            <a:r>
              <a:rPr lang="en-GB" dirty="0"/>
              <a:t>Feedback to me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6675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1D558-9CB3-92D8-92C3-FFBA6B535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Role of the Act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6F5FC7-9003-5EE8-5BE8-FD197E3D8F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The Wellbeing of Future Generations: A Welsh Approach - Full Session - WGS 2019 – YouTube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Lets discuss the role of the act in education.</a:t>
            </a:r>
          </a:p>
        </p:txBody>
      </p:sp>
    </p:spTree>
    <p:extLst>
      <p:ext uri="{BB962C8B-B14F-4D97-AF65-F5344CB8AC3E}">
        <p14:creationId xmlns:p14="http://schemas.microsoft.com/office/powerpoint/2010/main" val="19839166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0BB2B667-854B-E3F3-3493-3521CC21A3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7099" t="9923" r="5871" b="7338"/>
          <a:stretch/>
        </p:blipFill>
        <p:spPr>
          <a:xfrm>
            <a:off x="575556" y="260648"/>
            <a:ext cx="7992888" cy="5065914"/>
          </a:xfrm>
        </p:spPr>
      </p:pic>
    </p:spTree>
    <p:extLst>
      <p:ext uri="{BB962C8B-B14F-4D97-AF65-F5344CB8AC3E}">
        <p14:creationId xmlns:p14="http://schemas.microsoft.com/office/powerpoint/2010/main" val="3523241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28019-EF9A-AEE1-8822-5F9041A32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F37019-DE30-57FE-5F0D-1F44F780C2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Can you give examples of how you see the five ways of working within your team/role?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Lets discuss…</a:t>
            </a:r>
          </a:p>
        </p:txBody>
      </p:sp>
    </p:spTree>
    <p:extLst>
      <p:ext uri="{BB962C8B-B14F-4D97-AF65-F5344CB8AC3E}">
        <p14:creationId xmlns:p14="http://schemas.microsoft.com/office/powerpoint/2010/main" val="4105593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04BB0F-F9EF-4E0E-B690-FA230A1D8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Methodologies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A345D-97C2-4ED1-A748-83733E4381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dirty="0"/>
              <a:t>Where are you going to start in order to collect the information you need?</a:t>
            </a:r>
          </a:p>
          <a:p>
            <a:r>
              <a:rPr lang="en-GB" sz="2000" dirty="0"/>
              <a:t>Ask for the Well-being policy?</a:t>
            </a:r>
          </a:p>
          <a:p>
            <a:r>
              <a:rPr lang="en-GB" sz="2000" dirty="0"/>
              <a:t>Create some interviews and perhaps interviews selected individuals within your work place.</a:t>
            </a:r>
          </a:p>
          <a:p>
            <a:r>
              <a:rPr lang="en-GB" sz="2000" dirty="0"/>
              <a:t>Questionnaire or survey</a:t>
            </a:r>
          </a:p>
          <a:p>
            <a:r>
              <a:rPr lang="en-GB" sz="2000" dirty="0"/>
              <a:t>Request and review the well-being act returns</a:t>
            </a:r>
          </a:p>
          <a:p>
            <a:r>
              <a:rPr lang="en-GB" sz="2000" dirty="0"/>
              <a:t>Case studies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Do you think you will experience any resistance based upon any of these approaches?  Which do you think will be the best use of your time and why?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56665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4F042-EDF3-4D2D-8FA2-763D2997B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Delivery Day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D085A-86BE-48A6-AC8A-9016FBE3B6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460395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1dc8cdaca9395c399e5f6b98a06776d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4f677559c3a0d52782cbd0887122ddaa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B5D11970-EC57-46CC-8469-43420BC71D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303dbf9b-b85b-46a0-94f1-894078c07ecd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308</Words>
  <Application>Microsoft Office PowerPoint</Application>
  <PresentationFormat>On-screen Show (4:3)</PresentationFormat>
  <Paragraphs>48</Paragraphs>
  <Slides>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Myriad Pro</vt:lpstr>
      <vt:lpstr>20140311PresentationUWTSDTemplate</vt:lpstr>
      <vt:lpstr> </vt:lpstr>
      <vt:lpstr>Recap Day 1</vt:lpstr>
      <vt:lpstr>Aims and Objectives</vt:lpstr>
      <vt:lpstr>Activity 1 (30 minutes)</vt:lpstr>
      <vt:lpstr>Role of the Act </vt:lpstr>
      <vt:lpstr>PowerPoint Presentation</vt:lpstr>
      <vt:lpstr>Activity</vt:lpstr>
      <vt:lpstr>Methodologies</vt:lpstr>
      <vt:lpstr>Delivery Day 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Nicholas</dc:creator>
  <cp:lastModifiedBy>Jessica Shore</cp:lastModifiedBy>
  <cp:revision>4</cp:revision>
  <dcterms:created xsi:type="dcterms:W3CDTF">2021-03-12T13:36:20Z</dcterms:created>
  <dcterms:modified xsi:type="dcterms:W3CDTF">2024-10-29T22:07:27Z</dcterms:modified>
</cp:coreProperties>
</file>