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p:sldMasterIdLst>
    <p:sldMasterId id="2147483648" r:id="rId1"/>
  </p:sldMasterIdLst>
  <p:notesMasterIdLst>
    <p:notesMasterId r:id="rId3"/>
  </p:notesMasterIdLst>
  <p:handoutMasterIdLst>
    <p:handoutMasterId r:id="rId4"/>
  </p:handoutMasterIdLst>
  <p:sldIdLst>
    <p:sldId id="256" r:id="rId2"/>
  </p:sldIdLst>
  <p:sldSz cx="32918400" cy="21945600"/>
  <p:notesSz cx="9239250" cy="11982450"/>
  <p:custDataLst>
    <p:tags r:id="rId5"/>
  </p:custDataLst>
  <p:defaultTextStyle>
    <a:defPPr>
      <a:defRPr lang="en-US"/>
    </a:defPPr>
    <a:lvl1pPr algn="l" rtl="0" eaLnBrk="0" fontAlgn="base" hangingPunct="0">
      <a:spcBef>
        <a:spcPct val="0"/>
      </a:spcBef>
      <a:spcAft>
        <a:spcPct val="0"/>
      </a:spcAft>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1pPr>
    <a:lvl2pPr marL="326532" algn="l" rtl="0" eaLnBrk="0" fontAlgn="base" hangingPunct="0">
      <a:spcBef>
        <a:spcPct val="0"/>
      </a:spcBef>
      <a:spcAft>
        <a:spcPct val="0"/>
      </a:spcAft>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2pPr>
    <a:lvl3pPr marL="653064" algn="l" rtl="0" eaLnBrk="0" fontAlgn="base" hangingPunct="0">
      <a:spcBef>
        <a:spcPct val="0"/>
      </a:spcBef>
      <a:spcAft>
        <a:spcPct val="0"/>
      </a:spcAft>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3pPr>
    <a:lvl4pPr marL="979597" algn="l" rtl="0" eaLnBrk="0" fontAlgn="base" hangingPunct="0">
      <a:spcBef>
        <a:spcPct val="0"/>
      </a:spcBef>
      <a:spcAft>
        <a:spcPct val="0"/>
      </a:spcAft>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4pPr>
    <a:lvl5pPr marL="1306129" algn="l" rtl="0" eaLnBrk="0" fontAlgn="base" hangingPunct="0">
      <a:spcBef>
        <a:spcPct val="0"/>
      </a:spcBef>
      <a:spcAft>
        <a:spcPct val="0"/>
      </a:spcAft>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5pPr>
    <a:lvl6pPr marL="1632661" algn="l" defTabSz="653064" rtl="0" eaLnBrk="1" latinLnBrk="0" hangingPunct="1">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6pPr>
    <a:lvl7pPr marL="1959193" algn="l" defTabSz="653064" rtl="0" eaLnBrk="1" latinLnBrk="0" hangingPunct="1">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7pPr>
    <a:lvl8pPr marL="2285726" algn="l" defTabSz="653064" rtl="0" eaLnBrk="1" latinLnBrk="0" hangingPunct="1">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8pPr>
    <a:lvl9pPr marL="2612258" algn="l" defTabSz="653064" rtl="0" eaLnBrk="1" latinLnBrk="0" hangingPunct="1">
      <a:defRPr sz="1714" kern="1200">
        <a:solidFill>
          <a:schemeClr val="tx1"/>
        </a:solidFill>
        <a:effectLst>
          <a:outerShdw blurRad="38100" dist="38100" dir="2700000" algn="tl">
            <a:srgbClr val="000000">
              <a:alpha val="43137"/>
            </a:srgbClr>
          </a:outerShdw>
        </a:effectLst>
        <a:latin typeface="Times New Roman" pitchFamily="18" charset="0"/>
        <a:ea typeface="+mn-ea"/>
        <a:cs typeface="+mn-cs"/>
      </a:defRPr>
    </a:lvl9pPr>
  </p:defaultTextStyle>
  <p:extLst>
    <p:ext uri="{EFAFB233-063F-42B5-8137-9DF3F51BA10A}">
      <p15:sldGuideLst xmlns:p15="http://schemas.microsoft.com/office/powerpoint/2012/main">
        <p15:guide id="1" orient="horz" pos="7392" userDrawn="1">
          <p15:clr>
            <a:srgbClr val="A4A3A4"/>
          </p15:clr>
        </p15:guide>
        <p15:guide id="2" pos="10080" userDrawn="1">
          <p15:clr>
            <a:srgbClr val="A4A3A4"/>
          </p15:clr>
        </p15:guide>
      </p15:sldGuideLst>
    </p:ext>
    <p:ext uri="{2D200454-40CA-4A62-9FC3-DE9A4176ACB9}">
      <p15:notesGuideLst xmlns:p15="http://schemas.microsoft.com/office/powerpoint/2012/main">
        <p15:guide id="1" orient="horz" pos="3774">
          <p15:clr>
            <a:srgbClr val="A4A3A4"/>
          </p15:clr>
        </p15:guide>
        <p15:guide id="2" pos="2909">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620"/>
    <p:restoredTop sz="93654" autoAdjust="0"/>
  </p:normalViewPr>
  <p:slideViewPr>
    <p:cSldViewPr>
      <p:cViewPr>
        <p:scale>
          <a:sx n="30" d="100"/>
          <a:sy n="30" d="100"/>
        </p:scale>
        <p:origin x="708" y="-450"/>
      </p:cViewPr>
      <p:guideLst>
        <p:guide orient="horz" pos="7392"/>
        <p:guide pos="100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73" d="100"/>
          <a:sy n="73" d="100"/>
        </p:scale>
        <p:origin x="3984" y="72"/>
      </p:cViewPr>
      <p:guideLst>
        <p:guide orient="horz" pos="3774"/>
        <p:guide pos="2909"/>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tags" Target="tags/tag1.xml"/><Relationship Id="rId10" Type="http://schemas.microsoft.com/office/2016/11/relationships/changesInfo" Target="changesInfos/changesInfo1.xml"/><Relationship Id="rId4" Type="http://schemas.openxmlformats.org/officeDocument/2006/relationships/handoutMaster" Target="handoutMasters/handout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ola Victoria Kolawole (2246896)" userId="fcf2606a-ec9a-41f0-bfc1-6a94dbcb364d" providerId="ADAL" clId="{81ED9415-E7D9-4961-96C5-6B4D38999DA5}"/>
    <pc:docChg chg="modSld">
      <pc:chgData name="Adeola Victoria Kolawole (2246896)" userId="fcf2606a-ec9a-41f0-bfc1-6a94dbcb364d" providerId="ADAL" clId="{81ED9415-E7D9-4961-96C5-6B4D38999DA5}" dt="2026-10-19T10:15:07.262" v="27" actId="20577"/>
      <pc:docMkLst>
        <pc:docMk/>
      </pc:docMkLst>
      <pc:sldChg chg="modSp mod">
        <pc:chgData name="Adeola Victoria Kolawole (2246896)" userId="fcf2606a-ec9a-41f0-bfc1-6a94dbcb364d" providerId="ADAL" clId="{81ED9415-E7D9-4961-96C5-6B4D38999DA5}" dt="2026-10-19T10:15:07.262" v="27" actId="20577"/>
        <pc:sldMkLst>
          <pc:docMk/>
          <pc:sldMk cId="0" sldId="256"/>
        </pc:sldMkLst>
        <pc:spChg chg="mod">
          <ac:chgData name="Adeola Victoria Kolawole (2246896)" userId="fcf2606a-ec9a-41f0-bfc1-6a94dbcb364d" providerId="ADAL" clId="{81ED9415-E7D9-4961-96C5-6B4D38999DA5}" dt="2026-10-19T10:14:48.891" v="1" actId="20577"/>
          <ac:spMkLst>
            <pc:docMk/>
            <pc:sldMk cId="0" sldId="256"/>
            <ac:spMk id="3" creationId="{FB564F77-7485-B34D-0EE6-8F0F585C7951}"/>
          </ac:spMkLst>
        </pc:spChg>
        <pc:spChg chg="mod">
          <ac:chgData name="Adeola Victoria Kolawole (2246896)" userId="fcf2606a-ec9a-41f0-bfc1-6a94dbcb364d" providerId="ADAL" clId="{81ED9415-E7D9-4961-96C5-6B4D38999DA5}" dt="2026-10-19T10:15:07.262" v="27" actId="20577"/>
          <ac:spMkLst>
            <pc:docMk/>
            <pc:sldMk cId="0" sldId="256"/>
            <ac:spMk id="80" creationId="{45A199C6-0BDE-461E-8044-A335463A494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4002088" cy="598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t" anchorCtr="0" compatLnSpc="1">
            <a:prstTxWarp prst="textNoShape">
              <a:avLst/>
            </a:prstTxWarp>
          </a:bodyPr>
          <a:lstStyle>
            <a:defPPr>
              <a:defRPr kern="1200"/>
            </a:defPPr>
            <a:lvl1pPr defTabSz="1149350">
              <a:defRPr sz="1500"/>
            </a:lvl1pPr>
          </a:lstStyle>
          <a:p>
            <a:endParaRPr lang="en-US" altLang="zh-CN"/>
          </a:p>
        </p:txBody>
      </p:sp>
      <p:sp>
        <p:nvSpPr>
          <p:cNvPr id="6147" name="Rectangle 3"/>
          <p:cNvSpPr>
            <a:spLocks noGrp="1" noChangeArrowheads="1"/>
          </p:cNvSpPr>
          <p:nvPr>
            <p:ph type="dt" sz="quarter" idx="1"/>
          </p:nvPr>
        </p:nvSpPr>
        <p:spPr bwMode="auto">
          <a:xfrm>
            <a:off x="5235575" y="0"/>
            <a:ext cx="4002088" cy="598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t" anchorCtr="0" compatLnSpc="1">
            <a:prstTxWarp prst="textNoShape">
              <a:avLst/>
            </a:prstTxWarp>
          </a:bodyPr>
          <a:lstStyle>
            <a:defPPr>
              <a:defRPr kern="1200"/>
            </a:defPPr>
            <a:lvl1pPr algn="r" defTabSz="1149350">
              <a:defRPr sz="1500"/>
            </a:lvl1pPr>
          </a:lstStyle>
          <a:p>
            <a:endParaRPr lang="en-US" altLang="zh-CN"/>
          </a:p>
        </p:txBody>
      </p:sp>
      <p:sp>
        <p:nvSpPr>
          <p:cNvPr id="6148" name="Rectangle 4"/>
          <p:cNvSpPr>
            <a:spLocks noGrp="1" noChangeArrowheads="1"/>
          </p:cNvSpPr>
          <p:nvPr>
            <p:ph type="ftr" sz="quarter" idx="2"/>
          </p:nvPr>
        </p:nvSpPr>
        <p:spPr bwMode="auto">
          <a:xfrm>
            <a:off x="0" y="11380788"/>
            <a:ext cx="4002088" cy="600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b" anchorCtr="0" compatLnSpc="1">
            <a:prstTxWarp prst="textNoShape">
              <a:avLst/>
            </a:prstTxWarp>
          </a:bodyPr>
          <a:lstStyle>
            <a:defPPr>
              <a:defRPr kern="1200"/>
            </a:defPPr>
            <a:lvl1pPr defTabSz="1149350">
              <a:defRPr sz="1500"/>
            </a:lvl1pPr>
          </a:lstStyle>
          <a:p>
            <a:endParaRPr lang="en-US" altLang="zh-CN"/>
          </a:p>
        </p:txBody>
      </p:sp>
      <p:sp>
        <p:nvSpPr>
          <p:cNvPr id="6149" name="Rectangle 5"/>
          <p:cNvSpPr>
            <a:spLocks noGrp="1" noChangeArrowheads="1"/>
          </p:cNvSpPr>
          <p:nvPr>
            <p:ph type="sldNum" sz="quarter" idx="3"/>
          </p:nvPr>
        </p:nvSpPr>
        <p:spPr bwMode="auto">
          <a:xfrm>
            <a:off x="5235575" y="11380788"/>
            <a:ext cx="4002088" cy="600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84" tIns="57492" rIns="114984" bIns="57492" anchor="b" anchorCtr="0" compatLnSpc="1">
            <a:prstTxWarp prst="textNoShape">
              <a:avLst/>
            </a:prstTxWarp>
          </a:bodyPr>
          <a:lstStyle>
            <a:defPPr>
              <a:defRPr kern="1200"/>
            </a:defPPr>
            <a:lvl1pPr algn="r" defTabSz="1149350">
              <a:defRPr sz="1500"/>
            </a:lvl1pPr>
          </a:lstStyle>
          <a:p>
            <a:fld id="{56A6134A-9986-4884-ADAB-C57241D32564}" type="slidenum">
              <a:rPr lang="zh-CN" altLang="en-US"/>
              <a:t>‹#›</a:t>
            </a:fld>
            <a:endParaRPr lang="en-US" altLang="zh-CN"/>
          </a:p>
        </p:txBody>
      </p:sp>
    </p:spTree>
    <p:extLst>
      <p:ext uri="{BB962C8B-B14F-4D97-AF65-F5344CB8AC3E}">
        <p14:creationId xmlns:p14="http://schemas.microsoft.com/office/powerpoint/2010/main" val="9348627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3983038" cy="592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t" anchorCtr="0" compatLnSpc="1">
            <a:prstTxWarp prst="textNoShape">
              <a:avLst/>
            </a:prstTxWarp>
          </a:bodyPr>
          <a:lstStyle>
            <a:defPPr>
              <a:defRPr kern="1200"/>
            </a:defPPr>
            <a:lvl1pPr defTabSz="1149350">
              <a:defRPr sz="1500"/>
            </a:lvl1pPr>
          </a:lstStyle>
          <a:p>
            <a:endParaRPr lang="en-US" altLang="zh-CN"/>
          </a:p>
        </p:txBody>
      </p:sp>
      <p:sp>
        <p:nvSpPr>
          <p:cNvPr id="4099" name="Rectangle 3"/>
          <p:cNvSpPr>
            <a:spLocks noGrp="1" noChangeArrowheads="1"/>
          </p:cNvSpPr>
          <p:nvPr>
            <p:ph type="dt" idx="1"/>
          </p:nvPr>
        </p:nvSpPr>
        <p:spPr bwMode="auto">
          <a:xfrm>
            <a:off x="5241925" y="0"/>
            <a:ext cx="3983038" cy="592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t" anchorCtr="0" compatLnSpc="1">
            <a:prstTxWarp prst="textNoShape">
              <a:avLst/>
            </a:prstTxWarp>
          </a:bodyPr>
          <a:lstStyle>
            <a:defPPr>
              <a:defRPr kern="1200"/>
            </a:defPPr>
            <a:lvl1pPr algn="r" defTabSz="1149350">
              <a:defRPr sz="1500"/>
            </a:lvl1pPr>
          </a:lstStyle>
          <a:p>
            <a:endParaRPr lang="en-US" altLang="zh-CN"/>
          </a:p>
        </p:txBody>
      </p:sp>
      <p:sp>
        <p:nvSpPr>
          <p:cNvPr id="2052" name="Rectangle 4"/>
          <p:cNvSpPr>
            <a:spLocks noGrp="1" noRot="1" noChangeAspect="1" noChangeArrowheads="1" noTextEdit="1"/>
          </p:cNvSpPr>
          <p:nvPr>
            <p:ph type="sldImg" idx="2"/>
          </p:nvPr>
        </p:nvSpPr>
        <p:spPr bwMode="auto">
          <a:xfrm>
            <a:off x="1204913" y="889000"/>
            <a:ext cx="6815137" cy="4545013"/>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101" name="Rectangle 5"/>
          <p:cNvSpPr>
            <a:spLocks noGrp="1" noChangeArrowheads="1"/>
          </p:cNvSpPr>
          <p:nvPr>
            <p:ph type="body" sz="quarter" idx="3"/>
          </p:nvPr>
        </p:nvSpPr>
        <p:spPr bwMode="auto">
          <a:xfrm>
            <a:off x="1257300" y="5732463"/>
            <a:ext cx="6708775" cy="53355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t" anchorCtr="0" compatLnSpc="1">
            <a:prstTxWarp prst="textNoShape">
              <a:avLst/>
            </a:prstTxWarp>
          </a:bodyPr>
          <a:lstStyle>
            <a:defPPr>
              <a:defRPr kern="1200"/>
            </a:defPPr>
          </a:lstStyle>
          <a:p>
            <a:pPr lvl="0"/>
            <a:r>
              <a:rPr lang="en-US" altLang="zh-CN" noProof="0"/>
              <a:t>Click to edit Master text styles</a:t>
            </a:r>
          </a:p>
          <a:p>
            <a:pPr lvl="1"/>
            <a:r>
              <a:rPr lang="en-US" altLang="zh-CN" noProof="0"/>
              <a:t>Second level</a:t>
            </a:r>
          </a:p>
          <a:p>
            <a:pPr lvl="2"/>
            <a:r>
              <a:rPr lang="en-US" altLang="zh-CN" noProof="0"/>
              <a:t>Third level</a:t>
            </a:r>
          </a:p>
          <a:p>
            <a:pPr lvl="3"/>
            <a:r>
              <a:rPr lang="en-US" altLang="zh-CN" noProof="0"/>
              <a:t>Fourth level</a:t>
            </a:r>
          </a:p>
          <a:p>
            <a:pPr lvl="4"/>
            <a:r>
              <a:rPr lang="en-US" altLang="zh-CN" noProof="0"/>
              <a:t>Fifth level</a:t>
            </a:r>
          </a:p>
        </p:txBody>
      </p:sp>
      <p:sp>
        <p:nvSpPr>
          <p:cNvPr id="4102" name="Rectangle 6"/>
          <p:cNvSpPr>
            <a:spLocks noGrp="1" noChangeArrowheads="1"/>
          </p:cNvSpPr>
          <p:nvPr>
            <p:ph type="ftr" sz="quarter" idx="4"/>
          </p:nvPr>
        </p:nvSpPr>
        <p:spPr bwMode="auto">
          <a:xfrm>
            <a:off x="0" y="11363325"/>
            <a:ext cx="3983038" cy="593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b" anchorCtr="0" compatLnSpc="1">
            <a:prstTxWarp prst="textNoShape">
              <a:avLst/>
            </a:prstTxWarp>
          </a:bodyPr>
          <a:lstStyle>
            <a:defPPr>
              <a:defRPr kern="1200"/>
            </a:defPPr>
            <a:lvl1pPr defTabSz="1149350">
              <a:defRPr sz="1500"/>
            </a:lvl1pPr>
          </a:lstStyle>
          <a:p>
            <a:endParaRPr lang="en-US" altLang="zh-CN"/>
          </a:p>
        </p:txBody>
      </p:sp>
      <p:sp>
        <p:nvSpPr>
          <p:cNvPr id="4103" name="Rectangle 7"/>
          <p:cNvSpPr>
            <a:spLocks noGrp="1" noChangeArrowheads="1"/>
          </p:cNvSpPr>
          <p:nvPr>
            <p:ph type="sldNum" sz="quarter" idx="5"/>
          </p:nvPr>
        </p:nvSpPr>
        <p:spPr bwMode="auto">
          <a:xfrm>
            <a:off x="5241925" y="11363325"/>
            <a:ext cx="3983038" cy="593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14976" tIns="57487" rIns="114976" bIns="57487" anchor="b" anchorCtr="0" compatLnSpc="1">
            <a:prstTxWarp prst="textNoShape">
              <a:avLst/>
            </a:prstTxWarp>
          </a:bodyPr>
          <a:lstStyle>
            <a:defPPr>
              <a:defRPr kern="1200"/>
            </a:defPPr>
            <a:lvl1pPr algn="r" defTabSz="1149350">
              <a:defRPr sz="1500"/>
            </a:lvl1pPr>
          </a:lstStyle>
          <a:p>
            <a:fld id="{23124DF2-DDA8-402F-81DD-AC1D1E5694AB}" type="slidenum">
              <a:rPr lang="zh-CN" altLang="en-US"/>
              <a:t>‹#›</a:t>
            </a:fld>
            <a:endParaRPr lang="en-US" altLang="zh-CN"/>
          </a:p>
        </p:txBody>
      </p:sp>
    </p:spTree>
    <p:extLst>
      <p:ext uri="{BB962C8B-B14F-4D97-AF65-F5344CB8AC3E}">
        <p14:creationId xmlns:p14="http://schemas.microsoft.com/office/powerpoint/2010/main" val="19040194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857" kern="1200">
        <a:solidFill>
          <a:schemeClr val="tx1"/>
        </a:solidFill>
        <a:latin typeface="Times New Roman" pitchFamily="18" charset="0"/>
        <a:ea typeface="+mn-ea"/>
        <a:cs typeface="+mn-cs"/>
      </a:defRPr>
    </a:lvl1pPr>
    <a:lvl2pPr marL="326532" algn="l" rtl="0" eaLnBrk="0" fontAlgn="base" hangingPunct="0">
      <a:spcBef>
        <a:spcPct val="30000"/>
      </a:spcBef>
      <a:spcAft>
        <a:spcPct val="0"/>
      </a:spcAft>
      <a:defRPr sz="857" kern="1200">
        <a:solidFill>
          <a:schemeClr val="tx1"/>
        </a:solidFill>
        <a:latin typeface="Times New Roman" pitchFamily="18" charset="0"/>
        <a:ea typeface="+mn-ea"/>
        <a:cs typeface="+mn-cs"/>
      </a:defRPr>
    </a:lvl2pPr>
    <a:lvl3pPr marL="653064" algn="l" rtl="0" eaLnBrk="0" fontAlgn="base" hangingPunct="0">
      <a:spcBef>
        <a:spcPct val="30000"/>
      </a:spcBef>
      <a:spcAft>
        <a:spcPct val="0"/>
      </a:spcAft>
      <a:defRPr sz="857" kern="1200">
        <a:solidFill>
          <a:schemeClr val="tx1"/>
        </a:solidFill>
        <a:latin typeface="Times New Roman" pitchFamily="18" charset="0"/>
        <a:ea typeface="+mn-ea"/>
        <a:cs typeface="+mn-cs"/>
      </a:defRPr>
    </a:lvl3pPr>
    <a:lvl4pPr marL="979597" algn="l" rtl="0" eaLnBrk="0" fontAlgn="base" hangingPunct="0">
      <a:spcBef>
        <a:spcPct val="30000"/>
      </a:spcBef>
      <a:spcAft>
        <a:spcPct val="0"/>
      </a:spcAft>
      <a:defRPr sz="857" kern="1200">
        <a:solidFill>
          <a:schemeClr val="tx1"/>
        </a:solidFill>
        <a:latin typeface="Times New Roman" pitchFamily="18" charset="0"/>
        <a:ea typeface="+mn-ea"/>
        <a:cs typeface="+mn-cs"/>
      </a:defRPr>
    </a:lvl4pPr>
    <a:lvl5pPr marL="1306129" algn="l" rtl="0" eaLnBrk="0" fontAlgn="base" hangingPunct="0">
      <a:spcBef>
        <a:spcPct val="30000"/>
      </a:spcBef>
      <a:spcAft>
        <a:spcPct val="0"/>
      </a:spcAft>
      <a:defRPr sz="857" kern="1200">
        <a:solidFill>
          <a:schemeClr val="tx1"/>
        </a:solidFill>
        <a:latin typeface="Times New Roman" pitchFamily="18" charset="0"/>
        <a:ea typeface="+mn-ea"/>
        <a:cs typeface="+mn-cs"/>
      </a:defRPr>
    </a:lvl5pPr>
    <a:lvl6pPr marL="1632661" algn="l" defTabSz="653064" rtl="0" eaLnBrk="1" latinLnBrk="0" hangingPunct="1">
      <a:defRPr sz="857" kern="1200">
        <a:solidFill>
          <a:schemeClr val="tx1"/>
        </a:solidFill>
        <a:latin typeface="+mn-lt"/>
        <a:ea typeface="+mn-ea"/>
        <a:cs typeface="+mn-cs"/>
      </a:defRPr>
    </a:lvl6pPr>
    <a:lvl7pPr marL="1959193" algn="l" defTabSz="653064" rtl="0" eaLnBrk="1" latinLnBrk="0" hangingPunct="1">
      <a:defRPr sz="857" kern="1200">
        <a:solidFill>
          <a:schemeClr val="tx1"/>
        </a:solidFill>
        <a:latin typeface="+mn-lt"/>
        <a:ea typeface="+mn-ea"/>
        <a:cs typeface="+mn-cs"/>
      </a:defRPr>
    </a:lvl7pPr>
    <a:lvl8pPr marL="2285726" algn="l" defTabSz="653064" rtl="0" eaLnBrk="1" latinLnBrk="0" hangingPunct="1">
      <a:defRPr sz="857" kern="1200">
        <a:solidFill>
          <a:schemeClr val="tx1"/>
        </a:solidFill>
        <a:latin typeface="+mn-lt"/>
        <a:ea typeface="+mn-ea"/>
        <a:cs typeface="+mn-cs"/>
      </a:defRPr>
    </a:lvl8pPr>
    <a:lvl9pPr marL="2612258" algn="l" defTabSz="653064" rtl="0" eaLnBrk="1" latinLnBrk="0" hangingPunct="1">
      <a:defRPr sz="85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7"/>
          <p:cNvSpPr>
            <a:spLocks noGrp="1" noChangeArrowheads="1"/>
          </p:cNvSpPr>
          <p:nvPr>
            <p:ph type="sldNum" sz="quarter" idx="5"/>
          </p:nvPr>
        </p:nvSpPr>
        <p:spPr>
          <a:noFill/>
        </p:spPr>
        <p:txBody>
          <a:bodyPr/>
          <a:lstStyle>
            <a:defPPr>
              <a:defRPr kern="1200"/>
            </a:defPPr>
            <a:lvl1pPr defTabSz="1149350">
              <a:defRPr sz="2400">
                <a:solidFill>
                  <a:schemeClr val="tx1"/>
                </a:solidFill>
                <a:latin typeface="Times New Roman" pitchFamily="18" charset="0"/>
              </a:defRPr>
            </a:lvl1pPr>
            <a:lvl2pPr marL="742950" indent="-285750" defTabSz="1149350">
              <a:defRPr sz="2400">
                <a:solidFill>
                  <a:schemeClr val="tx1"/>
                </a:solidFill>
                <a:latin typeface="Times New Roman" pitchFamily="18" charset="0"/>
              </a:defRPr>
            </a:lvl2pPr>
            <a:lvl3pPr marL="1143000" indent="-228600" defTabSz="1149350">
              <a:defRPr sz="2400">
                <a:solidFill>
                  <a:schemeClr val="tx1"/>
                </a:solidFill>
                <a:latin typeface="Times New Roman" pitchFamily="18" charset="0"/>
              </a:defRPr>
            </a:lvl3pPr>
            <a:lvl4pPr marL="1600200" indent="-228600" defTabSz="1149350">
              <a:defRPr sz="2400">
                <a:solidFill>
                  <a:schemeClr val="tx1"/>
                </a:solidFill>
                <a:latin typeface="Times New Roman" pitchFamily="18" charset="0"/>
              </a:defRPr>
            </a:lvl4pPr>
            <a:lvl5pPr marL="2057400" indent="-228600" defTabSz="1149350">
              <a:defRPr sz="2400">
                <a:solidFill>
                  <a:schemeClr val="tx1"/>
                </a:solidFill>
                <a:latin typeface="Times New Roman" pitchFamily="18" charset="0"/>
              </a:defRPr>
            </a:lvl5pPr>
            <a:lvl6pPr marL="2514600" indent="-228600" defTabSz="1149350" eaLnBrk="0" fontAlgn="base" hangingPunct="0">
              <a:spcBef>
                <a:spcPct val="0"/>
              </a:spcBef>
              <a:spcAft>
                <a:spcPct val="0"/>
              </a:spcAft>
              <a:defRPr sz="2400">
                <a:solidFill>
                  <a:schemeClr val="tx1"/>
                </a:solidFill>
                <a:latin typeface="Times New Roman" pitchFamily="18" charset="0"/>
              </a:defRPr>
            </a:lvl6pPr>
            <a:lvl7pPr marL="2971800" indent="-228600" defTabSz="1149350" eaLnBrk="0" fontAlgn="base" hangingPunct="0">
              <a:spcBef>
                <a:spcPct val="0"/>
              </a:spcBef>
              <a:spcAft>
                <a:spcPct val="0"/>
              </a:spcAft>
              <a:defRPr sz="2400">
                <a:solidFill>
                  <a:schemeClr val="tx1"/>
                </a:solidFill>
                <a:latin typeface="Times New Roman" pitchFamily="18" charset="0"/>
              </a:defRPr>
            </a:lvl7pPr>
            <a:lvl8pPr marL="3429000" indent="-228600" defTabSz="1149350" eaLnBrk="0" fontAlgn="base" hangingPunct="0">
              <a:spcBef>
                <a:spcPct val="0"/>
              </a:spcBef>
              <a:spcAft>
                <a:spcPct val="0"/>
              </a:spcAft>
              <a:defRPr sz="2400">
                <a:solidFill>
                  <a:schemeClr val="tx1"/>
                </a:solidFill>
                <a:latin typeface="Times New Roman" pitchFamily="18" charset="0"/>
              </a:defRPr>
            </a:lvl8pPr>
            <a:lvl9pPr marL="3886200" indent="-228600" defTabSz="1149350" eaLnBrk="0" fontAlgn="base" hangingPunct="0">
              <a:spcBef>
                <a:spcPct val="0"/>
              </a:spcBef>
              <a:spcAft>
                <a:spcPct val="0"/>
              </a:spcAft>
              <a:defRPr sz="2400">
                <a:solidFill>
                  <a:schemeClr val="tx1"/>
                </a:solidFill>
                <a:latin typeface="Times New Roman" pitchFamily="18" charset="0"/>
              </a:defRPr>
            </a:lvl9pPr>
          </a:lstStyle>
          <a:p>
            <a:fld id="{D5580D61-8B82-42C3-9A37-58134866DD67}" type="slidenum">
              <a:rPr lang="zh-CN" altLang="en-US" sz="1500"/>
              <a:t>1</a:t>
            </a:fld>
            <a:endParaRPr lang="en-US" altLang="zh-CN" sz="1500"/>
          </a:p>
        </p:txBody>
      </p:sp>
      <p:sp>
        <p:nvSpPr>
          <p:cNvPr id="3075" name="Rectangle 2"/>
          <p:cNvSpPr>
            <a:spLocks noGrp="1" noRot="1" noChangeAspect="1" noChangeArrowheads="1" noTextEdit="1"/>
          </p:cNvSpPr>
          <p:nvPr>
            <p:ph type="sldImg"/>
          </p:nvPr>
        </p:nvSpPr>
        <p:spPr>
          <a:xfrm>
            <a:off x="1204913" y="889000"/>
            <a:ext cx="6815137" cy="4545013"/>
          </a:xfrm>
        </p:spPr>
      </p:sp>
      <p:sp>
        <p:nvSpPr>
          <p:cNvPr id="3076" name="Rectangle 3"/>
          <p:cNvSpPr>
            <a:spLocks noGrp="1" noChangeArrowheads="1"/>
          </p:cNvSpPr>
          <p:nvPr>
            <p:ph type="body" idx="1"/>
          </p:nvPr>
        </p:nvSpPr>
        <p:spPr>
          <a:noFill/>
        </p:spPr>
        <p:txBody>
          <a:bodyPr/>
          <a:lstStyle>
            <a:defPPr>
              <a:defRPr kern="1200"/>
            </a:defPPr>
          </a:lstStyle>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69093" y="6817784"/>
            <a:ext cx="27980218" cy="4703233"/>
          </a:xfrm>
          <a:prstGeom prst="rect">
            <a:avLst/>
          </a:prstGeo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4938184" y="12435417"/>
            <a:ext cx="23042032" cy="5609167"/>
          </a:xfrm>
          <a:prstGeom prst="rect">
            <a:avLst/>
          </a:prstGeom>
        </p:spPr>
        <p:txBody>
          <a:bodyPr/>
          <a:lstStyle>
            <a:defPPr>
              <a:defRPr kern="1200"/>
            </a:defPPr>
            <a:lvl1pPr marL="0" indent="0" algn="ctr">
              <a:buNone/>
              <a:defRPr/>
            </a:lvl1pPr>
            <a:lvl2pPr marL="304815" indent="0" algn="ctr">
              <a:buNone/>
              <a:defRPr/>
            </a:lvl2pPr>
            <a:lvl3pPr marL="609630" indent="0" algn="ctr">
              <a:buNone/>
              <a:defRPr/>
            </a:lvl3pPr>
            <a:lvl4pPr marL="914446" indent="0" algn="ctr">
              <a:buNone/>
              <a:defRPr/>
            </a:lvl4pPr>
            <a:lvl5pPr marL="1219261" indent="0" algn="ctr">
              <a:buNone/>
              <a:defRPr/>
            </a:lvl5pPr>
            <a:lvl6pPr marL="1524076" indent="0" algn="ctr">
              <a:buNone/>
              <a:defRPr/>
            </a:lvl6pPr>
            <a:lvl7pPr marL="1828891" indent="0" algn="ctr">
              <a:buNone/>
              <a:defRPr/>
            </a:lvl7pPr>
            <a:lvl8pPr marL="2133707" indent="0" algn="ctr">
              <a:buNone/>
              <a:defRPr/>
            </a:lvl8pPr>
            <a:lvl9pPr marL="2438522" indent="0" algn="ctr">
              <a:buNone/>
              <a:defRPr/>
            </a:lvl9pPr>
          </a:lstStyle>
          <a:p>
            <a:r>
              <a:rPr lang="en-US"/>
              <a:t>Click to edit Master subtitle style</a:t>
            </a:r>
          </a:p>
        </p:txBody>
      </p:sp>
    </p:spTree>
    <p:extLst>
      <p:ext uri="{BB962C8B-B14F-4D97-AF65-F5344CB8AC3E}">
        <p14:creationId xmlns:p14="http://schemas.microsoft.com/office/powerpoint/2010/main" val="4116601227"/>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645710" y="878417"/>
            <a:ext cx="29626982" cy="3657600"/>
          </a:xfrm>
          <a:prstGeom prst="rect">
            <a:avLst/>
          </a:prstGeom>
        </p:spPr>
        <p:txBody>
          <a:bodyPr/>
          <a:lstStyle>
            <a:defPPr>
              <a:defRPr kern="1200"/>
            </a:defPPr>
          </a:lstStyle>
          <a:p>
            <a:r>
              <a:rPr lang="en-US"/>
              <a:t>Click to edit Master title style</a:t>
            </a:r>
          </a:p>
        </p:txBody>
      </p:sp>
      <p:sp>
        <p:nvSpPr>
          <p:cNvPr id="3" name="Content Placeholder 2"/>
          <p:cNvSpPr>
            <a:spLocks noGrp="1"/>
          </p:cNvSpPr>
          <p:nvPr>
            <p:ph idx="1"/>
          </p:nvPr>
        </p:nvSpPr>
        <p:spPr>
          <a:xfrm>
            <a:off x="1645710" y="5120217"/>
            <a:ext cx="29626982" cy="14483293"/>
          </a:xfrm>
          <a:prstGeom prst="rect">
            <a:avLst/>
          </a:prstGeom>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44308357"/>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00326" y="14102293"/>
            <a:ext cx="27980218" cy="4358217"/>
          </a:xfrm>
          <a:prstGeom prst="rect">
            <a:avLst/>
          </a:prstGeom>
        </p:spPr>
        <p:txBody>
          <a:bodyPr anchor="t"/>
          <a:lstStyle>
            <a:defPPr>
              <a:defRPr kern="1200"/>
            </a:defPPr>
            <a:lvl1pPr algn="l">
              <a:defRPr sz="2667" b="1" cap="all"/>
            </a:lvl1pPr>
          </a:lstStyle>
          <a:p>
            <a:r>
              <a:rPr lang="en-US"/>
              <a:t>Click to edit Master title style</a:t>
            </a:r>
          </a:p>
        </p:txBody>
      </p:sp>
      <p:sp>
        <p:nvSpPr>
          <p:cNvPr id="3" name="Text Placeholder 2"/>
          <p:cNvSpPr>
            <a:spLocks noGrp="1"/>
          </p:cNvSpPr>
          <p:nvPr>
            <p:ph type="body" idx="1"/>
          </p:nvPr>
        </p:nvSpPr>
        <p:spPr>
          <a:xfrm>
            <a:off x="2600326" y="9301692"/>
            <a:ext cx="27980218" cy="4800600"/>
          </a:xfrm>
          <a:prstGeom prst="rect">
            <a:avLst/>
          </a:prstGeom>
        </p:spPr>
        <p:txBody>
          <a:bodyPr anchor="b"/>
          <a:lstStyle>
            <a:defPPr>
              <a:defRPr kern="1200"/>
            </a:defPPr>
            <a:lvl1pPr marL="0" indent="0">
              <a:buNone/>
              <a:defRPr sz="1333"/>
            </a:lvl1pPr>
            <a:lvl2pPr marL="304815" indent="0">
              <a:buNone/>
              <a:defRPr sz="1200"/>
            </a:lvl2pPr>
            <a:lvl3pPr marL="609630" indent="0">
              <a:buNone/>
              <a:defRPr sz="1067"/>
            </a:lvl3pPr>
            <a:lvl4pPr marL="914446" indent="0">
              <a:buNone/>
              <a:defRPr sz="933"/>
            </a:lvl4pPr>
            <a:lvl5pPr marL="1219261" indent="0">
              <a:buNone/>
              <a:defRPr sz="933"/>
            </a:lvl5pPr>
            <a:lvl6pPr marL="1524076" indent="0">
              <a:buNone/>
              <a:defRPr sz="933"/>
            </a:lvl6pPr>
            <a:lvl7pPr marL="1828891" indent="0">
              <a:buNone/>
              <a:defRPr sz="933"/>
            </a:lvl7pPr>
            <a:lvl8pPr marL="2133707" indent="0">
              <a:buNone/>
              <a:defRPr sz="933"/>
            </a:lvl8pPr>
            <a:lvl9pPr marL="2438522" indent="0">
              <a:buNone/>
              <a:defRPr sz="933"/>
            </a:lvl9pPr>
          </a:lstStyle>
          <a:p>
            <a:pPr lvl="0"/>
            <a:r>
              <a:rPr lang="en-US"/>
              <a:t>Click to edit Master text styles</a:t>
            </a:r>
          </a:p>
        </p:txBody>
      </p:sp>
    </p:spTree>
    <p:extLst>
      <p:ext uri="{BB962C8B-B14F-4D97-AF65-F5344CB8AC3E}">
        <p14:creationId xmlns:p14="http://schemas.microsoft.com/office/powerpoint/2010/main" val="1722449652"/>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645710" y="878417"/>
            <a:ext cx="29626982" cy="3657600"/>
          </a:xfrm>
          <a:prstGeom prst="rect">
            <a:avLst/>
          </a:prstGeom>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1645709" y="5120217"/>
            <a:ext cx="14762691" cy="14483293"/>
          </a:xfrm>
          <a:prstGeom prst="rect">
            <a:avLst/>
          </a:prstGeo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6510002" y="5120217"/>
            <a:ext cx="14762693" cy="14483293"/>
          </a:xfrm>
          <a:prstGeom prst="rect">
            <a:avLst/>
          </a:prstGeo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04973206"/>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645710" y="878417"/>
            <a:ext cx="29626982" cy="3657600"/>
          </a:xfrm>
          <a:prstGeom prst="rect">
            <a:avLst/>
          </a:prstGeom>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1645709" y="4912784"/>
            <a:ext cx="14544675" cy="2046817"/>
          </a:xfrm>
          <a:prstGeom prst="rect">
            <a:avLst/>
          </a:prstGeo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1645709" y="6959601"/>
            <a:ext cx="14544675" cy="12643908"/>
          </a:xfrm>
          <a:prstGeom prst="rect">
            <a:avLst/>
          </a:prstGeo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6721666" y="4912784"/>
            <a:ext cx="14551027" cy="2046817"/>
          </a:xfrm>
          <a:prstGeom prst="rect">
            <a:avLst/>
          </a:prstGeo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16721666" y="6959601"/>
            <a:ext cx="14551027" cy="12643908"/>
          </a:xfrm>
          <a:prstGeom prst="rect">
            <a:avLst/>
          </a:prstGeo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20596146"/>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645710" y="878417"/>
            <a:ext cx="29626982" cy="3657600"/>
          </a:xfrm>
          <a:prstGeom prst="rect">
            <a:avLst/>
          </a:prstGeom>
        </p:spPr>
        <p:txBody>
          <a:bodyPr/>
          <a:lstStyle>
            <a:defPPr>
              <a:defRPr kern="1200"/>
            </a:defPPr>
          </a:lstStyle>
          <a:p>
            <a:r>
              <a:rPr lang="en-US"/>
              <a:t>Click to edit Master title style</a:t>
            </a:r>
          </a:p>
        </p:txBody>
      </p:sp>
    </p:spTree>
    <p:extLst>
      <p:ext uri="{BB962C8B-B14F-4D97-AF65-F5344CB8AC3E}">
        <p14:creationId xmlns:p14="http://schemas.microsoft.com/office/powerpoint/2010/main" val="2245704571"/>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0981060"/>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709" y="874184"/>
            <a:ext cx="10829925" cy="3717925"/>
          </a:xfrm>
          <a:prstGeom prst="rect">
            <a:avLst/>
          </a:prstGeom>
        </p:spPr>
        <p:txBody>
          <a:bodyPr anchor="b"/>
          <a:lstStyle>
            <a:defPPr>
              <a:defRPr kern="1200"/>
            </a:defPPr>
            <a:lvl1pPr algn="l">
              <a:defRPr sz="1333" b="1"/>
            </a:lvl1pPr>
          </a:lstStyle>
          <a:p>
            <a:r>
              <a:rPr lang="en-US"/>
              <a:t>Click to edit Master title style</a:t>
            </a:r>
          </a:p>
        </p:txBody>
      </p:sp>
      <p:sp>
        <p:nvSpPr>
          <p:cNvPr id="3" name="Content Placeholder 2"/>
          <p:cNvSpPr>
            <a:spLocks noGrp="1"/>
          </p:cNvSpPr>
          <p:nvPr>
            <p:ph idx="1"/>
          </p:nvPr>
        </p:nvSpPr>
        <p:spPr>
          <a:xfrm>
            <a:off x="12870392" y="874184"/>
            <a:ext cx="18402300" cy="18729325"/>
          </a:xfrm>
          <a:prstGeom prst="rect">
            <a:avLst/>
          </a:prstGeom>
        </p:spPr>
        <p:txBody>
          <a:bodyPr/>
          <a:lstStyle>
            <a:defPPr>
              <a:defRPr kern="1200"/>
            </a:defPPr>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45709" y="4592109"/>
            <a:ext cx="10829925" cy="15011400"/>
          </a:xfrm>
          <a:prstGeom prst="rect">
            <a:avLst/>
          </a:prstGeo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Tree>
    <p:extLst>
      <p:ext uri="{BB962C8B-B14F-4D97-AF65-F5344CB8AC3E}">
        <p14:creationId xmlns:p14="http://schemas.microsoft.com/office/powerpoint/2010/main" val="4111754677"/>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52659" y="15361710"/>
            <a:ext cx="19750618" cy="1813983"/>
          </a:xfrm>
          <a:prstGeom prst="rect">
            <a:avLst/>
          </a:prstGeom>
        </p:spPr>
        <p:txBody>
          <a:bodyPr anchor="b"/>
          <a:lstStyle>
            <a:defPPr>
              <a:defRPr kern="1200"/>
            </a:defPPr>
            <a:lvl1pPr algn="l">
              <a:defRPr sz="1333" b="1"/>
            </a:lvl1pPr>
          </a:lstStyle>
          <a:p>
            <a:r>
              <a:rPr lang="en-US"/>
              <a:t>Click to edit Master title style</a:t>
            </a:r>
          </a:p>
        </p:txBody>
      </p:sp>
      <p:sp>
        <p:nvSpPr>
          <p:cNvPr id="3" name="Picture Placeholder 2"/>
          <p:cNvSpPr>
            <a:spLocks noGrp="1"/>
          </p:cNvSpPr>
          <p:nvPr>
            <p:ph type="pic" idx="1"/>
          </p:nvPr>
        </p:nvSpPr>
        <p:spPr>
          <a:xfrm>
            <a:off x="6452659" y="1961093"/>
            <a:ext cx="19750618" cy="13166725"/>
          </a:xfrm>
          <a:prstGeom prst="rect">
            <a:avLst/>
          </a:prstGeom>
        </p:spPr>
        <p:txBody>
          <a:bodyPr/>
          <a:lstStyle>
            <a:defPPr>
              <a:defRPr kern="1200"/>
            </a:defPPr>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pPr lvl="0"/>
            <a:endParaRPr lang="en-US" noProof="0"/>
          </a:p>
        </p:txBody>
      </p:sp>
      <p:sp>
        <p:nvSpPr>
          <p:cNvPr id="4" name="Text Placeholder 3"/>
          <p:cNvSpPr>
            <a:spLocks noGrp="1"/>
          </p:cNvSpPr>
          <p:nvPr>
            <p:ph type="body" sz="half" idx="2"/>
          </p:nvPr>
        </p:nvSpPr>
        <p:spPr>
          <a:xfrm>
            <a:off x="6452659" y="17175693"/>
            <a:ext cx="19750618" cy="2574925"/>
          </a:xfrm>
          <a:prstGeom prst="rect">
            <a:avLst/>
          </a:prstGeo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Tree>
    <p:extLst>
      <p:ext uri="{BB962C8B-B14F-4D97-AF65-F5344CB8AC3E}">
        <p14:creationId xmlns:p14="http://schemas.microsoft.com/office/powerpoint/2010/main" val="673959152"/>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645710" y="878417"/>
            <a:ext cx="29626982" cy="3657600"/>
          </a:xfrm>
          <a:prstGeom prst="rect">
            <a:avLst/>
          </a:prstGeom>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1645710" y="5120217"/>
            <a:ext cx="29626982" cy="14483293"/>
          </a:xfrm>
          <a:prstGeom prst="rect">
            <a:avLst/>
          </a:prstGeo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3822054"/>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866477" y="878417"/>
            <a:ext cx="7406217" cy="18725093"/>
          </a:xfrm>
          <a:prstGeom prst="rect">
            <a:avLst/>
          </a:prstGeo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1645708" y="878417"/>
            <a:ext cx="22119168" cy="18725093"/>
          </a:xfrm>
          <a:prstGeom prst="rect">
            <a:avLst/>
          </a:prstGeo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31512708"/>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New picture"/>
          <p:cNvPicPr/>
          <p:nvPr/>
        </p:nvPicPr>
        <p:blipFill>
          <a:blip r:embed="rId13"/>
          <a:stretch>
            <a:fillRect/>
          </a:stretch>
        </p:blipFill>
        <p:spPr>
          <a:xfrm rot="16200000">
            <a:off x="-11074400" y="10972800"/>
            <a:ext cx="14274800" cy="3937000"/>
          </a:xfrm>
          <a:prstGeom prst="rect">
            <a:avLst/>
          </a:prstGeom>
        </p:spPr>
      </p:pic>
      <p:pic>
        <p:nvPicPr>
          <p:cNvPr id="3" name="New picture"/>
          <p:cNvPicPr/>
          <p:nvPr/>
        </p:nvPicPr>
        <p:blipFill>
          <a:blip r:embed="rId13"/>
          <a:stretch>
            <a:fillRect/>
          </a:stretch>
        </p:blipFill>
        <p:spPr>
          <a:xfrm rot="5400000">
            <a:off x="29718000" y="10972800"/>
            <a:ext cx="14274800" cy="3937000"/>
          </a:xfrm>
          <a:prstGeom prst="rect">
            <a:avLst/>
          </a:prstGeom>
        </p:spPr>
      </p:pic>
      <p:pic>
        <p:nvPicPr>
          <p:cNvPr id="4" name="New picture"/>
          <p:cNvPicPr/>
          <p:nvPr/>
        </p:nvPicPr>
        <p:blipFill>
          <a:blip r:embed="rId14"/>
          <a:stretch>
            <a:fillRect/>
          </a:stretch>
        </p:blipFill>
        <p:spPr>
          <a:xfrm>
            <a:off x="1466850" y="22453600"/>
            <a:ext cx="29984700" cy="1460500"/>
          </a:xfrm>
          <a:prstGeom prst="rect">
            <a:avLst/>
          </a:prstGeom>
        </p:spPr>
      </p:pic>
      <p:sp>
        <p:nvSpPr>
          <p:cNvPr id="5" name="New shape"/>
          <p:cNvSpPr/>
          <p:nvPr/>
        </p:nvSpPr>
        <p:spPr>
          <a:xfrm>
            <a:off x="1466850" y="23025100"/>
            <a:ext cx="164592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600">
                <a:solidFill>
                  <a:srgbClr val="808080"/>
                </a:solidFill>
              </a:rPr>
              <a:t>Template ID: ponderingpeacock  Size: 36x24</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2050094" rtl="0" eaLnBrk="0" fontAlgn="base" hangingPunct="0">
        <a:spcBef>
          <a:spcPct val="0"/>
        </a:spcBef>
        <a:spcAft>
          <a:spcPct val="0"/>
        </a:spcAft>
        <a:defRPr sz="9867">
          <a:solidFill>
            <a:schemeClr val="tx2"/>
          </a:solidFill>
          <a:latin typeface="+mj-lt"/>
          <a:ea typeface="+mj-ea"/>
          <a:cs typeface="+mj-cs"/>
        </a:defRPr>
      </a:lvl1pPr>
      <a:lvl2pPr algn="ctr" defTabSz="2050094" rtl="0" eaLnBrk="0" fontAlgn="base" hangingPunct="0">
        <a:spcBef>
          <a:spcPct val="0"/>
        </a:spcBef>
        <a:spcAft>
          <a:spcPct val="0"/>
        </a:spcAft>
        <a:defRPr sz="9867">
          <a:solidFill>
            <a:schemeClr val="tx2"/>
          </a:solidFill>
          <a:latin typeface="Times New Roman" pitchFamily="18" charset="0"/>
        </a:defRPr>
      </a:lvl2pPr>
      <a:lvl3pPr algn="ctr" defTabSz="2050094" rtl="0" eaLnBrk="0" fontAlgn="base" hangingPunct="0">
        <a:spcBef>
          <a:spcPct val="0"/>
        </a:spcBef>
        <a:spcAft>
          <a:spcPct val="0"/>
        </a:spcAft>
        <a:defRPr sz="9867">
          <a:solidFill>
            <a:schemeClr val="tx2"/>
          </a:solidFill>
          <a:latin typeface="Times New Roman" pitchFamily="18" charset="0"/>
        </a:defRPr>
      </a:lvl3pPr>
      <a:lvl4pPr algn="ctr" defTabSz="2050094" rtl="0" eaLnBrk="0" fontAlgn="base" hangingPunct="0">
        <a:spcBef>
          <a:spcPct val="0"/>
        </a:spcBef>
        <a:spcAft>
          <a:spcPct val="0"/>
        </a:spcAft>
        <a:defRPr sz="9867">
          <a:solidFill>
            <a:schemeClr val="tx2"/>
          </a:solidFill>
          <a:latin typeface="Times New Roman" pitchFamily="18" charset="0"/>
        </a:defRPr>
      </a:lvl4pPr>
      <a:lvl5pPr algn="ctr" defTabSz="2050094" rtl="0" eaLnBrk="0" fontAlgn="base" hangingPunct="0">
        <a:spcBef>
          <a:spcPct val="0"/>
        </a:spcBef>
        <a:spcAft>
          <a:spcPct val="0"/>
        </a:spcAft>
        <a:defRPr sz="9867">
          <a:solidFill>
            <a:schemeClr val="tx2"/>
          </a:solidFill>
          <a:latin typeface="Times New Roman" pitchFamily="18" charset="0"/>
        </a:defRPr>
      </a:lvl5pPr>
      <a:lvl6pPr marL="304815" algn="ctr" defTabSz="2050094" rtl="0" eaLnBrk="0" fontAlgn="base" hangingPunct="0">
        <a:spcBef>
          <a:spcPct val="0"/>
        </a:spcBef>
        <a:spcAft>
          <a:spcPct val="0"/>
        </a:spcAft>
        <a:defRPr sz="9867">
          <a:solidFill>
            <a:schemeClr val="tx2"/>
          </a:solidFill>
          <a:latin typeface="Times New Roman" pitchFamily="18" charset="0"/>
        </a:defRPr>
      </a:lvl6pPr>
      <a:lvl7pPr marL="609630" algn="ctr" defTabSz="2050094" rtl="0" eaLnBrk="0" fontAlgn="base" hangingPunct="0">
        <a:spcBef>
          <a:spcPct val="0"/>
        </a:spcBef>
        <a:spcAft>
          <a:spcPct val="0"/>
        </a:spcAft>
        <a:defRPr sz="9867">
          <a:solidFill>
            <a:schemeClr val="tx2"/>
          </a:solidFill>
          <a:latin typeface="Times New Roman" pitchFamily="18" charset="0"/>
        </a:defRPr>
      </a:lvl7pPr>
      <a:lvl8pPr marL="914446" algn="ctr" defTabSz="2050094" rtl="0" eaLnBrk="0" fontAlgn="base" hangingPunct="0">
        <a:spcBef>
          <a:spcPct val="0"/>
        </a:spcBef>
        <a:spcAft>
          <a:spcPct val="0"/>
        </a:spcAft>
        <a:defRPr sz="9867">
          <a:solidFill>
            <a:schemeClr val="tx2"/>
          </a:solidFill>
          <a:latin typeface="Times New Roman" pitchFamily="18" charset="0"/>
        </a:defRPr>
      </a:lvl8pPr>
      <a:lvl9pPr marL="1219261" algn="ctr" defTabSz="2050094" rtl="0" eaLnBrk="0" fontAlgn="base" hangingPunct="0">
        <a:spcBef>
          <a:spcPct val="0"/>
        </a:spcBef>
        <a:spcAft>
          <a:spcPct val="0"/>
        </a:spcAft>
        <a:defRPr sz="9867">
          <a:solidFill>
            <a:schemeClr val="tx2"/>
          </a:solidFill>
          <a:latin typeface="Times New Roman" pitchFamily="18" charset="0"/>
        </a:defRPr>
      </a:lvl9pPr>
    </p:titleStyle>
    <p:bodyStyle>
      <a:defPPr>
        <a:defRPr kern="1200"/>
      </a:defPPr>
      <a:lvl1pPr marL="767330" indent="-767330" algn="l" defTabSz="2050094" rtl="0" eaLnBrk="0" fontAlgn="base" hangingPunct="0">
        <a:spcBef>
          <a:spcPct val="20000"/>
        </a:spcBef>
        <a:spcAft>
          <a:spcPct val="0"/>
        </a:spcAft>
        <a:buChar char="•"/>
        <a:defRPr sz="7134">
          <a:solidFill>
            <a:schemeClr val="tx1"/>
          </a:solidFill>
          <a:latin typeface="+mn-lt"/>
          <a:ea typeface="+mn-ea"/>
          <a:cs typeface="+mn-cs"/>
        </a:defRPr>
      </a:lvl1pPr>
      <a:lvl2pPr marL="1664842" indent="-640324" algn="l" defTabSz="2050094" rtl="0" eaLnBrk="0" fontAlgn="base" hangingPunct="0">
        <a:spcBef>
          <a:spcPct val="20000"/>
        </a:spcBef>
        <a:spcAft>
          <a:spcPct val="0"/>
        </a:spcAft>
        <a:buChar char="–"/>
        <a:defRPr sz="6334">
          <a:solidFill>
            <a:schemeClr val="tx1"/>
          </a:solidFill>
          <a:latin typeface="+mn-lt"/>
        </a:defRPr>
      </a:lvl2pPr>
      <a:lvl3pPr marL="2562353" indent="-512259" algn="l" defTabSz="2050094" rtl="0" eaLnBrk="0" fontAlgn="base" hangingPunct="0">
        <a:spcBef>
          <a:spcPct val="20000"/>
        </a:spcBef>
        <a:spcAft>
          <a:spcPct val="0"/>
        </a:spcAft>
        <a:buChar char="•"/>
        <a:defRPr sz="5400">
          <a:solidFill>
            <a:schemeClr val="tx1"/>
          </a:solidFill>
          <a:latin typeface="+mn-lt"/>
        </a:defRPr>
      </a:lvl3pPr>
      <a:lvl4pPr marL="3590046" indent="-515434" algn="l" defTabSz="2050094" rtl="0" eaLnBrk="0" fontAlgn="base" hangingPunct="0">
        <a:spcBef>
          <a:spcPct val="20000"/>
        </a:spcBef>
        <a:spcAft>
          <a:spcPct val="0"/>
        </a:spcAft>
        <a:buChar char="–"/>
        <a:defRPr sz="4334">
          <a:solidFill>
            <a:schemeClr val="tx1"/>
          </a:solidFill>
          <a:latin typeface="+mn-lt"/>
        </a:defRPr>
      </a:lvl4pPr>
      <a:lvl5pPr marL="4614564" indent="-512259" algn="l" defTabSz="2050094" rtl="0" eaLnBrk="0" fontAlgn="base" hangingPunct="0">
        <a:spcBef>
          <a:spcPct val="20000"/>
        </a:spcBef>
        <a:spcAft>
          <a:spcPct val="0"/>
        </a:spcAft>
        <a:buChar char="»"/>
        <a:defRPr sz="4334">
          <a:solidFill>
            <a:schemeClr val="tx1"/>
          </a:solidFill>
          <a:latin typeface="+mn-lt"/>
        </a:defRPr>
      </a:lvl5pPr>
      <a:lvl6pPr marL="4919379" indent="-512259" algn="l" defTabSz="2050094" rtl="0" eaLnBrk="0" fontAlgn="base" hangingPunct="0">
        <a:spcBef>
          <a:spcPct val="20000"/>
        </a:spcBef>
        <a:spcAft>
          <a:spcPct val="0"/>
        </a:spcAft>
        <a:buChar char="»"/>
        <a:defRPr sz="4334">
          <a:solidFill>
            <a:schemeClr val="tx1"/>
          </a:solidFill>
          <a:latin typeface="+mn-lt"/>
        </a:defRPr>
      </a:lvl6pPr>
      <a:lvl7pPr marL="5224195" indent="-512259" algn="l" defTabSz="2050094" rtl="0" eaLnBrk="0" fontAlgn="base" hangingPunct="0">
        <a:spcBef>
          <a:spcPct val="20000"/>
        </a:spcBef>
        <a:spcAft>
          <a:spcPct val="0"/>
        </a:spcAft>
        <a:buChar char="»"/>
        <a:defRPr sz="4334">
          <a:solidFill>
            <a:schemeClr val="tx1"/>
          </a:solidFill>
          <a:latin typeface="+mn-lt"/>
        </a:defRPr>
      </a:lvl7pPr>
      <a:lvl8pPr marL="5529010" indent="-512259" algn="l" defTabSz="2050094" rtl="0" eaLnBrk="0" fontAlgn="base" hangingPunct="0">
        <a:spcBef>
          <a:spcPct val="20000"/>
        </a:spcBef>
        <a:spcAft>
          <a:spcPct val="0"/>
        </a:spcAft>
        <a:buChar char="»"/>
        <a:defRPr sz="4334">
          <a:solidFill>
            <a:schemeClr val="tx1"/>
          </a:solidFill>
          <a:latin typeface="+mn-lt"/>
        </a:defRPr>
      </a:lvl8pPr>
      <a:lvl9pPr marL="5833825" indent="-512259" algn="l" defTabSz="2050094" rtl="0" eaLnBrk="0" fontAlgn="base" hangingPunct="0">
        <a:spcBef>
          <a:spcPct val="20000"/>
        </a:spcBef>
        <a:spcAft>
          <a:spcPct val="0"/>
        </a:spcAft>
        <a:buChar char="»"/>
        <a:defRPr sz="4334">
          <a:solidFill>
            <a:schemeClr val="tx1"/>
          </a:solidFill>
          <a:latin typeface="+mn-lt"/>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eg"/><Relationship Id="rId13" Type="http://schemas.openxmlformats.org/officeDocument/2006/relationships/hyperlink" Target="https://www.who.int/news-room/fact-sheets/detail/adolescent-mental-health?utm_source=chatgpt.com" TargetMode="External"/><Relationship Id="rId3" Type="http://schemas.openxmlformats.org/officeDocument/2006/relationships/hyperlink" Target="https://www.gov.uk/government/publications/working-together-to-safeguard-children--2?utm_source=chatgpt.com" TargetMode="External"/><Relationship Id="rId7" Type="http://schemas.openxmlformats.org/officeDocument/2006/relationships/hyperlink" Target="https://www.ons.gov.uk/peoplepopulationandcommunity/crimeandjustice/articles/domesticabusevictimcharacteristicsenglandandwales/yearendingmarch2023?utm_source=chatgpt.com" TargetMode="External"/><Relationship Id="rId12" Type="http://schemas.openxmlformats.org/officeDocument/2006/relationships/hyperlink" Target="https://www.who.int/news-room/fact-sheets/detail/adolescents-health-risks-and-solutions?utm_source=chatgpt.com"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doi.org/10.1016/S2468-2667(17)30118-4?utm_source=chatgpt.com" TargetMode="External"/><Relationship Id="rId11" Type="http://schemas.openxmlformats.org/officeDocument/2006/relationships/hyperlink" Target="https://www.ons.gov.uk/peoplepopulationandcommunity/crimeandjustice/methodologies/evaluatinganewmeasureofdomesticabuse?utm_source=chatgpt.com" TargetMode="External"/><Relationship Id="rId5" Type="http://schemas.openxmlformats.org/officeDocument/2006/relationships/hyperlink" Target="https://www.gov.uk/government/publications/domestic-abuse-act-2021/domestic-abuse-statutory-guidance-accessible-version?utm_source=chatgpt.com" TargetMode="External"/><Relationship Id="rId10" Type="http://schemas.openxmlformats.org/officeDocument/2006/relationships/hyperlink" Target="https://www.ons.gov.uk/peoplepopulationandcommunity/crimeandjustice/articles/domesticabuseprevalenceandtrendsenglandandwales/yearendingmarch2024?utm_source=chatgpt.com" TargetMode="External"/><Relationship Id="rId4" Type="http://schemas.openxmlformats.org/officeDocument/2006/relationships/hyperlink" Target="https://www.domesticabusecommissioner.uk/reports/domestic-abuse-commissioner-annual-report-2023-24/?utm_source=chatgpt.com" TargetMode="External"/><Relationship Id="rId9" Type="http://schemas.openxmlformats.org/officeDocument/2006/relationships/image" Target="../media/image4.jpeg"/><Relationship Id="rId14"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bg>
      <p:bgPr shadeToTitle="1">
        <a:solidFill>
          <a:srgbClr val="2D3C50"/>
        </a:solidFill>
        <a:effectLst/>
      </p:bgPr>
    </p:bg>
    <p:spTree>
      <p:nvGrpSpPr>
        <p:cNvPr id="1" name=""/>
        <p:cNvGrpSpPr/>
        <p:nvPr/>
      </p:nvGrpSpPr>
      <p:grpSpPr>
        <a:xfrm>
          <a:off x="0" y="0"/>
          <a:ext cx="0" cy="0"/>
          <a:chOff x="0" y="0"/>
          <a:chExt cx="0" cy="0"/>
        </a:xfrm>
      </p:grpSpPr>
      <p:sp>
        <p:nvSpPr>
          <p:cNvPr id="28" name="Text Box 241"/>
          <p:cNvSpPr txBox="1">
            <a:spLocks noChangeArrowheads="1"/>
          </p:cNvSpPr>
          <p:nvPr/>
        </p:nvSpPr>
        <p:spPr bwMode="auto">
          <a:xfrm>
            <a:off x="318247" y="294003"/>
            <a:ext cx="32004000" cy="3354339"/>
          </a:xfrm>
          <a:prstGeom prst="snip2DiagRect">
            <a:avLst/>
          </a:prstGeom>
          <a:solidFill>
            <a:schemeClr val="accent2">
              <a:lumMod val="20000"/>
              <a:lumOff val="80000"/>
            </a:schemeClr>
          </a:solidFill>
          <a:ln w="25400">
            <a:noFill/>
            <a:miter lim="800000"/>
          </a:ln>
        </p:spPr>
        <p:txBody>
          <a:bodyPr lIns="40780" tIns="20389" rIns="40780" bIns="20389" anchor="ctr"/>
          <a:lstStyle>
            <a:defPPr>
              <a:defRPr kern="1200"/>
            </a:defPPr>
            <a:lvl1pPr defTabSz="612775">
              <a:defRPr sz="2400">
                <a:solidFill>
                  <a:schemeClr val="tx1"/>
                </a:solidFill>
                <a:latin typeface="Times New Roman" pitchFamily="18" charset="0"/>
              </a:defRPr>
            </a:lvl1pPr>
            <a:lvl2pPr marL="742950" indent="-285750" defTabSz="612775">
              <a:defRPr sz="2400">
                <a:solidFill>
                  <a:schemeClr val="tx1"/>
                </a:solidFill>
                <a:latin typeface="Times New Roman" pitchFamily="18" charset="0"/>
              </a:defRPr>
            </a:lvl2pPr>
            <a:lvl3pPr marL="1143000" indent="-228600" defTabSz="612775">
              <a:defRPr sz="2400">
                <a:solidFill>
                  <a:schemeClr val="tx1"/>
                </a:solidFill>
                <a:latin typeface="Times New Roman" pitchFamily="18" charset="0"/>
              </a:defRPr>
            </a:lvl3pPr>
            <a:lvl4pPr marL="1600200" indent="-228600" defTabSz="612775">
              <a:defRPr sz="2400">
                <a:solidFill>
                  <a:schemeClr val="tx1"/>
                </a:solidFill>
                <a:latin typeface="Times New Roman" pitchFamily="18" charset="0"/>
              </a:defRPr>
            </a:lvl4pPr>
            <a:lvl5pPr marL="2057400" indent="-228600" defTabSz="612775">
              <a:defRPr sz="2400">
                <a:solidFill>
                  <a:schemeClr val="tx1"/>
                </a:solidFill>
                <a:latin typeface="Times New Roman" pitchFamily="18" charset="0"/>
              </a:defRPr>
            </a:lvl5pPr>
            <a:lvl6pPr marL="2514600" indent="-228600" defTabSz="612775" eaLnBrk="0" fontAlgn="base" hangingPunct="0">
              <a:spcBef>
                <a:spcPct val="0"/>
              </a:spcBef>
              <a:spcAft>
                <a:spcPct val="0"/>
              </a:spcAft>
              <a:defRPr sz="2400">
                <a:solidFill>
                  <a:schemeClr val="tx1"/>
                </a:solidFill>
                <a:latin typeface="Times New Roman" pitchFamily="18" charset="0"/>
              </a:defRPr>
            </a:lvl6pPr>
            <a:lvl7pPr marL="2971800" indent="-228600" defTabSz="612775" eaLnBrk="0" fontAlgn="base" hangingPunct="0">
              <a:spcBef>
                <a:spcPct val="0"/>
              </a:spcBef>
              <a:spcAft>
                <a:spcPct val="0"/>
              </a:spcAft>
              <a:defRPr sz="2400">
                <a:solidFill>
                  <a:schemeClr val="tx1"/>
                </a:solidFill>
                <a:latin typeface="Times New Roman" pitchFamily="18" charset="0"/>
              </a:defRPr>
            </a:lvl7pPr>
            <a:lvl8pPr marL="3429000" indent="-228600" defTabSz="612775" eaLnBrk="0" fontAlgn="base" hangingPunct="0">
              <a:spcBef>
                <a:spcPct val="0"/>
              </a:spcBef>
              <a:spcAft>
                <a:spcPct val="0"/>
              </a:spcAft>
              <a:defRPr sz="2400">
                <a:solidFill>
                  <a:schemeClr val="tx1"/>
                </a:solidFill>
                <a:latin typeface="Times New Roman" pitchFamily="18" charset="0"/>
              </a:defRPr>
            </a:lvl8pPr>
            <a:lvl9pPr marL="3886200" indent="-228600" defTabSz="612775" eaLnBrk="0" fontAlgn="base" hangingPunct="0">
              <a:spcBef>
                <a:spcPct val="0"/>
              </a:spcBef>
              <a:spcAft>
                <a:spcPct val="0"/>
              </a:spcAft>
              <a:defRPr sz="2400">
                <a:solidFill>
                  <a:schemeClr val="tx1"/>
                </a:solidFill>
                <a:latin typeface="Times New Roman" pitchFamily="18" charset="0"/>
              </a:defRPr>
            </a:lvl9pPr>
          </a:lstStyle>
          <a:p>
            <a:pPr algn="ctr"/>
            <a:endParaRPr lang="en-US" altLang="zh-CN" sz="2800" b="1" i="1" u="sng">
              <a:solidFill>
                <a:schemeClr val="bg1"/>
              </a:solidFill>
              <a:latin typeface="Arial"/>
              <a:ea typeface="SimSun" pitchFamily="2" charset="-122"/>
            </a:endParaRPr>
          </a:p>
        </p:txBody>
      </p:sp>
      <p:sp>
        <p:nvSpPr>
          <p:cNvPr id="70" name="Text Placeholder 5">
            <a:extLst>
              <a:ext uri="{FF2B5EF4-FFF2-40B4-BE49-F238E27FC236}">
                <a16:creationId xmlns:a16="http://schemas.microsoft.com/office/drawing/2014/main" id="{425621FB-070F-446E-BA36-4A66EBF8DEF2}"/>
              </a:ext>
            </a:extLst>
          </p:cNvPr>
          <p:cNvSpPr txBox="1"/>
          <p:nvPr/>
        </p:nvSpPr>
        <p:spPr>
          <a:xfrm>
            <a:off x="336177" y="346823"/>
            <a:ext cx="22371423" cy="3248011"/>
          </a:xfrm>
          <a:prstGeom prst="rect">
            <a:avLst/>
          </a:prstGeom>
          <a:solidFill>
            <a:schemeClr val="accent6">
              <a:lumMod val="40000"/>
              <a:lumOff val="60000"/>
            </a:schemeClr>
          </a:solidFill>
        </p:spPr>
        <p:txBody>
          <a:bodyPr lIns="0" tIns="0" rIns="0" bIns="0">
            <a:noAutofit/>
          </a:bodyPr>
          <a:lstStyle>
            <a:defPPr>
              <a:defRPr kern="1200"/>
            </a:defPPr>
            <a:lvl1pPr marL="0" marR="0" indent="0" algn="l" defTabSz="3783013" rtl="0" eaLnBrk="1" fontAlgn="auto" latinLnBrk="0" hangingPunct="1">
              <a:lnSpc>
                <a:spcPct val="100000"/>
              </a:lnSpc>
              <a:spcBef>
                <a:spcPts val="600"/>
              </a:spcBef>
              <a:spcAft>
                <a:spcPct val="0"/>
              </a:spcAft>
              <a:buClrTx/>
              <a:buSzTx/>
              <a:buFontTx/>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a:lnSpc>
                <a:spcPct val="107000"/>
              </a:lnSpc>
              <a:spcAft>
                <a:spcPts val="800"/>
              </a:spcAft>
            </a:pPr>
            <a:r>
              <a:rPr lang="en-GB" sz="5400" b="1" dirty="0">
                <a:effectLst/>
                <a:latin typeface="Arial" panose="020B0604020202020204" pitchFamily="34" charset="0"/>
                <a:ea typeface="Calibri" panose="020F0502020204030204" pitchFamily="34" charset="0"/>
                <a:cs typeface="Arial" panose="020B0604020202020204" pitchFamily="34" charset="0"/>
              </a:rPr>
              <a:t>Practice-Based Research</a:t>
            </a:r>
            <a:endParaRPr lang="en-GB" sz="54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GB" sz="5400" b="1" dirty="0">
                <a:solidFill>
                  <a:srgbClr val="FF0000"/>
                </a:solidFill>
                <a:effectLst/>
                <a:latin typeface="Arial" panose="020B0604020202020204" pitchFamily="34" charset="0"/>
                <a:ea typeface="Calibri" panose="020F0502020204030204" pitchFamily="34" charset="0"/>
                <a:cs typeface="Arial" panose="020B0604020202020204" pitchFamily="34" charset="0"/>
              </a:rPr>
              <a:t>Topic: The Effect of Domestic Abuse on Mental Health Outcome of Teenagers in the United Kingdom.</a:t>
            </a:r>
            <a:endParaRPr lang="en-GB" sz="5400"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GB" sz="7200" b="1" dirty="0">
                <a:solidFill>
                  <a:srgbClr val="FF0000"/>
                </a:solidFill>
                <a:effectLst/>
                <a:latin typeface="+mn-lt"/>
                <a:ea typeface="Calibri" panose="020F0502020204030204" pitchFamily="34" charset="0"/>
                <a:cs typeface="Times New Roman" panose="02020603050405020304" pitchFamily="18" charset="0"/>
              </a:rPr>
              <a:t> </a:t>
            </a:r>
            <a:endParaRPr lang="en-GB" sz="7200" dirty="0">
              <a:solidFill>
                <a:srgbClr val="FF0000"/>
              </a:solidFill>
              <a:effectLst/>
              <a:latin typeface="+mn-lt"/>
              <a:ea typeface="Calibri" panose="020F0502020204030204" pitchFamily="34" charset="0"/>
              <a:cs typeface="Times New Roman" panose="02020603050405020304" pitchFamily="18" charset="0"/>
            </a:endParaRPr>
          </a:p>
        </p:txBody>
      </p:sp>
      <p:sp>
        <p:nvSpPr>
          <p:cNvPr id="75" name="Rectangle 74">
            <a:extLst>
              <a:ext uri="{FF2B5EF4-FFF2-40B4-BE49-F238E27FC236}">
                <a16:creationId xmlns:a16="http://schemas.microsoft.com/office/drawing/2014/main" id="{C24D4BC5-5256-4C2E-B3FB-87EA69B63AF3}"/>
              </a:ext>
            </a:extLst>
          </p:cNvPr>
          <p:cNvSpPr/>
          <p:nvPr/>
        </p:nvSpPr>
        <p:spPr>
          <a:xfrm>
            <a:off x="440321" y="4030847"/>
            <a:ext cx="8627479" cy="1255817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latin typeface="+mj-lt"/>
            </a:endParaRPr>
          </a:p>
        </p:txBody>
      </p:sp>
      <p:sp>
        <p:nvSpPr>
          <p:cNvPr id="73" name="TextBox 19">
            <a:extLst>
              <a:ext uri="{FF2B5EF4-FFF2-40B4-BE49-F238E27FC236}">
                <a16:creationId xmlns:a16="http://schemas.microsoft.com/office/drawing/2014/main" id="{D5A32123-7974-4A0F-B8DF-6C82FB22F596}"/>
              </a:ext>
            </a:extLst>
          </p:cNvPr>
          <p:cNvSpPr txBox="1">
            <a:spLocks noChangeArrowheads="1"/>
          </p:cNvSpPr>
          <p:nvPr/>
        </p:nvSpPr>
        <p:spPr bwMode="auto">
          <a:xfrm>
            <a:off x="457197" y="4030846"/>
            <a:ext cx="8610603" cy="4229542"/>
          </a:xfrm>
          <a:prstGeom prst="rect">
            <a:avLst/>
          </a:prstGeom>
          <a:solidFill>
            <a:schemeClr val="accent2">
              <a:lumMod val="40000"/>
              <a:lumOff val="6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lnSpc>
                <a:spcPct val="107000"/>
              </a:lnSpc>
              <a:spcAft>
                <a:spcPts val="800"/>
              </a:spcAft>
            </a:pPr>
            <a:r>
              <a:rPr lang="en-GB" sz="36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Introduction</a:t>
            </a:r>
            <a:endParaRPr lang="en-GB" sz="3600"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algn="just">
              <a:spcAft>
                <a:spcPts val="800"/>
              </a:spcAft>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research proposal explores teenager mental health, safeguarding and health and social care practice.</a:t>
            </a:r>
          </a:p>
          <a:p>
            <a:pPr algn="just">
              <a:lnSpc>
                <a:spcPct val="150000"/>
              </a:lnSpc>
              <a:spcAft>
                <a:spcPts val="800"/>
              </a:spcAft>
            </a:pPr>
            <a:endParaRPr lang="en-GB" sz="2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2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9" name="Rectangle 78">
            <a:extLst>
              <a:ext uri="{FF2B5EF4-FFF2-40B4-BE49-F238E27FC236}">
                <a16:creationId xmlns:a16="http://schemas.microsoft.com/office/drawing/2014/main" id="{0F831EE1-8866-4A3E-8CAB-8624A11FF145}"/>
              </a:ext>
            </a:extLst>
          </p:cNvPr>
          <p:cNvSpPr/>
          <p:nvPr/>
        </p:nvSpPr>
        <p:spPr>
          <a:xfrm>
            <a:off x="9309792" y="3929725"/>
            <a:ext cx="7484479" cy="12735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latin typeface="+mj-lt"/>
            </a:endParaRPr>
          </a:p>
        </p:txBody>
      </p:sp>
      <p:sp>
        <p:nvSpPr>
          <p:cNvPr id="80" name="TextBox 19">
            <a:extLst>
              <a:ext uri="{FF2B5EF4-FFF2-40B4-BE49-F238E27FC236}">
                <a16:creationId xmlns:a16="http://schemas.microsoft.com/office/drawing/2014/main" id="{45A199C6-0BDE-461E-8044-A335463A4944}"/>
              </a:ext>
            </a:extLst>
          </p:cNvPr>
          <p:cNvSpPr txBox="1">
            <a:spLocks noChangeArrowheads="1"/>
          </p:cNvSpPr>
          <p:nvPr/>
        </p:nvSpPr>
        <p:spPr bwMode="auto">
          <a:xfrm>
            <a:off x="9314276" y="3942345"/>
            <a:ext cx="7454206" cy="12723084"/>
          </a:xfrm>
          <a:prstGeom prst="rect">
            <a:avLst/>
          </a:prstGeom>
          <a:solidFill>
            <a:schemeClr val="bg2">
              <a:lumMod val="9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lnSpc>
                <a:spcPct val="107000"/>
              </a:lnSpc>
              <a:spcAft>
                <a:spcPts val="800"/>
              </a:spcAft>
            </a:pPr>
            <a:r>
              <a:rPr lang="en-GB" sz="36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Research rationale</a:t>
            </a:r>
            <a:endParaRPr lang="en-GB" sz="3600"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Adolescence is a vital growing period in which experiences of ferocity may have lasting consequences for mental wellbeing. </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Adolescents might face fear, humiliation, loneliness and problems looking for support, while barriers for example shame and concerns regarding family divorce might stop disclosure.</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While domestic abuse is more and more known as a safeguarding matter, additional research is required to comprehend how its diverse forms relate to adolescent’s mental health and how support facilities may react efficiently. </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spcAft>
                <a:spcPts val="800"/>
              </a:spcAf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This proposal will produce UK-relevant evidence to update delicate, trauma-informed health and social care practice </a:t>
            </a:r>
            <a:r>
              <a:rPr lang="en-GB" sz="2800">
                <a:effectLst/>
                <a:latin typeface="Arial" panose="020B0604020202020204" pitchFamily="34" charset="0"/>
                <a:ea typeface="Times New Roman" panose="02020603050405020304" pitchFamily="18" charset="0"/>
                <a:cs typeface="Arial" panose="020B0604020202020204" pitchFamily="34" charset="0"/>
              </a:rPr>
              <a:t>(WHO, </a:t>
            </a:r>
            <a:r>
              <a:rPr lang="en-GB" sz="2800" dirty="0">
                <a:effectLst/>
                <a:latin typeface="Arial" panose="020B0604020202020204" pitchFamily="34" charset="0"/>
                <a:ea typeface="Times New Roman" panose="02020603050405020304" pitchFamily="18" charset="0"/>
                <a:cs typeface="Arial" panose="020B0604020202020204" pitchFamily="34" charset="0"/>
              </a:rPr>
              <a:t>2024).</a:t>
            </a:r>
            <a:endParaRPr lang="en-GB" sz="2800" dirty="0">
              <a:effectLst/>
              <a:latin typeface="Arial" panose="020B0604020202020204" pitchFamily="34" charset="0"/>
              <a:cs typeface="Arial" panose="020B0604020202020204" pitchFamily="34" charset="0"/>
            </a:endParaRPr>
          </a:p>
          <a:p>
            <a:pPr algn="just">
              <a:lnSpc>
                <a:spcPct val="150000"/>
              </a:lnSpc>
              <a:spcAft>
                <a:spcPts val="800"/>
              </a:spcAft>
            </a:pPr>
            <a:endParaRPr lang="en-GB" sz="2200" dirty="0">
              <a:effectLst/>
              <a:latin typeface="+mn-lt"/>
              <a:cs typeface="Times New Roman" panose="02020603050405020304" pitchFamily="18" charset="0"/>
            </a:endParaRPr>
          </a:p>
          <a:p>
            <a:pPr algn="just">
              <a:lnSpc>
                <a:spcPct val="150000"/>
              </a:lnSpc>
              <a:spcAft>
                <a:spcPts val="800"/>
              </a:spcAft>
            </a:pPr>
            <a:endParaRPr lang="en-GB" sz="2200" dirty="0">
              <a:effectLst/>
              <a:latin typeface="+mn-lt"/>
              <a:cs typeface="Times New Roman" panose="02020603050405020304" pitchFamily="18" charset="0"/>
            </a:endParaRPr>
          </a:p>
          <a:p>
            <a:pPr algn="just">
              <a:lnSpc>
                <a:spcPct val="150000"/>
              </a:lnSpc>
              <a:spcAft>
                <a:spcPts val="800"/>
              </a:spcAft>
            </a:pPr>
            <a:endParaRPr lang="en-GB" sz="2200" dirty="0">
              <a:effectLst/>
              <a:latin typeface="+mn-lt"/>
              <a:cs typeface="Times New Roman" panose="02020603050405020304" pitchFamily="18" charset="0"/>
            </a:endParaRPr>
          </a:p>
          <a:p>
            <a:pPr algn="just">
              <a:lnSpc>
                <a:spcPct val="150000"/>
              </a:lnSpc>
              <a:spcAft>
                <a:spcPts val="800"/>
              </a:spcAft>
            </a:pPr>
            <a:endParaRPr lang="en-GB" sz="2200" dirty="0">
              <a:effectLst/>
              <a:latin typeface="+mn-lt"/>
              <a:cs typeface="Times New Roman" panose="02020603050405020304" pitchFamily="18" charset="0"/>
            </a:endParaRPr>
          </a:p>
          <a:p>
            <a:pPr algn="just">
              <a:lnSpc>
                <a:spcPct val="150000"/>
              </a:lnSpc>
              <a:spcAft>
                <a:spcPts val="800"/>
              </a:spcAft>
            </a:pPr>
            <a:endParaRPr lang="en-GB" sz="2200" dirty="0">
              <a:effectLst/>
              <a:latin typeface="+mn-lt"/>
              <a:cs typeface="Times New Roman" panose="02020603050405020304" pitchFamily="18" charset="0"/>
            </a:endParaRPr>
          </a:p>
          <a:p>
            <a:pPr algn="just">
              <a:lnSpc>
                <a:spcPct val="150000"/>
              </a:lnSpc>
              <a:spcAft>
                <a:spcPts val="800"/>
              </a:spcAft>
            </a:pPr>
            <a:endParaRPr lang="en-GB" sz="2200" dirty="0">
              <a:effectLst/>
              <a:latin typeface="+mn-lt"/>
              <a:cs typeface="Times New Roman" panose="02020603050405020304" pitchFamily="18" charset="0"/>
            </a:endParaRPr>
          </a:p>
          <a:p>
            <a:pPr algn="just">
              <a:lnSpc>
                <a:spcPct val="150000"/>
              </a:lnSpc>
              <a:spcAft>
                <a:spcPts val="800"/>
              </a:spcAft>
            </a:pPr>
            <a:endParaRPr lang="en-GB" sz="2200" dirty="0">
              <a:effectLst/>
            </a:endParaRPr>
          </a:p>
        </p:txBody>
      </p:sp>
      <p:sp>
        <p:nvSpPr>
          <p:cNvPr id="82" name="Rectangle 81">
            <a:extLst>
              <a:ext uri="{FF2B5EF4-FFF2-40B4-BE49-F238E27FC236}">
                <a16:creationId xmlns:a16="http://schemas.microsoft.com/office/drawing/2014/main" id="{D026A6A3-D6D2-4951-8B04-EF51015D25DB}"/>
              </a:ext>
            </a:extLst>
          </p:cNvPr>
          <p:cNvSpPr/>
          <p:nvPr/>
        </p:nvSpPr>
        <p:spPr>
          <a:xfrm>
            <a:off x="26287894" y="4030847"/>
            <a:ext cx="6383456" cy="78563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latin typeface="+mj-lt"/>
            </a:endParaRPr>
          </a:p>
        </p:txBody>
      </p:sp>
      <p:sp>
        <p:nvSpPr>
          <p:cNvPr id="91" name="Rectangle 90">
            <a:extLst>
              <a:ext uri="{FF2B5EF4-FFF2-40B4-BE49-F238E27FC236}">
                <a16:creationId xmlns:a16="http://schemas.microsoft.com/office/drawing/2014/main" id="{65D5CB20-8752-4D75-A601-0EEB3443D27F}"/>
              </a:ext>
            </a:extLst>
          </p:cNvPr>
          <p:cNvSpPr/>
          <p:nvPr/>
        </p:nvSpPr>
        <p:spPr>
          <a:xfrm>
            <a:off x="17031782" y="4146429"/>
            <a:ext cx="8934538" cy="1267815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latin typeface="+mj-lt"/>
            </a:endParaRPr>
          </a:p>
        </p:txBody>
      </p:sp>
      <p:sp>
        <p:nvSpPr>
          <p:cNvPr id="22" name="TextBox 19">
            <a:extLst>
              <a:ext uri="{FF2B5EF4-FFF2-40B4-BE49-F238E27FC236}">
                <a16:creationId xmlns:a16="http://schemas.microsoft.com/office/drawing/2014/main" id="{75ECC4C5-190B-4E31-AB7F-A78DB0731B45}"/>
              </a:ext>
            </a:extLst>
          </p:cNvPr>
          <p:cNvSpPr txBox="1">
            <a:spLocks noChangeArrowheads="1"/>
          </p:cNvSpPr>
          <p:nvPr/>
        </p:nvSpPr>
        <p:spPr bwMode="auto">
          <a:xfrm>
            <a:off x="16870473" y="3920747"/>
            <a:ext cx="9268332" cy="12903839"/>
          </a:xfrm>
          <a:prstGeom prst="rect">
            <a:avLst/>
          </a:prstGeom>
          <a:solidFill>
            <a:schemeClr val="accent3">
              <a:lumMod val="60000"/>
              <a:lumOff val="4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lnSpc>
                <a:spcPct val="107000"/>
              </a:lnSpc>
              <a:spcAft>
                <a:spcPts val="800"/>
              </a:spcAft>
            </a:pPr>
            <a:r>
              <a:rPr lang="en-GB" sz="36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Research question, aim and objectives</a:t>
            </a:r>
            <a:endParaRPr lang="en-GB" sz="3600"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a:spcAft>
                <a:spcPts val="800"/>
              </a:spcAft>
            </a:pPr>
            <a:r>
              <a:rPr lang="en-GB" sz="2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Research question: </a:t>
            </a:r>
          </a:p>
          <a:p>
            <a:pPr marL="285750" indent="-285750">
              <a:spcAft>
                <a:spcPts val="800"/>
              </a:spcAft>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How does experience to domestic abuse impact the mental health results of adolescents of age 13 years to 19 years within the United Kingdom?</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a:spcAft>
                <a:spcPts val="800"/>
              </a:spcAft>
            </a:pPr>
            <a:r>
              <a:rPr lang="en-GB" sz="2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Research aim: </a:t>
            </a:r>
          </a:p>
          <a:p>
            <a:pPr marL="285750" indent="-285750">
              <a:spcAft>
                <a:spcPts val="800"/>
              </a:spcAft>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To explore the affiliation among experience to domestic abuse and mental health results amongst adolescents in the UK, recognising implications for health and social care practice.</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a:spcAft>
                <a:spcPts val="800"/>
              </a:spcAft>
            </a:pPr>
            <a:r>
              <a:rPr lang="en-GB" sz="2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Research objectives:</a:t>
            </a:r>
            <a:endParaRPr lang="en-GB" sz="2800" b="1"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To categorise the common mental health results linked with experience to domestic abuse amongst adolescents of age 13 years to 19 years in the United Kingdom, counting anxiety, depression and post-traumatic stress symptoms.</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To examine how diverse types of domestic abuse, counting physical, emotional and psychological abuse, and observing domestic abuse, impact adolescents’ mental health and emotional wellbeing.</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To explore the barriers that stop adolescents affected by domestic abuse from revealing their experiences and accessing suitable mental health and support services.</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spcAft>
                <a:spcPts val="800"/>
              </a:spcAf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To assess the role of health and social care specialists and current support services in encouraging early intervention, safeguarding and enhanced mental health results for adolescents affected by domestic abuse.</a:t>
            </a:r>
            <a:endParaRPr lang="en-GB" sz="2800" dirty="0">
              <a:effectLst/>
              <a:latin typeface="Arial" panose="020B0604020202020204" pitchFamily="34" charset="0"/>
              <a:ea typeface="Calibri" panose="020F0502020204030204" pitchFamily="34" charset="0"/>
              <a:cs typeface="Arial" panose="020B0604020202020204" pitchFamily="34" charset="0"/>
            </a:endParaRPr>
          </a:p>
        </p:txBody>
      </p:sp>
      <p:sp>
        <p:nvSpPr>
          <p:cNvPr id="9" name="TextBox 19">
            <a:extLst>
              <a:ext uri="{FF2B5EF4-FFF2-40B4-BE49-F238E27FC236}">
                <a16:creationId xmlns:a16="http://schemas.microsoft.com/office/drawing/2014/main" id="{D2F12E5C-4E5B-2FCC-BF73-E3B751CD6561}"/>
              </a:ext>
            </a:extLst>
          </p:cNvPr>
          <p:cNvSpPr txBox="1">
            <a:spLocks noChangeArrowheads="1"/>
          </p:cNvSpPr>
          <p:nvPr/>
        </p:nvSpPr>
        <p:spPr bwMode="auto">
          <a:xfrm>
            <a:off x="481187" y="16824586"/>
            <a:ext cx="16389286" cy="4942686"/>
          </a:xfrm>
          <a:prstGeom prst="rect">
            <a:avLst/>
          </a:prstGeom>
          <a:solidFill>
            <a:schemeClr val="accent1">
              <a:lumMod val="20000"/>
              <a:lumOff val="8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lnSpc>
                <a:spcPct val="107000"/>
              </a:lnSpc>
              <a:spcAft>
                <a:spcPts val="800"/>
              </a:spcAft>
            </a:pPr>
            <a:r>
              <a:rPr lang="en-GB" sz="3600" b="1"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References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spcAft>
                <a:spcPts val="800"/>
              </a:spcAf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Department for Education (2026) Working together to safeguard children. Available at: </a:t>
            </a:r>
            <a:r>
              <a:rPr lang="en-GB" sz="16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3"/>
              </a:rPr>
              <a:t>https://www.gov.uk/government/publications/working-together-to-safeguard-children--2</a:t>
            </a:r>
            <a:r>
              <a:rPr lang="en-GB" sz="1600" dirty="0">
                <a:effectLst/>
                <a:latin typeface="Arial" panose="020B0604020202020204" pitchFamily="34" charset="0"/>
                <a:ea typeface="Times New Roman" panose="02020603050405020304" pitchFamily="18" charset="0"/>
                <a:cs typeface="Arial" panose="020B0604020202020204" pitchFamily="34" charset="0"/>
              </a:rPr>
              <a:t> (Accessed: 16 October 2026).</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spcAft>
                <a:spcPts val="800"/>
              </a:spcAf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Domestic Abuse Commissioner (2024) Domestic Abuse Commissioner's Annual Report 2023–24. Available at: </a:t>
            </a:r>
            <a:r>
              <a:rPr lang="en-GB" sz="16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4"/>
              </a:rPr>
              <a:t>https://www.domesticabusecommissioner.uk/reports/domestic-abuse-commissioner-annual-report-2023-24/</a:t>
            </a:r>
            <a:r>
              <a:rPr lang="en-GB" sz="1600" dirty="0">
                <a:effectLst/>
                <a:latin typeface="Arial" panose="020B0604020202020204" pitchFamily="34" charset="0"/>
                <a:ea typeface="Times New Roman" panose="02020603050405020304" pitchFamily="18" charset="0"/>
                <a:cs typeface="Arial" panose="020B0604020202020204" pitchFamily="34" charset="0"/>
              </a:rPr>
              <a:t> (Accessed: 16 October 2026).</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spcAft>
                <a:spcPts val="800"/>
              </a:spcAf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Holt, S., Buckley, H. and Whelan, S. (2008) ‘The impact of exposure to domestic violence on children and young people: a review of the literature’, Child Abuse &amp; Neglect, 32(8), pp. 797–810.  </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spcAft>
                <a:spcPts val="800"/>
              </a:spcAf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Home Office (2023) Domestic Abuse: statutory guidance. Available at: </a:t>
            </a:r>
            <a:r>
              <a:rPr lang="en-GB" sz="16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5"/>
              </a:rPr>
              <a:t>https://www.gov.uk/government/publications/domestic-abuse-act-2021/domestic-abuse-statutory-guidance-accessible-version</a:t>
            </a:r>
            <a:r>
              <a:rPr lang="en-GB" sz="1600" dirty="0">
                <a:effectLst/>
                <a:latin typeface="Arial" panose="020B0604020202020204" pitchFamily="34" charset="0"/>
                <a:ea typeface="Times New Roman" panose="02020603050405020304" pitchFamily="18" charset="0"/>
                <a:cs typeface="Arial" panose="020B0604020202020204" pitchFamily="34" charset="0"/>
              </a:rPr>
              <a:t> (Accessed: 16 October 2026).</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spcAft>
                <a:spcPts val="800"/>
              </a:spcAf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Arial" panose="020B0604020202020204" pitchFamily="34" charset="0"/>
              </a:rPr>
              <a:t>Hughes, K. et al. (2017) ‘The effect of multiple adverse childhood experiences on health: a systematic review and meta-analysis’, The Lancet Public Health, 2(8), pp. e356–e366. Available at: </a:t>
            </a:r>
            <a:r>
              <a:rPr lang="en-GB" sz="16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6"/>
              </a:rPr>
              <a:t>https://doi.org/10.1016/S2468-2667(17)30118-4</a:t>
            </a:r>
            <a:r>
              <a:rPr lang="en-GB" sz="1600" dirty="0">
                <a:effectLst/>
                <a:latin typeface="Arial" panose="020B0604020202020204" pitchFamily="34" charset="0"/>
                <a:ea typeface="Times New Roman" panose="02020603050405020304" pitchFamily="18" charset="0"/>
                <a:cs typeface="Arial" panose="020B0604020202020204" pitchFamily="34" charset="0"/>
              </a:rPr>
              <a:t> (Accessed: 16 October 2026).</a:t>
            </a:r>
          </a:p>
          <a:p>
            <a:pPr marL="285750" indent="-285750" algn="just">
              <a:spcAft>
                <a:spcPts val="800"/>
              </a:spcAf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Office for National Statistics (2023) Domestic abuse victim characteristics, England and Wales: year ending March 2023. Available at: </a:t>
            </a:r>
            <a:r>
              <a:rPr lang="en-GB" sz="1600" u="sng"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7"/>
              </a:rPr>
              <a:t>https://www.ons.gov.uk/peoplepopulationandcommunity/crimeandjustice/articles/domesticabusevictimcharacteristicsenglandandwales/yearendingmarch2023</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(Accessed: 16 October 2026).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spcAft>
                <a:spcPts val="800"/>
              </a:spcAft>
              <a:buFont typeface="Arial" panose="020B0604020202020204" pitchFamily="34" charset="0"/>
              <a:buChar char="•"/>
            </a:pPr>
            <a:endParaRPr lang="en-GB" sz="2400" dirty="0">
              <a:effectLst/>
              <a:latin typeface="+mn-lt"/>
              <a:ea typeface="Times New Roman" panose="02020603050405020304" pitchFamily="18" charset="0"/>
            </a:endParaRPr>
          </a:p>
        </p:txBody>
      </p:sp>
      <p:sp>
        <p:nvSpPr>
          <p:cNvPr id="3" name="TextBox 19">
            <a:extLst>
              <a:ext uri="{FF2B5EF4-FFF2-40B4-BE49-F238E27FC236}">
                <a16:creationId xmlns:a16="http://schemas.microsoft.com/office/drawing/2014/main" id="{FB564F77-7485-B34D-0EE6-8F0F585C7951}"/>
              </a:ext>
            </a:extLst>
          </p:cNvPr>
          <p:cNvSpPr txBox="1">
            <a:spLocks noChangeArrowheads="1"/>
          </p:cNvSpPr>
          <p:nvPr/>
        </p:nvSpPr>
        <p:spPr bwMode="auto">
          <a:xfrm>
            <a:off x="440320" y="8268809"/>
            <a:ext cx="8627479" cy="8320212"/>
          </a:xfrm>
          <a:prstGeom prst="rect">
            <a:avLst/>
          </a:prstGeom>
          <a:solidFill>
            <a:schemeClr val="accent3">
              <a:lumMod val="40000"/>
              <a:lumOff val="6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lnSpc>
                <a:spcPct val="150000"/>
              </a:lnSpc>
              <a:spcAft>
                <a:spcPts val="800"/>
              </a:spcAft>
            </a:pPr>
            <a:r>
              <a:rPr lang="en-GB" sz="36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Prevalence</a:t>
            </a:r>
            <a:endParaRPr lang="en-GB" sz="3600"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Domestic abuse is a substantial public health and safeguarding alarm that may impact adolescents’ emotional, psychological and social growth. </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Within England and Wales, the Crime Survey for England and Wales projected that about 2.3 million persons of age 16 and above faced domestic abuse within the year ending March 2024 (Office for National Statistics (ONS), 2024). </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Though, this statistic does not capture all adolescents of age under 16 or completely characterise children affected by seeing abuse among adults in their families. </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spcAft>
                <a:spcPts val="800"/>
              </a:spcAf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Experience to domestic abuse through teenage years might be linked with anxiety, depression, post-traumatic stress symptoms and problems creating strong relationships (Holt, Buckley and Whelan, 2008; Hughes et al., 2017).</a:t>
            </a:r>
            <a:endParaRPr lang="en-GB" sz="2800" dirty="0">
              <a:effectLst/>
              <a:latin typeface="Arial" panose="020B0604020202020204" pitchFamily="34" charset="0"/>
              <a:ea typeface="Calibri" panose="020F0502020204030204" pitchFamily="34" charset="0"/>
              <a:cs typeface="Arial" panose="020B0604020202020204" pitchFamily="34" charset="0"/>
            </a:endParaRPr>
          </a:p>
        </p:txBody>
      </p:sp>
      <p:sp>
        <p:nvSpPr>
          <p:cNvPr id="17" name="TextBox 19">
            <a:extLst>
              <a:ext uri="{FF2B5EF4-FFF2-40B4-BE49-F238E27FC236}">
                <a16:creationId xmlns:a16="http://schemas.microsoft.com/office/drawing/2014/main" id="{E29F0E6C-7128-4DD2-BBA0-C8605E658E1A}"/>
              </a:ext>
            </a:extLst>
          </p:cNvPr>
          <p:cNvSpPr txBox="1">
            <a:spLocks noChangeArrowheads="1"/>
          </p:cNvSpPr>
          <p:nvPr/>
        </p:nvSpPr>
        <p:spPr bwMode="auto">
          <a:xfrm>
            <a:off x="26247609" y="4030846"/>
            <a:ext cx="6423742" cy="12657618"/>
          </a:xfrm>
          <a:prstGeom prst="rect">
            <a:avLst/>
          </a:prstGeom>
          <a:solidFill>
            <a:schemeClr val="accent6">
              <a:lumMod val="60000"/>
              <a:lumOff val="4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lnSpc>
                <a:spcPct val="107000"/>
              </a:lnSpc>
              <a:spcAft>
                <a:spcPts val="800"/>
              </a:spcAft>
            </a:pPr>
            <a:r>
              <a:rPr lang="en-GB" sz="36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Research impact</a:t>
            </a:r>
            <a:endParaRPr lang="en-GB" sz="3600"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lgn="just">
              <a:spcAft>
                <a:spcPts val="800"/>
              </a:spcAft>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The results might help health and social care specialists, counting nurses, social workers and school safeguarding personnel, identify warning signs and react properly to disclosures. </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spcAft>
                <a:spcPts val="800"/>
              </a:spcAft>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The research might support early intervention, trauma-informed care and healthier organisation among schools, mental health facilities and domestic abuse groups. </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spcAft>
                <a:spcPts val="800"/>
              </a:spcAft>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Eventually, it might notify service growth and policy intended at enhancing adolescents’ protection, resilience and access to psychological support.</a:t>
            </a:r>
          </a:p>
          <a:p>
            <a:pPr marL="285750" indent="-285750" algn="just">
              <a:spcAft>
                <a:spcPts val="800"/>
              </a:spcAft>
              <a:buFont typeface="Arial" panose="020B0604020202020204" pitchFamily="34" charset="0"/>
              <a:buChar char="•"/>
            </a:pP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spcAft>
                <a:spcPts val="800"/>
              </a:spcAft>
              <a:buFont typeface="Arial" panose="020B0604020202020204" pitchFamily="34" charset="0"/>
              <a:buChar char="•"/>
            </a:pP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spcAft>
                <a:spcPts val="800"/>
              </a:spcAft>
              <a:buFont typeface="Arial" panose="020B0604020202020204" pitchFamily="34" charset="0"/>
              <a:buChar char="•"/>
            </a:pP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spcAft>
                <a:spcPts val="800"/>
              </a:spcAft>
              <a:buFont typeface="Arial" panose="020B0604020202020204" pitchFamily="34" charset="0"/>
              <a:buChar char="•"/>
            </a:pP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spcAft>
                <a:spcPts val="800"/>
              </a:spcAft>
              <a:buFont typeface="Arial" panose="020B0604020202020204" pitchFamily="34" charset="0"/>
              <a:buChar char="•"/>
            </a:pP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spcAft>
                <a:spcPts val="800"/>
              </a:spcAft>
              <a:buFont typeface="Arial" panose="020B0604020202020204" pitchFamily="34" charset="0"/>
              <a:buChar char="•"/>
            </a:pP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spcAft>
                <a:spcPts val="800"/>
              </a:spcAft>
              <a:buFont typeface="Arial" panose="020B0604020202020204" pitchFamily="34" charset="0"/>
              <a:buChar char="•"/>
            </a:pP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spcAft>
                <a:spcPts val="800"/>
              </a:spcAft>
              <a:buFont typeface="Arial" panose="020B0604020202020204" pitchFamily="34" charset="0"/>
              <a:buChar char="•"/>
            </a:pP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spcAft>
                <a:spcPts val="800"/>
              </a:spcAft>
              <a:buFont typeface="Arial" panose="020B0604020202020204" pitchFamily="34" charset="0"/>
              <a:buChar char="•"/>
            </a:pPr>
            <a:endParaRPr lang="en-GB" sz="2800" dirty="0">
              <a:effectLst/>
              <a:latin typeface="Arial" panose="020B0604020202020204" pitchFamily="34" charset="0"/>
              <a:ea typeface="Calibri" panose="020F0502020204030204" pitchFamily="34" charset="0"/>
              <a:cs typeface="Arial" panose="020B0604020202020204" pitchFamily="34" charset="0"/>
            </a:endParaRPr>
          </a:p>
        </p:txBody>
      </p:sp>
      <p:sp>
        <p:nvSpPr>
          <p:cNvPr id="8" name="Rectangle 5">
            <a:extLst>
              <a:ext uri="{FF2B5EF4-FFF2-40B4-BE49-F238E27FC236}">
                <a16:creationId xmlns:a16="http://schemas.microsoft.com/office/drawing/2014/main" id="{14500A5C-FC18-47D7-B57C-85BF9484E49E}"/>
              </a:ext>
            </a:extLst>
          </p:cNvPr>
          <p:cNvSpPr>
            <a:spLocks noChangeArrowheads="1"/>
          </p:cNvSpPr>
          <p:nvPr/>
        </p:nvSpPr>
        <p:spPr bwMode="auto">
          <a:xfrm>
            <a:off x="0" y="0"/>
            <a:ext cx="32918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101568"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Move More, Feel Better – The CCCU 5-Minute Movement Reset Campaign</a:t>
            </a:r>
            <a:endParaRPr kumimoji="0" lang="en-GB" altLang="en-US" sz="21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0" name="Rectangle 6">
            <a:extLst>
              <a:ext uri="{FF2B5EF4-FFF2-40B4-BE49-F238E27FC236}">
                <a16:creationId xmlns:a16="http://schemas.microsoft.com/office/drawing/2014/main" id="{4CC5A25C-3EC5-447E-A2E9-DAD4DDD4AD55}"/>
              </a:ext>
            </a:extLst>
          </p:cNvPr>
          <p:cNvSpPr>
            <a:spLocks noChangeArrowheads="1"/>
          </p:cNvSpPr>
          <p:nvPr/>
        </p:nvSpPr>
        <p:spPr bwMode="auto">
          <a:xfrm>
            <a:off x="0" y="457200"/>
            <a:ext cx="32918400" cy="412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0" name="Text Placeholder 5">
            <a:extLst>
              <a:ext uri="{FF2B5EF4-FFF2-40B4-BE49-F238E27FC236}">
                <a16:creationId xmlns:a16="http://schemas.microsoft.com/office/drawing/2014/main" id="{D2DFD216-DC2E-4FE8-93F9-20FBB5AEBA56}"/>
              </a:ext>
            </a:extLst>
          </p:cNvPr>
          <p:cNvSpPr txBox="1"/>
          <p:nvPr/>
        </p:nvSpPr>
        <p:spPr>
          <a:xfrm>
            <a:off x="22707600" y="294003"/>
            <a:ext cx="9963750" cy="3354339"/>
          </a:xfrm>
          <a:prstGeom prst="rect">
            <a:avLst/>
          </a:prstGeom>
          <a:solidFill>
            <a:schemeClr val="accent6">
              <a:lumMod val="40000"/>
              <a:lumOff val="60000"/>
            </a:schemeClr>
          </a:solidFill>
        </p:spPr>
        <p:txBody>
          <a:bodyPr lIns="0" tIns="0" rIns="0" bIns="0">
            <a:noAutofit/>
          </a:bodyPr>
          <a:lstStyle>
            <a:defPPr>
              <a:defRPr kern="1200"/>
            </a:defPPr>
            <a:lvl1pPr marL="0" marR="0" indent="0" algn="l" defTabSz="3783013" rtl="0" eaLnBrk="1" fontAlgn="auto" latinLnBrk="0" hangingPunct="1">
              <a:lnSpc>
                <a:spcPct val="100000"/>
              </a:lnSpc>
              <a:spcBef>
                <a:spcPts val="600"/>
              </a:spcBef>
              <a:spcAft>
                <a:spcPct val="0"/>
              </a:spcAft>
              <a:buClrTx/>
              <a:buSzTx/>
              <a:buFontTx/>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a:lnSpc>
                <a:spcPct val="107000"/>
              </a:lnSpc>
              <a:spcAft>
                <a:spcPts val="800"/>
              </a:spcAft>
            </a:pPr>
            <a:endParaRPr lang="en-GB" sz="3200" b="1" dirty="0">
              <a:solidFill>
                <a:srgbClr val="FF0000"/>
              </a:solidFill>
              <a:effectLst/>
              <a:latin typeface="+mn-lt"/>
              <a:ea typeface="Times New Roman" panose="02020603050405020304" pitchFamily="18" charset="0"/>
              <a:cs typeface="Times New Roman" panose="02020603050405020304" pitchFamily="18" charset="0"/>
            </a:endParaRPr>
          </a:p>
          <a:p>
            <a:pPr algn="ctr">
              <a:lnSpc>
                <a:spcPct val="107000"/>
              </a:lnSpc>
              <a:spcBef>
                <a:spcPts val="600"/>
              </a:spcBef>
              <a:spcAft>
                <a:spcPts val="600"/>
              </a:spcAft>
            </a:pPr>
            <a:r>
              <a:rPr lang="en-GB" sz="3600" b="1" dirty="0">
                <a:solidFill>
                  <a:srgbClr val="7030A0"/>
                </a:solidFill>
                <a:effectLst/>
                <a:latin typeface="Arial" panose="020B0604020202020204" pitchFamily="34" charset="0"/>
                <a:ea typeface="Arial" panose="020B0604020202020204" pitchFamily="34" charset="0"/>
                <a:cs typeface="Arial" panose="020B0604020202020204" pitchFamily="34" charset="0"/>
              </a:rPr>
              <a:t>Student names: Adeola Victoria Kolawole</a:t>
            </a:r>
            <a:endParaRPr lang="en-GB" sz="36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Bef>
                <a:spcPts val="600"/>
              </a:spcBef>
              <a:spcAft>
                <a:spcPts val="600"/>
              </a:spcAft>
            </a:pPr>
            <a:r>
              <a:rPr lang="en-GB" sz="3600" b="1" dirty="0">
                <a:solidFill>
                  <a:srgbClr val="7030A0"/>
                </a:solidFill>
                <a:effectLst/>
                <a:latin typeface="Arial" panose="020B0604020202020204" pitchFamily="34" charset="0"/>
                <a:ea typeface="Arial" panose="020B0604020202020204" pitchFamily="34" charset="0"/>
                <a:cs typeface="Arial" panose="020B0604020202020204" pitchFamily="34" charset="0"/>
              </a:rPr>
              <a:t> </a:t>
            </a:r>
            <a:endParaRPr lang="en-GB" sz="36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Bef>
                <a:spcPts val="600"/>
              </a:spcBef>
              <a:spcAft>
                <a:spcPts val="600"/>
              </a:spcAft>
            </a:pPr>
            <a:r>
              <a:rPr lang="en-GB" sz="3600" b="1" dirty="0">
                <a:solidFill>
                  <a:srgbClr val="7030A0"/>
                </a:solidFill>
                <a:effectLst/>
                <a:latin typeface="Arial" panose="020B0604020202020204" pitchFamily="34" charset="0"/>
                <a:ea typeface="Arial" panose="020B0604020202020204" pitchFamily="34" charset="0"/>
                <a:cs typeface="Arial" panose="020B0604020202020204" pitchFamily="34" charset="0"/>
              </a:rPr>
              <a:t>Student number: 2246896 </a:t>
            </a:r>
            <a:endParaRPr lang="en-GB" sz="36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p:txBody>
      </p:sp>
      <p:pic>
        <p:nvPicPr>
          <p:cNvPr id="21" name="Picture 20" descr="How To Support Teen Mental Health | Granite Hill Hospital">
            <a:extLst>
              <a:ext uri="{FF2B5EF4-FFF2-40B4-BE49-F238E27FC236}">
                <a16:creationId xmlns:a16="http://schemas.microsoft.com/office/drawing/2014/main" id="{2D988419-0C51-41F0-ADE4-FF2C1C7E2FAC}"/>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2590800" y="5629016"/>
            <a:ext cx="5638800" cy="2626346"/>
          </a:xfrm>
          <a:prstGeom prst="rect">
            <a:avLst/>
          </a:prstGeom>
          <a:noFill/>
          <a:ln>
            <a:noFill/>
          </a:ln>
        </p:spPr>
      </p:pic>
      <p:pic>
        <p:nvPicPr>
          <p:cNvPr id="23" name="Picture 22" descr="The mental health crisis among children and teens: How parents can help - Harvard Health">
            <a:extLst>
              <a:ext uri="{FF2B5EF4-FFF2-40B4-BE49-F238E27FC236}">
                <a16:creationId xmlns:a16="http://schemas.microsoft.com/office/drawing/2014/main" id="{CDF43152-AC9E-4F2F-BE2E-C84ADEE29E02}"/>
              </a:ext>
            </a:extLst>
          </p:cNvPr>
          <p:cNvPicPr/>
          <p:nvPr/>
        </p:nvPicPr>
        <p:blipFill>
          <a:blip r:embed="rId9">
            <a:extLst>
              <a:ext uri="{28A0092B-C50C-407E-A947-70E740481C1C}">
                <a14:useLocalDpi xmlns:a14="http://schemas.microsoft.com/office/drawing/2010/main" val="0"/>
              </a:ext>
            </a:extLst>
          </a:blip>
          <a:srcRect/>
          <a:stretch>
            <a:fillRect/>
          </a:stretch>
        </p:blipFill>
        <p:spPr bwMode="auto">
          <a:xfrm>
            <a:off x="9462723" y="12432498"/>
            <a:ext cx="7259303" cy="3721902"/>
          </a:xfrm>
          <a:prstGeom prst="rect">
            <a:avLst/>
          </a:prstGeom>
          <a:noFill/>
          <a:ln>
            <a:noFill/>
          </a:ln>
        </p:spPr>
      </p:pic>
      <p:sp>
        <p:nvSpPr>
          <p:cNvPr id="24" name="TextBox 19">
            <a:extLst>
              <a:ext uri="{FF2B5EF4-FFF2-40B4-BE49-F238E27FC236}">
                <a16:creationId xmlns:a16="http://schemas.microsoft.com/office/drawing/2014/main" id="{D68A45C8-48AC-4FA9-9CCF-203464E23C3D}"/>
              </a:ext>
            </a:extLst>
          </p:cNvPr>
          <p:cNvSpPr txBox="1">
            <a:spLocks noChangeArrowheads="1"/>
          </p:cNvSpPr>
          <p:nvPr/>
        </p:nvSpPr>
        <p:spPr bwMode="auto">
          <a:xfrm>
            <a:off x="16870473" y="16896071"/>
            <a:ext cx="15800877" cy="4747760"/>
          </a:xfrm>
          <a:prstGeom prst="rect">
            <a:avLst/>
          </a:prstGeom>
          <a:solidFill>
            <a:schemeClr val="accent1">
              <a:lumMod val="20000"/>
              <a:lumOff val="80000"/>
            </a:schemeClr>
          </a:solidFill>
          <a:ln>
            <a:noFill/>
          </a:ln>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ctr">
              <a:lnSpc>
                <a:spcPct val="107000"/>
              </a:lnSpc>
              <a:spcAft>
                <a:spcPts val="800"/>
              </a:spcAft>
            </a:pPr>
            <a:r>
              <a:rPr lang="en-GB" sz="36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References (Cont..)</a:t>
            </a:r>
            <a:endParaRPr lang="en-GB" sz="3600" b="1"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lgn="just">
              <a:spcAft>
                <a:spcPts val="800"/>
              </a:spcAf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Office for National Statistics (2024a) Domestic abuse prevalence and trends, England and Wales: year ending March 2024. Available at: </a:t>
            </a:r>
            <a:r>
              <a:rPr lang="en-GB" sz="1600" u="sng"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10"/>
              </a:rPr>
              <a:t>https://www.ons.gov.uk/peoplepopulationandcommunity/crimeandjustice/articles/domesticabuseprevalenceandtrendsenglandandwales/yearendingmarch2024</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(Accessed: 16 October 2026).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spcAft>
                <a:spcPts val="800"/>
              </a:spcAf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Office for National Statistics (2024b) Evaluating a new measure of domestic abuse. Available at: </a:t>
            </a:r>
            <a:r>
              <a:rPr lang="en-GB" sz="1600" u="sng"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11"/>
              </a:rPr>
              <a:t>https://www.ons.gov.uk/peoplepopulationandcommunity/crimeandjustice/methodologies/evaluatinganewmeasureofdomesticabuse</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(Accessed: 16 October 2026).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spcAft>
                <a:spcPts val="800"/>
              </a:spcAf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World Health Organization (2024) Adolescent and young adult health. Available at: </a:t>
            </a:r>
            <a:r>
              <a:rPr lang="en-GB" sz="1600" u="sng"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12"/>
              </a:rPr>
              <a:t>https://www.who.int/news-room/fact-sheets/detail/adolescents-health-risks-and-solutions</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(Accessed: 16 October 2026).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spcAft>
                <a:spcPts val="800"/>
              </a:spcAft>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World Health Organization (2025) Mental health of adolescents. Available at: </a:t>
            </a:r>
            <a:r>
              <a:rPr lang="en-GB" sz="1600" u="sng"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13"/>
              </a:rPr>
              <a:t>https://www.who.int/news-room/fact-sheets/detail/adolescent-mental-health</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 (Accessed: 16 October 2026).</a:t>
            </a:r>
          </a:p>
          <a:p>
            <a:pPr marL="285750" indent="-285750" algn="just">
              <a:spcAft>
                <a:spcPts val="800"/>
              </a:spcAft>
              <a:buFont typeface="Arial" panose="020B0604020202020204" pitchFamily="34" charset="0"/>
              <a:buChar char="•"/>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algn="ctr">
              <a:spcAft>
                <a:spcPts val="800"/>
              </a:spcAft>
            </a:pPr>
            <a:r>
              <a:rPr lang="en-GB" sz="6600" i="1" dirty="0">
                <a:solidFill>
                  <a:schemeClr val="accent2">
                    <a:lumMod val="75000"/>
                  </a:schemeClr>
                </a:solidFill>
                <a:effectLst/>
                <a:latin typeface="+mn-lt"/>
                <a:ea typeface="Calibri" panose="020F0502020204030204" pitchFamily="34" charset="0"/>
                <a:cs typeface="Times New Roman" panose="02020603050405020304" pitchFamily="18" charset="0"/>
              </a:rPr>
              <a:t>Thank You</a:t>
            </a:r>
          </a:p>
        </p:txBody>
      </p:sp>
      <p:pic>
        <p:nvPicPr>
          <p:cNvPr id="25" name="Picture 24" descr="Teen Mental Health: A Comprehensive Overview | Metropolitan Behavioral Health">
            <a:extLst>
              <a:ext uri="{FF2B5EF4-FFF2-40B4-BE49-F238E27FC236}">
                <a16:creationId xmlns:a16="http://schemas.microsoft.com/office/drawing/2014/main" id="{6D95407E-1B76-4327-A7F8-980142771378}"/>
              </a:ext>
            </a:extLst>
          </p:cNvPr>
          <p:cNvPicPr/>
          <p:nvPr/>
        </p:nvPicPr>
        <p:blipFill>
          <a:blip r:embed="rId14">
            <a:extLst>
              <a:ext uri="{28A0092B-C50C-407E-A947-70E740481C1C}">
                <a14:useLocalDpi xmlns:a14="http://schemas.microsoft.com/office/drawing/2010/main" val="0"/>
              </a:ext>
            </a:extLst>
          </a:blip>
          <a:srcRect/>
          <a:stretch>
            <a:fillRect/>
          </a:stretch>
        </p:blipFill>
        <p:spPr bwMode="auto">
          <a:xfrm>
            <a:off x="26768981" y="11958634"/>
            <a:ext cx="5731510" cy="4056380"/>
          </a:xfrm>
          <a:prstGeom prst="rect">
            <a:avLst/>
          </a:prstGeom>
          <a:noFill/>
          <a:ln>
            <a:noFill/>
          </a:ln>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ponderingpeacock|08-2022"/>
</p:tagLst>
</file>

<file path=ppt/theme/theme1.xml><?xml version="1.0" encoding="utf-8"?>
<a:theme xmlns:a="http://schemas.openxmlformats.org/drawingml/2006/main" name="Default Design">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Default Design">
      <a:majorFont>
        <a:latin typeface="Times New Roman"/>
        <a:ea typeface="Arial"/>
        <a:cs typeface="Arial"/>
      </a:majorFont>
      <a:minorFont>
        <a:latin typeface="Times New Roman"/>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outerShdw blurRad="38100" dist="38100" dir="2700000" algn="tl">
                <a:srgbClr val="000000">
                  <a:alpha val="43137"/>
                </a:srgbClr>
              </a:outerShdw>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outerShdw blurRad="38100" dist="38100" dir="2700000" algn="tl">
                <a:srgbClr val="000000">
                  <a:alpha val="43137"/>
                </a:srgbClr>
              </a:outerShdw>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2368</TotalTime>
  <Words>1003</Words>
  <Application>Microsoft Office PowerPoint</Application>
  <PresentationFormat>Custom</PresentationFormat>
  <Paragraphs>62</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Times New Roman</vt:lpstr>
      <vt:lpstr>Calibri</vt:lpstr>
      <vt:lpstr>Symbol</vt:lpstr>
      <vt:lpstr>Default Design</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template for a scientific poster</dc:title>
  <dc:subject>Free Poster Presentation Example</dc:subject>
  <dc:creator>Graphicsland/MakeSigns.com</dc:creator>
  <cp:keywords>scientific, research, template, custom, poster, presentation, symposium, printing, PowerPoint, create, design, example, sample, download</cp:keywords>
  <dc:description>This is a free template from MakeSigns.com to help you create the perfect scientific poster.</dc:description>
  <cp:lastModifiedBy>Adeola Victoria Kolawole (2246896)</cp:lastModifiedBy>
  <cp:revision>156</cp:revision>
  <cp:lastPrinted>2000-08-03T00:31:24Z</cp:lastPrinted>
  <dcterms:modified xsi:type="dcterms:W3CDTF">2026-10-19T10:15:13Z</dcterms:modified>
  <cp:category>research posters template</cp:category>
</cp:coreProperties>
</file>