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7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82"/>
  </p:normalViewPr>
  <p:slideViewPr>
    <p:cSldViewPr snapToGrid="0" snapToObjects="1">
      <p:cViewPr>
        <p:scale>
          <a:sx n="72" d="100"/>
          <a:sy n="72" d="100"/>
        </p:scale>
        <p:origin x="920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900D-AEBA-E24C-B1FB-02E247F276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5A15CA-C500-3F49-9938-F7BEDE556B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8BCE4-B4BE-984E-BB16-4558AB9A5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F7280-84D9-B644-9FD8-AB16D0908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07A85-DBB2-3D47-86C7-54F1BAA7F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690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FE718-53EE-304A-9193-AC6B8B3CB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E29AE-DE8E-DF41-AEA5-82E54ECFA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E512B-3E7B-7A4F-AD31-2E324EE0B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3D2CF-8634-C946-916E-B18A9757E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81B20-E91C-0748-A71D-C57A8A54E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123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991EC-0EE5-E348-B70F-A0470D368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D3DBE6-4F67-8D4F-B4D7-17CBBDABEC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BFF5F-185E-D04A-8301-E7F7AD9F3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98D589-5BBD-B04D-9FC2-7FF8ECA4E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EE7DE-C947-6F4F-83E5-5550E29C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565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EEF9E-9FDC-8D43-A477-4127B5F8D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85E69-A0DC-6C43-80D6-21F852FFAB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A1A37B-A39F-1240-98B5-4F2899038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FF8EBF-9AF7-9741-8D75-DD1E30030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486EA6-E794-5B47-BF10-CA1D865E8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04766-4758-FC49-AAB1-60CBCDA5E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028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C86E9-9ECE-764C-8F0E-AB9F1D4B9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959E1D-4EEC-DB41-B30F-4A19100346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16A1BE-B3E3-894F-9CD4-5E00FE9126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9113D9-7D42-464E-8E01-F488D60371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9E986B-E01F-B949-A1C7-035A2736D8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4B4B0E-71AE-F54E-97AE-7BB9F7ECC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F1B0C8-64E9-FC47-9065-0D6A6A76D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6EE92-9104-6F46-8209-CE20EB2B0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444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EDA04-0EB6-1B4A-B20F-3F1D44A9B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7664E7-B638-7143-A43C-38479169C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9501C5-3EBD-274F-A5CD-195ACA31C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40990-21AB-5A4F-AD63-CD76A05B8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475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33C457-D56F-0C4D-8DE3-D68E5B3F5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907AB1-6811-DF45-8B6A-831F56A02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F6B122-C859-1541-9C09-B89682581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207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1AED3-8744-B34C-847D-16BE488CC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7E47A-3285-3445-94BE-A262789DC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B04E24-7192-CF4E-8A05-B5462920DA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1E139-1FC0-AF46-8A72-CD832A1E1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9C4595-D010-F644-9FEA-40A991BEC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8E27C3-2689-F44B-A0E0-6CDEA51D9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250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840FB-37CD-684B-84E7-4156E9A9C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4D2375-CE2C-4D4F-B53D-E5BBB0C8C4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7022EB-51FB-2C41-8AAC-14265BDA90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D0FC1-428E-AC4D-8AB1-53A8530E8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056943-D81A-3A4E-AF65-95EF7442A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F8E47F-4367-B448-BEFC-9B0D5B362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03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21D78-5AE1-FA4D-B436-53345AF33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C2477F-CFD0-584A-9EDF-0DA3A05303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78F41-1C75-404B-BD09-36312CEA2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4282F-06EA-DF46-8A41-02E317A44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1C483-D1B6-8E4B-A801-3C7150F87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869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C87497-121F-FE45-9440-3BF7C6CEE0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2A7257-3EC5-1347-9A73-E260E59AD3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B279D6-DB1E-FD4F-B7B1-1FB4D539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613F0-3762-7044-A864-A4126B4C8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D8E57-1038-3646-9AE8-1C8B51BAC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509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D836C-78E3-E546-9AF0-6A25B703A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11E441-1A15-3448-B80C-199939A80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C89A0F-4F64-D04C-B797-74D90EE9E2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BFA6B-9648-DB44-ADCD-53293CB0CE13}" type="datetimeFigureOut">
              <a:rPr lang="en-US" smtClean="0"/>
              <a:t>1/12/21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8D694B-DB7A-3B4C-8534-FBB61061C0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1EA9A-AB7B-244F-BE26-1359989F27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D8BD7-B403-2B46-941C-88A389E42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168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lipsnack.com/zarajames/visual-communication-zara-james.html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B3DD7-2E10-6D46-A33A-9CCF3AA747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Visual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B5DE4F-EAB5-AF43-988E-1DED50818F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Research Methods &amp; Communication </a:t>
            </a:r>
          </a:p>
          <a:p>
            <a:r>
              <a:rPr lang="en-US" dirty="0"/>
              <a:t>Zara James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0B13AD-9707-AB45-9880-8A501FFF2E5E}"/>
              </a:ext>
            </a:extLst>
          </p:cNvPr>
          <p:cNvSpPr txBox="1"/>
          <p:nvPr/>
        </p:nvSpPr>
        <p:spPr>
          <a:xfrm>
            <a:off x="2295729" y="5735636"/>
            <a:ext cx="78210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https://www.flipsnack.com/zarajames/visual-communication-zara-james.html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304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4EF1D193-1060-6C44-8ACD-F818FC8FD0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013" y="0"/>
            <a:ext cx="48519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775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logo&#10;&#10;Description automatically generated">
            <a:extLst>
              <a:ext uri="{FF2B5EF4-FFF2-40B4-BE49-F238E27FC236}">
                <a16:creationId xmlns:a16="http://schemas.microsoft.com/office/drawing/2014/main" id="{32A8561C-F5F1-934E-BB15-E2D20C184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061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B7C0E06-6EE7-4DC1-8358-E6A2581DF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8C8F03C0-AFB1-8045-AFEC-6AE879914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450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9">
            <a:extLst>
              <a:ext uri="{FF2B5EF4-FFF2-40B4-BE49-F238E27FC236}">
                <a16:creationId xmlns:a16="http://schemas.microsoft.com/office/drawing/2014/main" id="{BB7C0E06-6EE7-4DC1-8358-E6A2581DF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ECA7CF93-13F4-3247-9CF3-9F77D95BE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974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9EAFEFF3-F13F-1549-B004-0FB644634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013" y="0"/>
            <a:ext cx="48519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938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83343A-11AF-8A46-8834-3C7DA79F3B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4828" y="633212"/>
            <a:ext cx="3390956" cy="254321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214" y="1111170"/>
            <a:ext cx="11040" cy="464510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29AEADF1-10AA-BA4A-9823-9E869752D9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905" y="3709539"/>
            <a:ext cx="3390956" cy="254321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3027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10334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8833792-EEF8-204D-8DD8-B982423491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4158" y="3671316"/>
            <a:ext cx="3394482" cy="25458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6EA1B55-9620-8A48-8411-2ED04F8784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214664" y="952396"/>
            <a:ext cx="2553469" cy="19151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7D2063-C65F-B04E-B3CD-51DA1E598316}"/>
              </a:ext>
            </a:extLst>
          </p:cNvPr>
          <p:cNvSpPr txBox="1"/>
          <p:nvPr/>
        </p:nvSpPr>
        <p:spPr>
          <a:xfrm>
            <a:off x="233082" y="6252756"/>
            <a:ext cx="11201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is my zine printed out. I would have liked it to have been printed onto newsprint, but my printer wouldn’t take the paper. Here it is printed onto normal printer paper but I think it gives the same effect </a:t>
            </a:r>
          </a:p>
        </p:txBody>
      </p:sp>
    </p:spTree>
    <p:extLst>
      <p:ext uri="{BB962C8B-B14F-4D97-AF65-F5344CB8AC3E}">
        <p14:creationId xmlns:p14="http://schemas.microsoft.com/office/powerpoint/2010/main" val="1156152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D574F6-88AD-9540-8E52-F19EBFCA2F96}"/>
              </a:ext>
            </a:extLst>
          </p:cNvPr>
          <p:cNvSpPr txBox="1"/>
          <p:nvPr/>
        </p:nvSpPr>
        <p:spPr>
          <a:xfrm>
            <a:off x="1032933" y="982134"/>
            <a:ext cx="106849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 next few slides are ideas and research that are not the final design</a:t>
            </a:r>
          </a:p>
        </p:txBody>
      </p:sp>
    </p:spTree>
    <p:extLst>
      <p:ext uri="{BB962C8B-B14F-4D97-AF65-F5344CB8AC3E}">
        <p14:creationId xmlns:p14="http://schemas.microsoft.com/office/powerpoint/2010/main" val="3824619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3114B9B-8474-0A4B-8D1C-92B66EB6D9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57073"/>
            <a:ext cx="5291666" cy="374385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E833CAD-4669-3A42-9AD7-7C15E656A4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1557073"/>
            <a:ext cx="5291667" cy="37438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9BCD4A-9DFE-BF4F-A40A-7974E90A289D}"/>
              </a:ext>
            </a:extLst>
          </p:cNvPr>
          <p:cNvSpPr txBox="1"/>
          <p:nvPr/>
        </p:nvSpPr>
        <p:spPr>
          <a:xfrm>
            <a:off x="863600" y="321733"/>
            <a:ext cx="731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Previous ideas  and designs. </a:t>
            </a:r>
          </a:p>
        </p:txBody>
      </p:sp>
    </p:spTree>
    <p:extLst>
      <p:ext uri="{BB962C8B-B14F-4D97-AF65-F5344CB8AC3E}">
        <p14:creationId xmlns:p14="http://schemas.microsoft.com/office/powerpoint/2010/main" val="3928878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F0FC9F25-9669-6C40-9213-04B7D8FF9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26438"/>
            <a:ext cx="3278292" cy="2458719"/>
          </a:xfrm>
          <a:prstGeom prst="rect">
            <a:avLst/>
          </a:prstGeom>
        </p:spPr>
      </p:pic>
      <p:pic>
        <p:nvPicPr>
          <p:cNvPr id="11" name="Picture 10" descr="A picture containing text, envelope, stationary&#10;&#10;Description automatically generated">
            <a:extLst>
              <a:ext uri="{FF2B5EF4-FFF2-40B4-BE49-F238E27FC236}">
                <a16:creationId xmlns:a16="http://schemas.microsoft.com/office/drawing/2014/main" id="{84F0B33C-3CE2-1D41-8B1F-C3A62E4174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492" y="740884"/>
            <a:ext cx="3239769" cy="2429826"/>
          </a:xfrm>
          <a:prstGeom prst="rect">
            <a:avLst/>
          </a:prstGeom>
        </p:spPr>
      </p:pic>
      <p:pic>
        <p:nvPicPr>
          <p:cNvPr id="9" name="Picture 8" descr="A picture containing text, envelope&#10;&#10;Description automatically generated">
            <a:extLst>
              <a:ext uri="{FF2B5EF4-FFF2-40B4-BE49-F238E27FC236}">
                <a16:creationId xmlns:a16="http://schemas.microsoft.com/office/drawing/2014/main" id="{E6C982CF-C3C4-9842-8096-A792DE6B2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467" y="3672836"/>
            <a:ext cx="3278292" cy="2458719"/>
          </a:xfrm>
          <a:prstGeom prst="rect">
            <a:avLst/>
          </a:prstGeom>
        </p:spPr>
      </p:pic>
      <p:pic>
        <p:nvPicPr>
          <p:cNvPr id="5" name="Picture 4" descr="Background pattern, calendar&#10;&#10;Description automatically generated">
            <a:extLst>
              <a:ext uri="{FF2B5EF4-FFF2-40B4-BE49-F238E27FC236}">
                <a16:creationId xmlns:a16="http://schemas.microsoft.com/office/drawing/2014/main" id="{0B5077CF-A8CC-D646-8BEF-84910EB62F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3491" y="3696946"/>
            <a:ext cx="3239769" cy="2429826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3A85D90B-EAB6-814C-B9FA-478A4ACCFD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04994" y="2025170"/>
            <a:ext cx="3743538" cy="28076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9E0FDFD-E9E5-634B-BF59-6195CDE09249}"/>
              </a:ext>
            </a:extLst>
          </p:cNvPr>
          <p:cNvSpPr txBox="1"/>
          <p:nvPr/>
        </p:nvSpPr>
        <p:spPr>
          <a:xfrm>
            <a:off x="8032376" y="4832823"/>
            <a:ext cx="35161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These are some original tests that I did in uni. I would have liked to experimented more with the acetate.  </a:t>
            </a:r>
          </a:p>
        </p:txBody>
      </p:sp>
    </p:spTree>
    <p:extLst>
      <p:ext uri="{BB962C8B-B14F-4D97-AF65-F5344CB8AC3E}">
        <p14:creationId xmlns:p14="http://schemas.microsoft.com/office/powerpoint/2010/main" val="2287904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105</Words>
  <Application>Microsoft Macintosh PowerPoint</Application>
  <PresentationFormat>Widescreen</PresentationFormat>
  <Paragraphs>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Visual 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Communication</dc:title>
  <dc:creator>Zara Elizabeth James (P150964)</dc:creator>
  <cp:lastModifiedBy>Zara Elizabeth James (P150964)</cp:lastModifiedBy>
  <cp:revision>1</cp:revision>
  <dcterms:created xsi:type="dcterms:W3CDTF">2021-01-13T09:53:08Z</dcterms:created>
  <dcterms:modified xsi:type="dcterms:W3CDTF">2021-01-13T10:07:06Z</dcterms:modified>
</cp:coreProperties>
</file>