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6" r:id="rId5"/>
    <p:sldId id="267" r:id="rId6"/>
    <p:sldId id="268" r:id="rId7"/>
    <p:sldId id="269" r:id="rId8"/>
    <p:sldId id="263" r:id="rId9"/>
    <p:sldId id="264" r:id="rId10"/>
    <p:sldId id="270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939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296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968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515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69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476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899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888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245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265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5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C9F68-5C88-4E82-AD88-4E19DEE73FE9}" type="datetimeFigureOut">
              <a:rPr lang="en-GB" smtClean="0"/>
              <a:t>14/01/2017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D9B94-4745-420F-A3D3-D76516D25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11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196752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 TO WAREHOUSE MANAGEMENT</a:t>
            </a:r>
          </a:p>
          <a:p>
            <a:pPr algn="ctr"/>
            <a:endParaRPr lang="en-GB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32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1305342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 TO WAREHOUSE MANAGEMENT</a:t>
            </a:r>
          </a:p>
          <a:p>
            <a:pPr algn="ctr"/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YEAR 1</a:t>
            </a:r>
          </a:p>
          <a:p>
            <a:pPr algn="ctr"/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Lecturer:	Ged Edwards FCILT, Tech IOSH.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Background:	38 Years UK Defence Supply Chain, Senior Manager UK Base Depot LLANGENNECH 1997-2008. Senior Project Manager Armoured Vehicle Trials, 2008-2016.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Management Consultant, Supply Chain, Inventory Management, Logistics Management. 2016:</a:t>
            </a:r>
          </a:p>
        </p:txBody>
      </p:sp>
    </p:spTree>
    <p:extLst>
      <p:ext uri="{BB962C8B-B14F-4D97-AF65-F5344CB8AC3E}">
        <p14:creationId xmlns:p14="http://schemas.microsoft.com/office/powerpoint/2010/main" val="299748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332656"/>
            <a:ext cx="85689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CHATHAM HOUSE RULES: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What is said in this room, remains in this room. – This is a safe haven for personal opinions to be aired, without fear any differences of opinion being taken outside.</a:t>
            </a:r>
          </a:p>
          <a:p>
            <a:pPr marL="342900" indent="-342900">
              <a:buAutoNum type="arabicPeriod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This is a place of respect, everyone's opinion is as valid as the next.</a:t>
            </a:r>
          </a:p>
          <a:p>
            <a:pPr marL="342900" indent="-342900">
              <a:buAutoNum type="arabicPeriod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No mobile phones to be switched on, If you get caught, you will be asked to leave the session. These are a distraction, Facebook and Twitter can wait.</a:t>
            </a:r>
          </a:p>
          <a:p>
            <a:pPr marL="342900" indent="-342900">
              <a:buAutoNum type="arabicPeriod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lectures start on time – lateness is a sign of disrespect for those who make the effort.</a:t>
            </a:r>
          </a:p>
          <a:p>
            <a:pPr marL="342900" indent="-342900">
              <a:buAutoNum type="arabicPeriod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 or conversations are through the lecturer, any other conversations are a distraction and will result in the perpetrators being asked to continue the lecture, from the front of the class.</a:t>
            </a:r>
          </a:p>
          <a:p>
            <a:pPr marL="342900" indent="-342900">
              <a:buAutoNum type="arabicPeriod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Do not be afraid to ask questions relevant to the subject being taught, don’t ask for the answers to the exam questions because you won’t get them.</a:t>
            </a:r>
          </a:p>
          <a:p>
            <a:pPr marL="342900" indent="-342900">
              <a:buAutoNum type="arabicPeriod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you bring food or drink into the lecture room, take the empties and trash away with you and you will be responsible for cleaning up spillages.</a:t>
            </a:r>
          </a:p>
          <a:p>
            <a:pPr marL="342900" indent="-342900">
              <a:buAutoNum type="arabicPeriod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Remember the Golden Rule: </a:t>
            </a:r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Who ever owns the Gold RULES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that means I’m in charge.</a:t>
            </a:r>
            <a:endParaRPr lang="en-GB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91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INTRODUCTION TO WAREHOUSE MANAGEMENT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LEVEL 4</a:t>
            </a:r>
          </a:p>
          <a:p>
            <a:r>
              <a:rPr lang="en-GB" dirty="0" smtClean="0"/>
              <a:t>MODULE CODE M4X0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910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COURSE AIMS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833273"/>
              </p:ext>
            </p:extLst>
          </p:nvPr>
        </p:nvGraphicFramePr>
        <p:xfrm>
          <a:off x="1524000" y="1397000"/>
          <a:ext cx="6072336" cy="3474720"/>
        </p:xfrm>
        <a:graphic>
          <a:graphicData uri="http://schemas.openxmlformats.org/drawingml/2006/table">
            <a:tbl>
              <a:tblPr firstRow="1" firstCol="1">
                <a:tableStyleId>{21E4AEA4-8DFA-4A89-87EB-49C32662AFE0}</a:tableStyleId>
              </a:tblPr>
              <a:tblGrid>
                <a:gridCol w="671736"/>
                <a:gridCol w="5400600"/>
              </a:tblGrid>
              <a:tr h="370840">
                <a:tc>
                  <a:txBody>
                    <a:bodyPr/>
                    <a:lstStyle/>
                    <a:p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 investigate</a:t>
                      </a:r>
                      <a:r>
                        <a:rPr lang="en-GB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the contemporary issues and themes that </a:t>
                      </a:r>
                      <a:r>
                        <a:rPr lang="en-GB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imapct</a:t>
                      </a:r>
                      <a:r>
                        <a:rPr lang="en-GB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on the development and </a:t>
                      </a:r>
                      <a:r>
                        <a:rPr lang="en-GB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mananagement</a:t>
                      </a:r>
                      <a:r>
                        <a:rPr lang="en-GB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warehouses.</a:t>
                      </a:r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  <a:p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 identify</a:t>
                      </a:r>
                      <a:r>
                        <a:rPr lang="en-GB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evaluate the impact of logistical trade offs.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185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OUTCOMES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556792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On the successful completion of this module the student should be able to demonstrate the ability to: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154450"/>
              </p:ext>
            </p:extLst>
          </p:nvPr>
        </p:nvGraphicFramePr>
        <p:xfrm>
          <a:off x="1524000" y="2564904"/>
          <a:ext cx="6096000" cy="259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/>
                <a:gridCol w="5424264"/>
              </a:tblGrid>
              <a:tr h="1296144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1.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To</a:t>
                      </a:r>
                      <a:r>
                        <a:rPr lang="en-GB" baseline="0" dirty="0" smtClean="0"/>
                        <a:t> demonstrate an understanding of the relevance of warehouses as a means of sustaining competitive advantage.</a:t>
                      </a:r>
                      <a:endParaRPr lang="en-GB" dirty="0"/>
                    </a:p>
                  </a:txBody>
                  <a:tcPr/>
                </a:tc>
              </a:tr>
              <a:tr h="1296144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450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THIS MEAN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 are going to be looking at: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role of a warehouse.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Warehouse processes, receiving &amp; put-away, picking strategies, replenishment.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Warehouse design &amp; management systems.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Industry analysis – meeting operational and strategic challenges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99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67944" y="1700808"/>
            <a:ext cx="41764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Storage and handling equipment's.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Health and Safety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Management &amp; Industry Issues – meeting the challenges in the external environment.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548680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AND THERES MORE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73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548680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What does this mean to you!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2204864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 in two phases:</a:t>
            </a: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AutoNum type="arabicPeriod"/>
            </a:pP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Formative: Individual presentation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(3-5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minutes) in support of Assessment Component 1.</a:t>
            </a:r>
          </a:p>
          <a:p>
            <a:pPr lvl="1"/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2. Summative, Assessment Component 1. </a:t>
            </a:r>
          </a:p>
          <a:p>
            <a:pPr lvl="1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Write an essay analysing one of the key ESD learning themes – Strategic thinking. (Word Count 1,750 words +/- 10%)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44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92696"/>
            <a:ext cx="82809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Bibliography: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Essential: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Richards G, (2014), Warehouse Management: A Complete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uide to Improving and Minimising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osts in the Modern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arehouse (2</a:t>
            </a:r>
            <a:r>
              <a:rPr lang="en-GB" sz="24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edition), London, Kogan Page.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06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80794"/>
            <a:ext cx="6984776" cy="42972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0" y="476672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ANY QUESTIONS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50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475</Words>
  <Application>Microsoft Office PowerPoint</Application>
  <PresentationFormat>On-screen Show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INTRODUCTION TO WAREHOUSE MANAGEMENT</vt:lpstr>
      <vt:lpstr>COURSE AIMS</vt:lpstr>
      <vt:lpstr>LEARNING OUTCOMES</vt:lpstr>
      <vt:lpstr>WHAT DOES THIS MEAN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</dc:creator>
  <cp:lastModifiedBy>Windows</cp:lastModifiedBy>
  <cp:revision>10</cp:revision>
  <dcterms:created xsi:type="dcterms:W3CDTF">2017-01-14T15:31:37Z</dcterms:created>
  <dcterms:modified xsi:type="dcterms:W3CDTF">2017-01-14T15:59:09Z</dcterms:modified>
</cp:coreProperties>
</file>