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tx2">
              <a:lumMod val="50000"/>
            </a:schemeClr>
          </a:fgClr>
          <a:bgClr>
            <a:schemeClr val="accent2">
              <a:lumMod val="7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565590" y="-28136"/>
            <a:ext cx="4709038" cy="40650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565590" y="17802"/>
            <a:ext cx="4416305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 </a:t>
            </a:r>
          </a:p>
          <a:p>
            <a:r>
              <a:rPr lang="en-GB" sz="1400" b="1" u="sng" dirty="0" err="1"/>
              <a:t>Enw</a:t>
            </a:r>
            <a:r>
              <a:rPr lang="en-GB" sz="1400" b="1" u="sng" dirty="0"/>
              <a:t> : Ben Murphy </a:t>
            </a:r>
          </a:p>
          <a:p>
            <a:r>
              <a:rPr lang="en-GB" sz="1400" b="1" u="sng" dirty="0" err="1"/>
              <a:t>Dyddiad</a:t>
            </a:r>
            <a:r>
              <a:rPr lang="en-GB" sz="1400" b="1" u="sng" dirty="0"/>
              <a:t> </a:t>
            </a:r>
            <a:r>
              <a:rPr lang="en-GB" sz="1400" b="1" u="sng" dirty="0" err="1"/>
              <a:t>Geni</a:t>
            </a:r>
            <a:r>
              <a:rPr lang="en-GB" sz="1400" b="1" u="sng" dirty="0"/>
              <a:t>: </a:t>
            </a:r>
          </a:p>
          <a:p>
            <a:r>
              <a:rPr lang="en-GB" sz="1400" b="1" u="sng" dirty="0"/>
              <a:t>14/04/95</a:t>
            </a:r>
          </a:p>
          <a:p>
            <a:r>
              <a:rPr lang="en-GB" sz="1400" b="1" u="sng" dirty="0"/>
              <a:t> </a:t>
            </a:r>
            <a:r>
              <a:rPr lang="en-GB" sz="1400" b="1" u="sng" dirty="0" err="1"/>
              <a:t>Dinas</a:t>
            </a:r>
            <a:r>
              <a:rPr lang="en-GB" sz="1400" b="1" u="sng" dirty="0"/>
              <a:t> : </a:t>
            </a:r>
            <a:r>
              <a:rPr lang="en-GB" sz="1400" b="1" u="sng" dirty="0" err="1"/>
              <a:t>Casnewydd</a:t>
            </a:r>
            <a:endParaRPr lang="en-GB" sz="1400" b="1" u="sng" dirty="0"/>
          </a:p>
          <a:p>
            <a:r>
              <a:rPr lang="en-GB" sz="1400" b="1" u="sng" dirty="0"/>
              <a:t> </a:t>
            </a:r>
            <a:r>
              <a:rPr lang="en-GB" sz="1400" b="1" u="sng" dirty="0" err="1"/>
              <a:t>Wnes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ddechrau</a:t>
            </a:r>
            <a:r>
              <a:rPr lang="en-GB" sz="1400" b="1" u="sng" dirty="0"/>
              <a:t> </a:t>
            </a:r>
            <a:r>
              <a:rPr lang="en-GB" sz="1400" b="1" u="sng" dirty="0" err="1"/>
              <a:t>fy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</a:t>
            </a:r>
            <a:r>
              <a:rPr lang="en-GB" sz="1400" b="1" u="sng" dirty="0"/>
              <a:t> </a:t>
            </a:r>
            <a:r>
              <a:rPr lang="en-GB" sz="1400" b="1" u="sng" dirty="0" err="1"/>
              <a:t>yn</a:t>
            </a:r>
            <a:r>
              <a:rPr lang="en-GB" sz="1400" b="1" u="sng" dirty="0"/>
              <a:t> </a:t>
            </a:r>
            <a:r>
              <a:rPr lang="en-GB" sz="1400" b="1" u="sng" dirty="0" err="1"/>
              <a:t>ysgol</a:t>
            </a:r>
            <a:r>
              <a:rPr lang="en-GB" sz="1400" b="1" u="sng" dirty="0"/>
              <a:t> </a:t>
            </a:r>
            <a:r>
              <a:rPr lang="en-GB" sz="1400" b="1" u="sng" dirty="0" err="1"/>
              <a:t>Gymraeg</a:t>
            </a:r>
            <a:r>
              <a:rPr lang="en-GB" sz="1400" b="1" u="sng" dirty="0"/>
              <a:t> </a:t>
            </a:r>
            <a:r>
              <a:rPr lang="en-GB" sz="1400" b="1" u="sng" dirty="0" err="1"/>
              <a:t>Casnewydd</a:t>
            </a:r>
            <a:r>
              <a:rPr lang="en-GB" sz="1400" b="1" u="sng" dirty="0"/>
              <a:t>, </a:t>
            </a:r>
            <a:r>
              <a:rPr lang="en-GB" sz="1400" b="1" u="sng" dirty="0" err="1"/>
              <a:t>yr</a:t>
            </a:r>
            <a:r>
              <a:rPr lang="en-GB" sz="1400" b="1" u="sng" dirty="0"/>
              <a:t> </a:t>
            </a:r>
            <a:r>
              <a:rPr lang="en-GB" sz="1400" b="1" u="sng" dirty="0" err="1"/>
              <a:t>unig</a:t>
            </a:r>
            <a:r>
              <a:rPr lang="en-GB" sz="1400" b="1" u="sng" dirty="0"/>
              <a:t> </a:t>
            </a:r>
            <a:r>
              <a:rPr lang="en-GB" sz="1400" b="1" u="sng" dirty="0" err="1"/>
              <a:t>ysgol</a:t>
            </a:r>
            <a:r>
              <a:rPr lang="en-GB" sz="1400" b="1" u="sng" dirty="0"/>
              <a:t> </a:t>
            </a:r>
            <a:r>
              <a:rPr lang="en-GB" sz="1400" b="1" u="sng" dirty="0" err="1"/>
              <a:t>Cymraeg</a:t>
            </a:r>
            <a:r>
              <a:rPr lang="en-GB" sz="1400" b="1" u="sng" dirty="0"/>
              <a:t> </a:t>
            </a:r>
            <a:r>
              <a:rPr lang="en-GB" sz="1400" b="1" u="sng" dirty="0" err="1"/>
              <a:t>yn</a:t>
            </a:r>
            <a:r>
              <a:rPr lang="en-GB" sz="1400" b="1" u="sng" dirty="0"/>
              <a:t> y </a:t>
            </a:r>
            <a:r>
              <a:rPr lang="en-GB" sz="1400" b="1" u="sng" dirty="0" err="1"/>
              <a:t>ddinas</a:t>
            </a:r>
            <a:r>
              <a:rPr lang="en-GB" sz="1400" b="1" u="sng" dirty="0"/>
              <a:t> </a:t>
            </a:r>
            <a:r>
              <a:rPr lang="en-GB" sz="1400" b="1" u="sng" dirty="0" err="1"/>
              <a:t>ar</a:t>
            </a:r>
            <a:r>
              <a:rPr lang="en-GB" sz="1400" b="1" u="sng" dirty="0"/>
              <a:t> y </a:t>
            </a:r>
            <a:r>
              <a:rPr lang="en-GB" sz="1400" b="1" u="sng" dirty="0" err="1"/>
              <a:t>pryd</a:t>
            </a:r>
            <a:r>
              <a:rPr lang="en-GB" sz="1400" b="1" u="sng" dirty="0"/>
              <a:t>. </a:t>
            </a:r>
            <a:r>
              <a:rPr lang="en-GB" sz="1400" b="1" u="sng" dirty="0" err="1"/>
              <a:t>Yna</a:t>
            </a:r>
            <a:r>
              <a:rPr lang="en-GB" sz="1400" b="1" u="sng" dirty="0"/>
              <a:t> </a:t>
            </a:r>
            <a:r>
              <a:rPr lang="en-GB" sz="1400" b="1" u="sng" dirty="0" err="1"/>
              <a:t>wnes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fynd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ysgol</a:t>
            </a:r>
            <a:r>
              <a:rPr lang="en-GB" sz="1400" b="1" u="sng" dirty="0"/>
              <a:t> </a:t>
            </a:r>
            <a:r>
              <a:rPr lang="en-GB" sz="1400" b="1" u="sng" dirty="0" err="1"/>
              <a:t>gyfun</a:t>
            </a:r>
            <a:r>
              <a:rPr lang="en-GB" sz="1400" b="1" u="sng" dirty="0"/>
              <a:t> </a:t>
            </a:r>
            <a:r>
              <a:rPr lang="en-GB" sz="1400" b="1" u="sng" dirty="0" err="1"/>
              <a:t>Gwynllyw</a:t>
            </a:r>
            <a:r>
              <a:rPr lang="en-GB" sz="1400" b="1" u="sng" dirty="0"/>
              <a:t> </a:t>
            </a:r>
            <a:r>
              <a:rPr lang="en-GB" sz="1400" b="1" u="sng" dirty="0" err="1"/>
              <a:t>ym</a:t>
            </a:r>
            <a:r>
              <a:rPr lang="en-GB" sz="1400" b="1" u="sng" dirty="0"/>
              <a:t> </a:t>
            </a:r>
            <a:r>
              <a:rPr lang="en-GB" sz="1400" b="1" u="sng" dirty="0" err="1"/>
              <a:t>Mhont</a:t>
            </a:r>
            <a:r>
              <a:rPr lang="en-GB" sz="1400" b="1" u="sng" dirty="0"/>
              <a:t>-y-</a:t>
            </a:r>
            <a:r>
              <a:rPr lang="en-GB" sz="1400" b="1" u="sng" dirty="0" err="1"/>
              <a:t>pŵl</a:t>
            </a:r>
            <a:r>
              <a:rPr lang="en-GB" sz="1400" b="1" u="sng" dirty="0"/>
              <a:t> </a:t>
            </a:r>
            <a:r>
              <a:rPr lang="en-GB" sz="1400" b="1" u="sng" dirty="0" err="1"/>
              <a:t>ble</a:t>
            </a:r>
            <a:r>
              <a:rPr lang="en-GB" sz="1400" b="1" u="sng" dirty="0"/>
              <a:t> </a:t>
            </a:r>
            <a:r>
              <a:rPr lang="en-GB" sz="1400" b="1" u="sng" dirty="0" err="1"/>
              <a:t>wnes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aros</a:t>
            </a:r>
            <a:r>
              <a:rPr lang="en-GB" sz="1400" b="1" u="sng" dirty="0"/>
              <a:t> am </a:t>
            </a:r>
            <a:r>
              <a:rPr lang="en-GB" sz="1400" b="1" u="sng" dirty="0" err="1"/>
              <a:t>lefel</a:t>
            </a:r>
            <a:r>
              <a:rPr lang="en-GB" sz="1400" b="1" u="sng" dirty="0"/>
              <a:t> A. </a:t>
            </a:r>
            <a:r>
              <a:rPr lang="en-GB" sz="1400" b="1" u="sng" dirty="0" err="1"/>
              <a:t>Astudiais</a:t>
            </a:r>
            <a:r>
              <a:rPr lang="en-GB" sz="1400" b="1" u="sng" dirty="0"/>
              <a:t> </a:t>
            </a:r>
            <a:r>
              <a:rPr lang="en-GB" sz="1400" b="1" u="sng" dirty="0" err="1"/>
              <a:t>Seicoleg</a:t>
            </a:r>
            <a:r>
              <a:rPr lang="en-GB" sz="1400" b="1" u="sng" dirty="0"/>
              <a:t>, </a:t>
            </a:r>
            <a:r>
              <a:rPr lang="en-GB" sz="1400" b="1" u="sng" dirty="0" err="1"/>
              <a:t>Gwleidyddiaeth</a:t>
            </a:r>
            <a:r>
              <a:rPr lang="en-GB" sz="1400" b="1" u="sng" dirty="0"/>
              <a:t> a Hanes </a:t>
            </a:r>
            <a:r>
              <a:rPr lang="en-GB" sz="1400" b="1" u="sng" dirty="0" err="1"/>
              <a:t>cyn</a:t>
            </a:r>
            <a:r>
              <a:rPr lang="en-GB" sz="1400" b="1" u="sng" dirty="0"/>
              <a:t> </a:t>
            </a:r>
            <a:r>
              <a:rPr lang="en-GB" sz="1400" b="1" u="sng" dirty="0" err="1"/>
              <a:t>derbyn</a:t>
            </a:r>
            <a:r>
              <a:rPr lang="en-GB" sz="1400" b="1" u="sng" dirty="0"/>
              <a:t> </a:t>
            </a:r>
            <a:r>
              <a:rPr lang="en-GB" sz="1400" b="1" u="sng" dirty="0" err="1"/>
              <a:t>ysgoloriaeth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Brifysgol</a:t>
            </a:r>
            <a:r>
              <a:rPr lang="en-GB" sz="1400" b="1" u="sng" dirty="0"/>
              <a:t> Aberystwyth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astudio</a:t>
            </a:r>
            <a:r>
              <a:rPr lang="en-GB" sz="1400" b="1" u="sng" dirty="0"/>
              <a:t> </a:t>
            </a:r>
            <a:r>
              <a:rPr lang="en-GB" sz="1400" b="1" u="sng" dirty="0" err="1"/>
              <a:t>Gwleidyddiaeth</a:t>
            </a:r>
            <a:r>
              <a:rPr lang="en-GB" sz="1400" b="1" u="sng" dirty="0"/>
              <a:t> </a:t>
            </a:r>
            <a:r>
              <a:rPr lang="en-GB" sz="1400" b="1" u="sng" dirty="0" err="1"/>
              <a:t>Ryngwladol</a:t>
            </a:r>
            <a:r>
              <a:rPr lang="en-GB" sz="1400" b="1" u="sng" dirty="0"/>
              <a:t> a Hanes </a:t>
            </a:r>
            <a:r>
              <a:rPr lang="en-GB" sz="1400" b="1" u="sng" dirty="0" err="1"/>
              <a:t>Milwrol</a:t>
            </a:r>
            <a:r>
              <a:rPr lang="en-GB" sz="1400" b="1" u="sng" dirty="0"/>
              <a:t>.  </a:t>
            </a:r>
          </a:p>
          <a:p>
            <a:r>
              <a:rPr lang="en-GB" sz="1400" b="1" u="sng" dirty="0" err="1"/>
              <a:t>Wnes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wneud</a:t>
            </a:r>
            <a:r>
              <a:rPr lang="en-GB" sz="1400" b="1" u="sng" dirty="0"/>
              <a:t> </a:t>
            </a:r>
            <a:r>
              <a:rPr lang="en-GB" sz="1400" b="1" u="sng" dirty="0" err="1"/>
              <a:t>ffrindiau</a:t>
            </a:r>
            <a:r>
              <a:rPr lang="en-GB" sz="1400" b="1" u="sng" dirty="0"/>
              <a:t> o </a:t>
            </a:r>
            <a:r>
              <a:rPr lang="en-GB" sz="1400" b="1" u="sng" dirty="0" err="1"/>
              <a:t>gwmpas</a:t>
            </a:r>
            <a:r>
              <a:rPr lang="en-GB" sz="1400" b="1" u="sng" dirty="0"/>
              <a:t> </a:t>
            </a:r>
            <a:r>
              <a:rPr lang="en-GB" sz="1400" b="1" u="sng" dirty="0" err="1"/>
              <a:t>Prydain</a:t>
            </a:r>
            <a:r>
              <a:rPr lang="en-GB" sz="1400" b="1" u="sng" dirty="0"/>
              <a:t> </a:t>
            </a:r>
            <a:r>
              <a:rPr lang="en-GB" sz="1400" b="1" u="sng" dirty="0" err="1"/>
              <a:t>a'r</a:t>
            </a:r>
            <a:r>
              <a:rPr lang="en-GB" sz="1400" b="1" u="sng" dirty="0"/>
              <a:t> </a:t>
            </a:r>
            <a:r>
              <a:rPr lang="en-GB" sz="1400" b="1" u="sng" dirty="0" err="1"/>
              <a:t>byd</a:t>
            </a:r>
            <a:r>
              <a:rPr lang="en-GB" sz="1400" b="1" u="sng" dirty="0"/>
              <a:t> a </a:t>
            </a:r>
            <a:r>
              <a:rPr lang="en-GB" sz="1400" b="1" u="sng" dirty="0" err="1"/>
              <a:t>dwi</a:t>
            </a:r>
            <a:r>
              <a:rPr lang="en-GB" sz="1400" b="1" u="sng" dirty="0"/>
              <a:t> </a:t>
            </a:r>
            <a:r>
              <a:rPr lang="en-GB" sz="1400" b="1" u="sng" dirty="0" err="1"/>
              <a:t>hoff</a:t>
            </a:r>
            <a:r>
              <a:rPr lang="en-GB" sz="1400" b="1" u="sng" dirty="0"/>
              <a:t> </a:t>
            </a:r>
            <a:r>
              <a:rPr lang="en-GB" sz="1400" b="1" u="sng" dirty="0" err="1"/>
              <a:t>iawn</a:t>
            </a:r>
            <a:r>
              <a:rPr lang="en-GB" sz="1400" b="1" u="sng" dirty="0"/>
              <a:t> o </a:t>
            </a:r>
            <a:r>
              <a:rPr lang="en-GB" sz="1400" b="1" u="sng" dirty="0" err="1"/>
              <a:t>deithio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r>
              <a:rPr lang="en-GB" sz="1400" b="1" u="sng" dirty="0"/>
              <a:t> </a:t>
            </a:r>
            <a:r>
              <a:rPr lang="en-GB" sz="1400" b="1" u="sng" dirty="0" err="1"/>
              <a:t>ymweld</a:t>
            </a:r>
            <a:r>
              <a:rPr lang="en-GB" sz="1400" b="1" u="sng" dirty="0"/>
              <a:t> â </a:t>
            </a:r>
            <a:r>
              <a:rPr lang="en-GB" sz="1400" b="1" u="sng" dirty="0" err="1"/>
              <a:t>nhw</a:t>
            </a:r>
            <a:r>
              <a:rPr lang="en-GB" sz="1400" b="1" u="sng" dirty="0"/>
              <a:t>. </a:t>
            </a:r>
            <a:r>
              <a:rPr lang="en-GB" sz="1400" b="1" u="sng" dirty="0" err="1"/>
              <a:t>Dwi'n</a:t>
            </a:r>
            <a:r>
              <a:rPr lang="en-GB" sz="1400" b="1" u="sng" dirty="0"/>
              <a:t> </a:t>
            </a:r>
            <a:r>
              <a:rPr lang="en-GB" sz="1400" b="1" u="sng" dirty="0" err="1"/>
              <a:t>hoff</a:t>
            </a:r>
            <a:r>
              <a:rPr lang="en-GB" sz="1400" b="1" u="sng" dirty="0"/>
              <a:t> </a:t>
            </a:r>
            <a:r>
              <a:rPr lang="en-GB" sz="1400" b="1" u="sng" dirty="0" err="1"/>
              <a:t>iawn</a:t>
            </a:r>
            <a:r>
              <a:rPr lang="en-GB" sz="1400" b="1" u="sng" dirty="0"/>
              <a:t> o </a:t>
            </a:r>
            <a:r>
              <a:rPr lang="en-GB" sz="1400" b="1" u="sng" dirty="0" err="1"/>
              <a:t>chwaraeon</a:t>
            </a:r>
            <a:r>
              <a:rPr lang="en-GB" sz="1400" b="1" u="sng" dirty="0"/>
              <a:t> </a:t>
            </a:r>
            <a:r>
              <a:rPr lang="en-GB" sz="1400" b="1" u="sng" dirty="0" err="1"/>
              <a:t>gan</a:t>
            </a:r>
            <a:r>
              <a:rPr lang="en-GB" sz="1400" b="1" u="sng" dirty="0"/>
              <a:t> </a:t>
            </a:r>
            <a:r>
              <a:rPr lang="en-GB" sz="1400" b="1" u="sng" dirty="0" err="1"/>
              <a:t>gynnwys</a:t>
            </a:r>
            <a:r>
              <a:rPr lang="en-GB" sz="1400" b="1" u="sng" dirty="0"/>
              <a:t> </a:t>
            </a:r>
            <a:r>
              <a:rPr lang="en-GB" sz="1400" b="1" u="sng" dirty="0" err="1"/>
              <a:t>Pêl</a:t>
            </a:r>
            <a:r>
              <a:rPr lang="en-GB" sz="1400" b="1" u="sng" dirty="0"/>
              <a:t> </a:t>
            </a:r>
            <a:r>
              <a:rPr lang="en-GB" sz="1400" b="1" u="sng" dirty="0" err="1"/>
              <a:t>Droed</a:t>
            </a:r>
            <a:r>
              <a:rPr lang="en-GB" sz="1400" b="1" u="sng" dirty="0"/>
              <a:t>, </a:t>
            </a:r>
            <a:r>
              <a:rPr lang="en-GB" sz="1400" b="1" u="sng" dirty="0" err="1"/>
              <a:t>Rygbi</a:t>
            </a:r>
            <a:r>
              <a:rPr lang="en-GB" sz="1400" b="1" u="sng" dirty="0"/>
              <a:t>, </a:t>
            </a:r>
            <a:r>
              <a:rPr lang="en-GB" sz="1400" b="1" u="sng" dirty="0" err="1"/>
              <a:t>Sgïo</a:t>
            </a:r>
            <a:r>
              <a:rPr lang="en-GB" sz="1400" b="1" u="sng" dirty="0"/>
              <a:t> a </a:t>
            </a:r>
            <a:r>
              <a:rPr lang="en-GB" sz="1400" b="1" u="sng" dirty="0" err="1"/>
              <a:t>hefyd</a:t>
            </a:r>
            <a:r>
              <a:rPr lang="en-GB" sz="1400" b="1" u="sng" dirty="0"/>
              <a:t> </a:t>
            </a:r>
            <a:r>
              <a:rPr lang="en-GB" sz="1400" b="1" u="sng" dirty="0" err="1"/>
              <a:t>Seiclo</a:t>
            </a:r>
            <a:r>
              <a:rPr lang="en-GB" sz="1400" b="1" u="sng" dirty="0"/>
              <a:t> </a:t>
            </a:r>
          </a:p>
          <a:p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802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11418" y="0"/>
            <a:ext cx="34887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latin typeface="Agency FB" panose="020B0503020202020204" pitchFamily="34" charset="0"/>
              </a:rPr>
              <a:t>Profiad</a:t>
            </a:r>
            <a:r>
              <a:rPr lang="en-GB" sz="1200" b="1" u="sng" dirty="0">
                <a:latin typeface="Agency FB" panose="020B0503020202020204" pitchFamily="34" charset="0"/>
              </a:rPr>
              <a:t> </a:t>
            </a:r>
            <a:r>
              <a:rPr lang="en-GB" sz="1200" b="1" u="sng" dirty="0" err="1">
                <a:latin typeface="Agency FB" panose="020B0503020202020204" pitchFamily="34" charset="0"/>
              </a:rPr>
              <a:t>addysgu</a:t>
            </a:r>
            <a:r>
              <a:rPr lang="en-GB" sz="1200" b="1" u="sng" dirty="0">
                <a:latin typeface="Agency FB" panose="020B0503020202020204" pitchFamily="34" charset="0"/>
              </a:rPr>
              <a:t> </a:t>
            </a:r>
            <a:r>
              <a:rPr lang="en-GB" sz="1200" b="1" u="sng" dirty="0" err="1">
                <a:latin typeface="Agency FB" panose="020B0503020202020204" pitchFamily="34" charset="0"/>
              </a:rPr>
              <a:t>blaenorol</a:t>
            </a:r>
            <a:endParaRPr lang="en-GB" sz="1200" b="1" u="sng" dirty="0">
              <a:latin typeface="Agency FB" panose="020B0503020202020204" pitchFamily="34" charset="0"/>
            </a:endParaRPr>
          </a:p>
          <a:p>
            <a:r>
              <a:rPr lang="en-GB" sz="1200" b="1" u="sng" dirty="0">
                <a:latin typeface="Agency FB" panose="020B0503020202020204" pitchFamily="34" charset="0"/>
              </a:rPr>
              <a:t>Previous teaching experiences </a:t>
            </a:r>
          </a:p>
          <a:p>
            <a:endParaRPr lang="en-GB" sz="1200" dirty="0"/>
          </a:p>
          <a:p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gadael</a:t>
            </a:r>
            <a:r>
              <a:rPr lang="en-GB" sz="1200" dirty="0"/>
              <a:t> Aberystwyth </a:t>
            </a:r>
            <a:r>
              <a:rPr lang="en-GB" sz="1200" dirty="0" err="1"/>
              <a:t>penderfynais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mod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Hanes. </a:t>
            </a:r>
            <a:r>
              <a:rPr lang="en-GB" sz="1200" dirty="0" err="1"/>
              <a:t>Er</a:t>
            </a:r>
            <a:r>
              <a:rPr lang="en-GB" sz="1200" dirty="0"/>
              <a:t> </a:t>
            </a:r>
            <a:r>
              <a:rPr lang="en-GB" sz="1200" dirty="0" err="1"/>
              <a:t>mwyn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llaw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o'r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addysg</a:t>
            </a:r>
            <a:r>
              <a:rPr lang="en-GB" sz="1200" dirty="0"/>
              <a:t> </a:t>
            </a:r>
            <a:r>
              <a:rPr lang="en-GB" sz="1200" dirty="0" err="1"/>
              <a:t>wnes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Gyfun </a:t>
            </a:r>
            <a:r>
              <a:rPr lang="en-GB" sz="1200" dirty="0" err="1"/>
              <a:t>Gwynllyw</a:t>
            </a:r>
            <a:r>
              <a:rPr lang="en-GB" sz="1200" dirty="0"/>
              <a:t> am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flwyddyn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cynorthwyydd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1122" y="3996612"/>
            <a:ext cx="5613483" cy="2779827"/>
          </a:xfrm>
          <a:prstGeom prst="rect">
            <a:avLst/>
          </a:prstGeom>
          <a:ln>
            <a:solidFill>
              <a:schemeClr val="bg1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21124" y="4168749"/>
            <a:ext cx="561348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b="1" u="sng" dirty="0"/>
              <a:t>Un </a:t>
            </a:r>
            <a:r>
              <a:rPr lang="en-GB" sz="1400" b="1" u="sng" dirty="0" err="1"/>
              <a:t>o’r</a:t>
            </a:r>
            <a:r>
              <a:rPr lang="en-GB" sz="1400" b="1" u="sng" dirty="0"/>
              <a:t> </a:t>
            </a:r>
            <a:r>
              <a:rPr lang="en-GB" sz="1400" b="1" u="sng" dirty="0" err="1"/>
              <a:t>prif</a:t>
            </a:r>
            <a:r>
              <a:rPr lang="en-GB" sz="1400" b="1" u="sng" dirty="0"/>
              <a:t> </a:t>
            </a:r>
            <a:r>
              <a:rPr lang="en-GB" sz="1400" b="1" u="sng" dirty="0" err="1"/>
              <a:t>resymau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gyrfa</a:t>
            </a:r>
            <a:r>
              <a:rPr lang="en-GB" sz="1400" b="1" u="sng" dirty="0"/>
              <a:t> </a:t>
            </a:r>
            <a:r>
              <a:rPr lang="en-GB" sz="1400" b="1" u="sng" dirty="0" err="1"/>
              <a:t>mewn</a:t>
            </a:r>
            <a:r>
              <a:rPr lang="en-GB" sz="1400" b="1" u="sng" dirty="0"/>
              <a:t> </a:t>
            </a:r>
            <a:r>
              <a:rPr lang="en-GB" sz="1400" b="1" u="sng" dirty="0" err="1"/>
              <a:t>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oedd</a:t>
            </a:r>
            <a:r>
              <a:rPr lang="en-GB" sz="1400" b="1" u="sng" dirty="0"/>
              <a:t> </a:t>
            </a:r>
            <a:r>
              <a:rPr lang="en-GB" sz="1400" b="1" u="sng" dirty="0" err="1"/>
              <a:t>cael</a:t>
            </a:r>
            <a:r>
              <a:rPr lang="en-GB" sz="1400" b="1" u="sng" dirty="0"/>
              <a:t> y </a:t>
            </a:r>
            <a:r>
              <a:rPr lang="en-GB" sz="1400" b="1" u="sng" dirty="0" err="1"/>
              <a:t>profiad</a:t>
            </a:r>
            <a:r>
              <a:rPr lang="en-GB" sz="1400" b="1" u="sng" dirty="0"/>
              <a:t> o </a:t>
            </a:r>
            <a:r>
              <a:rPr lang="en-GB" sz="1400" b="1" u="sng" dirty="0" err="1"/>
              <a:t>ysbrydoli'r</a:t>
            </a:r>
            <a:r>
              <a:rPr lang="en-GB" sz="1400" b="1" u="sng" dirty="0"/>
              <a:t> </a:t>
            </a:r>
            <a:r>
              <a:rPr lang="en-GB" sz="1400" b="1" u="sng" dirty="0" err="1"/>
              <a:t>genhedlaeth</a:t>
            </a:r>
            <a:r>
              <a:rPr lang="en-GB" sz="1400" b="1" u="sng" dirty="0"/>
              <a:t> </a:t>
            </a:r>
            <a:r>
              <a:rPr lang="en-GB" sz="1400" b="1" u="sng" dirty="0" err="1"/>
              <a:t>nesaf</a:t>
            </a:r>
            <a:r>
              <a:rPr lang="en-GB" sz="1400" b="1" u="sng" dirty="0"/>
              <a:t>. </a:t>
            </a:r>
            <a:r>
              <a:rPr lang="en-GB" sz="1400" b="1" u="sng" dirty="0" err="1"/>
              <a:t>Credaf</a:t>
            </a:r>
            <a:r>
              <a:rPr lang="en-GB" sz="1400" b="1" u="sng" dirty="0"/>
              <a:t> </a:t>
            </a:r>
            <a:r>
              <a:rPr lang="en-GB" sz="1400" b="1" u="sng" dirty="0" err="1"/>
              <a:t>fod</a:t>
            </a:r>
            <a:r>
              <a:rPr lang="en-GB" sz="1400" b="1" u="sng" dirty="0"/>
              <a:t>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yn</a:t>
            </a:r>
            <a:r>
              <a:rPr lang="en-GB" sz="1400" b="1" u="sng" dirty="0"/>
              <a:t> </a:t>
            </a:r>
            <a:r>
              <a:rPr lang="en-GB" sz="1400" b="1" u="sng" dirty="0" err="1"/>
              <a:t>chwarae</a:t>
            </a:r>
            <a:r>
              <a:rPr lang="en-GB" sz="1400" b="1" u="sng" dirty="0"/>
              <a:t> </a:t>
            </a:r>
            <a:r>
              <a:rPr lang="en-GB" sz="1400" b="1" u="sng" dirty="0" err="1"/>
              <a:t>rôl</a:t>
            </a:r>
            <a:r>
              <a:rPr lang="en-GB" sz="1400" b="1" u="sng" dirty="0"/>
              <a:t> </a:t>
            </a:r>
            <a:r>
              <a:rPr lang="en-GB" sz="1400" b="1" u="sng" dirty="0" err="1"/>
              <a:t>allweddol</a:t>
            </a:r>
            <a:r>
              <a:rPr lang="en-GB" sz="1400" b="1" u="sng" dirty="0"/>
              <a:t> </a:t>
            </a:r>
            <a:r>
              <a:rPr lang="en-GB" sz="1400" b="1" u="sng" dirty="0" err="1"/>
              <a:t>mewn</a:t>
            </a:r>
            <a:r>
              <a:rPr lang="en-GB" sz="1400" b="1" u="sng" dirty="0"/>
              <a:t> </a:t>
            </a:r>
            <a:r>
              <a:rPr lang="en-GB" sz="1400" b="1" u="sng" dirty="0" err="1"/>
              <a:t>bywyd</a:t>
            </a:r>
            <a:r>
              <a:rPr lang="en-GB" sz="1400" b="1" u="sng" dirty="0"/>
              <a:t> </a:t>
            </a:r>
            <a:r>
              <a:rPr lang="en-GB" sz="1400" b="1" u="sng" dirty="0" err="1"/>
              <a:t>plentyn</a:t>
            </a:r>
            <a:r>
              <a:rPr lang="en-GB" sz="1400" b="1" u="sng" dirty="0"/>
              <a:t> a </a:t>
            </a:r>
            <a:r>
              <a:rPr lang="en-GB" sz="1400" b="1" u="sng" dirty="0" err="1"/>
              <a:t>chredaf</a:t>
            </a:r>
            <a:r>
              <a:rPr lang="en-GB" sz="1400" b="1" u="sng" dirty="0"/>
              <a:t> gall </a:t>
            </a:r>
            <a:r>
              <a:rPr lang="en-GB" sz="1400" b="1" u="sng" dirty="0" err="1"/>
              <a:t>cael</a:t>
            </a:r>
            <a:r>
              <a:rPr lang="en-GB" sz="1400" b="1" u="sng" dirty="0"/>
              <a:t> </a:t>
            </a:r>
            <a:r>
              <a:rPr lang="en-GB" sz="1400" b="1" u="sng" dirty="0" err="1"/>
              <a:t>dylanwad</a:t>
            </a:r>
            <a:r>
              <a:rPr lang="en-GB" sz="1400" b="1" u="sng" dirty="0"/>
              <a:t> </a:t>
            </a:r>
            <a:r>
              <a:rPr lang="en-GB" sz="1400" b="1" u="sng" dirty="0" err="1"/>
              <a:t>positif</a:t>
            </a:r>
            <a:r>
              <a:rPr lang="en-GB" sz="1400" b="1" u="sng" dirty="0"/>
              <a:t>.</a:t>
            </a:r>
          </a:p>
          <a:p>
            <a:endParaRPr lang="en-GB" sz="1400" b="1" u="sng" dirty="0"/>
          </a:p>
          <a:p>
            <a:r>
              <a:rPr lang="en-GB" sz="1400" b="1" u="sng" dirty="0" err="1"/>
              <a:t>Hefyd</a:t>
            </a:r>
            <a:r>
              <a:rPr lang="en-GB" sz="1400" b="1" u="sng" dirty="0"/>
              <a:t> </a:t>
            </a:r>
            <a:r>
              <a:rPr lang="en-GB" sz="1400" b="1" u="sng" dirty="0" err="1"/>
              <a:t>rheswm</a:t>
            </a:r>
            <a:r>
              <a:rPr lang="en-GB" sz="1400" b="1" u="sng" dirty="0"/>
              <a:t> </a:t>
            </a:r>
            <a:r>
              <a:rPr lang="en-GB" sz="1400" b="1" u="sng" dirty="0" err="1"/>
              <a:t>arall</a:t>
            </a:r>
            <a:r>
              <a:rPr lang="en-GB" sz="1400" b="1" u="sng" dirty="0"/>
              <a:t> </a:t>
            </a:r>
            <a:r>
              <a:rPr lang="en-GB" sz="1400" b="1" u="sng" dirty="0" err="1"/>
              <a:t>oedd</a:t>
            </a:r>
            <a:r>
              <a:rPr lang="en-GB" sz="1400" b="1" u="sng" dirty="0"/>
              <a:t> </a:t>
            </a:r>
            <a:r>
              <a:rPr lang="en-GB" sz="1400" b="1" u="sng" dirty="0" err="1"/>
              <a:t>er</a:t>
            </a:r>
            <a:r>
              <a:rPr lang="en-GB" sz="1400" b="1" u="sng" dirty="0"/>
              <a:t> </a:t>
            </a:r>
            <a:r>
              <a:rPr lang="en-GB" sz="1400" b="1" u="sng" dirty="0" err="1"/>
              <a:t>mwyn</a:t>
            </a:r>
            <a:r>
              <a:rPr lang="en-GB" sz="1400" b="1" u="sng" dirty="0"/>
              <a:t> </a:t>
            </a:r>
            <a:r>
              <a:rPr lang="en-GB" sz="1400" b="1" u="sng" dirty="0" err="1"/>
              <a:t>cael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gwanhaol</a:t>
            </a:r>
            <a:r>
              <a:rPr lang="en-GB" sz="1400" b="1" u="sng" dirty="0"/>
              <a:t> </a:t>
            </a:r>
            <a:r>
              <a:rPr lang="en-GB" sz="1400" b="1" u="sng" dirty="0" err="1"/>
              <a:t>pob</a:t>
            </a:r>
            <a:r>
              <a:rPr lang="en-GB" sz="1400" b="1" u="sng" dirty="0"/>
              <a:t> </a:t>
            </a:r>
            <a:r>
              <a:rPr lang="en-GB" sz="1400" b="1" u="sng" dirty="0" err="1"/>
              <a:t>dydd</a:t>
            </a:r>
            <a:r>
              <a:rPr lang="en-GB" sz="1400" b="1" u="sng" dirty="0"/>
              <a:t>, </a:t>
            </a:r>
            <a:r>
              <a:rPr lang="en-GB" sz="1400" b="1" u="sng" dirty="0" err="1"/>
              <a:t>mewn</a:t>
            </a:r>
            <a:r>
              <a:rPr lang="en-GB" sz="1400" b="1" u="sng" dirty="0"/>
              <a:t> </a:t>
            </a:r>
            <a:r>
              <a:rPr lang="en-GB" sz="1400" b="1" u="sng" dirty="0" err="1"/>
              <a:t>ysgol</a:t>
            </a:r>
            <a:r>
              <a:rPr lang="en-GB" sz="1400" b="1" u="sng" dirty="0"/>
              <a:t> </a:t>
            </a:r>
            <a:r>
              <a:rPr lang="en-GB" sz="1400" b="1" u="sng" dirty="0" err="1"/>
              <a:t>nad</a:t>
            </a:r>
            <a:r>
              <a:rPr lang="en-GB" sz="1400" b="1" u="sng" dirty="0"/>
              <a:t> </a:t>
            </a:r>
            <a:r>
              <a:rPr lang="en-GB" sz="1400" b="1" u="sng" dirty="0" err="1"/>
              <a:t>yw</a:t>
            </a:r>
            <a:r>
              <a:rPr lang="en-GB" sz="1400" b="1" u="sng" dirty="0"/>
              <a:t> un </a:t>
            </a:r>
            <a:r>
              <a:rPr lang="en-GB" sz="1400" b="1" u="sng" dirty="0" err="1"/>
              <a:t>diwrnod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y </a:t>
            </a:r>
            <a:r>
              <a:rPr lang="en-GB" sz="1400" b="1" u="sng" dirty="0" err="1"/>
              <a:t>llall</a:t>
            </a:r>
            <a:r>
              <a:rPr lang="en-GB" sz="1400" b="1" u="sng" dirty="0"/>
              <a:t> a dyna </a:t>
            </a:r>
            <a:r>
              <a:rPr lang="en-GB" sz="1400" b="1" u="sng" dirty="0" err="1"/>
              <a:t>yrfa</a:t>
            </a:r>
            <a:r>
              <a:rPr lang="en-GB" sz="1400" b="1" u="sng" dirty="0"/>
              <a:t> </a:t>
            </a:r>
            <a:r>
              <a:rPr lang="en-GB" sz="1400" b="1" u="sng" dirty="0" err="1"/>
              <a:t>sy'n</a:t>
            </a:r>
            <a:r>
              <a:rPr lang="en-GB" sz="1400" b="1" u="sng" dirty="0"/>
              <a:t> </a:t>
            </a:r>
            <a:r>
              <a:rPr lang="en-GB" sz="1400" b="1" u="sng" dirty="0" err="1"/>
              <a:t>siwtio</a:t>
            </a:r>
            <a:r>
              <a:rPr lang="en-GB" sz="1400" b="1" u="sng" dirty="0"/>
              <a:t> </a:t>
            </a:r>
            <a:r>
              <a:rPr lang="en-GB" sz="1400" b="1" u="sng" dirty="0" err="1"/>
              <a:t>fy</a:t>
            </a:r>
            <a:r>
              <a:rPr lang="en-GB" sz="1400" b="1" u="sng" dirty="0"/>
              <a:t> </a:t>
            </a:r>
            <a:r>
              <a:rPr lang="en-GB" sz="1400" b="1" u="sng" dirty="0" err="1"/>
              <a:t>mhersonoliaeth</a:t>
            </a:r>
            <a:r>
              <a:rPr lang="en-GB" sz="1400" b="1" u="sng" dirty="0"/>
              <a:t>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2467" y="-23082"/>
            <a:ext cx="3716630" cy="215322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63595" y="40999"/>
            <a:ext cx="35055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b="1" u="sng" dirty="0" err="1"/>
              <a:t>Rwyf</a:t>
            </a:r>
            <a:r>
              <a:rPr lang="en-GB" sz="1200" b="1" u="sng" dirty="0"/>
              <a:t> </a:t>
            </a:r>
            <a:r>
              <a:rPr lang="en-GB" sz="1200" b="1" u="sng" dirty="0" err="1"/>
              <a:t>wedi</a:t>
            </a:r>
            <a:r>
              <a:rPr lang="en-GB" sz="1200" b="1" u="sng" dirty="0"/>
              <a:t> </a:t>
            </a:r>
            <a:r>
              <a:rPr lang="en-GB" sz="1200" b="1" u="sng" dirty="0" err="1"/>
              <a:t>meddwl</a:t>
            </a:r>
            <a:r>
              <a:rPr lang="en-GB" sz="1200" b="1" u="sng" dirty="0"/>
              <a:t>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/>
              <a:t>ddwys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ba</a:t>
            </a:r>
            <a:r>
              <a:rPr lang="en-GB" sz="1200" b="1" u="sng" dirty="0"/>
              <a:t> </a:t>
            </a:r>
            <a:r>
              <a:rPr lang="en-GB" sz="1200" b="1" u="sng" dirty="0" err="1"/>
              <a:t>fath</a:t>
            </a:r>
            <a:r>
              <a:rPr lang="en-GB" sz="1200" b="1" u="sng" dirty="0"/>
              <a:t>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dwi</a:t>
            </a:r>
            <a:r>
              <a:rPr lang="en-GB" sz="1200" b="1" u="sng" dirty="0"/>
              <a:t> </a:t>
            </a:r>
            <a:r>
              <a:rPr lang="en-GB" sz="1200" b="1" u="sng" dirty="0" err="1"/>
              <a:t>eisiau</a:t>
            </a:r>
            <a:r>
              <a:rPr lang="en-GB" sz="1200" b="1" u="sng" dirty="0"/>
              <a:t> </a:t>
            </a:r>
            <a:r>
              <a:rPr lang="en-GB" sz="1200" b="1" u="sng" dirty="0" err="1"/>
              <a:t>fod</a:t>
            </a:r>
            <a:r>
              <a:rPr lang="en-GB" sz="1200" b="1" u="sng" dirty="0"/>
              <a:t> </a:t>
            </a:r>
            <a:r>
              <a:rPr lang="en-GB" sz="1200" b="1" u="sng" dirty="0" err="1"/>
              <a:t>ers</a:t>
            </a:r>
            <a:r>
              <a:rPr lang="en-GB" sz="1200" b="1" u="sng" dirty="0"/>
              <a:t> </a:t>
            </a:r>
            <a:r>
              <a:rPr lang="en-GB" sz="1200" b="1" u="sng" dirty="0" err="1"/>
              <a:t>dechrau'r</a:t>
            </a:r>
            <a:r>
              <a:rPr lang="en-GB" sz="1200" b="1" u="sng" dirty="0"/>
              <a:t> </a:t>
            </a:r>
            <a:r>
              <a:rPr lang="en-GB" sz="1200" b="1" u="sng" dirty="0" err="1"/>
              <a:t>cwrs</a:t>
            </a:r>
            <a:r>
              <a:rPr lang="en-GB" sz="1200" b="1" u="sng" dirty="0"/>
              <a:t>. </a:t>
            </a:r>
            <a:r>
              <a:rPr lang="en-GB" sz="1200" b="1" u="sng" dirty="0" err="1"/>
              <a:t>Hoffwn</a:t>
            </a:r>
            <a:r>
              <a:rPr lang="en-GB" sz="1200" b="1" u="sng" dirty="0"/>
              <a:t> </a:t>
            </a:r>
            <a:r>
              <a:rPr lang="en-GB" sz="1200" b="1" u="sng" dirty="0" err="1"/>
              <a:t>gael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gweld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rhywun</a:t>
            </a:r>
            <a:r>
              <a:rPr lang="en-GB" sz="1200" b="1" u="sng" dirty="0"/>
              <a:t> </a:t>
            </a:r>
            <a:r>
              <a:rPr lang="en-GB" sz="1200" b="1" u="sng" dirty="0" err="1"/>
              <a:t>mae</a:t>
            </a:r>
            <a:r>
              <a:rPr lang="en-GB" sz="1200" b="1" u="sng" dirty="0"/>
              <a:t> </a:t>
            </a:r>
            <a:r>
              <a:rPr lang="en-GB" sz="1200" b="1" u="sng" dirty="0" err="1"/>
              <a:t>disgyblion</a:t>
            </a:r>
            <a:r>
              <a:rPr lang="en-GB" sz="1200" b="1" u="sng" dirty="0"/>
              <a:t> a staff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/>
              <a:t>ymddiried</a:t>
            </a:r>
            <a:r>
              <a:rPr lang="en-GB" sz="1200" b="1" u="sng" dirty="0"/>
              <a:t> </a:t>
            </a:r>
            <a:r>
              <a:rPr lang="en-GB" sz="1200" b="1" u="sng" dirty="0" err="1"/>
              <a:t>mewn</a:t>
            </a:r>
            <a:r>
              <a:rPr lang="en-GB" sz="1200" b="1" u="sng" dirty="0"/>
              <a:t> </a:t>
            </a:r>
            <a:r>
              <a:rPr lang="en-GB" sz="1200" b="1" u="sng" dirty="0" err="1"/>
              <a:t>beth</a:t>
            </a:r>
            <a:r>
              <a:rPr lang="en-GB" sz="1200" b="1" u="sng" dirty="0"/>
              <a:t> </a:t>
            </a:r>
            <a:r>
              <a:rPr lang="en-GB" sz="1200" b="1" u="sng" dirty="0" err="1"/>
              <a:t>bynnag</a:t>
            </a:r>
            <a:r>
              <a:rPr lang="en-GB" sz="1200" b="1" u="sng" dirty="0"/>
              <a:t> y </a:t>
            </a:r>
            <a:r>
              <a:rPr lang="en-GB" sz="1200" b="1" u="sng" dirty="0" err="1"/>
              <a:t>sefyllfa</a:t>
            </a:r>
            <a:r>
              <a:rPr lang="en-GB" sz="1200" b="1" u="sng" dirty="0"/>
              <a:t>. </a:t>
            </a:r>
          </a:p>
          <a:p>
            <a:r>
              <a:rPr lang="en-GB" sz="1200" b="1" u="sng" dirty="0" err="1"/>
              <a:t>Credaf</a:t>
            </a:r>
            <a:r>
              <a:rPr lang="en-GB" sz="1200" b="1" u="sng" dirty="0"/>
              <a:t> </a:t>
            </a:r>
            <a:r>
              <a:rPr lang="en-GB" sz="1200" b="1" u="sng" dirty="0" err="1"/>
              <a:t>hefyd</a:t>
            </a:r>
            <a:r>
              <a:rPr lang="en-GB" sz="1200" b="1" u="sng" dirty="0"/>
              <a:t> </a:t>
            </a:r>
            <a:r>
              <a:rPr lang="en-GB" sz="1200" b="1" u="sng" dirty="0" err="1"/>
              <a:t>byddaf</a:t>
            </a:r>
            <a:r>
              <a:rPr lang="en-GB" sz="1200" b="1" u="sng" dirty="0"/>
              <a:t>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/>
              <a:t>taflu</a:t>
            </a:r>
            <a:r>
              <a:rPr lang="en-GB" sz="1200" b="1" u="sng" dirty="0"/>
              <a:t> </a:t>
            </a:r>
            <a:r>
              <a:rPr lang="en-GB" sz="1200" b="1" u="sng" dirty="0" err="1"/>
              <a:t>fy</a:t>
            </a:r>
            <a:r>
              <a:rPr lang="en-GB" sz="1200" b="1" u="sng" dirty="0"/>
              <a:t> </a:t>
            </a:r>
            <a:r>
              <a:rPr lang="en-GB" sz="1200" b="1" u="sng" dirty="0" err="1"/>
              <a:t>hun</a:t>
            </a:r>
            <a:r>
              <a:rPr lang="en-GB" sz="1200" b="1" u="sng" dirty="0"/>
              <a:t> </a:t>
            </a:r>
            <a:r>
              <a:rPr lang="en-GB" sz="1200" b="1" u="sng" dirty="0" err="1"/>
              <a:t>mewn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r>
              <a:rPr lang="en-GB" sz="1200" b="1" u="sng" dirty="0"/>
              <a:t> </a:t>
            </a:r>
            <a:r>
              <a:rPr lang="en-GB" sz="1200" b="1" u="sng" dirty="0" err="1"/>
              <a:t>sefyllfaoedd</a:t>
            </a:r>
            <a:r>
              <a:rPr lang="en-GB" sz="1200" b="1" u="sng" dirty="0"/>
              <a:t> </a:t>
            </a:r>
            <a:r>
              <a:rPr lang="en-GB" sz="1200" b="1" u="sng" dirty="0" err="1"/>
              <a:t>gwahanol</a:t>
            </a:r>
            <a:r>
              <a:rPr lang="en-GB" sz="1200" b="1" u="sng" dirty="0"/>
              <a:t> a </a:t>
            </a:r>
            <a:r>
              <a:rPr lang="en-GB" sz="1200" b="1" u="sng" dirty="0" err="1"/>
              <a:t>gobeithio</a:t>
            </a:r>
            <a:r>
              <a:rPr lang="en-GB" sz="1200" b="1" u="sng" dirty="0"/>
              <a:t> </a:t>
            </a:r>
            <a:r>
              <a:rPr lang="en-GB" sz="1200" b="1" u="sng" dirty="0" err="1"/>
              <a:t>bydd</a:t>
            </a:r>
            <a:r>
              <a:rPr lang="en-GB" sz="1200" b="1" u="sng" dirty="0"/>
              <a:t> </a:t>
            </a:r>
            <a:r>
              <a:rPr lang="en-GB" sz="1200" b="1" u="sng" dirty="0" err="1"/>
              <a:t>hyn</a:t>
            </a:r>
            <a:r>
              <a:rPr lang="en-GB" sz="1200" b="1" u="sng" dirty="0"/>
              <a:t> </a:t>
            </a:r>
            <a:r>
              <a:rPr lang="en-GB" sz="1200" b="1" u="sng" dirty="0" err="1"/>
              <a:t>esiampl</a:t>
            </a:r>
            <a:r>
              <a:rPr lang="en-GB" sz="1200" b="1" u="sng" dirty="0"/>
              <a:t> </a:t>
            </a:r>
            <a:r>
              <a:rPr lang="en-GB" sz="1200" b="1" u="sng" dirty="0" err="1"/>
              <a:t>dda</a:t>
            </a:r>
            <a:r>
              <a:rPr lang="en-GB" sz="1200" b="1" u="sng" dirty="0"/>
              <a:t> </a:t>
            </a:r>
            <a:r>
              <a:rPr lang="en-GB" sz="1200" b="1" u="sng" dirty="0" err="1"/>
              <a:t>i'r</a:t>
            </a:r>
            <a:r>
              <a:rPr lang="en-GB" sz="1200" b="1" u="sng" dirty="0"/>
              <a:t> plant.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4471" y="3556151"/>
            <a:ext cx="2977661" cy="3220288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  <a:scene3d>
            <a:camera prst="isometricOffAxis1Right"/>
            <a:lightRig rig="threePt" dir="t"/>
          </a:scene3d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39890" y="4168749"/>
            <a:ext cx="22292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4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u="sng" dirty="0"/>
              <a:t>Hanes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u="sng" dirty="0" err="1"/>
              <a:t>Addysg</a:t>
            </a:r>
            <a:r>
              <a:rPr lang="en-GB" sz="1400" b="1" u="sng" dirty="0"/>
              <a:t> </a:t>
            </a:r>
            <a:r>
              <a:rPr lang="en-GB" sz="1400" b="1" u="sng" dirty="0" err="1"/>
              <a:t>Grefyddol</a:t>
            </a:r>
            <a:r>
              <a:rPr lang="en-GB" sz="1400" b="1" u="sng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u="sng" dirty="0" err="1"/>
              <a:t>Addysg</a:t>
            </a:r>
            <a:r>
              <a:rPr lang="en-GB" sz="1400" b="1" u="sng" dirty="0"/>
              <a:t> </a:t>
            </a:r>
            <a:r>
              <a:rPr lang="en-GB" sz="1400" b="1" u="sng" dirty="0" err="1"/>
              <a:t>Gorfforol</a:t>
            </a:r>
            <a:r>
              <a:rPr lang="en-GB" sz="1400" b="1" u="sng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u="sng" dirty="0" err="1"/>
              <a:t>Gwleidyddiaeth</a:t>
            </a:r>
            <a:r>
              <a:rPr lang="en-GB" sz="1400" b="1" u="sng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u="sng" dirty="0" err="1"/>
              <a:t>Mathemateg</a:t>
            </a:r>
            <a:r>
              <a:rPr lang="en-GB" sz="1400" b="1" u="sng" dirty="0"/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09552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2618" y="1733118"/>
            <a:ext cx="348878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Aharoni" panose="020B0604020202020204" pitchFamily="2" charset="-79"/>
                <a:cs typeface="Aharoni" panose="020B0604020202020204" pitchFamily="2" charset="-79"/>
              </a:rPr>
              <a:t>Cefndir</a:t>
            </a:r>
            <a:r>
              <a:rPr lang="en-GB" sz="1400" b="1" u="sng" dirty="0">
                <a:latin typeface="Aharoni" panose="020B0604020202020204" pitchFamily="2" charset="-79"/>
                <a:cs typeface="Aharoni" panose="020B0604020202020204" pitchFamily="2" charset="-79"/>
              </a:rPr>
              <a:t> </a:t>
            </a:r>
            <a:r>
              <a:rPr lang="en-GB" sz="1400" b="1" u="sng" dirty="0" err="1">
                <a:latin typeface="Aharoni" panose="020B0604020202020204" pitchFamily="2" charset="-79"/>
                <a:cs typeface="Aharoni" panose="020B0604020202020204" pitchFamily="2" charset="-79"/>
              </a:rPr>
              <a:t>academaidd</a:t>
            </a:r>
            <a:endParaRPr lang="en-GB" sz="1400" b="1" u="sng" dirty="0">
              <a:latin typeface="Aharoni" panose="020B0604020202020204" pitchFamily="2" charset="-79"/>
              <a:cs typeface="Aharoni" panose="020B0604020202020204" pitchFamily="2" charset="-79"/>
            </a:endParaRPr>
          </a:p>
          <a:p>
            <a:r>
              <a:rPr lang="en-GB" sz="1400" b="1" u="sng" dirty="0">
                <a:latin typeface="Aharoni" panose="020B0604020202020204" pitchFamily="2" charset="-79"/>
                <a:cs typeface="Aharoni" panose="020B0604020202020204" pitchFamily="2" charset="-79"/>
              </a:rPr>
              <a:t>Academic history</a:t>
            </a:r>
          </a:p>
          <a:p>
            <a:endParaRPr lang="en-GB" sz="1400" dirty="0">
              <a:latin typeface="Aharoni" panose="020B0604020202020204" pitchFamily="2" charset="-79"/>
              <a:cs typeface="Aharoni" panose="020B0604020202020204" pitchFamily="2" charset="-79"/>
            </a:endParaRPr>
          </a:p>
          <a:p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Ysgol </a:t>
            </a:r>
            <a:r>
              <a:rPr lang="en-GB" sz="1400" dirty="0" err="1">
                <a:latin typeface="Aharoni" panose="020B0604020202020204" pitchFamily="2" charset="-79"/>
                <a:cs typeface="Aharoni" panose="020B0604020202020204" pitchFamily="2" charset="-79"/>
              </a:rPr>
              <a:t>Gymraeg</a:t>
            </a:r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 </a:t>
            </a:r>
            <a:r>
              <a:rPr lang="en-GB" sz="1400" dirty="0" err="1">
                <a:latin typeface="Aharoni" panose="020B0604020202020204" pitchFamily="2" charset="-79"/>
                <a:cs typeface="Aharoni" panose="020B0604020202020204" pitchFamily="2" charset="-79"/>
              </a:rPr>
              <a:t>Casnewydd</a:t>
            </a:r>
            <a:endParaRPr lang="en-GB" sz="1400" dirty="0">
              <a:latin typeface="Aharoni" panose="020B0604020202020204" pitchFamily="2" charset="-79"/>
              <a:cs typeface="Aharoni" panose="020B0604020202020204" pitchFamily="2" charset="-79"/>
            </a:endParaRPr>
          </a:p>
          <a:p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 </a:t>
            </a:r>
          </a:p>
          <a:p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Ysgol Gyfun </a:t>
            </a:r>
            <a:r>
              <a:rPr lang="en-GB" sz="1400" dirty="0" err="1">
                <a:latin typeface="Aharoni" panose="020B0604020202020204" pitchFamily="2" charset="-79"/>
                <a:cs typeface="Aharoni" panose="020B0604020202020204" pitchFamily="2" charset="-79"/>
              </a:rPr>
              <a:t>Gwynllyw</a:t>
            </a:r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  </a:t>
            </a:r>
          </a:p>
          <a:p>
            <a:endParaRPr lang="en-GB" sz="1400" dirty="0">
              <a:latin typeface="Aharoni" panose="020B0604020202020204" pitchFamily="2" charset="-79"/>
              <a:cs typeface="Aharoni" panose="020B0604020202020204" pitchFamily="2" charset="-79"/>
            </a:endParaRPr>
          </a:p>
          <a:p>
            <a:r>
              <a:rPr lang="en-GB" sz="1400" dirty="0" err="1">
                <a:latin typeface="Aharoni" panose="020B0604020202020204" pitchFamily="2" charset="-79"/>
                <a:cs typeface="Aharoni" panose="020B0604020202020204" pitchFamily="2" charset="-79"/>
              </a:rPr>
              <a:t>Prifysgol</a:t>
            </a:r>
            <a:r>
              <a:rPr lang="en-GB" sz="1400" dirty="0">
                <a:latin typeface="Aharoni" panose="020B0604020202020204" pitchFamily="2" charset="-79"/>
                <a:cs typeface="Aharoni" panose="020B0604020202020204" pitchFamily="2" charset="-79"/>
              </a:rPr>
              <a:t> Aberystwyth 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3" name="Picture 2" descr="A person posing for a photo&#10;&#10;Description automatically generated">
            <a:extLst>
              <a:ext uri="{FF2B5EF4-FFF2-40B4-BE49-F238E27FC236}">
                <a16:creationId xmlns:a16="http://schemas.microsoft.com/office/drawing/2014/main" id="{6F409803-15F6-4A7F-A00A-9E018BA17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719" y="-108505"/>
            <a:ext cx="1444744" cy="1447760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</p:pic>
      <p:pic>
        <p:nvPicPr>
          <p:cNvPr id="5" name="Picture 4" descr="A person sitting on a rock&#10;&#10;Description automatically generated">
            <a:extLst>
              <a:ext uri="{FF2B5EF4-FFF2-40B4-BE49-F238E27FC236}">
                <a16:creationId xmlns:a16="http://schemas.microsoft.com/office/drawing/2014/main" id="{C7B0A721-EB0F-4110-B895-68B5D23B05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801302"/>
            <a:ext cx="3910710" cy="2524117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</p:pic>
      <p:pic>
        <p:nvPicPr>
          <p:cNvPr id="4" name="Picture 3" descr="A picture containing indoor, table, laptop, computer&#10;&#10;Description automatically generated">
            <a:extLst>
              <a:ext uri="{FF2B5EF4-FFF2-40B4-BE49-F238E27FC236}">
                <a16:creationId xmlns:a16="http://schemas.microsoft.com/office/drawing/2014/main" id="{5D211B67-3A0F-4659-A098-25AD01B647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4714" y="2245048"/>
            <a:ext cx="3694468" cy="168565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101</TotalTime>
  <Words>328</Words>
  <Application>Microsoft Office PowerPoint</Application>
  <PresentationFormat>Widescreen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Agency FB</vt:lpstr>
      <vt:lpstr>Aharoni</vt:lpstr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Ben Murphy</cp:lastModifiedBy>
  <cp:revision>10</cp:revision>
  <dcterms:created xsi:type="dcterms:W3CDTF">2019-09-05T20:58:34Z</dcterms:created>
  <dcterms:modified xsi:type="dcterms:W3CDTF">2019-10-03T15:25:34Z</dcterms:modified>
</cp:coreProperties>
</file>