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Masters/slideMaster3.xml" ContentType="application/vnd.openxmlformats-officedocument.presentationml.slideMaster+xml"/>
  <Override PartName="/ppt/slideMasters/slideMaster4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23.xml" ContentType="application/vnd.openxmlformats-officedocument.presentationml.slideLayout+xml"/>
  <Override PartName="/ppt/slideLayouts/slideLayout24.xml" ContentType="application/vnd.openxmlformats-officedocument.presentationml.slideLayout+xml"/>
  <Override PartName="/ppt/slideLayouts/slideLayout25.xml" ContentType="application/vnd.openxmlformats-officedocument.presentationml.slideLayout+xml"/>
  <Override PartName="/ppt/slideLayouts/slideLayout26.xml" ContentType="application/vnd.openxmlformats-officedocument.presentationml.slideLayout+xml"/>
  <Override PartName="/ppt/slideLayouts/slideLayout27.xml" ContentType="application/vnd.openxmlformats-officedocument.presentationml.slideLayout+xml"/>
  <Override PartName="/ppt/slideLayouts/slideLayout28.xml" ContentType="application/vnd.openxmlformats-officedocument.presentationml.slideLayout+xml"/>
  <Override PartName="/ppt/theme/theme2.xml" ContentType="application/vnd.openxmlformats-officedocument.theme+xml"/>
  <Override PartName="/ppt/slideLayouts/slideLayout29.xml" ContentType="application/vnd.openxmlformats-officedocument.presentationml.slideLayout+xml"/>
  <Override PartName="/ppt/slideLayouts/slideLayout30.xml" ContentType="application/vnd.openxmlformats-officedocument.presentationml.slideLayout+xml"/>
  <Override PartName="/ppt/slideLayouts/slideLayout31.xml" ContentType="application/vnd.openxmlformats-officedocument.presentationml.slideLayout+xml"/>
  <Override PartName="/ppt/slideLayouts/slideLayout32.xml" ContentType="application/vnd.openxmlformats-officedocument.presentationml.slideLayout+xml"/>
  <Override PartName="/ppt/slideLayouts/slideLayout33.xml" ContentType="application/vnd.openxmlformats-officedocument.presentationml.slideLayout+xml"/>
  <Override PartName="/ppt/slideLayouts/slideLayout34.xml" ContentType="application/vnd.openxmlformats-officedocument.presentationml.slideLayout+xml"/>
  <Override PartName="/ppt/slideLayouts/slideLayout35.xml" ContentType="application/vnd.openxmlformats-officedocument.presentationml.slideLayout+xml"/>
  <Override PartName="/ppt/slideLayouts/slideLayout36.xml" ContentType="application/vnd.openxmlformats-officedocument.presentationml.slideLayout+xml"/>
  <Override PartName="/ppt/slideLayouts/slideLayout37.xml" ContentType="application/vnd.openxmlformats-officedocument.presentationml.slideLayout+xml"/>
  <Override PartName="/ppt/slideLayouts/slideLayout38.xml" ContentType="application/vnd.openxmlformats-officedocument.presentationml.slideLayout+xml"/>
  <Override PartName="/ppt/slideLayouts/slideLayout39.xml" ContentType="application/vnd.openxmlformats-officedocument.presentationml.slideLayout+xml"/>
  <Override PartName="/ppt/slideLayouts/slideLayout40.xml" ContentType="application/vnd.openxmlformats-officedocument.presentationml.slideLayout+xml"/>
  <Override PartName="/ppt/slideLayouts/slideLayout41.xml" ContentType="application/vnd.openxmlformats-officedocument.presentationml.slideLayout+xml"/>
  <Override PartName="/ppt/slideLayouts/slideLayout42.xml" ContentType="application/vnd.openxmlformats-officedocument.presentationml.slideLayout+xml"/>
  <Override PartName="/ppt/slideLayouts/slideLayout43.xml" ContentType="application/vnd.openxmlformats-officedocument.presentationml.slideLayout+xml"/>
  <Override PartName="/ppt/slideLayouts/slideLayout44.xml" ContentType="application/vnd.openxmlformats-officedocument.presentationml.slideLayout+xml"/>
  <Override PartName="/ppt/theme/theme3.xml" ContentType="application/vnd.openxmlformats-officedocument.theme+xml"/>
  <Override PartName="/ppt/slideLayouts/slideLayout45.xml" ContentType="application/vnd.openxmlformats-officedocument.presentationml.slideLayout+xml"/>
  <Override PartName="/ppt/slideLayouts/slideLayout46.xml" ContentType="application/vnd.openxmlformats-officedocument.presentationml.slideLayout+xml"/>
  <Override PartName="/ppt/slideLayouts/slideLayout47.xml" ContentType="application/vnd.openxmlformats-officedocument.presentationml.slideLayout+xml"/>
  <Override PartName="/ppt/slideLayouts/slideLayout48.xml" ContentType="application/vnd.openxmlformats-officedocument.presentationml.slideLayout+xml"/>
  <Override PartName="/ppt/slideLayouts/slideLayout49.xml" ContentType="application/vnd.openxmlformats-officedocument.presentationml.slideLayout+xml"/>
  <Override PartName="/ppt/slideLayouts/slideLayout50.xml" ContentType="application/vnd.openxmlformats-officedocument.presentationml.slideLayout+xml"/>
  <Override PartName="/ppt/slideLayouts/slideLayout51.xml" ContentType="application/vnd.openxmlformats-officedocument.presentationml.slideLayout+xml"/>
  <Override PartName="/ppt/slideLayouts/slideLayout52.xml" ContentType="application/vnd.openxmlformats-officedocument.presentationml.slideLayout+xml"/>
  <Override PartName="/ppt/slideLayouts/slideLayout53.xml" ContentType="application/vnd.openxmlformats-officedocument.presentationml.slideLayout+xml"/>
  <Override PartName="/ppt/slideLayouts/slideLayout54.xml" ContentType="application/vnd.openxmlformats-officedocument.presentationml.slideLayout+xml"/>
  <Override PartName="/ppt/slideLayouts/slideLayout55.xml" ContentType="application/vnd.openxmlformats-officedocument.presentationml.slideLayout+xml"/>
  <Override PartName="/ppt/theme/theme4.xml" ContentType="application/vnd.openxmlformats-officedocument.theme+xml"/>
  <Override PartName="/ppt/theme/theme5.xml" ContentType="application/vnd.openxmlformats-officedocument.theme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  <p:sldMasterId id="2147483714" r:id="rId5"/>
    <p:sldMasterId id="2147483783" r:id="rId6"/>
    <p:sldMasterId id="2147483800" r:id="rId7"/>
  </p:sldMasterIdLst>
  <p:notesMasterIdLst>
    <p:notesMasterId r:id="rId23"/>
  </p:notesMasterIdLst>
  <p:sldIdLst>
    <p:sldId id="256" r:id="rId8"/>
    <p:sldId id="257" r:id="rId9"/>
    <p:sldId id="274" r:id="rId10"/>
    <p:sldId id="273" r:id="rId11"/>
    <p:sldId id="261" r:id="rId12"/>
    <p:sldId id="264" r:id="rId13"/>
    <p:sldId id="263" r:id="rId14"/>
    <p:sldId id="270" r:id="rId15"/>
    <p:sldId id="262" r:id="rId16"/>
    <p:sldId id="269" r:id="rId17"/>
    <p:sldId id="265" r:id="rId18"/>
    <p:sldId id="272" r:id="rId19"/>
    <p:sldId id="277" r:id="rId20"/>
    <p:sldId id="271" r:id="rId21"/>
    <p:sldId id="276" r:id="rId22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 userDrawn="1">
          <p15:clr>
            <a:srgbClr val="A4A3A4"/>
          </p15:clr>
        </p15:guide>
        <p15:guide id="2" pos="3840" userDrawn="1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85F220EE-60BC-4A04-999F-FCD603E78A21}" v="27" dt="2026-06-26T22:13:31.994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1699" autoAdjust="0"/>
    <p:restoredTop sz="94660"/>
  </p:normalViewPr>
  <p:slideViewPr>
    <p:cSldViewPr snapToGrid="0">
      <p:cViewPr>
        <p:scale>
          <a:sx n="83" d="100"/>
          <a:sy n="83" d="100"/>
        </p:scale>
        <p:origin x="846" y="408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1.xml"/><Relationship Id="rId13" Type="http://schemas.openxmlformats.org/officeDocument/2006/relationships/slide" Target="slides/slide6.xml"/><Relationship Id="rId18" Type="http://schemas.openxmlformats.org/officeDocument/2006/relationships/slide" Target="slides/slide11.xml"/><Relationship Id="rId26" Type="http://schemas.openxmlformats.org/officeDocument/2006/relationships/theme" Target="theme/theme1.xml"/><Relationship Id="rId3" Type="http://schemas.openxmlformats.org/officeDocument/2006/relationships/customXml" Target="../customXml/item3.xml"/><Relationship Id="rId21" Type="http://schemas.openxmlformats.org/officeDocument/2006/relationships/slide" Target="slides/slide14.xml"/><Relationship Id="rId7" Type="http://schemas.openxmlformats.org/officeDocument/2006/relationships/slideMaster" Target="slideMasters/slideMaster4.xml"/><Relationship Id="rId12" Type="http://schemas.openxmlformats.org/officeDocument/2006/relationships/slide" Target="slides/slide5.xml"/><Relationship Id="rId17" Type="http://schemas.openxmlformats.org/officeDocument/2006/relationships/slide" Target="slides/slide10.xml"/><Relationship Id="rId25" Type="http://schemas.openxmlformats.org/officeDocument/2006/relationships/viewProps" Target="viewProps.xml"/><Relationship Id="rId2" Type="http://schemas.openxmlformats.org/officeDocument/2006/relationships/customXml" Target="../customXml/item2.xml"/><Relationship Id="rId16" Type="http://schemas.openxmlformats.org/officeDocument/2006/relationships/slide" Target="slides/slide9.xml"/><Relationship Id="rId20" Type="http://schemas.openxmlformats.org/officeDocument/2006/relationships/slide" Target="slides/slide13.xml"/><Relationship Id="rId29" Type="http://schemas.microsoft.com/office/2015/10/relationships/revisionInfo" Target="revisionInfo.xml"/><Relationship Id="rId1" Type="http://schemas.openxmlformats.org/officeDocument/2006/relationships/customXml" Target="../customXml/item1.xml"/><Relationship Id="rId6" Type="http://schemas.openxmlformats.org/officeDocument/2006/relationships/slideMaster" Target="slideMasters/slideMaster3.xml"/><Relationship Id="rId11" Type="http://schemas.openxmlformats.org/officeDocument/2006/relationships/slide" Target="slides/slide4.xml"/><Relationship Id="rId24" Type="http://schemas.openxmlformats.org/officeDocument/2006/relationships/presProps" Target="presProps.xml"/><Relationship Id="rId5" Type="http://schemas.openxmlformats.org/officeDocument/2006/relationships/slideMaster" Target="slideMasters/slideMaster2.xml"/><Relationship Id="rId15" Type="http://schemas.openxmlformats.org/officeDocument/2006/relationships/slide" Target="slides/slide8.xml"/><Relationship Id="rId23" Type="http://schemas.openxmlformats.org/officeDocument/2006/relationships/notesMaster" Target="notesMasters/notesMaster1.xml"/><Relationship Id="rId28" Type="http://schemas.microsoft.com/office/2016/11/relationships/changesInfo" Target="changesInfos/changesInfo1.xml"/><Relationship Id="rId10" Type="http://schemas.openxmlformats.org/officeDocument/2006/relationships/slide" Target="slides/slide3.xml"/><Relationship Id="rId19" Type="http://schemas.openxmlformats.org/officeDocument/2006/relationships/slide" Target="slides/slide12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2.xml"/><Relationship Id="rId14" Type="http://schemas.openxmlformats.org/officeDocument/2006/relationships/slide" Target="slides/slide7.xml"/><Relationship Id="rId22" Type="http://schemas.openxmlformats.org/officeDocument/2006/relationships/slide" Target="slides/slide15.xml"/><Relationship Id="rId27" Type="http://schemas.openxmlformats.org/officeDocument/2006/relationships/tableStyles" Target="tableStyles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Marcio Felipe De Albuquerque Villaverde (2528537)" userId="5c81241a-86fa-485d-ae05-40f5aa4f45cc" providerId="ADAL" clId="{DCDB3508-993D-4B0C-87BF-8864DECED6D4}"/>
    <pc:docChg chg="undo redo custSel addSld delSld modSld sldOrd delMainMaster">
      <pc:chgData name="Marcio Felipe De Albuquerque Villaverde (2528537)" userId="5c81241a-86fa-485d-ae05-40f5aa4f45cc" providerId="ADAL" clId="{DCDB3508-993D-4B0C-87BF-8864DECED6D4}" dt="2026-06-26T22:37:49.028" v="1897"/>
      <pc:docMkLst>
        <pc:docMk/>
      </pc:docMkLst>
      <pc:sldChg chg="addSp delSp modSp mod setBg delDesignElem">
        <pc:chgData name="Marcio Felipe De Albuquerque Villaverde (2528537)" userId="5c81241a-86fa-485d-ae05-40f5aa4f45cc" providerId="ADAL" clId="{DCDB3508-993D-4B0C-87BF-8864DECED6D4}" dt="2026-06-26T08:46:33.909" v="903" actId="26606"/>
        <pc:sldMkLst>
          <pc:docMk/>
          <pc:sldMk cId="768238559" sldId="256"/>
        </pc:sldMkLst>
        <pc:spChg chg="mod ord">
          <ac:chgData name="Marcio Felipe De Albuquerque Villaverde (2528537)" userId="5c81241a-86fa-485d-ae05-40f5aa4f45cc" providerId="ADAL" clId="{DCDB3508-993D-4B0C-87BF-8864DECED6D4}" dt="2026-06-26T08:46:33.909" v="903" actId="26606"/>
          <ac:spMkLst>
            <pc:docMk/>
            <pc:sldMk cId="768238559" sldId="256"/>
            <ac:spMk id="2" creationId="{82AA5860-2CB6-0402-BC21-D7578D3BD7BA}"/>
          </ac:spMkLst>
        </pc:spChg>
        <pc:spChg chg="mod">
          <ac:chgData name="Marcio Felipe De Albuquerque Villaverde (2528537)" userId="5c81241a-86fa-485d-ae05-40f5aa4f45cc" providerId="ADAL" clId="{DCDB3508-993D-4B0C-87BF-8864DECED6D4}" dt="2026-06-26T08:46:33.909" v="903" actId="26606"/>
          <ac:spMkLst>
            <pc:docMk/>
            <pc:sldMk cId="768238559" sldId="256"/>
            <ac:spMk id="3" creationId="{47E64D47-89E7-8B4F-AE50-5F628AD73410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33.909" v="903" actId="26606"/>
          <ac:spMkLst>
            <pc:docMk/>
            <pc:sldMk cId="768238559" sldId="256"/>
            <ac:spMk id="38" creationId="{B1595A09-E336-4D1B-9B3A-06A2287A54E2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33.909" v="903" actId="26606"/>
          <ac:spMkLst>
            <pc:docMk/>
            <pc:sldMk cId="768238559" sldId="256"/>
            <ac:spMk id="39" creationId="{3540989C-C7B8-473B-BF87-6F2DA6A90006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33.909" v="903" actId="26606"/>
          <ac:spMkLst>
            <pc:docMk/>
            <pc:sldMk cId="768238559" sldId="256"/>
            <ac:spMk id="41" creationId="{5F18414D-1626-4996-AACB-23D3DE45B03B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33.909" v="903" actId="26606"/>
          <ac:spMkLst>
            <pc:docMk/>
            <pc:sldMk cId="768238559" sldId="256"/>
            <ac:spMk id="43" creationId="{D84C2E9E-0B5D-4B5F-9A1F-70EBDCE39034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4:19.114" v="814" actId="26606"/>
          <ac:spMkLst>
            <pc:docMk/>
            <pc:sldMk cId="768238559" sldId="256"/>
            <ac:spMk id="44" creationId="{4E2ED6F9-63C3-4A8D-9BB4-1EA62533B672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4:19.114" v="814" actId="26606"/>
          <ac:spMkLst>
            <pc:docMk/>
            <pc:sldMk cId="768238559" sldId="256"/>
            <ac:spMk id="46" creationId="{6D72081E-AD41-4FBB-B02B-698A68DBCA5E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4:19.114" v="814" actId="26606"/>
          <ac:spMkLst>
            <pc:docMk/>
            <pc:sldMk cId="768238559" sldId="256"/>
            <ac:spMk id="48" creationId="{716248AD-805F-41BF-9B57-FC53E5B32F98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4:19.114" v="814" actId="26606"/>
          <ac:spMkLst>
            <pc:docMk/>
            <pc:sldMk cId="768238559" sldId="256"/>
            <ac:spMk id="50" creationId="{1F82758F-B2B3-4F0A-BB90-4BFFEDD166D6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4:19.847" v="816" actId="26606"/>
          <ac:spMkLst>
            <pc:docMk/>
            <pc:sldMk cId="768238559" sldId="256"/>
            <ac:spMk id="52" creationId="{3BA513B0-82FF-4F41-8178-885375D1CFB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4:36.663" v="818" actId="26606"/>
          <ac:spMkLst>
            <pc:docMk/>
            <pc:sldMk cId="768238559" sldId="256"/>
            <ac:spMk id="57" creationId="{9AA72BD9-2C5A-4EDC-931F-5AA08EACA0F3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4:36.663" v="818" actId="26606"/>
          <ac:spMkLst>
            <pc:docMk/>
            <pc:sldMk cId="768238559" sldId="256"/>
            <ac:spMk id="58" creationId="{DD3981AC-7B61-4947-BCF3-F7AA7FA385B9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4:36.663" v="818" actId="26606"/>
          <ac:spMkLst>
            <pc:docMk/>
            <pc:sldMk cId="768238559" sldId="256"/>
            <ac:spMk id="59" creationId="{55D4142C-5077-457F-A6AD-3FECFDB3968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4:36.663" v="818" actId="26606"/>
          <ac:spMkLst>
            <pc:docMk/>
            <pc:sldMk cId="768238559" sldId="256"/>
            <ac:spMk id="60" creationId="{7A5F0580-5EE9-419F-96EE-B6529EF6E7D0}"/>
          </ac:spMkLst>
        </pc:spChg>
        <pc:grpChg chg="add del">
          <ac:chgData name="Marcio Felipe De Albuquerque Villaverde (2528537)" userId="5c81241a-86fa-485d-ae05-40f5aa4f45cc" providerId="ADAL" clId="{DCDB3508-993D-4B0C-87BF-8864DECED6D4}" dt="2026-06-25T13:34:19.847" v="816" actId="26606"/>
          <ac:grpSpMkLst>
            <pc:docMk/>
            <pc:sldMk cId="768238559" sldId="256"/>
            <ac:grpSpMk id="53" creationId="{93DB8501-F9F2-4ACD-B56A-9019CD5006D6}"/>
          </ac:grpSpMkLst>
        </pc:grpChg>
        <pc:picChg chg="add mod ord modCrop">
          <ac:chgData name="Marcio Felipe De Albuquerque Villaverde (2528537)" userId="5c81241a-86fa-485d-ae05-40f5aa4f45cc" providerId="ADAL" clId="{DCDB3508-993D-4B0C-87BF-8864DECED6D4}" dt="2026-06-26T08:46:33.909" v="903" actId="26606"/>
          <ac:picMkLst>
            <pc:docMk/>
            <pc:sldMk cId="768238559" sldId="256"/>
            <ac:picMk id="5" creationId="{A825B034-F669-C0F2-8A0F-5C18F71C3DDA}"/>
          </ac:picMkLst>
        </pc:picChg>
        <pc:cxnChg chg="add del">
          <ac:chgData name="Marcio Felipe De Albuquerque Villaverde (2528537)" userId="5c81241a-86fa-485d-ae05-40f5aa4f45cc" providerId="ADAL" clId="{DCDB3508-993D-4B0C-87BF-8864DECED6D4}" dt="2026-06-26T08:46:33.909" v="903" actId="26606"/>
          <ac:cxnSpMkLst>
            <pc:docMk/>
            <pc:sldMk cId="768238559" sldId="256"/>
            <ac:cxnSpMk id="42" creationId="{07A9243D-8FC3-4B36-874B-55906B03F484}"/>
          </ac:cxnSpMkLst>
        </pc:cxnChg>
      </pc:sldChg>
      <pc:sldChg chg="add del">
        <pc:chgData name="Marcio Felipe De Albuquerque Villaverde (2528537)" userId="5c81241a-86fa-485d-ae05-40f5aa4f45cc" providerId="ADAL" clId="{DCDB3508-993D-4B0C-87BF-8864DECED6D4}" dt="2026-06-24T11:36:09.878" v="260" actId="2696"/>
        <pc:sldMkLst>
          <pc:docMk/>
          <pc:sldMk cId="3695120708" sldId="257"/>
        </pc:sldMkLst>
      </pc:sldChg>
      <pc:sldChg chg="addSp delSp modSp del mod setBg addAnim delAnim delDesignElem">
        <pc:chgData name="Marcio Felipe De Albuquerque Villaverde (2528537)" userId="5c81241a-86fa-485d-ae05-40f5aa4f45cc" providerId="ADAL" clId="{DCDB3508-993D-4B0C-87BF-8864DECED6D4}" dt="2026-06-25T13:03:43.599" v="736" actId="47"/>
        <pc:sldMkLst>
          <pc:docMk/>
          <pc:sldMk cId="1915230902" sldId="258"/>
        </pc:sldMkLst>
      </pc:sldChg>
      <pc:sldChg chg="addSp delSp modSp mod ord setBg delDesignElem">
        <pc:chgData name="Marcio Felipe De Albuquerque Villaverde (2528537)" userId="5c81241a-86fa-485d-ae05-40f5aa4f45cc" providerId="ADAL" clId="{DCDB3508-993D-4B0C-87BF-8864DECED6D4}" dt="2026-06-26T08:05:44.883" v="828"/>
        <pc:sldMkLst>
          <pc:docMk/>
          <pc:sldMk cId="3962932798" sldId="261"/>
        </pc:sldMkLst>
        <pc:picChg chg="add mod modCrop">
          <ac:chgData name="Marcio Felipe De Albuquerque Villaverde (2528537)" userId="5c81241a-86fa-485d-ae05-40f5aa4f45cc" providerId="ADAL" clId="{DCDB3508-993D-4B0C-87BF-8864DECED6D4}" dt="2026-06-25T13:10:37.101" v="756" actId="14100"/>
          <ac:picMkLst>
            <pc:docMk/>
            <pc:sldMk cId="3962932798" sldId="261"/>
            <ac:picMk id="3" creationId="{3C4CD35B-78F5-8074-829B-1284E6D233C9}"/>
          </ac:picMkLst>
        </pc:picChg>
      </pc:sldChg>
      <pc:sldChg chg="addSp modSp mod setBg addAnim">
        <pc:chgData name="Marcio Felipe De Albuquerque Villaverde (2528537)" userId="5c81241a-86fa-485d-ae05-40f5aa4f45cc" providerId="ADAL" clId="{DCDB3508-993D-4B0C-87BF-8864DECED6D4}" dt="2026-06-26T08:19:27.534" v="882" actId="14100"/>
        <pc:sldMkLst>
          <pc:docMk/>
          <pc:sldMk cId="2860482160" sldId="262"/>
        </pc:sldMkLst>
        <pc:spChg chg="mod ord">
          <ac:chgData name="Marcio Felipe De Albuquerque Villaverde (2528537)" userId="5c81241a-86fa-485d-ae05-40f5aa4f45cc" providerId="ADAL" clId="{DCDB3508-993D-4B0C-87BF-8864DECED6D4}" dt="2026-06-26T08:18:35.606" v="874" actId="26606"/>
          <ac:spMkLst>
            <pc:docMk/>
            <pc:sldMk cId="2860482160" sldId="262"/>
            <ac:spMk id="2" creationId="{5545B39A-4AC6-B709-EF03-E8A9D03E6C61}"/>
          </ac:spMkLst>
        </pc:spChg>
        <pc:spChg chg="mod ord">
          <ac:chgData name="Marcio Felipe De Albuquerque Villaverde (2528537)" userId="5c81241a-86fa-485d-ae05-40f5aa4f45cc" providerId="ADAL" clId="{DCDB3508-993D-4B0C-87BF-8864DECED6D4}" dt="2026-06-26T08:18:35.606" v="874" actId="26606"/>
          <ac:spMkLst>
            <pc:docMk/>
            <pc:sldMk cId="2860482160" sldId="262"/>
            <ac:spMk id="3" creationId="{F66CCB1D-024B-ABA7-1B6B-65AE2EAA0DA3}"/>
          </ac:spMkLst>
        </pc:spChg>
        <pc:spChg chg="add">
          <ac:chgData name="Marcio Felipe De Albuquerque Villaverde (2528537)" userId="5c81241a-86fa-485d-ae05-40f5aa4f45cc" providerId="ADAL" clId="{DCDB3508-993D-4B0C-87BF-8864DECED6D4}" dt="2026-06-26T08:18:35.606" v="874" actId="26606"/>
          <ac:spMkLst>
            <pc:docMk/>
            <pc:sldMk cId="2860482160" sldId="262"/>
            <ac:spMk id="4103" creationId="{27BDFED6-6E33-4606-AFE2-886ADB1C018E}"/>
          </ac:spMkLst>
        </pc:spChg>
        <pc:spChg chg="add">
          <ac:chgData name="Marcio Felipe De Albuquerque Villaverde (2528537)" userId="5c81241a-86fa-485d-ae05-40f5aa4f45cc" providerId="ADAL" clId="{DCDB3508-993D-4B0C-87BF-8864DECED6D4}" dt="2026-06-26T08:18:35.606" v="874" actId="26606"/>
          <ac:spMkLst>
            <pc:docMk/>
            <pc:sldMk cId="2860482160" sldId="262"/>
            <ac:spMk id="4105" creationId="{890DEF05-784E-4B61-89E4-04C4ECF4E5A0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6T08:19:11.188" v="877" actId="14100"/>
          <ac:picMkLst>
            <pc:docMk/>
            <pc:sldMk cId="2860482160" sldId="262"/>
            <ac:picMk id="5" creationId="{AD4E125B-312B-DD42-9DE4-6B2DCA6AB947}"/>
          </ac:picMkLst>
        </pc:picChg>
        <pc:picChg chg="mod">
          <ac:chgData name="Marcio Felipe De Albuquerque Villaverde (2528537)" userId="5c81241a-86fa-485d-ae05-40f5aa4f45cc" providerId="ADAL" clId="{DCDB3508-993D-4B0C-87BF-8864DECED6D4}" dt="2026-06-26T08:19:27.534" v="882" actId="14100"/>
          <ac:picMkLst>
            <pc:docMk/>
            <pc:sldMk cId="2860482160" sldId="262"/>
            <ac:picMk id="4098" creationId="{286EB369-835B-BFBF-BFC4-AA22E7DD1A3A}"/>
          </ac:picMkLst>
        </pc:picChg>
        <pc:cxnChg chg="add">
          <ac:chgData name="Marcio Felipe De Albuquerque Villaverde (2528537)" userId="5c81241a-86fa-485d-ae05-40f5aa4f45cc" providerId="ADAL" clId="{DCDB3508-993D-4B0C-87BF-8864DECED6D4}" dt="2026-06-26T08:18:35.606" v="874" actId="26606"/>
          <ac:cxnSpMkLst>
            <pc:docMk/>
            <pc:sldMk cId="2860482160" sldId="262"/>
            <ac:cxnSpMk id="4107" creationId="{C41BAEC7-F7B0-4224-8B18-8F74B7D87F0B}"/>
          </ac:cxnSpMkLst>
        </pc:cxnChg>
      </pc:sldChg>
      <pc:sldChg chg="addSp delSp modSp mod setBg setClrOvrMap delDesignElem">
        <pc:chgData name="Marcio Felipe De Albuquerque Villaverde (2528537)" userId="5c81241a-86fa-485d-ae05-40f5aa4f45cc" providerId="ADAL" clId="{DCDB3508-993D-4B0C-87BF-8864DECED6D4}" dt="2026-06-25T13:35:49.681" v="824" actId="26606"/>
        <pc:sldMkLst>
          <pc:docMk/>
          <pc:sldMk cId="15647268" sldId="263"/>
        </pc:sldMkLst>
        <pc:spChg chg="mod">
          <ac:chgData name="Marcio Felipe De Albuquerque Villaverde (2528537)" userId="5c81241a-86fa-485d-ae05-40f5aa4f45cc" providerId="ADAL" clId="{DCDB3508-993D-4B0C-87BF-8864DECED6D4}" dt="2026-06-25T13:35:49.681" v="824" actId="26606"/>
          <ac:spMkLst>
            <pc:docMk/>
            <pc:sldMk cId="15647268" sldId="263"/>
            <ac:spMk id="2" creationId="{364AC0EB-A3F1-F93A-4953-F7BF98DED10D}"/>
          </ac:spMkLst>
        </pc:spChg>
        <pc:spChg chg="mod ord">
          <ac:chgData name="Marcio Felipe De Albuquerque Villaverde (2528537)" userId="5c81241a-86fa-485d-ae05-40f5aa4f45cc" providerId="ADAL" clId="{DCDB3508-993D-4B0C-87BF-8864DECED6D4}" dt="2026-06-25T13:35:49.681" v="824" actId="26606"/>
          <ac:spMkLst>
            <pc:docMk/>
            <pc:sldMk cId="15647268" sldId="263"/>
            <ac:spMk id="3" creationId="{A4FB1759-7E7F-67AD-EEC4-D0545F8AADF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5:49.681" v="824" actId="26606"/>
          <ac:spMkLst>
            <pc:docMk/>
            <pc:sldMk cId="15647268" sldId="263"/>
            <ac:spMk id="3235" creationId="{27BDFED6-6E33-4606-AFE2-886ADB1C018E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5:49.681" v="824" actId="26606"/>
          <ac:spMkLst>
            <pc:docMk/>
            <pc:sldMk cId="15647268" sldId="263"/>
            <ac:spMk id="3237" creationId="{890DEF05-784E-4B61-89E4-04C4ECF4E5A0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5T13:35:49.681" v="824" actId="26606"/>
          <ac:picMkLst>
            <pc:docMk/>
            <pc:sldMk cId="15647268" sldId="263"/>
            <ac:picMk id="5" creationId="{C5356EC9-42DF-EE63-C466-B80FBFD89A04}"/>
          </ac:picMkLst>
        </pc:picChg>
        <pc:picChg chg="mod ord">
          <ac:chgData name="Marcio Felipe De Albuquerque Villaverde (2528537)" userId="5c81241a-86fa-485d-ae05-40f5aa4f45cc" providerId="ADAL" clId="{DCDB3508-993D-4B0C-87BF-8864DECED6D4}" dt="2026-06-25T13:35:49.681" v="824" actId="26606"/>
          <ac:picMkLst>
            <pc:docMk/>
            <pc:sldMk cId="15647268" sldId="263"/>
            <ac:picMk id="3074" creationId="{DF12BB28-18E7-35D4-3064-28216D5E054F}"/>
          </ac:picMkLst>
        </pc:picChg>
        <pc:cxnChg chg="add del">
          <ac:chgData name="Marcio Felipe De Albuquerque Villaverde (2528537)" userId="5c81241a-86fa-485d-ae05-40f5aa4f45cc" providerId="ADAL" clId="{DCDB3508-993D-4B0C-87BF-8864DECED6D4}" dt="2026-06-25T13:35:49.681" v="824" actId="26606"/>
          <ac:cxnSpMkLst>
            <pc:docMk/>
            <pc:sldMk cId="15647268" sldId="263"/>
            <ac:cxnSpMk id="3240" creationId="{C41BAEC7-F7B0-4224-8B18-8F74B7D87F0B}"/>
          </ac:cxnSpMkLst>
        </pc:cxnChg>
      </pc:sldChg>
      <pc:sldChg chg="addSp delSp modSp mod setBg addAnim delAnim setClrOvrMap delDesignElem">
        <pc:chgData name="Marcio Felipe De Albuquerque Villaverde (2528537)" userId="5c81241a-86fa-485d-ae05-40f5aa4f45cc" providerId="ADAL" clId="{DCDB3508-993D-4B0C-87BF-8864DECED6D4}" dt="2026-06-26T15:24:08.904" v="1191" actId="20577"/>
        <pc:sldMkLst>
          <pc:docMk/>
          <pc:sldMk cId="1555161062" sldId="264"/>
        </pc:sldMkLst>
        <pc:spChg chg="mod ord">
          <ac:chgData name="Marcio Felipe De Albuquerque Villaverde (2528537)" userId="5c81241a-86fa-485d-ae05-40f5aa4f45cc" providerId="ADAL" clId="{DCDB3508-993D-4B0C-87BF-8864DECED6D4}" dt="2026-06-26T08:13:34.478" v="860" actId="26606"/>
          <ac:spMkLst>
            <pc:docMk/>
            <pc:sldMk cId="1555161062" sldId="264"/>
            <ac:spMk id="2" creationId="{E32184BF-5363-E12F-05DA-74F72936C5D0}"/>
          </ac:spMkLst>
        </pc:spChg>
        <pc:spChg chg="mod ord">
          <ac:chgData name="Marcio Felipe De Albuquerque Villaverde (2528537)" userId="5c81241a-86fa-485d-ae05-40f5aa4f45cc" providerId="ADAL" clId="{DCDB3508-993D-4B0C-87BF-8864DECED6D4}" dt="2026-06-26T15:24:08.904" v="1191" actId="20577"/>
          <ac:spMkLst>
            <pc:docMk/>
            <pc:sldMk cId="1555161062" sldId="264"/>
            <ac:spMk id="3" creationId="{B6E74DDA-C742-B958-743C-5794FA32EF09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1:39.034" v="843" actId="26606"/>
          <ac:spMkLst>
            <pc:docMk/>
            <pc:sldMk cId="1555161062" sldId="264"/>
            <ac:spMk id="2064" creationId="{09677A03-C22A-4962-AF1F-A5DB769A5143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34.478" v="860" actId="26606"/>
          <ac:spMkLst>
            <pc:docMk/>
            <pc:sldMk cId="1555161062" sldId="264"/>
            <ac:spMk id="2066" creationId="{4E59D7C1-6E25-48C3-B420-ED45FFDB7D1D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34.478" v="860" actId="26606"/>
          <ac:spMkLst>
            <pc:docMk/>
            <pc:sldMk cId="1555161062" sldId="264"/>
            <ac:spMk id="2067" creationId="{6374EBE0-04D0-42B1-93D5-4FC7C9EBAD9D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34.478" v="860" actId="26606"/>
          <ac:spMkLst>
            <pc:docMk/>
            <pc:sldMk cId="1555161062" sldId="264"/>
            <ac:spMk id="2068" creationId="{E1EAEB6D-60FF-455D-B8CC-2AC963CE0360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34.989" v="802" actId="26606"/>
          <ac:spMkLst>
            <pc:docMk/>
            <pc:sldMk cId="1555161062" sldId="264"/>
            <ac:spMk id="2069" creationId="{068B8D0F-A2D0-480D-9D67-C3D28D3CFEBC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08.551" v="849" actId="26606"/>
          <ac:spMkLst>
            <pc:docMk/>
            <pc:sldMk cId="1555161062" sldId="264"/>
            <ac:spMk id="2070" creationId="{04F131D2-B440-43CE-9FA2-4FE490C6F38B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34.989" v="802" actId="26606"/>
          <ac:spMkLst>
            <pc:docMk/>
            <pc:sldMk cId="1555161062" sldId="264"/>
            <ac:spMk id="2071" creationId="{C8E8BA03-CDF9-4498-A313-A9410D0BDA91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11.575" v="851" actId="26606"/>
          <ac:spMkLst>
            <pc:docMk/>
            <pc:sldMk cId="1555161062" sldId="264"/>
            <ac:spMk id="2072" creationId="{2365E8FD-FE3F-4DFA-95B0-CBDA9E8C251E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38.110" v="804" actId="26606"/>
          <ac:spMkLst>
            <pc:docMk/>
            <pc:sldMk cId="1555161062" sldId="264"/>
            <ac:spMk id="2073" creationId="{735957B2-02E5-4BA7-9CB7-7E4AE1B5255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38.110" v="804" actId="26606"/>
          <ac:spMkLst>
            <pc:docMk/>
            <pc:sldMk cId="1555161062" sldId="264"/>
            <ac:spMk id="2074" creationId="{F0FDA11F-06E8-40FD-9959-635A476E8E76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42.469" v="806" actId="26606"/>
          <ac:spMkLst>
            <pc:docMk/>
            <pc:sldMk cId="1555161062" sldId="264"/>
            <ac:spMk id="2075" creationId="{436B355D-681C-4477-ACD2-2C2DF3508CFF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42.469" v="806" actId="26606"/>
          <ac:spMkLst>
            <pc:docMk/>
            <pc:sldMk cId="1555161062" sldId="264"/>
            <ac:spMk id="2076" creationId="{263897BD-3FEE-4148-905C-EFBE4781E5AD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42.469" v="806" actId="26606"/>
          <ac:spMkLst>
            <pc:docMk/>
            <pc:sldMk cId="1555161062" sldId="264"/>
            <ac:spMk id="2077" creationId="{BCB08BD3-67C7-4273-9EA7-07733AA5414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42.469" v="806" actId="26606"/>
          <ac:spMkLst>
            <pc:docMk/>
            <pc:sldMk cId="1555161062" sldId="264"/>
            <ac:spMk id="2078" creationId="{C830092F-F110-4A3C-A5BA-262D4A098A41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11.575" v="851" actId="26606"/>
          <ac:spMkLst>
            <pc:docMk/>
            <pc:sldMk cId="1555161062" sldId="264"/>
            <ac:spMk id="2079" creationId="{DABD0314-4A9D-4775-9A47-0704583BA840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45.061" v="808" actId="26606"/>
          <ac:spMkLst>
            <pc:docMk/>
            <pc:sldMk cId="1555161062" sldId="264"/>
            <ac:spMk id="2080" creationId="{04F131D2-B440-43CE-9FA2-4FE490C6F38B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13.941" v="853" actId="26606"/>
          <ac:spMkLst>
            <pc:docMk/>
            <pc:sldMk cId="1555161062" sldId="264"/>
            <ac:spMk id="2081" creationId="{91919E56-817A-4365-8FCB-F7BC7184B2F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5T13:33:47.037" v="810" actId="26606"/>
          <ac:spMkLst>
            <pc:docMk/>
            <pc:sldMk cId="1555161062" sldId="264"/>
            <ac:spMk id="2082" creationId="{8D17710A-2F80-4323-9D32-014D946852E7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13.941" v="853" actId="26606"/>
          <ac:spMkLst>
            <pc:docMk/>
            <pc:sldMk cId="1555161062" sldId="264"/>
            <ac:spMk id="2083" creationId="{3CD9C1C2-DCE1-4DA7-AA7A-5957AEF3B700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17.878" v="855" actId="26606"/>
          <ac:spMkLst>
            <pc:docMk/>
            <pc:sldMk cId="1555161062" sldId="264"/>
            <ac:spMk id="2085" creationId="{2365E8FD-FE3F-4DFA-95B0-CBDA9E8C251E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17.878" v="855" actId="26606"/>
          <ac:spMkLst>
            <pc:docMk/>
            <pc:sldMk cId="1555161062" sldId="264"/>
            <ac:spMk id="2086" creationId="{DABD0314-4A9D-4775-9A47-0704583BA840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19.261" v="857" actId="26606"/>
          <ac:spMkLst>
            <pc:docMk/>
            <pc:sldMk cId="1555161062" sldId="264"/>
            <ac:spMk id="2088" creationId="{819B5B64-0E56-4669-BF5E-F3A8C113D136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19.261" v="857" actId="26606"/>
          <ac:spMkLst>
            <pc:docMk/>
            <pc:sldMk cId="1555161062" sldId="264"/>
            <ac:spMk id="2089" creationId="{7CA1F618-D28C-46F8-A795-54B669D716FE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13:34.460" v="859" actId="26606"/>
          <ac:spMkLst>
            <pc:docMk/>
            <pc:sldMk cId="1555161062" sldId="264"/>
            <ac:spMk id="2091" creationId="{8D17710A-2F80-4323-9D32-014D946852E7}"/>
          </ac:spMkLst>
        </pc:spChg>
        <pc:spChg chg="add">
          <ac:chgData name="Marcio Felipe De Albuquerque Villaverde (2528537)" userId="5c81241a-86fa-485d-ae05-40f5aa4f45cc" providerId="ADAL" clId="{DCDB3508-993D-4B0C-87BF-8864DECED6D4}" dt="2026-06-26T08:13:34.478" v="860" actId="26606"/>
          <ac:spMkLst>
            <pc:docMk/>
            <pc:sldMk cId="1555161062" sldId="264"/>
            <ac:spMk id="2093" creationId="{819B5B64-0E56-4669-BF5E-F3A8C113D136}"/>
          </ac:spMkLst>
        </pc:spChg>
        <pc:spChg chg="add">
          <ac:chgData name="Marcio Felipe De Albuquerque Villaverde (2528537)" userId="5c81241a-86fa-485d-ae05-40f5aa4f45cc" providerId="ADAL" clId="{DCDB3508-993D-4B0C-87BF-8864DECED6D4}" dt="2026-06-26T08:13:34.478" v="860" actId="26606"/>
          <ac:spMkLst>
            <pc:docMk/>
            <pc:sldMk cId="1555161062" sldId="264"/>
            <ac:spMk id="2094" creationId="{7CA1F618-D28C-46F8-A795-54B669D716FE}"/>
          </ac:spMkLst>
        </pc:spChg>
        <pc:picChg chg="add del mod ord">
          <ac:chgData name="Marcio Felipe De Albuquerque Villaverde (2528537)" userId="5c81241a-86fa-485d-ae05-40f5aa4f45cc" providerId="ADAL" clId="{DCDB3508-993D-4B0C-87BF-8864DECED6D4}" dt="2026-06-25T13:33:48.655" v="812" actId="22"/>
          <ac:picMkLst>
            <pc:docMk/>
            <pc:sldMk cId="1555161062" sldId="264"/>
            <ac:picMk id="5" creationId="{8AC79B21-7FAC-33D1-39D1-52931EF53498}"/>
          </ac:picMkLst>
        </pc:picChg>
        <pc:picChg chg="add mod ord">
          <ac:chgData name="Marcio Felipe De Albuquerque Villaverde (2528537)" userId="5c81241a-86fa-485d-ae05-40f5aa4f45cc" providerId="ADAL" clId="{DCDB3508-993D-4B0C-87BF-8864DECED6D4}" dt="2026-06-26T15:06:41.813" v="1093" actId="1076"/>
          <ac:picMkLst>
            <pc:docMk/>
            <pc:sldMk cId="1555161062" sldId="264"/>
            <ac:picMk id="7" creationId="{0F58E248-E1F7-FEAD-573E-55F97390C710}"/>
          </ac:picMkLst>
        </pc:picChg>
        <pc:picChg chg="mod ord">
          <ac:chgData name="Marcio Felipe De Albuquerque Villaverde (2528537)" userId="5c81241a-86fa-485d-ae05-40f5aa4f45cc" providerId="ADAL" clId="{DCDB3508-993D-4B0C-87BF-8864DECED6D4}" dt="2026-06-26T08:13:46.279" v="861" actId="1076"/>
          <ac:picMkLst>
            <pc:docMk/>
            <pc:sldMk cId="1555161062" sldId="264"/>
            <ac:picMk id="2050" creationId="{FD0DB6DC-DF71-2CF9-C2B6-F3B8A4853EDE}"/>
          </ac:picMkLst>
        </pc:picChg>
      </pc:sldChg>
      <pc:sldChg chg="addSp modSp mod setBg addAnim">
        <pc:chgData name="Marcio Felipe De Albuquerque Villaverde (2528537)" userId="5c81241a-86fa-485d-ae05-40f5aa4f45cc" providerId="ADAL" clId="{DCDB3508-993D-4B0C-87BF-8864DECED6D4}" dt="2026-06-26T08:20:07.007" v="887"/>
        <pc:sldMkLst>
          <pc:docMk/>
          <pc:sldMk cId="455888082" sldId="265"/>
        </pc:sldMkLst>
        <pc:spChg chg="mod ord">
          <ac:chgData name="Marcio Felipe De Albuquerque Villaverde (2528537)" userId="5c81241a-86fa-485d-ae05-40f5aa4f45cc" providerId="ADAL" clId="{DCDB3508-993D-4B0C-87BF-8864DECED6D4}" dt="2026-06-26T08:20:07.003" v="885" actId="26606"/>
          <ac:spMkLst>
            <pc:docMk/>
            <pc:sldMk cId="455888082" sldId="265"/>
            <ac:spMk id="2" creationId="{7D84D7A3-E382-F11E-1488-D8D430EFE1B2}"/>
          </ac:spMkLst>
        </pc:spChg>
        <pc:spChg chg="mod ord">
          <ac:chgData name="Marcio Felipe De Albuquerque Villaverde (2528537)" userId="5c81241a-86fa-485d-ae05-40f5aa4f45cc" providerId="ADAL" clId="{DCDB3508-993D-4B0C-87BF-8864DECED6D4}" dt="2026-06-26T08:20:07.003" v="885" actId="26606"/>
          <ac:spMkLst>
            <pc:docMk/>
            <pc:sldMk cId="455888082" sldId="265"/>
            <ac:spMk id="3" creationId="{C9691F72-E995-F2DF-E7B5-D13D70928AA3}"/>
          </ac:spMkLst>
        </pc:spChg>
        <pc:spChg chg="add">
          <ac:chgData name="Marcio Felipe De Albuquerque Villaverde (2528537)" userId="5c81241a-86fa-485d-ae05-40f5aa4f45cc" providerId="ADAL" clId="{DCDB3508-993D-4B0C-87BF-8864DECED6D4}" dt="2026-06-26T08:20:07.003" v="885" actId="26606"/>
          <ac:spMkLst>
            <pc:docMk/>
            <pc:sldMk cId="455888082" sldId="265"/>
            <ac:spMk id="5127" creationId="{27BDFED6-6E33-4606-AFE2-886ADB1C018E}"/>
          </ac:spMkLst>
        </pc:spChg>
        <pc:spChg chg="add">
          <ac:chgData name="Marcio Felipe De Albuquerque Villaverde (2528537)" userId="5c81241a-86fa-485d-ae05-40f5aa4f45cc" providerId="ADAL" clId="{DCDB3508-993D-4B0C-87BF-8864DECED6D4}" dt="2026-06-26T08:20:07.003" v="885" actId="26606"/>
          <ac:spMkLst>
            <pc:docMk/>
            <pc:sldMk cId="455888082" sldId="265"/>
            <ac:spMk id="5129" creationId="{890DEF05-784E-4B61-89E4-04C4ECF4E5A0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6T08:20:07.003" v="885" actId="26606"/>
          <ac:picMkLst>
            <pc:docMk/>
            <pc:sldMk cId="455888082" sldId="265"/>
            <ac:picMk id="5" creationId="{49652806-4BD1-1F53-4760-6B81C340D90A}"/>
          </ac:picMkLst>
        </pc:picChg>
        <pc:picChg chg="mod">
          <ac:chgData name="Marcio Felipe De Albuquerque Villaverde (2528537)" userId="5c81241a-86fa-485d-ae05-40f5aa4f45cc" providerId="ADAL" clId="{DCDB3508-993D-4B0C-87BF-8864DECED6D4}" dt="2026-06-26T08:20:07.003" v="885" actId="26606"/>
          <ac:picMkLst>
            <pc:docMk/>
            <pc:sldMk cId="455888082" sldId="265"/>
            <ac:picMk id="5122" creationId="{8AC6E58E-6EBA-3EB6-9E3D-51E5A6FFB9CA}"/>
          </ac:picMkLst>
        </pc:picChg>
        <pc:cxnChg chg="add">
          <ac:chgData name="Marcio Felipe De Albuquerque Villaverde (2528537)" userId="5c81241a-86fa-485d-ae05-40f5aa4f45cc" providerId="ADAL" clId="{DCDB3508-993D-4B0C-87BF-8864DECED6D4}" dt="2026-06-26T08:20:07.003" v="885" actId="26606"/>
          <ac:cxnSpMkLst>
            <pc:docMk/>
            <pc:sldMk cId="455888082" sldId="265"/>
            <ac:cxnSpMk id="5131" creationId="{C41BAEC7-F7B0-4224-8B18-8F74B7D87F0B}"/>
          </ac:cxnSpMkLst>
        </pc:cxnChg>
      </pc:sldChg>
      <pc:sldChg chg="addSp modSp new del mod ord setBg chgLayout">
        <pc:chgData name="Marcio Felipe De Albuquerque Villaverde (2528537)" userId="5c81241a-86fa-485d-ae05-40f5aa4f45cc" providerId="ADAL" clId="{DCDB3508-993D-4B0C-87BF-8864DECED6D4}" dt="2026-06-25T13:03:43.519" v="735" actId="47"/>
        <pc:sldMkLst>
          <pc:docMk/>
          <pc:sldMk cId="2992763401" sldId="267"/>
        </pc:sldMkLst>
      </pc:sldChg>
      <pc:sldChg chg="addSp delSp modSp new add del mod ord setBg setClrOvrMap">
        <pc:chgData name="Marcio Felipe De Albuquerque Villaverde (2528537)" userId="5c81241a-86fa-485d-ae05-40f5aa4f45cc" providerId="ADAL" clId="{DCDB3508-993D-4B0C-87BF-8864DECED6D4}" dt="2026-06-25T13:15:18.148" v="790" actId="14100"/>
        <pc:sldMkLst>
          <pc:docMk/>
          <pc:sldMk cId="1083676071" sldId="269"/>
        </pc:sldMkLst>
        <pc:spChg chg="add del mod">
          <ac:chgData name="Marcio Felipe De Albuquerque Villaverde (2528537)" userId="5c81241a-86fa-485d-ae05-40f5aa4f45cc" providerId="ADAL" clId="{DCDB3508-993D-4B0C-87BF-8864DECED6D4}" dt="2026-06-25T13:13:58.802" v="780" actId="478"/>
          <ac:spMkLst>
            <pc:docMk/>
            <pc:sldMk cId="1083676071" sldId="269"/>
            <ac:spMk id="2" creationId="{A6959D85-F274-5371-1E59-D8111F7A270B}"/>
          </ac:spMkLst>
        </pc:spChg>
        <pc:spChg chg="add del mod">
          <ac:chgData name="Marcio Felipe De Albuquerque Villaverde (2528537)" userId="5c81241a-86fa-485d-ae05-40f5aa4f45cc" providerId="ADAL" clId="{DCDB3508-993D-4B0C-87BF-8864DECED6D4}" dt="2026-06-25T13:13:55.107" v="779" actId="478"/>
          <ac:spMkLst>
            <pc:docMk/>
            <pc:sldMk cId="1083676071" sldId="269"/>
            <ac:spMk id="3" creationId="{C88760BE-6984-C452-E800-FF32FAD81E0B}"/>
          </ac:spMkLst>
        </pc:spChg>
        <pc:picChg chg="add mod ord modCrop">
          <ac:chgData name="Marcio Felipe De Albuquerque Villaverde (2528537)" userId="5c81241a-86fa-485d-ae05-40f5aa4f45cc" providerId="ADAL" clId="{DCDB3508-993D-4B0C-87BF-8864DECED6D4}" dt="2026-06-25T13:15:18.148" v="790" actId="14100"/>
          <ac:picMkLst>
            <pc:docMk/>
            <pc:sldMk cId="1083676071" sldId="269"/>
            <ac:picMk id="5" creationId="{67065260-71BC-263E-574D-71737D4D69BC}"/>
          </ac:picMkLst>
        </pc:picChg>
      </pc:sldChg>
      <pc:sldChg chg="addSp delSp modSp new mod ord">
        <pc:chgData name="Marcio Felipe De Albuquerque Villaverde (2528537)" userId="5c81241a-86fa-485d-ae05-40f5aa4f45cc" providerId="ADAL" clId="{DCDB3508-993D-4B0C-87BF-8864DECED6D4}" dt="2026-06-25T13:13:25.187" v="772" actId="2085"/>
        <pc:sldMkLst>
          <pc:docMk/>
          <pc:sldMk cId="417895851" sldId="270"/>
        </pc:sldMkLst>
        <pc:spChg chg="del mod">
          <ac:chgData name="Marcio Felipe De Albuquerque Villaverde (2528537)" userId="5c81241a-86fa-485d-ae05-40f5aa4f45cc" providerId="ADAL" clId="{DCDB3508-993D-4B0C-87BF-8864DECED6D4}" dt="2026-06-25T13:12:59.780" v="769" actId="478"/>
          <ac:spMkLst>
            <pc:docMk/>
            <pc:sldMk cId="417895851" sldId="270"/>
            <ac:spMk id="2" creationId="{89018C20-07E7-ABAD-5F2A-139A29803F0F}"/>
          </ac:spMkLst>
        </pc:spChg>
        <pc:spChg chg="del mod">
          <ac:chgData name="Marcio Felipe De Albuquerque Villaverde (2528537)" userId="5c81241a-86fa-485d-ae05-40f5aa4f45cc" providerId="ADAL" clId="{DCDB3508-993D-4B0C-87BF-8864DECED6D4}" dt="2026-06-25T13:12:55.101" v="768" actId="478"/>
          <ac:spMkLst>
            <pc:docMk/>
            <pc:sldMk cId="417895851" sldId="270"/>
            <ac:spMk id="3" creationId="{B1BA5BC5-1891-080E-B2C6-618087E62C75}"/>
          </ac:spMkLst>
        </pc:spChg>
        <pc:picChg chg="add mod modCrop">
          <ac:chgData name="Marcio Felipe De Albuquerque Villaverde (2528537)" userId="5c81241a-86fa-485d-ae05-40f5aa4f45cc" providerId="ADAL" clId="{DCDB3508-993D-4B0C-87BF-8864DECED6D4}" dt="2026-06-25T13:13:25.187" v="772" actId="2085"/>
          <ac:picMkLst>
            <pc:docMk/>
            <pc:sldMk cId="417895851" sldId="270"/>
            <ac:picMk id="7" creationId="{815E0F1E-D58B-5BCE-74AF-4E3D17C87F6C}"/>
          </ac:picMkLst>
        </pc:picChg>
      </pc:sldChg>
      <pc:sldChg chg="addSp delSp modSp new mod setBg">
        <pc:chgData name="Marcio Felipe De Albuquerque Villaverde (2528537)" userId="5c81241a-86fa-485d-ae05-40f5aa4f45cc" providerId="ADAL" clId="{DCDB3508-993D-4B0C-87BF-8864DECED6D4}" dt="2026-06-24T20:34:15.986" v="719" actId="26606"/>
        <pc:sldMkLst>
          <pc:docMk/>
          <pc:sldMk cId="2499788581" sldId="271"/>
        </pc:sldMkLst>
        <pc:spChg chg="mod">
          <ac:chgData name="Marcio Felipe De Albuquerque Villaverde (2528537)" userId="5c81241a-86fa-485d-ae05-40f5aa4f45cc" providerId="ADAL" clId="{DCDB3508-993D-4B0C-87BF-8864DECED6D4}" dt="2026-06-24T20:34:15.986" v="718" actId="26606"/>
          <ac:spMkLst>
            <pc:docMk/>
            <pc:sldMk cId="2499788581" sldId="271"/>
            <ac:spMk id="2" creationId="{65961439-0FE9-05F2-76D4-D588F46C7F00}"/>
          </ac:spMkLst>
        </pc:spChg>
        <pc:spChg chg="mod ord">
          <ac:chgData name="Marcio Felipe De Albuquerque Villaverde (2528537)" userId="5c81241a-86fa-485d-ae05-40f5aa4f45cc" providerId="ADAL" clId="{DCDB3508-993D-4B0C-87BF-8864DECED6D4}" dt="2026-06-24T20:34:15.986" v="718" actId="26606"/>
          <ac:spMkLst>
            <pc:docMk/>
            <pc:sldMk cId="2499788581" sldId="271"/>
            <ac:spMk id="3" creationId="{718996B3-6B28-C061-C6F0-9E9D982E81DD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4T20:34:15.986" v="719" actId="26606"/>
          <ac:picMkLst>
            <pc:docMk/>
            <pc:sldMk cId="2499788581" sldId="271"/>
            <ac:picMk id="4" creationId="{9202C818-2F35-A9E9-CDF9-B52670B3C75B}"/>
          </ac:picMkLst>
        </pc:picChg>
      </pc:sldChg>
      <pc:sldChg chg="addSp delSp modSp new mod ord">
        <pc:chgData name="Marcio Felipe De Albuquerque Villaverde (2528537)" userId="5c81241a-86fa-485d-ae05-40f5aa4f45cc" providerId="ADAL" clId="{DCDB3508-993D-4B0C-87BF-8864DECED6D4}" dt="2026-06-26T08:49:44.077" v="916" actId="1076"/>
        <pc:sldMkLst>
          <pc:docMk/>
          <pc:sldMk cId="1798691357" sldId="272"/>
        </pc:sldMkLst>
        <pc:spChg chg="mod">
          <ac:chgData name="Marcio Felipe De Albuquerque Villaverde (2528537)" userId="5c81241a-86fa-485d-ae05-40f5aa4f45cc" providerId="ADAL" clId="{DCDB3508-993D-4B0C-87BF-8864DECED6D4}" dt="2026-06-26T08:48:31.325" v="907" actId="14100"/>
          <ac:spMkLst>
            <pc:docMk/>
            <pc:sldMk cId="1798691357" sldId="272"/>
            <ac:spMk id="2" creationId="{43E218C4-DA17-4354-FA78-AC3B8A391295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6T08:49:44.077" v="916" actId="1076"/>
          <ac:picMkLst>
            <pc:docMk/>
            <pc:sldMk cId="1798691357" sldId="272"/>
            <ac:picMk id="5" creationId="{802289A3-D7D5-9145-7BA4-60A2C8B7CC8E}"/>
          </ac:picMkLst>
        </pc:picChg>
      </pc:sldChg>
      <pc:sldChg chg="addSp delSp modSp new mod ord setBg">
        <pc:chgData name="Marcio Felipe De Albuquerque Villaverde (2528537)" userId="5c81241a-86fa-485d-ae05-40f5aa4f45cc" providerId="ADAL" clId="{DCDB3508-993D-4B0C-87BF-8864DECED6D4}" dt="2026-06-26T08:46:29.154" v="902" actId="26606"/>
        <pc:sldMkLst>
          <pc:docMk/>
          <pc:sldMk cId="2433831481" sldId="273"/>
        </pc:sldMkLst>
        <pc:spChg chg="mod">
          <ac:chgData name="Marcio Felipe De Albuquerque Villaverde (2528537)" userId="5c81241a-86fa-485d-ae05-40f5aa4f45cc" providerId="ADAL" clId="{DCDB3508-993D-4B0C-87BF-8864DECED6D4}" dt="2026-06-26T08:46:25.909" v="900" actId="26606"/>
          <ac:spMkLst>
            <pc:docMk/>
            <pc:sldMk cId="2433831481" sldId="273"/>
            <ac:spMk id="2" creationId="{CCC37717-3C1F-DE73-3955-296AF5231861}"/>
          </ac:spMkLst>
        </pc:spChg>
        <pc:spChg chg="mod">
          <ac:chgData name="Marcio Felipe De Albuquerque Villaverde (2528537)" userId="5c81241a-86fa-485d-ae05-40f5aa4f45cc" providerId="ADAL" clId="{DCDB3508-993D-4B0C-87BF-8864DECED6D4}" dt="2026-06-26T08:46:29.154" v="902" actId="26606"/>
          <ac:spMkLst>
            <pc:docMk/>
            <pc:sldMk cId="2433831481" sldId="273"/>
            <ac:spMk id="3" creationId="{3CB0C138-38E2-8F88-77E1-9448EB025322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2.956" v="896" actId="26606"/>
          <ac:spMkLst>
            <pc:docMk/>
            <pc:sldMk cId="2433831481" sldId="273"/>
            <ac:spMk id="8" creationId="{92B62F77-1479-4D2D-B6C8-31B802DCDF74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2.956" v="896" actId="26606"/>
          <ac:spMkLst>
            <pc:docMk/>
            <pc:sldMk cId="2433831481" sldId="273"/>
            <ac:spMk id="9" creationId="{729C1B0C-3DC9-42D7-83F4-4BA55358168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2.956" v="896" actId="26606"/>
          <ac:spMkLst>
            <pc:docMk/>
            <pc:sldMk cId="2433831481" sldId="273"/>
            <ac:spMk id="10" creationId="{6843A038-D982-4F12-AA93-4700675D8A7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18.980" v="890" actId="26606"/>
          <ac:spMkLst>
            <pc:docMk/>
            <pc:sldMk cId="2433831481" sldId="273"/>
            <ac:spMk id="11" creationId="{58E5A31C-5A1A-4F85-8FF3-3939A6AF8D2E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2.956" v="896" actId="26606"/>
          <ac:spMkLst>
            <pc:docMk/>
            <pc:sldMk cId="2433831481" sldId="273"/>
            <ac:spMk id="12" creationId="{A31A40F9-5ECE-4397-9B8F-CCA17D87C154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18.980" v="890" actId="26606"/>
          <ac:spMkLst>
            <pc:docMk/>
            <pc:sldMk cId="2433831481" sldId="273"/>
            <ac:spMk id="13" creationId="{F4F53521-FB43-41F6-81F5-2D94368010C3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2.956" v="896" actId="26606"/>
          <ac:spMkLst>
            <pc:docMk/>
            <pc:sldMk cId="2433831481" sldId="273"/>
            <ac:spMk id="14" creationId="{4C55FBB2-EBF1-469C-A635-09EABA04F45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18.980" v="890" actId="26606"/>
          <ac:spMkLst>
            <pc:docMk/>
            <pc:sldMk cId="2433831481" sldId="273"/>
            <ac:spMk id="15" creationId="{53C566DD-0E3E-4A90-B76B-4B3BC4B8C2AE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5.909" v="900" actId="26606"/>
          <ac:spMkLst>
            <pc:docMk/>
            <pc:sldMk cId="2433831481" sldId="273"/>
            <ac:spMk id="16" creationId="{92B62F77-1479-4D2D-B6C8-31B802DCDF74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18.980" v="890" actId="26606"/>
          <ac:spMkLst>
            <pc:docMk/>
            <pc:sldMk cId="2433831481" sldId="273"/>
            <ac:spMk id="17" creationId="{E98D6E67-542A-467B-8CDF-1B6C0B1CE962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5.909" v="900" actId="26606"/>
          <ac:spMkLst>
            <pc:docMk/>
            <pc:sldMk cId="2433831481" sldId="273"/>
            <ac:spMk id="18" creationId="{729C1B0C-3DC9-42D7-83F4-4BA55358168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0.207" v="892" actId="26606"/>
          <ac:spMkLst>
            <pc:docMk/>
            <pc:sldMk cId="2433831481" sldId="273"/>
            <ac:spMk id="19" creationId="{246046FF-58EE-4AEA-BE20-29BE1BA8EC6D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0.207" v="892" actId="26606"/>
          <ac:spMkLst>
            <pc:docMk/>
            <pc:sldMk cId="2433831481" sldId="273"/>
            <ac:spMk id="20" creationId="{18A55481-9C1F-4BAE-8C8F-9829C2AE8F92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0.207" v="892" actId="26606"/>
          <ac:spMkLst>
            <pc:docMk/>
            <pc:sldMk cId="2433831481" sldId="273"/>
            <ac:spMk id="21" creationId="{C6C213A5-CB2C-4850-B274-EBDD2BF7E311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5.909" v="900" actId="26606"/>
          <ac:spMkLst>
            <pc:docMk/>
            <pc:sldMk cId="2433831481" sldId="273"/>
            <ac:spMk id="22" creationId="{6843A038-D982-4F12-AA93-4700675D8A7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5.909" v="900" actId="26606"/>
          <ac:spMkLst>
            <pc:docMk/>
            <pc:sldMk cId="2433831481" sldId="273"/>
            <ac:spMk id="23" creationId="{A31A40F9-5ECE-4397-9B8F-CCA17D87C154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5.909" v="900" actId="26606"/>
          <ac:spMkLst>
            <pc:docMk/>
            <pc:sldMk cId="2433831481" sldId="273"/>
            <ac:spMk id="24" creationId="{4C55FBB2-EBF1-469C-A635-09EABA04F455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9.154" v="902" actId="26606"/>
          <ac:spMkLst>
            <pc:docMk/>
            <pc:sldMk cId="2433831481" sldId="273"/>
            <ac:spMk id="26" creationId="{B908BFB7-73C2-4280-89D9-88A5B7B9640B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08:46:29.154" v="902" actId="26606"/>
          <ac:spMkLst>
            <pc:docMk/>
            <pc:sldMk cId="2433831481" sldId="273"/>
            <ac:spMk id="27" creationId="{407DCBC0-E5E5-43AB-9523-5FA326CB1C21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6T08:46:29.154" v="902" actId="26606"/>
          <ac:picMkLst>
            <pc:docMk/>
            <pc:sldMk cId="2433831481" sldId="273"/>
            <ac:picMk id="4" creationId="{A7214119-3E13-99BC-1A89-9AD0BF2CED01}"/>
          </ac:picMkLst>
        </pc:picChg>
        <pc:picChg chg="add mod ord">
          <ac:chgData name="Marcio Felipe De Albuquerque Villaverde (2528537)" userId="5c81241a-86fa-485d-ae05-40f5aa4f45cc" providerId="ADAL" clId="{DCDB3508-993D-4B0C-87BF-8864DECED6D4}" dt="2026-06-26T08:46:29.154" v="902" actId="26606"/>
          <ac:picMkLst>
            <pc:docMk/>
            <pc:sldMk cId="2433831481" sldId="273"/>
            <ac:picMk id="6" creationId="{2F64B3CA-24B2-39C6-BDAA-D6CE4565B984}"/>
          </ac:picMkLst>
        </pc:picChg>
      </pc:sldChg>
      <pc:sldChg chg="new del">
        <pc:chgData name="Marcio Felipe De Albuquerque Villaverde (2528537)" userId="5c81241a-86fa-485d-ae05-40f5aa4f45cc" providerId="ADAL" clId="{DCDB3508-993D-4B0C-87BF-8864DECED6D4}" dt="2026-06-25T13:06:24.564" v="740" actId="2696"/>
        <pc:sldMkLst>
          <pc:docMk/>
          <pc:sldMk cId="3742615236" sldId="273"/>
        </pc:sldMkLst>
      </pc:sldChg>
      <pc:sldChg chg="new del">
        <pc:chgData name="Marcio Felipe De Albuquerque Villaverde (2528537)" userId="5c81241a-86fa-485d-ae05-40f5aa4f45cc" providerId="ADAL" clId="{DCDB3508-993D-4B0C-87BF-8864DECED6D4}" dt="2026-06-25T13:03:43.742" v="739" actId="47"/>
        <pc:sldMkLst>
          <pc:docMk/>
          <pc:sldMk cId="18642442" sldId="274"/>
        </pc:sldMkLst>
      </pc:sldChg>
      <pc:sldChg chg="addSp delSp modSp new mod ord setBg">
        <pc:chgData name="Marcio Felipe De Albuquerque Villaverde (2528537)" userId="5c81241a-86fa-485d-ae05-40f5aa4f45cc" providerId="ADAL" clId="{DCDB3508-993D-4B0C-87BF-8864DECED6D4}" dt="2026-06-26T22:15:55.745" v="1499" actId="313"/>
        <pc:sldMkLst>
          <pc:docMk/>
          <pc:sldMk cId="1193993257" sldId="274"/>
        </pc:sldMkLst>
        <pc:spChg chg="mod">
          <ac:chgData name="Marcio Felipe De Albuquerque Villaverde (2528537)" userId="5c81241a-86fa-485d-ae05-40f5aa4f45cc" providerId="ADAL" clId="{DCDB3508-993D-4B0C-87BF-8864DECED6D4}" dt="2026-06-26T14:59:47.670" v="953" actId="26606"/>
          <ac:spMkLst>
            <pc:docMk/>
            <pc:sldMk cId="1193993257" sldId="274"/>
            <ac:spMk id="2" creationId="{7139838F-CF9E-E1C9-CB5D-C039EE1A59D3}"/>
          </ac:spMkLst>
        </pc:spChg>
        <pc:spChg chg="del">
          <ac:chgData name="Marcio Felipe De Albuquerque Villaverde (2528537)" userId="5c81241a-86fa-485d-ae05-40f5aa4f45cc" providerId="ADAL" clId="{DCDB3508-993D-4B0C-87BF-8864DECED6D4}" dt="2026-06-26T14:52:07.784" v="934" actId="22"/>
          <ac:spMkLst>
            <pc:docMk/>
            <pc:sldMk cId="1193993257" sldId="274"/>
            <ac:spMk id="3" creationId="{EEAEFE94-F1A7-71E2-3534-954ADA5C447E}"/>
          </ac:spMkLst>
        </pc:spChg>
        <pc:spChg chg="add mod ord">
          <ac:chgData name="Marcio Felipe De Albuquerque Villaverde (2528537)" userId="5c81241a-86fa-485d-ae05-40f5aa4f45cc" providerId="ADAL" clId="{DCDB3508-993D-4B0C-87BF-8864DECED6D4}" dt="2026-06-26T22:15:55.745" v="1499" actId="313"/>
          <ac:spMkLst>
            <pc:docMk/>
            <pc:sldMk cId="1193993257" sldId="274"/>
            <ac:spMk id="7" creationId="{4EDD5CDB-2320-9635-8FE5-81058BC9BE9E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14:59:45.053" v="951" actId="26606"/>
          <ac:spMkLst>
            <pc:docMk/>
            <pc:sldMk cId="1193993257" sldId="274"/>
            <ac:spMk id="11" creationId="{E96FC08F-E9E6-492C-951B-052826DD5701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14:59:41.614" v="947" actId="26606"/>
          <ac:spMkLst>
            <pc:docMk/>
            <pc:sldMk cId="1193993257" sldId="274"/>
            <ac:spMk id="14" creationId="{E96FC08F-E9E6-492C-951B-052826DD5701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6T14:59:47.670" v="953" actId="26606"/>
          <ac:picMkLst>
            <pc:docMk/>
            <pc:sldMk cId="1193993257" sldId="274"/>
            <ac:picMk id="5" creationId="{87694D59-69C9-76CE-D59B-3C71404A6106}"/>
          </ac:picMkLst>
        </pc:picChg>
        <pc:picChg chg="add mod ord">
          <ac:chgData name="Marcio Felipe De Albuquerque Villaverde (2528537)" userId="5c81241a-86fa-485d-ae05-40f5aa4f45cc" providerId="ADAL" clId="{DCDB3508-993D-4B0C-87BF-8864DECED6D4}" dt="2026-06-26T15:00:42.165" v="959" actId="1076"/>
          <ac:picMkLst>
            <pc:docMk/>
            <pc:sldMk cId="1193993257" sldId="274"/>
            <ac:picMk id="9" creationId="{A65AC855-F5B3-09A4-D53E-161DBEE85D07}"/>
          </ac:picMkLst>
        </pc:picChg>
      </pc:sldChg>
      <pc:sldChg chg="addSp delSp modSp new del mod">
        <pc:chgData name="Marcio Felipe De Albuquerque Villaverde (2528537)" userId="5c81241a-86fa-485d-ae05-40f5aa4f45cc" providerId="ADAL" clId="{DCDB3508-993D-4B0C-87BF-8864DECED6D4}" dt="2026-06-26T22:15:06.468" v="1485" actId="2696"/>
        <pc:sldMkLst>
          <pc:docMk/>
          <pc:sldMk cId="995451245" sldId="275"/>
        </pc:sldMkLst>
        <pc:spChg chg="del">
          <ac:chgData name="Marcio Felipe De Albuquerque Villaverde (2528537)" userId="5c81241a-86fa-485d-ae05-40f5aa4f45cc" providerId="ADAL" clId="{DCDB3508-993D-4B0C-87BF-8864DECED6D4}" dt="2026-06-26T22:05:32.557" v="1224" actId="22"/>
          <ac:spMkLst>
            <pc:docMk/>
            <pc:sldMk cId="995451245" sldId="275"/>
            <ac:spMk id="3" creationId="{CB9A211B-DF04-8175-9936-3A198CB31A97}"/>
          </ac:spMkLst>
        </pc:spChg>
        <pc:picChg chg="add mod">
          <ac:chgData name="Marcio Felipe De Albuquerque Villaverde (2528537)" userId="5c81241a-86fa-485d-ae05-40f5aa4f45cc" providerId="ADAL" clId="{DCDB3508-993D-4B0C-87BF-8864DECED6D4}" dt="2026-06-26T22:13:24.044" v="1472" actId="1076"/>
          <ac:picMkLst>
            <pc:docMk/>
            <pc:sldMk cId="995451245" sldId="275"/>
            <ac:picMk id="5" creationId="{715F51D7-8D16-D048-F01D-9DF0CAB03B91}"/>
          </ac:picMkLst>
        </pc:picChg>
        <pc:picChg chg="add mod">
          <ac:chgData name="Marcio Felipe De Albuquerque Villaverde (2528537)" userId="5c81241a-86fa-485d-ae05-40f5aa4f45cc" providerId="ADAL" clId="{DCDB3508-993D-4B0C-87BF-8864DECED6D4}" dt="2026-06-26T22:07:02.655" v="1235" actId="14100"/>
          <ac:picMkLst>
            <pc:docMk/>
            <pc:sldMk cId="995451245" sldId="275"/>
            <ac:picMk id="7" creationId="{EFFE6CBF-10C9-6767-CB91-C9D28F586C20}"/>
          </ac:picMkLst>
        </pc:picChg>
      </pc:sldChg>
      <pc:sldChg chg="addSp delSp modSp new del mod setBg">
        <pc:chgData name="Marcio Felipe De Albuquerque Villaverde (2528537)" userId="5c81241a-86fa-485d-ae05-40f5aa4f45cc" providerId="ADAL" clId="{DCDB3508-993D-4B0C-87BF-8864DECED6D4}" dt="2026-06-26T22:05:14.199" v="1222" actId="2696"/>
        <pc:sldMkLst>
          <pc:docMk/>
          <pc:sldMk cId="3213754662" sldId="275"/>
        </pc:sldMkLst>
        <pc:spChg chg="mod">
          <ac:chgData name="Marcio Felipe De Albuquerque Villaverde (2528537)" userId="5c81241a-86fa-485d-ae05-40f5aa4f45cc" providerId="ADAL" clId="{DCDB3508-993D-4B0C-87BF-8864DECED6D4}" dt="2026-06-26T22:05:06.487" v="1221" actId="26606"/>
          <ac:spMkLst>
            <pc:docMk/>
            <pc:sldMk cId="3213754662" sldId="275"/>
            <ac:spMk id="2" creationId="{41CE5DF2-A644-C90F-868D-43A1461B0849}"/>
          </ac:spMkLst>
        </pc:spChg>
        <pc:spChg chg="del mod">
          <ac:chgData name="Marcio Felipe De Albuquerque Villaverde (2528537)" userId="5c81241a-86fa-485d-ae05-40f5aa4f45cc" providerId="ADAL" clId="{DCDB3508-993D-4B0C-87BF-8864DECED6D4}" dt="2026-06-26T22:03:53.201" v="1210" actId="22"/>
          <ac:spMkLst>
            <pc:docMk/>
            <pc:sldMk cId="3213754662" sldId="275"/>
            <ac:spMk id="3" creationId="{E2B39B3F-42F6-5A20-2213-FE9F050C89D2}"/>
          </ac:spMkLst>
        </pc:spChg>
        <pc:spChg chg="add">
          <ac:chgData name="Marcio Felipe De Albuquerque Villaverde (2528537)" userId="5c81241a-86fa-485d-ae05-40f5aa4f45cc" providerId="ADAL" clId="{DCDB3508-993D-4B0C-87BF-8864DECED6D4}" dt="2026-06-26T22:05:06.487" v="1221" actId="26606"/>
          <ac:spMkLst>
            <pc:docMk/>
            <pc:sldMk cId="3213754662" sldId="275"/>
            <ac:spMk id="10" creationId="{E7CB5BC8-2E88-0232-04E4-03EBB651835D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6T22:05:06.487" v="1221" actId="26606"/>
          <ac:picMkLst>
            <pc:docMk/>
            <pc:sldMk cId="3213754662" sldId="275"/>
            <ac:picMk id="4" creationId="{07139087-C769-F98D-ACA7-FE307159E3F6}"/>
          </ac:picMkLst>
        </pc:picChg>
        <pc:picChg chg="add mod ord">
          <ac:chgData name="Marcio Felipe De Albuquerque Villaverde (2528537)" userId="5c81241a-86fa-485d-ae05-40f5aa4f45cc" providerId="ADAL" clId="{DCDB3508-993D-4B0C-87BF-8864DECED6D4}" dt="2026-06-26T22:05:06.487" v="1221" actId="26606"/>
          <ac:picMkLst>
            <pc:docMk/>
            <pc:sldMk cId="3213754662" sldId="275"/>
            <ac:picMk id="6" creationId="{E138A036-37DF-CAA9-E9D0-1F7A4FC79199}"/>
          </ac:picMkLst>
        </pc:picChg>
      </pc:sldChg>
      <pc:sldChg chg="addSp modSp new mod ord">
        <pc:chgData name="Marcio Felipe De Albuquerque Villaverde (2528537)" userId="5c81241a-86fa-485d-ae05-40f5aa4f45cc" providerId="ADAL" clId="{DCDB3508-993D-4B0C-87BF-8864DECED6D4}" dt="2026-06-26T22:37:49.028" v="1897"/>
        <pc:sldMkLst>
          <pc:docMk/>
          <pc:sldMk cId="598375268" sldId="276"/>
        </pc:sldMkLst>
        <pc:spChg chg="mod">
          <ac:chgData name="Marcio Felipe De Albuquerque Villaverde (2528537)" userId="5c81241a-86fa-485d-ae05-40f5aa4f45cc" providerId="ADAL" clId="{DCDB3508-993D-4B0C-87BF-8864DECED6D4}" dt="2026-06-26T22:11:01.793" v="1307" actId="20577"/>
          <ac:spMkLst>
            <pc:docMk/>
            <pc:sldMk cId="598375268" sldId="276"/>
            <ac:spMk id="2" creationId="{FDC640CA-2389-7AF1-28F7-214614F54353}"/>
          </ac:spMkLst>
        </pc:spChg>
        <pc:spChg chg="mod">
          <ac:chgData name="Marcio Felipe De Albuquerque Villaverde (2528537)" userId="5c81241a-86fa-485d-ae05-40f5aa4f45cc" providerId="ADAL" clId="{DCDB3508-993D-4B0C-87BF-8864DECED6D4}" dt="2026-06-26T22:15:29.972" v="1497" actId="20577"/>
          <ac:spMkLst>
            <pc:docMk/>
            <pc:sldMk cId="598375268" sldId="276"/>
            <ac:spMk id="3" creationId="{E166EAB8-C66E-525C-1AAC-2D315E06C536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6T22:14:25.355" v="1480" actId="1076"/>
          <ac:picMkLst>
            <pc:docMk/>
            <pc:sldMk cId="598375268" sldId="276"/>
            <ac:picMk id="4" creationId="{53AC7920-23E1-F1D1-2A99-4F93E10473B0}"/>
          </ac:picMkLst>
        </pc:picChg>
        <pc:picChg chg="add mod">
          <ac:chgData name="Marcio Felipe De Albuquerque Villaverde (2528537)" userId="5c81241a-86fa-485d-ae05-40f5aa4f45cc" providerId="ADAL" clId="{DCDB3508-993D-4B0C-87BF-8864DECED6D4}" dt="2026-06-26T22:15:36.360" v="1498" actId="1076"/>
          <ac:picMkLst>
            <pc:docMk/>
            <pc:sldMk cId="598375268" sldId="276"/>
            <ac:picMk id="6" creationId="{45405503-6D7F-7AC5-3B93-5878C92F5537}"/>
          </ac:picMkLst>
        </pc:picChg>
      </pc:sldChg>
      <pc:sldChg chg="addSp delSp modSp new del mod setBg setClrOvrMap">
        <pc:chgData name="Marcio Felipe De Albuquerque Villaverde (2528537)" userId="5c81241a-86fa-485d-ae05-40f5aa4f45cc" providerId="ADAL" clId="{DCDB3508-993D-4B0C-87BF-8864DECED6D4}" dt="2026-06-26T22:08:16.958" v="1265" actId="680"/>
        <pc:sldMkLst>
          <pc:docMk/>
          <pc:sldMk cId="1055609720" sldId="276"/>
        </pc:sldMkLst>
        <pc:spChg chg="mod">
          <ac:chgData name="Marcio Felipe De Albuquerque Villaverde (2528537)" userId="5c81241a-86fa-485d-ae05-40f5aa4f45cc" providerId="ADAL" clId="{DCDB3508-993D-4B0C-87BF-8864DECED6D4}" dt="2026-06-26T22:08:16.408" v="1264" actId="20577"/>
          <ac:spMkLst>
            <pc:docMk/>
            <pc:sldMk cId="1055609720" sldId="276"/>
            <ac:spMk id="2" creationId="{E539115C-1039-12B8-CC8B-BA3C5E5AA1A6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22:08:14.291" v="1261" actId="26606"/>
          <ac:spMkLst>
            <pc:docMk/>
            <pc:sldMk cId="1055609720" sldId="276"/>
            <ac:spMk id="3" creationId="{4165C060-7DA9-1965-914F-7D72B8D25354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22:08:14.291" v="1261" actId="26606"/>
          <ac:spMkLst>
            <pc:docMk/>
            <pc:sldMk cId="1055609720" sldId="276"/>
            <ac:spMk id="10" creationId="{5F9F5EB8-AB42-47FD-8F4A-176C0A4B1B0A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22:08:14.291" v="1261" actId="26606"/>
          <ac:spMkLst>
            <pc:docMk/>
            <pc:sldMk cId="1055609720" sldId="276"/>
            <ac:spMk id="12" creationId="{C67564D6-576C-45C9-B7EA-F7701B149F73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22:08:14.291" v="1261" actId="26606"/>
          <ac:spMkLst>
            <pc:docMk/>
            <pc:sldMk cId="1055609720" sldId="276"/>
            <ac:spMk id="14" creationId="{F9060CEE-D73E-44ED-A407-C828C9E4D942}"/>
          </ac:spMkLst>
        </pc:spChg>
        <pc:spChg chg="add del">
          <ac:chgData name="Marcio Felipe De Albuquerque Villaverde (2528537)" userId="5c81241a-86fa-485d-ae05-40f5aa4f45cc" providerId="ADAL" clId="{DCDB3508-993D-4B0C-87BF-8864DECED6D4}" dt="2026-06-26T22:08:14.291" v="1261" actId="26606"/>
          <ac:spMkLst>
            <pc:docMk/>
            <pc:sldMk cId="1055609720" sldId="276"/>
            <ac:spMk id="16" creationId="{AF0B544C-FD6C-42D8-B6B7-DDF7E60D035D}"/>
          </ac:spMkLst>
        </pc:spChg>
        <pc:picChg chg="add del">
          <ac:chgData name="Marcio Felipe De Albuquerque Villaverde (2528537)" userId="5c81241a-86fa-485d-ae05-40f5aa4f45cc" providerId="ADAL" clId="{DCDB3508-993D-4B0C-87BF-8864DECED6D4}" dt="2026-06-26T22:08:14.291" v="1261" actId="26606"/>
          <ac:picMkLst>
            <pc:docMk/>
            <pc:sldMk cId="1055609720" sldId="276"/>
            <ac:picMk id="7" creationId="{C8D7469A-58E4-0091-C21D-C451EF8038F5}"/>
          </ac:picMkLst>
        </pc:picChg>
      </pc:sldChg>
      <pc:sldChg chg="addSp modSp new mod ord">
        <pc:chgData name="Marcio Felipe De Albuquerque Villaverde (2528537)" userId="5c81241a-86fa-485d-ae05-40f5aa4f45cc" providerId="ADAL" clId="{DCDB3508-993D-4B0C-87BF-8864DECED6D4}" dt="2026-06-26T22:37:09.743" v="1885"/>
        <pc:sldMkLst>
          <pc:docMk/>
          <pc:sldMk cId="706560194" sldId="277"/>
        </pc:sldMkLst>
        <pc:spChg chg="mod">
          <ac:chgData name="Marcio Felipe De Albuquerque Villaverde (2528537)" userId="5c81241a-86fa-485d-ae05-40f5aa4f45cc" providerId="ADAL" clId="{DCDB3508-993D-4B0C-87BF-8864DECED6D4}" dt="2026-06-26T22:36:55.743" v="1882" actId="207"/>
          <ac:spMkLst>
            <pc:docMk/>
            <pc:sldMk cId="706560194" sldId="277"/>
            <ac:spMk id="2" creationId="{EF5200B7-E96E-8D9A-997D-B9347F0CFE6B}"/>
          </ac:spMkLst>
        </pc:spChg>
        <pc:spChg chg="mod">
          <ac:chgData name="Marcio Felipe De Albuquerque Villaverde (2528537)" userId="5c81241a-86fa-485d-ae05-40f5aa4f45cc" providerId="ADAL" clId="{DCDB3508-993D-4B0C-87BF-8864DECED6D4}" dt="2026-06-26T22:36:45.562" v="1881" actId="207"/>
          <ac:spMkLst>
            <pc:docMk/>
            <pc:sldMk cId="706560194" sldId="277"/>
            <ac:spMk id="3" creationId="{C5FE3252-44DC-2CC4-C71E-E0761BAC8AAF}"/>
          </ac:spMkLst>
        </pc:spChg>
        <pc:picChg chg="add mod ord">
          <ac:chgData name="Marcio Felipe De Albuquerque Villaverde (2528537)" userId="5c81241a-86fa-485d-ae05-40f5aa4f45cc" providerId="ADAL" clId="{DCDB3508-993D-4B0C-87BF-8864DECED6D4}" dt="2026-06-26T22:37:05.035" v="1883" actId="1076"/>
          <ac:picMkLst>
            <pc:docMk/>
            <pc:sldMk cId="706560194" sldId="277"/>
            <ac:picMk id="5" creationId="{6FEC5C07-1A5D-B6BA-1BCA-AE0FCE91E5DF}"/>
          </ac:picMkLst>
        </pc:picChg>
        <pc:picChg chg="add ord">
          <ac:chgData name="Marcio Felipe De Albuquerque Villaverde (2528537)" userId="5c81241a-86fa-485d-ae05-40f5aa4f45cc" providerId="ADAL" clId="{DCDB3508-993D-4B0C-87BF-8864DECED6D4}" dt="2026-06-26T22:36:29.782" v="1879" actId="167"/>
          <ac:picMkLst>
            <pc:docMk/>
            <pc:sldMk cId="706560194" sldId="277"/>
            <ac:picMk id="7" creationId="{5E253CBB-47EA-91C5-576C-0526D74E277D}"/>
          </ac:picMkLst>
        </pc:picChg>
      </pc:sldChg>
      <pc:sldMasterChg chg="del delSldLayout">
        <pc:chgData name="Marcio Felipe De Albuquerque Villaverde (2528537)" userId="5c81241a-86fa-485d-ae05-40f5aa4f45cc" providerId="ADAL" clId="{DCDB3508-993D-4B0C-87BF-8864DECED6D4}" dt="2026-06-25T13:03:43.519" v="735" actId="47"/>
        <pc:sldMasterMkLst>
          <pc:docMk/>
          <pc:sldMasterMk cId="1507786627" sldId="2147483696"/>
        </pc:sldMasterMkLst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2706182449" sldId="2147483697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295554081" sldId="2147483698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13202370" sldId="2147483699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786484889" sldId="2147483700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1166878884" sldId="2147483701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4282741503" sldId="2147483702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4177847338" sldId="2147483703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4263025655" sldId="2147483704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1999002511" sldId="2147483705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2590732499" sldId="2147483706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2538211323" sldId="2147483707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1059249210" sldId="2147483708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3362022973" sldId="2147483709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1354752735" sldId="2147483710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1736079428" sldId="2147483711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1433535863" sldId="2147483712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19" v="735" actId="47"/>
          <pc:sldLayoutMkLst>
            <pc:docMk/>
            <pc:sldMasterMk cId="1507786627" sldId="2147483696"/>
            <pc:sldLayoutMk cId="852393198" sldId="2147483713"/>
          </pc:sldLayoutMkLst>
        </pc:sldLayoutChg>
      </pc:sldMasterChg>
      <pc:sldMasterChg chg="del delSldLayout">
        <pc:chgData name="Marcio Felipe De Albuquerque Villaverde (2528537)" userId="5c81241a-86fa-485d-ae05-40f5aa4f45cc" providerId="ADAL" clId="{DCDB3508-993D-4B0C-87BF-8864DECED6D4}" dt="2026-06-25T13:03:43.599" v="736" actId="47"/>
        <pc:sldMasterMkLst>
          <pc:docMk/>
          <pc:sldMasterMk cId="1475219194" sldId="2147483749"/>
        </pc:sldMasterMkLst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1978030154" sldId="2147483750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1632229409" sldId="2147483751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863087554" sldId="2147483752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3335087739" sldId="2147483753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565398960" sldId="2147483754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222271529" sldId="2147483755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553617876" sldId="2147483756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1634166474" sldId="2147483757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3312467099" sldId="2147483758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794479354" sldId="2147483759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3705297554" sldId="2147483760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2924667552" sldId="2147483761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3634581473" sldId="2147483762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3220814131" sldId="2147483763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96615063" sldId="2147483764"/>
          </pc:sldLayoutMkLst>
        </pc:sldLayoutChg>
        <pc:sldLayoutChg chg="del">
          <pc:chgData name="Marcio Felipe De Albuquerque Villaverde (2528537)" userId="5c81241a-86fa-485d-ae05-40f5aa4f45cc" providerId="ADAL" clId="{DCDB3508-993D-4B0C-87BF-8864DECED6D4}" dt="2026-06-25T13:03:43.599" v="736" actId="47"/>
          <pc:sldLayoutMkLst>
            <pc:docMk/>
            <pc:sldMasterMk cId="1475219194" sldId="2147483749"/>
            <pc:sldLayoutMk cId="3265778177" sldId="2147483765"/>
          </pc:sldLayoutMkLst>
        </pc:sldLayoutChg>
      </pc:sldMasterChg>
    </pc:docChg>
  </pc:docChgLst>
</pc:chgInfo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5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7B2958AC-FFBC-4BFD-A8D6-939154F64B59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0710CC32-3A7F-4274-9DC1-C90EEC03BDD4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0315072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Master" Target="../slideMasters/slideMaster2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1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2.xml"/></Relationships>
</file>

<file path=ppt/slideLayouts/_rels/slideLayout2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3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3.xml"/></Relationships>
</file>

<file path=ppt/slideLayouts/_rels/slideLayout4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4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_rels/slideLayout5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4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E5317BA-4948-5B89-5898-111169BF457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0EC03282-CE20-CBA4-DC67-349927B36B1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C201DC5-9B52-8758-985B-0A7CA1F1830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9E85D98-755C-A866-D43E-D543976DF84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76EA68D-6FE0-2663-9456-1ECBC1DA8FB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9112501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D0062C2-CF1F-9796-0059-36FB004AF9F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947CC8BB-AD78-8265-65EF-96C19882E79C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7B5BE6-66A7-CE4E-5831-2DCC7F5419C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39DAEBE2-1774-7BA1-1493-2BCE6E7C11CA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5F9BC395-17DB-9D09-242E-6C8D273E7AA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653688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10FAA95-977B-59D1-FFDF-638BF9871897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45F8C08-7502-52A3-3EBE-088612C143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82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82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82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82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6C28488-DADA-E4C4-D21D-53832F933CA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5784CFD8-B13B-656D-C7B5-081DD80BB4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A282B0A4-038D-6525-6DFB-9247E1604BD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5485099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E5AC294-F88E-3E73-85B5-8562CE3221F9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98780C5-968A-D6E0-9E6D-E698112AF091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2AA5F590-92D8-2A36-0B44-6E448BE2E1D1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C15E7EA-AD97-A68D-7C98-86C78B95C72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360E826-D25C-2F9F-1ACD-1BD2C1E074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FDA1B1CD-930E-174B-88CD-5C8ABAD5501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9736799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69FA6A0-1610-B335-66C4-A8D9160263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7E1F9C-D694-C508-D818-84CB701CDE75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B645FADC-E0B9-743A-759C-359622F6A76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C4454BB-2CF1-75C7-BC0A-512684D8FD23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20110411-4E9B-69AE-C936-BCE696450DB1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8744D73E-0D96-F89E-8131-D638A9BE6C5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96E2797-D9D4-00E7-9405-C722064DB96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6B32F752-8D99-CB51-A44D-AD14230CD1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10889535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0B06BDC-E029-4813-0DEA-1D4FDB41986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DFF5C1A9-87DE-D8FB-5EF1-381B29F467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13993DDC-F8AB-D1B7-5120-4A3DE53E9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9208CA6D-0237-066E-6972-40EC8925B0CD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4820424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F036C0B-8471-528A-3E0F-CD0DD51AC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E6DDCC5C-7562-873D-8930-1E50846326F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ABDC1ABD-BAEE-F2EE-9FA4-542787ECF55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6180247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58BE280D-DBBE-1B49-5E8F-F02E5407377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C218142-ECBC-D378-CA94-3EC9BD6D438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8E4260CB-1C79-39D9-3D41-2A4BF0940647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B50D0B7-B004-00E0-35DC-A14E1295C5A0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67C002E-EDF2-B4BF-76BC-43263AD1511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38A21372-F93D-39FE-E5FF-4A565F5CF37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658620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933AA99-66F3-24E8-8960-14BFB0B295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FF5F0CD3-597A-DA02-427D-91E482A3E513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2ED54AE7-1B8D-C793-8F41-C32BF4A5771F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78F7F86-D005-FB78-2FBB-8DA0EE9F9B4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7B0DF317-AA86-C756-08B9-9D169DCCB1D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4C5FA853-833B-2823-AED0-ACB7A8A2320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7998600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AED2D60-64D3-3730-12D1-3C70BE60C4A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4D3FC96A-E397-6431-323E-B480E7B77F49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EB4C1FCB-416E-D91E-AF92-C0CC895CE9B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1755D1D4-7A40-693F-81CC-9BBA9A48FE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6488F8F1-075B-FD9C-65CD-8F985744436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1883066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D493B468-BE0B-A39A-37DA-7D09F74AF0C4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7C6FE192-DBE5-298E-C0AF-00D56E97ED65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C0F9D0E-2404-C6F1-EDC8-D7900FAD9EDB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DDB2481-B3A4-6BD7-9110-5A1692F3CD4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63F74B4-75A3-B1B7-3106-9C9CCD7A31E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56384176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6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2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11" name="Group 10"/>
          <p:cNvGrpSpPr/>
          <p:nvPr/>
        </p:nvGrpSpPr>
        <p:grpSpPr>
          <a:xfrm>
            <a:off x="0" y="0"/>
            <a:ext cx="2305051" cy="6858001"/>
            <a:chOff x="0" y="0"/>
            <a:chExt cx="2305051" cy="6858001"/>
          </a:xfrm>
          <a:gradFill flip="none" rotWithShape="1">
            <a:gsLst>
              <a:gs pos="0">
                <a:schemeClr val="tx2"/>
              </a:gs>
              <a:gs pos="100000">
                <a:schemeClr val="bg2">
                  <a:lumMod val="60000"/>
                  <a:lumOff val="40000"/>
                </a:schemeClr>
              </a:gs>
            </a:gsLst>
            <a:lin ang="5400000" scaled="0"/>
            <a:tileRect/>
          </a:gradFill>
        </p:grpSpPr>
        <p:sp>
          <p:nvSpPr>
            <p:cNvPr id="12" name="Rectangle 5"/>
            <p:cNvSpPr>
              <a:spLocks noChangeArrowheads="1"/>
            </p:cNvSpPr>
            <p:nvPr/>
          </p:nvSpPr>
          <p:spPr bwMode="auto">
            <a:xfrm>
              <a:off x="1209675" y="4763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3" name="Freeform 6"/>
            <p:cNvSpPr>
              <a:spLocks noEditPoints="1"/>
            </p:cNvSpPr>
            <p:nvPr/>
          </p:nvSpPr>
          <p:spPr bwMode="auto">
            <a:xfrm>
              <a:off x="1128713" y="21764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4" name="Freeform 7"/>
            <p:cNvSpPr>
              <a:spLocks noEditPoints="1"/>
            </p:cNvSpPr>
            <p:nvPr/>
          </p:nvSpPr>
          <p:spPr bwMode="auto">
            <a:xfrm>
              <a:off x="1123950" y="4021138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5" name="Rectangle 8"/>
            <p:cNvSpPr>
              <a:spLocks noChangeArrowheads="1"/>
            </p:cNvSpPr>
            <p:nvPr/>
          </p:nvSpPr>
          <p:spPr bwMode="auto">
            <a:xfrm>
              <a:off x="414338" y="9525"/>
              <a:ext cx="28575" cy="4481513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16" name="Freeform 9"/>
            <p:cNvSpPr>
              <a:spLocks noEditPoints="1"/>
            </p:cNvSpPr>
            <p:nvPr/>
          </p:nvSpPr>
          <p:spPr bwMode="auto">
            <a:xfrm>
              <a:off x="333375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7" name="Freeform 10"/>
            <p:cNvSpPr/>
            <p:nvPr/>
          </p:nvSpPr>
          <p:spPr bwMode="auto">
            <a:xfrm>
              <a:off x="190500" y="9525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66"/>
                  </a:lnTo>
                  <a:lnTo>
                    <a:pt x="81" y="380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3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8" name="Freeform 11"/>
            <p:cNvSpPr/>
            <p:nvPr/>
          </p:nvSpPr>
          <p:spPr bwMode="auto">
            <a:xfrm>
              <a:off x="1290638" y="14288"/>
              <a:ext cx="376238" cy="1801813"/>
            </a:xfrm>
            <a:custGeom>
              <a:avLst/>
              <a:gdLst/>
              <a:ahLst/>
              <a:cxnLst/>
              <a:rect l="0" t="0" r="r" b="b"/>
              <a:pathLst>
                <a:path w="237" h="1135">
                  <a:moveTo>
                    <a:pt x="222" y="1135"/>
                  </a:moveTo>
                  <a:lnTo>
                    <a:pt x="0" y="620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17"/>
                  </a:lnTo>
                  <a:lnTo>
                    <a:pt x="237" y="1129"/>
                  </a:lnTo>
                  <a:lnTo>
                    <a:pt x="222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19" name="Freeform 12"/>
            <p:cNvSpPr>
              <a:spLocks noEditPoints="1"/>
            </p:cNvSpPr>
            <p:nvPr/>
          </p:nvSpPr>
          <p:spPr bwMode="auto">
            <a:xfrm>
              <a:off x="1600200" y="180181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0" name="Freeform 13"/>
            <p:cNvSpPr/>
            <p:nvPr/>
          </p:nvSpPr>
          <p:spPr bwMode="auto">
            <a:xfrm>
              <a:off x="1381125" y="9525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219" y="898"/>
                  </a:moveTo>
                  <a:lnTo>
                    <a:pt x="0" y="3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380"/>
                  </a:lnTo>
                  <a:lnTo>
                    <a:pt x="234" y="892"/>
                  </a:lnTo>
                  <a:lnTo>
                    <a:pt x="219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1" name="Freeform 14"/>
            <p:cNvSpPr/>
            <p:nvPr/>
          </p:nvSpPr>
          <p:spPr bwMode="auto">
            <a:xfrm>
              <a:off x="1643063" y="0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96" y="575"/>
                  </a:moveTo>
                  <a:lnTo>
                    <a:pt x="78" y="575"/>
                  </a:lnTo>
                  <a:lnTo>
                    <a:pt x="78" y="192"/>
                  </a:lnTo>
                  <a:lnTo>
                    <a:pt x="0" y="6"/>
                  </a:lnTo>
                  <a:lnTo>
                    <a:pt x="15" y="0"/>
                  </a:lnTo>
                  <a:lnTo>
                    <a:pt x="96" y="189"/>
                  </a:lnTo>
                  <a:lnTo>
                    <a:pt x="96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2" name="Freeform 15"/>
            <p:cNvSpPr>
              <a:spLocks noEditPoints="1"/>
            </p:cNvSpPr>
            <p:nvPr/>
          </p:nvSpPr>
          <p:spPr bwMode="auto">
            <a:xfrm>
              <a:off x="1685925" y="14208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3" name="Freeform 16"/>
            <p:cNvSpPr>
              <a:spLocks noEditPoints="1"/>
            </p:cNvSpPr>
            <p:nvPr/>
          </p:nvSpPr>
          <p:spPr bwMode="auto">
            <a:xfrm>
              <a:off x="168592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4" name="Freeform 17"/>
            <p:cNvSpPr/>
            <p:nvPr/>
          </p:nvSpPr>
          <p:spPr bwMode="auto">
            <a:xfrm>
              <a:off x="1743075" y="4763"/>
              <a:ext cx="419100" cy="522288"/>
            </a:xfrm>
            <a:custGeom>
              <a:avLst/>
              <a:gdLst/>
              <a:ahLst/>
              <a:cxnLst/>
              <a:rect l="0" t="0" r="r" b="b"/>
              <a:pathLst>
                <a:path w="264" h="329">
                  <a:moveTo>
                    <a:pt x="252" y="329"/>
                  </a:moveTo>
                  <a:lnTo>
                    <a:pt x="45" y="120"/>
                  </a:lnTo>
                  <a:lnTo>
                    <a:pt x="0" y="6"/>
                  </a:lnTo>
                  <a:lnTo>
                    <a:pt x="15" y="0"/>
                  </a:lnTo>
                  <a:lnTo>
                    <a:pt x="60" y="111"/>
                  </a:lnTo>
                  <a:lnTo>
                    <a:pt x="264" y="317"/>
                  </a:lnTo>
                  <a:lnTo>
                    <a:pt x="252" y="32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5" name="Freeform 18"/>
            <p:cNvSpPr>
              <a:spLocks noEditPoints="1"/>
            </p:cNvSpPr>
            <p:nvPr/>
          </p:nvSpPr>
          <p:spPr bwMode="auto">
            <a:xfrm>
              <a:off x="2119313" y="488950"/>
              <a:ext cx="161925" cy="147638"/>
            </a:xfrm>
            <a:custGeom>
              <a:avLst/>
              <a:gdLst/>
              <a:ahLst/>
              <a:cxnLst/>
              <a:rect l="0" t="0" r="r" b="b"/>
              <a:pathLst>
                <a:path w="34" h="31">
                  <a:moveTo>
                    <a:pt x="17" y="31"/>
                  </a:moveTo>
                  <a:cubicBezTo>
                    <a:pt x="13" y="31"/>
                    <a:pt x="9" y="30"/>
                    <a:pt x="6" y="27"/>
                  </a:cubicBezTo>
                  <a:cubicBezTo>
                    <a:pt x="0" y="20"/>
                    <a:pt x="0" y="10"/>
                    <a:pt x="6" y="4"/>
                  </a:cubicBezTo>
                  <a:cubicBezTo>
                    <a:pt x="9" y="1"/>
                    <a:pt x="13" y="0"/>
                    <a:pt x="17" y="0"/>
                  </a:cubicBezTo>
                  <a:cubicBezTo>
                    <a:pt x="21" y="0"/>
                    <a:pt x="25" y="1"/>
                    <a:pt x="28" y="4"/>
                  </a:cubicBezTo>
                  <a:cubicBezTo>
                    <a:pt x="34" y="10"/>
                    <a:pt x="34" y="20"/>
                    <a:pt x="28" y="27"/>
                  </a:cubicBezTo>
                  <a:cubicBezTo>
                    <a:pt x="25" y="30"/>
                    <a:pt x="21" y="31"/>
                    <a:pt x="17" y="31"/>
                  </a:cubicBezTo>
                  <a:close/>
                  <a:moveTo>
                    <a:pt x="17" y="4"/>
                  </a:moveTo>
                  <a:cubicBezTo>
                    <a:pt x="14" y="4"/>
                    <a:pt x="11" y="5"/>
                    <a:pt x="9" y="7"/>
                  </a:cubicBezTo>
                  <a:cubicBezTo>
                    <a:pt x="4" y="12"/>
                    <a:pt x="4" y="19"/>
                    <a:pt x="9" y="24"/>
                  </a:cubicBezTo>
                  <a:cubicBezTo>
                    <a:pt x="11" y="26"/>
                    <a:pt x="14" y="27"/>
                    <a:pt x="17" y="27"/>
                  </a:cubicBezTo>
                  <a:cubicBezTo>
                    <a:pt x="20" y="27"/>
                    <a:pt x="23" y="26"/>
                    <a:pt x="25" y="24"/>
                  </a:cubicBezTo>
                  <a:cubicBezTo>
                    <a:pt x="30" y="19"/>
                    <a:pt x="30" y="12"/>
                    <a:pt x="25" y="7"/>
                  </a:cubicBezTo>
                  <a:cubicBezTo>
                    <a:pt x="23" y="5"/>
                    <a:pt x="20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6" name="Freeform 19"/>
            <p:cNvSpPr/>
            <p:nvPr/>
          </p:nvSpPr>
          <p:spPr bwMode="auto">
            <a:xfrm>
              <a:off x="952500" y="4763"/>
              <a:ext cx="152400" cy="908050"/>
            </a:xfrm>
            <a:custGeom>
              <a:avLst/>
              <a:gdLst/>
              <a:ahLst/>
              <a:cxnLst/>
              <a:rect l="0" t="0" r="r" b="b"/>
              <a:pathLst>
                <a:path w="96" h="572">
                  <a:moveTo>
                    <a:pt x="15" y="572"/>
                  </a:moveTo>
                  <a:lnTo>
                    <a:pt x="0" y="572"/>
                  </a:lnTo>
                  <a:lnTo>
                    <a:pt x="0" y="189"/>
                  </a:lnTo>
                  <a:lnTo>
                    <a:pt x="81" y="0"/>
                  </a:lnTo>
                  <a:lnTo>
                    <a:pt x="96" y="6"/>
                  </a:lnTo>
                  <a:lnTo>
                    <a:pt x="15" y="192"/>
                  </a:lnTo>
                  <a:lnTo>
                    <a:pt x="15" y="57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7" name="Freeform 20"/>
            <p:cNvSpPr>
              <a:spLocks noEditPoints="1"/>
            </p:cNvSpPr>
            <p:nvPr/>
          </p:nvSpPr>
          <p:spPr bwMode="auto">
            <a:xfrm>
              <a:off x="8667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2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8" name="Freeform 21"/>
            <p:cNvSpPr>
              <a:spLocks noEditPoints="1"/>
            </p:cNvSpPr>
            <p:nvPr/>
          </p:nvSpPr>
          <p:spPr bwMode="auto">
            <a:xfrm>
              <a:off x="890588" y="155416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29" name="Freeform 22"/>
            <p:cNvSpPr/>
            <p:nvPr/>
          </p:nvSpPr>
          <p:spPr bwMode="auto">
            <a:xfrm>
              <a:off x="738188" y="5622925"/>
              <a:ext cx="338138" cy="1216025"/>
            </a:xfrm>
            <a:custGeom>
              <a:avLst/>
              <a:gdLst/>
              <a:ahLst/>
              <a:cxnLst/>
              <a:rect l="0" t="0" r="r" b="b"/>
              <a:pathLst>
                <a:path w="213" h="766">
                  <a:moveTo>
                    <a:pt x="213" y="766"/>
                  </a:moveTo>
                  <a:lnTo>
                    <a:pt x="195" y="766"/>
                  </a:lnTo>
                  <a:lnTo>
                    <a:pt x="195" y="464"/>
                  </a:lnTo>
                  <a:lnTo>
                    <a:pt x="0" y="6"/>
                  </a:lnTo>
                  <a:lnTo>
                    <a:pt x="12" y="0"/>
                  </a:lnTo>
                  <a:lnTo>
                    <a:pt x="213" y="461"/>
                  </a:lnTo>
                  <a:lnTo>
                    <a:pt x="213" y="76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0" name="Freeform 23"/>
            <p:cNvSpPr>
              <a:spLocks noEditPoints="1"/>
            </p:cNvSpPr>
            <p:nvPr/>
          </p:nvSpPr>
          <p:spPr bwMode="auto">
            <a:xfrm>
              <a:off x="647700" y="5480050"/>
              <a:ext cx="157163" cy="157163"/>
            </a:xfrm>
            <a:custGeom>
              <a:avLst/>
              <a:gdLst/>
              <a:ahLst/>
              <a:cxnLst/>
              <a:rect l="0" t="0" r="r" b="b"/>
              <a:pathLst>
                <a:path w="33" h="33">
                  <a:moveTo>
                    <a:pt x="17" y="33"/>
                  </a:moveTo>
                  <a:cubicBezTo>
                    <a:pt x="8" y="33"/>
                    <a:pt x="0" y="26"/>
                    <a:pt x="0" y="17"/>
                  </a:cubicBezTo>
                  <a:cubicBezTo>
                    <a:pt x="0" y="8"/>
                    <a:pt x="8" y="0"/>
                    <a:pt x="17" y="0"/>
                  </a:cubicBezTo>
                  <a:cubicBezTo>
                    <a:pt x="26" y="0"/>
                    <a:pt x="33" y="8"/>
                    <a:pt x="33" y="17"/>
                  </a:cubicBezTo>
                  <a:cubicBezTo>
                    <a:pt x="33" y="26"/>
                    <a:pt x="26" y="33"/>
                    <a:pt x="17" y="33"/>
                  </a:cubicBezTo>
                  <a:close/>
                  <a:moveTo>
                    <a:pt x="17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29"/>
                    <a:pt x="17" y="29"/>
                  </a:cubicBezTo>
                  <a:cubicBezTo>
                    <a:pt x="23" y="29"/>
                    <a:pt x="29" y="24"/>
                    <a:pt x="29" y="17"/>
                  </a:cubicBezTo>
                  <a:cubicBezTo>
                    <a:pt x="29" y="10"/>
                    <a:pt x="23" y="4"/>
                    <a:pt x="17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1" name="Freeform 24"/>
            <p:cNvSpPr>
              <a:spLocks noEditPoints="1"/>
            </p:cNvSpPr>
            <p:nvPr/>
          </p:nvSpPr>
          <p:spPr bwMode="auto">
            <a:xfrm>
              <a:off x="66675" y="9032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2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2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2" name="Freeform 25"/>
            <p:cNvSpPr/>
            <p:nvPr/>
          </p:nvSpPr>
          <p:spPr bwMode="auto">
            <a:xfrm>
              <a:off x="0" y="3897313"/>
              <a:ext cx="133350" cy="266700"/>
            </a:xfrm>
            <a:custGeom>
              <a:avLst/>
              <a:gdLst/>
              <a:ahLst/>
              <a:cxnLst/>
              <a:rect l="0" t="0" r="r" b="b"/>
              <a:pathLst>
                <a:path w="84" h="168">
                  <a:moveTo>
                    <a:pt x="69" y="168"/>
                  </a:moveTo>
                  <a:lnTo>
                    <a:pt x="0" y="6"/>
                  </a:lnTo>
                  <a:lnTo>
                    <a:pt x="12" y="0"/>
                  </a:lnTo>
                  <a:lnTo>
                    <a:pt x="84" y="162"/>
                  </a:lnTo>
                  <a:lnTo>
                    <a:pt x="69" y="16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3" name="Freeform 26"/>
            <p:cNvSpPr>
              <a:spLocks noEditPoints="1"/>
            </p:cNvSpPr>
            <p:nvPr/>
          </p:nvSpPr>
          <p:spPr bwMode="auto">
            <a:xfrm>
              <a:off x="66675" y="414972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4" name="Freeform 27"/>
            <p:cNvSpPr/>
            <p:nvPr/>
          </p:nvSpPr>
          <p:spPr bwMode="auto">
            <a:xfrm>
              <a:off x="0" y="1644650"/>
              <a:ext cx="133350" cy="269875"/>
            </a:xfrm>
            <a:custGeom>
              <a:avLst/>
              <a:gdLst/>
              <a:ahLst/>
              <a:cxnLst/>
              <a:rect l="0" t="0" r="r" b="b"/>
              <a:pathLst>
                <a:path w="84" h="170">
                  <a:moveTo>
                    <a:pt x="12" y="170"/>
                  </a:moveTo>
                  <a:lnTo>
                    <a:pt x="0" y="164"/>
                  </a:lnTo>
                  <a:lnTo>
                    <a:pt x="69" y="0"/>
                  </a:lnTo>
                  <a:lnTo>
                    <a:pt x="84" y="6"/>
                  </a:lnTo>
                  <a:lnTo>
                    <a:pt x="12" y="17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5" name="Freeform 28"/>
            <p:cNvSpPr>
              <a:spLocks noEditPoints="1"/>
            </p:cNvSpPr>
            <p:nvPr/>
          </p:nvSpPr>
          <p:spPr bwMode="auto">
            <a:xfrm>
              <a:off x="66675" y="146843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6" name="Freeform 29"/>
            <p:cNvSpPr/>
            <p:nvPr/>
          </p:nvSpPr>
          <p:spPr bwMode="auto">
            <a:xfrm>
              <a:off x="695325" y="4763"/>
              <a:ext cx="309563" cy="1558925"/>
            </a:xfrm>
            <a:custGeom>
              <a:avLst/>
              <a:gdLst/>
              <a:ahLst/>
              <a:cxnLst/>
              <a:rect l="0" t="0" r="r" b="b"/>
              <a:pathLst>
                <a:path w="195" h="982">
                  <a:moveTo>
                    <a:pt x="195" y="982"/>
                  </a:moveTo>
                  <a:lnTo>
                    <a:pt x="177" y="982"/>
                  </a:lnTo>
                  <a:lnTo>
                    <a:pt x="177" y="805"/>
                  </a:lnTo>
                  <a:lnTo>
                    <a:pt x="0" y="629"/>
                  </a:lnTo>
                  <a:lnTo>
                    <a:pt x="0" y="0"/>
                  </a:lnTo>
                  <a:lnTo>
                    <a:pt x="18" y="0"/>
                  </a:lnTo>
                  <a:lnTo>
                    <a:pt x="18" y="623"/>
                  </a:lnTo>
                  <a:lnTo>
                    <a:pt x="195" y="796"/>
                  </a:lnTo>
                  <a:lnTo>
                    <a:pt x="195" y="98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7" name="Freeform 30"/>
            <p:cNvSpPr>
              <a:spLocks noEditPoints="1"/>
            </p:cNvSpPr>
            <p:nvPr/>
          </p:nvSpPr>
          <p:spPr bwMode="auto">
            <a:xfrm>
              <a:off x="57150" y="48815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8" name="Freeform 31"/>
            <p:cNvSpPr/>
            <p:nvPr/>
          </p:nvSpPr>
          <p:spPr bwMode="auto">
            <a:xfrm>
              <a:off x="138113" y="5060950"/>
              <a:ext cx="304800" cy="1778000"/>
            </a:xfrm>
            <a:custGeom>
              <a:avLst/>
              <a:gdLst/>
              <a:ahLst/>
              <a:cxnLst/>
              <a:rect l="0" t="0" r="r" b="b"/>
              <a:pathLst>
                <a:path w="192" h="1120">
                  <a:moveTo>
                    <a:pt x="192" y="1120"/>
                  </a:moveTo>
                  <a:lnTo>
                    <a:pt x="177" y="1120"/>
                  </a:lnTo>
                  <a:lnTo>
                    <a:pt x="177" y="360"/>
                  </a:lnTo>
                  <a:lnTo>
                    <a:pt x="0" y="183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77"/>
                  </a:lnTo>
                  <a:lnTo>
                    <a:pt x="192" y="354"/>
                  </a:lnTo>
                  <a:lnTo>
                    <a:pt x="192" y="112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39" name="Freeform 32"/>
            <p:cNvSpPr>
              <a:spLocks noEditPoints="1"/>
            </p:cNvSpPr>
            <p:nvPr/>
          </p:nvSpPr>
          <p:spPr bwMode="auto">
            <a:xfrm>
              <a:off x="561975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0" name="Rectangle 33"/>
            <p:cNvSpPr>
              <a:spLocks noChangeArrowheads="1"/>
            </p:cNvSpPr>
            <p:nvPr/>
          </p:nvSpPr>
          <p:spPr bwMode="auto">
            <a:xfrm>
              <a:off x="642938" y="6610350"/>
              <a:ext cx="23813" cy="242888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41" name="Freeform 34"/>
            <p:cNvSpPr>
              <a:spLocks noEditPoints="1"/>
            </p:cNvSpPr>
            <p:nvPr/>
          </p:nvSpPr>
          <p:spPr bwMode="auto">
            <a:xfrm>
              <a:off x="76200" y="6430963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2" y="0"/>
                    <a:pt x="40" y="9"/>
                    <a:pt x="40" y="20"/>
                  </a:cubicBezTo>
                  <a:cubicBezTo>
                    <a:pt x="40" y="31"/>
                    <a:pt x="32" y="40"/>
                    <a:pt x="20" y="40"/>
                  </a:cubicBezTo>
                  <a:close/>
                  <a:moveTo>
                    <a:pt x="20" y="4"/>
                  </a:moveTo>
                  <a:cubicBezTo>
                    <a:pt x="12" y="4"/>
                    <a:pt x="4" y="11"/>
                    <a:pt x="4" y="20"/>
                  </a:cubicBezTo>
                  <a:cubicBezTo>
                    <a:pt x="4" y="29"/>
                    <a:pt x="12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2" name="Freeform 35"/>
            <p:cNvSpPr/>
            <p:nvPr/>
          </p:nvSpPr>
          <p:spPr bwMode="auto">
            <a:xfrm>
              <a:off x="0" y="5978525"/>
              <a:ext cx="190500" cy="461963"/>
            </a:xfrm>
            <a:custGeom>
              <a:avLst/>
              <a:gdLst/>
              <a:ahLst/>
              <a:cxnLst/>
              <a:rect l="0" t="0" r="r" b="b"/>
              <a:pathLst>
                <a:path w="120" h="291">
                  <a:moveTo>
                    <a:pt x="120" y="291"/>
                  </a:moveTo>
                  <a:lnTo>
                    <a:pt x="105" y="291"/>
                  </a:lnTo>
                  <a:lnTo>
                    <a:pt x="105" y="114"/>
                  </a:lnTo>
                  <a:lnTo>
                    <a:pt x="0" y="9"/>
                  </a:lnTo>
                  <a:lnTo>
                    <a:pt x="12" y="0"/>
                  </a:lnTo>
                  <a:lnTo>
                    <a:pt x="120" y="108"/>
                  </a:lnTo>
                  <a:lnTo>
                    <a:pt x="120" y="291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3" name="Freeform 36"/>
            <p:cNvSpPr/>
            <p:nvPr/>
          </p:nvSpPr>
          <p:spPr bwMode="auto">
            <a:xfrm>
              <a:off x="1014413" y="1801813"/>
              <a:ext cx="214313" cy="755650"/>
            </a:xfrm>
            <a:custGeom>
              <a:avLst/>
              <a:gdLst/>
              <a:ahLst/>
              <a:cxnLst/>
              <a:rect l="0" t="0" r="r" b="b"/>
              <a:pathLst>
                <a:path w="135" h="476">
                  <a:moveTo>
                    <a:pt x="12" y="476"/>
                  </a:moveTo>
                  <a:lnTo>
                    <a:pt x="0" y="476"/>
                  </a:lnTo>
                  <a:lnTo>
                    <a:pt x="0" y="128"/>
                  </a:lnTo>
                  <a:lnTo>
                    <a:pt x="126" y="0"/>
                  </a:lnTo>
                  <a:lnTo>
                    <a:pt x="135" y="9"/>
                  </a:lnTo>
                  <a:lnTo>
                    <a:pt x="12" y="131"/>
                  </a:lnTo>
                  <a:lnTo>
                    <a:pt x="12" y="47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4" name="Freeform 37"/>
            <p:cNvSpPr>
              <a:spLocks noEditPoints="1"/>
            </p:cNvSpPr>
            <p:nvPr/>
          </p:nvSpPr>
          <p:spPr bwMode="auto">
            <a:xfrm>
              <a:off x="938213" y="2547938"/>
              <a:ext cx="166688" cy="160338"/>
            </a:xfrm>
            <a:custGeom>
              <a:avLst/>
              <a:gdLst/>
              <a:ahLst/>
              <a:cxnLst/>
              <a:rect l="0" t="0" r="r" b="b"/>
              <a:pathLst>
                <a:path w="35" h="34">
                  <a:moveTo>
                    <a:pt x="18" y="34"/>
                  </a:moveTo>
                  <a:cubicBezTo>
                    <a:pt x="8" y="34"/>
                    <a:pt x="0" y="26"/>
                    <a:pt x="0" y="17"/>
                  </a:cubicBezTo>
                  <a:cubicBezTo>
                    <a:pt x="0" y="7"/>
                    <a:pt x="8" y="0"/>
                    <a:pt x="18" y="0"/>
                  </a:cubicBezTo>
                  <a:cubicBezTo>
                    <a:pt x="27" y="0"/>
                    <a:pt x="35" y="7"/>
                    <a:pt x="35" y="17"/>
                  </a:cubicBezTo>
                  <a:cubicBezTo>
                    <a:pt x="35" y="26"/>
                    <a:pt x="27" y="34"/>
                    <a:pt x="18" y="34"/>
                  </a:cubicBezTo>
                  <a:close/>
                  <a:moveTo>
                    <a:pt x="18" y="4"/>
                  </a:moveTo>
                  <a:cubicBezTo>
                    <a:pt x="10" y="4"/>
                    <a:pt x="4" y="10"/>
                    <a:pt x="4" y="17"/>
                  </a:cubicBezTo>
                  <a:cubicBezTo>
                    <a:pt x="4" y="24"/>
                    <a:pt x="10" y="30"/>
                    <a:pt x="18" y="30"/>
                  </a:cubicBezTo>
                  <a:cubicBezTo>
                    <a:pt x="25" y="30"/>
                    <a:pt x="31" y="24"/>
                    <a:pt x="31" y="17"/>
                  </a:cubicBezTo>
                  <a:cubicBezTo>
                    <a:pt x="31" y="10"/>
                    <a:pt x="25" y="4"/>
                    <a:pt x="18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5" name="Freeform 38"/>
            <p:cNvSpPr/>
            <p:nvPr/>
          </p:nvSpPr>
          <p:spPr bwMode="auto">
            <a:xfrm>
              <a:off x="595313" y="4763"/>
              <a:ext cx="638175" cy="4025900"/>
            </a:xfrm>
            <a:custGeom>
              <a:avLst/>
              <a:gdLst/>
              <a:ahLst/>
              <a:cxnLst/>
              <a:rect l="0" t="0" r="r" b="b"/>
              <a:pathLst>
                <a:path w="402" h="2536">
                  <a:moveTo>
                    <a:pt x="402" y="2536"/>
                  </a:moveTo>
                  <a:lnTo>
                    <a:pt x="387" y="2536"/>
                  </a:lnTo>
                  <a:lnTo>
                    <a:pt x="387" y="2311"/>
                  </a:lnTo>
                  <a:lnTo>
                    <a:pt x="0" y="1925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916"/>
                  </a:lnTo>
                  <a:lnTo>
                    <a:pt x="402" y="2302"/>
                  </a:lnTo>
                  <a:lnTo>
                    <a:pt x="402" y="2536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6" name="Freeform 39"/>
            <p:cNvSpPr/>
            <p:nvPr/>
          </p:nvSpPr>
          <p:spPr bwMode="auto">
            <a:xfrm>
              <a:off x="1223963" y="1382713"/>
              <a:ext cx="142875" cy="476250"/>
            </a:xfrm>
            <a:custGeom>
              <a:avLst/>
              <a:gdLst/>
              <a:ahLst/>
              <a:cxnLst/>
              <a:rect l="0" t="0" r="r" b="b"/>
              <a:pathLst>
                <a:path w="90" h="300">
                  <a:moveTo>
                    <a:pt x="90" y="300"/>
                  </a:moveTo>
                  <a:lnTo>
                    <a:pt x="78" y="300"/>
                  </a:lnTo>
                  <a:lnTo>
                    <a:pt x="78" y="84"/>
                  </a:lnTo>
                  <a:lnTo>
                    <a:pt x="0" y="9"/>
                  </a:lnTo>
                  <a:lnTo>
                    <a:pt x="9" y="0"/>
                  </a:lnTo>
                  <a:lnTo>
                    <a:pt x="90" y="81"/>
                  </a:lnTo>
                  <a:lnTo>
                    <a:pt x="90" y="300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7" name="Freeform 40"/>
            <p:cNvSpPr>
              <a:spLocks noEditPoints="1"/>
            </p:cNvSpPr>
            <p:nvPr/>
          </p:nvSpPr>
          <p:spPr bwMode="auto">
            <a:xfrm>
              <a:off x="1300163" y="1849438"/>
              <a:ext cx="109538" cy="107950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8" name="Freeform 41"/>
            <p:cNvSpPr/>
            <p:nvPr/>
          </p:nvSpPr>
          <p:spPr bwMode="auto">
            <a:xfrm>
              <a:off x="280988" y="3417888"/>
              <a:ext cx="142875" cy="474663"/>
            </a:xfrm>
            <a:custGeom>
              <a:avLst/>
              <a:gdLst/>
              <a:ahLst/>
              <a:cxnLst/>
              <a:rect l="0" t="0" r="r" b="b"/>
              <a:pathLst>
                <a:path w="90" h="299">
                  <a:moveTo>
                    <a:pt x="12" y="299"/>
                  </a:moveTo>
                  <a:lnTo>
                    <a:pt x="0" y="299"/>
                  </a:lnTo>
                  <a:lnTo>
                    <a:pt x="0" y="80"/>
                  </a:lnTo>
                  <a:lnTo>
                    <a:pt x="81" y="0"/>
                  </a:lnTo>
                  <a:lnTo>
                    <a:pt x="90" y="8"/>
                  </a:lnTo>
                  <a:lnTo>
                    <a:pt x="12" y="83"/>
                  </a:lnTo>
                  <a:lnTo>
                    <a:pt x="12" y="299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49" name="Freeform 42"/>
            <p:cNvSpPr>
              <a:spLocks noEditPoints="1"/>
            </p:cNvSpPr>
            <p:nvPr/>
          </p:nvSpPr>
          <p:spPr bwMode="auto">
            <a:xfrm>
              <a:off x="238125" y="38830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1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1" y="0"/>
                  </a:cubicBezTo>
                  <a:cubicBezTo>
                    <a:pt x="17" y="0"/>
                    <a:pt x="23" y="5"/>
                    <a:pt x="23" y="12"/>
                  </a:cubicBezTo>
                  <a:cubicBezTo>
                    <a:pt x="23" y="18"/>
                    <a:pt x="17" y="23"/>
                    <a:pt x="11" y="23"/>
                  </a:cubicBezTo>
                  <a:close/>
                  <a:moveTo>
                    <a:pt x="11" y="4"/>
                  </a:moveTo>
                  <a:cubicBezTo>
                    <a:pt x="7" y="4"/>
                    <a:pt x="4" y="8"/>
                    <a:pt x="4" y="12"/>
                  </a:cubicBezTo>
                  <a:cubicBezTo>
                    <a:pt x="4" y="16"/>
                    <a:pt x="7" y="19"/>
                    <a:pt x="11" y="19"/>
                  </a:cubicBezTo>
                  <a:cubicBezTo>
                    <a:pt x="15" y="19"/>
                    <a:pt x="19" y="16"/>
                    <a:pt x="19" y="12"/>
                  </a:cubicBezTo>
                  <a:cubicBezTo>
                    <a:pt x="19" y="8"/>
                    <a:pt x="15" y="4"/>
                    <a:pt x="11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0" name="Freeform 43"/>
            <p:cNvSpPr/>
            <p:nvPr/>
          </p:nvSpPr>
          <p:spPr bwMode="auto">
            <a:xfrm>
              <a:off x="4763" y="2166938"/>
              <a:ext cx="114300" cy="452438"/>
            </a:xfrm>
            <a:custGeom>
              <a:avLst/>
              <a:gdLst/>
              <a:ahLst/>
              <a:cxnLst/>
              <a:rect l="0" t="0" r="r" b="b"/>
              <a:pathLst>
                <a:path w="72" h="285">
                  <a:moveTo>
                    <a:pt x="6" y="285"/>
                  </a:moveTo>
                  <a:lnTo>
                    <a:pt x="0" y="276"/>
                  </a:lnTo>
                  <a:lnTo>
                    <a:pt x="60" y="216"/>
                  </a:lnTo>
                  <a:lnTo>
                    <a:pt x="60" y="0"/>
                  </a:lnTo>
                  <a:lnTo>
                    <a:pt x="72" y="0"/>
                  </a:lnTo>
                  <a:lnTo>
                    <a:pt x="72" y="222"/>
                  </a:lnTo>
                  <a:lnTo>
                    <a:pt x="6" y="28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1" name="Freeform 44"/>
            <p:cNvSpPr>
              <a:spLocks noEditPoints="1"/>
            </p:cNvSpPr>
            <p:nvPr/>
          </p:nvSpPr>
          <p:spPr bwMode="auto">
            <a:xfrm>
              <a:off x="52388" y="2066925"/>
              <a:ext cx="109538" cy="109538"/>
            </a:xfrm>
            <a:custGeom>
              <a:avLst/>
              <a:gdLst/>
              <a:ahLst/>
              <a:cxnLst/>
              <a:rect l="0" t="0" r="r" b="b"/>
              <a:pathLst>
                <a:path w="23" h="23">
                  <a:moveTo>
                    <a:pt x="12" y="23"/>
                  </a:moveTo>
                  <a:cubicBezTo>
                    <a:pt x="5" y="23"/>
                    <a:pt x="0" y="18"/>
                    <a:pt x="0" y="12"/>
                  </a:cubicBezTo>
                  <a:cubicBezTo>
                    <a:pt x="0" y="5"/>
                    <a:pt x="5" y="0"/>
                    <a:pt x="12" y="0"/>
                  </a:cubicBezTo>
                  <a:cubicBezTo>
                    <a:pt x="18" y="0"/>
                    <a:pt x="23" y="5"/>
                    <a:pt x="23" y="12"/>
                  </a:cubicBezTo>
                  <a:cubicBezTo>
                    <a:pt x="23" y="18"/>
                    <a:pt x="18" y="23"/>
                    <a:pt x="12" y="23"/>
                  </a:cubicBezTo>
                  <a:close/>
                  <a:moveTo>
                    <a:pt x="12" y="4"/>
                  </a:moveTo>
                  <a:cubicBezTo>
                    <a:pt x="8" y="4"/>
                    <a:pt x="4" y="8"/>
                    <a:pt x="4" y="12"/>
                  </a:cubicBezTo>
                  <a:cubicBezTo>
                    <a:pt x="4" y="16"/>
                    <a:pt x="8" y="19"/>
                    <a:pt x="12" y="19"/>
                  </a:cubicBezTo>
                  <a:cubicBezTo>
                    <a:pt x="16" y="19"/>
                    <a:pt x="19" y="16"/>
                    <a:pt x="19" y="12"/>
                  </a:cubicBezTo>
                  <a:cubicBezTo>
                    <a:pt x="19" y="8"/>
                    <a:pt x="16" y="4"/>
                    <a:pt x="12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2" name="Rectangle 45"/>
            <p:cNvSpPr>
              <a:spLocks noChangeArrowheads="1"/>
            </p:cNvSpPr>
            <p:nvPr/>
          </p:nvSpPr>
          <p:spPr bwMode="auto">
            <a:xfrm>
              <a:off x="1228725" y="4662488"/>
              <a:ext cx="23813" cy="2181225"/>
            </a:xfrm>
            <a:prstGeom prst="rect">
              <a:avLst/>
            </a:pr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miter lim="800000"/>
                  <a:headEnd/>
                  <a:tailEnd/>
                </a14:hiddenLine>
              </a:ext>
            </a:extLst>
          </p:spPr>
        </p:sp>
        <p:sp>
          <p:nvSpPr>
            <p:cNvPr id="53" name="Freeform 46"/>
            <p:cNvSpPr/>
            <p:nvPr/>
          </p:nvSpPr>
          <p:spPr bwMode="auto">
            <a:xfrm>
              <a:off x="1319213" y="5041900"/>
              <a:ext cx="371475" cy="1801813"/>
            </a:xfrm>
            <a:custGeom>
              <a:avLst/>
              <a:gdLst/>
              <a:ahLst/>
              <a:cxnLst/>
              <a:rect l="0" t="0" r="r" b="b"/>
              <a:pathLst>
                <a:path w="234" h="1135">
                  <a:moveTo>
                    <a:pt x="15" y="1135"/>
                  </a:moveTo>
                  <a:lnTo>
                    <a:pt x="0" y="1135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19" y="0"/>
                  </a:lnTo>
                  <a:lnTo>
                    <a:pt x="234" y="6"/>
                  </a:lnTo>
                  <a:lnTo>
                    <a:pt x="15" y="518"/>
                  </a:lnTo>
                  <a:lnTo>
                    <a:pt x="15" y="113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4" name="Freeform 47"/>
            <p:cNvSpPr>
              <a:spLocks noEditPoints="1"/>
            </p:cNvSpPr>
            <p:nvPr/>
          </p:nvSpPr>
          <p:spPr bwMode="auto">
            <a:xfrm>
              <a:off x="1147763" y="44815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5" name="Freeform 48"/>
            <p:cNvSpPr/>
            <p:nvPr/>
          </p:nvSpPr>
          <p:spPr bwMode="auto">
            <a:xfrm>
              <a:off x="819150" y="3983038"/>
              <a:ext cx="347663" cy="2860675"/>
            </a:xfrm>
            <a:custGeom>
              <a:avLst/>
              <a:gdLst/>
              <a:ahLst/>
              <a:cxnLst/>
              <a:rect l="0" t="0" r="r" b="b"/>
              <a:pathLst>
                <a:path w="219" h="1802">
                  <a:moveTo>
                    <a:pt x="219" y="1802"/>
                  </a:moveTo>
                  <a:lnTo>
                    <a:pt x="201" y="1802"/>
                  </a:lnTo>
                  <a:lnTo>
                    <a:pt x="201" y="1185"/>
                  </a:lnTo>
                  <a:lnTo>
                    <a:pt x="0" y="3"/>
                  </a:lnTo>
                  <a:lnTo>
                    <a:pt x="15" y="0"/>
                  </a:lnTo>
                  <a:lnTo>
                    <a:pt x="219" y="1185"/>
                  </a:lnTo>
                  <a:lnTo>
                    <a:pt x="219" y="180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6" name="Freeform 49"/>
            <p:cNvSpPr>
              <a:spLocks noEditPoints="1"/>
            </p:cNvSpPr>
            <p:nvPr/>
          </p:nvSpPr>
          <p:spPr bwMode="auto">
            <a:xfrm>
              <a:off x="728663" y="3806825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8"/>
                    <a:pt x="11" y="36"/>
                    <a:pt x="20" y="36"/>
                  </a:cubicBezTo>
                  <a:cubicBezTo>
                    <a:pt x="29" y="36"/>
                    <a:pt x="36" y="28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7" name="Freeform 50"/>
            <p:cNvSpPr>
              <a:spLocks noEditPoints="1"/>
            </p:cNvSpPr>
            <p:nvPr/>
          </p:nvSpPr>
          <p:spPr bwMode="auto">
            <a:xfrm>
              <a:off x="1624013" y="4867275"/>
              <a:ext cx="190500" cy="188913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8" y="36"/>
                    <a:pt x="36" y="29"/>
                    <a:pt x="36" y="20"/>
                  </a:cubicBezTo>
                  <a:cubicBezTo>
                    <a:pt x="36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8" name="Freeform 51"/>
            <p:cNvSpPr/>
            <p:nvPr/>
          </p:nvSpPr>
          <p:spPr bwMode="auto">
            <a:xfrm>
              <a:off x="1404938" y="5422900"/>
              <a:ext cx="371475" cy="1425575"/>
            </a:xfrm>
            <a:custGeom>
              <a:avLst/>
              <a:gdLst/>
              <a:ahLst/>
              <a:cxnLst/>
              <a:rect l="0" t="0" r="r" b="b"/>
              <a:pathLst>
                <a:path w="234" h="898">
                  <a:moveTo>
                    <a:pt x="18" y="898"/>
                  </a:moveTo>
                  <a:lnTo>
                    <a:pt x="0" y="898"/>
                  </a:lnTo>
                  <a:lnTo>
                    <a:pt x="0" y="515"/>
                  </a:lnTo>
                  <a:lnTo>
                    <a:pt x="0" y="512"/>
                  </a:lnTo>
                  <a:lnTo>
                    <a:pt x="222" y="0"/>
                  </a:lnTo>
                  <a:lnTo>
                    <a:pt x="234" y="6"/>
                  </a:lnTo>
                  <a:lnTo>
                    <a:pt x="18" y="518"/>
                  </a:lnTo>
                  <a:lnTo>
                    <a:pt x="18" y="898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59" name="Freeform 52"/>
            <p:cNvSpPr/>
            <p:nvPr/>
          </p:nvSpPr>
          <p:spPr bwMode="auto">
            <a:xfrm>
              <a:off x="1666875" y="5945188"/>
              <a:ext cx="152400" cy="912813"/>
            </a:xfrm>
            <a:custGeom>
              <a:avLst/>
              <a:gdLst/>
              <a:ahLst/>
              <a:cxnLst/>
              <a:rect l="0" t="0" r="r" b="b"/>
              <a:pathLst>
                <a:path w="96" h="575">
                  <a:moveTo>
                    <a:pt x="15" y="575"/>
                  </a:moveTo>
                  <a:lnTo>
                    <a:pt x="0" y="569"/>
                  </a:lnTo>
                  <a:lnTo>
                    <a:pt x="81" y="383"/>
                  </a:lnTo>
                  <a:lnTo>
                    <a:pt x="81" y="0"/>
                  </a:lnTo>
                  <a:lnTo>
                    <a:pt x="96" y="0"/>
                  </a:lnTo>
                  <a:lnTo>
                    <a:pt x="96" y="386"/>
                  </a:lnTo>
                  <a:lnTo>
                    <a:pt x="15" y="57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0" name="Freeform 53"/>
            <p:cNvSpPr>
              <a:spLocks noEditPoints="1"/>
            </p:cNvSpPr>
            <p:nvPr/>
          </p:nvSpPr>
          <p:spPr bwMode="auto">
            <a:xfrm>
              <a:off x="1709738" y="5246688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1" name="Freeform 54"/>
            <p:cNvSpPr>
              <a:spLocks noEditPoints="1"/>
            </p:cNvSpPr>
            <p:nvPr/>
          </p:nvSpPr>
          <p:spPr bwMode="auto">
            <a:xfrm>
              <a:off x="1709738" y="5764213"/>
              <a:ext cx="190500" cy="190500"/>
            </a:xfrm>
            <a:custGeom>
              <a:avLst/>
              <a:gdLst/>
              <a:ahLst/>
              <a:cxnLst/>
              <a:rect l="0" t="0" r="r" b="b"/>
              <a:pathLst>
                <a:path w="40" h="40">
                  <a:moveTo>
                    <a:pt x="20" y="40"/>
                  </a:moveTo>
                  <a:cubicBezTo>
                    <a:pt x="9" y="40"/>
                    <a:pt x="0" y="31"/>
                    <a:pt x="0" y="20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1" y="0"/>
                    <a:pt x="40" y="9"/>
                    <a:pt x="40" y="20"/>
                  </a:cubicBezTo>
                  <a:cubicBezTo>
                    <a:pt x="40" y="31"/>
                    <a:pt x="31" y="40"/>
                    <a:pt x="20" y="40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20"/>
                  </a:cubicBezTo>
                  <a:cubicBezTo>
                    <a:pt x="4" y="29"/>
                    <a:pt x="11" y="36"/>
                    <a:pt x="20" y="36"/>
                  </a:cubicBezTo>
                  <a:cubicBezTo>
                    <a:pt x="29" y="36"/>
                    <a:pt x="36" y="29"/>
                    <a:pt x="36" y="20"/>
                  </a:cubicBezTo>
                  <a:cubicBezTo>
                    <a:pt x="36" y="11"/>
                    <a:pt x="29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2" name="Freeform 55"/>
            <p:cNvSpPr/>
            <p:nvPr/>
          </p:nvSpPr>
          <p:spPr bwMode="auto">
            <a:xfrm>
              <a:off x="1766888" y="6330950"/>
              <a:ext cx="419100" cy="527050"/>
            </a:xfrm>
            <a:custGeom>
              <a:avLst/>
              <a:gdLst/>
              <a:ahLst/>
              <a:cxnLst/>
              <a:rect l="0" t="0" r="r" b="b"/>
              <a:pathLst>
                <a:path w="264" h="332">
                  <a:moveTo>
                    <a:pt x="12" y="332"/>
                  </a:moveTo>
                  <a:lnTo>
                    <a:pt x="0" y="326"/>
                  </a:lnTo>
                  <a:lnTo>
                    <a:pt x="45" y="206"/>
                  </a:lnTo>
                  <a:lnTo>
                    <a:pt x="255" y="0"/>
                  </a:lnTo>
                  <a:lnTo>
                    <a:pt x="264" y="12"/>
                  </a:lnTo>
                  <a:lnTo>
                    <a:pt x="60" y="215"/>
                  </a:lnTo>
                  <a:lnTo>
                    <a:pt x="12" y="332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3" name="Freeform 56"/>
            <p:cNvSpPr>
              <a:spLocks noEditPoints="1"/>
            </p:cNvSpPr>
            <p:nvPr/>
          </p:nvSpPr>
          <p:spPr bwMode="auto">
            <a:xfrm>
              <a:off x="2147888" y="6221413"/>
              <a:ext cx="157163" cy="147638"/>
            </a:xfrm>
            <a:custGeom>
              <a:avLst/>
              <a:gdLst/>
              <a:ahLst/>
              <a:cxnLst/>
              <a:rect l="0" t="0" r="r" b="b"/>
              <a:pathLst>
                <a:path w="33" h="31">
                  <a:moveTo>
                    <a:pt x="16" y="31"/>
                  </a:moveTo>
                  <a:cubicBezTo>
                    <a:pt x="12" y="31"/>
                    <a:pt x="8" y="29"/>
                    <a:pt x="5" y="26"/>
                  </a:cubicBezTo>
                  <a:cubicBezTo>
                    <a:pt x="2" y="24"/>
                    <a:pt x="0" y="20"/>
                    <a:pt x="0" y="15"/>
                  </a:cubicBezTo>
                  <a:cubicBezTo>
                    <a:pt x="0" y="11"/>
                    <a:pt x="2" y="7"/>
                    <a:pt x="5" y="4"/>
                  </a:cubicBezTo>
                  <a:cubicBezTo>
                    <a:pt x="8" y="1"/>
                    <a:pt x="12" y="0"/>
                    <a:pt x="16" y="0"/>
                  </a:cubicBezTo>
                  <a:cubicBezTo>
                    <a:pt x="20" y="0"/>
                    <a:pt x="24" y="1"/>
                    <a:pt x="27" y="4"/>
                  </a:cubicBezTo>
                  <a:cubicBezTo>
                    <a:pt x="33" y="10"/>
                    <a:pt x="33" y="20"/>
                    <a:pt x="27" y="26"/>
                  </a:cubicBezTo>
                  <a:cubicBezTo>
                    <a:pt x="24" y="29"/>
                    <a:pt x="20" y="31"/>
                    <a:pt x="16" y="31"/>
                  </a:cubicBezTo>
                  <a:close/>
                  <a:moveTo>
                    <a:pt x="16" y="4"/>
                  </a:moveTo>
                  <a:cubicBezTo>
                    <a:pt x="13" y="4"/>
                    <a:pt x="10" y="5"/>
                    <a:pt x="8" y="7"/>
                  </a:cubicBezTo>
                  <a:cubicBezTo>
                    <a:pt x="6" y="9"/>
                    <a:pt x="4" y="12"/>
                    <a:pt x="4" y="15"/>
                  </a:cubicBezTo>
                  <a:cubicBezTo>
                    <a:pt x="4" y="19"/>
                    <a:pt x="6" y="21"/>
                    <a:pt x="8" y="24"/>
                  </a:cubicBezTo>
                  <a:cubicBezTo>
                    <a:pt x="10" y="26"/>
                    <a:pt x="13" y="27"/>
                    <a:pt x="16" y="27"/>
                  </a:cubicBezTo>
                  <a:cubicBezTo>
                    <a:pt x="19" y="27"/>
                    <a:pt x="22" y="26"/>
                    <a:pt x="24" y="24"/>
                  </a:cubicBezTo>
                  <a:cubicBezTo>
                    <a:pt x="29" y="19"/>
                    <a:pt x="29" y="12"/>
                    <a:pt x="24" y="7"/>
                  </a:cubicBezTo>
                  <a:cubicBezTo>
                    <a:pt x="22" y="5"/>
                    <a:pt x="19" y="4"/>
                    <a:pt x="16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4" name="Freeform 57"/>
            <p:cNvSpPr/>
            <p:nvPr/>
          </p:nvSpPr>
          <p:spPr bwMode="auto">
            <a:xfrm>
              <a:off x="504825" y="9525"/>
              <a:ext cx="233363" cy="5103813"/>
            </a:xfrm>
            <a:custGeom>
              <a:avLst/>
              <a:gdLst/>
              <a:ahLst/>
              <a:cxnLst/>
              <a:rect l="0" t="0" r="r" b="b"/>
              <a:pathLst>
                <a:path w="147" h="3215">
                  <a:moveTo>
                    <a:pt x="132" y="3215"/>
                  </a:moveTo>
                  <a:lnTo>
                    <a:pt x="129" y="2754"/>
                  </a:lnTo>
                  <a:lnTo>
                    <a:pt x="0" y="1901"/>
                  </a:lnTo>
                  <a:lnTo>
                    <a:pt x="0" y="0"/>
                  </a:lnTo>
                  <a:lnTo>
                    <a:pt x="15" y="0"/>
                  </a:lnTo>
                  <a:lnTo>
                    <a:pt x="15" y="1898"/>
                  </a:lnTo>
                  <a:lnTo>
                    <a:pt x="144" y="2754"/>
                  </a:lnTo>
                  <a:lnTo>
                    <a:pt x="147" y="3215"/>
                  </a:lnTo>
                  <a:lnTo>
                    <a:pt x="132" y="3215"/>
                  </a:ln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  <p:sp>
          <p:nvSpPr>
            <p:cNvPr id="65" name="Freeform 58"/>
            <p:cNvSpPr>
              <a:spLocks noEditPoints="1"/>
            </p:cNvSpPr>
            <p:nvPr/>
          </p:nvSpPr>
          <p:spPr bwMode="auto">
            <a:xfrm>
              <a:off x="633413" y="5103813"/>
              <a:ext cx="185738" cy="185738"/>
            </a:xfrm>
            <a:custGeom>
              <a:avLst/>
              <a:gdLst/>
              <a:ahLst/>
              <a:cxnLst/>
              <a:rect l="0" t="0" r="r" b="b"/>
              <a:pathLst>
                <a:path w="39" h="39">
                  <a:moveTo>
                    <a:pt x="20" y="39"/>
                  </a:moveTo>
                  <a:cubicBezTo>
                    <a:pt x="9" y="39"/>
                    <a:pt x="0" y="30"/>
                    <a:pt x="0" y="19"/>
                  </a:cubicBezTo>
                  <a:cubicBezTo>
                    <a:pt x="0" y="9"/>
                    <a:pt x="9" y="0"/>
                    <a:pt x="20" y="0"/>
                  </a:cubicBezTo>
                  <a:cubicBezTo>
                    <a:pt x="30" y="0"/>
                    <a:pt x="39" y="9"/>
                    <a:pt x="39" y="19"/>
                  </a:cubicBezTo>
                  <a:cubicBezTo>
                    <a:pt x="39" y="30"/>
                    <a:pt x="30" y="39"/>
                    <a:pt x="20" y="39"/>
                  </a:cubicBezTo>
                  <a:close/>
                  <a:moveTo>
                    <a:pt x="20" y="4"/>
                  </a:moveTo>
                  <a:cubicBezTo>
                    <a:pt x="11" y="4"/>
                    <a:pt x="4" y="11"/>
                    <a:pt x="4" y="19"/>
                  </a:cubicBezTo>
                  <a:cubicBezTo>
                    <a:pt x="4" y="28"/>
                    <a:pt x="11" y="35"/>
                    <a:pt x="20" y="35"/>
                  </a:cubicBezTo>
                  <a:cubicBezTo>
                    <a:pt x="28" y="35"/>
                    <a:pt x="35" y="28"/>
                    <a:pt x="35" y="19"/>
                  </a:cubicBezTo>
                  <a:cubicBezTo>
                    <a:pt x="35" y="11"/>
                    <a:pt x="28" y="4"/>
                    <a:pt x="20" y="4"/>
                  </a:cubicBezTo>
                  <a:close/>
                </a:path>
              </a:pathLst>
            </a:custGeom>
            <a:grpFill/>
            <a:ln>
              <a:noFill/>
            </a:ln>
            <a:extLst>
              <a:ext uri="{91240B29-F687-4f45-9708-019B960494DF}">
                <a14:hiddenLine xmlns="" xmlns:a14="http://schemas.microsoft.com/office/drawing/2010/main" w="9525">
                  <a:solidFill>
                    <a:srgbClr val="000000"/>
                  </a:solidFill>
                  <a:round/>
                  <a:headEnd/>
                  <a:tailEnd/>
                </a14:hiddenLine>
              </a:ext>
            </a:extLst>
          </p:spPr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876424" y="1122363"/>
            <a:ext cx="8791575" cy="2387600"/>
          </a:xfrm>
        </p:spPr>
        <p:txBody>
          <a:bodyPr anchor="b">
            <a:normAutofit/>
          </a:bodyPr>
          <a:lstStyle>
            <a:lvl1pPr algn="l">
              <a:defRPr sz="48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876424" y="3602038"/>
            <a:ext cx="8791575" cy="1655762"/>
          </a:xfrm>
        </p:spPr>
        <p:txBody>
          <a:bodyPr>
            <a:normAutofit/>
          </a:bodyPr>
          <a:lstStyle>
            <a:lvl1pPr marL="0" indent="0" algn="l">
              <a:buNone/>
              <a:defRPr sz="2000" cap="all" baseline="0">
                <a:solidFill>
                  <a:schemeClr val="tx2"/>
                </a:solidFill>
              </a:defRPr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7077511" y="5410201"/>
            <a:ext cx="2743200" cy="365125"/>
          </a:xfrm>
        </p:spPr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1876424" y="5410201"/>
            <a:ext cx="5124886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9896911" y="5410199"/>
            <a:ext cx="771089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50041972"/>
      </p:ext>
    </p:extLst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156809"/>
      </p:ext>
    </p:extLst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1419226"/>
            <a:ext cx="9906000" cy="2852737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1" y="4424362"/>
            <a:ext cx="9906000" cy="1374776"/>
          </a:xfrm>
        </p:spPr>
        <p:txBody>
          <a:bodyPr>
            <a:normAutofit/>
          </a:bodyPr>
          <a:lstStyle>
            <a:lvl1pPr marL="0" indent="0">
              <a:buNone/>
              <a:defRPr sz="1800" cap="all" baseline="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24772310"/>
      </p:ext>
    </p:extLst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41410" y="2249486"/>
            <a:ext cx="4878389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172200" y="2249486"/>
            <a:ext cx="4875211" cy="3541714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36717722"/>
      </p:ext>
    </p:extLst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1" y="619126"/>
            <a:ext cx="9906000" cy="1477961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370019" y="2249486"/>
            <a:ext cx="4649783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41410" y="3073397"/>
            <a:ext cx="4878391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400808" y="2249485"/>
            <a:ext cx="4646602" cy="823912"/>
          </a:xfrm>
        </p:spPr>
        <p:txBody>
          <a:bodyPr anchor="b"/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172200" y="3073397"/>
            <a:ext cx="4875210" cy="2717801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46939687"/>
      </p:ext>
    </p:extLst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74895775"/>
      </p:ext>
    </p:extLst>
  </p:cSld>
  <p:clrMapOvr>
    <a:masterClrMapping/>
  </p:clrMapOvr>
</p:sldLayout>
</file>

<file path=ppt/slideLayouts/slideLayout18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7511132"/>
      </p:ext>
    </p:extLst>
  </p:cSld>
  <p:clrMapOvr>
    <a:masterClrMapping/>
  </p:clrMapOvr>
</p:sldLayout>
</file>

<file path=ppt/slideLayouts/slideLayout19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6705" y="609601"/>
            <a:ext cx="3856037" cy="1639884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5156200" y="592666"/>
            <a:ext cx="5891209" cy="5198534"/>
          </a:xfrm>
        </p:spPr>
        <p:txBody>
          <a:bodyPr anchor="ctr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6705" y="2249486"/>
            <a:ext cx="3856037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83516053"/>
      </p:ext>
    </p:extLst>
  </p:cSld>
  <p:clrMapOvr>
    <a:masterClrMapping/>
  </p:clrMapOvr>
</p:sldLayout>
</file>

<file path=ppt/slideLayouts/slideLayout20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5934508" cy="1639886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7380721" y="609601"/>
            <a:ext cx="3666690" cy="5181599"/>
          </a:xfrm>
          <a:prstGeom prst="round2DiagRect">
            <a:avLst>
              <a:gd name="adj1" fmla="val 5608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anchor="t"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2249486"/>
            <a:ext cx="5934511" cy="3541714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47716041"/>
      </p:ext>
    </p:extLst>
  </p:cSld>
  <p:clrMapOvr>
    <a:masterClrMapping/>
  </p:clrMapOvr>
</p:sldLayout>
</file>

<file path=ppt/slideLayouts/slideLayout2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4304664"/>
            <a:ext cx="9912355" cy="819355"/>
          </a:xfrm>
        </p:spPr>
        <p:txBody>
          <a:bodyPr anchor="b">
            <a:normAutofit/>
          </a:bodyPr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41411" y="606426"/>
            <a:ext cx="9912354" cy="3299778"/>
          </a:xfrm>
          <a:prstGeom prst="round2DiagRect">
            <a:avLst>
              <a:gd name="adj1" fmla="val 4860"/>
              <a:gd name="adj2" fmla="val 0"/>
            </a:avLst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320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5124020"/>
            <a:ext cx="9910859" cy="682472"/>
          </a:xfrm>
        </p:spPr>
        <p:txBody>
          <a:bodyPr>
            <a:normAutofit/>
          </a:bodyPr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89518077"/>
      </p:ext>
    </p:extLst>
  </p:cSld>
  <p:clrMapOvr>
    <a:masterClrMapping/>
  </p:clrMapOvr>
</p:sldLayout>
</file>

<file path=ppt/slideLayouts/slideLayout2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56" y="609600"/>
            <a:ext cx="9905955" cy="3429000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0" y="4419599"/>
            <a:ext cx="9904459" cy="1371599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45576334"/>
      </p:ext>
    </p:extLst>
  </p:cSld>
  <p:clrMapOvr>
    <a:masterClrMapping/>
  </p:clrMapOvr>
</p:sldLayout>
</file>

<file path=ppt/slideLayouts/slideLayout2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446212" y="609599"/>
            <a:ext cx="9302752" cy="2748429"/>
          </a:xfrm>
        </p:spPr>
        <p:txBody>
          <a:bodyPr anchor="ctr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3"/>
          </p:nvPr>
        </p:nvSpPr>
        <p:spPr>
          <a:xfrm>
            <a:off x="1720644" y="3365557"/>
            <a:ext cx="8752299" cy="54896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411" y="4309919"/>
            <a:ext cx="9906002" cy="1489496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  <p:sp>
        <p:nvSpPr>
          <p:cNvPr id="60" name="TextBox 59"/>
          <p:cNvSpPr txBox="1"/>
          <p:nvPr/>
        </p:nvSpPr>
        <p:spPr>
          <a:xfrm>
            <a:off x="903512" y="732394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“</a:t>
            </a:r>
          </a:p>
        </p:txBody>
      </p:sp>
      <p:sp>
        <p:nvSpPr>
          <p:cNvPr id="61" name="TextBox 60"/>
          <p:cNvSpPr txBox="1"/>
          <p:nvPr/>
        </p:nvSpPr>
        <p:spPr>
          <a:xfrm>
            <a:off x="10537370" y="2764972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>
            <a:lvl1pPr>
              <a:spcBef>
                <a:spcPct val="0"/>
              </a:spcBef>
              <a:buNone/>
              <a:defRPr sz="3200" b="0" cap="all">
                <a:ln w="3175" cmpd="sng">
                  <a:noFill/>
                </a:ln>
                <a:effectLst>
                  <a:glow rad="38100">
                    <a:schemeClr val="bg1">
                      <a:lumMod val="65000"/>
                      <a:lumOff val="35000"/>
                      <a:alpha val="40000"/>
                    </a:schemeClr>
                  </a:glow>
                  <a:outerShdw blurRad="28575" dist="38100" dir="14040000" algn="tl" rotWithShape="0">
                    <a:srgbClr val="000000">
                      <a:alpha val="25000"/>
                    </a:srgbClr>
                  </a:outerShdw>
                </a:effectLst>
                <a:latin typeface="+mj-lt"/>
                <a:ea typeface="+mj-ea"/>
                <a:cs typeface="Trebuchet MS"/>
              </a:defRPr>
            </a:lvl1pPr>
            <a:lvl2pPr>
              <a:defRPr>
                <a:solidFill>
                  <a:schemeClr val="tx2"/>
                </a:solidFill>
              </a:defRPr>
            </a:lvl2pPr>
            <a:lvl3pPr>
              <a:defRPr>
                <a:solidFill>
                  <a:schemeClr val="tx2"/>
                </a:solidFill>
              </a:defRPr>
            </a:lvl3pPr>
            <a:lvl4pPr>
              <a:defRPr>
                <a:solidFill>
                  <a:schemeClr val="tx2"/>
                </a:solidFill>
              </a:defRPr>
            </a:lvl4pPr>
            <a:lvl5pPr>
              <a:defRPr>
                <a:solidFill>
                  <a:schemeClr val="tx2"/>
                </a:solidFill>
              </a:defRPr>
            </a:lvl5pPr>
            <a:lvl6pPr>
              <a:defRPr>
                <a:solidFill>
                  <a:schemeClr val="tx2"/>
                </a:solidFill>
              </a:defRPr>
            </a:lvl6pPr>
            <a:lvl7pPr>
              <a:defRPr>
                <a:solidFill>
                  <a:schemeClr val="tx2"/>
                </a:solidFill>
              </a:defRPr>
            </a:lvl7pPr>
            <a:lvl8pPr>
              <a:defRPr>
                <a:solidFill>
                  <a:schemeClr val="tx2"/>
                </a:solidFill>
              </a:defRPr>
            </a:lvl8pPr>
            <a:lvl9pPr>
              <a:defRPr>
                <a:solidFill>
                  <a:schemeClr val="tx2"/>
                </a:solidFill>
              </a:defRPr>
            </a:lvl9pPr>
          </a:lstStyle>
          <a:p>
            <a:pPr lvl="0" algn="r"/>
            <a:r>
              <a:rPr lang="en-US" sz="8000" dirty="0">
                <a:solidFill>
                  <a:schemeClr val="tx1"/>
                </a:solidFill>
                <a:effectLst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56613362"/>
      </p:ext>
    </p:extLst>
  </p:cSld>
  <p:clrMapOvr>
    <a:masterClrMapping/>
  </p:clrMapOvr>
</p:sldLayout>
</file>

<file path=ppt/slideLayouts/slideLayout2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41410" y="2134041"/>
            <a:ext cx="9906001" cy="2511835"/>
          </a:xfrm>
        </p:spPr>
        <p:txBody>
          <a:bodyPr anchor="b">
            <a:normAutofit/>
          </a:bodyPr>
          <a:lstStyle>
            <a:lvl1pPr>
              <a:defRPr sz="36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41364" y="4657655"/>
            <a:ext cx="9904505" cy="1140644"/>
          </a:xfrm>
        </p:spPr>
        <p:txBody>
          <a:bodyPr anchor="t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595157561"/>
      </p:ext>
    </p:extLst>
  </p:cSld>
  <p:clrMapOvr>
    <a:masterClrMapping/>
  </p:clrMapOvr>
</p:sldLayout>
</file>

<file path=ppt/slideLayouts/slideLayout2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Title 1"/>
          <p:cNvSpPr>
            <a:spLocks noGrp="1"/>
          </p:cNvSpPr>
          <p:nvPr>
            <p:ph type="title"/>
          </p:nvPr>
        </p:nvSpPr>
        <p:spPr>
          <a:xfrm>
            <a:off x="1141413" y="609600"/>
            <a:ext cx="9905998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7" name="Text Placeholder 2"/>
          <p:cNvSpPr>
            <a:spLocks noGrp="1"/>
          </p:cNvSpPr>
          <p:nvPr>
            <p:ph type="body" idx="1"/>
          </p:nvPr>
        </p:nvSpPr>
        <p:spPr>
          <a:xfrm>
            <a:off x="1141410" y="2674463"/>
            <a:ext cx="3196899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15"/>
          </p:nvPr>
        </p:nvSpPr>
        <p:spPr>
          <a:xfrm>
            <a:off x="1127918" y="3360263"/>
            <a:ext cx="3208735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9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514766" y="2677635"/>
            <a:ext cx="3184385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16"/>
          </p:nvPr>
        </p:nvSpPr>
        <p:spPr>
          <a:xfrm>
            <a:off x="4504213" y="3363435"/>
            <a:ext cx="3195830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1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442" y="2674463"/>
            <a:ext cx="3194968" cy="685800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4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12" name="Text Placeholder 3"/>
          <p:cNvSpPr>
            <a:spLocks noGrp="1"/>
          </p:cNvSpPr>
          <p:nvPr>
            <p:ph type="body" sz="half" idx="17"/>
          </p:nvPr>
        </p:nvSpPr>
        <p:spPr>
          <a:xfrm>
            <a:off x="7852442" y="3360263"/>
            <a:ext cx="3194968" cy="2430936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0182027"/>
      </p:ext>
    </p:extLst>
  </p:cSld>
  <p:clrMapOvr>
    <a:masterClrMapping/>
  </p:clrMapOvr>
</p:sldLayout>
</file>

<file path=ppt/slideLayouts/slideLayout2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" name="Title 1"/>
          <p:cNvSpPr>
            <a:spLocks noGrp="1"/>
          </p:cNvSpPr>
          <p:nvPr>
            <p:ph type="title"/>
          </p:nvPr>
        </p:nvSpPr>
        <p:spPr>
          <a:xfrm>
            <a:off x="1141411" y="609600"/>
            <a:ext cx="9905999" cy="190500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9" name="Text Placeholder 2"/>
          <p:cNvSpPr>
            <a:spLocks noGrp="1"/>
          </p:cNvSpPr>
          <p:nvPr>
            <p:ph type="body" idx="1"/>
          </p:nvPr>
        </p:nvSpPr>
        <p:spPr>
          <a:xfrm>
            <a:off x="1141413" y="4404596"/>
            <a:ext cx="319524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0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1141413" y="2666998"/>
            <a:ext cx="31952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1" name="Text Placeholder 3"/>
          <p:cNvSpPr>
            <a:spLocks noGrp="1"/>
          </p:cNvSpPr>
          <p:nvPr>
            <p:ph type="body" sz="half" idx="18"/>
          </p:nvPr>
        </p:nvSpPr>
        <p:spPr>
          <a:xfrm>
            <a:off x="1141413" y="4980858"/>
            <a:ext cx="3195240" cy="817843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2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489053" y="4404596"/>
            <a:ext cx="3200400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3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4489053" y="2666998"/>
            <a:ext cx="3198940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19"/>
          </p:nvPr>
        </p:nvSpPr>
        <p:spPr>
          <a:xfrm>
            <a:off x="4487593" y="4980857"/>
            <a:ext cx="3200400" cy="810342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5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852567" y="4404595"/>
            <a:ext cx="3190741" cy="576262"/>
          </a:xfrm>
        </p:spPr>
        <p:txBody>
          <a:bodyPr anchor="b">
            <a:noAutofit/>
          </a:bodyPr>
          <a:lstStyle>
            <a:lvl1pPr marL="0" indent="0">
              <a:lnSpc>
                <a:spcPct val="90000"/>
              </a:lnSpc>
              <a:buNone/>
              <a:defRPr sz="2000" b="0" cap="all" baseline="0">
                <a:solidFill>
                  <a:schemeClr val="tx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26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852442" y="2666998"/>
            <a:ext cx="3194969" cy="1524000"/>
          </a:xfrm>
          <a:prstGeom prst="round2DiagRect">
            <a:avLst/>
          </a:prstGeom>
          <a:ln w="19050" cap="sq">
            <a:solidFill>
              <a:schemeClr val="tx2">
                <a:lumMod val="60000"/>
                <a:lumOff val="40000"/>
                <a:alpha val="60000"/>
              </a:schemeClr>
            </a:solidFill>
            <a:miter lim="800000"/>
          </a:ln>
          <a:effectLst>
            <a:outerShdw blurRad="88900" dist="38100" dir="5400000" algn="t" rotWithShape="0">
              <a:prstClr val="black">
                <a:alpha val="40000"/>
              </a:prstClr>
            </a:outerShdw>
          </a:effectLst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 sz="2000" dirty="0"/>
            </a:lvl1pPr>
          </a:lstStyle>
          <a:p>
            <a:pPr marL="0" lvl="0" indent="0">
              <a:buNone/>
            </a:pPr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27" name="Text Placeholder 3"/>
          <p:cNvSpPr>
            <a:spLocks noGrp="1"/>
          </p:cNvSpPr>
          <p:nvPr>
            <p:ph type="body" sz="half" idx="20"/>
          </p:nvPr>
        </p:nvSpPr>
        <p:spPr>
          <a:xfrm>
            <a:off x="7852442" y="4980854"/>
            <a:ext cx="3194968" cy="810345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62116899"/>
      </p:ext>
    </p:extLst>
  </p:cSld>
  <p:clrMapOvr>
    <a:masterClrMapping/>
  </p:clrMapOvr>
</p:sldLayout>
</file>

<file path=ppt/slideLayouts/slideLayout2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93239308"/>
      </p:ext>
    </p:extLst>
  </p:cSld>
  <p:clrMapOvr>
    <a:masterClrMapping/>
  </p:clrMapOvr>
</p:sldLayout>
</file>

<file path=ppt/slideLayouts/slideLayout28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042400" y="609599"/>
            <a:ext cx="2005011" cy="5181601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1141410" y="609599"/>
            <a:ext cx="7748590" cy="5181601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35329975"/>
      </p:ext>
    </p:extLst>
  </p:cSld>
  <p:clrMapOvr>
    <a:masterClrMapping/>
  </p:clrMapOvr>
</p:sldLayout>
</file>

<file path=ppt/slideLayouts/slideLayout29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2589213" y="2514600"/>
            <a:ext cx="8915399" cy="2262781"/>
          </a:xfrm>
        </p:spPr>
        <p:txBody>
          <a:bodyPr anchor="b">
            <a:normAutofit/>
          </a:bodyPr>
          <a:lstStyle>
            <a:lvl1pPr>
              <a:defRPr sz="540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2589213" y="4777379"/>
            <a:ext cx="8915399" cy="1126283"/>
          </a:xfrm>
        </p:spPr>
        <p:txBody>
          <a:bodyPr anchor="t"/>
          <a:lstStyle>
            <a:lvl1pPr marL="0" indent="0" algn="l">
              <a:buNone/>
              <a:defRPr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6"/>
          <p:cNvSpPr/>
          <p:nvPr/>
        </p:nvSpPr>
        <p:spPr bwMode="auto">
          <a:xfrm>
            <a:off x="0" y="4323810"/>
            <a:ext cx="1744652" cy="778589"/>
          </a:xfrm>
          <a:custGeom>
            <a:avLst/>
            <a:gdLst/>
            <a:ahLst/>
            <a:cxnLst/>
            <a:rect l="0" t="0" r="r" b="b"/>
            <a:pathLst>
              <a:path w="372" h="166">
                <a:moveTo>
                  <a:pt x="287" y="166"/>
                </a:moveTo>
                <a:cubicBezTo>
                  <a:pt x="290" y="166"/>
                  <a:pt x="292" y="165"/>
                  <a:pt x="293" y="164"/>
                </a:cubicBezTo>
                <a:cubicBezTo>
                  <a:pt x="293" y="163"/>
                  <a:pt x="294" y="163"/>
                  <a:pt x="294" y="163"/>
                </a:cubicBezTo>
                <a:cubicBezTo>
                  <a:pt x="370" y="87"/>
                  <a:pt x="370" y="87"/>
                  <a:pt x="370" y="87"/>
                </a:cubicBezTo>
                <a:cubicBezTo>
                  <a:pt x="372" y="85"/>
                  <a:pt x="372" y="81"/>
                  <a:pt x="370" y="78"/>
                </a:cubicBezTo>
                <a:cubicBezTo>
                  <a:pt x="294" y="3"/>
                  <a:pt x="294" y="3"/>
                  <a:pt x="294" y="3"/>
                </a:cubicBezTo>
                <a:cubicBezTo>
                  <a:pt x="294" y="2"/>
                  <a:pt x="293" y="2"/>
                  <a:pt x="293" y="2"/>
                </a:cubicBezTo>
                <a:cubicBezTo>
                  <a:pt x="292" y="1"/>
                  <a:pt x="290" y="0"/>
                  <a:pt x="287" y="0"/>
                </a:cubicBezTo>
                <a:cubicBezTo>
                  <a:pt x="0" y="0"/>
                  <a:pt x="0" y="0"/>
                  <a:pt x="0" y="0"/>
                </a:cubicBezTo>
                <a:cubicBezTo>
                  <a:pt x="0" y="166"/>
                  <a:pt x="0" y="166"/>
                  <a:pt x="0" y="166"/>
                </a:cubicBezTo>
                <a:lnTo>
                  <a:pt x="287" y="166"/>
                </a:ln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4529540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214863"/>
      </p:ext>
    </p:extLst>
  </p:cSld>
  <p:clrMapOvr>
    <a:masterClrMapping/>
  </p:clrMapOvr>
</p:sldLayout>
</file>

<file path=ppt/slideLayouts/slideLayout30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92925" y="624110"/>
            <a:ext cx="8911687" cy="1280890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2589212" y="2133600"/>
            <a:ext cx="8915400" cy="3777622"/>
          </a:xfrm>
        </p:spPr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2821950"/>
      </p:ext>
    </p:extLst>
  </p:cSld>
  <p:clrMapOvr>
    <a:masterClrMapping/>
  </p:clrMapOvr>
</p:sldLayout>
</file>

<file path=ppt/slideLayouts/slideLayout31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2058750"/>
            <a:ext cx="8915399" cy="146880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3530129"/>
            <a:ext cx="8915399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959644804"/>
      </p:ext>
    </p:extLst>
  </p:cSld>
  <p:clrMapOvr>
    <a:masterClrMapping/>
  </p:clrMapOvr>
</p:sldLayout>
</file>

<file path=ppt/slideLayouts/slideLayout32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2589212" y="2133600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7190747" y="2126222"/>
            <a:ext cx="4313864" cy="3777622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2645744"/>
      </p:ext>
    </p:extLst>
  </p:cSld>
  <p:clrMapOvr>
    <a:masterClrMapping/>
  </p:clrMapOvr>
</p:sldLayout>
</file>

<file path=ppt/slideLayouts/slideLayout33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939373" y="1972703"/>
            <a:ext cx="3992732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2589212" y="2548966"/>
            <a:ext cx="4342893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7506629" y="1969475"/>
            <a:ext cx="399900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7166957" y="2545738"/>
            <a:ext cx="4338674" cy="3354060"/>
          </a:xfrm>
        </p:spPr>
        <p:txBody>
          <a:bodyPr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2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13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787782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75914361"/>
      </p:ext>
    </p:extLst>
  </p:cSld>
  <p:clrMapOvr>
    <a:masterClrMapping/>
  </p:clrMapOvr>
</p:sldLayout>
</file>

<file path=ppt/slideLayouts/slideLayout34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963048560"/>
      </p:ext>
    </p:extLst>
  </p:cSld>
  <p:clrMapOvr>
    <a:masterClrMapping/>
  </p:clrMapOvr>
</p:sldLayout>
</file>

<file path=ppt/slideLayouts/slideLayout35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6278601"/>
      </p:ext>
    </p:extLst>
  </p:cSld>
  <p:clrMapOvr>
    <a:masterClrMapping/>
  </p:clrMapOvr>
</p:sldLayout>
</file>

<file path=ppt/slideLayouts/slideLayout36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446088"/>
            <a:ext cx="3505199" cy="976312"/>
          </a:xfrm>
        </p:spPr>
        <p:txBody>
          <a:bodyPr anchor="b"/>
          <a:lstStyle>
            <a:lvl1pPr algn="l">
              <a:defRPr sz="20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6323012" y="446088"/>
            <a:ext cx="5181600" cy="5414963"/>
          </a:xfrm>
        </p:spPr>
        <p:txBody>
          <a:bodyPr anchor="ctr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2" y="1598613"/>
            <a:ext cx="3505199" cy="4262436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44850695"/>
      </p:ext>
    </p:extLst>
  </p:cSld>
  <p:clrMapOvr>
    <a:masterClrMapping/>
  </p:clrMapOvr>
</p:sldLayout>
</file>

<file path=ppt/slideLayouts/slideLayout37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4800600"/>
            <a:ext cx="8915400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2589212" y="634965"/>
            <a:ext cx="8915400" cy="3854970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367338"/>
            <a:ext cx="8915400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12504228"/>
      </p:ext>
    </p:extLst>
  </p:cSld>
  <p:clrMapOvr>
    <a:masterClrMapping/>
  </p:clrMapOvr>
</p:sldLayout>
</file>

<file path=ppt/slideLayouts/slideLayout3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09600"/>
            <a:ext cx="8915399" cy="311704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83437050"/>
      </p:ext>
    </p:extLst>
  </p:cSld>
  <p:clrMapOvr>
    <a:masterClrMapping/>
  </p:clrMapOvr>
</p:sldLayout>
</file>

<file path=ppt/slideLayouts/slideLayout3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1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3275012" y="3505200"/>
            <a:ext cx="753655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4354046"/>
            <a:ext cx="8915399" cy="1555864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31781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531812" y="3244139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  <p:sp>
        <p:nvSpPr>
          <p:cNvPr id="14" name="TextBox 13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5" name="TextBox 14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1806408260"/>
      </p:ext>
    </p:extLst>
  </p:cSld>
  <p:clrMapOvr>
    <a:masterClrMapping/>
  </p:clrMapOvr>
</p:sldLayout>
</file>

<file path=ppt/slideLayouts/slideLayout4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3" y="2438400"/>
            <a:ext cx="8915400" cy="2724845"/>
          </a:xfrm>
        </p:spPr>
        <p:txBody>
          <a:bodyPr anchor="b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36299555"/>
      </p:ext>
    </p:extLst>
  </p:cSld>
  <p:clrMapOvr>
    <a:masterClrMapping/>
  </p:clrMapOvr>
</p:sldLayout>
</file>

<file path=ppt/slideLayouts/slideLayout4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2" name="Title 1"/>
          <p:cNvSpPr>
            <a:spLocks noGrp="1"/>
          </p:cNvSpPr>
          <p:nvPr>
            <p:ph type="title"/>
          </p:nvPr>
        </p:nvSpPr>
        <p:spPr>
          <a:xfrm>
            <a:off x="2849949" y="609600"/>
            <a:ext cx="8393926" cy="2895600"/>
          </a:xfrm>
        </p:spPr>
        <p:txBody>
          <a:bodyPr anchor="ctr">
            <a:normAutofit/>
          </a:bodyPr>
          <a:lstStyle>
            <a:lvl1pPr algn="l">
              <a:defRPr sz="4800" b="0" cap="none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11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  <p:sp>
        <p:nvSpPr>
          <p:cNvPr id="17" name="TextBox 16"/>
          <p:cNvSpPr txBox="1"/>
          <p:nvPr/>
        </p:nvSpPr>
        <p:spPr>
          <a:xfrm>
            <a:off x="2467652" y="648005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18" name="TextBox 17"/>
          <p:cNvSpPr txBox="1"/>
          <p:nvPr/>
        </p:nvSpPr>
        <p:spPr>
          <a:xfrm>
            <a:off x="11114852" y="290530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 dirty="0">
                <a:ln w="3175" cmpd="sng">
                  <a:noFill/>
                </a:ln>
                <a:solidFill>
                  <a:schemeClr val="accent1"/>
                </a:solidFill>
                <a:effectLst/>
                <a:latin typeface="Arial"/>
              </a:rPr>
              <a:t>”</a:t>
            </a:r>
          </a:p>
        </p:txBody>
      </p:sp>
    </p:spTree>
    <p:extLst>
      <p:ext uri="{BB962C8B-B14F-4D97-AF65-F5344CB8AC3E}">
        <p14:creationId xmlns:p14="http://schemas.microsoft.com/office/powerpoint/2010/main" val="3993573089"/>
      </p:ext>
    </p:extLst>
  </p:cSld>
  <p:clrMapOvr>
    <a:masterClrMapping/>
  </p:clrMapOvr>
</p:sldLayout>
</file>

<file path=ppt/slideLayouts/slideLayout4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2589212" y="627407"/>
            <a:ext cx="8915399" cy="2880020"/>
          </a:xfrm>
        </p:spPr>
        <p:txBody>
          <a:bodyPr anchor="ctr">
            <a:normAutofit/>
          </a:bodyPr>
          <a:lstStyle>
            <a:lvl1pPr algn="l">
              <a:defRPr sz="4800" b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21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2589212" y="4343400"/>
            <a:ext cx="8915400" cy="838200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2589213" y="5181600"/>
            <a:ext cx="8915400" cy="729622"/>
          </a:xfrm>
        </p:spPr>
        <p:txBody>
          <a:bodyPr vert="horz" lIns="91440" tIns="45720" rIns="91440" bIns="45720" rtlCol="0" anchor="t">
            <a:normAutofit/>
          </a:bodyPr>
          <a:lstStyle>
            <a:lvl1pPr>
              <a:buNone/>
              <a:defRPr lang="en-US">
                <a:solidFill>
                  <a:schemeClr val="tx1">
                    <a:lumMod val="65000"/>
                    <a:lumOff val="35000"/>
                  </a:schemeClr>
                </a:solidFill>
              </a:defRPr>
            </a:lvl1pPr>
          </a:lstStyle>
          <a:p>
            <a:pPr marL="0" lvl="0" indent="0">
              <a:buNone/>
            </a:pPr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Freeform 11"/>
          <p:cNvSpPr/>
          <p:nvPr/>
        </p:nvSpPr>
        <p:spPr bwMode="auto">
          <a:xfrm flipV="1">
            <a:off x="-4189" y="491172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>
          <a:xfrm>
            <a:off x="531812" y="4983087"/>
            <a:ext cx="779767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73218414"/>
      </p:ext>
    </p:extLst>
  </p:cSld>
  <p:clrMapOvr>
    <a:masterClrMapping/>
  </p:clrMapOvr>
</p:sldLayout>
</file>

<file path=ppt/slideLayouts/slideLayout43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0507901"/>
      </p:ext>
    </p:extLst>
  </p:cSld>
  <p:clrMapOvr>
    <a:masterClrMapping/>
  </p:clrMapOvr>
</p:sldLayout>
</file>

<file path=ppt/slideLayouts/slideLayout4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294812" y="627405"/>
            <a:ext cx="2207601" cy="5283817"/>
          </a:xfrm>
        </p:spPr>
        <p:txBody>
          <a:bodyPr vert="eaVert" anchor="ctr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2589212" y="627405"/>
            <a:ext cx="6477000" cy="5283817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8" name="Freeform 11"/>
          <p:cNvSpPr/>
          <p:nvPr/>
        </p:nvSpPr>
        <p:spPr bwMode="auto">
          <a:xfrm flipV="1">
            <a:off x="-4189" y="714375"/>
            <a:ext cx="1588527" cy="507297"/>
          </a:xfrm>
          <a:custGeom>
            <a:avLst/>
            <a:gdLst/>
            <a:ahLst/>
            <a:cxnLst/>
            <a:rect l="l" t="t" r="r" b="b"/>
            <a:pathLst>
              <a:path w="9248" h="10000">
                <a:moveTo>
                  <a:pt x="9248" y="4701"/>
                </a:moveTo>
                <a:lnTo>
                  <a:pt x="7915" y="188"/>
                </a:lnTo>
                <a:cubicBezTo>
                  <a:pt x="7906" y="156"/>
                  <a:pt x="7895" y="126"/>
                  <a:pt x="7886" y="94"/>
                </a:cubicBezTo>
                <a:cubicBezTo>
                  <a:pt x="7859" y="0"/>
                  <a:pt x="7831" y="0"/>
                  <a:pt x="7803" y="0"/>
                </a:cubicBezTo>
                <a:lnTo>
                  <a:pt x="7275" y="0"/>
                </a:lnTo>
                <a:lnTo>
                  <a:pt x="0" y="70"/>
                </a:lnTo>
                <a:cubicBezTo>
                  <a:pt x="8" y="3380"/>
                  <a:pt x="17" y="6690"/>
                  <a:pt x="25" y="10000"/>
                </a:cubicBezTo>
                <a:lnTo>
                  <a:pt x="7275" y="9966"/>
                </a:lnTo>
                <a:lnTo>
                  <a:pt x="7803" y="9966"/>
                </a:lnTo>
                <a:cubicBezTo>
                  <a:pt x="7831" y="9966"/>
                  <a:pt x="7859" y="9872"/>
                  <a:pt x="7886" y="9872"/>
                </a:cubicBezTo>
                <a:cubicBezTo>
                  <a:pt x="7886" y="9778"/>
                  <a:pt x="7915" y="9778"/>
                  <a:pt x="7915" y="9778"/>
                </a:cubicBezTo>
                <a:lnTo>
                  <a:pt x="9248" y="5265"/>
                </a:lnTo>
                <a:cubicBezTo>
                  <a:pt x="9303" y="5077"/>
                  <a:pt x="9303" y="4889"/>
                  <a:pt x="9248" y="4701"/>
                </a:cubicBezTo>
                <a:close/>
              </a:path>
            </a:pathLst>
          </a:custGeom>
          <a:solidFill>
            <a:schemeClr val="accent1"/>
          </a:solidFill>
          <a:ln>
            <a:noFill/>
          </a:ln>
        </p:spPr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75099827"/>
      </p:ext>
    </p:extLst>
  </p:cSld>
  <p:clrMapOvr>
    <a:masterClrMapping/>
  </p:clrMapOvr>
</p:sldLayout>
</file>

<file path=ppt/slideLayouts/slideLayout4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365759" y="2166364"/>
            <a:ext cx="11471565" cy="1739347"/>
          </a:xfrm>
        </p:spPr>
        <p:txBody>
          <a:bodyPr tIns="45720" bIns="45720" anchor="ctr">
            <a:normAutofit/>
          </a:bodyPr>
          <a:lstStyle>
            <a:lvl1pPr algn="ctr">
              <a:lnSpc>
                <a:spcPct val="80000"/>
              </a:lnSpc>
              <a:defRPr sz="6000" spc="150" baseline="0"/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24000" y="3996250"/>
            <a:ext cx="9144000" cy="1309255"/>
          </a:xfrm>
        </p:spPr>
        <p:txBody>
          <a:bodyPr>
            <a:normAutofit/>
          </a:bodyPr>
          <a:lstStyle>
            <a:lvl1pPr marL="0" indent="0" algn="ctr">
              <a:buNone/>
              <a:defRPr sz="20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2000"/>
            </a:lvl3pPr>
            <a:lvl4pPr marL="1371600" indent="0" algn="ctr">
              <a:buNone/>
              <a:defRPr sz="2000"/>
            </a:lvl4pPr>
            <a:lvl5pPr marL="1828800" indent="0" algn="ctr">
              <a:buNone/>
              <a:defRPr sz="2000"/>
            </a:lvl5pPr>
            <a:lvl6pPr marL="2286000" indent="0" algn="ctr">
              <a:buNone/>
              <a:defRPr sz="2000"/>
            </a:lvl6pPr>
            <a:lvl7pPr marL="2743200" indent="0" algn="ctr">
              <a:buNone/>
              <a:defRPr sz="2000"/>
            </a:lvl7pPr>
            <a:lvl8pPr marL="3200400" indent="0" algn="ctr">
              <a:buNone/>
              <a:defRPr sz="2000"/>
            </a:lvl8pPr>
            <a:lvl9pPr marL="3657600" indent="0" algn="ctr">
              <a:buNone/>
              <a:defRPr sz="2000"/>
            </a:lvl9pPr>
          </a:lstStyle>
          <a:p>
            <a:r>
              <a:rPr lang="en-US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86066768"/>
      </p:ext>
    </p:extLst>
  </p:cSld>
  <p:clrMapOvr>
    <a:masterClrMapping/>
  </p:clrMapOvr>
</p:sldLayout>
</file>

<file path=ppt/slideLayouts/slideLayout46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71865513"/>
      </p:ext>
    </p:extLst>
  </p:cSld>
  <p:clrMapOvr>
    <a:masterClrMapping/>
  </p:clrMapOvr>
</p:sldLayout>
</file>

<file path=ppt/slideLayouts/slideLayout4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-6843" y="2059012"/>
            <a:ext cx="12195668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833191" y="2208879"/>
            <a:ext cx="10515600" cy="1676400"/>
          </a:xfrm>
        </p:spPr>
        <p:txBody>
          <a:bodyPr anchor="ctr">
            <a:noAutofit/>
          </a:bodyPr>
          <a:lstStyle>
            <a:lvl1pPr algn="ctr">
              <a:lnSpc>
                <a:spcPct val="80000"/>
              </a:lnSpc>
              <a:defRPr sz="6000" b="0" spc="150" baseline="0">
                <a:solidFill>
                  <a:schemeClr val="bg1"/>
                </a:solidFill>
              </a:defRPr>
            </a:lvl1pPr>
          </a:lstStyle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833191" y="4010334"/>
            <a:ext cx="10515600" cy="1174639"/>
          </a:xfrm>
        </p:spPr>
        <p:txBody>
          <a:bodyPr anchor="t">
            <a:normAutofit/>
          </a:bodyPr>
          <a:lstStyle>
            <a:lvl1pPr marL="0" indent="0" algn="ctr">
              <a:buNone/>
              <a:defRPr sz="2000">
                <a:solidFill>
                  <a:schemeClr val="tx2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40037387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8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205344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230391" y="2011680"/>
            <a:ext cx="4754880" cy="420624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29499"/>
      </p:ext>
    </p:extLst>
  </p:cSld>
  <p:clrMapOvr>
    <a:masterClrMapping/>
  </p:clrMapOvr>
</p:sldLayout>
</file>

<file path=ppt/slideLayouts/slideLayout49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Title 9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7008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207008" y="2656566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6231230" y="1913470"/>
            <a:ext cx="4754880" cy="743094"/>
          </a:xfrm>
        </p:spPr>
        <p:txBody>
          <a:bodyPr anchor="ctr">
            <a:normAutofit/>
          </a:bodyPr>
          <a:lstStyle>
            <a:lvl1pPr marL="0" indent="0">
              <a:buNone/>
              <a:defRPr sz="21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6231230" y="2656564"/>
            <a:ext cx="4754880" cy="3566160"/>
          </a:xfrm>
        </p:spPr>
        <p:txBody>
          <a:bodyPr/>
          <a:lstStyle>
            <a:lvl1pPr>
              <a:defRPr sz="22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98984008"/>
      </p:ext>
    </p:extLst>
  </p:cSld>
  <p:clrMapOvr>
    <a:masterClrMapping/>
  </p:clrMapOvr>
</p:sldLayout>
</file>

<file path=ppt/slideLayouts/slideLayout50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052067013"/>
      </p:ext>
    </p:extLst>
  </p:cSld>
  <p:clrMapOvr>
    <a:masterClrMapping/>
  </p:clrMapOvr>
</p:sldLayout>
</file>

<file path=ppt/slideLayouts/slideLayout5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69081585"/>
      </p:ext>
    </p:extLst>
  </p:cSld>
  <p:clrMapOvr>
    <a:masterClrMapping/>
  </p:clrMapOvr>
</p:sldLayout>
</file>

<file path=ppt/slideLayouts/slideLayout52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1207008" y="2120054"/>
            <a:ext cx="6126480" cy="4114800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89023" y="2147486"/>
            <a:ext cx="3200400" cy="3432319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63599146"/>
      </p:ext>
    </p:extLst>
  </p:cSld>
  <p:clrMapOvr>
    <a:masterClrMapping/>
  </p:clrMapOvr>
</p:sldLayout>
</file>

<file path=ppt/slideLayouts/slideLayout53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280160" y="2211494"/>
            <a:ext cx="6126480" cy="3931920"/>
          </a:xfrm>
          <a:solidFill>
            <a:schemeClr val="tx2">
              <a:lumMod val="60000"/>
              <a:lumOff val="40000"/>
            </a:schemeClr>
          </a:solidFill>
        </p:spPr>
        <p:txBody>
          <a:bodyPr tIns="365760" anchor="t"/>
          <a:lstStyle>
            <a:lvl1pPr marL="0" indent="0" algn="ctr">
              <a:buNone/>
              <a:defRPr sz="3200">
                <a:solidFill>
                  <a:schemeClr val="tx1">
                    <a:lumMod val="50000"/>
                  </a:schemeClr>
                </a:solidFill>
              </a:defRPr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7790688" y="2150621"/>
            <a:ext cx="3200400" cy="3429000"/>
          </a:xfrm>
        </p:spPr>
        <p:txBody>
          <a:bodyPr>
            <a:normAutofit/>
          </a:bodyPr>
          <a:lstStyle>
            <a:lvl1pPr marL="0" indent="0">
              <a:lnSpc>
                <a:spcPct val="95000"/>
              </a:lnSpc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678638269"/>
      </p:ext>
    </p:extLst>
  </p:cSld>
  <p:clrMapOvr>
    <a:masterClrMapping/>
  </p:clrMapOvr>
</p:sldLayout>
</file>

<file path=ppt/slideLayouts/slideLayout54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305112494"/>
      </p:ext>
    </p:extLst>
  </p:cSld>
  <p:clrMapOvr>
    <a:masterClrMapping/>
  </p:clrMapOvr>
</p:sldLayout>
</file>

<file path=ppt/slideLayouts/slideLayout5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9019312" y="0"/>
            <a:ext cx="2743200" cy="6858000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sp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9160624" y="274638"/>
            <a:ext cx="2402380" cy="5897562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838199" y="274638"/>
            <a:ext cx="7973291" cy="5897562"/>
          </a:xfrm>
        </p:spPr>
        <p:txBody>
          <a:bodyPr vert="eaVert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838200" y="6422854"/>
            <a:ext cx="2743196" cy="365125"/>
          </a:xfrm>
        </p:spPr>
        <p:txBody>
          <a:bodyPr/>
          <a:lstStyle/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776135" y="6422854"/>
            <a:ext cx="4279669" cy="365125"/>
          </a:xfr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>
          <a:xfrm>
            <a:off x="8073048" y="6422854"/>
            <a:ext cx="879759" cy="365125"/>
          </a:xfrm>
        </p:spPr>
        <p:txBody>
          <a:bodyPr/>
          <a:lstStyle/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1678591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_rels/slideMaster2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19.xml"/><Relationship Id="rId13" Type="http://schemas.openxmlformats.org/officeDocument/2006/relationships/slideLayout" Target="../slideLayouts/slideLayout24.xml"/><Relationship Id="rId18" Type="http://schemas.openxmlformats.org/officeDocument/2006/relationships/theme" Target="../theme/theme2.xml"/><Relationship Id="rId3" Type="http://schemas.openxmlformats.org/officeDocument/2006/relationships/slideLayout" Target="../slideLayouts/slideLayout14.xml"/><Relationship Id="rId7" Type="http://schemas.openxmlformats.org/officeDocument/2006/relationships/slideLayout" Target="../slideLayouts/slideLayout18.xml"/><Relationship Id="rId12" Type="http://schemas.openxmlformats.org/officeDocument/2006/relationships/slideLayout" Target="../slideLayouts/slideLayout23.xml"/><Relationship Id="rId17" Type="http://schemas.openxmlformats.org/officeDocument/2006/relationships/slideLayout" Target="../slideLayouts/slideLayout28.xml"/><Relationship Id="rId2" Type="http://schemas.openxmlformats.org/officeDocument/2006/relationships/slideLayout" Target="../slideLayouts/slideLayout13.xml"/><Relationship Id="rId16" Type="http://schemas.openxmlformats.org/officeDocument/2006/relationships/slideLayout" Target="../slideLayouts/slideLayout27.xml"/><Relationship Id="rId1" Type="http://schemas.openxmlformats.org/officeDocument/2006/relationships/slideLayout" Target="../slideLayouts/slideLayout12.xml"/><Relationship Id="rId6" Type="http://schemas.openxmlformats.org/officeDocument/2006/relationships/slideLayout" Target="../slideLayouts/slideLayout17.xml"/><Relationship Id="rId11" Type="http://schemas.openxmlformats.org/officeDocument/2006/relationships/slideLayout" Target="../slideLayouts/slideLayout22.xml"/><Relationship Id="rId5" Type="http://schemas.openxmlformats.org/officeDocument/2006/relationships/slideLayout" Target="../slideLayouts/slideLayout16.xml"/><Relationship Id="rId15" Type="http://schemas.openxmlformats.org/officeDocument/2006/relationships/slideLayout" Target="../slideLayouts/slideLayout26.xml"/><Relationship Id="rId10" Type="http://schemas.openxmlformats.org/officeDocument/2006/relationships/slideLayout" Target="../slideLayouts/slideLayout21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15.xml"/><Relationship Id="rId9" Type="http://schemas.openxmlformats.org/officeDocument/2006/relationships/slideLayout" Target="../slideLayouts/slideLayout20.xml"/><Relationship Id="rId14" Type="http://schemas.openxmlformats.org/officeDocument/2006/relationships/slideLayout" Target="../slideLayouts/slideLayout25.xml"/></Relationships>
</file>

<file path=ppt/slideMasters/_rels/slideMaster3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36.xml"/><Relationship Id="rId13" Type="http://schemas.openxmlformats.org/officeDocument/2006/relationships/slideLayout" Target="../slideLayouts/slideLayout41.xml"/><Relationship Id="rId3" Type="http://schemas.openxmlformats.org/officeDocument/2006/relationships/slideLayout" Target="../slideLayouts/slideLayout31.xml"/><Relationship Id="rId7" Type="http://schemas.openxmlformats.org/officeDocument/2006/relationships/slideLayout" Target="../slideLayouts/slideLayout35.xml"/><Relationship Id="rId12" Type="http://schemas.openxmlformats.org/officeDocument/2006/relationships/slideLayout" Target="../slideLayouts/slideLayout40.xml"/><Relationship Id="rId17" Type="http://schemas.openxmlformats.org/officeDocument/2006/relationships/theme" Target="../theme/theme3.xml"/><Relationship Id="rId2" Type="http://schemas.openxmlformats.org/officeDocument/2006/relationships/slideLayout" Target="../slideLayouts/slideLayout30.xml"/><Relationship Id="rId16" Type="http://schemas.openxmlformats.org/officeDocument/2006/relationships/slideLayout" Target="../slideLayouts/slideLayout44.xml"/><Relationship Id="rId1" Type="http://schemas.openxmlformats.org/officeDocument/2006/relationships/slideLayout" Target="../slideLayouts/slideLayout29.xml"/><Relationship Id="rId6" Type="http://schemas.openxmlformats.org/officeDocument/2006/relationships/slideLayout" Target="../slideLayouts/slideLayout34.xml"/><Relationship Id="rId11" Type="http://schemas.openxmlformats.org/officeDocument/2006/relationships/slideLayout" Target="../slideLayouts/slideLayout39.xml"/><Relationship Id="rId5" Type="http://schemas.openxmlformats.org/officeDocument/2006/relationships/slideLayout" Target="../slideLayouts/slideLayout33.xml"/><Relationship Id="rId15" Type="http://schemas.openxmlformats.org/officeDocument/2006/relationships/slideLayout" Target="../slideLayouts/slideLayout43.xml"/><Relationship Id="rId10" Type="http://schemas.openxmlformats.org/officeDocument/2006/relationships/slideLayout" Target="../slideLayouts/slideLayout38.xml"/><Relationship Id="rId4" Type="http://schemas.openxmlformats.org/officeDocument/2006/relationships/slideLayout" Target="../slideLayouts/slideLayout32.xml"/><Relationship Id="rId9" Type="http://schemas.openxmlformats.org/officeDocument/2006/relationships/slideLayout" Target="../slideLayouts/slideLayout37.xml"/><Relationship Id="rId14" Type="http://schemas.openxmlformats.org/officeDocument/2006/relationships/slideLayout" Target="../slideLayouts/slideLayout42.xml"/></Relationships>
</file>

<file path=ppt/slideMasters/_rels/slideMaster4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52.xml"/><Relationship Id="rId3" Type="http://schemas.openxmlformats.org/officeDocument/2006/relationships/slideLayout" Target="../slideLayouts/slideLayout47.xml"/><Relationship Id="rId7" Type="http://schemas.openxmlformats.org/officeDocument/2006/relationships/slideLayout" Target="../slideLayouts/slideLayout51.xml"/><Relationship Id="rId12" Type="http://schemas.openxmlformats.org/officeDocument/2006/relationships/theme" Target="../theme/theme4.xml"/><Relationship Id="rId2" Type="http://schemas.openxmlformats.org/officeDocument/2006/relationships/slideLayout" Target="../slideLayouts/slideLayout46.xml"/><Relationship Id="rId1" Type="http://schemas.openxmlformats.org/officeDocument/2006/relationships/slideLayout" Target="../slideLayouts/slideLayout45.xml"/><Relationship Id="rId6" Type="http://schemas.openxmlformats.org/officeDocument/2006/relationships/slideLayout" Target="../slideLayouts/slideLayout50.xml"/><Relationship Id="rId11" Type="http://schemas.openxmlformats.org/officeDocument/2006/relationships/slideLayout" Target="../slideLayouts/slideLayout55.xml"/><Relationship Id="rId5" Type="http://schemas.openxmlformats.org/officeDocument/2006/relationships/slideLayout" Target="../slideLayouts/slideLayout49.xml"/><Relationship Id="rId10" Type="http://schemas.openxmlformats.org/officeDocument/2006/relationships/slideLayout" Target="../slideLayouts/slideLayout54.xml"/><Relationship Id="rId4" Type="http://schemas.openxmlformats.org/officeDocument/2006/relationships/slideLayout" Target="../slideLayouts/slideLayout48.xml"/><Relationship Id="rId9" Type="http://schemas.openxmlformats.org/officeDocument/2006/relationships/slideLayout" Target="../slideLayouts/slideLayout53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F3EBB9A4-D637-DF1E-7C14-6FEC48CF5F6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0F03F044-6CB0-0B81-212A-61C861D66B83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3A0D776A-C934-3916-D794-5DCA4EAC2B7C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18BE68-A071-D4FA-5F67-A7512767A796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1445A48-223C-D384-7D4E-99B881DD7D9B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82000"/>
                  </a:schemeClr>
                </a:solidFill>
              </a:defRPr>
            </a:lvl1pPr>
          </a:lstStyle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51638731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2" descr="\\DROBO-FS\QuickDrops\JB\PPTX NG\Droplets\LightingOverlay.png"/>
          <p:cNvPicPr>
            <a:picLocks noChangeAspect="1" noChangeArrowheads="1"/>
          </p:cNvPicPr>
          <p:nvPr/>
        </p:nvPicPr>
        <p:blipFill>
          <a:blip r:embed="rId19">
            <a:alphaModFix amt="30000"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-1"/>
            <a:ext cx="12192003" cy="6858001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pSp>
        <p:nvGrpSpPr>
          <p:cNvPr id="8" name="Group 7"/>
          <p:cNvGrpSpPr/>
          <p:nvPr/>
        </p:nvGrpSpPr>
        <p:grpSpPr>
          <a:xfrm>
            <a:off x="-14288" y="0"/>
            <a:ext cx="12053888" cy="6858001"/>
            <a:chOff x="-14288" y="0"/>
            <a:chExt cx="12053888" cy="6858001"/>
          </a:xfrm>
        </p:grpSpPr>
        <p:grpSp>
          <p:nvGrpSpPr>
            <p:cNvPr id="9" name="Group 8"/>
            <p:cNvGrpSpPr/>
            <p:nvPr/>
          </p:nvGrpSpPr>
          <p:grpSpPr>
            <a:xfrm>
              <a:off x="-14288" y="0"/>
              <a:ext cx="1220788" cy="6858001"/>
              <a:chOff x="-14288" y="0"/>
              <a:chExt cx="1220788" cy="6858001"/>
            </a:xfrm>
            <a:gradFill flip="none" rotWithShape="1">
              <a:gsLst>
                <a:gs pos="0">
                  <a:schemeClr val="tx2"/>
                </a:gs>
                <a:gs pos="100000">
                  <a:schemeClr val="bg2">
                    <a:lumMod val="60000"/>
                    <a:lumOff val="4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21" name="Rectangle 5"/>
              <p:cNvSpPr>
                <a:spLocks noChangeArrowheads="1"/>
              </p:cNvSpPr>
              <p:nvPr/>
            </p:nvSpPr>
            <p:spPr bwMode="auto">
              <a:xfrm>
                <a:off x="114300" y="4763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2" name="Freeform 6"/>
              <p:cNvSpPr>
                <a:spLocks noEditPoints="1"/>
              </p:cNvSpPr>
              <p:nvPr/>
            </p:nvSpPr>
            <p:spPr bwMode="auto">
              <a:xfrm>
                <a:off x="33337" y="217646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3" name="Freeform 7"/>
              <p:cNvSpPr>
                <a:spLocks noEditPoints="1"/>
              </p:cNvSpPr>
              <p:nvPr/>
            </p:nvSpPr>
            <p:spPr bwMode="auto">
              <a:xfrm>
                <a:off x="28575" y="4021138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4" name="Freeform 8"/>
              <p:cNvSpPr/>
              <p:nvPr/>
            </p:nvSpPr>
            <p:spPr bwMode="auto">
              <a:xfrm>
                <a:off x="200025" y="4763"/>
                <a:ext cx="369888" cy="1811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41">
                    <a:moveTo>
                      <a:pt x="218" y="1141"/>
                    </a:moveTo>
                    <a:lnTo>
                      <a:pt x="0" y="626"/>
                    </a:lnTo>
                    <a:lnTo>
                      <a:pt x="0" y="0"/>
                    </a:lnTo>
                    <a:lnTo>
                      <a:pt x="15" y="0"/>
                    </a:lnTo>
                    <a:lnTo>
                      <a:pt x="15" y="623"/>
                    </a:lnTo>
                    <a:lnTo>
                      <a:pt x="233" y="1135"/>
                    </a:lnTo>
                    <a:lnTo>
                      <a:pt x="218" y="114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5" name="Freeform 9"/>
              <p:cNvSpPr>
                <a:spLocks noEditPoints="1"/>
              </p:cNvSpPr>
              <p:nvPr/>
            </p:nvSpPr>
            <p:spPr bwMode="auto">
              <a:xfrm>
                <a:off x="503237" y="1801813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6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6" name="Freeform 10"/>
              <p:cNvSpPr/>
              <p:nvPr/>
            </p:nvSpPr>
            <p:spPr bwMode="auto">
              <a:xfrm>
                <a:off x="285750" y="4763"/>
                <a:ext cx="369888" cy="1430338"/>
              </a:xfrm>
              <a:custGeom>
                <a:avLst/>
                <a:gdLst/>
                <a:ahLst/>
                <a:cxnLst/>
                <a:rect l="0" t="0" r="r" b="b"/>
                <a:pathLst>
                  <a:path w="233" h="901">
                    <a:moveTo>
                      <a:pt x="221" y="901"/>
                    </a:moveTo>
                    <a:lnTo>
                      <a:pt x="0" y="383"/>
                    </a:lnTo>
                    <a:lnTo>
                      <a:pt x="0" y="0"/>
                    </a:lnTo>
                    <a:lnTo>
                      <a:pt x="18" y="0"/>
                    </a:lnTo>
                    <a:lnTo>
                      <a:pt x="18" y="380"/>
                    </a:lnTo>
                    <a:lnTo>
                      <a:pt x="233" y="895"/>
                    </a:lnTo>
                    <a:lnTo>
                      <a:pt x="221" y="901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7" name="Freeform 11"/>
              <p:cNvSpPr/>
              <p:nvPr/>
            </p:nvSpPr>
            <p:spPr bwMode="auto">
              <a:xfrm>
                <a:off x="546100" y="0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96" y="575"/>
                    </a:moveTo>
                    <a:lnTo>
                      <a:pt x="78" y="575"/>
                    </a:lnTo>
                    <a:lnTo>
                      <a:pt x="78" y="192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96" y="189"/>
                    </a:lnTo>
                    <a:lnTo>
                      <a:pt x="96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8" name="Freeform 12"/>
              <p:cNvSpPr>
                <a:spLocks noEditPoints="1"/>
              </p:cNvSpPr>
              <p:nvPr/>
            </p:nvSpPr>
            <p:spPr bwMode="auto">
              <a:xfrm>
                <a:off x="588962" y="14208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3" y="0"/>
                      <a:pt x="40" y="7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9"/>
                      <a:pt x="31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9" name="Freeform 13"/>
              <p:cNvSpPr>
                <a:spLocks noEditPoints="1"/>
              </p:cNvSpPr>
              <p:nvPr/>
            </p:nvSpPr>
            <p:spPr bwMode="auto">
              <a:xfrm>
                <a:off x="588962" y="9032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0" name="Freeform 14"/>
              <p:cNvSpPr/>
              <p:nvPr/>
            </p:nvSpPr>
            <p:spPr bwMode="auto">
              <a:xfrm>
                <a:off x="641350" y="0"/>
                <a:ext cx="422275" cy="527050"/>
              </a:xfrm>
              <a:custGeom>
                <a:avLst/>
                <a:gdLst/>
                <a:ahLst/>
                <a:cxnLst/>
                <a:rect l="0" t="0" r="r" b="b"/>
                <a:pathLst>
                  <a:path w="266" h="332">
                    <a:moveTo>
                      <a:pt x="257" y="332"/>
                    </a:moveTo>
                    <a:lnTo>
                      <a:pt x="48" y="123"/>
                    </a:lnTo>
                    <a:lnTo>
                      <a:pt x="0" y="6"/>
                    </a:lnTo>
                    <a:lnTo>
                      <a:pt x="15" y="0"/>
                    </a:lnTo>
                    <a:lnTo>
                      <a:pt x="63" y="114"/>
                    </a:lnTo>
                    <a:lnTo>
                      <a:pt x="266" y="320"/>
                    </a:lnTo>
                    <a:lnTo>
                      <a:pt x="257" y="332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1" name="Freeform 15"/>
              <p:cNvSpPr>
                <a:spLocks noEditPoints="1"/>
              </p:cNvSpPr>
              <p:nvPr/>
            </p:nvSpPr>
            <p:spPr bwMode="auto">
              <a:xfrm>
                <a:off x="1020762" y="488950"/>
                <a:ext cx="161925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4" h="31">
                    <a:moveTo>
                      <a:pt x="17" y="31"/>
                    </a:moveTo>
                    <a:cubicBezTo>
                      <a:pt x="13" y="31"/>
                      <a:pt x="9" y="30"/>
                      <a:pt x="6" y="27"/>
                    </a:cubicBezTo>
                    <a:cubicBezTo>
                      <a:pt x="0" y="20"/>
                      <a:pt x="0" y="10"/>
                      <a:pt x="6" y="4"/>
                    </a:cubicBezTo>
                    <a:cubicBezTo>
                      <a:pt x="9" y="1"/>
                      <a:pt x="13" y="0"/>
                      <a:pt x="17" y="0"/>
                    </a:cubicBezTo>
                    <a:cubicBezTo>
                      <a:pt x="21" y="0"/>
                      <a:pt x="25" y="1"/>
                      <a:pt x="28" y="4"/>
                    </a:cubicBezTo>
                    <a:cubicBezTo>
                      <a:pt x="34" y="10"/>
                      <a:pt x="34" y="20"/>
                      <a:pt x="28" y="27"/>
                    </a:cubicBezTo>
                    <a:cubicBezTo>
                      <a:pt x="25" y="30"/>
                      <a:pt x="21" y="31"/>
                      <a:pt x="17" y="31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5"/>
                      <a:pt x="9" y="7"/>
                    </a:cubicBezTo>
                    <a:cubicBezTo>
                      <a:pt x="4" y="12"/>
                      <a:pt x="4" y="19"/>
                      <a:pt x="9" y="24"/>
                    </a:cubicBezTo>
                    <a:cubicBezTo>
                      <a:pt x="11" y="26"/>
                      <a:pt x="14" y="27"/>
                      <a:pt x="17" y="27"/>
                    </a:cubicBezTo>
                    <a:cubicBezTo>
                      <a:pt x="20" y="27"/>
                      <a:pt x="23" y="26"/>
                      <a:pt x="25" y="24"/>
                    </a:cubicBezTo>
                    <a:cubicBezTo>
                      <a:pt x="30" y="19"/>
                      <a:pt x="30" y="12"/>
                      <a:pt x="25" y="7"/>
                    </a:cubicBezTo>
                    <a:cubicBezTo>
                      <a:pt x="23" y="5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2" name="Line 16"/>
              <p:cNvSpPr>
                <a:spLocks noChangeShapeType="1"/>
              </p:cNvSpPr>
              <p:nvPr/>
            </p:nvSpPr>
            <p:spPr bwMode="auto">
              <a:xfrm>
                <a:off x="-4763" y="9525"/>
                <a:ext cx="0" cy="0"/>
              </a:xfrm>
              <a:prstGeom prst="line">
                <a:avLst/>
              </a:prstGeom>
              <a:grpFill/>
              <a:ln w="15" cap="flat">
                <a:solidFill>
                  <a:srgbClr val="FFFFFF"/>
                </a:solidFill>
                <a:prstDash val="solid"/>
                <a:miter lim="800000"/>
                <a:headEnd/>
                <a:tailEnd/>
              </a:ln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3" name="Freeform 17"/>
              <p:cNvSpPr/>
              <p:nvPr/>
            </p:nvSpPr>
            <p:spPr bwMode="auto">
              <a:xfrm>
                <a:off x="9525" y="1801813"/>
                <a:ext cx="123825" cy="127000"/>
              </a:xfrm>
              <a:custGeom>
                <a:avLst/>
                <a:gdLst/>
                <a:ahLst/>
                <a:cxnLst/>
                <a:rect l="0" t="0" r="r" b="b"/>
                <a:pathLst>
                  <a:path w="78" h="80">
                    <a:moveTo>
                      <a:pt x="6" y="80"/>
                    </a:moveTo>
                    <a:lnTo>
                      <a:pt x="0" y="71"/>
                    </a:lnTo>
                    <a:lnTo>
                      <a:pt x="69" y="0"/>
                    </a:lnTo>
                    <a:lnTo>
                      <a:pt x="78" y="9"/>
                    </a:lnTo>
                    <a:lnTo>
                      <a:pt x="6" y="8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4" name="Freeform 18"/>
              <p:cNvSpPr/>
              <p:nvPr/>
            </p:nvSpPr>
            <p:spPr bwMode="auto">
              <a:xfrm>
                <a:off x="-9525" y="3549650"/>
                <a:ext cx="147638" cy="481013"/>
              </a:xfrm>
              <a:custGeom>
                <a:avLst/>
                <a:gdLst/>
                <a:ahLst/>
                <a:cxnLst/>
                <a:rect l="0" t="0" r="r" b="b"/>
                <a:pathLst>
                  <a:path w="93" h="303">
                    <a:moveTo>
                      <a:pt x="93" y="303"/>
                    </a:moveTo>
                    <a:lnTo>
                      <a:pt x="78" y="303"/>
                    </a:lnTo>
                    <a:lnTo>
                      <a:pt x="78" y="78"/>
                    </a:lnTo>
                    <a:lnTo>
                      <a:pt x="0" y="12"/>
                    </a:lnTo>
                    <a:lnTo>
                      <a:pt x="12" y="0"/>
                    </a:lnTo>
                    <a:lnTo>
                      <a:pt x="93" y="69"/>
                    </a:lnTo>
                    <a:lnTo>
                      <a:pt x="93" y="30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5" name="Freeform 19"/>
              <p:cNvSpPr/>
              <p:nvPr/>
            </p:nvSpPr>
            <p:spPr bwMode="auto">
              <a:xfrm>
                <a:off x="128587" y="1382713"/>
                <a:ext cx="142875" cy="476250"/>
              </a:xfrm>
              <a:custGeom>
                <a:avLst/>
                <a:gdLst/>
                <a:ahLst/>
                <a:cxnLst/>
                <a:rect l="0" t="0" r="r" b="b"/>
                <a:pathLst>
                  <a:path w="90" h="300">
                    <a:moveTo>
                      <a:pt x="90" y="300"/>
                    </a:moveTo>
                    <a:lnTo>
                      <a:pt x="78" y="300"/>
                    </a:lnTo>
                    <a:lnTo>
                      <a:pt x="78" y="84"/>
                    </a:lnTo>
                    <a:lnTo>
                      <a:pt x="0" y="9"/>
                    </a:lnTo>
                    <a:lnTo>
                      <a:pt x="9" y="0"/>
                    </a:lnTo>
                    <a:lnTo>
                      <a:pt x="90" y="81"/>
                    </a:lnTo>
                    <a:lnTo>
                      <a:pt x="90" y="300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6" name="Freeform 20"/>
              <p:cNvSpPr>
                <a:spLocks noEditPoints="1"/>
              </p:cNvSpPr>
              <p:nvPr/>
            </p:nvSpPr>
            <p:spPr bwMode="auto">
              <a:xfrm>
                <a:off x="204787" y="1849438"/>
                <a:ext cx="114300" cy="107950"/>
              </a:xfrm>
              <a:custGeom>
                <a:avLst/>
                <a:gdLst/>
                <a:ahLst/>
                <a:cxnLst/>
                <a:rect l="0" t="0" r="r" b="b"/>
                <a:pathLst>
                  <a:path w="24" h="23">
                    <a:moveTo>
                      <a:pt x="12" y="23"/>
                    </a:moveTo>
                    <a:cubicBezTo>
                      <a:pt x="6" y="23"/>
                      <a:pt x="0" y="18"/>
                      <a:pt x="0" y="12"/>
                    </a:cubicBezTo>
                    <a:cubicBezTo>
                      <a:pt x="0" y="5"/>
                      <a:pt x="6" y="0"/>
                      <a:pt x="12" y="0"/>
                    </a:cubicBezTo>
                    <a:cubicBezTo>
                      <a:pt x="18" y="0"/>
                      <a:pt x="24" y="5"/>
                      <a:pt x="24" y="12"/>
                    </a:cubicBezTo>
                    <a:cubicBezTo>
                      <a:pt x="24" y="18"/>
                      <a:pt x="18" y="23"/>
                      <a:pt x="12" y="23"/>
                    </a:cubicBezTo>
                    <a:close/>
                    <a:moveTo>
                      <a:pt x="12" y="4"/>
                    </a:moveTo>
                    <a:cubicBezTo>
                      <a:pt x="8" y="4"/>
                      <a:pt x="4" y="8"/>
                      <a:pt x="4" y="12"/>
                    </a:cubicBezTo>
                    <a:cubicBezTo>
                      <a:pt x="4" y="16"/>
                      <a:pt x="8" y="19"/>
                      <a:pt x="12" y="19"/>
                    </a:cubicBezTo>
                    <a:cubicBezTo>
                      <a:pt x="16" y="19"/>
                      <a:pt x="20" y="16"/>
                      <a:pt x="20" y="12"/>
                    </a:cubicBezTo>
                    <a:cubicBezTo>
                      <a:pt x="20" y="8"/>
                      <a:pt x="16" y="4"/>
                      <a:pt x="12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7" name="Rectangle 21"/>
              <p:cNvSpPr>
                <a:spLocks noChangeArrowheads="1"/>
              </p:cNvSpPr>
              <p:nvPr/>
            </p:nvSpPr>
            <p:spPr bwMode="auto">
              <a:xfrm>
                <a:off x="133350" y="4662488"/>
                <a:ext cx="23813" cy="2181225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8" name="Freeform 22"/>
              <p:cNvSpPr/>
              <p:nvPr/>
            </p:nvSpPr>
            <p:spPr bwMode="auto">
              <a:xfrm>
                <a:off x="223837" y="5041900"/>
                <a:ext cx="369888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233" h="1135">
                    <a:moveTo>
                      <a:pt x="15" y="1135"/>
                    </a:moveTo>
                    <a:lnTo>
                      <a:pt x="0" y="1135"/>
                    </a:lnTo>
                    <a:lnTo>
                      <a:pt x="0" y="515"/>
                    </a:lnTo>
                    <a:lnTo>
                      <a:pt x="0" y="512"/>
                    </a:lnTo>
                    <a:lnTo>
                      <a:pt x="218" y="0"/>
                    </a:lnTo>
                    <a:lnTo>
                      <a:pt x="233" y="6"/>
                    </a:lnTo>
                    <a:lnTo>
                      <a:pt x="15" y="518"/>
                    </a:lnTo>
                    <a:lnTo>
                      <a:pt x="15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39" name="Freeform 23"/>
              <p:cNvSpPr>
                <a:spLocks noEditPoints="1"/>
              </p:cNvSpPr>
              <p:nvPr/>
            </p:nvSpPr>
            <p:spPr bwMode="auto">
              <a:xfrm>
                <a:off x="52387" y="44815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8" y="36"/>
                      <a:pt x="36" y="29"/>
                      <a:pt x="36" y="20"/>
                    </a:cubicBezTo>
                    <a:cubicBezTo>
                      <a:pt x="36" y="11"/>
                      <a:pt x="28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0" name="Freeform 24"/>
              <p:cNvSpPr/>
              <p:nvPr/>
            </p:nvSpPr>
            <p:spPr bwMode="auto">
              <a:xfrm>
                <a:off x="-14288" y="5627688"/>
                <a:ext cx="85725" cy="1216025"/>
              </a:xfrm>
              <a:custGeom>
                <a:avLst/>
                <a:gdLst/>
                <a:ahLst/>
                <a:cxnLst/>
                <a:rect l="0" t="0" r="r" b="b"/>
                <a:pathLst>
                  <a:path w="54" h="766">
                    <a:moveTo>
                      <a:pt x="54" y="766"/>
                    </a:moveTo>
                    <a:lnTo>
                      <a:pt x="36" y="766"/>
                    </a:lnTo>
                    <a:lnTo>
                      <a:pt x="36" y="149"/>
                    </a:lnTo>
                    <a:lnTo>
                      <a:pt x="0" y="3"/>
                    </a:lnTo>
                    <a:lnTo>
                      <a:pt x="18" y="0"/>
                    </a:lnTo>
                    <a:lnTo>
                      <a:pt x="54" y="146"/>
                    </a:lnTo>
                    <a:lnTo>
                      <a:pt x="54" y="76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1" name="Freeform 25"/>
              <p:cNvSpPr>
                <a:spLocks noEditPoints="1"/>
              </p:cNvSpPr>
              <p:nvPr/>
            </p:nvSpPr>
            <p:spPr bwMode="auto">
              <a:xfrm>
                <a:off x="527050" y="48672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2" name="Freeform 26"/>
              <p:cNvSpPr/>
              <p:nvPr/>
            </p:nvSpPr>
            <p:spPr bwMode="auto">
              <a:xfrm>
                <a:off x="309562" y="5422900"/>
                <a:ext cx="374650" cy="1425575"/>
              </a:xfrm>
              <a:custGeom>
                <a:avLst/>
                <a:gdLst/>
                <a:ahLst/>
                <a:cxnLst/>
                <a:rect l="0" t="0" r="r" b="b"/>
                <a:pathLst>
                  <a:path w="236" h="898">
                    <a:moveTo>
                      <a:pt x="18" y="898"/>
                    </a:moveTo>
                    <a:lnTo>
                      <a:pt x="0" y="898"/>
                    </a:lnTo>
                    <a:lnTo>
                      <a:pt x="0" y="515"/>
                    </a:lnTo>
                    <a:lnTo>
                      <a:pt x="3" y="512"/>
                    </a:lnTo>
                    <a:lnTo>
                      <a:pt x="221" y="0"/>
                    </a:lnTo>
                    <a:lnTo>
                      <a:pt x="236" y="6"/>
                    </a:lnTo>
                    <a:lnTo>
                      <a:pt x="18" y="518"/>
                    </a:lnTo>
                    <a:lnTo>
                      <a:pt x="18" y="898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3" name="Freeform 27"/>
              <p:cNvSpPr/>
              <p:nvPr/>
            </p:nvSpPr>
            <p:spPr bwMode="auto">
              <a:xfrm>
                <a:off x="569912" y="5945188"/>
                <a:ext cx="152400" cy="912813"/>
              </a:xfrm>
              <a:custGeom>
                <a:avLst/>
                <a:gdLst/>
                <a:ahLst/>
                <a:cxnLst/>
                <a:rect l="0" t="0" r="r" b="b"/>
                <a:pathLst>
                  <a:path w="96" h="575">
                    <a:moveTo>
                      <a:pt x="15" y="575"/>
                    </a:moveTo>
                    <a:lnTo>
                      <a:pt x="0" y="569"/>
                    </a:lnTo>
                    <a:lnTo>
                      <a:pt x="81" y="383"/>
                    </a:lnTo>
                    <a:lnTo>
                      <a:pt x="81" y="0"/>
                    </a:lnTo>
                    <a:lnTo>
                      <a:pt x="96" y="0"/>
                    </a:lnTo>
                    <a:lnTo>
                      <a:pt x="96" y="386"/>
                    </a:lnTo>
                    <a:lnTo>
                      <a:pt x="15" y="57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4" name="Freeform 28"/>
              <p:cNvSpPr>
                <a:spLocks noEditPoints="1"/>
              </p:cNvSpPr>
              <p:nvPr/>
            </p:nvSpPr>
            <p:spPr bwMode="auto">
              <a:xfrm>
                <a:off x="612775" y="5246688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5" name="Freeform 29"/>
              <p:cNvSpPr>
                <a:spLocks noEditPoints="1"/>
              </p:cNvSpPr>
              <p:nvPr/>
            </p:nvSpPr>
            <p:spPr bwMode="auto">
              <a:xfrm>
                <a:off x="612775" y="5764213"/>
                <a:ext cx="190500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6" name="Freeform 30"/>
              <p:cNvSpPr/>
              <p:nvPr/>
            </p:nvSpPr>
            <p:spPr bwMode="auto">
              <a:xfrm>
                <a:off x="669925" y="6330950"/>
                <a:ext cx="417513" cy="517525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6">
                    <a:moveTo>
                      <a:pt x="15" y="326"/>
                    </a:moveTo>
                    <a:lnTo>
                      <a:pt x="0" y="320"/>
                    </a:lnTo>
                    <a:lnTo>
                      <a:pt x="45" y="206"/>
                    </a:lnTo>
                    <a:lnTo>
                      <a:pt x="48" y="206"/>
                    </a:lnTo>
                    <a:lnTo>
                      <a:pt x="254" y="0"/>
                    </a:lnTo>
                    <a:lnTo>
                      <a:pt x="263" y="12"/>
                    </a:lnTo>
                    <a:lnTo>
                      <a:pt x="60" y="215"/>
                    </a:lnTo>
                    <a:lnTo>
                      <a:pt x="15" y="326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47" name="Freeform 31"/>
              <p:cNvSpPr>
                <a:spLocks noEditPoints="1"/>
              </p:cNvSpPr>
              <p:nvPr/>
            </p:nvSpPr>
            <p:spPr bwMode="auto">
              <a:xfrm>
                <a:off x="1049337" y="6221413"/>
                <a:ext cx="157163" cy="147638"/>
              </a:xfrm>
              <a:custGeom>
                <a:avLst/>
                <a:gdLst/>
                <a:ahLst/>
                <a:cxnLst/>
                <a:rect l="0" t="0" r="r" b="b"/>
                <a:pathLst>
                  <a:path w="33" h="31">
                    <a:moveTo>
                      <a:pt x="16" y="31"/>
                    </a:moveTo>
                    <a:cubicBezTo>
                      <a:pt x="12" y="31"/>
                      <a:pt x="8" y="29"/>
                      <a:pt x="5" y="26"/>
                    </a:cubicBezTo>
                    <a:cubicBezTo>
                      <a:pt x="2" y="24"/>
                      <a:pt x="0" y="20"/>
                      <a:pt x="0" y="15"/>
                    </a:cubicBezTo>
                    <a:cubicBezTo>
                      <a:pt x="0" y="11"/>
                      <a:pt x="2" y="7"/>
                      <a:pt x="5" y="4"/>
                    </a:cubicBezTo>
                    <a:cubicBezTo>
                      <a:pt x="8" y="1"/>
                      <a:pt x="12" y="0"/>
                      <a:pt x="16" y="0"/>
                    </a:cubicBezTo>
                    <a:cubicBezTo>
                      <a:pt x="20" y="0"/>
                      <a:pt x="24" y="1"/>
                      <a:pt x="27" y="4"/>
                    </a:cubicBezTo>
                    <a:cubicBezTo>
                      <a:pt x="33" y="10"/>
                      <a:pt x="33" y="20"/>
                      <a:pt x="27" y="26"/>
                    </a:cubicBezTo>
                    <a:cubicBezTo>
                      <a:pt x="24" y="29"/>
                      <a:pt x="20" y="31"/>
                      <a:pt x="16" y="31"/>
                    </a:cubicBezTo>
                    <a:close/>
                    <a:moveTo>
                      <a:pt x="16" y="4"/>
                    </a:moveTo>
                    <a:cubicBezTo>
                      <a:pt x="13" y="4"/>
                      <a:pt x="10" y="5"/>
                      <a:pt x="8" y="7"/>
                    </a:cubicBezTo>
                    <a:cubicBezTo>
                      <a:pt x="6" y="9"/>
                      <a:pt x="4" y="12"/>
                      <a:pt x="4" y="15"/>
                    </a:cubicBezTo>
                    <a:cubicBezTo>
                      <a:pt x="4" y="19"/>
                      <a:pt x="6" y="21"/>
                      <a:pt x="8" y="24"/>
                    </a:cubicBezTo>
                    <a:cubicBezTo>
                      <a:pt x="10" y="26"/>
                      <a:pt x="13" y="27"/>
                      <a:pt x="16" y="27"/>
                    </a:cubicBezTo>
                    <a:cubicBezTo>
                      <a:pt x="19" y="27"/>
                      <a:pt x="22" y="26"/>
                      <a:pt x="24" y="24"/>
                    </a:cubicBezTo>
                    <a:cubicBezTo>
                      <a:pt x="29" y="19"/>
                      <a:pt x="29" y="12"/>
                      <a:pt x="24" y="7"/>
                    </a:cubicBezTo>
                    <a:cubicBezTo>
                      <a:pt x="22" y="5"/>
                      <a:pt x="19" y="4"/>
                      <a:pt x="16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  <p:grpSp>
          <p:nvGrpSpPr>
            <p:cNvPr id="10" name="Group 9"/>
            <p:cNvGrpSpPr/>
            <p:nvPr/>
          </p:nvGrpSpPr>
          <p:grpSpPr>
            <a:xfrm>
              <a:off x="11364912" y="0"/>
              <a:ext cx="674688" cy="6848476"/>
              <a:chOff x="11364912" y="0"/>
              <a:chExt cx="674688" cy="6848476"/>
            </a:xfrm>
            <a:gradFill flip="none" rotWithShape="1">
              <a:gsLst>
                <a:gs pos="0">
                  <a:schemeClr val="tx2">
                    <a:alpha val="80000"/>
                  </a:schemeClr>
                </a:gs>
                <a:gs pos="100000">
                  <a:schemeClr val="bg2">
                    <a:lumMod val="60000"/>
                    <a:lumOff val="40000"/>
                    <a:alpha val="60000"/>
                  </a:schemeClr>
                </a:gs>
              </a:gsLst>
              <a:lin ang="5400000" scaled="0"/>
              <a:tileRect/>
            </a:gradFill>
          </p:grpSpPr>
          <p:sp>
            <p:nvSpPr>
              <p:cNvPr id="11" name="Freeform 32"/>
              <p:cNvSpPr/>
              <p:nvPr/>
            </p:nvSpPr>
            <p:spPr bwMode="auto">
              <a:xfrm>
                <a:off x="11483975" y="0"/>
                <a:ext cx="417513" cy="512763"/>
              </a:xfrm>
              <a:custGeom>
                <a:avLst/>
                <a:gdLst/>
                <a:ahLst/>
                <a:cxnLst/>
                <a:rect l="0" t="0" r="r" b="b"/>
                <a:pathLst>
                  <a:path w="263" h="323">
                    <a:moveTo>
                      <a:pt x="12" y="323"/>
                    </a:moveTo>
                    <a:lnTo>
                      <a:pt x="0" y="314"/>
                    </a:lnTo>
                    <a:lnTo>
                      <a:pt x="203" y="108"/>
                    </a:lnTo>
                    <a:lnTo>
                      <a:pt x="248" y="0"/>
                    </a:lnTo>
                    <a:lnTo>
                      <a:pt x="263" y="6"/>
                    </a:lnTo>
                    <a:lnTo>
                      <a:pt x="218" y="117"/>
                    </a:lnTo>
                    <a:lnTo>
                      <a:pt x="218" y="117"/>
                    </a:lnTo>
                    <a:lnTo>
                      <a:pt x="12" y="32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2" name="Freeform 33"/>
              <p:cNvSpPr>
                <a:spLocks noEditPoints="1"/>
              </p:cNvSpPr>
              <p:nvPr/>
            </p:nvSpPr>
            <p:spPr bwMode="auto">
              <a:xfrm>
                <a:off x="11364912" y="474663"/>
                <a:ext cx="157163" cy="152400"/>
              </a:xfrm>
              <a:custGeom>
                <a:avLst/>
                <a:gdLst/>
                <a:ahLst/>
                <a:cxnLst/>
                <a:rect l="0" t="0" r="r" b="b"/>
                <a:pathLst>
                  <a:path w="33" h="32">
                    <a:moveTo>
                      <a:pt x="17" y="32"/>
                    </a:moveTo>
                    <a:cubicBezTo>
                      <a:pt x="13" y="32"/>
                      <a:pt x="9" y="30"/>
                      <a:pt x="6" y="27"/>
                    </a:cubicBezTo>
                    <a:cubicBezTo>
                      <a:pt x="0" y="21"/>
                      <a:pt x="0" y="11"/>
                      <a:pt x="6" y="5"/>
                    </a:cubicBezTo>
                    <a:cubicBezTo>
                      <a:pt x="9" y="2"/>
                      <a:pt x="13" y="0"/>
                      <a:pt x="17" y="0"/>
                    </a:cubicBezTo>
                    <a:cubicBezTo>
                      <a:pt x="21" y="0"/>
                      <a:pt x="25" y="2"/>
                      <a:pt x="28" y="5"/>
                    </a:cubicBezTo>
                    <a:cubicBezTo>
                      <a:pt x="31" y="8"/>
                      <a:pt x="33" y="12"/>
                      <a:pt x="33" y="16"/>
                    </a:cubicBezTo>
                    <a:cubicBezTo>
                      <a:pt x="33" y="20"/>
                      <a:pt x="31" y="24"/>
                      <a:pt x="28" y="27"/>
                    </a:cubicBezTo>
                    <a:cubicBezTo>
                      <a:pt x="25" y="30"/>
                      <a:pt x="21" y="32"/>
                      <a:pt x="17" y="32"/>
                    </a:cubicBezTo>
                    <a:close/>
                    <a:moveTo>
                      <a:pt x="17" y="4"/>
                    </a:moveTo>
                    <a:cubicBezTo>
                      <a:pt x="14" y="4"/>
                      <a:pt x="11" y="6"/>
                      <a:pt x="9" y="8"/>
                    </a:cubicBezTo>
                    <a:cubicBezTo>
                      <a:pt x="4" y="12"/>
                      <a:pt x="4" y="20"/>
                      <a:pt x="9" y="24"/>
                    </a:cubicBezTo>
                    <a:cubicBezTo>
                      <a:pt x="11" y="27"/>
                      <a:pt x="14" y="28"/>
                      <a:pt x="17" y="28"/>
                    </a:cubicBezTo>
                    <a:cubicBezTo>
                      <a:pt x="20" y="28"/>
                      <a:pt x="23" y="27"/>
                      <a:pt x="26" y="24"/>
                    </a:cubicBezTo>
                    <a:cubicBezTo>
                      <a:pt x="30" y="20"/>
                      <a:pt x="30" y="12"/>
                      <a:pt x="26" y="8"/>
                    </a:cubicBezTo>
                    <a:cubicBezTo>
                      <a:pt x="23" y="6"/>
                      <a:pt x="20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3" name="Freeform 34"/>
              <p:cNvSpPr>
                <a:spLocks noEditPoints="1"/>
              </p:cNvSpPr>
              <p:nvPr/>
            </p:nvSpPr>
            <p:spPr bwMode="auto">
              <a:xfrm>
                <a:off x="11631612" y="1539875"/>
                <a:ext cx="188913" cy="190500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4" name="Freeform 35"/>
              <p:cNvSpPr/>
              <p:nvPr/>
            </p:nvSpPr>
            <p:spPr bwMode="auto">
              <a:xfrm>
                <a:off x="11531600" y="5694363"/>
                <a:ext cx="298450" cy="1154113"/>
              </a:xfrm>
              <a:custGeom>
                <a:avLst/>
                <a:gdLst/>
                <a:ahLst/>
                <a:cxnLst/>
                <a:rect l="0" t="0" r="r" b="b"/>
                <a:pathLst>
                  <a:path w="188" h="727">
                    <a:moveTo>
                      <a:pt x="15" y="727"/>
                    </a:moveTo>
                    <a:lnTo>
                      <a:pt x="0" y="727"/>
                    </a:lnTo>
                    <a:lnTo>
                      <a:pt x="0" y="407"/>
                    </a:lnTo>
                    <a:lnTo>
                      <a:pt x="0" y="407"/>
                    </a:lnTo>
                    <a:lnTo>
                      <a:pt x="176" y="0"/>
                    </a:lnTo>
                    <a:lnTo>
                      <a:pt x="188" y="6"/>
                    </a:lnTo>
                    <a:lnTo>
                      <a:pt x="15" y="410"/>
                    </a:lnTo>
                    <a:lnTo>
                      <a:pt x="15" y="727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5" name="Freeform 36"/>
              <p:cNvSpPr>
                <a:spLocks noEditPoints="1"/>
              </p:cNvSpPr>
              <p:nvPr/>
            </p:nvSpPr>
            <p:spPr bwMode="auto">
              <a:xfrm>
                <a:off x="11772900" y="5551488"/>
                <a:ext cx="157163" cy="155575"/>
              </a:xfrm>
              <a:custGeom>
                <a:avLst/>
                <a:gdLst/>
                <a:ahLst/>
                <a:cxnLst/>
                <a:rect l="0" t="0" r="r" b="b"/>
                <a:pathLst>
                  <a:path w="33" h="33">
                    <a:moveTo>
                      <a:pt x="17" y="33"/>
                    </a:moveTo>
                    <a:cubicBezTo>
                      <a:pt x="8" y="33"/>
                      <a:pt x="0" y="25"/>
                      <a:pt x="0" y="16"/>
                    </a:cubicBezTo>
                    <a:cubicBezTo>
                      <a:pt x="0" y="7"/>
                      <a:pt x="8" y="0"/>
                      <a:pt x="17" y="0"/>
                    </a:cubicBezTo>
                    <a:cubicBezTo>
                      <a:pt x="26" y="0"/>
                      <a:pt x="33" y="7"/>
                      <a:pt x="33" y="16"/>
                    </a:cubicBezTo>
                    <a:cubicBezTo>
                      <a:pt x="33" y="25"/>
                      <a:pt x="26" y="33"/>
                      <a:pt x="17" y="33"/>
                    </a:cubicBezTo>
                    <a:close/>
                    <a:moveTo>
                      <a:pt x="17" y="4"/>
                    </a:moveTo>
                    <a:cubicBezTo>
                      <a:pt x="10" y="4"/>
                      <a:pt x="4" y="9"/>
                      <a:pt x="4" y="16"/>
                    </a:cubicBezTo>
                    <a:cubicBezTo>
                      <a:pt x="4" y="23"/>
                      <a:pt x="10" y="29"/>
                      <a:pt x="17" y="29"/>
                    </a:cubicBezTo>
                    <a:cubicBezTo>
                      <a:pt x="23" y="29"/>
                      <a:pt x="29" y="23"/>
                      <a:pt x="29" y="16"/>
                    </a:cubicBezTo>
                    <a:cubicBezTo>
                      <a:pt x="29" y="9"/>
                      <a:pt x="23" y="4"/>
                      <a:pt x="17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6" name="Freeform 37"/>
              <p:cNvSpPr/>
              <p:nvPr/>
            </p:nvSpPr>
            <p:spPr bwMode="auto">
              <a:xfrm>
                <a:off x="11710987" y="4763"/>
                <a:ext cx="304800" cy="1544638"/>
              </a:xfrm>
              <a:custGeom>
                <a:avLst/>
                <a:gdLst/>
                <a:ahLst/>
                <a:cxnLst/>
                <a:rect l="0" t="0" r="r" b="b"/>
                <a:pathLst>
                  <a:path w="192" h="973">
                    <a:moveTo>
                      <a:pt x="15" y="973"/>
                    </a:moveTo>
                    <a:lnTo>
                      <a:pt x="0" y="973"/>
                    </a:lnTo>
                    <a:lnTo>
                      <a:pt x="0" y="790"/>
                    </a:lnTo>
                    <a:lnTo>
                      <a:pt x="174" y="614"/>
                    </a:lnTo>
                    <a:lnTo>
                      <a:pt x="174" y="0"/>
                    </a:lnTo>
                    <a:lnTo>
                      <a:pt x="192" y="0"/>
                    </a:lnTo>
                    <a:lnTo>
                      <a:pt x="192" y="620"/>
                    </a:lnTo>
                    <a:lnTo>
                      <a:pt x="15" y="796"/>
                    </a:lnTo>
                    <a:lnTo>
                      <a:pt x="15" y="973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7" name="Freeform 38"/>
              <p:cNvSpPr>
                <a:spLocks noEditPoints="1"/>
              </p:cNvSpPr>
              <p:nvPr/>
            </p:nvSpPr>
            <p:spPr bwMode="auto">
              <a:xfrm>
                <a:off x="11636375" y="4867275"/>
                <a:ext cx="188913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1" y="4"/>
                      <a:pt x="4" y="11"/>
                      <a:pt x="4" y="20"/>
                    </a:cubicBezTo>
                    <a:cubicBezTo>
                      <a:pt x="4" y="29"/>
                      <a:pt x="11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8" name="Freeform 39"/>
              <p:cNvSpPr/>
              <p:nvPr/>
            </p:nvSpPr>
            <p:spPr bwMode="auto">
              <a:xfrm>
                <a:off x="11441112" y="5046663"/>
                <a:ext cx="307975" cy="1801813"/>
              </a:xfrm>
              <a:custGeom>
                <a:avLst/>
                <a:gdLst/>
                <a:ahLst/>
                <a:cxnLst/>
                <a:rect l="0" t="0" r="r" b="b"/>
                <a:pathLst>
                  <a:path w="194" h="1135">
                    <a:moveTo>
                      <a:pt x="18" y="1135"/>
                    </a:moveTo>
                    <a:lnTo>
                      <a:pt x="0" y="1135"/>
                    </a:lnTo>
                    <a:lnTo>
                      <a:pt x="0" y="354"/>
                    </a:lnTo>
                    <a:lnTo>
                      <a:pt x="176" y="177"/>
                    </a:lnTo>
                    <a:lnTo>
                      <a:pt x="176" y="0"/>
                    </a:lnTo>
                    <a:lnTo>
                      <a:pt x="194" y="0"/>
                    </a:lnTo>
                    <a:lnTo>
                      <a:pt x="194" y="183"/>
                    </a:lnTo>
                    <a:lnTo>
                      <a:pt x="18" y="360"/>
                    </a:lnTo>
                    <a:lnTo>
                      <a:pt x="18" y="1135"/>
                    </a:ln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19" name="Freeform 40"/>
              <p:cNvSpPr>
                <a:spLocks noEditPoints="1"/>
              </p:cNvSpPr>
              <p:nvPr/>
            </p:nvSpPr>
            <p:spPr bwMode="auto">
              <a:xfrm>
                <a:off x="11849100" y="6416675"/>
                <a:ext cx="190500" cy="188913"/>
              </a:xfrm>
              <a:custGeom>
                <a:avLst/>
                <a:gdLst/>
                <a:ahLst/>
                <a:cxnLst/>
                <a:rect l="0" t="0" r="r" b="b"/>
                <a:pathLst>
                  <a:path w="40" h="40">
                    <a:moveTo>
                      <a:pt x="20" y="40"/>
                    </a:moveTo>
                    <a:cubicBezTo>
                      <a:pt x="9" y="40"/>
                      <a:pt x="0" y="31"/>
                      <a:pt x="0" y="20"/>
                    </a:cubicBezTo>
                    <a:cubicBezTo>
                      <a:pt x="0" y="9"/>
                      <a:pt x="9" y="0"/>
                      <a:pt x="20" y="0"/>
                    </a:cubicBezTo>
                    <a:cubicBezTo>
                      <a:pt x="31" y="0"/>
                      <a:pt x="40" y="9"/>
                      <a:pt x="40" y="20"/>
                    </a:cubicBezTo>
                    <a:cubicBezTo>
                      <a:pt x="40" y="31"/>
                      <a:pt x="31" y="40"/>
                      <a:pt x="20" y="40"/>
                    </a:cubicBezTo>
                    <a:close/>
                    <a:moveTo>
                      <a:pt x="20" y="4"/>
                    </a:moveTo>
                    <a:cubicBezTo>
                      <a:pt x="12" y="4"/>
                      <a:pt x="4" y="11"/>
                      <a:pt x="4" y="20"/>
                    </a:cubicBezTo>
                    <a:cubicBezTo>
                      <a:pt x="4" y="29"/>
                      <a:pt x="12" y="36"/>
                      <a:pt x="20" y="36"/>
                    </a:cubicBezTo>
                    <a:cubicBezTo>
                      <a:pt x="29" y="36"/>
                      <a:pt x="36" y="29"/>
                      <a:pt x="36" y="20"/>
                    </a:cubicBezTo>
                    <a:cubicBezTo>
                      <a:pt x="36" y="11"/>
                      <a:pt x="29" y="4"/>
                      <a:pt x="20" y="4"/>
                    </a:cubicBezTo>
                    <a:close/>
                  </a:path>
                </a:pathLst>
              </a:cu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round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  <p:sp>
            <p:nvSpPr>
              <p:cNvPr id="20" name="Rectangle 41"/>
              <p:cNvSpPr>
                <a:spLocks noChangeArrowheads="1"/>
              </p:cNvSpPr>
              <p:nvPr/>
            </p:nvSpPr>
            <p:spPr bwMode="auto">
              <a:xfrm>
                <a:off x="11939587" y="6596063"/>
                <a:ext cx="23813" cy="252413"/>
              </a:xfrm>
              <a:prstGeom prst="rect">
                <a:avLst/>
              </a:prstGeom>
              <a:grpFill/>
              <a:ln>
                <a:noFill/>
              </a:ln>
              <a:extLst>
                <a:ext uri="{91240B29-F687-4f45-9708-019B960494DF}">
                  <a14:hiddenLine xmlns="" xmlns:a14="http://schemas.microsoft.com/office/drawing/2010/main" w="9525">
                    <a:solidFill>
                      <a:srgbClr val="000000"/>
                    </a:solidFill>
                    <a:miter lim="800000"/>
                    <a:headEnd/>
                    <a:tailEnd/>
                  </a14:hiddenLine>
                </a:ext>
              </a:extLst>
            </p:spPr>
            <p:txBody>
              <a:bodyPr/>
              <a:lstStyle/>
              <a:p>
                <a:endParaRPr lang="en-GB"/>
              </a:p>
            </p:txBody>
          </p:sp>
        </p:grp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141413" y="618518"/>
            <a:ext cx="9905998" cy="147857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41412" y="2249487"/>
            <a:ext cx="9905999" cy="3541714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456921" y="5883276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1141411" y="5883275"/>
            <a:ext cx="623930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050" cap="all" baseline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276321" y="5883274"/>
            <a:ext cx="77108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3674744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715" r:id="rId1"/>
    <p:sldLayoutId id="2147483716" r:id="rId2"/>
    <p:sldLayoutId id="2147483717" r:id="rId3"/>
    <p:sldLayoutId id="2147483718" r:id="rId4"/>
    <p:sldLayoutId id="2147483719" r:id="rId5"/>
    <p:sldLayoutId id="2147483720" r:id="rId6"/>
    <p:sldLayoutId id="2147483721" r:id="rId7"/>
    <p:sldLayoutId id="2147483722" r:id="rId8"/>
    <p:sldLayoutId id="2147483723" r:id="rId9"/>
    <p:sldLayoutId id="2147483724" r:id="rId10"/>
    <p:sldLayoutId id="2147483725" r:id="rId11"/>
    <p:sldLayoutId id="2147483726" r:id="rId12"/>
    <p:sldLayoutId id="2147483727" r:id="rId13"/>
    <p:sldLayoutId id="2147483728" r:id="rId14"/>
    <p:sldLayoutId id="2147483729" r:id="rId15"/>
    <p:sldLayoutId id="2147483730" r:id="rId16"/>
    <p:sldLayoutId id="2147483731" r:id="rId17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3600" kern="1200" cap="all" baseline="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20000"/>
        </a:lnSpc>
        <a:spcBef>
          <a:spcPts val="1000"/>
        </a:spcBef>
        <a:buSzPct val="125000"/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120000"/>
        </a:lnSpc>
        <a:spcBef>
          <a:spcPts val="500"/>
        </a:spcBef>
        <a:buSzPct val="125000"/>
        <a:buFont typeface="Arial" panose="020B0604020202020204" pitchFamily="34" charset="0"/>
        <a:buChar char="•"/>
        <a:defRPr sz="14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3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2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23" name="Group 22"/>
          <p:cNvGrpSpPr/>
          <p:nvPr/>
        </p:nvGrpSpPr>
        <p:grpSpPr>
          <a:xfrm>
            <a:off x="1" y="228600"/>
            <a:ext cx="2851516" cy="6638628"/>
            <a:chOff x="2487613" y="285750"/>
            <a:chExt cx="2428875" cy="5654676"/>
          </a:xfrm>
        </p:grpSpPr>
        <p:sp>
          <p:nvSpPr>
            <p:cNvPr id="24" name="Freeform 11"/>
            <p:cNvSpPr/>
            <p:nvPr/>
          </p:nvSpPr>
          <p:spPr bwMode="auto">
            <a:xfrm>
              <a:off x="2487613" y="2284413"/>
              <a:ext cx="85725" cy="533400"/>
            </a:xfrm>
            <a:custGeom>
              <a:avLst/>
              <a:gdLst/>
              <a:ahLst/>
              <a:cxnLst/>
              <a:rect l="0" t="0" r="r" b="b"/>
              <a:pathLst>
                <a:path w="22" h="136">
                  <a:moveTo>
                    <a:pt x="22" y="136"/>
                  </a:moveTo>
                  <a:cubicBezTo>
                    <a:pt x="20" y="117"/>
                    <a:pt x="19" y="99"/>
                    <a:pt x="17" y="80"/>
                  </a:cubicBezTo>
                  <a:cubicBezTo>
                    <a:pt x="11" y="54"/>
                    <a:pt x="6" y="27"/>
                    <a:pt x="0" y="0"/>
                  </a:cubicBezTo>
                  <a:cubicBezTo>
                    <a:pt x="0" y="35"/>
                    <a:pt x="0" y="35"/>
                    <a:pt x="0" y="35"/>
                  </a:cubicBezTo>
                  <a:cubicBezTo>
                    <a:pt x="6" y="64"/>
                    <a:pt x="13" y="94"/>
                    <a:pt x="20" y="124"/>
                  </a:cubicBezTo>
                  <a:cubicBezTo>
                    <a:pt x="20" y="128"/>
                    <a:pt x="21" y="132"/>
                    <a:pt x="22" y="136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5" name="Freeform 12"/>
            <p:cNvSpPr/>
            <p:nvPr/>
          </p:nvSpPr>
          <p:spPr bwMode="auto">
            <a:xfrm>
              <a:off x="2597151" y="2779713"/>
              <a:ext cx="550863" cy="1978025"/>
            </a:xfrm>
            <a:custGeom>
              <a:avLst/>
              <a:gdLst/>
              <a:ahLst/>
              <a:cxnLst/>
              <a:rect l="0" t="0" r="r" b="b"/>
              <a:pathLst>
                <a:path w="140" h="504">
                  <a:moveTo>
                    <a:pt x="86" y="350"/>
                  </a:moveTo>
                  <a:cubicBezTo>
                    <a:pt x="103" y="402"/>
                    <a:pt x="120" y="453"/>
                    <a:pt x="139" y="504"/>
                  </a:cubicBezTo>
                  <a:cubicBezTo>
                    <a:pt x="139" y="495"/>
                    <a:pt x="139" y="487"/>
                    <a:pt x="140" y="478"/>
                  </a:cubicBezTo>
                  <a:cubicBezTo>
                    <a:pt x="124" y="435"/>
                    <a:pt x="109" y="391"/>
                    <a:pt x="95" y="347"/>
                  </a:cubicBezTo>
                  <a:cubicBezTo>
                    <a:pt x="58" y="233"/>
                    <a:pt x="27" y="117"/>
                    <a:pt x="0" y="0"/>
                  </a:cubicBezTo>
                  <a:cubicBezTo>
                    <a:pt x="2" y="20"/>
                    <a:pt x="4" y="41"/>
                    <a:pt x="6" y="61"/>
                  </a:cubicBezTo>
                  <a:cubicBezTo>
                    <a:pt x="30" y="158"/>
                    <a:pt x="56" y="255"/>
                    <a:pt x="86" y="35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6" name="Freeform 13"/>
            <p:cNvSpPr/>
            <p:nvPr/>
          </p:nvSpPr>
          <p:spPr bwMode="auto">
            <a:xfrm>
              <a:off x="3175001" y="4730750"/>
              <a:ext cx="519113" cy="1209675"/>
            </a:xfrm>
            <a:custGeom>
              <a:avLst/>
              <a:gdLst/>
              <a:ahLst/>
              <a:cxnLst/>
              <a:rect l="0" t="0" r="r" b="b"/>
              <a:pathLst>
                <a:path w="132" h="308">
                  <a:moveTo>
                    <a:pt x="8" y="22"/>
                  </a:moveTo>
                  <a:cubicBezTo>
                    <a:pt x="5" y="15"/>
                    <a:pt x="2" y="8"/>
                    <a:pt x="0" y="0"/>
                  </a:cubicBezTo>
                  <a:cubicBezTo>
                    <a:pt x="0" y="10"/>
                    <a:pt x="0" y="19"/>
                    <a:pt x="0" y="29"/>
                  </a:cubicBezTo>
                  <a:cubicBezTo>
                    <a:pt x="21" y="85"/>
                    <a:pt x="44" y="140"/>
                    <a:pt x="68" y="194"/>
                  </a:cubicBezTo>
                  <a:cubicBezTo>
                    <a:pt x="85" y="232"/>
                    <a:pt x="104" y="270"/>
                    <a:pt x="123" y="308"/>
                  </a:cubicBezTo>
                  <a:cubicBezTo>
                    <a:pt x="132" y="308"/>
                    <a:pt x="132" y="308"/>
                    <a:pt x="132" y="308"/>
                  </a:cubicBezTo>
                  <a:cubicBezTo>
                    <a:pt x="113" y="269"/>
                    <a:pt x="94" y="230"/>
                    <a:pt x="77" y="190"/>
                  </a:cubicBezTo>
                  <a:cubicBezTo>
                    <a:pt x="52" y="135"/>
                    <a:pt x="29" y="79"/>
                    <a:pt x="8" y="22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7" name="Freeform 14"/>
            <p:cNvSpPr/>
            <p:nvPr/>
          </p:nvSpPr>
          <p:spPr bwMode="auto">
            <a:xfrm>
              <a:off x="3305176" y="5630863"/>
              <a:ext cx="146050" cy="309563"/>
            </a:xfrm>
            <a:custGeom>
              <a:avLst/>
              <a:gdLst/>
              <a:ahLst/>
              <a:cxnLst/>
              <a:rect l="0" t="0" r="r" b="b"/>
              <a:pathLst>
                <a:path w="37" h="79">
                  <a:moveTo>
                    <a:pt x="28" y="79"/>
                  </a:moveTo>
                  <a:cubicBezTo>
                    <a:pt x="37" y="79"/>
                    <a:pt x="37" y="79"/>
                    <a:pt x="37" y="79"/>
                  </a:cubicBezTo>
                  <a:cubicBezTo>
                    <a:pt x="24" y="53"/>
                    <a:pt x="12" y="27"/>
                    <a:pt x="0" y="0"/>
                  </a:cubicBezTo>
                  <a:cubicBezTo>
                    <a:pt x="8" y="27"/>
                    <a:pt x="17" y="53"/>
                    <a:pt x="28" y="79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8" name="Freeform 15"/>
            <p:cNvSpPr/>
            <p:nvPr/>
          </p:nvSpPr>
          <p:spPr bwMode="auto">
            <a:xfrm>
              <a:off x="2573338" y="2817813"/>
              <a:ext cx="700088" cy="2835275"/>
            </a:xfrm>
            <a:custGeom>
              <a:avLst/>
              <a:gdLst/>
              <a:ahLst/>
              <a:cxnLst/>
              <a:rect l="0" t="0" r="r" b="b"/>
              <a:pathLst>
                <a:path w="178" h="722">
                  <a:moveTo>
                    <a:pt x="162" y="660"/>
                  </a:moveTo>
                  <a:cubicBezTo>
                    <a:pt x="145" y="618"/>
                    <a:pt x="130" y="576"/>
                    <a:pt x="116" y="534"/>
                  </a:cubicBezTo>
                  <a:cubicBezTo>
                    <a:pt x="84" y="437"/>
                    <a:pt x="59" y="337"/>
                    <a:pt x="40" y="236"/>
                  </a:cubicBezTo>
                  <a:cubicBezTo>
                    <a:pt x="29" y="175"/>
                    <a:pt x="20" y="113"/>
                    <a:pt x="12" y="51"/>
                  </a:cubicBezTo>
                  <a:cubicBezTo>
                    <a:pt x="8" y="34"/>
                    <a:pt x="4" y="17"/>
                    <a:pt x="0" y="0"/>
                  </a:cubicBezTo>
                  <a:cubicBezTo>
                    <a:pt x="8" y="79"/>
                    <a:pt x="19" y="159"/>
                    <a:pt x="33" y="237"/>
                  </a:cubicBezTo>
                  <a:cubicBezTo>
                    <a:pt x="51" y="339"/>
                    <a:pt x="76" y="439"/>
                    <a:pt x="107" y="537"/>
                  </a:cubicBezTo>
                  <a:cubicBezTo>
                    <a:pt x="123" y="586"/>
                    <a:pt x="141" y="634"/>
                    <a:pt x="160" y="681"/>
                  </a:cubicBezTo>
                  <a:cubicBezTo>
                    <a:pt x="166" y="695"/>
                    <a:pt x="172" y="708"/>
                    <a:pt x="178" y="722"/>
                  </a:cubicBezTo>
                  <a:cubicBezTo>
                    <a:pt x="176" y="717"/>
                    <a:pt x="175" y="713"/>
                    <a:pt x="174" y="708"/>
                  </a:cubicBezTo>
                  <a:cubicBezTo>
                    <a:pt x="169" y="692"/>
                    <a:pt x="165" y="676"/>
                    <a:pt x="162" y="66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9" name="Freeform 16"/>
            <p:cNvSpPr/>
            <p:nvPr/>
          </p:nvSpPr>
          <p:spPr bwMode="auto">
            <a:xfrm>
              <a:off x="2506663" y="285750"/>
              <a:ext cx="90488" cy="2493963"/>
            </a:xfrm>
            <a:custGeom>
              <a:avLst/>
              <a:gdLst/>
              <a:ahLst/>
              <a:cxnLst/>
              <a:rect l="0" t="0" r="r" b="b"/>
              <a:pathLst>
                <a:path w="23" h="635">
                  <a:moveTo>
                    <a:pt x="11" y="577"/>
                  </a:moveTo>
                  <a:cubicBezTo>
                    <a:pt x="12" y="581"/>
                    <a:pt x="12" y="585"/>
                    <a:pt x="12" y="589"/>
                  </a:cubicBezTo>
                  <a:cubicBezTo>
                    <a:pt x="15" y="603"/>
                    <a:pt x="19" y="617"/>
                    <a:pt x="22" y="632"/>
                  </a:cubicBezTo>
                  <a:cubicBezTo>
                    <a:pt x="22" y="633"/>
                    <a:pt x="22" y="634"/>
                    <a:pt x="23" y="635"/>
                  </a:cubicBezTo>
                  <a:cubicBezTo>
                    <a:pt x="21" y="615"/>
                    <a:pt x="19" y="596"/>
                    <a:pt x="17" y="576"/>
                  </a:cubicBezTo>
                  <a:cubicBezTo>
                    <a:pt x="9" y="474"/>
                    <a:pt x="5" y="372"/>
                    <a:pt x="5" y="269"/>
                  </a:cubicBezTo>
                  <a:cubicBezTo>
                    <a:pt x="6" y="179"/>
                    <a:pt x="9" y="90"/>
                    <a:pt x="15" y="0"/>
                  </a:cubicBezTo>
                  <a:cubicBezTo>
                    <a:pt x="12" y="0"/>
                    <a:pt x="12" y="0"/>
                    <a:pt x="12" y="0"/>
                  </a:cubicBezTo>
                  <a:cubicBezTo>
                    <a:pt x="5" y="89"/>
                    <a:pt x="2" y="179"/>
                    <a:pt x="1" y="269"/>
                  </a:cubicBezTo>
                  <a:cubicBezTo>
                    <a:pt x="0" y="372"/>
                    <a:pt x="3" y="474"/>
                    <a:pt x="11" y="577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0" name="Freeform 17"/>
            <p:cNvSpPr/>
            <p:nvPr/>
          </p:nvSpPr>
          <p:spPr bwMode="auto">
            <a:xfrm>
              <a:off x="2554288" y="2598738"/>
              <a:ext cx="66675" cy="420688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0" y="0"/>
                  </a:moveTo>
                  <a:cubicBezTo>
                    <a:pt x="2" y="19"/>
                    <a:pt x="3" y="37"/>
                    <a:pt x="5" y="56"/>
                  </a:cubicBezTo>
                  <a:cubicBezTo>
                    <a:pt x="9" y="73"/>
                    <a:pt x="13" y="90"/>
                    <a:pt x="17" y="107"/>
                  </a:cubicBezTo>
                  <a:cubicBezTo>
                    <a:pt x="15" y="87"/>
                    <a:pt x="13" y="66"/>
                    <a:pt x="11" y="46"/>
                  </a:cubicBezTo>
                  <a:cubicBezTo>
                    <a:pt x="10" y="45"/>
                    <a:pt x="10" y="44"/>
                    <a:pt x="10" y="43"/>
                  </a:cubicBezTo>
                  <a:cubicBezTo>
                    <a:pt x="7" y="28"/>
                    <a:pt x="3" y="1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1" name="Freeform 18"/>
            <p:cNvSpPr/>
            <p:nvPr/>
          </p:nvSpPr>
          <p:spPr bwMode="auto">
            <a:xfrm>
              <a:off x="3143251" y="4757738"/>
              <a:ext cx="161925" cy="873125"/>
            </a:xfrm>
            <a:custGeom>
              <a:avLst/>
              <a:gdLst/>
              <a:ahLst/>
              <a:cxnLst/>
              <a:rect l="0" t="0" r="r" b="b"/>
              <a:pathLst>
                <a:path w="41" h="222">
                  <a:moveTo>
                    <a:pt x="0" y="0"/>
                  </a:moveTo>
                  <a:cubicBezTo>
                    <a:pt x="0" y="31"/>
                    <a:pt x="2" y="62"/>
                    <a:pt x="5" y="93"/>
                  </a:cubicBezTo>
                  <a:cubicBezTo>
                    <a:pt x="8" y="117"/>
                    <a:pt x="12" y="142"/>
                    <a:pt x="17" y="166"/>
                  </a:cubicBezTo>
                  <a:cubicBezTo>
                    <a:pt x="19" y="172"/>
                    <a:pt x="22" y="178"/>
                    <a:pt x="24" y="184"/>
                  </a:cubicBezTo>
                  <a:cubicBezTo>
                    <a:pt x="30" y="197"/>
                    <a:pt x="35" y="209"/>
                    <a:pt x="41" y="222"/>
                  </a:cubicBezTo>
                  <a:cubicBezTo>
                    <a:pt x="40" y="219"/>
                    <a:pt x="39" y="215"/>
                    <a:pt x="38" y="212"/>
                  </a:cubicBezTo>
                  <a:cubicBezTo>
                    <a:pt x="26" y="172"/>
                    <a:pt x="18" y="132"/>
                    <a:pt x="13" y="92"/>
                  </a:cubicBezTo>
                  <a:cubicBezTo>
                    <a:pt x="11" y="68"/>
                    <a:pt x="9" y="45"/>
                    <a:pt x="8" y="22"/>
                  </a:cubicBezTo>
                  <a:cubicBezTo>
                    <a:pt x="8" y="21"/>
                    <a:pt x="7" y="20"/>
                    <a:pt x="7" y="18"/>
                  </a:cubicBezTo>
                  <a:cubicBezTo>
                    <a:pt x="5" y="12"/>
                    <a:pt x="2" y="6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2" name="Freeform 19"/>
            <p:cNvSpPr/>
            <p:nvPr/>
          </p:nvSpPr>
          <p:spPr bwMode="auto">
            <a:xfrm>
              <a:off x="3148013" y="1282700"/>
              <a:ext cx="1768475" cy="3448050"/>
            </a:xfrm>
            <a:custGeom>
              <a:avLst/>
              <a:gdLst/>
              <a:ahLst/>
              <a:cxnLst/>
              <a:rect l="0" t="0" r="r" b="b"/>
              <a:pathLst>
                <a:path w="450" h="878">
                  <a:moveTo>
                    <a:pt x="7" y="854"/>
                  </a:moveTo>
                  <a:cubicBezTo>
                    <a:pt x="10" y="772"/>
                    <a:pt x="26" y="691"/>
                    <a:pt x="50" y="613"/>
                  </a:cubicBezTo>
                  <a:cubicBezTo>
                    <a:pt x="75" y="535"/>
                    <a:pt x="109" y="460"/>
                    <a:pt x="149" y="388"/>
                  </a:cubicBezTo>
                  <a:cubicBezTo>
                    <a:pt x="189" y="316"/>
                    <a:pt x="235" y="248"/>
                    <a:pt x="285" y="183"/>
                  </a:cubicBezTo>
                  <a:cubicBezTo>
                    <a:pt x="310" y="151"/>
                    <a:pt x="337" y="119"/>
                    <a:pt x="364" y="89"/>
                  </a:cubicBezTo>
                  <a:cubicBezTo>
                    <a:pt x="378" y="74"/>
                    <a:pt x="392" y="58"/>
                    <a:pt x="406" y="44"/>
                  </a:cubicBezTo>
                  <a:cubicBezTo>
                    <a:pt x="421" y="29"/>
                    <a:pt x="435" y="15"/>
                    <a:pt x="450" y="1"/>
                  </a:cubicBezTo>
                  <a:cubicBezTo>
                    <a:pt x="450" y="0"/>
                    <a:pt x="450" y="0"/>
                    <a:pt x="450" y="0"/>
                  </a:cubicBezTo>
                  <a:cubicBezTo>
                    <a:pt x="434" y="14"/>
                    <a:pt x="420" y="28"/>
                    <a:pt x="405" y="43"/>
                  </a:cubicBezTo>
                  <a:cubicBezTo>
                    <a:pt x="391" y="57"/>
                    <a:pt x="377" y="72"/>
                    <a:pt x="363" y="88"/>
                  </a:cubicBezTo>
                  <a:cubicBezTo>
                    <a:pt x="335" y="118"/>
                    <a:pt x="308" y="149"/>
                    <a:pt x="283" y="181"/>
                  </a:cubicBezTo>
                  <a:cubicBezTo>
                    <a:pt x="232" y="246"/>
                    <a:pt x="185" y="314"/>
                    <a:pt x="145" y="386"/>
                  </a:cubicBezTo>
                  <a:cubicBezTo>
                    <a:pt x="104" y="457"/>
                    <a:pt x="70" y="533"/>
                    <a:pt x="45" y="611"/>
                  </a:cubicBezTo>
                  <a:cubicBezTo>
                    <a:pt x="19" y="690"/>
                    <a:pt x="3" y="771"/>
                    <a:pt x="0" y="854"/>
                  </a:cubicBezTo>
                  <a:cubicBezTo>
                    <a:pt x="0" y="856"/>
                    <a:pt x="0" y="857"/>
                    <a:pt x="0" y="859"/>
                  </a:cubicBezTo>
                  <a:cubicBezTo>
                    <a:pt x="2" y="865"/>
                    <a:pt x="4" y="872"/>
                    <a:pt x="7" y="878"/>
                  </a:cubicBezTo>
                  <a:cubicBezTo>
                    <a:pt x="7" y="870"/>
                    <a:pt x="7" y="862"/>
                    <a:pt x="7" y="85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3" name="Freeform 20"/>
            <p:cNvSpPr/>
            <p:nvPr/>
          </p:nvSpPr>
          <p:spPr bwMode="auto">
            <a:xfrm>
              <a:off x="3273426" y="5653088"/>
              <a:ext cx="138113" cy="287338"/>
            </a:xfrm>
            <a:custGeom>
              <a:avLst/>
              <a:gdLst/>
              <a:ahLst/>
              <a:cxnLst/>
              <a:rect l="0" t="0" r="r" b="b"/>
              <a:pathLst>
                <a:path w="35" h="73">
                  <a:moveTo>
                    <a:pt x="0" y="0"/>
                  </a:moveTo>
                  <a:cubicBezTo>
                    <a:pt x="7" y="24"/>
                    <a:pt x="16" y="49"/>
                    <a:pt x="26" y="73"/>
                  </a:cubicBezTo>
                  <a:cubicBezTo>
                    <a:pt x="35" y="73"/>
                    <a:pt x="35" y="73"/>
                    <a:pt x="35" y="73"/>
                  </a:cubicBezTo>
                  <a:cubicBezTo>
                    <a:pt x="23" y="49"/>
                    <a:pt x="11" y="24"/>
                    <a:pt x="0" y="0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4" name="Freeform 21"/>
            <p:cNvSpPr/>
            <p:nvPr/>
          </p:nvSpPr>
          <p:spPr bwMode="auto">
            <a:xfrm>
              <a:off x="3143251" y="4656138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7" y="44"/>
                  </a:moveTo>
                  <a:cubicBezTo>
                    <a:pt x="7" y="46"/>
                    <a:pt x="8" y="47"/>
                    <a:pt x="8" y="48"/>
                  </a:cubicBezTo>
                  <a:cubicBezTo>
                    <a:pt x="8" y="38"/>
                    <a:pt x="8" y="29"/>
                    <a:pt x="8" y="19"/>
                  </a:cubicBezTo>
                  <a:cubicBezTo>
                    <a:pt x="5" y="13"/>
                    <a:pt x="3" y="6"/>
                    <a:pt x="1" y="0"/>
                  </a:cubicBezTo>
                  <a:cubicBezTo>
                    <a:pt x="0" y="9"/>
                    <a:pt x="0" y="17"/>
                    <a:pt x="0" y="26"/>
                  </a:cubicBezTo>
                  <a:cubicBezTo>
                    <a:pt x="2" y="32"/>
                    <a:pt x="5" y="38"/>
                    <a:pt x="7" y="44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35" name="Freeform 22"/>
            <p:cNvSpPr/>
            <p:nvPr/>
          </p:nvSpPr>
          <p:spPr bwMode="auto">
            <a:xfrm>
              <a:off x="3211513" y="5410200"/>
              <a:ext cx="203200" cy="530225"/>
            </a:xfrm>
            <a:custGeom>
              <a:avLst/>
              <a:gdLst/>
              <a:ahLst/>
              <a:cxnLst/>
              <a:rect l="0" t="0" r="r" b="b"/>
              <a:pathLst>
                <a:path w="52" h="135">
                  <a:moveTo>
                    <a:pt x="7" y="18"/>
                  </a:moveTo>
                  <a:cubicBezTo>
                    <a:pt x="5" y="12"/>
                    <a:pt x="2" y="6"/>
                    <a:pt x="0" y="0"/>
                  </a:cubicBezTo>
                  <a:cubicBezTo>
                    <a:pt x="3" y="16"/>
                    <a:pt x="7" y="32"/>
                    <a:pt x="12" y="48"/>
                  </a:cubicBezTo>
                  <a:cubicBezTo>
                    <a:pt x="13" y="53"/>
                    <a:pt x="14" y="57"/>
                    <a:pt x="16" y="62"/>
                  </a:cubicBezTo>
                  <a:cubicBezTo>
                    <a:pt x="27" y="86"/>
                    <a:pt x="39" y="111"/>
                    <a:pt x="51" y="135"/>
                  </a:cubicBezTo>
                  <a:cubicBezTo>
                    <a:pt x="52" y="135"/>
                    <a:pt x="52" y="135"/>
                    <a:pt x="52" y="135"/>
                  </a:cubicBezTo>
                  <a:cubicBezTo>
                    <a:pt x="41" y="109"/>
                    <a:pt x="32" y="83"/>
                    <a:pt x="24" y="56"/>
                  </a:cubicBezTo>
                  <a:cubicBezTo>
                    <a:pt x="18" y="43"/>
                    <a:pt x="13" y="31"/>
                    <a:pt x="7" y="18"/>
                  </a:cubicBezTo>
                  <a:close/>
                </a:path>
              </a:pathLst>
            </a:custGeom>
            <a:solidFill>
              <a:schemeClr val="tx2">
                <a:alpha val="20000"/>
              </a:schemeClr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grpSp>
        <p:nvGrpSpPr>
          <p:cNvPr id="10" name="Group 9"/>
          <p:cNvGrpSpPr/>
          <p:nvPr/>
        </p:nvGrpSpPr>
        <p:grpSpPr>
          <a:xfrm>
            <a:off x="27221" y="157"/>
            <a:ext cx="2356674" cy="6853096"/>
            <a:chOff x="6627813" y="195610"/>
            <a:chExt cx="1952625" cy="5678141"/>
          </a:xfrm>
        </p:grpSpPr>
        <p:sp>
          <p:nvSpPr>
            <p:cNvPr id="11" name="Freeform 27"/>
            <p:cNvSpPr/>
            <p:nvPr/>
          </p:nvSpPr>
          <p:spPr bwMode="auto">
            <a:xfrm>
              <a:off x="6627813" y="195610"/>
              <a:ext cx="409575" cy="3646488"/>
            </a:xfrm>
            <a:custGeom>
              <a:avLst/>
              <a:gdLst/>
              <a:ahLst/>
              <a:cxnLst/>
              <a:rect l="0" t="0" r="r" b="b"/>
              <a:pathLst>
                <a:path w="103" h="920">
                  <a:moveTo>
                    <a:pt x="7" y="210"/>
                  </a:moveTo>
                  <a:cubicBezTo>
                    <a:pt x="11" y="288"/>
                    <a:pt x="17" y="367"/>
                    <a:pt x="26" y="445"/>
                  </a:cubicBezTo>
                  <a:cubicBezTo>
                    <a:pt x="34" y="523"/>
                    <a:pt x="44" y="601"/>
                    <a:pt x="57" y="679"/>
                  </a:cubicBezTo>
                  <a:cubicBezTo>
                    <a:pt x="69" y="757"/>
                    <a:pt x="84" y="834"/>
                    <a:pt x="101" y="911"/>
                  </a:cubicBezTo>
                  <a:cubicBezTo>
                    <a:pt x="102" y="914"/>
                    <a:pt x="103" y="917"/>
                    <a:pt x="103" y="920"/>
                  </a:cubicBezTo>
                  <a:cubicBezTo>
                    <a:pt x="102" y="905"/>
                    <a:pt x="100" y="889"/>
                    <a:pt x="99" y="874"/>
                  </a:cubicBezTo>
                  <a:cubicBezTo>
                    <a:pt x="99" y="871"/>
                    <a:pt x="99" y="868"/>
                    <a:pt x="99" y="866"/>
                  </a:cubicBezTo>
                  <a:cubicBezTo>
                    <a:pt x="85" y="803"/>
                    <a:pt x="73" y="741"/>
                    <a:pt x="63" y="678"/>
                  </a:cubicBezTo>
                  <a:cubicBezTo>
                    <a:pt x="50" y="600"/>
                    <a:pt x="39" y="523"/>
                    <a:pt x="30" y="444"/>
                  </a:cubicBezTo>
                  <a:cubicBezTo>
                    <a:pt x="21" y="366"/>
                    <a:pt x="14" y="288"/>
                    <a:pt x="9" y="209"/>
                  </a:cubicBezTo>
                  <a:cubicBezTo>
                    <a:pt x="7" y="170"/>
                    <a:pt x="5" y="131"/>
                    <a:pt x="3" y="92"/>
                  </a:cubicBezTo>
                  <a:cubicBezTo>
                    <a:pt x="2" y="61"/>
                    <a:pt x="1" y="31"/>
                    <a:pt x="1" y="0"/>
                  </a:cubicBezTo>
                  <a:cubicBezTo>
                    <a:pt x="0" y="0"/>
                    <a:pt x="0" y="0"/>
                    <a:pt x="0" y="0"/>
                  </a:cubicBezTo>
                  <a:cubicBezTo>
                    <a:pt x="0" y="31"/>
                    <a:pt x="1" y="61"/>
                    <a:pt x="1" y="92"/>
                  </a:cubicBezTo>
                  <a:cubicBezTo>
                    <a:pt x="3" y="131"/>
                    <a:pt x="4" y="170"/>
                    <a:pt x="7" y="21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2" name="Freeform 28"/>
            <p:cNvSpPr/>
            <p:nvPr/>
          </p:nvSpPr>
          <p:spPr bwMode="auto">
            <a:xfrm>
              <a:off x="7061201" y="3771900"/>
              <a:ext cx="350838" cy="1309688"/>
            </a:xfrm>
            <a:custGeom>
              <a:avLst/>
              <a:gdLst/>
              <a:ahLst/>
              <a:cxnLst/>
              <a:rect l="0" t="0" r="r" b="b"/>
              <a:pathLst>
                <a:path w="88" h="330">
                  <a:moveTo>
                    <a:pt x="53" y="229"/>
                  </a:moveTo>
                  <a:cubicBezTo>
                    <a:pt x="64" y="263"/>
                    <a:pt x="75" y="297"/>
                    <a:pt x="88" y="330"/>
                  </a:cubicBezTo>
                  <a:cubicBezTo>
                    <a:pt x="88" y="323"/>
                    <a:pt x="88" y="315"/>
                    <a:pt x="88" y="308"/>
                  </a:cubicBezTo>
                  <a:cubicBezTo>
                    <a:pt x="88" y="307"/>
                    <a:pt x="88" y="305"/>
                    <a:pt x="88" y="304"/>
                  </a:cubicBezTo>
                  <a:cubicBezTo>
                    <a:pt x="79" y="278"/>
                    <a:pt x="70" y="252"/>
                    <a:pt x="62" y="226"/>
                  </a:cubicBezTo>
                  <a:cubicBezTo>
                    <a:pt x="38" y="152"/>
                    <a:pt x="17" y="76"/>
                    <a:pt x="0" y="0"/>
                  </a:cubicBezTo>
                  <a:cubicBezTo>
                    <a:pt x="2" y="21"/>
                    <a:pt x="4" y="42"/>
                    <a:pt x="7" y="63"/>
                  </a:cubicBezTo>
                  <a:cubicBezTo>
                    <a:pt x="21" y="119"/>
                    <a:pt x="36" y="174"/>
                    <a:pt x="53" y="22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3" name="Freeform 29"/>
            <p:cNvSpPr/>
            <p:nvPr/>
          </p:nvSpPr>
          <p:spPr bwMode="auto">
            <a:xfrm>
              <a:off x="7439026" y="5053013"/>
              <a:ext cx="357188" cy="820738"/>
            </a:xfrm>
            <a:custGeom>
              <a:avLst/>
              <a:gdLst/>
              <a:ahLst/>
              <a:cxnLst/>
              <a:rect l="0" t="0" r="r" b="b"/>
              <a:pathLst>
                <a:path w="90" h="207">
                  <a:moveTo>
                    <a:pt x="6" y="15"/>
                  </a:moveTo>
                  <a:cubicBezTo>
                    <a:pt x="4" y="10"/>
                    <a:pt x="2" y="5"/>
                    <a:pt x="0" y="0"/>
                  </a:cubicBezTo>
                  <a:cubicBezTo>
                    <a:pt x="0" y="9"/>
                    <a:pt x="0" y="19"/>
                    <a:pt x="1" y="29"/>
                  </a:cubicBezTo>
                  <a:cubicBezTo>
                    <a:pt x="14" y="62"/>
                    <a:pt x="27" y="95"/>
                    <a:pt x="42" y="127"/>
                  </a:cubicBezTo>
                  <a:cubicBezTo>
                    <a:pt x="54" y="154"/>
                    <a:pt x="67" y="181"/>
                    <a:pt x="80" y="207"/>
                  </a:cubicBezTo>
                  <a:cubicBezTo>
                    <a:pt x="90" y="207"/>
                    <a:pt x="90" y="207"/>
                    <a:pt x="90" y="207"/>
                  </a:cubicBezTo>
                  <a:cubicBezTo>
                    <a:pt x="76" y="180"/>
                    <a:pt x="63" y="152"/>
                    <a:pt x="50" y="123"/>
                  </a:cubicBezTo>
                  <a:cubicBezTo>
                    <a:pt x="34" y="88"/>
                    <a:pt x="20" y="51"/>
                    <a:pt x="6" y="15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4" name="Freeform 30"/>
            <p:cNvSpPr/>
            <p:nvPr/>
          </p:nvSpPr>
          <p:spPr bwMode="auto">
            <a:xfrm>
              <a:off x="7037388" y="3811588"/>
              <a:ext cx="457200" cy="1852613"/>
            </a:xfrm>
            <a:custGeom>
              <a:avLst/>
              <a:gdLst/>
              <a:ahLst/>
              <a:cxnLst/>
              <a:rect l="0" t="0" r="r" b="b"/>
              <a:pathLst>
                <a:path w="115" h="467">
                  <a:moveTo>
                    <a:pt x="101" y="409"/>
                  </a:moveTo>
                  <a:cubicBezTo>
                    <a:pt x="93" y="388"/>
                    <a:pt x="85" y="366"/>
                    <a:pt x="78" y="344"/>
                  </a:cubicBezTo>
                  <a:cubicBezTo>
                    <a:pt x="57" y="281"/>
                    <a:pt x="41" y="216"/>
                    <a:pt x="29" y="151"/>
                  </a:cubicBezTo>
                  <a:cubicBezTo>
                    <a:pt x="22" y="119"/>
                    <a:pt x="17" y="86"/>
                    <a:pt x="13" y="53"/>
                  </a:cubicBezTo>
                  <a:cubicBezTo>
                    <a:pt x="9" y="35"/>
                    <a:pt x="4" y="18"/>
                    <a:pt x="0" y="0"/>
                  </a:cubicBezTo>
                  <a:cubicBezTo>
                    <a:pt x="5" y="51"/>
                    <a:pt x="12" y="102"/>
                    <a:pt x="21" y="152"/>
                  </a:cubicBezTo>
                  <a:cubicBezTo>
                    <a:pt x="33" y="218"/>
                    <a:pt x="49" y="283"/>
                    <a:pt x="69" y="347"/>
                  </a:cubicBezTo>
                  <a:cubicBezTo>
                    <a:pt x="79" y="378"/>
                    <a:pt x="90" y="410"/>
                    <a:pt x="103" y="441"/>
                  </a:cubicBezTo>
                  <a:cubicBezTo>
                    <a:pt x="107" y="449"/>
                    <a:pt x="111" y="458"/>
                    <a:pt x="115" y="467"/>
                  </a:cubicBezTo>
                  <a:cubicBezTo>
                    <a:pt x="114" y="464"/>
                    <a:pt x="113" y="461"/>
                    <a:pt x="112" y="458"/>
                  </a:cubicBezTo>
                  <a:cubicBezTo>
                    <a:pt x="108" y="442"/>
                    <a:pt x="104" y="425"/>
                    <a:pt x="101" y="40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5" name="Freeform 31"/>
            <p:cNvSpPr/>
            <p:nvPr/>
          </p:nvSpPr>
          <p:spPr bwMode="auto">
            <a:xfrm>
              <a:off x="6992938" y="1263650"/>
              <a:ext cx="144463" cy="2508250"/>
            </a:xfrm>
            <a:custGeom>
              <a:avLst/>
              <a:gdLst/>
              <a:ahLst/>
              <a:cxnLst/>
              <a:rect l="0" t="0" r="r" b="b"/>
              <a:pathLst>
                <a:path w="36" h="633">
                  <a:moveTo>
                    <a:pt x="17" y="633"/>
                  </a:moveTo>
                  <a:cubicBezTo>
                    <a:pt x="15" y="621"/>
                    <a:pt x="14" y="609"/>
                    <a:pt x="13" y="597"/>
                  </a:cubicBezTo>
                  <a:cubicBezTo>
                    <a:pt x="8" y="530"/>
                    <a:pt x="5" y="464"/>
                    <a:pt x="5" y="398"/>
                  </a:cubicBezTo>
                  <a:cubicBezTo>
                    <a:pt x="5" y="331"/>
                    <a:pt x="8" y="265"/>
                    <a:pt x="13" y="198"/>
                  </a:cubicBezTo>
                  <a:cubicBezTo>
                    <a:pt x="15" y="165"/>
                    <a:pt x="18" y="132"/>
                    <a:pt x="22" y="99"/>
                  </a:cubicBezTo>
                  <a:cubicBezTo>
                    <a:pt x="26" y="66"/>
                    <a:pt x="30" y="33"/>
                    <a:pt x="36" y="0"/>
                  </a:cubicBezTo>
                  <a:cubicBezTo>
                    <a:pt x="35" y="0"/>
                    <a:pt x="35" y="0"/>
                    <a:pt x="35" y="0"/>
                  </a:cubicBezTo>
                  <a:cubicBezTo>
                    <a:pt x="29" y="33"/>
                    <a:pt x="24" y="66"/>
                    <a:pt x="20" y="99"/>
                  </a:cubicBezTo>
                  <a:cubicBezTo>
                    <a:pt x="16" y="132"/>
                    <a:pt x="13" y="165"/>
                    <a:pt x="10" y="198"/>
                  </a:cubicBezTo>
                  <a:cubicBezTo>
                    <a:pt x="4" y="264"/>
                    <a:pt x="1" y="331"/>
                    <a:pt x="1" y="398"/>
                  </a:cubicBezTo>
                  <a:cubicBezTo>
                    <a:pt x="0" y="461"/>
                    <a:pt x="2" y="525"/>
                    <a:pt x="7" y="589"/>
                  </a:cubicBezTo>
                  <a:cubicBezTo>
                    <a:pt x="10" y="603"/>
                    <a:pt x="13" y="618"/>
                    <a:pt x="16" y="632"/>
                  </a:cubicBezTo>
                  <a:cubicBezTo>
                    <a:pt x="16" y="632"/>
                    <a:pt x="17" y="633"/>
                    <a:pt x="17" y="63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6" name="Freeform 32"/>
            <p:cNvSpPr/>
            <p:nvPr/>
          </p:nvSpPr>
          <p:spPr bwMode="auto">
            <a:xfrm>
              <a:off x="7526338" y="5640388"/>
              <a:ext cx="111125" cy="233363"/>
            </a:xfrm>
            <a:custGeom>
              <a:avLst/>
              <a:gdLst/>
              <a:ahLst/>
              <a:cxnLst/>
              <a:rect l="0" t="0" r="r" b="b"/>
              <a:pathLst>
                <a:path w="28" h="59">
                  <a:moveTo>
                    <a:pt x="22" y="59"/>
                  </a:moveTo>
                  <a:cubicBezTo>
                    <a:pt x="28" y="59"/>
                    <a:pt x="28" y="59"/>
                    <a:pt x="28" y="59"/>
                  </a:cubicBezTo>
                  <a:cubicBezTo>
                    <a:pt x="18" y="40"/>
                    <a:pt x="9" y="20"/>
                    <a:pt x="0" y="0"/>
                  </a:cubicBezTo>
                  <a:cubicBezTo>
                    <a:pt x="6" y="20"/>
                    <a:pt x="13" y="40"/>
                    <a:pt x="22" y="59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7" name="Freeform 33"/>
            <p:cNvSpPr/>
            <p:nvPr/>
          </p:nvSpPr>
          <p:spPr bwMode="auto">
            <a:xfrm>
              <a:off x="7021513" y="3598863"/>
              <a:ext cx="68263" cy="423863"/>
            </a:xfrm>
            <a:custGeom>
              <a:avLst/>
              <a:gdLst/>
              <a:ahLst/>
              <a:cxnLst/>
              <a:rect l="0" t="0" r="r" b="b"/>
              <a:pathLst>
                <a:path w="17" h="107">
                  <a:moveTo>
                    <a:pt x="4" y="54"/>
                  </a:moveTo>
                  <a:cubicBezTo>
                    <a:pt x="8" y="72"/>
                    <a:pt x="13" y="89"/>
                    <a:pt x="17" y="107"/>
                  </a:cubicBezTo>
                  <a:cubicBezTo>
                    <a:pt x="14" y="86"/>
                    <a:pt x="12" y="65"/>
                    <a:pt x="10" y="44"/>
                  </a:cubicBezTo>
                  <a:cubicBezTo>
                    <a:pt x="10" y="44"/>
                    <a:pt x="9" y="43"/>
                    <a:pt x="9" y="43"/>
                  </a:cubicBezTo>
                  <a:cubicBezTo>
                    <a:pt x="6" y="29"/>
                    <a:pt x="3" y="14"/>
                    <a:pt x="0" y="0"/>
                  </a:cubicBezTo>
                  <a:cubicBezTo>
                    <a:pt x="0" y="2"/>
                    <a:pt x="0" y="5"/>
                    <a:pt x="0" y="8"/>
                  </a:cubicBezTo>
                  <a:cubicBezTo>
                    <a:pt x="1" y="23"/>
                    <a:pt x="3" y="39"/>
                    <a:pt x="4" y="54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8" name="Freeform 34"/>
            <p:cNvSpPr/>
            <p:nvPr/>
          </p:nvSpPr>
          <p:spPr bwMode="auto">
            <a:xfrm>
              <a:off x="7412038" y="2801938"/>
              <a:ext cx="1168400" cy="2251075"/>
            </a:xfrm>
            <a:custGeom>
              <a:avLst/>
              <a:gdLst/>
              <a:ahLst/>
              <a:cxnLst/>
              <a:rect l="0" t="0" r="r" b="b"/>
              <a:pathLst>
                <a:path w="294" h="568">
                  <a:moveTo>
                    <a:pt x="8" y="553"/>
                  </a:moveTo>
                  <a:cubicBezTo>
                    <a:pt x="9" y="501"/>
                    <a:pt x="19" y="448"/>
                    <a:pt x="35" y="397"/>
                  </a:cubicBezTo>
                  <a:cubicBezTo>
                    <a:pt x="51" y="347"/>
                    <a:pt x="73" y="298"/>
                    <a:pt x="99" y="252"/>
                  </a:cubicBezTo>
                  <a:cubicBezTo>
                    <a:pt x="124" y="205"/>
                    <a:pt x="154" y="161"/>
                    <a:pt x="187" y="119"/>
                  </a:cubicBezTo>
                  <a:cubicBezTo>
                    <a:pt x="203" y="98"/>
                    <a:pt x="220" y="77"/>
                    <a:pt x="238" y="58"/>
                  </a:cubicBezTo>
                  <a:cubicBezTo>
                    <a:pt x="247" y="48"/>
                    <a:pt x="256" y="38"/>
                    <a:pt x="265" y="28"/>
                  </a:cubicBezTo>
                  <a:cubicBezTo>
                    <a:pt x="274" y="19"/>
                    <a:pt x="284" y="9"/>
                    <a:pt x="294" y="0"/>
                  </a:cubicBezTo>
                  <a:cubicBezTo>
                    <a:pt x="293" y="0"/>
                    <a:pt x="293" y="0"/>
                    <a:pt x="293" y="0"/>
                  </a:cubicBezTo>
                  <a:cubicBezTo>
                    <a:pt x="283" y="9"/>
                    <a:pt x="273" y="18"/>
                    <a:pt x="264" y="27"/>
                  </a:cubicBezTo>
                  <a:cubicBezTo>
                    <a:pt x="255" y="37"/>
                    <a:pt x="246" y="47"/>
                    <a:pt x="237" y="56"/>
                  </a:cubicBezTo>
                  <a:cubicBezTo>
                    <a:pt x="218" y="76"/>
                    <a:pt x="201" y="96"/>
                    <a:pt x="185" y="117"/>
                  </a:cubicBezTo>
                  <a:cubicBezTo>
                    <a:pt x="151" y="159"/>
                    <a:pt x="121" y="203"/>
                    <a:pt x="95" y="249"/>
                  </a:cubicBezTo>
                  <a:cubicBezTo>
                    <a:pt x="68" y="296"/>
                    <a:pt x="46" y="345"/>
                    <a:pt x="30" y="396"/>
                  </a:cubicBezTo>
                  <a:cubicBezTo>
                    <a:pt x="13" y="445"/>
                    <a:pt x="3" y="497"/>
                    <a:pt x="0" y="549"/>
                  </a:cubicBezTo>
                  <a:cubicBezTo>
                    <a:pt x="3" y="555"/>
                    <a:pt x="5" y="561"/>
                    <a:pt x="7" y="568"/>
                  </a:cubicBezTo>
                  <a:cubicBezTo>
                    <a:pt x="7" y="563"/>
                    <a:pt x="7" y="558"/>
                    <a:pt x="8" y="553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19" name="Freeform 35"/>
            <p:cNvSpPr/>
            <p:nvPr/>
          </p:nvSpPr>
          <p:spPr bwMode="auto">
            <a:xfrm>
              <a:off x="7494588" y="5664200"/>
              <a:ext cx="100013" cy="209550"/>
            </a:xfrm>
            <a:custGeom>
              <a:avLst/>
              <a:gdLst/>
              <a:ahLst/>
              <a:cxnLst/>
              <a:rect l="0" t="0" r="r" b="b"/>
              <a:pathLst>
                <a:path w="25" h="53">
                  <a:moveTo>
                    <a:pt x="0" y="0"/>
                  </a:moveTo>
                  <a:cubicBezTo>
                    <a:pt x="5" y="18"/>
                    <a:pt x="12" y="36"/>
                    <a:pt x="19" y="53"/>
                  </a:cubicBezTo>
                  <a:cubicBezTo>
                    <a:pt x="25" y="53"/>
                    <a:pt x="25" y="53"/>
                    <a:pt x="25" y="53"/>
                  </a:cubicBezTo>
                  <a:cubicBezTo>
                    <a:pt x="16" y="36"/>
                    <a:pt x="8" y="18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0" name="Freeform 36"/>
            <p:cNvSpPr/>
            <p:nvPr/>
          </p:nvSpPr>
          <p:spPr bwMode="auto">
            <a:xfrm>
              <a:off x="7412038" y="5081588"/>
              <a:ext cx="114300" cy="558800"/>
            </a:xfrm>
            <a:custGeom>
              <a:avLst/>
              <a:gdLst/>
              <a:ahLst/>
              <a:cxnLst/>
              <a:rect l="0" t="0" r="r" b="b"/>
              <a:pathLst>
                <a:path w="29" h="141">
                  <a:moveTo>
                    <a:pt x="0" y="0"/>
                  </a:moveTo>
                  <a:cubicBezTo>
                    <a:pt x="0" y="30"/>
                    <a:pt x="2" y="60"/>
                    <a:pt x="7" y="89"/>
                  </a:cubicBezTo>
                  <a:cubicBezTo>
                    <a:pt x="11" y="98"/>
                    <a:pt x="14" y="108"/>
                    <a:pt x="18" y="117"/>
                  </a:cubicBezTo>
                  <a:cubicBezTo>
                    <a:pt x="22" y="125"/>
                    <a:pt x="25" y="133"/>
                    <a:pt x="29" y="141"/>
                  </a:cubicBezTo>
                  <a:cubicBezTo>
                    <a:pt x="28" y="139"/>
                    <a:pt x="28" y="137"/>
                    <a:pt x="27" y="135"/>
                  </a:cubicBezTo>
                  <a:cubicBezTo>
                    <a:pt x="16" y="98"/>
                    <a:pt x="10" y="60"/>
                    <a:pt x="8" y="22"/>
                  </a:cubicBezTo>
                  <a:cubicBezTo>
                    <a:pt x="7" y="18"/>
                    <a:pt x="5" y="15"/>
                    <a:pt x="4" y="11"/>
                  </a:cubicBezTo>
                  <a:cubicBezTo>
                    <a:pt x="2" y="7"/>
                    <a:pt x="1" y="3"/>
                    <a:pt x="0" y="0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1" name="Freeform 37"/>
            <p:cNvSpPr/>
            <p:nvPr/>
          </p:nvSpPr>
          <p:spPr bwMode="auto">
            <a:xfrm>
              <a:off x="7412038" y="4978400"/>
              <a:ext cx="31750" cy="188913"/>
            </a:xfrm>
            <a:custGeom>
              <a:avLst/>
              <a:gdLst/>
              <a:ahLst/>
              <a:cxnLst/>
              <a:rect l="0" t="0" r="r" b="b"/>
              <a:pathLst>
                <a:path w="8" h="48">
                  <a:moveTo>
                    <a:pt x="0" y="26"/>
                  </a:moveTo>
                  <a:cubicBezTo>
                    <a:pt x="1" y="29"/>
                    <a:pt x="2" y="33"/>
                    <a:pt x="4" y="37"/>
                  </a:cubicBezTo>
                  <a:cubicBezTo>
                    <a:pt x="5" y="41"/>
                    <a:pt x="7" y="44"/>
                    <a:pt x="8" y="48"/>
                  </a:cubicBezTo>
                  <a:cubicBezTo>
                    <a:pt x="7" y="38"/>
                    <a:pt x="7" y="28"/>
                    <a:pt x="7" y="19"/>
                  </a:cubicBezTo>
                  <a:cubicBezTo>
                    <a:pt x="5" y="12"/>
                    <a:pt x="3" y="6"/>
                    <a:pt x="0" y="0"/>
                  </a:cubicBezTo>
                  <a:cubicBezTo>
                    <a:pt x="0" y="1"/>
                    <a:pt x="0" y="3"/>
                    <a:pt x="0" y="4"/>
                  </a:cubicBezTo>
                  <a:cubicBezTo>
                    <a:pt x="0" y="11"/>
                    <a:pt x="0" y="19"/>
                    <a:pt x="0" y="26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  <p:sp>
          <p:nvSpPr>
            <p:cNvPr id="22" name="Freeform 38"/>
            <p:cNvSpPr/>
            <p:nvPr/>
          </p:nvSpPr>
          <p:spPr bwMode="auto">
            <a:xfrm>
              <a:off x="7439026" y="5434013"/>
              <a:ext cx="174625" cy="439738"/>
            </a:xfrm>
            <a:custGeom>
              <a:avLst/>
              <a:gdLst/>
              <a:ahLst/>
              <a:cxnLst/>
              <a:rect l="0" t="0" r="r" b="b"/>
              <a:pathLst>
                <a:path w="44" h="111">
                  <a:moveTo>
                    <a:pt x="11" y="28"/>
                  </a:moveTo>
                  <a:cubicBezTo>
                    <a:pt x="7" y="19"/>
                    <a:pt x="4" y="9"/>
                    <a:pt x="0" y="0"/>
                  </a:cubicBezTo>
                  <a:cubicBezTo>
                    <a:pt x="3" y="16"/>
                    <a:pt x="7" y="33"/>
                    <a:pt x="11" y="49"/>
                  </a:cubicBezTo>
                  <a:cubicBezTo>
                    <a:pt x="12" y="52"/>
                    <a:pt x="13" y="55"/>
                    <a:pt x="14" y="58"/>
                  </a:cubicBezTo>
                  <a:cubicBezTo>
                    <a:pt x="22" y="76"/>
                    <a:pt x="30" y="94"/>
                    <a:pt x="39" y="111"/>
                  </a:cubicBezTo>
                  <a:cubicBezTo>
                    <a:pt x="44" y="111"/>
                    <a:pt x="44" y="111"/>
                    <a:pt x="44" y="111"/>
                  </a:cubicBezTo>
                  <a:cubicBezTo>
                    <a:pt x="35" y="92"/>
                    <a:pt x="28" y="72"/>
                    <a:pt x="22" y="52"/>
                  </a:cubicBezTo>
                  <a:cubicBezTo>
                    <a:pt x="18" y="44"/>
                    <a:pt x="15" y="36"/>
                    <a:pt x="11" y="28"/>
                  </a:cubicBezTo>
                  <a:close/>
                </a:path>
              </a:pathLst>
            </a:custGeom>
            <a:solidFill>
              <a:schemeClr val="tx2"/>
            </a:solidFill>
            <a:ln>
              <a:noFill/>
            </a:ln>
          </p:spPr>
          <p:txBody>
            <a:bodyPr/>
            <a:lstStyle/>
            <a:p>
              <a:endParaRPr lang="en-GB"/>
            </a:p>
          </p:txBody>
        </p:sp>
      </p:grpSp>
      <p:sp>
        <p:nvSpPr>
          <p:cNvPr id="7" name="Rectangle 6"/>
          <p:cNvSpPr/>
          <p:nvPr/>
        </p:nvSpPr>
        <p:spPr>
          <a:xfrm>
            <a:off x="0" y="0"/>
            <a:ext cx="182880" cy="6858000"/>
          </a:xfrm>
          <a:prstGeom prst="rect">
            <a:avLst/>
          </a:prstGeom>
          <a:solidFill>
            <a:schemeClr val="tx2"/>
          </a:soli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2592924" y="624110"/>
            <a:ext cx="8911687" cy="128089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2589212" y="2133600"/>
            <a:ext cx="8915400" cy="38862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0361612" y="6130437"/>
            <a:ext cx="1146283" cy="370396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2589212" y="6135808"/>
            <a:ext cx="761999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531812" y="787782"/>
            <a:ext cx="779767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2000">
                <a:solidFill>
                  <a:srgbClr val="FEFFFF"/>
                </a:solidFill>
              </a:defRPr>
            </a:lvl1pPr>
          </a:lstStyle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528427549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84" r:id="rId1"/>
    <p:sldLayoutId id="2147483785" r:id="rId2"/>
    <p:sldLayoutId id="2147483786" r:id="rId3"/>
    <p:sldLayoutId id="2147483787" r:id="rId4"/>
    <p:sldLayoutId id="2147483788" r:id="rId5"/>
    <p:sldLayoutId id="2147483789" r:id="rId6"/>
    <p:sldLayoutId id="2147483790" r:id="rId7"/>
    <p:sldLayoutId id="2147483791" r:id="rId8"/>
    <p:sldLayoutId id="2147483792" r:id="rId9"/>
    <p:sldLayoutId id="2147483793" r:id="rId10"/>
    <p:sldLayoutId id="2147483794" r:id="rId11"/>
    <p:sldLayoutId id="2147483795" r:id="rId12"/>
    <p:sldLayoutId id="2147483796" r:id="rId13"/>
    <p:sldLayoutId id="2147483797" r:id="rId14"/>
    <p:sldLayoutId id="2147483798" r:id="rId15"/>
    <p:sldLayoutId id="214748379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2">
              <a:lumMod val="75000"/>
            </a:schemeClr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Font typeface="Wingdings 3" charset="2"/>
        <a:buChar char="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4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/>
          <p:nvPr/>
        </p:nvSpPr>
        <p:spPr>
          <a:xfrm>
            <a:off x="483" y="176109"/>
            <a:ext cx="12188952" cy="1645919"/>
          </a:xfrm>
          <a:prstGeom prst="rect">
            <a:avLst/>
          </a:prstGeom>
          <a:solidFill>
            <a:schemeClr val="tx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/>
          <a:p>
            <a:endParaRPr lang="en-GB"/>
          </a:p>
        </p:txBody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202919" y="2011680"/>
            <a:ext cx="9784080" cy="420624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1202266" y="6422854"/>
            <a:ext cx="3000894" cy="365125"/>
          </a:xfrm>
          <a:prstGeom prst="rect">
            <a:avLst/>
          </a:prstGeom>
        </p:spPr>
        <p:txBody>
          <a:bodyPr vert="horz" lIns="91440" tIns="45720" rIns="45720" bIns="45720" rtlCol="0" anchor="ctr"/>
          <a:lstStyle>
            <a:lvl1pPr algn="l">
              <a:defRPr sz="1050">
                <a:solidFill>
                  <a:schemeClr val="tx1"/>
                </a:solidFill>
              </a:defRPr>
            </a:lvl1pPr>
          </a:lstStyle>
          <a:p>
            <a:fld id="{D83ADB59-69D7-4FF3-951D-6DAE8675F7DB}" type="datetimeFigureOut">
              <a:rPr lang="en-GB" smtClean="0"/>
              <a:t>25/06/2026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5596471" y="6422854"/>
            <a:ext cx="504444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050">
                <a:solidFill>
                  <a:schemeClr val="tx1"/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658927" y="6422854"/>
            <a:ext cx="946264" cy="365125"/>
          </a:xfrm>
          <a:prstGeom prst="rect">
            <a:avLst/>
          </a:prstGeom>
        </p:spPr>
        <p:txBody>
          <a:bodyPr vert="horz" lIns="45720" tIns="45720" rIns="91440" bIns="45720" rtlCol="0" anchor="ctr"/>
          <a:lstStyle>
            <a:lvl1pPr algn="l">
              <a:defRPr sz="1200" b="0">
                <a:solidFill>
                  <a:schemeClr val="tx1"/>
                </a:solidFill>
              </a:defRPr>
            </a:lvl1pPr>
          </a:lstStyle>
          <a:p>
            <a:fld id="{CFE5D3DD-FC17-47ED-BCB3-578529487CF0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7225527"/>
      </p:ext>
    </p:extLst>
  </p:cSld>
  <p:clrMap bg1="dk1" tx1="lt1" bg2="dk2" tx2="lt2" accent1="accent1" accent2="accent2" accent3="accent3" accent4="accent4" accent5="accent5" accent6="accent6" hlink="hlink" folHlink="folHlink"/>
  <p:sldLayoutIdLst>
    <p:sldLayoutId id="2147483801" r:id="rId1"/>
    <p:sldLayoutId id="2147483802" r:id="rId2"/>
    <p:sldLayoutId id="2147483803" r:id="rId3"/>
    <p:sldLayoutId id="2147483804" r:id="rId4"/>
    <p:sldLayoutId id="2147483805" r:id="rId5"/>
    <p:sldLayoutId id="2147483806" r:id="rId6"/>
    <p:sldLayoutId id="2147483807" r:id="rId7"/>
    <p:sldLayoutId id="2147483808" r:id="rId8"/>
    <p:sldLayoutId id="2147483809" r:id="rId9"/>
    <p:sldLayoutId id="2147483810" r:id="rId10"/>
    <p:sldLayoutId id="2147483811" r:id="rId11"/>
  </p:sldLayoutIdLst>
  <p:txStyles>
    <p:titleStyle>
      <a:lvl1pPr algn="l" defTabSz="914400" rtl="0" eaLnBrk="1" latinLnBrk="0" hangingPunct="1">
        <a:lnSpc>
          <a:spcPct val="85000"/>
        </a:lnSpc>
        <a:spcBef>
          <a:spcPct val="0"/>
        </a:spcBef>
        <a:buNone/>
        <a:defRPr sz="4000" kern="1200" cap="all" baseline="0">
          <a:solidFill>
            <a:schemeClr val="bg2"/>
          </a:solidFill>
          <a:latin typeface="+mj-lt"/>
          <a:ea typeface="+mj-ea"/>
          <a:cs typeface="+mj-cs"/>
        </a:defRPr>
      </a:lvl1pPr>
    </p:titleStyle>
    <p:bodyStyle>
      <a:lvl1pPr marL="182880" indent="-182880" algn="l" defTabSz="914400" rtl="0" eaLnBrk="1" latinLnBrk="0" hangingPunct="1">
        <a:lnSpc>
          <a:spcPct val="90000"/>
        </a:lnSpc>
        <a:spcBef>
          <a:spcPts val="1200"/>
        </a:spcBef>
        <a:spcAft>
          <a:spcPts val="200"/>
        </a:spcAft>
        <a:buClr>
          <a:schemeClr val="tx1"/>
        </a:buClr>
        <a:buFont typeface="Wingdings" pitchFamily="2" charset="2"/>
        <a:buChar char=""/>
        <a:defRPr sz="2200" kern="1200">
          <a:solidFill>
            <a:schemeClr val="tx1"/>
          </a:solidFill>
          <a:latin typeface="+mn-lt"/>
          <a:ea typeface="+mn-ea"/>
          <a:cs typeface="+mn-cs"/>
        </a:defRPr>
      </a:lvl1pPr>
      <a:lvl2pPr marL="4114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2000" kern="1200">
          <a:solidFill>
            <a:schemeClr val="tx1"/>
          </a:solidFill>
          <a:latin typeface="+mn-lt"/>
          <a:ea typeface="+mn-ea"/>
          <a:cs typeface="+mn-cs"/>
        </a:defRPr>
      </a:lvl2pPr>
      <a:lvl3pPr marL="6400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8686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4pPr>
      <a:lvl5pPr marL="1097280" indent="-18288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2846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6pPr>
      <a:lvl7pPr marL="14718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7pPr>
      <a:lvl8pPr marL="16290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1806200" indent="-228600" algn="l" defTabSz="914400" rtl="0" eaLnBrk="1" latinLnBrk="0" hangingPunct="1">
        <a:lnSpc>
          <a:spcPct val="90000"/>
        </a:lnSpc>
        <a:spcBef>
          <a:spcPts val="200"/>
        </a:spcBef>
        <a:spcAft>
          <a:spcPts val="400"/>
        </a:spcAft>
        <a:buClr>
          <a:schemeClr val="tx1"/>
        </a:buClr>
        <a:buFont typeface="Wingdings" pitchFamily="2" charset="2"/>
        <a:buChar char=""/>
        <a:defRPr sz="16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18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6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6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png"/><Relationship Id="rId1" Type="http://schemas.openxmlformats.org/officeDocument/2006/relationships/slideLayout" Target="../slideLayouts/slideLayout35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5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png"/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1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png"/><Relationship Id="rId1" Type="http://schemas.openxmlformats.org/officeDocument/2006/relationships/slideLayout" Target="../slideLayouts/slideLayout30.xml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30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jpe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1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png"/><Relationship Id="rId1" Type="http://schemas.openxmlformats.org/officeDocument/2006/relationships/slideLayout" Target="../slideLayouts/slideLayout30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7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6.xml"/></Relationships>
</file>

<file path=ppt/slides/_rels/slide1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8.jpeg"/><Relationship Id="rId1" Type="http://schemas.openxmlformats.org/officeDocument/2006/relationships/slideLayout" Target="../slideLayouts/slideLayout46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19.png"/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6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38" name="Rectangle 37">
            <a:extLst>
              <a:ext uri="{FF2B5EF4-FFF2-40B4-BE49-F238E27FC236}">
                <a16:creationId xmlns:a16="http://schemas.microsoft.com/office/drawing/2014/main" id="{B1595A09-E336-4D1B-9B3A-06A2287A54E2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82AA5860-2CB6-0402-BC21-D7578D3BD7BA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640080" y="4777739"/>
            <a:ext cx="3418990" cy="1412119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algn="l"/>
            <a:r>
              <a:rPr lang="en-US" sz="3700"/>
              <a:t>My Digital Skills Learning Journey</a:t>
            </a: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825B034-F669-C0F2-8A0F-5C18F71C3DD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0683" b="14540"/>
          <a:stretch>
            <a:fillRect/>
          </a:stretch>
        </p:blipFill>
        <p:spPr>
          <a:xfrm>
            <a:off x="20" y="10"/>
            <a:ext cx="12191980" cy="4558420"/>
          </a:xfrm>
          <a:custGeom>
            <a:avLst/>
            <a:gdLst/>
            <a:ahLst/>
            <a:cxnLst/>
            <a:rect l="l" t="t" r="r" b="b"/>
            <a:pathLst>
              <a:path w="12188952" h="4558430">
                <a:moveTo>
                  <a:pt x="6789701" y="4490221"/>
                </a:moveTo>
                <a:lnTo>
                  <a:pt x="6788702" y="4490299"/>
                </a:lnTo>
                <a:lnTo>
                  <a:pt x="6788476" y="4490833"/>
                </a:lnTo>
                <a:close/>
                <a:moveTo>
                  <a:pt x="0" y="0"/>
                </a:moveTo>
                <a:lnTo>
                  <a:pt x="12188952" y="0"/>
                </a:lnTo>
                <a:lnTo>
                  <a:pt x="12188952" y="3596895"/>
                </a:lnTo>
                <a:lnTo>
                  <a:pt x="12061096" y="3635026"/>
                </a:lnTo>
                <a:cubicBezTo>
                  <a:pt x="11933500" y="3671240"/>
                  <a:pt x="11805390" y="3705769"/>
                  <a:pt x="11676800" y="3738601"/>
                </a:cubicBezTo>
                <a:cubicBezTo>
                  <a:pt x="11262789" y="3846108"/>
                  <a:pt x="10845343" y="3939710"/>
                  <a:pt x="10425355" y="4022140"/>
                </a:cubicBezTo>
                <a:cubicBezTo>
                  <a:pt x="10092810" y="4087351"/>
                  <a:pt x="9759033" y="4145748"/>
                  <a:pt x="9424022" y="4197302"/>
                </a:cubicBezTo>
                <a:cubicBezTo>
                  <a:pt x="9102997" y="4246959"/>
                  <a:pt x="8781133" y="4291526"/>
                  <a:pt x="8458419" y="4331003"/>
                </a:cubicBezTo>
                <a:cubicBezTo>
                  <a:pt x="8211360" y="4361169"/>
                  <a:pt x="7963792" y="4386742"/>
                  <a:pt x="7715970" y="4410950"/>
                </a:cubicBezTo>
                <a:lnTo>
                  <a:pt x="6951716" y="4476730"/>
                </a:lnTo>
                <a:lnTo>
                  <a:pt x="6936303" y="4478801"/>
                </a:lnTo>
                <a:lnTo>
                  <a:pt x="6790448" y="4490162"/>
                </a:lnTo>
                <a:lnTo>
                  <a:pt x="6799941" y="4491982"/>
                </a:lnTo>
                <a:cubicBezTo>
                  <a:pt x="6811623" y="4492448"/>
                  <a:pt x="6823734" y="4490275"/>
                  <a:pt x="6835432" y="4490275"/>
                </a:cubicBezTo>
                <a:cubicBezTo>
                  <a:pt x="6851580" y="4490275"/>
                  <a:pt x="6867729" y="4487668"/>
                  <a:pt x="6884003" y="4487297"/>
                </a:cubicBezTo>
                <a:cubicBezTo>
                  <a:pt x="7115805" y="4481835"/>
                  <a:pt x="7347351" y="4469668"/>
                  <a:pt x="7578771" y="4454770"/>
                </a:cubicBezTo>
                <a:cubicBezTo>
                  <a:pt x="7927552" y="4432302"/>
                  <a:pt x="8276080" y="4404123"/>
                  <a:pt x="8623845" y="4367873"/>
                </a:cubicBezTo>
                <a:cubicBezTo>
                  <a:pt x="8909939" y="4338575"/>
                  <a:pt x="9195310" y="4303940"/>
                  <a:pt x="9479970" y="4263967"/>
                </a:cubicBezTo>
                <a:cubicBezTo>
                  <a:pt x="9864901" y="4209593"/>
                  <a:pt x="10248014" y="4144879"/>
                  <a:pt x="10629308" y="4069810"/>
                </a:cubicBezTo>
                <a:cubicBezTo>
                  <a:pt x="11090114" y="3978690"/>
                  <a:pt x="11546975" y="3871184"/>
                  <a:pt x="11998498" y="3743816"/>
                </a:cubicBezTo>
                <a:lnTo>
                  <a:pt x="12188952" y="3687715"/>
                </a:lnTo>
                <a:lnTo>
                  <a:pt x="12188952" y="3742439"/>
                </a:lnTo>
                <a:lnTo>
                  <a:pt x="11829257" y="3846853"/>
                </a:lnTo>
                <a:cubicBezTo>
                  <a:pt x="11534769" y="3926550"/>
                  <a:pt x="11238120" y="3997436"/>
                  <a:pt x="10939183" y="4061368"/>
                </a:cubicBezTo>
                <a:cubicBezTo>
                  <a:pt x="10622824" y="4129150"/>
                  <a:pt x="10304941" y="4189147"/>
                  <a:pt x="9985530" y="4241373"/>
                </a:cubicBezTo>
                <a:cubicBezTo>
                  <a:pt x="9720036" y="4284822"/>
                  <a:pt x="9453814" y="4323467"/>
                  <a:pt x="9186882" y="4357320"/>
                </a:cubicBezTo>
                <a:cubicBezTo>
                  <a:pt x="8984197" y="4382894"/>
                  <a:pt x="8781514" y="4406977"/>
                  <a:pt x="8578198" y="4426839"/>
                </a:cubicBezTo>
                <a:cubicBezTo>
                  <a:pt x="8340547" y="4449559"/>
                  <a:pt x="8102644" y="4471034"/>
                  <a:pt x="7864358" y="4488290"/>
                </a:cubicBezTo>
                <a:cubicBezTo>
                  <a:pt x="7554994" y="4510634"/>
                  <a:pt x="7245502" y="4528512"/>
                  <a:pt x="6935502" y="4539684"/>
                </a:cubicBezTo>
                <a:cubicBezTo>
                  <a:pt x="6782917" y="4545147"/>
                  <a:pt x="6630334" y="4548995"/>
                  <a:pt x="6477750" y="4553587"/>
                </a:cubicBezTo>
                <a:cubicBezTo>
                  <a:pt x="6439195" y="4551503"/>
                  <a:pt x="6400529" y="4553128"/>
                  <a:pt x="6362294" y="4558430"/>
                </a:cubicBezTo>
                <a:lnTo>
                  <a:pt x="6057129" y="4558430"/>
                </a:lnTo>
                <a:lnTo>
                  <a:pt x="5977784" y="4553836"/>
                </a:lnTo>
                <a:cubicBezTo>
                  <a:pt x="5740261" y="4541423"/>
                  <a:pt x="5502739" y="4527644"/>
                  <a:pt x="5265087" y="4517587"/>
                </a:cubicBezTo>
                <a:cubicBezTo>
                  <a:pt x="4958267" y="4505171"/>
                  <a:pt x="4651826" y="4484691"/>
                  <a:pt x="4346277" y="4455517"/>
                </a:cubicBezTo>
                <a:cubicBezTo>
                  <a:pt x="4021654" y="4424605"/>
                  <a:pt x="3697795" y="4389970"/>
                  <a:pt x="3373045" y="4356948"/>
                </a:cubicBezTo>
                <a:cubicBezTo>
                  <a:pt x="3035412" y="4322686"/>
                  <a:pt x="2698456" y="4283047"/>
                  <a:pt x="2362173" y="4238021"/>
                </a:cubicBezTo>
                <a:cubicBezTo>
                  <a:pt x="1984692" y="4187868"/>
                  <a:pt x="1608364" y="4130142"/>
                  <a:pt x="1233177" y="4064845"/>
                </a:cubicBezTo>
                <a:cubicBezTo>
                  <a:pt x="842181" y="3996132"/>
                  <a:pt x="453758" y="3917644"/>
                  <a:pt x="68500" y="3825138"/>
                </a:cubicBezTo>
                <a:lnTo>
                  <a:pt x="0" y="3807783"/>
                </a:lnTo>
                <a:lnTo>
                  <a:pt x="0" y="3751294"/>
                </a:lnTo>
                <a:lnTo>
                  <a:pt x="72441" y="3770071"/>
                </a:lnTo>
                <a:cubicBezTo>
                  <a:pt x="247961" y="3812249"/>
                  <a:pt x="424164" y="3851509"/>
                  <a:pt x="600716" y="3888441"/>
                </a:cubicBezTo>
                <a:cubicBezTo>
                  <a:pt x="988279" y="3969255"/>
                  <a:pt x="1378133" y="4038153"/>
                  <a:pt x="1769512" y="4098609"/>
                </a:cubicBezTo>
                <a:cubicBezTo>
                  <a:pt x="2052426" y="4142185"/>
                  <a:pt x="2335725" y="4182282"/>
                  <a:pt x="2613554" y="4215551"/>
                </a:cubicBezTo>
                <a:cubicBezTo>
                  <a:pt x="2605544" y="4218158"/>
                  <a:pt x="2594611" y="4208102"/>
                  <a:pt x="2581134" y="4205620"/>
                </a:cubicBezTo>
                <a:cubicBezTo>
                  <a:pt x="2087178" y="4113668"/>
                  <a:pt x="1597684" y="4002775"/>
                  <a:pt x="1112635" y="3872923"/>
                </a:cubicBezTo>
                <a:cubicBezTo>
                  <a:pt x="880453" y="3810852"/>
                  <a:pt x="649713" y="3744374"/>
                  <a:pt x="420412" y="3673490"/>
                </a:cubicBezTo>
                <a:lnTo>
                  <a:pt x="0" y="3534573"/>
                </a:lnTo>
                <a:close/>
              </a:path>
            </a:pathLst>
          </a:custGeom>
        </p:spPr>
      </p:pic>
      <p:sp>
        <p:nvSpPr>
          <p:cNvPr id="39" name="sketch line">
            <a:extLst>
              <a:ext uri="{FF2B5EF4-FFF2-40B4-BE49-F238E27FC236}">
                <a16:creationId xmlns:a16="http://schemas.microsoft.com/office/drawing/2014/main" id="{3540989C-C7B8-473B-BF87-6F2DA6A9000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5400000">
            <a:off x="3661305" y="5468206"/>
            <a:ext cx="1371600" cy="18288"/>
          </a:xfrm>
          <a:custGeom>
            <a:avLst/>
            <a:gdLst>
              <a:gd name="csX0" fmla="*/ 0 w 1371600"/>
              <a:gd name="csY0" fmla="*/ 0 h 18288"/>
              <a:gd name="csX1" fmla="*/ 685800 w 1371600"/>
              <a:gd name="csY1" fmla="*/ 0 h 18288"/>
              <a:gd name="csX2" fmla="*/ 1371600 w 1371600"/>
              <a:gd name="csY2" fmla="*/ 0 h 18288"/>
              <a:gd name="csX3" fmla="*/ 1371600 w 1371600"/>
              <a:gd name="csY3" fmla="*/ 18288 h 18288"/>
              <a:gd name="csX4" fmla="*/ 713232 w 1371600"/>
              <a:gd name="csY4" fmla="*/ 18288 h 18288"/>
              <a:gd name="csX5" fmla="*/ 0 w 1371600"/>
              <a:gd name="csY5" fmla="*/ 18288 h 18288"/>
              <a:gd name="csX6" fmla="*/ 0 w 1371600"/>
              <a:gd name="csY6" fmla="*/ 0 h 18288"/>
            </a:gdLst>
            <a:ahLst/>
            <a:cxnLst>
              <a:cxn ang="0">
                <a:pos x="csX0" y="csY0"/>
              </a:cxn>
              <a:cxn ang="0">
                <a:pos x="csX1" y="csY1"/>
              </a:cxn>
              <a:cxn ang="0">
                <a:pos x="csX2" y="csY2"/>
              </a:cxn>
              <a:cxn ang="0">
                <a:pos x="csX3" y="csY3"/>
              </a:cxn>
              <a:cxn ang="0">
                <a:pos x="csX4" y="csY4"/>
              </a:cxn>
              <a:cxn ang="0">
                <a:pos x="csX5" y="csY5"/>
              </a:cxn>
              <a:cxn ang="0">
                <a:pos x="csX6" y="csY6"/>
              </a:cxn>
            </a:cxnLst>
            <a:rect l="l" t="t" r="r" b="b"/>
            <a:pathLst>
              <a:path w="1371600" h="18288" fill="none" extrusionOk="0">
                <a:moveTo>
                  <a:pt x="0" y="0"/>
                </a:moveTo>
                <a:cubicBezTo>
                  <a:pt x="247303" y="31625"/>
                  <a:pt x="422310" y="-25629"/>
                  <a:pt x="685800" y="0"/>
                </a:cubicBezTo>
                <a:cubicBezTo>
                  <a:pt x="949290" y="25629"/>
                  <a:pt x="1192357" y="6696"/>
                  <a:pt x="1371600" y="0"/>
                </a:cubicBezTo>
                <a:cubicBezTo>
                  <a:pt x="1371355" y="6649"/>
                  <a:pt x="1371915" y="11310"/>
                  <a:pt x="1371600" y="18288"/>
                </a:cubicBezTo>
                <a:cubicBezTo>
                  <a:pt x="1107995" y="26464"/>
                  <a:pt x="1033361" y="32942"/>
                  <a:pt x="713232" y="18288"/>
                </a:cubicBezTo>
                <a:cubicBezTo>
                  <a:pt x="393103" y="3634"/>
                  <a:pt x="289343" y="43221"/>
                  <a:pt x="0" y="18288"/>
                </a:cubicBezTo>
                <a:cubicBezTo>
                  <a:pt x="-459" y="11562"/>
                  <a:pt x="-31" y="5093"/>
                  <a:pt x="0" y="0"/>
                </a:cubicBezTo>
                <a:close/>
              </a:path>
              <a:path w="1371600" h="18288" stroke="0" extrusionOk="0">
                <a:moveTo>
                  <a:pt x="0" y="0"/>
                </a:moveTo>
                <a:cubicBezTo>
                  <a:pt x="170249" y="-24099"/>
                  <a:pt x="504634" y="14338"/>
                  <a:pt x="644652" y="0"/>
                </a:cubicBezTo>
                <a:cubicBezTo>
                  <a:pt x="784670" y="-14338"/>
                  <a:pt x="1087773" y="8679"/>
                  <a:pt x="1371600" y="0"/>
                </a:cubicBezTo>
                <a:cubicBezTo>
                  <a:pt x="1372456" y="3662"/>
                  <a:pt x="1371030" y="13946"/>
                  <a:pt x="1371600" y="18288"/>
                </a:cubicBezTo>
                <a:cubicBezTo>
                  <a:pt x="1176823" y="-1409"/>
                  <a:pt x="900830" y="9989"/>
                  <a:pt x="713232" y="18288"/>
                </a:cubicBezTo>
                <a:cubicBezTo>
                  <a:pt x="525634" y="26587"/>
                  <a:pt x="282837" y="5724"/>
                  <a:pt x="0" y="18288"/>
                </a:cubicBezTo>
                <a:cubicBezTo>
                  <a:pt x="367" y="13143"/>
                  <a:pt x="-823" y="5844"/>
                  <a:pt x="0" y="0"/>
                </a:cubicBezTo>
                <a:close/>
              </a:path>
            </a:pathLst>
          </a:custGeom>
          <a:solidFill>
            <a:schemeClr val="accent2"/>
          </a:solidFill>
          <a:ln w="44450" cap="rnd">
            <a:solidFill>
              <a:schemeClr val="accent2"/>
            </a:solidFill>
            <a:round/>
            <a:extLst>
              <a:ext uri="{C807C97D-BFC1-408E-A445-0C87EB9F89A2}">
                <ask:lineSketchStyleProps xmlns:ask="http://schemas.microsoft.com/office/drawing/2018/sketchyshapes" sd="615697673">
                  <a:prstGeom prst="rect">
                    <a:avLst/>
                  </a:prstGeom>
                  <ask:type>
                    <ask:lineSketchFreehand/>
                  </ask:type>
                </ask:lineSketchStyleProps>
              </a:ext>
            </a:extLst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47E64D47-89E7-8B4F-AE50-5F628AD73410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54294" y="4777739"/>
            <a:ext cx="6897626" cy="1399223"/>
          </a:xfrm>
        </p:spPr>
        <p:txBody>
          <a:bodyPr vert="horz" lIns="91440" tIns="45720" rIns="91440" bIns="45720" rtlCol="0" anchor="ctr">
            <a:normAutofit/>
          </a:bodyPr>
          <a:lstStyle/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 b="1"/>
              <a:t>Reflective Presentation</a:t>
            </a:r>
            <a:endParaRPr lang="en-US" sz="2000"/>
          </a:p>
          <a:p>
            <a:pPr indent="-228600" algn="l">
              <a:buFont typeface="Arial" panose="020B0604020202020204" pitchFamily="34" charset="0"/>
              <a:buChar char="•"/>
            </a:pPr>
            <a:r>
              <a:rPr lang="en-US" sz="2000"/>
              <a:t>Marcio Felipe De Albuquerque Villaverde</a:t>
            </a:r>
            <a:br>
              <a:rPr lang="en-US" sz="2000"/>
            </a:br>
            <a:r>
              <a:rPr lang="en-US" sz="2000"/>
              <a:t>Student ID: 2528537</a:t>
            </a:r>
            <a:br>
              <a:rPr lang="en-US" sz="2000"/>
            </a:br>
            <a:r>
              <a:rPr lang="en-US" sz="2000"/>
              <a:t>University of Wales Trinity Saint David</a:t>
            </a:r>
          </a:p>
          <a:p>
            <a:pPr indent="-228600" algn="l">
              <a:buFont typeface="Arial" panose="020B0604020202020204" pitchFamily="34" charset="0"/>
              <a:buChar char="•"/>
            </a:pPr>
            <a:endParaRPr lang="en-US" sz="2000"/>
          </a:p>
        </p:txBody>
      </p:sp>
    </p:spTree>
    <p:extLst>
      <p:ext uri="{BB962C8B-B14F-4D97-AF65-F5344CB8AC3E}">
        <p14:creationId xmlns:p14="http://schemas.microsoft.com/office/powerpoint/2010/main" val="76823855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21CC4245-8294-8099-C5C9-28315E4FCEC8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00150" y="509587"/>
            <a:ext cx="9791700" cy="583882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69512070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9" name="Picture 8">
            <a:extLst>
              <a:ext uri="{FF2B5EF4-FFF2-40B4-BE49-F238E27FC236}">
                <a16:creationId xmlns:a16="http://schemas.microsoft.com/office/drawing/2014/main" id="{A65AC855-F5B3-09A4-D53E-161DBEE85D0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46" r="7463" b="3"/>
          <a:stretch>
            <a:fillRect/>
          </a:stretch>
        </p:blipFill>
        <p:spPr>
          <a:xfrm>
            <a:off x="0" y="0"/>
            <a:ext cx="12201832" cy="6923938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7139838F-CF9E-E1C9-CB5D-C039EE1A59D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Initial Digital Skills</a:t>
            </a:r>
            <a:endParaRPr lang="en-GB" dirty="0">
              <a:solidFill>
                <a:schemeClr val="bg1"/>
              </a:solidFill>
            </a:endParaRPr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7694D59-69C9-76CE-D59B-3C71404A6106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3"/>
          <a:stretch>
            <a:fillRect/>
          </a:stretch>
        </p:blipFill>
        <p:spPr>
          <a:xfrm>
            <a:off x="7642778" y="1895804"/>
            <a:ext cx="3703648" cy="2208498"/>
          </a:xfrm>
          <a:prstGeom prst="rect">
            <a:avLst/>
          </a:prstGeom>
        </p:spPr>
      </p:pic>
      <p:sp>
        <p:nvSpPr>
          <p:cNvPr id="7" name="TextBox 6">
            <a:extLst>
              <a:ext uri="{FF2B5EF4-FFF2-40B4-BE49-F238E27FC236}">
                <a16:creationId xmlns:a16="http://schemas.microsoft.com/office/drawing/2014/main" id="{4EDD5CDB-2320-9635-8FE5-81058BC9BE9E}"/>
              </a:ext>
            </a:extLst>
          </p:cNvPr>
          <p:cNvSpPr txBox="1"/>
          <p:nvPr/>
        </p:nvSpPr>
        <p:spPr>
          <a:xfrm>
            <a:off x="1202919" y="1615309"/>
            <a:ext cx="6096000" cy="5632311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r>
              <a:rPr lang="en-GB" dirty="0"/>
              <a:t>This chart shows my digital skills at the beginning of my course. It represents my knowledge before I started developing new digital competencies.</a:t>
            </a:r>
          </a:p>
          <a:p>
            <a:endParaRPr lang="en-GB" dirty="0"/>
          </a:p>
          <a:p>
            <a:r>
              <a:rPr lang="en-GB" dirty="0"/>
              <a:t>At that time, I had only basic experience with digital tools. I was still learning how to use Microsoft, Outlook . I also had limited knowledge of LinkedIn and was just starting to create a professional profile and understand how to use it for networking.</a:t>
            </a:r>
          </a:p>
          <a:p>
            <a:endParaRPr lang="en-GB" dirty="0"/>
          </a:p>
          <a:p>
            <a:r>
              <a:rPr lang="en-GB" dirty="0"/>
              <a:t>My skills in Microsoft Office applications such as PowerPoint, Excel, and Word were also at a beginner level. I was learning how to create presentations, organise and analyse data in Excel, and produce professional documents in Word.</a:t>
            </a:r>
          </a:p>
          <a:p>
            <a:r>
              <a:rPr lang="en-GB" dirty="0"/>
              <a:t>This Graphic provides a starting point to compare with my final digital skills assessment, showing the progress I have made throughout the course.</a:t>
            </a:r>
          </a:p>
          <a:p>
            <a:br>
              <a:rPr lang="en-GB" dirty="0"/>
            </a:br>
            <a:endParaRPr lang="en-GB" dirty="0"/>
          </a:p>
          <a:p>
            <a:pPr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19399325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2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" name="Picture 5">
            <a:extLst>
              <a:ext uri="{FF2B5EF4-FFF2-40B4-BE49-F238E27FC236}">
                <a16:creationId xmlns:a16="http://schemas.microsoft.com/office/drawing/2014/main" id="{2F64B3CA-24B2-39C6-BDAA-D6CE4565B984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96" r="7508" b="-1"/>
          <a:stretch>
            <a:fillRect/>
          </a:stretch>
        </p:blipFill>
        <p:spPr>
          <a:xfrm>
            <a:off x="-560439" y="-537946"/>
            <a:ext cx="12749874" cy="7395947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CC37717-3C1F-DE73-3955-296AF5231861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1202919" y="284176"/>
            <a:ext cx="9784080" cy="1508760"/>
          </a:xfrm>
        </p:spPr>
        <p:txBody>
          <a:bodyPr>
            <a:normAutofit/>
          </a:bodyPr>
          <a:lstStyle/>
          <a:p>
            <a:r>
              <a:rPr lang="en-GB" dirty="0"/>
              <a:t>outlook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B0C138-38E2-8F88-77E1-9448EB025322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1202920" y="2011680"/>
            <a:ext cx="6263640" cy="4206240"/>
          </a:xfrm>
        </p:spPr>
        <p:txBody>
          <a:bodyPr>
            <a:normAutofit/>
          </a:bodyPr>
          <a:lstStyle/>
          <a:p>
            <a:r>
              <a:rPr lang="en-GB"/>
              <a:t>In Week 2, I learned how to use Microsoft Outlook. I practiced sending and receiving emails, managing folders, organizing my inbox, and using the calendar. I also learned how to use the main Outlook features and improved my email management skills.</a:t>
            </a:r>
          </a:p>
          <a:p>
            <a:endParaRPr lang="en-GB" dirty="0"/>
          </a:p>
        </p:txBody>
      </p:sp>
      <p:pic>
        <p:nvPicPr>
          <p:cNvPr id="4" name="Picture 3" descr="Datei:Microsoft Outlook Icon (2025–present).svg – Wikiversity">
            <a:extLst>
              <a:ext uri="{FF2B5EF4-FFF2-40B4-BE49-F238E27FC236}">
                <a16:creationId xmlns:a16="http://schemas.microsoft.com/office/drawing/2014/main" id="{A7214119-3E13-99BC-1A89-9AD0BF2CED01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38110" r="4" b="4"/>
          <a:stretch>
            <a:fillRect/>
          </a:stretch>
        </p:blipFill>
        <p:spPr>
          <a:xfrm>
            <a:off x="7847215" y="1820334"/>
            <a:ext cx="4342220" cy="2546229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43383148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3C4CD35B-78F5-8074-829B-1284E6D233C9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r="230"/>
          <a:stretch>
            <a:fillRect/>
          </a:stretch>
        </p:blipFill>
        <p:spPr>
          <a:xfrm>
            <a:off x="3234814" y="550606"/>
            <a:ext cx="8632722" cy="5771536"/>
          </a:xfrm>
          <a:prstGeom prst="rect">
            <a:avLst/>
          </a:prstGeom>
          <a:ln>
            <a:solidFill>
              <a:schemeClr val="bg2"/>
            </a:solidFill>
          </a:ln>
        </p:spPr>
      </p:pic>
    </p:spTree>
    <p:extLst>
      <p:ext uri="{BB962C8B-B14F-4D97-AF65-F5344CB8AC3E}">
        <p14:creationId xmlns:p14="http://schemas.microsoft.com/office/powerpoint/2010/main" val="3962932798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93" name="Rectangle 2092">
            <a:extLst>
              <a:ext uri="{FF2B5EF4-FFF2-40B4-BE49-F238E27FC236}">
                <a16:creationId xmlns:a16="http://schemas.microsoft.com/office/drawing/2014/main" id="{819B5B64-0E56-4669-BF5E-F3A8C113D13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bg1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094" name="Rectangle 2093">
            <a:extLst>
              <a:ext uri="{FF2B5EF4-FFF2-40B4-BE49-F238E27FC236}">
                <a16:creationId xmlns:a16="http://schemas.microsoft.com/office/drawing/2014/main" id="{7CA1F618-D28C-46F8-A795-54B669D716F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3048" y="3657600"/>
            <a:ext cx="12188952" cy="1828800"/>
          </a:xfrm>
          <a:prstGeom prst="rect">
            <a:avLst/>
          </a:prstGeom>
          <a:solidFill>
            <a:schemeClr val="tx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lt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0" marR="0" lvl="0" indent="0" algn="ctr" defTabSz="914400" rtl="0" eaLnBrk="1" fontAlgn="auto" latinLnBrk="0" hangingPunct="1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Tx/>
              <a:buSzTx/>
              <a:buFontTx/>
              <a:buNone/>
              <a:tabLst/>
              <a:defRPr/>
            </a:pPr>
            <a:endParaRPr kumimoji="0" lang="en-US" sz="1800" b="0" i="0" u="none" strike="noStrike" kern="1200" cap="none" spc="0" normalizeH="0" baseline="0" noProof="0" dirty="0">
              <a:ln>
                <a:noFill/>
              </a:ln>
              <a:solidFill>
                <a:srgbClr val="FFFFFF"/>
              </a:solidFill>
              <a:effectLst/>
              <a:uLnTx/>
              <a:uFillTx/>
              <a:latin typeface="Corbel" panose="020B0503020204020204"/>
              <a:ea typeface="+mn-ea"/>
              <a:cs typeface="+mn-cs"/>
            </a:endParaRPr>
          </a:p>
        </p:txBody>
      </p:sp>
      <p:pic>
        <p:nvPicPr>
          <p:cNvPr id="7" name="Picture 6">
            <a:extLst>
              <a:ext uri="{FF2B5EF4-FFF2-40B4-BE49-F238E27FC236}">
                <a16:creationId xmlns:a16="http://schemas.microsoft.com/office/drawing/2014/main" id="{0F58E248-E1F7-FEAD-573E-55F97390C71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46" r="7463" b="3"/>
          <a:stretch>
            <a:fillRect/>
          </a:stretch>
        </p:blipFill>
        <p:spPr>
          <a:xfrm>
            <a:off x="-12880" y="-32969"/>
            <a:ext cx="12201832" cy="6923938"/>
          </a:xfrm>
          <a:prstGeom prst="rect">
            <a:avLst/>
          </a:prstGeom>
        </p:spPr>
      </p:pic>
      <p:pic>
        <p:nvPicPr>
          <p:cNvPr id="2050" name="Picture 2" descr="Linkedin Icon Png Transparent Linkedin Icon Logo Png Transparent Images ...">
            <a:extLst>
              <a:ext uri="{FF2B5EF4-FFF2-40B4-BE49-F238E27FC236}">
                <a16:creationId xmlns:a16="http://schemas.microsoft.com/office/drawing/2014/main" id="{FD0DB6DC-DF71-2CF9-C2B6-F3B8A4853EDE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9511" r="4" b="3316"/>
          <a:stretch>
            <a:fillRect/>
          </a:stretch>
        </p:blipFill>
        <p:spPr bwMode="auto">
          <a:xfrm>
            <a:off x="1081339" y="3099678"/>
            <a:ext cx="3589867" cy="312951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32184BF-5363-E12F-05DA-74F72936C5D0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365759" y="3794760"/>
            <a:ext cx="11471565" cy="1739347"/>
          </a:xfrm>
        </p:spPr>
        <p:txBody>
          <a:bodyPr>
            <a:normAutofit/>
          </a:bodyPr>
          <a:lstStyle/>
          <a:p>
            <a:r>
              <a:rPr lang="en-GB" dirty="0"/>
              <a:t>LinkedIn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B6E74DDA-C742-B958-743C-5794FA32EF09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4684086" y="1724105"/>
            <a:ext cx="6774426" cy="1704895"/>
          </a:xfrm>
        </p:spPr>
        <p:txBody>
          <a:bodyPr>
            <a:normAutofit fontScale="85000" lnSpcReduction="20000"/>
          </a:bodyPr>
          <a:lstStyle/>
          <a:p>
            <a:pPr fontAlgn="base"/>
            <a:r>
              <a:rPr lang="en-US" sz="2600" dirty="0">
                <a:solidFill>
                  <a:schemeClr val="bg2"/>
                </a:solidFill>
              </a:rPr>
              <a:t>In Week 3, I learned how to use LinkedIn. I created a professional profile , added my skills and experience, connected with other professionals, and learned how to search for job opportunities. LinkedIn is a valuable platform for networking and career development.</a:t>
            </a:r>
            <a:r>
              <a:rPr lang="en-US" sz="1100" dirty="0">
                <a:solidFill>
                  <a:schemeClr val="bg2"/>
                </a:solidFill>
              </a:rPr>
              <a:t>​</a:t>
            </a:r>
          </a:p>
          <a:p>
            <a:pPr fontAlgn="base"/>
            <a:r>
              <a:rPr lang="en-US" sz="1100" dirty="0">
                <a:solidFill>
                  <a:schemeClr val="tx2"/>
                </a:solidFill>
              </a:rPr>
              <a:t>​</a:t>
            </a:r>
          </a:p>
          <a:p>
            <a:endParaRPr lang="en-GB" sz="1100" dirty="0">
              <a:solidFill>
                <a:schemeClr val="tx2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1555161062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1" fill="hold">
                      <p:stCondLst>
                        <p:cond delay="indefinite"/>
                      </p:stCondLst>
                      <p:childTnLst>
                        <p:par>
                          <p:cTn id="12" fill="hold">
                            <p:stCondLst>
                              <p:cond delay="0"/>
                            </p:stCondLst>
                            <p:childTnLst>
                              <p:par>
                                <p:cTn id="13" presetID="10" presetClass="entr" presetSubtype="0" fill="hold" grpId="0" nodeType="click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1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5" dur="7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35" name="Rectangle 3234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3074" name="Picture 2" descr="Microsoft Word Logo, symbol, meaning, history, PNG, brand">
            <a:extLst>
              <a:ext uri="{FF2B5EF4-FFF2-40B4-BE49-F238E27FC236}">
                <a16:creationId xmlns:a16="http://schemas.microsoft.com/office/drawing/2014/main" id="{DF12BB28-18E7-35D4-3064-28216D5E054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5695" r="18" b="8702"/>
          <a:stretch>
            <a:fillRect/>
          </a:stretch>
        </p:blipFill>
        <p:spPr bwMode="auto">
          <a:xfrm>
            <a:off x="4547937" y="-5"/>
            <a:ext cx="7644062" cy="36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C5356EC9-42DF-EE63-C466-B80FBFD89A04}"/>
              </a:ext>
            </a:extLst>
          </p:cNvPr>
          <p:cNvPicPr>
            <a:picLocks noChangeAspect="1"/>
          </p:cNvPicPr>
          <p:nvPr/>
        </p:nvPicPr>
        <p:blipFill>
          <a:blip r:embed="rId3"/>
          <a:srcRect t="6515" r="-1" b="10372"/>
          <a:stretch>
            <a:fillRect/>
          </a:stretch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3237" name="Rectangle 3236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364AC0EB-A3F1-F93A-4953-F7BF98DED10D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5000">
                <a:solidFill>
                  <a:schemeClr val="bg1"/>
                </a:solidFill>
              </a:rPr>
              <a:t>Microsoft Word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A4FB1759-7E7F-67AD-EEC4-D0545F8AADF5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 fontAlgn="base"/>
            <a:r>
              <a:rPr lang="en-US" sz="1400">
                <a:solidFill>
                  <a:schemeClr val="bg1"/>
                </a:solidFill>
              </a:rPr>
              <a:t>In week 4, I learned how to use Microsoft Word. I practiced creating and formatting documents, using different fonts and styles, inserting tables and images, and improving for creating professional reports and letters.​</a:t>
            </a:r>
          </a:p>
          <a:p>
            <a:pPr algn="l" fontAlgn="base"/>
            <a:r>
              <a:rPr lang="en-US" sz="1400">
                <a:solidFill>
                  <a:schemeClr val="bg1"/>
                </a:solidFill>
              </a:rPr>
              <a:t>​</a:t>
            </a:r>
          </a:p>
          <a:p>
            <a:pPr algn="l" fontAlgn="base"/>
            <a:r>
              <a:rPr lang="en-US" sz="1400">
                <a:solidFill>
                  <a:schemeClr val="bg1"/>
                </a:solidFill>
              </a:rPr>
              <a:t>​</a:t>
            </a:r>
          </a:p>
          <a:p>
            <a:pPr algn="l"/>
            <a:endParaRPr lang="en-GB" sz="1400">
              <a:solidFill>
                <a:schemeClr val="bg1"/>
              </a:solidFill>
            </a:endParaRPr>
          </a:p>
        </p:txBody>
      </p:sp>
      <p:cxnSp>
        <p:nvCxnSpPr>
          <p:cNvPr id="3240" name="Straight Connector 3239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  <p:extLst>
      <p:ext uri="{BB962C8B-B14F-4D97-AF65-F5344CB8AC3E}">
        <p14:creationId xmlns:p14="http://schemas.microsoft.com/office/powerpoint/2010/main" val="1564726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Picture 6">
            <a:extLst>
              <a:ext uri="{FF2B5EF4-FFF2-40B4-BE49-F238E27FC236}">
                <a16:creationId xmlns:a16="http://schemas.microsoft.com/office/drawing/2014/main" id="{815E0F1E-D58B-5BCE-74AF-4E3D17C87F6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24" r="414"/>
          <a:stretch>
            <a:fillRect/>
          </a:stretch>
        </p:blipFill>
        <p:spPr>
          <a:xfrm>
            <a:off x="3215148" y="573246"/>
            <a:ext cx="8632723" cy="5748896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417895851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03" name="Rectangle 4102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AD4E125B-312B-DD42-9DE4-6B2DCA6AB947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15" r="-1" b="10372"/>
          <a:stretch>
            <a:fillRect/>
          </a:stretch>
        </p:blipFill>
        <p:spPr>
          <a:xfrm>
            <a:off x="4547919" y="3681401"/>
            <a:ext cx="7644081" cy="3176603"/>
          </a:xfrm>
          <a:prstGeom prst="rect">
            <a:avLst/>
          </a:prstGeom>
        </p:spPr>
      </p:pic>
      <p:sp>
        <p:nvSpPr>
          <p:cNvPr id="4105" name="Rectangle 4104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5545B39A-4AC6-B709-EF03-E8A9D03E6C6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5000">
                <a:solidFill>
                  <a:schemeClr val="bg1"/>
                </a:solidFill>
              </a:rPr>
              <a:t>PowerPoint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F66CCB1D-024B-ABA7-1B6B-65AE2EAA0D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/>
            <a:r>
              <a:rPr lang="en-US" sz="2000">
                <a:solidFill>
                  <a:schemeClr val="bg1"/>
                </a:solidFill>
              </a:rPr>
              <a:t>In Week 5, I learned how to use Microsoft PowerPoint. I created presentation using slides, images , animations, and transitions. I also learned how to organize information clearly and present ideas effectively to an audience.</a:t>
            </a:r>
            <a:endParaRPr lang="en-GB" sz="2000">
              <a:solidFill>
                <a:schemeClr val="bg1"/>
              </a:solidFill>
            </a:endParaRPr>
          </a:p>
        </p:txBody>
      </p:sp>
      <p:cxnSp>
        <p:nvCxnSpPr>
          <p:cNvPr id="4107" name="Straight Connector 4106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4098" name="Picture 2" descr="Microsoft Png Logo Png Picture Microsoft Powerpoint Logo Free">
            <a:extLst>
              <a:ext uri="{FF2B5EF4-FFF2-40B4-BE49-F238E27FC236}">
                <a16:creationId xmlns:a16="http://schemas.microsoft.com/office/drawing/2014/main" id="{286EB369-835B-BFBF-BFC4-AA22E7DD1A3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30066" r="-1" b="21773"/>
          <a:stretch>
            <a:fillRect/>
          </a:stretch>
        </p:blipFill>
        <p:spPr bwMode="auto">
          <a:xfrm>
            <a:off x="6001284" y="0"/>
            <a:ext cx="6190715" cy="36813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860482160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4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2000"/>
                                  </p:stCondLst>
                                  <p:iterate type="lt"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4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extLst>
              <a:ext uri="{FF2B5EF4-FFF2-40B4-BE49-F238E27FC236}">
                <a16:creationId xmlns:a16="http://schemas.microsoft.com/office/drawing/2014/main" id="{67065260-71BC-263E-574D-71737D4D69BC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515"/>
          <a:stretch>
            <a:fillRect/>
          </a:stretch>
        </p:blipFill>
        <p:spPr>
          <a:xfrm>
            <a:off x="3224981" y="560439"/>
            <a:ext cx="7944465" cy="5751869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083676071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7" name="Rectangle 5126">
            <a:extLst>
              <a:ext uri="{FF2B5EF4-FFF2-40B4-BE49-F238E27FC236}">
                <a16:creationId xmlns:a16="http://schemas.microsoft.com/office/drawing/2014/main" id="{27BDFED6-6E33-4606-AFE2-886ADB1C018E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solidFill>
            <a:schemeClr val="tx1">
              <a:lumMod val="95000"/>
              <a:lumOff val="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 dirty="0"/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49652806-4BD1-1F53-4760-6B81C340D90A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6515" r="-1" b="10372"/>
          <a:stretch>
            <a:fillRect/>
          </a:stretch>
        </p:blipFill>
        <p:spPr>
          <a:xfrm>
            <a:off x="4547938" y="3681409"/>
            <a:ext cx="7644062" cy="3176595"/>
          </a:xfrm>
          <a:prstGeom prst="rect">
            <a:avLst/>
          </a:prstGeom>
        </p:spPr>
      </p:pic>
      <p:sp>
        <p:nvSpPr>
          <p:cNvPr id="5129" name="Rectangle 5128">
            <a:extLst>
              <a:ext uri="{FF2B5EF4-FFF2-40B4-BE49-F238E27FC236}">
                <a16:creationId xmlns:a16="http://schemas.microsoft.com/office/drawing/2014/main" id="{890DEF05-784E-4B61-89E4-04C4ECF4E5A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92000" cy="6858000"/>
          </a:xfrm>
          <a:prstGeom prst="rect">
            <a:avLst/>
          </a:prstGeom>
          <a:gradFill>
            <a:gsLst>
              <a:gs pos="36000">
                <a:schemeClr val="tx1">
                  <a:lumMod val="95000"/>
                  <a:lumOff val="5000"/>
                </a:schemeClr>
              </a:gs>
              <a:gs pos="81000">
                <a:schemeClr val="tx1">
                  <a:lumMod val="95000"/>
                  <a:lumOff val="5000"/>
                  <a:alpha val="0"/>
                </a:schemeClr>
              </a:gs>
            </a:gsLst>
            <a:lin ang="0" scaled="0"/>
          </a:gra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2" name="Title 1">
            <a:extLst>
              <a:ext uri="{FF2B5EF4-FFF2-40B4-BE49-F238E27FC236}">
                <a16:creationId xmlns:a16="http://schemas.microsoft.com/office/drawing/2014/main" id="{7D84D7A3-E382-F11E-1488-D8D430EFE1B2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838200" y="1115219"/>
            <a:ext cx="5395912" cy="2387600"/>
          </a:xfrm>
        </p:spPr>
        <p:txBody>
          <a:bodyPr>
            <a:normAutofit/>
          </a:bodyPr>
          <a:lstStyle/>
          <a:p>
            <a:pPr algn="l"/>
            <a:r>
              <a:rPr lang="en-GB" sz="5000">
                <a:solidFill>
                  <a:schemeClr val="bg1"/>
                </a:solidFill>
              </a:rPr>
              <a:t>Excel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C9691F72-E995-F2DF-E7B5-D13D70928AA3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838200" y="3902075"/>
            <a:ext cx="5395912" cy="1655762"/>
          </a:xfrm>
        </p:spPr>
        <p:txBody>
          <a:bodyPr>
            <a:normAutofit/>
          </a:bodyPr>
          <a:lstStyle/>
          <a:p>
            <a:pPr algn="l"/>
            <a:r>
              <a:rPr lang="en-GB" sz="2000" dirty="0">
                <a:solidFill>
                  <a:schemeClr val="bg1"/>
                </a:solidFill>
              </a:rPr>
              <a:t>In Week 6, I learned how to use Microsoft Excel. I worked with spreadsheets, entered and organized data analysis and makes information easier to understand.</a:t>
            </a:r>
          </a:p>
        </p:txBody>
      </p:sp>
      <p:cxnSp>
        <p:nvCxnSpPr>
          <p:cNvPr id="5131" name="Straight Connector 5130">
            <a:extLst>
              <a:ext uri="{FF2B5EF4-FFF2-40B4-BE49-F238E27FC236}">
                <a16:creationId xmlns:a16="http://schemas.microsoft.com/office/drawing/2014/main" id="{C41BAEC7-F7B0-4224-8B18-8F74B7D87F0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CxnSpPr>
            <a:cxnSpLocks noGrp="1" noRot="1" noChangeAspect="1" noMove="1" noResize="1" noEditPoints="1" noAdjustHandles="1" noChangeArrowheads="1" noChangeShapeType="1"/>
          </p:cNvCxn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CxnSpPr>
        <p:spPr>
          <a:xfrm flipH="1">
            <a:off x="838200" y="3681408"/>
            <a:ext cx="11353799" cy="0"/>
          </a:xfrm>
          <a:prstGeom prst="line">
            <a:avLst/>
          </a:prstGeom>
          <a:ln w="12700">
            <a:solidFill>
              <a:schemeClr val="accent2"/>
            </a:solidFill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pic>
        <p:nvPicPr>
          <p:cNvPr id="5122" name="Picture 2" descr="Office Excel Logo">
            <a:extLst>
              <a:ext uri="{FF2B5EF4-FFF2-40B4-BE49-F238E27FC236}">
                <a16:creationId xmlns:a16="http://schemas.microsoft.com/office/drawing/2014/main" id="{8AC6E58E-6EBA-3EB6-9E3D-51E5A6FFB9CA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3">
            <a:alphaModFix/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19997" r="-1" b="31843"/>
          <a:stretch>
            <a:fillRect/>
          </a:stretch>
        </p:blipFill>
        <p:spPr bwMode="auto">
          <a:xfrm>
            <a:off x="4547937" y="-5"/>
            <a:ext cx="7644062" cy="3681406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455888082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withEffect">
                                  <p:stCondLst>
                                    <p:cond delay="10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700"/>
                                        <p:tgtEl>
                                          <p:spTgt spid="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8" presetID="10" presetClass="entr" presetSubtype="0" fill="hold" grpId="0" nodeType="withEffect">
                                  <p:stCondLst>
                                    <p:cond delay="1500"/>
                                  </p:stCondLst>
                                  <p:iterate>
                                    <p:tmPct val="10000"/>
                                  </p:iterate>
                                  <p:childTnLst>
                                    <p:set>
                                      <p:cBhvr>
                                        <p:cTn id="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0" dur="7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3E218C4-DA17-4354-FA78-AC3B8A391295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3932903" y="624110"/>
            <a:ext cx="7571709" cy="1273516"/>
          </a:xfrm>
        </p:spPr>
        <p:txBody>
          <a:bodyPr/>
          <a:lstStyle/>
          <a:p>
            <a:endParaRPr lang="en-GB" dirty="0"/>
          </a:p>
        </p:txBody>
      </p:sp>
      <p:pic>
        <p:nvPicPr>
          <p:cNvPr id="5" name="Content Placeholder 4">
            <a:extLst>
              <a:ext uri="{FF2B5EF4-FFF2-40B4-BE49-F238E27FC236}">
                <a16:creationId xmlns:a16="http://schemas.microsoft.com/office/drawing/2014/main" id="{802289A3-D7D5-9145-7BA4-60A2C8B7CC8E}"/>
              </a:ext>
            </a:extLst>
          </p:cNvPr>
          <p:cNvPicPr>
            <a:picLocks noGrp="1" noChangeAspect="1"/>
          </p:cNvPicPr>
          <p:nvPr>
            <p:ph idx="1"/>
          </p:nvPr>
        </p:nvPicPr>
        <p:blipFill>
          <a:blip r:embed="rId2"/>
          <a:stretch>
            <a:fillRect/>
          </a:stretch>
        </p:blipFill>
        <p:spPr>
          <a:xfrm>
            <a:off x="3234814" y="580818"/>
            <a:ext cx="8750710" cy="5696363"/>
          </a:xfrm>
          <a:prstGeom prst="rect">
            <a:avLst/>
          </a:prstGeom>
          <a:ln>
            <a:noFill/>
          </a:ln>
        </p:spPr>
      </p:pic>
    </p:spTree>
    <p:extLst>
      <p:ext uri="{BB962C8B-B14F-4D97-AF65-F5344CB8AC3E}">
        <p14:creationId xmlns:p14="http://schemas.microsoft.com/office/powerpoint/2010/main" val="1798691357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" name="Content Placeholder 4">
            <a:extLst>
              <a:ext uri="{FF2B5EF4-FFF2-40B4-BE49-F238E27FC236}">
                <a16:creationId xmlns:a16="http://schemas.microsoft.com/office/drawing/2014/main" id="{5E253CBB-47EA-91C5-576C-0526D74E277D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46" r="7463" b="3"/>
          <a:stretch>
            <a:fillRect/>
          </a:stretch>
        </p:blipFill>
        <p:spPr>
          <a:xfrm>
            <a:off x="1" y="-407022"/>
            <a:ext cx="12191999" cy="7672043"/>
          </a:xfrm>
          <a:prstGeom prst="rect">
            <a:avLst/>
          </a:prstGeom>
        </p:spPr>
      </p:pic>
      <p:pic>
        <p:nvPicPr>
          <p:cNvPr id="5" name="Picture 4">
            <a:extLst>
              <a:ext uri="{FF2B5EF4-FFF2-40B4-BE49-F238E27FC236}">
                <a16:creationId xmlns:a16="http://schemas.microsoft.com/office/drawing/2014/main" id="{6FEC5C07-1A5D-B6BA-1BCA-AE0FCE91E5DF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235906" y="2720154"/>
            <a:ext cx="7718106" cy="4137846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EF5200B7-E96E-8D9A-997D-B9347F0CFE6B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New GRAPHIC</a:t>
            </a:r>
            <a:br>
              <a:rPr lang="en-GB" dirty="0">
                <a:solidFill>
                  <a:schemeClr val="tx1"/>
                </a:solidFill>
              </a:rPr>
            </a:br>
            <a:endParaRPr lang="en-GB" dirty="0">
              <a:solidFill>
                <a:schemeClr val="tx1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5FE3252-44DC-2CC4-C71E-E0761BAC8AA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71399" y="1242998"/>
            <a:ext cx="9784080" cy="4206240"/>
          </a:xfrm>
        </p:spPr>
        <p:txBody>
          <a:bodyPr/>
          <a:lstStyle/>
          <a:p>
            <a:pPr marL="0" indent="0">
              <a:buNone/>
            </a:pPr>
            <a:r>
              <a:rPr lang="en-GB" dirty="0"/>
              <a:t>This charts results an improvement in several areas, including digital communication, information literacy, digital productivity, and collaboration. This demonstrates the positive impact of the progress in developing essential digital skills.</a:t>
            </a:r>
          </a:p>
        </p:txBody>
      </p:sp>
    </p:spTree>
    <p:extLst>
      <p:ext uri="{BB962C8B-B14F-4D97-AF65-F5344CB8AC3E}">
        <p14:creationId xmlns:p14="http://schemas.microsoft.com/office/powerpoint/2010/main" val="706560194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961439-0FE9-05F2-76D4-D588F46C7F00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481013" y="3752849"/>
            <a:ext cx="3290887" cy="2452687"/>
          </a:xfrm>
        </p:spPr>
        <p:txBody>
          <a:bodyPr anchor="ctr">
            <a:normAutofit/>
          </a:bodyPr>
          <a:lstStyle/>
          <a:p>
            <a:r>
              <a:rPr lang="en-GB" sz="3600"/>
              <a:t>Conclusion</a:t>
            </a:r>
            <a:endParaRPr lang="en-GB" sz="36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8996B3-6B28-C061-C6F0-9E9D982E81DD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223982" y="3752850"/>
            <a:ext cx="7485413" cy="2452687"/>
          </a:xfrm>
        </p:spPr>
        <p:txBody>
          <a:bodyPr anchor="ctr">
            <a:normAutofit/>
          </a:bodyPr>
          <a:lstStyle/>
          <a:p>
            <a:r>
              <a:rPr lang="en-GB" sz="1800"/>
              <a:t>Overall, this course helped me improve my digital skills and confidence in using professional software. I believe these skills will help me in my future studies and career.</a:t>
            </a:r>
          </a:p>
          <a:p>
            <a:endParaRPr lang="en-GB" sz="1800"/>
          </a:p>
        </p:txBody>
      </p:sp>
      <p:pic>
        <p:nvPicPr>
          <p:cNvPr id="4" name="Picture 3" descr="預知2030年未來世界新樣貌 - 今周刊">
            <a:extLst>
              <a:ext uri="{FF2B5EF4-FFF2-40B4-BE49-F238E27FC236}">
                <a16:creationId xmlns:a16="http://schemas.microsoft.com/office/drawing/2014/main" id="{9202C818-2F35-A9E9-CDF9-B52670B3C75B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t="16744" b="23871"/>
          <a:stretch>
            <a:fillRect/>
          </a:stretch>
        </p:blipFill>
        <p:spPr>
          <a:xfrm>
            <a:off x="20" y="10"/>
            <a:ext cx="12191980" cy="3710603"/>
          </a:xfrm>
          <a:custGeom>
            <a:avLst/>
            <a:gdLst/>
            <a:ahLst/>
            <a:cxnLst/>
            <a:rect l="l" t="t" r="r" b="b"/>
            <a:pathLst>
              <a:path w="12192000" h="3692092">
                <a:moveTo>
                  <a:pt x="0" y="0"/>
                </a:moveTo>
                <a:lnTo>
                  <a:pt x="12192000" y="0"/>
                </a:lnTo>
                <a:lnTo>
                  <a:pt x="12192000" y="3504824"/>
                </a:lnTo>
                <a:lnTo>
                  <a:pt x="12024691" y="3517794"/>
                </a:lnTo>
                <a:cubicBezTo>
                  <a:pt x="8077523" y="3783195"/>
                  <a:pt x="4094678" y="3026959"/>
                  <a:pt x="160485" y="3663863"/>
                </a:cubicBezTo>
                <a:lnTo>
                  <a:pt x="0" y="3692092"/>
                </a:lnTo>
                <a:close/>
              </a:path>
            </a:pathLst>
          </a:custGeom>
        </p:spPr>
      </p:pic>
    </p:spTree>
    <p:extLst>
      <p:ext uri="{BB962C8B-B14F-4D97-AF65-F5344CB8AC3E}">
        <p14:creationId xmlns:p14="http://schemas.microsoft.com/office/powerpoint/2010/main" val="249978858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Content Placeholder 4">
            <a:extLst>
              <a:ext uri="{FF2B5EF4-FFF2-40B4-BE49-F238E27FC236}">
                <a16:creationId xmlns:a16="http://schemas.microsoft.com/office/drawing/2014/main" id="{53AC7920-23E1-F1D1-2A99-4F93E10473B0}"/>
              </a:ext>
            </a:extLst>
          </p:cNvPr>
          <p:cNvPicPr>
            <a:picLocks noChangeAspect="1"/>
          </p:cNvPicPr>
          <p:nvPr/>
        </p:nvPicPr>
        <p:blipFill>
          <a:blip r:embed="rId2"/>
          <a:srcRect l="6246" r="7463" b="3"/>
          <a:stretch>
            <a:fillRect/>
          </a:stretch>
        </p:blipFill>
        <p:spPr>
          <a:xfrm>
            <a:off x="1" y="-407022"/>
            <a:ext cx="12191999" cy="7672043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FDC640CA-2389-7AF1-28F7-214614F5435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/>
              <a:t>THANK YOU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E166EAB8-C66E-525C-1AAC-2D315E06C536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en-GB" sz="2800" dirty="0"/>
              <a:t>I’d really appreciate your feedback on my presentation. </a:t>
            </a:r>
          </a:p>
          <a:p>
            <a:pPr marL="0" indent="0">
              <a:buNone/>
            </a:pPr>
            <a:r>
              <a:rPr lang="en-GB" sz="2800" dirty="0"/>
              <a:t>Please scan the QR code below to complete the feedback form.</a:t>
            </a: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45405503-6D7F-7AC5-3B93-5878C92F5537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3760470" y="3630396"/>
            <a:ext cx="3501924" cy="350192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598375268"/>
      </p:ext>
    </p:extLst>
  </p:cSld>
  <p:clrMapOvr>
    <a:masterClrMapping/>
  </p:clrMapOvr>
</p:sld>
</file>

<file path=ppt/theme/_rels/them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_rels/them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3.jpeg"/></Relationships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ppt/theme/theme2.xml><?xml version="1.0" encoding="utf-8"?>
<a:theme xmlns:a="http://schemas.openxmlformats.org/drawingml/2006/main" name="Circuit">
  <a:themeElements>
    <a:clrScheme name="Circuit">
      <a:dk1>
        <a:sysClr val="windowText" lastClr="000000"/>
      </a:dk1>
      <a:lt1>
        <a:sysClr val="window" lastClr="FFFFFF"/>
      </a:lt1>
      <a:dk2>
        <a:srgbClr val="134770"/>
      </a:dk2>
      <a:lt2>
        <a:srgbClr val="82FFFF"/>
      </a:lt2>
      <a:accent1>
        <a:srgbClr val="9ACD4C"/>
      </a:accent1>
      <a:accent2>
        <a:srgbClr val="FAA93A"/>
      </a:accent2>
      <a:accent3>
        <a:srgbClr val="D35940"/>
      </a:accent3>
      <a:accent4>
        <a:srgbClr val="B258D3"/>
      </a:accent4>
      <a:accent5>
        <a:srgbClr val="63A0CC"/>
      </a:accent5>
      <a:accent6>
        <a:srgbClr val="8AC4A7"/>
      </a:accent6>
      <a:hlink>
        <a:srgbClr val="B8FA56"/>
      </a:hlink>
      <a:folHlink>
        <a:srgbClr val="7AF8CC"/>
      </a:folHlink>
    </a:clrScheme>
    <a:fontScheme name="Circuit">
      <a:maj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Tw Cen MT" panose="020B0602020104020603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Circuit">
      <a:fillStyleLst>
        <a:solidFill>
          <a:schemeClr val="phClr"/>
        </a:solidFill>
        <a:gradFill rotWithShape="1">
          <a:gsLst>
            <a:gs pos="0">
              <a:schemeClr val="phClr">
                <a:tint val="58000"/>
                <a:satMod val="108000"/>
                <a:lumMod val="110000"/>
              </a:schemeClr>
            </a:gs>
            <a:gs pos="100000">
              <a:schemeClr val="phClr">
                <a:tint val="81000"/>
                <a:satMod val="109000"/>
                <a:lumMod val="105000"/>
              </a:schemeClr>
            </a:gs>
          </a:gsLst>
          <a:lin ang="5040000" scaled="0"/>
        </a:gradFill>
        <a:gradFill rotWithShape="1">
          <a:gsLst>
            <a:gs pos="0">
              <a:schemeClr val="phClr">
                <a:tint val="94000"/>
                <a:satMod val="105000"/>
                <a:lumMod val="102000"/>
              </a:schemeClr>
            </a:gs>
            <a:gs pos="100000">
              <a:schemeClr val="phClr">
                <a:shade val="74000"/>
                <a:satMod val="128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5875" cap="flat" cmpd="sng" algn="ctr">
          <a:solidFill>
            <a:schemeClr val="phClr"/>
          </a:solidFill>
          <a:prstDash val="solid"/>
        </a:ln>
        <a:ln w="22225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8000"/>
                <a:hueMod val="94000"/>
                <a:satMod val="148000"/>
                <a:lumMod val="150000"/>
              </a:schemeClr>
            </a:gs>
            <a:gs pos="100000">
              <a:schemeClr val="phClr">
                <a:shade val="92000"/>
                <a:hueMod val="104000"/>
                <a:satMod val="140000"/>
                <a:lumMod val="68000"/>
              </a:schemeClr>
            </a:gs>
          </a:gsLst>
          <a:lin ang="5040000" scaled="0"/>
        </a:gradFill>
        <a:blipFill>
          <a:blip xmlns:r="http://schemas.openxmlformats.org/officeDocument/2006/relationships" r:embed="rId1">
            <a:duotone>
              <a:schemeClr val="phClr">
                <a:shade val="88000"/>
                <a:hueMod val="106000"/>
                <a:satMod val="140000"/>
                <a:lumMod val="54000"/>
              </a:schemeClr>
              <a:schemeClr val="phClr">
                <a:tint val="98000"/>
                <a:hueMod val="90000"/>
                <a:satMod val="150000"/>
                <a:lumMod val="160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Circuit" id="{0AC2F7E7-15F5-431C-B2A2-456FE929F56C}" vid="{0911B802-464C-4241-8DD9-B60FF88E379F}"/>
    </a:ext>
  </a:extLst>
</a:theme>
</file>

<file path=ppt/theme/theme3.xml><?xml version="1.0" encoding="utf-8"?>
<a:theme xmlns:a="http://schemas.openxmlformats.org/drawingml/2006/main" name="Wisp">
  <a:themeElements>
    <a:clrScheme name="Wisp">
      <a:dk1>
        <a:sysClr val="windowText" lastClr="000000"/>
      </a:dk1>
      <a:lt1>
        <a:sysClr val="window" lastClr="FFFFFF"/>
      </a:lt1>
      <a:dk2>
        <a:srgbClr val="2E5369"/>
      </a:dk2>
      <a:lt2>
        <a:srgbClr val="CFE2E7"/>
      </a:lt2>
      <a:accent1>
        <a:srgbClr val="353535"/>
      </a:accent1>
      <a:accent2>
        <a:srgbClr val="31B4E6"/>
      </a:accent2>
      <a:accent3>
        <a:srgbClr val="265991"/>
      </a:accent3>
      <a:accent4>
        <a:srgbClr val="7E40CC"/>
      </a:accent4>
      <a:accent5>
        <a:srgbClr val="B927E9"/>
      </a:accent5>
      <a:accent6>
        <a:srgbClr val="E833BF"/>
      </a:accent6>
      <a:hlink>
        <a:srgbClr val="2DA0F1"/>
      </a:hlink>
      <a:folHlink>
        <a:srgbClr val="7ED1E6"/>
      </a:folHlink>
    </a:clrScheme>
    <a:fontScheme name="Wisp">
      <a:maj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HY중고딕"/>
        <a:font script="Hans" typeface="幼圆"/>
        <a:font script="Hant" typeface="微軟正黑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inorFont>
    </a:fontScheme>
    <a:fmtScheme name="Wisp">
      <a:fillStyleLst>
        <a:solidFill>
          <a:schemeClr val="phClr"/>
        </a:solidFill>
        <a:solidFill>
          <a:schemeClr val="phClr">
            <a:tint val="70000"/>
            <a:lumMod val="104000"/>
          </a:schemeClr>
        </a:solidFill>
        <a:gradFill rotWithShape="1">
          <a:gsLst>
            <a:gs pos="0">
              <a:schemeClr val="phClr">
                <a:tint val="96000"/>
                <a:lumMod val="104000"/>
              </a:schemeClr>
            </a:gs>
            <a:gs pos="100000">
              <a:schemeClr val="phClr">
                <a:shade val="98000"/>
                <a:lumMod val="9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>
              <a:shade val="90000"/>
            </a:schemeClr>
          </a:solidFill>
          <a:prstDash val="solid"/>
        </a:ln>
        <a:ln w="15875" cap="rnd" cmpd="sng" algn="ctr">
          <a:solidFill>
            <a:schemeClr val="phClr"/>
          </a:solidFill>
          <a:prstDash val="solid"/>
        </a:ln>
        <a:ln w="2222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2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60000"/>
              </a:srgbClr>
            </a:outerShdw>
          </a:effectLst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satMod val="92000"/>
                <a:lumMod val="120000"/>
              </a:schemeClr>
            </a:gs>
            <a:gs pos="100000">
              <a:schemeClr val="phClr">
                <a:shade val="98000"/>
                <a:satMod val="120000"/>
                <a:lumMod val="98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Wisp" id="{7CB32D59-10C0-40DD-B7BD-2E94284A981C}" vid="{4F34B87B-9C7A-41AE-A6CB-48536223DFFD}"/>
    </a:ext>
  </a:extLst>
</a:theme>
</file>

<file path=ppt/theme/theme4.xml><?xml version="1.0" encoding="utf-8"?>
<a:theme xmlns:a="http://schemas.openxmlformats.org/drawingml/2006/main" name="Banded">
  <a:themeElements>
    <a:clrScheme name="Banded">
      <a:dk1>
        <a:srgbClr val="2C2C2C"/>
      </a:dk1>
      <a:lt1>
        <a:srgbClr val="FFFFFF"/>
      </a:lt1>
      <a:dk2>
        <a:srgbClr val="099BDD"/>
      </a:dk2>
      <a:lt2>
        <a:srgbClr val="F2F2F2"/>
      </a:lt2>
      <a:accent1>
        <a:srgbClr val="FFC000"/>
      </a:accent1>
      <a:accent2>
        <a:srgbClr val="A5D028"/>
      </a:accent2>
      <a:accent3>
        <a:srgbClr val="08CC78"/>
      </a:accent3>
      <a:accent4>
        <a:srgbClr val="F24099"/>
      </a:accent4>
      <a:accent5>
        <a:srgbClr val="828288"/>
      </a:accent5>
      <a:accent6>
        <a:srgbClr val="F56617"/>
      </a:accent6>
      <a:hlink>
        <a:srgbClr val="005DBA"/>
      </a:hlink>
      <a:folHlink>
        <a:srgbClr val="6C606A"/>
      </a:folHlink>
    </a:clrScheme>
    <a:fontScheme name="Banded">
      <a:maj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orbel" panose="020B0503020204020204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Banded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satMod val="120000"/>
                <a:lumMod val="107000"/>
              </a:schemeClr>
            </a:gs>
            <a:gs pos="50000">
              <a:schemeClr val="phClr">
                <a:tint val="70000"/>
                <a:satMod val="124000"/>
                <a:lumMod val="103000"/>
              </a:schemeClr>
            </a:gs>
            <a:gs pos="100000">
              <a:schemeClr val="phClr">
                <a:tint val="85000"/>
                <a:satMod val="120000"/>
                <a:lumMod val="10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85000"/>
                <a:shade val="98000"/>
                <a:satMod val="110000"/>
                <a:lumMod val="103000"/>
              </a:schemeClr>
            </a:gs>
            <a:gs pos="50000">
              <a:schemeClr val="phClr">
                <a:shade val="85000"/>
                <a:satMod val="105000"/>
                <a:lumMod val="100000"/>
              </a:schemeClr>
            </a:gs>
            <a:gs pos="100000">
              <a:schemeClr val="phClr">
                <a:shade val="60000"/>
                <a:satMod val="120000"/>
                <a:lumMod val="100000"/>
              </a:schemeClr>
            </a:gs>
          </a:gsLst>
          <a:lin ang="5400000" scaled="0"/>
        </a:gradFill>
      </a:fillStyleLst>
      <a:lnStyleLst>
        <a:ln w="9525" cap="flat" cmpd="sng" algn="ctr">
          <a:solidFill>
            <a:schemeClr val="phClr"/>
          </a:solidFill>
          <a:prstDash val="solid"/>
        </a:ln>
        <a:ln w="12700" cap="flat" cmpd="sng" algn="ctr">
          <a:solidFill>
            <a:schemeClr val="phClr"/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50800" dist="15875" dir="5400000" algn="ctr" rotWithShape="0">
              <a:srgbClr val="000000">
                <a:alpha val="68000"/>
              </a:srgbClr>
            </a:outerShdw>
          </a:effectLst>
        </a:effectStyle>
        <a:effectStyle>
          <a:effectLst>
            <a:outerShdw blurRad="88900" dist="2794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blipFill rotWithShape="1">
          <a:blip xmlns:r="http://schemas.openxmlformats.org/officeDocument/2006/relationships" r:embed="rId1">
            <a:duotone>
              <a:schemeClr val="phClr"/>
              <a:schemeClr val="phClr">
                <a:shade val="91000"/>
                <a:satMod val="105000"/>
              </a:schemeClr>
            </a:duotone>
          </a:blip>
          <a:tile tx="0" ty="0" sx="100000" sy="100000" flip="none" algn="tl"/>
        </a:blipFill>
        <a:gradFill rotWithShape="1">
          <a:gsLst>
            <a:gs pos="0">
              <a:schemeClr val="phClr">
                <a:tint val="100000"/>
                <a:shade val="0"/>
                <a:satMod val="100000"/>
              </a:schemeClr>
            </a:gs>
            <a:gs pos="100000">
              <a:schemeClr val="phClr">
                <a:shade val="100000"/>
                <a:satMod val="10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Banded" id="{98DFF888-2449-4D28-977C-6306C017633E}" vid="{9792607F-9579-4224-82FF-9C88C3E1E53D}"/>
    </a:ext>
  </a:extLst>
</a:theme>
</file>

<file path=ppt/theme/theme5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0E2841"/>
      </a:dk2>
      <a:lt2>
        <a:srgbClr val="E8E8E8"/>
      </a:lt2>
      <a:accent1>
        <a:srgbClr val="156082"/>
      </a:accent1>
      <a:accent2>
        <a:srgbClr val="E97132"/>
      </a:accent2>
      <a:accent3>
        <a:srgbClr val="196B24"/>
      </a:accent3>
      <a:accent4>
        <a:srgbClr val="0F9ED5"/>
      </a:accent4>
      <a:accent5>
        <a:srgbClr val="A02B93"/>
      </a:accent5>
      <a:accent6>
        <a:srgbClr val="4EA72E"/>
      </a:accent6>
      <a:hlink>
        <a:srgbClr val="467886"/>
      </a:hlink>
      <a:folHlink>
        <a:srgbClr val="96607D"/>
      </a:folHlink>
    </a:clrScheme>
    <a:fontScheme name="Office">
      <a:majorFont>
        <a:latin typeface="Aptos Display" panose="0211000402020202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Aptos" panose="0211000402020202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  <a:ln w="2540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  <a:extLst>
    <a:ext uri="{05A4C25C-085E-4340-85A3-A5531E510DB2}">
      <thm15:themeFamily xmlns:thm15="http://schemas.microsoft.com/office/thememl/2012/main" name="Office Theme" id="{2E142A2C-CD16-42D6-873A-C26D2A0506FA}" vid="{1BDDFF52-6CD6-40A5-AB3C-68EB2F1E4D0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_activity xmlns="47118e50-3d7b-4530-b084-771c49f595b5" xsi:nil="true"/>
  </documentManagement>
</p:properties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6557826AD2FCD94C9899ABEFDA6A3507" ma:contentTypeVersion="9" ma:contentTypeDescription="Create a new document." ma:contentTypeScope="" ma:versionID="41b01ae0a3c9639d52d7df9dfef8c8a8">
  <xsd:schema xmlns:xsd="http://www.w3.org/2001/XMLSchema" xmlns:xs="http://www.w3.org/2001/XMLSchema" xmlns:p="http://schemas.microsoft.com/office/2006/metadata/properties" xmlns:ns3="47118e50-3d7b-4530-b084-771c49f595b5" targetNamespace="http://schemas.microsoft.com/office/2006/metadata/properties" ma:root="true" ma:fieldsID="44ffb30d8bf0d820b87ba9c3e40ca22d" ns3:_="">
    <xsd:import namespace="47118e50-3d7b-4530-b084-771c49f595b5"/>
    <xsd:element name="properties">
      <xsd:complexType>
        <xsd:sequence>
          <xsd:element name="documentManagement">
            <xsd:complexType>
              <xsd:all>
                <xsd:element ref="ns3:MediaServiceDateTaken" minOccurs="0"/>
                <xsd:element ref="ns3:MediaServiceMetadata" minOccurs="0"/>
                <xsd:element ref="ns3:MediaServiceFastMetadata" minOccurs="0"/>
                <xsd:element ref="ns3:MediaServiceSearchProperties" minOccurs="0"/>
                <xsd:element ref="ns3:MediaServiceSystemTags" minOccurs="0"/>
                <xsd:element ref="ns3:MediaServiceOCR" minOccurs="0"/>
                <xsd:element ref="ns3:MediaServiceGenerationTime" minOccurs="0"/>
                <xsd:element ref="ns3:MediaServiceEventHashCode" minOccurs="0"/>
                <xsd:element ref="ns3:_activity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47118e50-3d7b-4530-b084-771c49f595b5" elementFormDefault="qualified">
    <xsd:import namespace="http://schemas.microsoft.com/office/2006/documentManagement/types"/>
    <xsd:import namespace="http://schemas.microsoft.com/office/infopath/2007/PartnerControls"/>
    <xsd:element name="MediaServiceDateTaken" ma:index="8" nillable="true" ma:displayName="MediaServiceDateTaken" ma:hidden="true" ma:indexed="true" ma:internalName="MediaServiceDateTaken" ma:readOnly="true">
      <xsd:simpleType>
        <xsd:restriction base="dms:Text"/>
      </xsd:simpleType>
    </xsd:element>
    <xsd:element name="MediaServiceMetadata" ma:index="9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10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SearchProperties" ma:index="11" nillable="true" ma:displayName="MediaServiceSearchProperties" ma:hidden="true" ma:internalName="MediaServiceSearchProperties" ma:readOnly="true">
      <xsd:simpleType>
        <xsd:restriction base="dms:Note"/>
      </xsd:simpleType>
    </xsd:element>
    <xsd:element name="MediaServiceSystemTags" ma:index="12" nillable="true" ma:displayName="MediaServiceSystemTags" ma:hidden="true" ma:internalName="MediaServiceSystemTags" ma:readOnly="true">
      <xsd:simpleType>
        <xsd:restriction base="dms:Note"/>
      </xsd:simpleType>
    </xsd:element>
    <xsd:element name="MediaServiceOCR" ma:index="13" nillable="true" ma:displayName="Extracted Text" ma:internalName="MediaServiceOCR" ma:readOnly="true">
      <xsd:simpleType>
        <xsd:restriction base="dms:Note">
          <xsd:maxLength value="255"/>
        </xsd:restriction>
      </xsd:simpleType>
    </xsd:element>
    <xsd:element name="MediaServiceGenerationTime" ma:index="14" nillable="true" ma:displayName="MediaServiceGenerationTime" ma:hidden="true" ma:internalName="MediaServiceGenerationTime" ma:readOnly="true">
      <xsd:simpleType>
        <xsd:restriction base="dms:Text"/>
      </xsd:simpleType>
    </xsd:element>
    <xsd:element name="MediaServiceEventHashCode" ma:index="15" nillable="true" ma:displayName="MediaServiceEventHashCode" ma:hidden="true" ma:internalName="MediaServiceEventHashCode" ma:readOnly="true">
      <xsd:simpleType>
        <xsd:restriction base="dms:Text"/>
      </xsd:simpleType>
    </xsd:element>
    <xsd:element name="_activity" ma:index="16" nillable="true" ma:displayName="_activity" ma:hidden="true" ma:internalName="_activity">
      <xsd:simpleType>
        <xsd:restriction base="dms:Note"/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Props1.xml><?xml version="1.0" encoding="utf-8"?>
<ds:datastoreItem xmlns:ds="http://schemas.openxmlformats.org/officeDocument/2006/customXml" ds:itemID="{9FF08F55-9804-4AE5-830A-B43884FE58FC}">
  <ds:schemaRefs>
    <ds:schemaRef ds:uri="http://schemas.microsoft.com/office/2006/documentManagement/types"/>
    <ds:schemaRef ds:uri="http://purl.org/dc/terms/"/>
    <ds:schemaRef ds:uri="http://schemas.openxmlformats.org/package/2006/metadata/core-properties"/>
    <ds:schemaRef ds:uri="http://schemas.microsoft.com/office/2006/metadata/properties"/>
    <ds:schemaRef ds:uri="http://purl.org/dc/elements/1.1/"/>
    <ds:schemaRef ds:uri="http://purl.org/dc/dcmitype/"/>
    <ds:schemaRef ds:uri="http://www.w3.org/XML/1998/namespace"/>
    <ds:schemaRef ds:uri="http://schemas.microsoft.com/office/infopath/2007/PartnerControls"/>
    <ds:schemaRef ds:uri="47118e50-3d7b-4530-b084-771c49f595b5"/>
  </ds:schemaRefs>
</ds:datastoreItem>
</file>

<file path=customXml/itemProps2.xml><?xml version="1.0" encoding="utf-8"?>
<ds:datastoreItem xmlns:ds="http://schemas.openxmlformats.org/officeDocument/2006/customXml" ds:itemID="{4E652F33-8508-4736-9F1E-A8F10DAA218F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3AE52194-1F8C-4317-8966-AD06602F6731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47118e50-3d7b-4530-b084-771c49f595b5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4172</TotalTime>
  <Words>480</Words>
  <Application>Microsoft Office PowerPoint</Application>
  <PresentationFormat>Widescreen</PresentationFormat>
  <Paragraphs>32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8</vt:i4>
      </vt:variant>
      <vt:variant>
        <vt:lpstr>Theme</vt:lpstr>
      </vt:variant>
      <vt:variant>
        <vt:i4>4</vt:i4>
      </vt:variant>
      <vt:variant>
        <vt:lpstr>Slide Titles</vt:lpstr>
      </vt:variant>
      <vt:variant>
        <vt:i4>15</vt:i4>
      </vt:variant>
    </vt:vector>
  </HeadingPairs>
  <TitlesOfParts>
    <vt:vector size="27" baseType="lpstr">
      <vt:lpstr>Aptos</vt:lpstr>
      <vt:lpstr>Aptos Display</vt:lpstr>
      <vt:lpstr>Arial</vt:lpstr>
      <vt:lpstr>Century Gothic</vt:lpstr>
      <vt:lpstr>Corbel</vt:lpstr>
      <vt:lpstr>Tw Cen MT</vt:lpstr>
      <vt:lpstr>Wingdings</vt:lpstr>
      <vt:lpstr>Wingdings 3</vt:lpstr>
      <vt:lpstr>Office Theme</vt:lpstr>
      <vt:lpstr>Circuit</vt:lpstr>
      <vt:lpstr>Wisp</vt:lpstr>
      <vt:lpstr>Banded</vt:lpstr>
      <vt:lpstr>My Digital Skills Learning Journey</vt:lpstr>
      <vt:lpstr>PowerPoint Presentation</vt:lpstr>
      <vt:lpstr>Initial Digital Skills</vt:lpstr>
      <vt:lpstr>outlook</vt:lpstr>
      <vt:lpstr>PowerPoint Presentation</vt:lpstr>
      <vt:lpstr>LinkedIn</vt:lpstr>
      <vt:lpstr>Microsoft Word</vt:lpstr>
      <vt:lpstr>PowerPoint Presentation</vt:lpstr>
      <vt:lpstr>PowerPoint</vt:lpstr>
      <vt:lpstr>PowerPoint Presentation</vt:lpstr>
      <vt:lpstr>Excel</vt:lpstr>
      <vt:lpstr>PowerPoint Presentation</vt:lpstr>
      <vt:lpstr>New GRAPHIC </vt:lpstr>
      <vt:lpstr>Conclusion</vt:lpstr>
      <vt:lpstr>THANK YOU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/>
  <dc:creator>Marcio Felipe De Albuquerque Villaverde (2528537)</dc:creator>
  <cp:lastModifiedBy>Marcio Felipe De Albuquerque Villaverde (2528537)</cp:lastModifiedBy>
  <cp:revision>1</cp:revision>
  <dcterms:created xsi:type="dcterms:W3CDTF">2026-06-23T12:51:56Z</dcterms:created>
  <dcterms:modified xsi:type="dcterms:W3CDTF">2026-06-26T22:37:50Z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0x0101006557826AD2FCD94C9899ABEFDA6A3507</vt:lpwstr>
  </property>
</Properties>
</file>