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52E0A-1CCE-4B77-A936-7FB49A628CBC}" v="15" dt="2019-03-11T23:23:42.8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0C852E0A-1CCE-4B77-A936-7FB49A628CBC}"/>
    <pc:docChg chg="undo custSel addSld modSld">
      <pc:chgData name="Tim Bashford" userId="5fd3d9a1-443c-4717-9608-098946ca22e0" providerId="ADAL" clId="{0C852E0A-1CCE-4B77-A936-7FB49A628CBC}" dt="2019-03-11T23:38:43.581" v="4102" actId="20577"/>
      <pc:docMkLst>
        <pc:docMk/>
      </pc:docMkLst>
      <pc:sldChg chg="modSp">
        <pc:chgData name="Tim Bashford" userId="5fd3d9a1-443c-4717-9608-098946ca22e0" providerId="ADAL" clId="{0C852E0A-1CCE-4B77-A936-7FB49A628CBC}" dt="2019-03-09T09:54:19.996" v="1551" actId="20577"/>
        <pc:sldMkLst>
          <pc:docMk/>
          <pc:sldMk cId="3846169269" sldId="257"/>
        </pc:sldMkLst>
        <pc:spChg chg="mod">
          <ac:chgData name="Tim Bashford" userId="5fd3d9a1-443c-4717-9608-098946ca22e0" providerId="ADAL" clId="{0C852E0A-1CCE-4B77-A936-7FB49A628CBC}" dt="2019-03-09T09:54:19.996" v="1551" actId="20577"/>
          <ac:spMkLst>
            <pc:docMk/>
            <pc:sldMk cId="3846169269" sldId="257"/>
            <ac:spMk id="3" creationId="{5485127A-8D65-4B59-8F8C-62723F8EFBAB}"/>
          </ac:spMkLst>
        </pc:spChg>
      </pc:sldChg>
      <pc:sldChg chg="modSp add">
        <pc:chgData name="Tim Bashford" userId="5fd3d9a1-443c-4717-9608-098946ca22e0" providerId="ADAL" clId="{0C852E0A-1CCE-4B77-A936-7FB49A628CBC}" dt="2019-03-07T17:08:46.520" v="1320" actId="20577"/>
        <pc:sldMkLst>
          <pc:docMk/>
          <pc:sldMk cId="2863789998" sldId="258"/>
        </pc:sldMkLst>
        <pc:spChg chg="mod">
          <ac:chgData name="Tim Bashford" userId="5fd3d9a1-443c-4717-9608-098946ca22e0" providerId="ADAL" clId="{0C852E0A-1CCE-4B77-A936-7FB49A628CBC}" dt="2019-03-07T17:00:51.291" v="1136"/>
          <ac:spMkLst>
            <pc:docMk/>
            <pc:sldMk cId="2863789998" sldId="258"/>
            <ac:spMk id="2" creationId="{3AF2989A-D7DB-4159-B925-BA16A5BA5A5B}"/>
          </ac:spMkLst>
        </pc:spChg>
        <pc:spChg chg="mod">
          <ac:chgData name="Tim Bashford" userId="5fd3d9a1-443c-4717-9608-098946ca22e0" providerId="ADAL" clId="{0C852E0A-1CCE-4B77-A936-7FB49A628CBC}" dt="2019-03-07T17:08:46.520" v="1320" actId="20577"/>
          <ac:spMkLst>
            <pc:docMk/>
            <pc:sldMk cId="2863789998" sldId="258"/>
            <ac:spMk id="3" creationId="{4C43CF1A-CFD0-440E-A2FF-5C4DE4C0E1E2}"/>
          </ac:spMkLst>
        </pc:spChg>
      </pc:sldChg>
      <pc:sldChg chg="modSp add">
        <pc:chgData name="Tim Bashford" userId="5fd3d9a1-443c-4717-9608-098946ca22e0" providerId="ADAL" clId="{0C852E0A-1CCE-4B77-A936-7FB49A628CBC}" dt="2019-03-10T17:48:06.836" v="1879" actId="20577"/>
        <pc:sldMkLst>
          <pc:docMk/>
          <pc:sldMk cId="1653568949" sldId="259"/>
        </pc:sldMkLst>
        <pc:spChg chg="mod">
          <ac:chgData name="Tim Bashford" userId="5fd3d9a1-443c-4717-9608-098946ca22e0" providerId="ADAL" clId="{0C852E0A-1CCE-4B77-A936-7FB49A628CBC}" dt="2019-03-07T17:00:52.389" v="1137"/>
          <ac:spMkLst>
            <pc:docMk/>
            <pc:sldMk cId="1653568949" sldId="259"/>
            <ac:spMk id="2" creationId="{998ECBC8-A42B-4D2D-95FC-C1A1B55902FC}"/>
          </ac:spMkLst>
        </pc:spChg>
        <pc:spChg chg="mod">
          <ac:chgData name="Tim Bashford" userId="5fd3d9a1-443c-4717-9608-098946ca22e0" providerId="ADAL" clId="{0C852E0A-1CCE-4B77-A936-7FB49A628CBC}" dt="2019-03-10T17:48:06.836" v="1879" actId="20577"/>
          <ac:spMkLst>
            <pc:docMk/>
            <pc:sldMk cId="1653568949" sldId="259"/>
            <ac:spMk id="3" creationId="{5042137B-0BB0-4B26-925C-DC8E35D36AAE}"/>
          </ac:spMkLst>
        </pc:spChg>
      </pc:sldChg>
      <pc:sldChg chg="modSp add">
        <pc:chgData name="Tim Bashford" userId="5fd3d9a1-443c-4717-9608-098946ca22e0" providerId="ADAL" clId="{0C852E0A-1CCE-4B77-A936-7FB49A628CBC}" dt="2019-03-10T18:19:36.102" v="2845" actId="20577"/>
        <pc:sldMkLst>
          <pc:docMk/>
          <pc:sldMk cId="2999946113" sldId="260"/>
        </pc:sldMkLst>
        <pc:spChg chg="mod">
          <ac:chgData name="Tim Bashford" userId="5fd3d9a1-443c-4717-9608-098946ca22e0" providerId="ADAL" clId="{0C852E0A-1CCE-4B77-A936-7FB49A628CBC}" dt="2019-03-10T17:48:20.527" v="1901" actId="20577"/>
          <ac:spMkLst>
            <pc:docMk/>
            <pc:sldMk cId="2999946113" sldId="260"/>
            <ac:spMk id="2" creationId="{D37314C6-2859-4D4D-8024-716B8F3A2B80}"/>
          </ac:spMkLst>
        </pc:spChg>
        <pc:spChg chg="mod">
          <ac:chgData name="Tim Bashford" userId="5fd3d9a1-443c-4717-9608-098946ca22e0" providerId="ADAL" clId="{0C852E0A-1CCE-4B77-A936-7FB49A628CBC}" dt="2019-03-10T18:19:36.102" v="2845" actId="20577"/>
          <ac:spMkLst>
            <pc:docMk/>
            <pc:sldMk cId="2999946113" sldId="260"/>
            <ac:spMk id="3" creationId="{FB503F13-6F55-4D27-B33D-D74ADC0F139D}"/>
          </ac:spMkLst>
        </pc:spChg>
      </pc:sldChg>
      <pc:sldChg chg="modSp add">
        <pc:chgData name="Tim Bashford" userId="5fd3d9a1-443c-4717-9608-098946ca22e0" providerId="ADAL" clId="{0C852E0A-1CCE-4B77-A936-7FB49A628CBC}" dt="2019-03-11T23:26:56.645" v="3789" actId="20577"/>
        <pc:sldMkLst>
          <pc:docMk/>
          <pc:sldMk cId="1882915389" sldId="261"/>
        </pc:sldMkLst>
        <pc:spChg chg="mod">
          <ac:chgData name="Tim Bashford" userId="5fd3d9a1-443c-4717-9608-098946ca22e0" providerId="ADAL" clId="{0C852E0A-1CCE-4B77-A936-7FB49A628CBC}" dt="2019-03-10T18:19:51.383" v="2847"/>
          <ac:spMkLst>
            <pc:docMk/>
            <pc:sldMk cId="1882915389" sldId="261"/>
            <ac:spMk id="2" creationId="{4E80384A-242E-409D-B6FD-BE27CC5223B7}"/>
          </ac:spMkLst>
        </pc:spChg>
        <pc:spChg chg="mod">
          <ac:chgData name="Tim Bashford" userId="5fd3d9a1-443c-4717-9608-098946ca22e0" providerId="ADAL" clId="{0C852E0A-1CCE-4B77-A936-7FB49A628CBC}" dt="2019-03-11T23:26:56.645" v="3789" actId="20577"/>
          <ac:spMkLst>
            <pc:docMk/>
            <pc:sldMk cId="1882915389" sldId="261"/>
            <ac:spMk id="3" creationId="{248F25DA-A5DF-414D-80DA-AC5662048549}"/>
          </ac:spMkLst>
        </pc:spChg>
      </pc:sldChg>
      <pc:sldChg chg="modSp add">
        <pc:chgData name="Tim Bashford" userId="5fd3d9a1-443c-4717-9608-098946ca22e0" providerId="ADAL" clId="{0C852E0A-1CCE-4B77-A936-7FB49A628CBC}" dt="2019-03-11T23:38:43.581" v="4102" actId="20577"/>
        <pc:sldMkLst>
          <pc:docMk/>
          <pc:sldMk cId="1900112736" sldId="262"/>
        </pc:sldMkLst>
        <pc:spChg chg="mod">
          <ac:chgData name="Tim Bashford" userId="5fd3d9a1-443c-4717-9608-098946ca22e0" providerId="ADAL" clId="{0C852E0A-1CCE-4B77-A936-7FB49A628CBC}" dt="2019-03-11T23:27:27.862" v="3801" actId="20577"/>
          <ac:spMkLst>
            <pc:docMk/>
            <pc:sldMk cId="1900112736" sldId="262"/>
            <ac:spMk id="2" creationId="{BA23191A-6868-4F98-82E0-DA084A65DEA7}"/>
          </ac:spMkLst>
        </pc:spChg>
        <pc:spChg chg="mod">
          <ac:chgData name="Tim Bashford" userId="5fd3d9a1-443c-4717-9608-098946ca22e0" providerId="ADAL" clId="{0C852E0A-1CCE-4B77-A936-7FB49A628CBC}" dt="2019-03-11T23:38:43.581" v="4102" actId="20577"/>
          <ac:spMkLst>
            <pc:docMk/>
            <pc:sldMk cId="1900112736" sldId="262"/>
            <ac:spMk id="3" creationId="{E211EBC3-2FBC-4DE7-ADFF-ABFED6CA7C8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071D9-C100-455F-939C-75ECB398C8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OpenAPI</a:t>
            </a:r>
            <a:r>
              <a:rPr lang="en-GB" dirty="0"/>
              <a:t> (Swagger)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6A5747-75C9-435F-BF40-ED74951AC17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3475311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E56E7-0BD0-4867-AF23-F34BCDAB2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OpenAPI</a:t>
            </a:r>
            <a:r>
              <a:rPr lang="en-GB" dirty="0"/>
              <a:t>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5127A-8D65-4B59-8F8C-62723F8EFB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specification for automatically generating/information about the creation and consumption of RESTful web services.</a:t>
            </a:r>
          </a:p>
          <a:p>
            <a:pPr lvl="1"/>
            <a:r>
              <a:rPr lang="en-GB" dirty="0" err="1"/>
              <a:t>OpenAPI</a:t>
            </a:r>
            <a:r>
              <a:rPr lang="en-GB" dirty="0"/>
              <a:t> is considered the specification, Swagger is its implementation in most languages.</a:t>
            </a:r>
          </a:p>
          <a:p>
            <a:pPr lvl="1"/>
            <a:r>
              <a:rPr lang="en-GB" dirty="0"/>
              <a:t>Confusingly, the standard was also previously named “Swagger” – lots of documentation, libraries etc. still refer to them interchangeably.</a:t>
            </a:r>
          </a:p>
          <a:p>
            <a:r>
              <a:rPr lang="en-GB" dirty="0"/>
              <a:t>Language-agnostic.  Remember: you often aren’t consuming a web service in the same language that service was written in.</a:t>
            </a:r>
          </a:p>
          <a:p>
            <a:r>
              <a:rPr lang="en-GB" dirty="0"/>
              <a:t>Machine-readable.  Outputs json predominantly, but not really intended to be interpreted by humans.</a:t>
            </a:r>
          </a:p>
          <a:p>
            <a:pPr lvl="1"/>
            <a:r>
              <a:rPr lang="en-GB" dirty="0"/>
              <a:t>Useful for automatically generating clients and automating other processes like security auditing.</a:t>
            </a:r>
          </a:p>
          <a:p>
            <a:pPr lvl="1"/>
            <a:r>
              <a:rPr lang="en-GB" dirty="0"/>
              <a:t>Usually comes with a human-readable html page documenting a service.</a:t>
            </a:r>
          </a:p>
        </p:txBody>
      </p:sp>
    </p:spTree>
    <p:extLst>
      <p:ext uri="{BB962C8B-B14F-4D97-AF65-F5344CB8AC3E}">
        <p14:creationId xmlns:p14="http://schemas.microsoft.com/office/powerpoint/2010/main" val="3846169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2989A-D7DB-4159-B925-BA16A5BA5A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comments on web services…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3CF1A-CFD0-440E-A2FF-5C4DE4C0E1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Backend and frontend developers are often not the same person.</a:t>
            </a:r>
          </a:p>
          <a:p>
            <a:pPr lvl="1"/>
            <a:r>
              <a:rPr lang="en-GB" dirty="0"/>
              <a:t>Crucially, this means that you may find yourselves writing services, but not writing the code which accesses them.</a:t>
            </a:r>
          </a:p>
          <a:p>
            <a:pPr lvl="1"/>
            <a:r>
              <a:rPr lang="en-GB" dirty="0"/>
              <a:t>Alternatively, you may find yourself using services you didn’t write.</a:t>
            </a:r>
          </a:p>
          <a:p>
            <a:pPr lvl="1"/>
            <a:r>
              <a:rPr lang="en-GB" dirty="0"/>
              <a:t>There are some “full stack” developer jobs, but these are usually in smaller companies.</a:t>
            </a:r>
          </a:p>
          <a:p>
            <a:r>
              <a:rPr lang="en-GB" dirty="0"/>
              <a:t>When developing a service, good documentation is crucial.</a:t>
            </a:r>
          </a:p>
          <a:p>
            <a:pPr lvl="1"/>
            <a:r>
              <a:rPr lang="en-GB" dirty="0"/>
              <a:t>Multiple clients created by multiple developers are potentially going to be consuming your service – they need to understand how to use it and, on some level, how it works.</a:t>
            </a:r>
          </a:p>
          <a:p>
            <a:pPr lvl="1"/>
            <a:r>
              <a:rPr lang="en-GB" dirty="0"/>
              <a:t>Making a service intuitive is hard.</a:t>
            </a:r>
          </a:p>
        </p:txBody>
      </p:sp>
    </p:spTree>
    <p:extLst>
      <p:ext uri="{BB962C8B-B14F-4D97-AF65-F5344CB8AC3E}">
        <p14:creationId xmlns:p14="http://schemas.microsoft.com/office/powerpoint/2010/main" val="2863789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ECBC8-A42B-4D2D-95FC-C1A1B5590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comments on web services…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2137B-0BB0-4B26-925C-DC8E35D36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an unwritten rule that the developer of a service (not just REST) should do as much of the heavy lifting as possible to make the use of that service easy.</a:t>
            </a:r>
          </a:p>
          <a:p>
            <a:pPr lvl="1"/>
            <a:r>
              <a:rPr lang="en-GB" dirty="0"/>
              <a:t>Likely not so applicable to you at the DVLA, but in some environments, frontend developers may not always be exceptionally technical.</a:t>
            </a:r>
          </a:p>
          <a:p>
            <a:pPr lvl="1"/>
            <a:r>
              <a:rPr lang="en-GB" dirty="0"/>
              <a:t>Web services should make the development of distributed applications easier, not more complicated.</a:t>
            </a:r>
          </a:p>
          <a:p>
            <a:r>
              <a:rPr lang="en-GB" dirty="0"/>
              <a:t>The boundaries of web services are crucial.  When client and server are developed simultaneously, it is common to form a “contract” which at least describes the method names, parameters and return types.</a:t>
            </a:r>
          </a:p>
        </p:txBody>
      </p:sp>
    </p:spTree>
    <p:extLst>
      <p:ext uri="{BB962C8B-B14F-4D97-AF65-F5344CB8AC3E}">
        <p14:creationId xmlns:p14="http://schemas.microsoft.com/office/powerpoint/2010/main" val="1653568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314C6-2859-4D4D-8024-716B8F3A2B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OpenAPI</a:t>
            </a:r>
            <a:r>
              <a:rPr lang="en-GB" dirty="0"/>
              <a:t>/Swagger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03F13-6F55-4D27-B33D-D74ADC0F1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OpenAPI</a:t>
            </a:r>
            <a:r>
              <a:rPr lang="en-GB" dirty="0"/>
              <a:t>/Swagger provide a suite of tools which make building web services easier, from design to implementing a client.</a:t>
            </a:r>
          </a:p>
          <a:p>
            <a:pPr lvl="1"/>
            <a:r>
              <a:rPr lang="en-GB" dirty="0"/>
              <a:t>Design – several tools for designing, modelling and visualisation.  Allows a developer to plan the implementation of a service without writing code.</a:t>
            </a:r>
          </a:p>
          <a:p>
            <a:pPr lvl="1"/>
            <a:r>
              <a:rPr lang="en-GB" dirty="0"/>
              <a:t>Auto-generation of a stub server from the design.  Creates boilerplate code in the language and for the framework of your choosing.</a:t>
            </a:r>
          </a:p>
          <a:p>
            <a:pPr lvl="1"/>
            <a:r>
              <a:rPr lang="en-GB" dirty="0"/>
              <a:t>Documentation – provides a standardised mechanism for describing the service.</a:t>
            </a:r>
          </a:p>
          <a:p>
            <a:pPr lvl="1"/>
            <a:r>
              <a:rPr lang="en-GB" dirty="0"/>
              <a:t>Auto-generation of a client from the documentation.  Creates libraries for communicating with the service, in a language and framework of your choosing (not necessarily the same as the service).</a:t>
            </a:r>
          </a:p>
          <a:p>
            <a:pPr lvl="1"/>
            <a:r>
              <a:rPr lang="en-GB" dirty="0"/>
              <a:t>Test – automatically tests some basic service functionality.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9461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0384A-242E-409D-B6FD-BE27CC522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OpenAPI</a:t>
            </a:r>
            <a:r>
              <a:rPr lang="en-GB" dirty="0"/>
              <a:t>/Swagger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F25DA-A5DF-414D-80DA-AC56620485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Though, not every company will, by any means, use all of these things.</a:t>
            </a:r>
          </a:p>
          <a:p>
            <a:r>
              <a:rPr lang="en-GB" dirty="0"/>
              <a:t>Entirely personal opinions:</a:t>
            </a:r>
          </a:p>
          <a:p>
            <a:pPr lvl="1"/>
            <a:r>
              <a:rPr lang="en-GB" dirty="0"/>
              <a:t>The design tools are more annoying and considerably more time-consuming than creating a UML design.</a:t>
            </a:r>
          </a:p>
          <a:p>
            <a:pPr lvl="1"/>
            <a:r>
              <a:rPr lang="en-GB" dirty="0"/>
              <a:t>While the stub server auto-generation from that design is valid in some frameworks, Spring is so abstract and requires so little code, there’s little practical merit to building its (very limited) boilerplate automatically.</a:t>
            </a:r>
          </a:p>
          <a:p>
            <a:pPr lvl="1"/>
            <a:r>
              <a:rPr lang="en-GB" dirty="0"/>
              <a:t>The framework really shines for documenting services which have already been created and auto-generating clients to consume them.</a:t>
            </a:r>
          </a:p>
          <a:p>
            <a:pPr lvl="1"/>
            <a:r>
              <a:rPr lang="en-GB" dirty="0"/>
              <a:t>Automatic testing is reasonable for rudimentary tests, but too basic for anything more meaningful.</a:t>
            </a:r>
          </a:p>
        </p:txBody>
      </p:sp>
    </p:spTree>
    <p:extLst>
      <p:ext uri="{BB962C8B-B14F-4D97-AF65-F5344CB8AC3E}">
        <p14:creationId xmlns:p14="http://schemas.microsoft.com/office/powerpoint/2010/main" val="1882915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3191A-6868-4F98-82E0-DA084A65DE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1EBC3-2FBC-4DE7-ADFF-ABFED6CA7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Crucially, a standardised way of describing a service which is easy to understand.</a:t>
            </a:r>
          </a:p>
          <a:p>
            <a:r>
              <a:rPr lang="en-GB" dirty="0"/>
              <a:t>Comprises several components – you can pick those you’d like to use.</a:t>
            </a:r>
          </a:p>
          <a:p>
            <a:pPr lvl="1"/>
            <a:r>
              <a:rPr lang="en-GB" dirty="0"/>
              <a:t>Documentation for a service is by far the most common and, in my opinion, useful.</a:t>
            </a:r>
          </a:p>
          <a:p>
            <a:r>
              <a:rPr lang="en-GB" dirty="0"/>
              <a:t>Interoperable – language agnostic, framework agnostic, with options to auto-generate clients and server stubs for a huge range </a:t>
            </a:r>
            <a:r>
              <a:rPr lang="en-GB"/>
              <a:t>of technologies.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11273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10448</TotalTime>
  <Words>673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OpenAPI (Swagger)</vt:lpstr>
      <vt:lpstr>OpenAPI Introduction</vt:lpstr>
      <vt:lpstr>A few comments on web services…</vt:lpstr>
      <vt:lpstr>A few comments on web services…</vt:lpstr>
      <vt:lpstr>OpenAPI/Swagger</vt:lpstr>
      <vt:lpstr>OpenAPI/Swagger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OpenAPI (Swagger)</dc:title>
  <dc:creator>Tim Bashford</dc:creator>
  <cp:lastModifiedBy>Tim Bashford</cp:lastModifiedBy>
  <cp:revision>4</cp:revision>
  <dcterms:created xsi:type="dcterms:W3CDTF">2019-03-04T17:12:39Z</dcterms:created>
  <dcterms:modified xsi:type="dcterms:W3CDTF">2019-03-11T23:38:45Z</dcterms:modified>
</cp:coreProperties>
</file>